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activeX/activeX1.xml" ContentType="application/vnd.ms-office.activeX+xml"/>
  <Override PartName="/ppt/activeX/activeX1.bin" ContentType="application/vnd.ms-office.activeX"/>
  <Override PartName="/ppt/activeX/activeX2.xml" ContentType="application/vnd.ms-office.activeX+xml"/>
  <Override PartName="/ppt/activeX/activeX2.bin" ContentType="application/vnd.ms-office.activeX"/>
  <Override PartName="/ppt/activeX/activeX3.xml" ContentType="application/vnd.ms-office.activeX+xml"/>
  <Override PartName="/ppt/activeX/activeX3.bin" ContentType="application/vnd.ms-office.activeX"/>
  <Override PartName="/ppt/activeX/activeX4.xml" ContentType="application/vnd.ms-office.activeX+xml"/>
  <Override PartName="/ppt/activeX/activeX4.bin" ContentType="application/vnd.ms-office.activeX"/>
  <Override PartName="/ppt/activeX/activeX5.xml" ContentType="application/vnd.ms-office.activeX+xml"/>
  <Override PartName="/ppt/activeX/activeX5.bin" ContentType="application/vnd.ms-office.activeX"/>
  <Override PartName="/ppt/activeX/activeX6.xml" ContentType="application/vnd.ms-office.activeX+xml"/>
  <Override PartName="/ppt/activeX/activeX6.bin" ContentType="application/vnd.ms-office.activeX"/>
  <Override PartName="/ppt/activeX/activeX7.xml" ContentType="application/vnd.ms-office.activeX+xml"/>
  <Override PartName="/ppt/activeX/activeX7.bin" ContentType="application/vnd.ms-office.activeX"/>
  <Override PartName="/ppt/activeX/activeX8.xml" ContentType="application/vnd.ms-office.activeX+xml"/>
  <Override PartName="/ppt/activeX/activeX8.bin" ContentType="application/vnd.ms-office.activeX"/>
  <Override PartName="/ppt/activeX/activeX9.xml" ContentType="application/vnd.ms-office.activeX+xml"/>
  <Override PartName="/ppt/activeX/activeX9.bin" ContentType="application/vnd.ms-office.activeX"/>
  <Override PartName="/ppt/activeX/activeX10.xml" ContentType="application/vnd.ms-office.activeX+xml"/>
  <Override PartName="/ppt/activeX/activeX10.bin" ContentType="application/vnd.ms-office.activeX"/>
  <Override PartName="/ppt/activeX/activeX11.xml" ContentType="application/vnd.ms-office.activeX+xml"/>
  <Override PartName="/ppt/activeX/activeX11.bin" ContentType="application/vnd.ms-office.activeX"/>
  <Override PartName="/ppt/activeX/activeX12.xml" ContentType="application/vnd.ms-office.activeX+xml"/>
  <Override PartName="/ppt/activeX/activeX12.bin" ContentType="application/vnd.ms-office.activeX"/>
  <Override PartName="/ppt/activeX/activeX13.xml" ContentType="application/vnd.ms-office.activeX+xml"/>
  <Override PartName="/ppt/activeX/activeX13.bin" ContentType="application/vnd.ms-office.activeX"/>
  <Override PartName="/ppt/activeX/activeX14.xml" ContentType="application/vnd.ms-office.activeX+xml"/>
  <Override PartName="/ppt/activeX/activeX14.bin" ContentType="application/vnd.ms-office.activeX"/>
  <Override PartName="/ppt/activeX/activeX15.xml" ContentType="application/vnd.ms-office.activeX+xml"/>
  <Override PartName="/ppt/activeX/activeX15.bin" ContentType="application/vnd.ms-office.activeX"/>
  <Override PartName="/ppt/activeX/activeX16.xml" ContentType="application/vnd.ms-office.activeX+xml"/>
  <Override PartName="/ppt/activeX/activeX16.bin" ContentType="application/vnd.ms-office.activeX"/>
  <Override PartName="/ppt/activeX/activeX17.xml" ContentType="application/vnd.ms-office.activeX+xml"/>
  <Override PartName="/ppt/activeX/activeX17.bin" ContentType="application/vnd.ms-office.activeX"/>
  <Override PartName="/ppt/activeX/activeX18.xml" ContentType="application/vnd.ms-office.activeX+xml"/>
  <Override PartName="/ppt/activeX/activeX18.bin" ContentType="application/vnd.ms-office.activeX"/>
  <Override PartName="/ppt/activeX/activeX19.xml" ContentType="application/vnd.ms-office.activeX+xml"/>
  <Override PartName="/ppt/activeX/activeX19.bin" ContentType="application/vnd.ms-office.activeX"/>
  <Override PartName="/ppt/activeX/activeX20.xml" ContentType="application/vnd.ms-office.activeX+xml"/>
  <Override PartName="/ppt/activeX/activeX20.bin" ContentType="application/vnd.ms-office.activeX"/>
  <Override PartName="/ppt/activeX/activeX21.xml" ContentType="application/vnd.ms-office.activeX+xml"/>
  <Override PartName="/ppt/activeX/activeX21.bin" ContentType="application/vnd.ms-office.activeX"/>
  <Override PartName="/ppt/activeX/activeX22.xml" ContentType="application/vnd.ms-office.activeX+xml"/>
  <Override PartName="/ppt/activeX/activeX22.bin" ContentType="application/vnd.ms-office.activeX"/>
  <Override PartName="/ppt/activeX/activeX23.xml" ContentType="application/vnd.ms-office.activeX+xml"/>
  <Override PartName="/ppt/activeX/activeX23.bin" ContentType="application/vnd.ms-office.activeX"/>
  <Override PartName="/ppt/activeX/activeX24.xml" ContentType="application/vnd.ms-office.activeX+xml"/>
  <Override PartName="/ppt/activeX/activeX24.bin" ContentType="application/vnd.ms-office.activeX"/>
  <Override PartName="/ppt/activeX/activeX25.xml" ContentType="application/vnd.ms-office.activeX+xml"/>
  <Override PartName="/ppt/activeX/activeX25.bin" ContentType="application/vnd.ms-office.activeX"/>
  <Override PartName="/ppt/activeX/activeX26.xml" ContentType="application/vnd.ms-office.activeX+xml"/>
  <Override PartName="/ppt/activeX/activeX26.bin" ContentType="application/vnd.ms-office.activeX"/>
  <Override PartName="/ppt/activeX/activeX27.xml" ContentType="application/vnd.ms-office.activeX+xml"/>
  <Override PartName="/ppt/activeX/activeX27.bin" ContentType="application/vnd.ms-office.activeX"/>
  <Override PartName="/ppt/notesSlides/notesSlide1.xml" ContentType="application/vnd.openxmlformats-officedocument.presentationml.notesSlide+xml"/>
  <Override PartName="/ppt/activeX/activeX28.xml" ContentType="application/vnd.ms-office.activeX+xml"/>
  <Override PartName="/ppt/activeX/activeX28.bin" ContentType="application/vnd.ms-office.activeX"/>
  <Override PartName="/ppt/activeX/activeX29.xml" ContentType="application/vnd.ms-office.activeX+xml"/>
  <Override PartName="/ppt/activeX/activeX29.bin" ContentType="application/vnd.ms-office.activeX"/>
  <Override PartName="/ppt/activeX/activeX30.xml" ContentType="application/vnd.ms-office.activeX+xml"/>
  <Override PartName="/ppt/activeX/activeX30.bin" ContentType="application/vnd.ms-office.activeX"/>
  <Override PartName="/ppt/activeX/activeX31.xml" ContentType="application/vnd.ms-office.activeX+xml"/>
  <Override PartName="/ppt/activeX/activeX31.bin" ContentType="application/vnd.ms-office.activeX"/>
  <Override PartName="/ppt/activeX/activeX32.xml" ContentType="application/vnd.ms-office.activeX+xml"/>
  <Override PartName="/ppt/activeX/activeX32.bin" ContentType="application/vnd.ms-office.activeX"/>
  <Override PartName="/ppt/activeX/activeX33.xml" ContentType="application/vnd.ms-office.activeX+xml"/>
  <Override PartName="/ppt/activeX/activeX33.bin" ContentType="application/vnd.ms-office.activeX"/>
  <Override PartName="/ppt/activeX/activeX34.xml" ContentType="application/vnd.ms-office.activeX+xml"/>
  <Override PartName="/ppt/activeX/activeX34.bin" ContentType="application/vnd.ms-office.activeX"/>
  <Override PartName="/ppt/activeX/activeX35.xml" ContentType="application/vnd.ms-office.activeX+xml"/>
  <Override PartName="/ppt/activeX/activeX35.bin" ContentType="application/vnd.ms-office.activeX"/>
  <Override PartName="/ppt/activeX/activeX36.xml" ContentType="application/vnd.ms-office.activeX+xml"/>
  <Override PartName="/ppt/activeX/activeX36.bin" ContentType="application/vnd.ms-office.activeX"/>
  <Override PartName="/ppt/activeX/activeX37.xml" ContentType="application/vnd.ms-office.activeX+xml"/>
  <Override PartName="/ppt/activeX/activeX37.bin" ContentType="application/vnd.ms-office.activeX"/>
  <Override PartName="/ppt/activeX/activeX38.xml" ContentType="application/vnd.ms-office.activeX+xml"/>
  <Override PartName="/ppt/activeX/activeX38.bin" ContentType="application/vnd.ms-office.activeX"/>
  <Override PartName="/ppt/activeX/activeX39.xml" ContentType="application/vnd.ms-office.activeX+xml"/>
  <Override PartName="/ppt/activeX/activeX39.bin" ContentType="application/vnd.ms-office.activeX"/>
  <Override PartName="/ppt/activeX/activeX40.xml" ContentType="application/vnd.ms-office.activeX+xml"/>
  <Override PartName="/ppt/activeX/activeX40.bin" ContentType="application/vnd.ms-office.activeX"/>
  <Override PartName="/ppt/activeX/activeX41.xml" ContentType="application/vnd.ms-office.activeX+xml"/>
  <Override PartName="/ppt/activeX/activeX41.bin" ContentType="application/vnd.ms-office.activeX"/>
  <Override PartName="/ppt/activeX/activeX42.xml" ContentType="application/vnd.ms-office.activeX+xml"/>
  <Override PartName="/ppt/activeX/activeX42.bin" ContentType="application/vnd.ms-office.activeX"/>
  <Override PartName="/ppt/activeX/activeX43.xml" ContentType="application/vnd.ms-office.activeX+xml"/>
  <Override PartName="/ppt/activeX/activeX43.bin" ContentType="application/vnd.ms-office.activeX"/>
  <Override PartName="/ppt/activeX/activeX44.xml" ContentType="application/vnd.ms-office.activeX+xml"/>
  <Override PartName="/ppt/activeX/activeX44.bin" ContentType="application/vnd.ms-office.activeX"/>
  <Override PartName="/ppt/activeX/activeX45.xml" ContentType="application/vnd.ms-office.activeX+xml"/>
  <Override PartName="/ppt/activeX/activeX45.bin" ContentType="application/vnd.ms-office.activeX"/>
  <Override PartName="/ppt/activeX/activeX46.xml" ContentType="application/vnd.ms-office.activeX+xml"/>
  <Override PartName="/ppt/activeX/activeX46.bin" ContentType="application/vnd.ms-office.activeX"/>
  <Override PartName="/ppt/activeX/activeX47.xml" ContentType="application/vnd.ms-office.activeX+xml"/>
  <Override PartName="/ppt/activeX/activeX47.bin" ContentType="application/vnd.ms-office.activeX"/>
  <Override PartName="/ppt/activeX/activeX48.xml" ContentType="application/vnd.ms-office.activeX+xml"/>
  <Override PartName="/ppt/activeX/activeX48.bin" ContentType="application/vnd.ms-office.activeX"/>
  <Override PartName="/ppt/activeX/activeX49.xml" ContentType="application/vnd.ms-office.activeX+xml"/>
  <Override PartName="/ppt/activeX/activeX49.bin" ContentType="application/vnd.ms-office.activeX"/>
  <Override PartName="/ppt/activeX/activeX50.xml" ContentType="application/vnd.ms-office.activeX+xml"/>
  <Override PartName="/ppt/activeX/activeX50.bin" ContentType="application/vnd.ms-office.activeX"/>
  <Override PartName="/ppt/activeX/activeX51.xml" ContentType="application/vnd.ms-office.activeX+xml"/>
  <Override PartName="/ppt/activeX/activeX51.bin" ContentType="application/vnd.ms-office.activeX"/>
  <Override PartName="/ppt/activeX/activeX52.xml" ContentType="application/vnd.ms-office.activeX+xml"/>
  <Override PartName="/ppt/activeX/activeX52.bin" ContentType="application/vnd.ms-office.activeX"/>
  <Override PartName="/ppt/activeX/activeX53.xml" ContentType="application/vnd.ms-office.activeX+xml"/>
  <Override PartName="/ppt/activeX/activeX53.bin" ContentType="application/vnd.ms-office.activeX"/>
  <Override PartName="/ppt/activeX/activeX54.xml" ContentType="application/vnd.ms-office.activeX+xml"/>
  <Override PartName="/ppt/activeX/activeX54.bin" ContentType="application/vnd.ms-office.activeX"/>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5" r:id="rId1"/>
    <p:sldMasterId id="2147484068" r:id="rId2"/>
    <p:sldMasterId id="2147484723" r:id="rId3"/>
  </p:sldMasterIdLst>
  <p:notesMasterIdLst>
    <p:notesMasterId r:id="rId18"/>
  </p:notesMasterIdLst>
  <p:sldIdLst>
    <p:sldId id="279" r:id="rId4"/>
    <p:sldId id="275" r:id="rId5"/>
    <p:sldId id="268" r:id="rId6"/>
    <p:sldId id="276" r:id="rId7"/>
    <p:sldId id="284" r:id="rId8"/>
    <p:sldId id="283" r:id="rId9"/>
    <p:sldId id="293" r:id="rId10"/>
    <p:sldId id="294" r:id="rId11"/>
    <p:sldId id="278" r:id="rId12"/>
    <p:sldId id="259" r:id="rId13"/>
    <p:sldId id="295" r:id="rId14"/>
    <p:sldId id="285" r:id="rId15"/>
    <p:sldId id="270" r:id="rId16"/>
    <p:sldId id="292" r:id="rId17"/>
  </p:sldIdLst>
  <p:sldSz cx="9144000" cy="6858000" type="screen4x3"/>
  <p:notesSz cx="6858000" cy="9144000"/>
  <p:defaultTextStyle>
    <a:defPPr>
      <a:defRPr lang="en-US"/>
    </a:defPPr>
    <a:lvl1pPr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sz="2800" kern="1200">
        <a:solidFill>
          <a:schemeClr val="tx1"/>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sz="2800" kern="1200">
        <a:solidFill>
          <a:schemeClr val="tx1"/>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0000"/>
    <a:srgbClr val="00CC00"/>
    <a:srgbClr val="D0F791"/>
    <a:srgbClr val="006600"/>
    <a:srgbClr val="F43F0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24" autoAdjust="0"/>
  </p:normalViewPr>
  <p:slideViewPr>
    <p:cSldViewPr>
      <p:cViewPr varScale="1">
        <p:scale>
          <a:sx n="70" d="100"/>
          <a:sy n="70" d="100"/>
        </p:scale>
        <p:origin x="-516" y="-9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activeX/_rels/activeX1.xml.rels><?xml version="1.0" encoding="UTF-8" standalone="yes"?>
<Relationships xmlns="http://schemas.openxmlformats.org/package/2006/relationships"><Relationship Id="rId1" Type="http://schemas.microsoft.com/office/2006/relationships/activeXControlBinary" Target="activeX1.bin"/></Relationships>
</file>

<file path=ppt/activeX/_rels/activeX10.xml.rels><?xml version="1.0" encoding="UTF-8" standalone="yes"?>
<Relationships xmlns="http://schemas.openxmlformats.org/package/2006/relationships"><Relationship Id="rId1" Type="http://schemas.microsoft.com/office/2006/relationships/activeXControlBinary" Target="activeX10.bin"/></Relationships>
</file>

<file path=ppt/activeX/_rels/activeX11.xml.rels><?xml version="1.0" encoding="UTF-8" standalone="yes"?>
<Relationships xmlns="http://schemas.openxmlformats.org/package/2006/relationships"><Relationship Id="rId1" Type="http://schemas.microsoft.com/office/2006/relationships/activeXControlBinary" Target="activeX11.bin"/></Relationships>
</file>

<file path=ppt/activeX/_rels/activeX12.xml.rels><?xml version="1.0" encoding="UTF-8" standalone="yes"?>
<Relationships xmlns="http://schemas.openxmlformats.org/package/2006/relationships"><Relationship Id="rId1" Type="http://schemas.microsoft.com/office/2006/relationships/activeXControlBinary" Target="activeX12.bin"/></Relationships>
</file>

<file path=ppt/activeX/_rels/activeX13.xml.rels><?xml version="1.0" encoding="UTF-8" standalone="yes"?>
<Relationships xmlns="http://schemas.openxmlformats.org/package/2006/relationships"><Relationship Id="rId1" Type="http://schemas.microsoft.com/office/2006/relationships/activeXControlBinary" Target="activeX13.bin"/></Relationships>
</file>

<file path=ppt/activeX/_rels/activeX14.xml.rels><?xml version="1.0" encoding="UTF-8" standalone="yes"?>
<Relationships xmlns="http://schemas.openxmlformats.org/package/2006/relationships"><Relationship Id="rId1" Type="http://schemas.microsoft.com/office/2006/relationships/activeXControlBinary" Target="activeX14.bin"/></Relationships>
</file>

<file path=ppt/activeX/_rels/activeX15.xml.rels><?xml version="1.0" encoding="UTF-8" standalone="yes"?>
<Relationships xmlns="http://schemas.openxmlformats.org/package/2006/relationships"><Relationship Id="rId1" Type="http://schemas.microsoft.com/office/2006/relationships/activeXControlBinary" Target="activeX15.bin"/></Relationships>
</file>

<file path=ppt/activeX/_rels/activeX16.xml.rels><?xml version="1.0" encoding="UTF-8" standalone="yes"?>
<Relationships xmlns="http://schemas.openxmlformats.org/package/2006/relationships"><Relationship Id="rId1" Type="http://schemas.microsoft.com/office/2006/relationships/activeXControlBinary" Target="activeX16.bin"/></Relationships>
</file>

<file path=ppt/activeX/_rels/activeX17.xml.rels><?xml version="1.0" encoding="UTF-8" standalone="yes"?>
<Relationships xmlns="http://schemas.openxmlformats.org/package/2006/relationships"><Relationship Id="rId1" Type="http://schemas.microsoft.com/office/2006/relationships/activeXControlBinary" Target="activeX17.bin"/></Relationships>
</file>

<file path=ppt/activeX/_rels/activeX18.xml.rels><?xml version="1.0" encoding="UTF-8" standalone="yes"?>
<Relationships xmlns="http://schemas.openxmlformats.org/package/2006/relationships"><Relationship Id="rId1" Type="http://schemas.microsoft.com/office/2006/relationships/activeXControlBinary" Target="activeX18.bin"/></Relationships>
</file>

<file path=ppt/activeX/_rels/activeX19.xml.rels><?xml version="1.0" encoding="UTF-8" standalone="yes"?>
<Relationships xmlns="http://schemas.openxmlformats.org/package/2006/relationships"><Relationship Id="rId1" Type="http://schemas.microsoft.com/office/2006/relationships/activeXControlBinary" Target="activeX19.bin"/></Relationships>
</file>

<file path=ppt/activeX/_rels/activeX2.xml.rels><?xml version="1.0" encoding="UTF-8" standalone="yes"?>
<Relationships xmlns="http://schemas.openxmlformats.org/package/2006/relationships"><Relationship Id="rId1" Type="http://schemas.microsoft.com/office/2006/relationships/activeXControlBinary" Target="activeX2.bin"/></Relationships>
</file>

<file path=ppt/activeX/_rels/activeX20.xml.rels><?xml version="1.0" encoding="UTF-8" standalone="yes"?>
<Relationships xmlns="http://schemas.openxmlformats.org/package/2006/relationships"><Relationship Id="rId1" Type="http://schemas.microsoft.com/office/2006/relationships/activeXControlBinary" Target="activeX20.bin"/></Relationships>
</file>

<file path=ppt/activeX/_rels/activeX21.xml.rels><?xml version="1.0" encoding="UTF-8" standalone="yes"?>
<Relationships xmlns="http://schemas.openxmlformats.org/package/2006/relationships"><Relationship Id="rId1" Type="http://schemas.microsoft.com/office/2006/relationships/activeXControlBinary" Target="activeX21.bin"/></Relationships>
</file>

<file path=ppt/activeX/_rels/activeX22.xml.rels><?xml version="1.0" encoding="UTF-8" standalone="yes"?>
<Relationships xmlns="http://schemas.openxmlformats.org/package/2006/relationships"><Relationship Id="rId1" Type="http://schemas.microsoft.com/office/2006/relationships/activeXControlBinary" Target="activeX22.bin"/></Relationships>
</file>

<file path=ppt/activeX/_rels/activeX23.xml.rels><?xml version="1.0" encoding="UTF-8" standalone="yes"?>
<Relationships xmlns="http://schemas.openxmlformats.org/package/2006/relationships"><Relationship Id="rId1" Type="http://schemas.microsoft.com/office/2006/relationships/activeXControlBinary" Target="activeX23.bin"/></Relationships>
</file>

<file path=ppt/activeX/_rels/activeX24.xml.rels><?xml version="1.0" encoding="UTF-8" standalone="yes"?>
<Relationships xmlns="http://schemas.openxmlformats.org/package/2006/relationships"><Relationship Id="rId1" Type="http://schemas.microsoft.com/office/2006/relationships/activeXControlBinary" Target="activeX24.bin"/></Relationships>
</file>

<file path=ppt/activeX/_rels/activeX25.xml.rels><?xml version="1.0" encoding="UTF-8" standalone="yes"?>
<Relationships xmlns="http://schemas.openxmlformats.org/package/2006/relationships"><Relationship Id="rId1" Type="http://schemas.microsoft.com/office/2006/relationships/activeXControlBinary" Target="activeX25.bin"/></Relationships>
</file>

<file path=ppt/activeX/_rels/activeX26.xml.rels><?xml version="1.0" encoding="UTF-8" standalone="yes"?>
<Relationships xmlns="http://schemas.openxmlformats.org/package/2006/relationships"><Relationship Id="rId1" Type="http://schemas.microsoft.com/office/2006/relationships/activeXControlBinary" Target="activeX26.bin"/></Relationships>
</file>

<file path=ppt/activeX/_rels/activeX27.xml.rels><?xml version="1.0" encoding="UTF-8" standalone="yes"?>
<Relationships xmlns="http://schemas.openxmlformats.org/package/2006/relationships"><Relationship Id="rId1" Type="http://schemas.microsoft.com/office/2006/relationships/activeXControlBinary" Target="activeX27.bin"/></Relationships>
</file>

<file path=ppt/activeX/_rels/activeX28.xml.rels><?xml version="1.0" encoding="UTF-8" standalone="yes"?>
<Relationships xmlns="http://schemas.openxmlformats.org/package/2006/relationships"><Relationship Id="rId1" Type="http://schemas.microsoft.com/office/2006/relationships/activeXControlBinary" Target="activeX28.bin"/></Relationships>
</file>

<file path=ppt/activeX/_rels/activeX29.xml.rels><?xml version="1.0" encoding="UTF-8" standalone="yes"?>
<Relationships xmlns="http://schemas.openxmlformats.org/package/2006/relationships"><Relationship Id="rId1" Type="http://schemas.microsoft.com/office/2006/relationships/activeXControlBinary" Target="activeX29.bin"/></Relationships>
</file>

<file path=ppt/activeX/_rels/activeX3.xml.rels><?xml version="1.0" encoding="UTF-8" standalone="yes"?>
<Relationships xmlns="http://schemas.openxmlformats.org/package/2006/relationships"><Relationship Id="rId1" Type="http://schemas.microsoft.com/office/2006/relationships/activeXControlBinary" Target="activeX3.bin"/></Relationships>
</file>

<file path=ppt/activeX/_rels/activeX30.xml.rels><?xml version="1.0" encoding="UTF-8" standalone="yes"?>
<Relationships xmlns="http://schemas.openxmlformats.org/package/2006/relationships"><Relationship Id="rId1" Type="http://schemas.microsoft.com/office/2006/relationships/activeXControlBinary" Target="activeX30.bin"/></Relationships>
</file>

<file path=ppt/activeX/_rels/activeX31.xml.rels><?xml version="1.0" encoding="UTF-8" standalone="yes"?>
<Relationships xmlns="http://schemas.openxmlformats.org/package/2006/relationships"><Relationship Id="rId1" Type="http://schemas.microsoft.com/office/2006/relationships/activeXControlBinary" Target="activeX31.bin"/></Relationships>
</file>

<file path=ppt/activeX/_rels/activeX32.xml.rels><?xml version="1.0" encoding="UTF-8" standalone="yes"?>
<Relationships xmlns="http://schemas.openxmlformats.org/package/2006/relationships"><Relationship Id="rId1" Type="http://schemas.microsoft.com/office/2006/relationships/activeXControlBinary" Target="activeX32.bin"/></Relationships>
</file>

<file path=ppt/activeX/_rels/activeX33.xml.rels><?xml version="1.0" encoding="UTF-8" standalone="yes"?>
<Relationships xmlns="http://schemas.openxmlformats.org/package/2006/relationships"><Relationship Id="rId1" Type="http://schemas.microsoft.com/office/2006/relationships/activeXControlBinary" Target="activeX33.bin"/></Relationships>
</file>

<file path=ppt/activeX/_rels/activeX34.xml.rels><?xml version="1.0" encoding="UTF-8" standalone="yes"?>
<Relationships xmlns="http://schemas.openxmlformats.org/package/2006/relationships"><Relationship Id="rId1" Type="http://schemas.microsoft.com/office/2006/relationships/activeXControlBinary" Target="activeX34.bin"/></Relationships>
</file>

<file path=ppt/activeX/_rels/activeX35.xml.rels><?xml version="1.0" encoding="UTF-8" standalone="yes"?>
<Relationships xmlns="http://schemas.openxmlformats.org/package/2006/relationships"><Relationship Id="rId1" Type="http://schemas.microsoft.com/office/2006/relationships/activeXControlBinary" Target="activeX35.bin"/></Relationships>
</file>

<file path=ppt/activeX/_rels/activeX36.xml.rels><?xml version="1.0" encoding="UTF-8" standalone="yes"?>
<Relationships xmlns="http://schemas.openxmlformats.org/package/2006/relationships"><Relationship Id="rId1" Type="http://schemas.microsoft.com/office/2006/relationships/activeXControlBinary" Target="activeX36.bin"/></Relationships>
</file>

<file path=ppt/activeX/_rels/activeX37.xml.rels><?xml version="1.0" encoding="UTF-8" standalone="yes"?>
<Relationships xmlns="http://schemas.openxmlformats.org/package/2006/relationships"><Relationship Id="rId1" Type="http://schemas.microsoft.com/office/2006/relationships/activeXControlBinary" Target="activeX37.bin"/></Relationships>
</file>

<file path=ppt/activeX/_rels/activeX38.xml.rels><?xml version="1.0" encoding="UTF-8" standalone="yes"?>
<Relationships xmlns="http://schemas.openxmlformats.org/package/2006/relationships"><Relationship Id="rId1" Type="http://schemas.microsoft.com/office/2006/relationships/activeXControlBinary" Target="activeX38.bin"/></Relationships>
</file>

<file path=ppt/activeX/_rels/activeX39.xml.rels><?xml version="1.0" encoding="UTF-8" standalone="yes"?>
<Relationships xmlns="http://schemas.openxmlformats.org/package/2006/relationships"><Relationship Id="rId1" Type="http://schemas.microsoft.com/office/2006/relationships/activeXControlBinary" Target="activeX39.bin"/></Relationships>
</file>

<file path=ppt/activeX/_rels/activeX4.xml.rels><?xml version="1.0" encoding="UTF-8" standalone="yes"?>
<Relationships xmlns="http://schemas.openxmlformats.org/package/2006/relationships"><Relationship Id="rId1" Type="http://schemas.microsoft.com/office/2006/relationships/activeXControlBinary" Target="activeX4.bin"/></Relationships>
</file>

<file path=ppt/activeX/_rels/activeX40.xml.rels><?xml version="1.0" encoding="UTF-8" standalone="yes"?>
<Relationships xmlns="http://schemas.openxmlformats.org/package/2006/relationships"><Relationship Id="rId1" Type="http://schemas.microsoft.com/office/2006/relationships/activeXControlBinary" Target="activeX40.bin"/></Relationships>
</file>

<file path=ppt/activeX/_rels/activeX41.xml.rels><?xml version="1.0" encoding="UTF-8" standalone="yes"?>
<Relationships xmlns="http://schemas.openxmlformats.org/package/2006/relationships"><Relationship Id="rId1" Type="http://schemas.microsoft.com/office/2006/relationships/activeXControlBinary" Target="activeX41.bin"/></Relationships>
</file>

<file path=ppt/activeX/_rels/activeX42.xml.rels><?xml version="1.0" encoding="UTF-8" standalone="yes"?>
<Relationships xmlns="http://schemas.openxmlformats.org/package/2006/relationships"><Relationship Id="rId1" Type="http://schemas.microsoft.com/office/2006/relationships/activeXControlBinary" Target="activeX42.bin"/></Relationships>
</file>

<file path=ppt/activeX/_rels/activeX43.xml.rels><?xml version="1.0" encoding="UTF-8" standalone="yes"?>
<Relationships xmlns="http://schemas.openxmlformats.org/package/2006/relationships"><Relationship Id="rId1" Type="http://schemas.microsoft.com/office/2006/relationships/activeXControlBinary" Target="activeX43.bin"/></Relationships>
</file>

<file path=ppt/activeX/_rels/activeX44.xml.rels><?xml version="1.0" encoding="UTF-8" standalone="yes"?>
<Relationships xmlns="http://schemas.openxmlformats.org/package/2006/relationships"><Relationship Id="rId1" Type="http://schemas.microsoft.com/office/2006/relationships/activeXControlBinary" Target="activeX44.bin"/></Relationships>
</file>

<file path=ppt/activeX/_rels/activeX45.xml.rels><?xml version="1.0" encoding="UTF-8" standalone="yes"?>
<Relationships xmlns="http://schemas.openxmlformats.org/package/2006/relationships"><Relationship Id="rId1" Type="http://schemas.microsoft.com/office/2006/relationships/activeXControlBinary" Target="activeX45.bin"/></Relationships>
</file>

<file path=ppt/activeX/_rels/activeX46.xml.rels><?xml version="1.0" encoding="UTF-8" standalone="yes"?>
<Relationships xmlns="http://schemas.openxmlformats.org/package/2006/relationships"><Relationship Id="rId1" Type="http://schemas.microsoft.com/office/2006/relationships/activeXControlBinary" Target="activeX46.bin"/></Relationships>
</file>

<file path=ppt/activeX/_rels/activeX47.xml.rels><?xml version="1.0" encoding="UTF-8" standalone="yes"?>
<Relationships xmlns="http://schemas.openxmlformats.org/package/2006/relationships"><Relationship Id="rId1" Type="http://schemas.microsoft.com/office/2006/relationships/activeXControlBinary" Target="activeX47.bin"/></Relationships>
</file>

<file path=ppt/activeX/_rels/activeX48.xml.rels><?xml version="1.0" encoding="UTF-8" standalone="yes"?>
<Relationships xmlns="http://schemas.openxmlformats.org/package/2006/relationships"><Relationship Id="rId1" Type="http://schemas.microsoft.com/office/2006/relationships/activeXControlBinary" Target="activeX48.bin"/></Relationships>
</file>

<file path=ppt/activeX/_rels/activeX49.xml.rels><?xml version="1.0" encoding="UTF-8" standalone="yes"?>
<Relationships xmlns="http://schemas.openxmlformats.org/package/2006/relationships"><Relationship Id="rId1" Type="http://schemas.microsoft.com/office/2006/relationships/activeXControlBinary" Target="activeX49.bin"/></Relationships>
</file>

<file path=ppt/activeX/_rels/activeX5.xml.rels><?xml version="1.0" encoding="UTF-8" standalone="yes"?>
<Relationships xmlns="http://schemas.openxmlformats.org/package/2006/relationships"><Relationship Id="rId1" Type="http://schemas.microsoft.com/office/2006/relationships/activeXControlBinary" Target="activeX5.bin"/></Relationships>
</file>

<file path=ppt/activeX/_rels/activeX50.xml.rels><?xml version="1.0" encoding="UTF-8" standalone="yes"?>
<Relationships xmlns="http://schemas.openxmlformats.org/package/2006/relationships"><Relationship Id="rId1" Type="http://schemas.microsoft.com/office/2006/relationships/activeXControlBinary" Target="activeX50.bin"/></Relationships>
</file>

<file path=ppt/activeX/_rels/activeX51.xml.rels><?xml version="1.0" encoding="UTF-8" standalone="yes"?>
<Relationships xmlns="http://schemas.openxmlformats.org/package/2006/relationships"><Relationship Id="rId1" Type="http://schemas.microsoft.com/office/2006/relationships/activeXControlBinary" Target="activeX51.bin"/></Relationships>
</file>

<file path=ppt/activeX/_rels/activeX52.xml.rels><?xml version="1.0" encoding="UTF-8" standalone="yes"?>
<Relationships xmlns="http://schemas.openxmlformats.org/package/2006/relationships"><Relationship Id="rId1" Type="http://schemas.microsoft.com/office/2006/relationships/activeXControlBinary" Target="activeX52.bin"/></Relationships>
</file>

<file path=ppt/activeX/_rels/activeX53.xml.rels><?xml version="1.0" encoding="UTF-8" standalone="yes"?>
<Relationships xmlns="http://schemas.openxmlformats.org/package/2006/relationships"><Relationship Id="rId1" Type="http://schemas.microsoft.com/office/2006/relationships/activeXControlBinary" Target="activeX53.bin"/></Relationships>
</file>

<file path=ppt/activeX/_rels/activeX54.xml.rels><?xml version="1.0" encoding="UTF-8" standalone="yes"?>
<Relationships xmlns="http://schemas.openxmlformats.org/package/2006/relationships"><Relationship Id="rId1" Type="http://schemas.microsoft.com/office/2006/relationships/activeXControlBinary" Target="activeX54.bin"/></Relationships>
</file>

<file path=ppt/activeX/_rels/activeX6.xml.rels><?xml version="1.0" encoding="UTF-8" standalone="yes"?>
<Relationships xmlns="http://schemas.openxmlformats.org/package/2006/relationships"><Relationship Id="rId1" Type="http://schemas.microsoft.com/office/2006/relationships/activeXControlBinary" Target="activeX6.bin"/></Relationships>
</file>

<file path=ppt/activeX/_rels/activeX7.xml.rels><?xml version="1.0" encoding="UTF-8" standalone="yes"?>
<Relationships xmlns="http://schemas.openxmlformats.org/package/2006/relationships"><Relationship Id="rId1" Type="http://schemas.microsoft.com/office/2006/relationships/activeXControlBinary" Target="activeX7.bin"/></Relationships>
</file>

<file path=ppt/activeX/_rels/activeX8.xml.rels><?xml version="1.0" encoding="UTF-8" standalone="yes"?>
<Relationships xmlns="http://schemas.openxmlformats.org/package/2006/relationships"><Relationship Id="rId1" Type="http://schemas.microsoft.com/office/2006/relationships/activeXControlBinary" Target="activeX8.bin"/></Relationships>
</file>

<file path=ppt/activeX/_rels/activeX9.xml.rels><?xml version="1.0" encoding="UTF-8" standalone="yes"?>
<Relationships xmlns="http://schemas.openxmlformats.org/package/2006/relationships"><Relationship Id="rId1" Type="http://schemas.microsoft.com/office/2006/relationships/activeXControlBinary" Target="activeX9.bin"/></Relationships>
</file>

<file path=ppt/activeX/activeX1.xml><?xml version="1.0" encoding="utf-8"?>
<ax:ocx xmlns:ax="http://schemas.microsoft.com/office/2006/activeX" xmlns:r="http://schemas.openxmlformats.org/officeDocument/2006/relationships" ax:classid="{8BD21D10-EC42-11CE-9E0D-00AA006002F3}" ax:persistence="persistStorage" r:id="rId1"/>
</file>

<file path=ppt/activeX/activeX10.xml><?xml version="1.0" encoding="utf-8"?>
<ax:ocx xmlns:ax="http://schemas.microsoft.com/office/2006/activeX" xmlns:r="http://schemas.openxmlformats.org/officeDocument/2006/relationships" ax:classid="{8BD21D10-EC42-11CE-9E0D-00AA006002F3}" ax:persistence="persistStorage" r:id="rId1"/>
</file>

<file path=ppt/activeX/activeX11.xml><?xml version="1.0" encoding="utf-8"?>
<ax:ocx xmlns:ax="http://schemas.microsoft.com/office/2006/activeX" xmlns:r="http://schemas.openxmlformats.org/officeDocument/2006/relationships" ax:classid="{8BD21D10-EC42-11CE-9E0D-00AA006002F3}" ax:persistence="persistStorage" r:id="rId1"/>
</file>

<file path=ppt/activeX/activeX12.xml><?xml version="1.0" encoding="utf-8"?>
<ax:ocx xmlns:ax="http://schemas.microsoft.com/office/2006/activeX" xmlns:r="http://schemas.openxmlformats.org/officeDocument/2006/relationships" ax:classid="{8BD21D10-EC42-11CE-9E0D-00AA006002F3}" ax:persistence="persistStorage" r:id="rId1"/>
</file>

<file path=ppt/activeX/activeX13.xml><?xml version="1.0" encoding="utf-8"?>
<ax:ocx xmlns:ax="http://schemas.microsoft.com/office/2006/activeX" xmlns:r="http://schemas.openxmlformats.org/officeDocument/2006/relationships" ax:classid="{8BD21D10-EC42-11CE-9E0D-00AA006002F3}" ax:persistence="persistStorage" r:id="rId1"/>
</file>

<file path=ppt/activeX/activeX14.xml><?xml version="1.0" encoding="utf-8"?>
<ax:ocx xmlns:ax="http://schemas.microsoft.com/office/2006/activeX" xmlns:r="http://schemas.openxmlformats.org/officeDocument/2006/relationships" ax:classid="{8BD21D10-EC42-11CE-9E0D-00AA006002F3}" ax:persistence="persistStorage" r:id="rId1"/>
</file>

<file path=ppt/activeX/activeX15.xml><?xml version="1.0" encoding="utf-8"?>
<ax:ocx xmlns:ax="http://schemas.microsoft.com/office/2006/activeX" xmlns:r="http://schemas.openxmlformats.org/officeDocument/2006/relationships" ax:classid="{8BD21D10-EC42-11CE-9E0D-00AA006002F3}" ax:persistence="persistStorage" r:id="rId1"/>
</file>

<file path=ppt/activeX/activeX16.xml><?xml version="1.0" encoding="utf-8"?>
<ax:ocx xmlns:ax="http://schemas.microsoft.com/office/2006/activeX" xmlns:r="http://schemas.openxmlformats.org/officeDocument/2006/relationships" ax:classid="{8BD21D10-EC42-11CE-9E0D-00AA006002F3}" ax:persistence="persistStorage" r:id="rId1"/>
</file>

<file path=ppt/activeX/activeX17.xml><?xml version="1.0" encoding="utf-8"?>
<ax:ocx xmlns:ax="http://schemas.microsoft.com/office/2006/activeX" xmlns:r="http://schemas.openxmlformats.org/officeDocument/2006/relationships" ax:classid="{8BD21D10-EC42-11CE-9E0D-00AA006002F3}" ax:persistence="persistStorage" r:id="rId1"/>
</file>

<file path=ppt/activeX/activeX18.xml><?xml version="1.0" encoding="utf-8"?>
<ax:ocx xmlns:ax="http://schemas.microsoft.com/office/2006/activeX" xmlns:r="http://schemas.openxmlformats.org/officeDocument/2006/relationships" ax:classid="{8BD21D10-EC42-11CE-9E0D-00AA006002F3}" ax:persistence="persistStorage" r:id="rId1"/>
</file>

<file path=ppt/activeX/activeX19.xml><?xml version="1.0" encoding="utf-8"?>
<ax:ocx xmlns:ax="http://schemas.microsoft.com/office/2006/activeX" xmlns:r="http://schemas.openxmlformats.org/officeDocument/2006/relationships" ax:classid="{8BD21D10-EC42-11CE-9E0D-00AA006002F3}" ax:persistence="persistStorage" r:id="rId1"/>
</file>

<file path=ppt/activeX/activeX2.xml><?xml version="1.0" encoding="utf-8"?>
<ax:ocx xmlns:ax="http://schemas.microsoft.com/office/2006/activeX" xmlns:r="http://schemas.openxmlformats.org/officeDocument/2006/relationships" ax:classid="{8BD21D10-EC42-11CE-9E0D-00AA006002F3}" ax:persistence="persistStorage" r:id="rId1"/>
</file>

<file path=ppt/activeX/activeX20.xml><?xml version="1.0" encoding="utf-8"?>
<ax:ocx xmlns:ax="http://schemas.microsoft.com/office/2006/activeX" xmlns:r="http://schemas.openxmlformats.org/officeDocument/2006/relationships" ax:classid="{8BD21D10-EC42-11CE-9E0D-00AA006002F3}" ax:persistence="persistStorage" r:id="rId1"/>
</file>

<file path=ppt/activeX/activeX21.xml><?xml version="1.0" encoding="utf-8"?>
<ax:ocx xmlns:ax="http://schemas.microsoft.com/office/2006/activeX" xmlns:r="http://schemas.openxmlformats.org/officeDocument/2006/relationships" ax:classid="{8BD21D10-EC42-11CE-9E0D-00AA006002F3}" ax:persistence="persistStorage" r:id="rId1"/>
</file>

<file path=ppt/activeX/activeX22.xml><?xml version="1.0" encoding="utf-8"?>
<ax:ocx xmlns:ax="http://schemas.microsoft.com/office/2006/activeX" xmlns:r="http://schemas.openxmlformats.org/officeDocument/2006/relationships" ax:classid="{8BD21D10-EC42-11CE-9E0D-00AA006002F3}" ax:persistence="persistStorage" r:id="rId1"/>
</file>

<file path=ppt/activeX/activeX23.xml><?xml version="1.0" encoding="utf-8"?>
<ax:ocx xmlns:ax="http://schemas.microsoft.com/office/2006/activeX" xmlns:r="http://schemas.openxmlformats.org/officeDocument/2006/relationships" ax:classid="{8BD21D10-EC42-11CE-9E0D-00AA006002F3}" ax:persistence="persistStorage" r:id="rId1"/>
</file>

<file path=ppt/activeX/activeX24.xml><?xml version="1.0" encoding="utf-8"?>
<ax:ocx xmlns:ax="http://schemas.microsoft.com/office/2006/activeX" xmlns:r="http://schemas.openxmlformats.org/officeDocument/2006/relationships" ax:classid="{8BD21D10-EC42-11CE-9E0D-00AA006002F3}" ax:persistence="persistStorage" r:id="rId1"/>
</file>

<file path=ppt/activeX/activeX25.xml><?xml version="1.0" encoding="utf-8"?>
<ax:ocx xmlns:ax="http://schemas.microsoft.com/office/2006/activeX" xmlns:r="http://schemas.openxmlformats.org/officeDocument/2006/relationships" ax:classid="{8BD21D10-EC42-11CE-9E0D-00AA006002F3}" ax:persistence="persistStorage" r:id="rId1"/>
</file>

<file path=ppt/activeX/activeX26.xml><?xml version="1.0" encoding="utf-8"?>
<ax:ocx xmlns:ax="http://schemas.microsoft.com/office/2006/activeX" xmlns:r="http://schemas.openxmlformats.org/officeDocument/2006/relationships" ax:classid="{8BD21D10-EC42-11CE-9E0D-00AA006002F3}" ax:persistence="persistStorage" r:id="rId1"/>
</file>

<file path=ppt/activeX/activeX27.xml><?xml version="1.0" encoding="utf-8"?>
<ax:ocx xmlns:ax="http://schemas.microsoft.com/office/2006/activeX" xmlns:r="http://schemas.openxmlformats.org/officeDocument/2006/relationships" ax:classid="{8BD21D10-EC42-11CE-9E0D-00AA006002F3}" ax:persistence="persistStorage" r:id="rId1"/>
</file>

<file path=ppt/activeX/activeX28.xml><?xml version="1.0" encoding="utf-8"?>
<ax:ocx xmlns:ax="http://schemas.microsoft.com/office/2006/activeX" xmlns:r="http://schemas.openxmlformats.org/officeDocument/2006/relationships" ax:classid="{8BD21D10-EC42-11CE-9E0D-00AA006002F3}" ax:persistence="persistStorage" r:id="rId1"/>
</file>

<file path=ppt/activeX/activeX29.xml><?xml version="1.0" encoding="utf-8"?>
<ax:ocx xmlns:ax="http://schemas.microsoft.com/office/2006/activeX" xmlns:r="http://schemas.openxmlformats.org/officeDocument/2006/relationships" ax:classid="{8BD21D10-EC42-11CE-9E0D-00AA006002F3}" ax:persistence="persistStorage" r:id="rId1"/>
</file>

<file path=ppt/activeX/activeX3.xml><?xml version="1.0" encoding="utf-8"?>
<ax:ocx xmlns:ax="http://schemas.microsoft.com/office/2006/activeX" xmlns:r="http://schemas.openxmlformats.org/officeDocument/2006/relationships" ax:classid="{8BD21D10-EC42-11CE-9E0D-00AA006002F3}" ax:persistence="persistStorage" r:id="rId1"/>
</file>

<file path=ppt/activeX/activeX30.xml><?xml version="1.0" encoding="utf-8"?>
<ax:ocx xmlns:ax="http://schemas.microsoft.com/office/2006/activeX" xmlns:r="http://schemas.openxmlformats.org/officeDocument/2006/relationships" ax:classid="{8BD21D10-EC42-11CE-9E0D-00AA006002F3}" ax:persistence="persistStorage" r:id="rId1"/>
</file>

<file path=ppt/activeX/activeX31.xml><?xml version="1.0" encoding="utf-8"?>
<ax:ocx xmlns:ax="http://schemas.microsoft.com/office/2006/activeX" xmlns:r="http://schemas.openxmlformats.org/officeDocument/2006/relationships" ax:classid="{8BD21D10-EC42-11CE-9E0D-00AA006002F3}" ax:persistence="persistStorage" r:id="rId1"/>
</file>

<file path=ppt/activeX/activeX32.xml><?xml version="1.0" encoding="utf-8"?>
<ax:ocx xmlns:ax="http://schemas.microsoft.com/office/2006/activeX" xmlns:r="http://schemas.openxmlformats.org/officeDocument/2006/relationships" ax:classid="{8BD21D10-EC42-11CE-9E0D-00AA006002F3}" ax:persistence="persistStorage" r:id="rId1"/>
</file>

<file path=ppt/activeX/activeX33.xml><?xml version="1.0" encoding="utf-8"?>
<ax:ocx xmlns:ax="http://schemas.microsoft.com/office/2006/activeX" xmlns:r="http://schemas.openxmlformats.org/officeDocument/2006/relationships" ax:classid="{8BD21D10-EC42-11CE-9E0D-00AA006002F3}" ax:persistence="persistStorage" r:id="rId1"/>
</file>

<file path=ppt/activeX/activeX34.xml><?xml version="1.0" encoding="utf-8"?>
<ax:ocx xmlns:ax="http://schemas.microsoft.com/office/2006/activeX" xmlns:r="http://schemas.openxmlformats.org/officeDocument/2006/relationships" ax:classid="{8BD21D10-EC42-11CE-9E0D-00AA006002F3}" ax:persistence="persistStorage" r:id="rId1"/>
</file>

<file path=ppt/activeX/activeX35.xml><?xml version="1.0" encoding="utf-8"?>
<ax:ocx xmlns:ax="http://schemas.microsoft.com/office/2006/activeX" xmlns:r="http://schemas.openxmlformats.org/officeDocument/2006/relationships" ax:classid="{8BD21D10-EC42-11CE-9E0D-00AA006002F3}" ax:persistence="persistStorage" r:id="rId1"/>
</file>

<file path=ppt/activeX/activeX36.xml><?xml version="1.0" encoding="utf-8"?>
<ax:ocx xmlns:ax="http://schemas.microsoft.com/office/2006/activeX" xmlns:r="http://schemas.openxmlformats.org/officeDocument/2006/relationships" ax:classid="{8BD21D10-EC42-11CE-9E0D-00AA006002F3}" ax:persistence="persistStorage" r:id="rId1"/>
</file>

<file path=ppt/activeX/activeX37.xml><?xml version="1.0" encoding="utf-8"?>
<ax:ocx xmlns:ax="http://schemas.microsoft.com/office/2006/activeX" xmlns:r="http://schemas.openxmlformats.org/officeDocument/2006/relationships" ax:classid="{8BD21D10-EC42-11CE-9E0D-00AA006002F3}" ax:persistence="persistStorage" r:id="rId1"/>
</file>

<file path=ppt/activeX/activeX38.xml><?xml version="1.0" encoding="utf-8"?>
<ax:ocx xmlns:ax="http://schemas.microsoft.com/office/2006/activeX" xmlns:r="http://schemas.openxmlformats.org/officeDocument/2006/relationships" ax:classid="{8BD21D10-EC42-11CE-9E0D-00AA006002F3}" ax:persistence="persistStorage" r:id="rId1"/>
</file>

<file path=ppt/activeX/activeX39.xml><?xml version="1.0" encoding="utf-8"?>
<ax:ocx xmlns:ax="http://schemas.microsoft.com/office/2006/activeX" xmlns:r="http://schemas.openxmlformats.org/officeDocument/2006/relationships" ax:classid="{8BD21D10-EC42-11CE-9E0D-00AA006002F3}" ax:persistence="persistStorage" r:id="rId1"/>
</file>

<file path=ppt/activeX/activeX4.xml><?xml version="1.0" encoding="utf-8"?>
<ax:ocx xmlns:ax="http://schemas.microsoft.com/office/2006/activeX" xmlns:r="http://schemas.openxmlformats.org/officeDocument/2006/relationships" ax:classid="{8BD21D10-EC42-11CE-9E0D-00AA006002F3}" ax:persistence="persistStorage" r:id="rId1"/>
</file>

<file path=ppt/activeX/activeX40.xml><?xml version="1.0" encoding="utf-8"?>
<ax:ocx xmlns:ax="http://schemas.microsoft.com/office/2006/activeX" xmlns:r="http://schemas.openxmlformats.org/officeDocument/2006/relationships" ax:classid="{8BD21D10-EC42-11CE-9E0D-00AA006002F3}" ax:persistence="persistStorage" r:id="rId1"/>
</file>

<file path=ppt/activeX/activeX41.xml><?xml version="1.0" encoding="utf-8"?>
<ax:ocx xmlns:ax="http://schemas.microsoft.com/office/2006/activeX" xmlns:r="http://schemas.openxmlformats.org/officeDocument/2006/relationships" ax:classid="{8BD21D10-EC42-11CE-9E0D-00AA006002F3}" ax:persistence="persistStorage" r:id="rId1"/>
</file>

<file path=ppt/activeX/activeX42.xml><?xml version="1.0" encoding="utf-8"?>
<ax:ocx xmlns:ax="http://schemas.microsoft.com/office/2006/activeX" xmlns:r="http://schemas.openxmlformats.org/officeDocument/2006/relationships" ax:classid="{8BD21D10-EC42-11CE-9E0D-00AA006002F3}" ax:persistence="persistStorage" r:id="rId1"/>
</file>

<file path=ppt/activeX/activeX43.xml><?xml version="1.0" encoding="utf-8"?>
<ax:ocx xmlns:ax="http://schemas.microsoft.com/office/2006/activeX" xmlns:r="http://schemas.openxmlformats.org/officeDocument/2006/relationships" ax:classid="{8BD21D10-EC42-11CE-9E0D-00AA006002F3}" ax:persistence="persistStorage" r:id="rId1"/>
</file>

<file path=ppt/activeX/activeX44.xml><?xml version="1.0" encoding="utf-8"?>
<ax:ocx xmlns:ax="http://schemas.microsoft.com/office/2006/activeX" xmlns:r="http://schemas.openxmlformats.org/officeDocument/2006/relationships" ax:classid="{8BD21D10-EC42-11CE-9E0D-00AA006002F3}" ax:persistence="persistStorage" r:id="rId1"/>
</file>

<file path=ppt/activeX/activeX45.xml><?xml version="1.0" encoding="utf-8"?>
<ax:ocx xmlns:ax="http://schemas.microsoft.com/office/2006/activeX" xmlns:r="http://schemas.openxmlformats.org/officeDocument/2006/relationships" ax:classid="{8BD21D10-EC42-11CE-9E0D-00AA006002F3}" ax:persistence="persistStorage" r:id="rId1"/>
</file>

<file path=ppt/activeX/activeX46.xml><?xml version="1.0" encoding="utf-8"?>
<ax:ocx xmlns:ax="http://schemas.microsoft.com/office/2006/activeX" xmlns:r="http://schemas.openxmlformats.org/officeDocument/2006/relationships" ax:classid="{8BD21D10-EC42-11CE-9E0D-00AA006002F3}" ax:persistence="persistStorage" r:id="rId1"/>
</file>

<file path=ppt/activeX/activeX47.xml><?xml version="1.0" encoding="utf-8"?>
<ax:ocx xmlns:ax="http://schemas.microsoft.com/office/2006/activeX" xmlns:r="http://schemas.openxmlformats.org/officeDocument/2006/relationships" ax:classid="{8BD21D10-EC42-11CE-9E0D-00AA006002F3}" ax:persistence="persistStorage" r:id="rId1"/>
</file>

<file path=ppt/activeX/activeX48.xml><?xml version="1.0" encoding="utf-8"?>
<ax:ocx xmlns:ax="http://schemas.microsoft.com/office/2006/activeX" xmlns:r="http://schemas.openxmlformats.org/officeDocument/2006/relationships" ax:classid="{8BD21D10-EC42-11CE-9E0D-00AA006002F3}" ax:persistence="persistStorage" r:id="rId1"/>
</file>

<file path=ppt/activeX/activeX49.xml><?xml version="1.0" encoding="utf-8"?>
<ax:ocx xmlns:ax="http://schemas.microsoft.com/office/2006/activeX" xmlns:r="http://schemas.openxmlformats.org/officeDocument/2006/relationships" ax:classid="{8BD21D10-EC42-11CE-9E0D-00AA006002F3}" ax:persistence="persistStorage" r:id="rId1"/>
</file>

<file path=ppt/activeX/activeX5.xml><?xml version="1.0" encoding="utf-8"?>
<ax:ocx xmlns:ax="http://schemas.microsoft.com/office/2006/activeX" xmlns:r="http://schemas.openxmlformats.org/officeDocument/2006/relationships" ax:classid="{8BD21D10-EC42-11CE-9E0D-00AA006002F3}" ax:persistence="persistStorage" r:id="rId1"/>
</file>

<file path=ppt/activeX/activeX50.xml><?xml version="1.0" encoding="utf-8"?>
<ax:ocx xmlns:ax="http://schemas.microsoft.com/office/2006/activeX" xmlns:r="http://schemas.openxmlformats.org/officeDocument/2006/relationships" ax:classid="{8BD21D10-EC42-11CE-9E0D-00AA006002F3}" ax:persistence="persistStorage" r:id="rId1"/>
</file>

<file path=ppt/activeX/activeX51.xml><?xml version="1.0" encoding="utf-8"?>
<ax:ocx xmlns:ax="http://schemas.microsoft.com/office/2006/activeX" xmlns:r="http://schemas.openxmlformats.org/officeDocument/2006/relationships" ax:classid="{8BD21D10-EC42-11CE-9E0D-00AA006002F3}" ax:persistence="persistStorage" r:id="rId1"/>
</file>

<file path=ppt/activeX/activeX52.xml><?xml version="1.0" encoding="utf-8"?>
<ax:ocx xmlns:ax="http://schemas.microsoft.com/office/2006/activeX" xmlns:r="http://schemas.openxmlformats.org/officeDocument/2006/relationships" ax:classid="{8BD21D10-EC42-11CE-9E0D-00AA006002F3}" ax:persistence="persistStorage" r:id="rId1"/>
</file>

<file path=ppt/activeX/activeX53.xml><?xml version="1.0" encoding="utf-8"?>
<ax:ocx xmlns:ax="http://schemas.microsoft.com/office/2006/activeX" xmlns:r="http://schemas.openxmlformats.org/officeDocument/2006/relationships" ax:classid="{8BD21D10-EC42-11CE-9E0D-00AA006002F3}" ax:persistence="persistStorage" r:id="rId1"/>
</file>

<file path=ppt/activeX/activeX54.xml><?xml version="1.0" encoding="utf-8"?>
<ax:ocx xmlns:ax="http://schemas.microsoft.com/office/2006/activeX" xmlns:r="http://schemas.openxmlformats.org/officeDocument/2006/relationships" ax:classid="{8BD21D10-EC42-11CE-9E0D-00AA006002F3}" ax:persistence="persistStorage" r:id="rId1"/>
</file>

<file path=ppt/activeX/activeX6.xml><?xml version="1.0" encoding="utf-8"?>
<ax:ocx xmlns:ax="http://schemas.microsoft.com/office/2006/activeX" xmlns:r="http://schemas.openxmlformats.org/officeDocument/2006/relationships" ax:classid="{8BD21D10-EC42-11CE-9E0D-00AA006002F3}" ax:persistence="persistStorage" r:id="rId1"/>
</file>

<file path=ppt/activeX/activeX7.xml><?xml version="1.0" encoding="utf-8"?>
<ax:ocx xmlns:ax="http://schemas.microsoft.com/office/2006/activeX" xmlns:r="http://schemas.openxmlformats.org/officeDocument/2006/relationships" ax:classid="{8BD21D10-EC42-11CE-9E0D-00AA006002F3}" ax:persistence="persistStorage" r:id="rId1"/>
</file>

<file path=ppt/activeX/activeX8.xml><?xml version="1.0" encoding="utf-8"?>
<ax:ocx xmlns:ax="http://schemas.microsoft.com/office/2006/activeX" xmlns:r="http://schemas.openxmlformats.org/officeDocument/2006/relationships" ax:classid="{8BD21D10-EC42-11CE-9E0D-00AA006002F3}" ax:persistence="persistStorage" r:id="rId1"/>
</file>

<file path=ppt/activeX/activeX9.xml><?xml version="1.0" encoding="utf-8"?>
<ax:ocx xmlns:ax="http://schemas.microsoft.com/office/2006/activeX" xmlns:r="http://schemas.openxmlformats.org/officeDocument/2006/relationships" ax:classid="{8BD21D10-EC42-11CE-9E0D-00AA006002F3}" ax:persistence="persistStorage" r:id="rId1"/>
</file>

<file path=ppt/drawings/_rels/vmlDrawing1.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4.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hangingPunct="1">
              <a:defRPr sz="1200">
                <a:cs typeface="Arial" charset="0"/>
              </a:defRPr>
            </a:lvl1pPr>
          </a:lstStyle>
          <a:p>
            <a:pPr>
              <a:defRPr/>
            </a:pPr>
            <a:endParaRPr lang="vi-V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hangingPunct="1">
              <a:defRPr sz="1200">
                <a:cs typeface="Arial" charset="0"/>
              </a:defRPr>
            </a:lvl1pPr>
          </a:lstStyle>
          <a:p>
            <a:pPr>
              <a:defRPr/>
            </a:pPr>
            <a:fld id="{F5E63F16-76BF-4E08-B086-6086D7BE3A2F}" type="datetimeFigureOut">
              <a:rPr lang="vi-VN"/>
              <a:pPr>
                <a:defRPr/>
              </a:pPr>
              <a:t>12/12/2022</a:t>
            </a:fld>
            <a:endParaRPr lang="vi-V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vi-VN"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vi-VN"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hangingPunct="1">
              <a:defRPr sz="1200">
                <a:cs typeface="Arial" charset="0"/>
              </a:defRPr>
            </a:lvl1pPr>
          </a:lstStyle>
          <a:p>
            <a:pPr>
              <a:defRPr/>
            </a:pPr>
            <a:endParaRPr lang="vi-V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FA27A66C-82D4-459E-971A-B95A283C68C1}" type="slidenum">
              <a:rPr lang="vi-VN"/>
              <a:pPr>
                <a:defRPr/>
              </a:pPr>
              <a:t>‹#›</a:t>
            </a:fld>
            <a:endParaRPr lang="vi-VN"/>
          </a:p>
        </p:txBody>
      </p:sp>
    </p:spTree>
    <p:extLst>
      <p:ext uri="{BB962C8B-B14F-4D97-AF65-F5344CB8AC3E}">
        <p14:creationId xmlns:p14="http://schemas.microsoft.com/office/powerpoint/2010/main" val="29090771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99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latin typeface="Calibri" panose="020F0502020204030204" pitchFamily="34" charset="0"/>
            </a:endParaRPr>
          </a:p>
        </p:txBody>
      </p:sp>
      <p:sp>
        <p:nvSpPr>
          <p:cNvPr id="399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34FDD0D-BFCA-4734-BFEF-B0A569AEB04B}" type="slidenum">
              <a:rPr lang="en-US" altLang="en-US">
                <a:solidFill>
                  <a:srgbClr val="000000"/>
                </a:solidFill>
                <a:latin typeface="Arial" panose="020B0604020202020204" pitchFamily="34" charset="0"/>
              </a:rPr>
              <a:pPr>
                <a:spcBef>
                  <a:spcPct val="0"/>
                </a:spcBef>
              </a:pPr>
              <a:t>7</a:t>
            </a:fld>
            <a:endParaRPr lang="en-US" altLang="en-US">
              <a:solidFill>
                <a:srgbClr val="000000"/>
              </a:solidFill>
              <a:latin typeface="Arial" panose="020B0604020202020204" pitchFamily="34" charset="0"/>
            </a:endParaRPr>
          </a:p>
        </p:txBody>
      </p:sp>
    </p:spTree>
    <p:extLst>
      <p:ext uri="{BB962C8B-B14F-4D97-AF65-F5344CB8AC3E}">
        <p14:creationId xmlns:p14="http://schemas.microsoft.com/office/powerpoint/2010/main" val="40297113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vi-VN" altLang="en-US" smtClean="0">
              <a:latin typeface="Calibri" panose="020F0502020204030204" pitchFamily="34" charset="0"/>
            </a:endParaRPr>
          </a:p>
        </p:txBody>
      </p:sp>
      <p:sp>
        <p:nvSpPr>
          <p:cNvPr id="4198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7CEECB5E-477A-4C69-BA6B-5EC5DD1F921C}" type="slidenum">
              <a:rPr lang="en-US" altLang="en-US">
                <a:latin typeface="Arial" panose="020B0604020202020204" pitchFamily="34" charset="0"/>
              </a:rPr>
              <a:pPr>
                <a:spcBef>
                  <a:spcPct val="0"/>
                </a:spcBef>
              </a:pPr>
              <a:t>8</a:t>
            </a:fld>
            <a:endParaRPr lang="en-US" altLang="en-US">
              <a:latin typeface="Arial" panose="020B0604020202020204" pitchFamily="34" charset="0"/>
            </a:endParaRPr>
          </a:p>
        </p:txBody>
      </p:sp>
    </p:spTree>
    <p:extLst>
      <p:ext uri="{BB962C8B-B14F-4D97-AF65-F5344CB8AC3E}">
        <p14:creationId xmlns:p14="http://schemas.microsoft.com/office/powerpoint/2010/main" val="13872505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DADE064-FA9C-4E6B-97E3-6F34AB5695AD}" type="slidenum">
              <a:rPr lang="en-US"/>
              <a:pPr>
                <a:defRPr/>
              </a:pPr>
              <a:t>‹#›</a:t>
            </a:fld>
            <a:endParaRPr lang="en-US"/>
          </a:p>
        </p:txBody>
      </p:sp>
    </p:spTree>
    <p:extLst>
      <p:ext uri="{BB962C8B-B14F-4D97-AF65-F5344CB8AC3E}">
        <p14:creationId xmlns:p14="http://schemas.microsoft.com/office/powerpoint/2010/main" val="3521969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17D7D57-E3FC-46CF-B5D3-3A5E8C90B958}" type="slidenum">
              <a:rPr lang="en-US"/>
              <a:pPr>
                <a:defRPr/>
              </a:pPr>
              <a:t>‹#›</a:t>
            </a:fld>
            <a:endParaRPr lang="en-US"/>
          </a:p>
        </p:txBody>
      </p:sp>
    </p:spTree>
    <p:extLst>
      <p:ext uri="{BB962C8B-B14F-4D97-AF65-F5344CB8AC3E}">
        <p14:creationId xmlns:p14="http://schemas.microsoft.com/office/powerpoint/2010/main" val="41350956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A916833C-5DBE-49F5-9ED7-6F18942B8C29}" type="slidenum">
              <a:rPr lang="en-US"/>
              <a:pPr>
                <a:defRPr/>
              </a:pPr>
              <a:t>‹#›</a:t>
            </a:fld>
            <a:endParaRPr lang="en-US"/>
          </a:p>
        </p:txBody>
      </p:sp>
    </p:spTree>
    <p:extLst>
      <p:ext uri="{BB962C8B-B14F-4D97-AF65-F5344CB8AC3E}">
        <p14:creationId xmlns:p14="http://schemas.microsoft.com/office/powerpoint/2010/main" val="42799953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29DE82BC-FDAA-45E1-8E85-1048C563F0B9}" type="slidenum">
              <a:rPr lang="en-US"/>
              <a:pPr>
                <a:defRPr/>
              </a:pPr>
              <a:t>‹#›</a:t>
            </a:fld>
            <a:endParaRPr lang="en-US"/>
          </a:p>
        </p:txBody>
      </p:sp>
    </p:spTree>
    <p:extLst>
      <p:ext uri="{BB962C8B-B14F-4D97-AF65-F5344CB8AC3E}">
        <p14:creationId xmlns:p14="http://schemas.microsoft.com/office/powerpoint/2010/main" val="25357740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0D6B9226-A78C-41D2-926E-0100685716C0}" type="slidenum">
              <a:rPr lang="en-US"/>
              <a:pPr>
                <a:defRPr/>
              </a:pPr>
              <a:t>‹#›</a:t>
            </a:fld>
            <a:endParaRPr lang="en-US"/>
          </a:p>
        </p:txBody>
      </p:sp>
    </p:spTree>
    <p:extLst>
      <p:ext uri="{BB962C8B-B14F-4D97-AF65-F5344CB8AC3E}">
        <p14:creationId xmlns:p14="http://schemas.microsoft.com/office/powerpoint/2010/main" val="27581850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78F4D3B1-27ED-4125-BAF5-1A261E7BFD27}" type="slidenum">
              <a:rPr lang="en-US"/>
              <a:pPr>
                <a:defRPr/>
              </a:pPr>
              <a:t>‹#›</a:t>
            </a:fld>
            <a:endParaRPr lang="en-US"/>
          </a:p>
        </p:txBody>
      </p:sp>
    </p:spTree>
    <p:extLst>
      <p:ext uri="{BB962C8B-B14F-4D97-AF65-F5344CB8AC3E}">
        <p14:creationId xmlns:p14="http://schemas.microsoft.com/office/powerpoint/2010/main" val="403101677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33186B05-053A-453C-BB43-4879FC534412}" type="slidenum">
              <a:rPr lang="en-US"/>
              <a:pPr>
                <a:defRPr/>
              </a:pPr>
              <a:t>‹#›</a:t>
            </a:fld>
            <a:endParaRPr lang="en-US"/>
          </a:p>
        </p:txBody>
      </p:sp>
    </p:spTree>
    <p:extLst>
      <p:ext uri="{BB962C8B-B14F-4D97-AF65-F5344CB8AC3E}">
        <p14:creationId xmlns:p14="http://schemas.microsoft.com/office/powerpoint/2010/main" val="278441046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8"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9"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85B65236-BADE-4F2D-8498-732E37428A7D}" type="slidenum">
              <a:rPr lang="en-US"/>
              <a:pPr>
                <a:defRPr/>
              </a:pPr>
              <a:t>‹#›</a:t>
            </a:fld>
            <a:endParaRPr lang="en-US"/>
          </a:p>
        </p:txBody>
      </p:sp>
    </p:spTree>
    <p:extLst>
      <p:ext uri="{BB962C8B-B14F-4D97-AF65-F5344CB8AC3E}">
        <p14:creationId xmlns:p14="http://schemas.microsoft.com/office/powerpoint/2010/main" val="34433437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BC8C176C-E8DA-4316-AFB7-CB42F5893C71}" type="slidenum">
              <a:rPr lang="en-US"/>
              <a:pPr>
                <a:defRPr/>
              </a:pPr>
              <a:t>‹#›</a:t>
            </a:fld>
            <a:endParaRPr lang="en-US"/>
          </a:p>
        </p:txBody>
      </p:sp>
    </p:spTree>
    <p:extLst>
      <p:ext uri="{BB962C8B-B14F-4D97-AF65-F5344CB8AC3E}">
        <p14:creationId xmlns:p14="http://schemas.microsoft.com/office/powerpoint/2010/main" val="26678237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3"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4"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E423E98A-8379-4868-91EE-D86577CF1FEF}" type="slidenum">
              <a:rPr lang="en-US"/>
              <a:pPr>
                <a:defRPr/>
              </a:pPr>
              <a:t>‹#›</a:t>
            </a:fld>
            <a:endParaRPr lang="en-US"/>
          </a:p>
        </p:txBody>
      </p:sp>
    </p:spTree>
    <p:extLst>
      <p:ext uri="{BB962C8B-B14F-4D97-AF65-F5344CB8AC3E}">
        <p14:creationId xmlns:p14="http://schemas.microsoft.com/office/powerpoint/2010/main" val="1497181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6C064888-B222-4616-A351-75D4820A759E}" type="slidenum">
              <a:rPr lang="en-US"/>
              <a:pPr>
                <a:defRPr/>
              </a:pPr>
              <a:t>‹#›</a:t>
            </a:fld>
            <a:endParaRPr lang="en-US"/>
          </a:p>
        </p:txBody>
      </p:sp>
    </p:spTree>
    <p:extLst>
      <p:ext uri="{BB962C8B-B14F-4D97-AF65-F5344CB8AC3E}">
        <p14:creationId xmlns:p14="http://schemas.microsoft.com/office/powerpoint/2010/main" val="3621280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28256CA-0411-42B0-A74D-9FC9E73E69DA}" type="slidenum">
              <a:rPr lang="en-US"/>
              <a:pPr>
                <a:defRPr/>
              </a:pPr>
              <a:t>‹#›</a:t>
            </a:fld>
            <a:endParaRPr lang="en-US"/>
          </a:p>
        </p:txBody>
      </p:sp>
    </p:spTree>
    <p:extLst>
      <p:ext uri="{BB962C8B-B14F-4D97-AF65-F5344CB8AC3E}">
        <p14:creationId xmlns:p14="http://schemas.microsoft.com/office/powerpoint/2010/main" val="15151996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6"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7"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836EC786-4BCD-475E-B162-A10AF42FB7A4}" type="slidenum">
              <a:rPr lang="en-US"/>
              <a:pPr>
                <a:defRPr/>
              </a:pPr>
              <a:t>‹#›</a:t>
            </a:fld>
            <a:endParaRPr lang="en-US"/>
          </a:p>
        </p:txBody>
      </p:sp>
    </p:spTree>
    <p:extLst>
      <p:ext uri="{BB962C8B-B14F-4D97-AF65-F5344CB8AC3E}">
        <p14:creationId xmlns:p14="http://schemas.microsoft.com/office/powerpoint/2010/main" val="6583695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43688190-A364-4F1E-BF03-6CEF80C71E95}" type="slidenum">
              <a:rPr lang="en-US"/>
              <a:pPr>
                <a:defRPr/>
              </a:pPr>
              <a:t>‹#›</a:t>
            </a:fld>
            <a:endParaRPr lang="en-US"/>
          </a:p>
        </p:txBody>
      </p:sp>
    </p:spTree>
    <p:extLst>
      <p:ext uri="{BB962C8B-B14F-4D97-AF65-F5344CB8AC3E}">
        <p14:creationId xmlns:p14="http://schemas.microsoft.com/office/powerpoint/2010/main" val="251715903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5"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6"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A682641F-019E-4D20-A9FF-78D10AD5CE3C}" type="slidenum">
              <a:rPr lang="en-US"/>
              <a:pPr>
                <a:defRPr/>
              </a:pPr>
              <a:t>‹#›</a:t>
            </a:fld>
            <a:endParaRPr lang="en-US"/>
          </a:p>
        </p:txBody>
      </p:sp>
    </p:spTree>
    <p:extLst>
      <p:ext uri="{BB962C8B-B14F-4D97-AF65-F5344CB8AC3E}">
        <p14:creationId xmlns:p14="http://schemas.microsoft.com/office/powerpoint/2010/main" val="23545357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p:txBody>
          <a:bodyPr/>
          <a:lstStyle>
            <a:lvl1pPr>
              <a:defRPr>
                <a:latin typeface="Times New Roman" pitchFamily="18" charset="0"/>
              </a:defRPr>
            </a:lvl1pPr>
          </a:lstStyle>
          <a:p>
            <a:pPr>
              <a:defRPr/>
            </a:pPr>
            <a:endParaRPr lang="en-US"/>
          </a:p>
        </p:txBody>
      </p:sp>
      <p:sp>
        <p:nvSpPr>
          <p:cNvPr id="4" name="Rectangle 5"/>
          <p:cNvSpPr>
            <a:spLocks noGrp="1" noChangeArrowheads="1"/>
          </p:cNvSpPr>
          <p:nvPr>
            <p:ph type="ftr" sz="quarter" idx="11"/>
          </p:nvPr>
        </p:nvSpPr>
        <p:spPr/>
        <p:txBody>
          <a:bodyPr/>
          <a:lstStyle>
            <a:lvl1pPr>
              <a:defRPr>
                <a:latin typeface="Times New Roman" pitchFamily="18" charset="0"/>
              </a:defRPr>
            </a:lvl1pPr>
          </a:lstStyle>
          <a:p>
            <a:pPr>
              <a:defRPr/>
            </a:pPr>
            <a:endParaRPr lang="en-US"/>
          </a:p>
        </p:txBody>
      </p:sp>
      <p:sp>
        <p:nvSpPr>
          <p:cNvPr id="5" name="Rectangle 6"/>
          <p:cNvSpPr>
            <a:spLocks noGrp="1" noChangeArrowheads="1"/>
          </p:cNvSpPr>
          <p:nvPr>
            <p:ph type="sldNum" sz="quarter" idx="12"/>
          </p:nvPr>
        </p:nvSpPr>
        <p:spPr/>
        <p:txBody>
          <a:bodyPr/>
          <a:lstStyle>
            <a:lvl1pPr>
              <a:defRPr smtClean="0">
                <a:latin typeface="Times New Roman" panose="02020603050405020304" pitchFamily="18" charset="0"/>
              </a:defRPr>
            </a:lvl1pPr>
          </a:lstStyle>
          <a:p>
            <a:pPr>
              <a:defRPr/>
            </a:pPr>
            <a:fld id="{86DEDB2B-994C-4789-8A57-92913860A296}" type="slidenum">
              <a:rPr lang="en-US"/>
              <a:pPr>
                <a:defRPr/>
              </a:pPr>
              <a:t>‹#›</a:t>
            </a:fld>
            <a:endParaRPr lang="en-US"/>
          </a:p>
        </p:txBody>
      </p:sp>
    </p:spTree>
    <p:extLst>
      <p:ext uri="{BB962C8B-B14F-4D97-AF65-F5344CB8AC3E}">
        <p14:creationId xmlns:p14="http://schemas.microsoft.com/office/powerpoint/2010/main" val="81403149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110F5DE-7287-4818-81DD-DFE7025549C8}" type="slidenum">
              <a:rPr lang="en-US" altLang="en-US"/>
              <a:pPr>
                <a:defRPr/>
              </a:pPr>
              <a:t>‹#›</a:t>
            </a:fld>
            <a:endParaRPr lang="en-US" altLang="en-US"/>
          </a:p>
        </p:txBody>
      </p:sp>
    </p:spTree>
    <p:extLst>
      <p:ext uri="{BB962C8B-B14F-4D97-AF65-F5344CB8AC3E}">
        <p14:creationId xmlns:p14="http://schemas.microsoft.com/office/powerpoint/2010/main" val="134285221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2A2712A-695C-4A53-B5EE-9E31A0710AF5}" type="slidenum">
              <a:rPr lang="en-US" altLang="en-US"/>
              <a:pPr>
                <a:defRPr/>
              </a:pPr>
              <a:t>‹#›</a:t>
            </a:fld>
            <a:endParaRPr lang="en-US" altLang="en-US"/>
          </a:p>
        </p:txBody>
      </p:sp>
    </p:spTree>
    <p:extLst>
      <p:ext uri="{BB962C8B-B14F-4D97-AF65-F5344CB8AC3E}">
        <p14:creationId xmlns:p14="http://schemas.microsoft.com/office/powerpoint/2010/main" val="141111105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0A9669DB-E1A2-4EBF-A4D8-7C681BA8E143}" type="slidenum">
              <a:rPr lang="en-US" altLang="en-US"/>
              <a:pPr>
                <a:defRPr/>
              </a:pPr>
              <a:t>‹#›</a:t>
            </a:fld>
            <a:endParaRPr lang="en-US" altLang="en-US"/>
          </a:p>
        </p:txBody>
      </p:sp>
    </p:spTree>
    <p:extLst>
      <p:ext uri="{BB962C8B-B14F-4D97-AF65-F5344CB8AC3E}">
        <p14:creationId xmlns:p14="http://schemas.microsoft.com/office/powerpoint/2010/main" val="23478465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DD1DA92-C00E-4564-B64D-AA8C893A9302}" type="slidenum">
              <a:rPr lang="en-US" altLang="en-US"/>
              <a:pPr>
                <a:defRPr/>
              </a:pPr>
              <a:t>‹#›</a:t>
            </a:fld>
            <a:endParaRPr lang="en-US" altLang="en-US"/>
          </a:p>
        </p:txBody>
      </p:sp>
    </p:spTree>
    <p:extLst>
      <p:ext uri="{BB962C8B-B14F-4D97-AF65-F5344CB8AC3E}">
        <p14:creationId xmlns:p14="http://schemas.microsoft.com/office/powerpoint/2010/main" val="115998353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5D918C-EFCB-4B6D-A7CA-3A648E8E0266}" type="slidenum">
              <a:rPr lang="en-US" altLang="en-US"/>
              <a:pPr>
                <a:defRPr/>
              </a:pPr>
              <a:t>‹#›</a:t>
            </a:fld>
            <a:endParaRPr lang="en-US" altLang="en-US"/>
          </a:p>
        </p:txBody>
      </p:sp>
    </p:spTree>
    <p:extLst>
      <p:ext uri="{BB962C8B-B14F-4D97-AF65-F5344CB8AC3E}">
        <p14:creationId xmlns:p14="http://schemas.microsoft.com/office/powerpoint/2010/main" val="91305208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646A8EFA-E016-46F9-9E9E-FFF96903CA6B}" type="slidenum">
              <a:rPr lang="en-US" altLang="en-US"/>
              <a:pPr>
                <a:defRPr/>
              </a:pPr>
              <a:t>‹#›</a:t>
            </a:fld>
            <a:endParaRPr lang="en-US" altLang="en-US"/>
          </a:p>
        </p:txBody>
      </p:sp>
    </p:spTree>
    <p:extLst>
      <p:ext uri="{BB962C8B-B14F-4D97-AF65-F5344CB8AC3E}">
        <p14:creationId xmlns:p14="http://schemas.microsoft.com/office/powerpoint/2010/main" val="16876884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B1AD94A-00EF-416A-A8C3-0D596E99BFE4}" type="slidenum">
              <a:rPr lang="en-US"/>
              <a:pPr>
                <a:defRPr/>
              </a:pPr>
              <a:t>‹#›</a:t>
            </a:fld>
            <a:endParaRPr lang="en-US"/>
          </a:p>
        </p:txBody>
      </p:sp>
    </p:spTree>
    <p:extLst>
      <p:ext uri="{BB962C8B-B14F-4D97-AF65-F5344CB8AC3E}">
        <p14:creationId xmlns:p14="http://schemas.microsoft.com/office/powerpoint/2010/main" val="21850850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A27C989B-AF40-41EC-B655-DA3A63250910}" type="slidenum">
              <a:rPr lang="en-US" altLang="en-US"/>
              <a:pPr>
                <a:defRPr/>
              </a:pPr>
              <a:t>‹#›</a:t>
            </a:fld>
            <a:endParaRPr lang="en-US" altLang="en-US"/>
          </a:p>
        </p:txBody>
      </p:sp>
    </p:spTree>
    <p:extLst>
      <p:ext uri="{BB962C8B-B14F-4D97-AF65-F5344CB8AC3E}">
        <p14:creationId xmlns:p14="http://schemas.microsoft.com/office/powerpoint/2010/main" val="1665098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C0B835F8-1149-4E54-B1A1-29916BA436A7}" type="slidenum">
              <a:rPr lang="en-US" altLang="en-US"/>
              <a:pPr>
                <a:defRPr/>
              </a:pPr>
              <a:t>‹#›</a:t>
            </a:fld>
            <a:endParaRPr lang="en-US" altLang="en-US"/>
          </a:p>
        </p:txBody>
      </p:sp>
    </p:spTree>
    <p:extLst>
      <p:ext uri="{BB962C8B-B14F-4D97-AF65-F5344CB8AC3E}">
        <p14:creationId xmlns:p14="http://schemas.microsoft.com/office/powerpoint/2010/main" val="423167527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A4CA41D0-96E1-4F79-9653-1F5C27709FDE}" type="slidenum">
              <a:rPr lang="en-US" altLang="en-US"/>
              <a:pPr>
                <a:defRPr/>
              </a:pPr>
              <a:t>‹#›</a:t>
            </a:fld>
            <a:endParaRPr lang="en-US" altLang="en-US"/>
          </a:p>
        </p:txBody>
      </p:sp>
    </p:spTree>
    <p:extLst>
      <p:ext uri="{BB962C8B-B14F-4D97-AF65-F5344CB8AC3E}">
        <p14:creationId xmlns:p14="http://schemas.microsoft.com/office/powerpoint/2010/main" val="4231895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A18DDC7-0A94-4D05-BE42-7DC90D73E162}" type="slidenum">
              <a:rPr lang="en-US" altLang="en-US"/>
              <a:pPr>
                <a:defRPr/>
              </a:pPr>
              <a:t>‹#›</a:t>
            </a:fld>
            <a:endParaRPr lang="en-US" altLang="en-US"/>
          </a:p>
        </p:txBody>
      </p:sp>
    </p:spTree>
    <p:extLst>
      <p:ext uri="{BB962C8B-B14F-4D97-AF65-F5344CB8AC3E}">
        <p14:creationId xmlns:p14="http://schemas.microsoft.com/office/powerpoint/2010/main" val="10722624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F6081F71-D025-431D-9A16-9818DC58CEBF}" type="slidenum">
              <a:rPr lang="en-US" altLang="en-US"/>
              <a:pPr>
                <a:defRPr/>
              </a:pPr>
              <a:t>‹#›</a:t>
            </a:fld>
            <a:endParaRPr lang="en-US" altLang="en-US"/>
          </a:p>
        </p:txBody>
      </p:sp>
    </p:spTree>
    <p:extLst>
      <p:ext uri="{BB962C8B-B14F-4D97-AF65-F5344CB8AC3E}">
        <p14:creationId xmlns:p14="http://schemas.microsoft.com/office/powerpoint/2010/main" val="358718839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FA13CB1A-E4D8-4213-9C4C-705610E38B96}" type="slidenum">
              <a:rPr lang="en-US" altLang="en-US"/>
              <a:pPr>
                <a:defRPr/>
              </a:pPr>
              <a:t>‹#›</a:t>
            </a:fld>
            <a:endParaRPr lang="en-US" altLang="en-US"/>
          </a:p>
        </p:txBody>
      </p:sp>
    </p:spTree>
    <p:extLst>
      <p:ext uri="{BB962C8B-B14F-4D97-AF65-F5344CB8AC3E}">
        <p14:creationId xmlns:p14="http://schemas.microsoft.com/office/powerpoint/2010/main" val="67674739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DD481E0B-9997-4B97-9F72-5E2FC3B72E19}" type="slidenum">
              <a:rPr lang="en-US" altLang="en-US"/>
              <a:pPr>
                <a:defRPr/>
              </a:pPr>
              <a:t>‹#›</a:t>
            </a:fld>
            <a:endParaRPr lang="en-US" altLang="en-US"/>
          </a:p>
        </p:txBody>
      </p:sp>
    </p:spTree>
    <p:extLst>
      <p:ext uri="{BB962C8B-B14F-4D97-AF65-F5344CB8AC3E}">
        <p14:creationId xmlns:p14="http://schemas.microsoft.com/office/powerpoint/2010/main" val="33484372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83B11067-C7D2-4EF9-B9F8-444100A1FE04}" type="slidenum">
              <a:rPr lang="en-US"/>
              <a:pPr>
                <a:defRPr/>
              </a:pPr>
              <a:t>‹#›</a:t>
            </a:fld>
            <a:endParaRPr lang="en-US"/>
          </a:p>
        </p:txBody>
      </p:sp>
    </p:spTree>
    <p:extLst>
      <p:ext uri="{BB962C8B-B14F-4D97-AF65-F5344CB8AC3E}">
        <p14:creationId xmlns:p14="http://schemas.microsoft.com/office/powerpoint/2010/main" val="1614277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A1DC74EF-9036-4B23-9DCE-06E8FA94E223}" type="slidenum">
              <a:rPr lang="en-US"/>
              <a:pPr>
                <a:defRPr/>
              </a:pPr>
              <a:t>‹#›</a:t>
            </a:fld>
            <a:endParaRPr lang="en-US"/>
          </a:p>
        </p:txBody>
      </p:sp>
    </p:spTree>
    <p:extLst>
      <p:ext uri="{BB962C8B-B14F-4D97-AF65-F5344CB8AC3E}">
        <p14:creationId xmlns:p14="http://schemas.microsoft.com/office/powerpoint/2010/main" val="37714830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9CBB53A8-ECFC-45FB-B361-784C014B211D}" type="slidenum">
              <a:rPr lang="en-US"/>
              <a:pPr>
                <a:defRPr/>
              </a:pPr>
              <a:t>‹#›</a:t>
            </a:fld>
            <a:endParaRPr lang="en-US"/>
          </a:p>
        </p:txBody>
      </p:sp>
    </p:spTree>
    <p:extLst>
      <p:ext uri="{BB962C8B-B14F-4D97-AF65-F5344CB8AC3E}">
        <p14:creationId xmlns:p14="http://schemas.microsoft.com/office/powerpoint/2010/main" val="862772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87A4FC64-B91A-424C-BACF-5E4400B3B8C5}" type="slidenum">
              <a:rPr lang="en-US"/>
              <a:pPr>
                <a:defRPr/>
              </a:pPr>
              <a:t>‹#›</a:t>
            </a:fld>
            <a:endParaRPr lang="en-US"/>
          </a:p>
        </p:txBody>
      </p:sp>
    </p:spTree>
    <p:extLst>
      <p:ext uri="{BB962C8B-B14F-4D97-AF65-F5344CB8AC3E}">
        <p14:creationId xmlns:p14="http://schemas.microsoft.com/office/powerpoint/2010/main" val="24430029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D932949-79BC-4884-A7C0-69A527DE7FB7}" type="slidenum">
              <a:rPr lang="en-US"/>
              <a:pPr>
                <a:defRPr/>
              </a:pPr>
              <a:t>‹#›</a:t>
            </a:fld>
            <a:endParaRPr lang="en-US"/>
          </a:p>
        </p:txBody>
      </p:sp>
    </p:spTree>
    <p:extLst>
      <p:ext uri="{BB962C8B-B14F-4D97-AF65-F5344CB8AC3E}">
        <p14:creationId xmlns:p14="http://schemas.microsoft.com/office/powerpoint/2010/main" val="15451881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C74D324-33A6-4D69-AA0E-DB92A5825214}" type="slidenum">
              <a:rPr lang="en-US"/>
              <a:pPr>
                <a:defRPr/>
              </a:pPr>
              <a:t>‹#›</a:t>
            </a:fld>
            <a:endParaRPr lang="en-US"/>
          </a:p>
        </p:txBody>
      </p:sp>
    </p:spTree>
    <p:extLst>
      <p:ext uri="{BB962C8B-B14F-4D97-AF65-F5344CB8AC3E}">
        <p14:creationId xmlns:p14="http://schemas.microsoft.com/office/powerpoint/2010/main" val="37908636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tile tx="0" ty="0" sx="100000" sy="100000" flip="none" algn="tl"/>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8436"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cs typeface="Arial" charset="0"/>
              </a:defRPr>
            </a:lvl1pPr>
          </a:lstStyle>
          <a:p>
            <a:pPr>
              <a:defRPr/>
            </a:pPr>
            <a:endParaRPr lang="en-US"/>
          </a:p>
        </p:txBody>
      </p:sp>
      <p:sp>
        <p:nvSpPr>
          <p:cNvPr id="18437"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cs typeface="Arial" charset="0"/>
              </a:defRPr>
            </a:lvl1pPr>
          </a:lstStyle>
          <a:p>
            <a:pPr>
              <a:defRPr/>
            </a:pPr>
            <a:endParaRPr lang="en-US"/>
          </a:p>
        </p:txBody>
      </p:sp>
      <p:sp>
        <p:nvSpPr>
          <p:cNvPr id="18438"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smtClean="0">
                <a:latin typeface="Arial" panose="020B0604020202020204" pitchFamily="34" charset="0"/>
              </a:defRPr>
            </a:lvl1pPr>
          </a:lstStyle>
          <a:p>
            <a:pPr>
              <a:defRPr/>
            </a:pPr>
            <a:fld id="{37AEEC38-C3DC-4994-ABCF-EDEE9E30D7C5}"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51" r:id="rId1"/>
    <p:sldLayoutId id="2147484852" r:id="rId2"/>
    <p:sldLayoutId id="2147484853" r:id="rId3"/>
    <p:sldLayoutId id="2147484854" r:id="rId4"/>
    <p:sldLayoutId id="2147484855" r:id="rId5"/>
    <p:sldLayoutId id="2147484856" r:id="rId6"/>
    <p:sldLayoutId id="2147484857" r:id="rId7"/>
    <p:sldLayoutId id="2147484858" r:id="rId8"/>
    <p:sldLayoutId id="2147484859" r:id="rId9"/>
    <p:sldLayoutId id="2147484860" r:id="rId10"/>
    <p:sldLayoutId id="214748486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rotWithShape="0">
          <a:gsLst>
            <a:gs pos="0">
              <a:srgbClr val="FFCCFF"/>
            </a:gs>
            <a:gs pos="100000">
              <a:srgbClr val="FFFFCC"/>
            </a:gs>
          </a:gsLst>
          <a:path path="shape">
            <a:fillToRect l="50000" t="50000" r="50000" b="5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b="0">
                <a:solidFill>
                  <a:srgbClr val="000000"/>
                </a:solidFill>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b="0">
                <a:solidFill>
                  <a:srgbClr val="000000"/>
                </a:solidFill>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5FAF473F-1DCF-4E0C-BD15-E2C3AA086729}"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4875" r:id="rId1"/>
    <p:sldLayoutId id="2147484876" r:id="rId2"/>
    <p:sldLayoutId id="2147484877" r:id="rId3"/>
    <p:sldLayoutId id="2147484878" r:id="rId4"/>
    <p:sldLayoutId id="2147484879" r:id="rId5"/>
    <p:sldLayoutId id="2147484880" r:id="rId6"/>
    <p:sldLayoutId id="2147484881" r:id="rId7"/>
    <p:sldLayoutId id="2147484882" r:id="rId8"/>
    <p:sldLayoutId id="2147484883" r:id="rId9"/>
    <p:sldLayoutId id="2147484884" r:id="rId10"/>
    <p:sldLayoutId id="2147484885" r:id="rId11"/>
    <p:sldLayoutId id="2147484886"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4099"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solidFill>
                  <a:srgbClr val="000000"/>
                </a:solidFill>
                <a:latin typeface="+mn-lt"/>
                <a:cs typeface="Arial" charset="0"/>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solidFill>
                  <a:srgbClr val="000000"/>
                </a:solidFill>
                <a:latin typeface="+mn-lt"/>
                <a:cs typeface="Arial" charset="0"/>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solidFill>
                  <a:srgbClr val="000000"/>
                </a:solidFill>
                <a:latin typeface="Arial" panose="020B0604020202020204" pitchFamily="34" charset="0"/>
              </a:defRPr>
            </a:lvl1pPr>
          </a:lstStyle>
          <a:p>
            <a:pPr>
              <a:defRPr/>
            </a:pPr>
            <a:fld id="{C4B48D39-F3A4-4BF3-AC2B-3E8432335584}"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4862" r:id="rId1"/>
    <p:sldLayoutId id="2147484863" r:id="rId2"/>
    <p:sldLayoutId id="2147484864" r:id="rId3"/>
    <p:sldLayoutId id="2147484865" r:id="rId4"/>
    <p:sldLayoutId id="2147484866" r:id="rId5"/>
    <p:sldLayoutId id="2147484867" r:id="rId6"/>
    <p:sldLayoutId id="2147484868" r:id="rId7"/>
    <p:sldLayoutId id="2147484869" r:id="rId8"/>
    <p:sldLayoutId id="2147484870" r:id="rId9"/>
    <p:sldLayoutId id="2147484871" r:id="rId10"/>
    <p:sldLayoutId id="2147484872" r:id="rId11"/>
    <p:sldLayoutId id="2147484873" r:id="rId12"/>
    <p:sldLayoutId id="2147484874" r:id="rId13"/>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image" Target="../media/image2.gif"/><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slideLayout" Target="../slideLayouts/slideLayout18.xml"/><Relationship Id="rId1" Type="http://schemas.openxmlformats.org/officeDocument/2006/relationships/audio" Target="file:///D:\NHAC%20THIEU%20NHI\nhac%20thieu%20nhi%20Tieu%20hoc\lop%203\2.BAI%20CA%20DI%20HOC.mid" TargetMode="External"/><Relationship Id="rId5" Type="http://schemas.openxmlformats.org/officeDocument/2006/relationships/image" Target="../media/image7.png"/><Relationship Id="rId4" Type="http://schemas.openxmlformats.org/officeDocument/2006/relationships/image" Target="../media/image6.gif"/></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hyperlink" Target="C&#226;u%201.png" TargetMode="External"/><Relationship Id="rId5" Type="http://schemas.openxmlformats.org/officeDocument/2006/relationships/hyperlink" Target="../Paint.lnk" TargetMode="External"/><Relationship Id="rId4" Type="http://schemas.openxmlformats.org/officeDocument/2006/relationships/image" Target="../media/image8.w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control" Target="../activeX/activeX7.xml"/><Relationship Id="rId13" Type="http://schemas.openxmlformats.org/officeDocument/2006/relationships/control" Target="../activeX/activeX12.xml"/><Relationship Id="rId18" Type="http://schemas.openxmlformats.org/officeDocument/2006/relationships/control" Target="../activeX/activeX17.xml"/><Relationship Id="rId26" Type="http://schemas.openxmlformats.org/officeDocument/2006/relationships/control" Target="../activeX/activeX25.xml"/><Relationship Id="rId3" Type="http://schemas.openxmlformats.org/officeDocument/2006/relationships/control" Target="../activeX/activeX2.xml"/><Relationship Id="rId21" Type="http://schemas.openxmlformats.org/officeDocument/2006/relationships/control" Target="../activeX/activeX20.xml"/><Relationship Id="rId7" Type="http://schemas.openxmlformats.org/officeDocument/2006/relationships/control" Target="../activeX/activeX6.xml"/><Relationship Id="rId12" Type="http://schemas.openxmlformats.org/officeDocument/2006/relationships/control" Target="../activeX/activeX11.xml"/><Relationship Id="rId17" Type="http://schemas.openxmlformats.org/officeDocument/2006/relationships/control" Target="../activeX/activeX16.xml"/><Relationship Id="rId25" Type="http://schemas.openxmlformats.org/officeDocument/2006/relationships/control" Target="../activeX/activeX24.xml"/><Relationship Id="rId2" Type="http://schemas.openxmlformats.org/officeDocument/2006/relationships/control" Target="../activeX/activeX1.xml"/><Relationship Id="rId16" Type="http://schemas.openxmlformats.org/officeDocument/2006/relationships/control" Target="../activeX/activeX15.xml"/><Relationship Id="rId20" Type="http://schemas.openxmlformats.org/officeDocument/2006/relationships/control" Target="../activeX/activeX19.xml"/><Relationship Id="rId29"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control" Target="../activeX/activeX5.xml"/><Relationship Id="rId11" Type="http://schemas.openxmlformats.org/officeDocument/2006/relationships/control" Target="../activeX/activeX10.xml"/><Relationship Id="rId24" Type="http://schemas.openxmlformats.org/officeDocument/2006/relationships/control" Target="../activeX/activeX23.xml"/><Relationship Id="rId5" Type="http://schemas.openxmlformats.org/officeDocument/2006/relationships/control" Target="../activeX/activeX4.xml"/><Relationship Id="rId15" Type="http://schemas.openxmlformats.org/officeDocument/2006/relationships/control" Target="../activeX/activeX14.xml"/><Relationship Id="rId23" Type="http://schemas.openxmlformats.org/officeDocument/2006/relationships/control" Target="../activeX/activeX22.xml"/><Relationship Id="rId28" Type="http://schemas.openxmlformats.org/officeDocument/2006/relationships/control" Target="../activeX/activeX27.xml"/><Relationship Id="rId10" Type="http://schemas.openxmlformats.org/officeDocument/2006/relationships/control" Target="../activeX/activeX9.xml"/><Relationship Id="rId19" Type="http://schemas.openxmlformats.org/officeDocument/2006/relationships/control" Target="../activeX/activeX18.xml"/><Relationship Id="rId31" Type="http://schemas.openxmlformats.org/officeDocument/2006/relationships/image" Target="../media/image15.wmf"/><Relationship Id="rId4" Type="http://schemas.openxmlformats.org/officeDocument/2006/relationships/control" Target="../activeX/activeX3.xml"/><Relationship Id="rId9" Type="http://schemas.openxmlformats.org/officeDocument/2006/relationships/control" Target="../activeX/activeX8.xml"/><Relationship Id="rId14" Type="http://schemas.openxmlformats.org/officeDocument/2006/relationships/control" Target="../activeX/activeX13.xml"/><Relationship Id="rId22" Type="http://schemas.openxmlformats.org/officeDocument/2006/relationships/control" Target="../activeX/activeX21.xml"/><Relationship Id="rId27" Type="http://schemas.openxmlformats.org/officeDocument/2006/relationships/control" Target="../activeX/activeX26.xml"/><Relationship Id="rId30" Type="http://schemas.openxmlformats.org/officeDocument/2006/relationships/notesSlide" Target="../notesSlides/notesSlide1.xml"/></Relationships>
</file>

<file path=ppt/slides/_rels/slide8.xml.rels><?xml version="1.0" encoding="UTF-8" standalone="yes"?>
<Relationships xmlns="http://schemas.openxmlformats.org/package/2006/relationships"><Relationship Id="rId8" Type="http://schemas.openxmlformats.org/officeDocument/2006/relationships/control" Target="../activeX/activeX34.xml"/><Relationship Id="rId13" Type="http://schemas.openxmlformats.org/officeDocument/2006/relationships/control" Target="../activeX/activeX39.xml"/><Relationship Id="rId18" Type="http://schemas.openxmlformats.org/officeDocument/2006/relationships/control" Target="../activeX/activeX44.xml"/><Relationship Id="rId26" Type="http://schemas.openxmlformats.org/officeDocument/2006/relationships/control" Target="../activeX/activeX52.xml"/><Relationship Id="rId3" Type="http://schemas.openxmlformats.org/officeDocument/2006/relationships/control" Target="../activeX/activeX29.xml"/><Relationship Id="rId21" Type="http://schemas.openxmlformats.org/officeDocument/2006/relationships/control" Target="../activeX/activeX47.xml"/><Relationship Id="rId7" Type="http://schemas.openxmlformats.org/officeDocument/2006/relationships/control" Target="../activeX/activeX33.xml"/><Relationship Id="rId12" Type="http://schemas.openxmlformats.org/officeDocument/2006/relationships/control" Target="../activeX/activeX38.xml"/><Relationship Id="rId17" Type="http://schemas.openxmlformats.org/officeDocument/2006/relationships/control" Target="../activeX/activeX43.xml"/><Relationship Id="rId25" Type="http://schemas.openxmlformats.org/officeDocument/2006/relationships/control" Target="../activeX/activeX51.xml"/><Relationship Id="rId2" Type="http://schemas.openxmlformats.org/officeDocument/2006/relationships/control" Target="../activeX/activeX28.xml"/><Relationship Id="rId16" Type="http://schemas.openxmlformats.org/officeDocument/2006/relationships/control" Target="../activeX/activeX42.xml"/><Relationship Id="rId20" Type="http://schemas.openxmlformats.org/officeDocument/2006/relationships/control" Target="../activeX/activeX46.xml"/><Relationship Id="rId29" Type="http://schemas.openxmlformats.org/officeDocument/2006/relationships/slideLayout" Target="../slideLayouts/slideLayout7.xml"/><Relationship Id="rId1" Type="http://schemas.openxmlformats.org/officeDocument/2006/relationships/vmlDrawing" Target="../drawings/vmlDrawing3.vml"/><Relationship Id="rId6" Type="http://schemas.openxmlformats.org/officeDocument/2006/relationships/control" Target="../activeX/activeX32.xml"/><Relationship Id="rId11" Type="http://schemas.openxmlformats.org/officeDocument/2006/relationships/control" Target="../activeX/activeX37.xml"/><Relationship Id="rId24" Type="http://schemas.openxmlformats.org/officeDocument/2006/relationships/control" Target="../activeX/activeX50.xml"/><Relationship Id="rId5" Type="http://schemas.openxmlformats.org/officeDocument/2006/relationships/control" Target="../activeX/activeX31.xml"/><Relationship Id="rId15" Type="http://schemas.openxmlformats.org/officeDocument/2006/relationships/control" Target="../activeX/activeX41.xml"/><Relationship Id="rId23" Type="http://schemas.openxmlformats.org/officeDocument/2006/relationships/control" Target="../activeX/activeX49.xml"/><Relationship Id="rId28" Type="http://schemas.openxmlformats.org/officeDocument/2006/relationships/control" Target="../activeX/activeX54.xml"/><Relationship Id="rId10" Type="http://schemas.openxmlformats.org/officeDocument/2006/relationships/control" Target="../activeX/activeX36.xml"/><Relationship Id="rId19" Type="http://schemas.openxmlformats.org/officeDocument/2006/relationships/control" Target="../activeX/activeX45.xml"/><Relationship Id="rId31" Type="http://schemas.openxmlformats.org/officeDocument/2006/relationships/image" Target="../media/image15.wmf"/><Relationship Id="rId4" Type="http://schemas.openxmlformats.org/officeDocument/2006/relationships/control" Target="../activeX/activeX30.xml"/><Relationship Id="rId9" Type="http://schemas.openxmlformats.org/officeDocument/2006/relationships/control" Target="../activeX/activeX35.xml"/><Relationship Id="rId14" Type="http://schemas.openxmlformats.org/officeDocument/2006/relationships/control" Target="../activeX/activeX40.xml"/><Relationship Id="rId22" Type="http://schemas.openxmlformats.org/officeDocument/2006/relationships/control" Target="../activeX/activeX48.xml"/><Relationship Id="rId27" Type="http://schemas.openxmlformats.org/officeDocument/2006/relationships/control" Target="../activeX/activeX53.xml"/><Relationship Id="rId30" Type="http://schemas.openxmlformats.org/officeDocument/2006/relationships/notesSlide" Target="../notesSlides/notesSlide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4" descr="9"/>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7315200" y="5029200"/>
            <a:ext cx="1828800"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675" name="Picture 7" descr="43"/>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100013" y="4506913"/>
            <a:ext cx="2593976" cy="2492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66" name="Rectangle 15"/>
          <p:cNvSpPr>
            <a:spLocks noChangeArrowheads="1"/>
          </p:cNvSpPr>
          <p:nvPr/>
        </p:nvSpPr>
        <p:spPr bwMode="auto">
          <a:xfrm>
            <a:off x="2133600" y="3886200"/>
            <a:ext cx="6705600" cy="620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ct val="0"/>
              </a:spcBef>
              <a:buFontTx/>
              <a:buNone/>
            </a:pPr>
            <a:endParaRPr lang="en-US" altLang="en-US" sz="3600">
              <a:solidFill>
                <a:srgbClr val="FF0066"/>
              </a:solidFill>
              <a:latin typeface="Times New Roman" panose="02020603050405020304" pitchFamily="18" charset="0"/>
              <a:cs typeface="Times New Roman" panose="02020603050405020304" pitchFamily="18" charset="0"/>
            </a:endParaRPr>
          </a:p>
        </p:txBody>
      </p:sp>
      <p:sp>
        <p:nvSpPr>
          <p:cNvPr id="14" name="WordArt 18"/>
          <p:cNvSpPr>
            <a:spLocks noChangeArrowheads="1" noChangeShapeType="1" noTextEdit="1"/>
          </p:cNvSpPr>
          <p:nvPr/>
        </p:nvSpPr>
        <p:spPr bwMode="auto">
          <a:xfrm>
            <a:off x="361950" y="228600"/>
            <a:ext cx="1676400" cy="4049713"/>
          </a:xfrm>
          <a:prstGeom prst="rect">
            <a:avLst/>
          </a:prstGeom>
        </p:spPr>
        <p:txBody>
          <a:bodyPr wrap="none" fromWordArt="1">
            <a:prstTxWarp prst="textPlain">
              <a:avLst>
                <a:gd name="adj" fmla="val 50000"/>
              </a:avLst>
            </a:prstTxWarp>
          </a:bodyPr>
          <a:lstStyle/>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Kính</a:t>
            </a:r>
          </a:p>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chào </a:t>
            </a:r>
          </a:p>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quý </a:t>
            </a:r>
          </a:p>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thầy</a:t>
            </a:r>
          </a:p>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cô </a:t>
            </a:r>
          </a:p>
          <a:p>
            <a:pPr algn="ctr"/>
            <a:r>
              <a:rPr lang="en-US" sz="3600" b="1" kern="10">
                <a:ln w="9525">
                  <a:solidFill>
                    <a:srgbClr val="CC99FF"/>
                  </a:solidFill>
                  <a:round/>
                  <a:headEnd/>
                  <a:tailEnd/>
                </a:ln>
                <a:solidFill>
                  <a:srgbClr val="FF0000"/>
                </a:solidFill>
                <a:effectLst>
                  <a:outerShdw dist="53882" dir="2700000" algn="ctr" rotWithShape="0">
                    <a:srgbClr val="9999FF">
                      <a:alpha val="79999"/>
                    </a:srgbClr>
                  </a:outerShdw>
                </a:effectLst>
                <a:cs typeface="Times New Roman" panose="02020603050405020304" pitchFamily="18" charset="0"/>
              </a:rPr>
              <a:t>giáo</a:t>
            </a:r>
          </a:p>
        </p:txBody>
      </p:sp>
      <p:sp>
        <p:nvSpPr>
          <p:cNvPr id="18" name="WordArt 4"/>
          <p:cNvSpPr>
            <a:spLocks noChangeArrowheads="1" noChangeShapeType="1" noTextEdit="1"/>
          </p:cNvSpPr>
          <p:nvPr/>
        </p:nvSpPr>
        <p:spPr bwMode="auto">
          <a:xfrm>
            <a:off x="3200400" y="2460625"/>
            <a:ext cx="3376613" cy="1143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kern="10">
                <a:solidFill>
                  <a:srgbClr val="0000FF"/>
                </a:solidFill>
                <a:effectLst>
                  <a:outerShdw dist="45791" dir="2021404" algn="ctr" rotWithShape="0">
                    <a:srgbClr val="B2B2B2">
                      <a:alpha val="79999"/>
                    </a:srgbClr>
                  </a:outerShdw>
                </a:effectLst>
                <a:cs typeface="Times New Roman" panose="02020603050405020304" pitchFamily="18" charset="0"/>
              </a:rPr>
              <a:t>Lớp 4</a:t>
            </a:r>
          </a:p>
        </p:txBody>
      </p:sp>
      <p:pic>
        <p:nvPicPr>
          <p:cNvPr id="19"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75088" y="609600"/>
            <a:ext cx="1828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2" presetClass="entr" presetSubtype="4" fill="hold" grpId="0" nodeType="afterEffect" nodePh="1">
                                  <p:stCondLst>
                                    <p:cond delay="0"/>
                                  </p:stCondLst>
                                  <p:endCondLst>
                                    <p:cond evt="begin" delay="0">
                                      <p:tn val="5"/>
                                    </p:cond>
                                  </p:endCondLst>
                                  <p:childTnLst>
                                    <p:set>
                                      <p:cBhvr>
                                        <p:cTn id="6" dur="1" fill="hold">
                                          <p:stCondLst>
                                            <p:cond delay="0"/>
                                          </p:stCondLst>
                                        </p:cTn>
                                        <p:tgtEl>
                                          <p:spTgt spid="2066"/>
                                        </p:tgtEl>
                                        <p:attrNameLst>
                                          <p:attrName>style.visibility</p:attrName>
                                        </p:attrNameLst>
                                      </p:cBhvr>
                                      <p:to>
                                        <p:strVal val="visible"/>
                                      </p:to>
                                    </p:set>
                                    <p:animEffect transition="in" filter="slide(fromBottom)">
                                      <p:cBhvr>
                                        <p:cTn id="7" dur="1000"/>
                                        <p:tgtEl>
                                          <p:spTgt spid="2066"/>
                                        </p:tgtEl>
                                      </p:cBhvr>
                                    </p:animEffect>
                                  </p:childTnLst>
                                </p:cTn>
                              </p:par>
                            </p:childTnLst>
                          </p:cTn>
                        </p:par>
                        <p:par>
                          <p:cTn id="8" fill="hold" nodeType="afterGroup">
                            <p:stCondLst>
                              <p:cond delay="1000"/>
                            </p:stCondLst>
                            <p:childTnLst>
                              <p:par>
                                <p:cTn id="9" presetID="22" presetClass="emph" presetSubtype="0" fill="hold" grpId="1" nodeType="afterEffect" nodePh="1">
                                  <p:stCondLst>
                                    <p:cond delay="0"/>
                                  </p:stCondLst>
                                  <p:endCondLst>
                                    <p:cond evt="begin" delay="0">
                                      <p:tn val="9"/>
                                    </p:cond>
                                  </p:endCondLst>
                                  <p:childTnLst>
                                    <p:animClr clrSpc="hsl" dir="cw">
                                      <p:cBhvr override="childStyle">
                                        <p:cTn id="10" dur="1000" fill="hold"/>
                                        <p:tgtEl>
                                          <p:spTgt spid="2066"/>
                                        </p:tgtEl>
                                        <p:attrNameLst>
                                          <p:attrName>style.color</p:attrName>
                                        </p:attrNameLst>
                                      </p:cBhvr>
                                      <p:by>
                                        <p:hsl h="-7200000" s="0" l="0"/>
                                      </p:by>
                                    </p:animClr>
                                    <p:animClr clrSpc="hsl" dir="cw">
                                      <p:cBhvr>
                                        <p:cTn id="11" dur="1000" fill="hold"/>
                                        <p:tgtEl>
                                          <p:spTgt spid="2066"/>
                                        </p:tgtEl>
                                        <p:attrNameLst>
                                          <p:attrName>fillcolor</p:attrName>
                                        </p:attrNameLst>
                                      </p:cBhvr>
                                      <p:by>
                                        <p:hsl h="-7200000" s="0" l="0"/>
                                      </p:by>
                                    </p:animClr>
                                    <p:animClr clrSpc="hsl" dir="cw">
                                      <p:cBhvr>
                                        <p:cTn id="12" dur="1000" fill="hold"/>
                                        <p:tgtEl>
                                          <p:spTgt spid="2066"/>
                                        </p:tgtEl>
                                        <p:attrNameLst>
                                          <p:attrName>stroke.color</p:attrName>
                                        </p:attrNameLst>
                                      </p:cBhvr>
                                      <p:by>
                                        <p:hsl h="-7200000" s="0" l="0"/>
                                      </p:by>
                                    </p:animClr>
                                    <p:set>
                                      <p:cBhvr>
                                        <p:cTn id="13" dur="1000" fill="hold"/>
                                        <p:tgtEl>
                                          <p:spTgt spid="2066"/>
                                        </p:tgtEl>
                                        <p:attrNameLst>
                                          <p:attrName>fill.type</p:attrName>
                                        </p:attrNameLst>
                                      </p:cBhvr>
                                      <p:to>
                                        <p:strVal val="solid"/>
                                      </p:to>
                                    </p:set>
                                  </p:childTnLst>
                                </p:cTn>
                              </p:par>
                              <p:par>
                                <p:cTn id="14" presetID="21" presetClass="emph" presetSubtype="0" repeatCount="indefinite" fill="hold" grpId="0" nodeType="withEffect">
                                  <p:stCondLst>
                                    <p:cond delay="0"/>
                                  </p:stCondLst>
                                  <p:childTnLst>
                                    <p:animClr clrSpc="hsl" dir="cw">
                                      <p:cBhvr override="childStyle">
                                        <p:cTn id="15" dur="1000" fill="hold"/>
                                        <p:tgtEl>
                                          <p:spTgt spid="14"/>
                                        </p:tgtEl>
                                        <p:attrNameLst>
                                          <p:attrName>style.color</p:attrName>
                                        </p:attrNameLst>
                                      </p:cBhvr>
                                      <p:by>
                                        <p:hsl h="7200000" s="0" l="0"/>
                                      </p:by>
                                    </p:animClr>
                                    <p:animClr clrSpc="hsl" dir="cw">
                                      <p:cBhvr>
                                        <p:cTn id="16" dur="1000" fill="hold"/>
                                        <p:tgtEl>
                                          <p:spTgt spid="14"/>
                                        </p:tgtEl>
                                        <p:attrNameLst>
                                          <p:attrName>fillcolor</p:attrName>
                                        </p:attrNameLst>
                                      </p:cBhvr>
                                      <p:by>
                                        <p:hsl h="7200000" s="0" l="0"/>
                                      </p:by>
                                    </p:animClr>
                                    <p:animClr clrSpc="hsl" dir="cw">
                                      <p:cBhvr>
                                        <p:cTn id="17" dur="1000" fill="hold"/>
                                        <p:tgtEl>
                                          <p:spTgt spid="14"/>
                                        </p:tgtEl>
                                        <p:attrNameLst>
                                          <p:attrName>stroke.color</p:attrName>
                                        </p:attrNameLst>
                                      </p:cBhvr>
                                      <p:by>
                                        <p:hsl h="7200000" s="0" l="0"/>
                                      </p:by>
                                    </p:animClr>
                                    <p:set>
                                      <p:cBhvr>
                                        <p:cTn id="18" dur="1000" fill="hold"/>
                                        <p:tgtEl>
                                          <p:spTgt spid="14"/>
                                        </p:tgtEl>
                                        <p:attrNameLst>
                                          <p:attrName>fill.type</p:attrName>
                                        </p:attrNameLst>
                                      </p:cBhvr>
                                      <p:to>
                                        <p:strVal val="solid"/>
                                      </p:to>
                                    </p:set>
                                  </p:childTnLst>
                                </p:cTn>
                              </p:par>
                            </p:childTnLst>
                          </p:cTn>
                        </p:par>
                        <p:par>
                          <p:cTn id="19" fill="hold" nodeType="afterGroup">
                            <p:stCondLst>
                              <p:cond delay="2000"/>
                            </p:stCondLst>
                            <p:childTnLst>
                              <p:par>
                                <p:cTn id="20" presetID="22" presetClass="emph" presetSubtype="0" repeatCount="indefinite" fill="hold" grpId="0" nodeType="afterEffect">
                                  <p:stCondLst>
                                    <p:cond delay="0"/>
                                  </p:stCondLst>
                                  <p:endCondLst>
                                    <p:cond evt="onNext" delay="0">
                                      <p:tgtEl>
                                        <p:sldTgt/>
                                      </p:tgtEl>
                                    </p:cond>
                                  </p:endCondLst>
                                  <p:childTnLst>
                                    <p:animClr clrSpc="hsl" dir="cw">
                                      <p:cBhvr override="childStyle">
                                        <p:cTn id="21" dur="2000" fill="hold"/>
                                        <p:tgtEl>
                                          <p:spTgt spid="18"/>
                                        </p:tgtEl>
                                        <p:attrNameLst>
                                          <p:attrName>style.color</p:attrName>
                                        </p:attrNameLst>
                                      </p:cBhvr>
                                      <p:by>
                                        <p:hsl h="-7200000" s="0" l="0"/>
                                      </p:by>
                                    </p:animClr>
                                    <p:animClr clrSpc="hsl" dir="cw">
                                      <p:cBhvr>
                                        <p:cTn id="22" dur="2000" fill="hold"/>
                                        <p:tgtEl>
                                          <p:spTgt spid="18"/>
                                        </p:tgtEl>
                                        <p:attrNameLst>
                                          <p:attrName>fillcolor</p:attrName>
                                        </p:attrNameLst>
                                      </p:cBhvr>
                                      <p:by>
                                        <p:hsl h="-7200000" s="0" l="0"/>
                                      </p:by>
                                    </p:animClr>
                                    <p:animClr clrSpc="hsl" dir="cw">
                                      <p:cBhvr>
                                        <p:cTn id="23" dur="2000" fill="hold"/>
                                        <p:tgtEl>
                                          <p:spTgt spid="18"/>
                                        </p:tgtEl>
                                        <p:attrNameLst>
                                          <p:attrName>stroke.color</p:attrName>
                                        </p:attrNameLst>
                                      </p:cBhvr>
                                      <p:by>
                                        <p:hsl h="-7200000" s="0" l="0"/>
                                      </p:by>
                                    </p:animClr>
                                    <p:set>
                                      <p:cBhvr>
                                        <p:cTn id="24" dur="2000" fill="hold"/>
                                        <p:tgtEl>
                                          <p:spTgt spid="18"/>
                                        </p:tgtEl>
                                        <p:attrNameLst>
                                          <p:attrName>fill.type</p:attrName>
                                        </p:attrNameLst>
                                      </p:cBhvr>
                                      <p:to>
                                        <p:strVal val="solid"/>
                                      </p:to>
                                    </p:set>
                                  </p:childTnLst>
                                </p:cTn>
                              </p:par>
                            </p:childTnLst>
                          </p:cTn>
                        </p:par>
                        <p:par>
                          <p:cTn id="25" fill="hold" nodeType="afterGroup">
                            <p:stCondLst>
                              <p:cond delay="4000"/>
                            </p:stCondLst>
                            <p:childTnLst>
                              <p:par>
                                <p:cTn id="26" presetID="21" presetClass="emph" presetSubtype="0" fill="hold" nodeType="afterEffect">
                                  <p:stCondLst>
                                    <p:cond delay="0"/>
                                  </p:stCondLst>
                                  <p:childTnLst>
                                    <p:animClr clrSpc="hsl" dir="cw">
                                      <p:cBhvr override="childStyle">
                                        <p:cTn id="27" dur="500" fill="hold"/>
                                        <p:tgtEl>
                                          <p:spTgt spid="19"/>
                                        </p:tgtEl>
                                        <p:attrNameLst>
                                          <p:attrName>style.color</p:attrName>
                                        </p:attrNameLst>
                                      </p:cBhvr>
                                      <p:by>
                                        <p:hsl h="7200000" s="0" l="0"/>
                                      </p:by>
                                    </p:animClr>
                                    <p:animClr clrSpc="hsl" dir="cw">
                                      <p:cBhvr>
                                        <p:cTn id="28" dur="500" fill="hold"/>
                                        <p:tgtEl>
                                          <p:spTgt spid="19"/>
                                        </p:tgtEl>
                                        <p:attrNameLst>
                                          <p:attrName>fillcolor</p:attrName>
                                        </p:attrNameLst>
                                      </p:cBhvr>
                                      <p:by>
                                        <p:hsl h="7200000" s="0" l="0"/>
                                      </p:by>
                                    </p:animClr>
                                    <p:animClr clrSpc="hsl" dir="cw">
                                      <p:cBhvr>
                                        <p:cTn id="29" dur="500" fill="hold"/>
                                        <p:tgtEl>
                                          <p:spTgt spid="19"/>
                                        </p:tgtEl>
                                        <p:attrNameLst>
                                          <p:attrName>stroke.color</p:attrName>
                                        </p:attrNameLst>
                                      </p:cBhvr>
                                      <p:by>
                                        <p:hsl h="7200000" s="0" l="0"/>
                                      </p:by>
                                    </p:animClr>
                                    <p:set>
                                      <p:cBhvr>
                                        <p:cTn id="30" dur="500" fill="hold"/>
                                        <p:tgtEl>
                                          <p:spTgt spid="19"/>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6" grpId="0"/>
      <p:bldP spid="2066" grpId="1"/>
      <p:bldP spid="14" grpId="0" animBg="1"/>
      <p:bldP spid="18"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extBox 3"/>
          <p:cNvSpPr txBox="1">
            <a:spLocks noChangeArrowheads="1"/>
          </p:cNvSpPr>
          <p:nvPr/>
        </p:nvSpPr>
        <p:spPr bwMode="auto">
          <a:xfrm>
            <a:off x="209550" y="281782"/>
            <a:ext cx="8382000" cy="4924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600" b="1">
                <a:solidFill>
                  <a:srgbClr val="006600"/>
                </a:solidFill>
                <a:latin typeface="Times New Roman" panose="02020603050405020304" pitchFamily="18" charset="0"/>
                <a:cs typeface="Times New Roman" panose="02020603050405020304" pitchFamily="18" charset="0"/>
              </a:rPr>
              <a:t>3. Nối tên vào các chức năng tương ứng:</a:t>
            </a:r>
            <a:endParaRPr lang="en-US" altLang="en-US" sz="2600" b="1">
              <a:latin typeface="Times New Roman" panose="02020603050405020304" pitchFamily="18" charset="0"/>
            </a:endParaRPr>
          </a:p>
        </p:txBody>
      </p:sp>
      <p:sp>
        <p:nvSpPr>
          <p:cNvPr id="8" name="Rounded Rectangle 7"/>
          <p:cNvSpPr/>
          <p:nvPr/>
        </p:nvSpPr>
        <p:spPr>
          <a:xfrm>
            <a:off x="3981450" y="1353344"/>
            <a:ext cx="1447800" cy="22701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rPr>
              <a:t>Căn lề</a:t>
            </a:r>
          </a:p>
        </p:txBody>
      </p:sp>
      <p:sp>
        <p:nvSpPr>
          <p:cNvPr id="9" name="Rounded Rectangle 8"/>
          <p:cNvSpPr/>
          <p:nvPr/>
        </p:nvSpPr>
        <p:spPr>
          <a:xfrm>
            <a:off x="6369504" y="1292432"/>
            <a:ext cx="2251075" cy="22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rPr>
              <a:t>Kiểu chữ nghiêng</a:t>
            </a:r>
          </a:p>
        </p:txBody>
      </p:sp>
      <p:sp>
        <p:nvSpPr>
          <p:cNvPr id="11" name="Rounded Rectangle 10"/>
          <p:cNvSpPr/>
          <p:nvPr/>
        </p:nvSpPr>
        <p:spPr>
          <a:xfrm>
            <a:off x="3673475" y="5773626"/>
            <a:ext cx="1454150" cy="22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err="1" smtClean="0">
                <a:solidFill>
                  <a:srgbClr val="FF0000"/>
                </a:solidFill>
              </a:rPr>
              <a:t>Cỡ</a:t>
            </a:r>
            <a:r>
              <a:rPr lang="en-US" sz="1800" b="1" dirty="0" smtClean="0">
                <a:solidFill>
                  <a:srgbClr val="FF0000"/>
                </a:solidFill>
              </a:rPr>
              <a:t> </a:t>
            </a:r>
            <a:r>
              <a:rPr lang="en-US" sz="1800" b="1" dirty="0">
                <a:solidFill>
                  <a:srgbClr val="FF0000"/>
                </a:solidFill>
              </a:rPr>
              <a:t>chữ</a:t>
            </a:r>
          </a:p>
        </p:txBody>
      </p:sp>
      <p:sp>
        <p:nvSpPr>
          <p:cNvPr id="12" name="Rounded Rectangle 11"/>
          <p:cNvSpPr/>
          <p:nvPr/>
        </p:nvSpPr>
        <p:spPr>
          <a:xfrm>
            <a:off x="6934200" y="5773626"/>
            <a:ext cx="1452562" cy="22701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err="1">
                <a:solidFill>
                  <a:srgbClr val="FF0000"/>
                </a:solidFill>
              </a:rPr>
              <a:t>Phông</a:t>
            </a:r>
            <a:r>
              <a:rPr lang="en-US" sz="1800" b="1" dirty="0">
                <a:solidFill>
                  <a:srgbClr val="FF0000"/>
                </a:solidFill>
              </a:rPr>
              <a:t> chữ</a:t>
            </a:r>
          </a:p>
        </p:txBody>
      </p:sp>
      <p:pic>
        <p:nvPicPr>
          <p:cNvPr id="38920" name="Picture 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4775" y="2044700"/>
            <a:ext cx="8934450" cy="2952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21" name="Straight Arrow Connector 20"/>
          <p:cNvCxnSpPr/>
          <p:nvPr/>
        </p:nvCxnSpPr>
        <p:spPr>
          <a:xfrm flipH="1">
            <a:off x="2743200" y="1507276"/>
            <a:ext cx="4343402" cy="2646178"/>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4" name="Rounded Rectangle 23"/>
          <p:cNvSpPr/>
          <p:nvPr/>
        </p:nvSpPr>
        <p:spPr>
          <a:xfrm>
            <a:off x="449262" y="5715000"/>
            <a:ext cx="1771650" cy="2286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rPr>
              <a:t>Kiểu chữ đậm</a:t>
            </a:r>
          </a:p>
        </p:txBody>
      </p:sp>
      <p:cxnSp>
        <p:nvCxnSpPr>
          <p:cNvPr id="25" name="Straight Arrow Connector 24"/>
          <p:cNvCxnSpPr/>
          <p:nvPr/>
        </p:nvCxnSpPr>
        <p:spPr>
          <a:xfrm flipV="1">
            <a:off x="1752600" y="4202168"/>
            <a:ext cx="631826" cy="1512832"/>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7" name="Rounded Rectangle 26"/>
          <p:cNvSpPr/>
          <p:nvPr/>
        </p:nvSpPr>
        <p:spPr>
          <a:xfrm>
            <a:off x="0" y="1353344"/>
            <a:ext cx="2538412" cy="24130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1800" b="1" dirty="0">
                <a:solidFill>
                  <a:srgbClr val="FF0000"/>
                </a:solidFill>
              </a:rPr>
              <a:t>Kiểu chữ gạch chân</a:t>
            </a:r>
          </a:p>
        </p:txBody>
      </p:sp>
      <p:cxnSp>
        <p:nvCxnSpPr>
          <p:cNvPr id="28" name="Straight Arrow Connector 27"/>
          <p:cNvCxnSpPr>
            <a:stCxn id="11" idx="0"/>
          </p:cNvCxnSpPr>
          <p:nvPr/>
        </p:nvCxnSpPr>
        <p:spPr>
          <a:xfrm flipH="1" flipV="1">
            <a:off x="3836989" y="3541232"/>
            <a:ext cx="563561" cy="2232394"/>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a:off x="1496220" y="1686321"/>
            <a:ext cx="1541462" cy="2367756"/>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36" name="Straight Arrow Connector 35"/>
          <p:cNvCxnSpPr>
            <a:stCxn id="12" idx="1"/>
          </p:cNvCxnSpPr>
          <p:nvPr/>
        </p:nvCxnSpPr>
        <p:spPr>
          <a:xfrm flipH="1" flipV="1">
            <a:off x="3373438" y="3588656"/>
            <a:ext cx="3560762" cy="2298476"/>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a:off x="5127625" y="1594644"/>
            <a:ext cx="986631" cy="2177427"/>
          </a:xfrm>
          <a:prstGeom prst="straightConnector1">
            <a:avLst/>
          </a:prstGeom>
          <a:ln w="28575">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8914"/>
                                        </p:tgtEl>
                                        <p:attrNameLst>
                                          <p:attrName>style.visibility</p:attrName>
                                        </p:attrNameLst>
                                      </p:cBhvr>
                                      <p:to>
                                        <p:strVal val="visible"/>
                                      </p:to>
                                    </p:set>
                                    <p:animEffect transition="in" filter="wipe(down)">
                                      <p:cBhvr>
                                        <p:cTn id="7" dur="500"/>
                                        <p:tgtEl>
                                          <p:spTgt spid="389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nodeType="clickEffect">
                                  <p:stCondLst>
                                    <p:cond delay="0"/>
                                  </p:stCondLst>
                                  <p:childTnLst>
                                    <p:set>
                                      <p:cBhvr>
                                        <p:cTn id="11" dur="1" fill="hold">
                                          <p:stCondLst>
                                            <p:cond delay="0"/>
                                          </p:stCondLst>
                                        </p:cTn>
                                        <p:tgtEl>
                                          <p:spTgt spid="38920"/>
                                        </p:tgtEl>
                                        <p:attrNameLst>
                                          <p:attrName>style.visibility</p:attrName>
                                        </p:attrNameLst>
                                      </p:cBhvr>
                                      <p:to>
                                        <p:strVal val="visible"/>
                                      </p:to>
                                    </p:set>
                                    <p:animEffect transition="in" filter="wipe(down)">
                                      <p:cBhvr>
                                        <p:cTn id="12" dur="500"/>
                                        <p:tgtEl>
                                          <p:spTgt spid="3892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4" presetClass="entr" presetSubtype="1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randombar(horizontal)">
                                      <p:cBhvr>
                                        <p:cTn id="17" dur="500"/>
                                        <p:tgtEl>
                                          <p:spTgt spid="24"/>
                                        </p:tgtEl>
                                      </p:cBhvr>
                                    </p:animEffect>
                                  </p:childTnLst>
                                </p:cTn>
                              </p:par>
                              <p:par>
                                <p:cTn id="18" presetID="14" presetClass="entr" presetSubtype="10"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randombar(horizontal)">
                                      <p:cBhvr>
                                        <p:cTn id="20" dur="500"/>
                                        <p:tgtEl>
                                          <p:spTgt spid="12"/>
                                        </p:tgtEl>
                                      </p:cBhvr>
                                    </p:animEffect>
                                  </p:childTnLst>
                                </p:cTn>
                              </p:par>
                              <p:par>
                                <p:cTn id="21" presetID="14" presetClass="entr" presetSubtype="10"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randombar(horizontal)">
                                      <p:cBhvr>
                                        <p:cTn id="23" dur="500"/>
                                        <p:tgtEl>
                                          <p:spTgt spid="8"/>
                                        </p:tgtEl>
                                      </p:cBhvr>
                                    </p:animEffect>
                                  </p:childTnLst>
                                </p:cTn>
                              </p:par>
                              <p:par>
                                <p:cTn id="24" presetID="14" presetClass="entr" presetSubtype="10" fill="hold" grpId="0" nodeType="with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randombar(horizontal)">
                                      <p:cBhvr>
                                        <p:cTn id="26" dur="500"/>
                                        <p:tgtEl>
                                          <p:spTgt spid="11"/>
                                        </p:tgtEl>
                                      </p:cBhvr>
                                    </p:animEffect>
                                  </p:childTnLst>
                                </p:cTn>
                              </p:par>
                              <p:par>
                                <p:cTn id="27" presetID="14" presetClass="entr" presetSubtype="10" fill="hold" grpId="0" nodeType="with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randombar(horizontal)">
                                      <p:cBhvr>
                                        <p:cTn id="29" dur="500"/>
                                        <p:tgtEl>
                                          <p:spTgt spid="27"/>
                                        </p:tgtEl>
                                      </p:cBhvr>
                                    </p:animEffect>
                                  </p:childTnLst>
                                </p:cTn>
                              </p:par>
                              <p:par>
                                <p:cTn id="30" presetID="14" presetClass="entr" presetSubtype="10" fill="hold" grpId="0" nodeType="with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randombar(horizontal)">
                                      <p:cBhvr>
                                        <p:cTn id="32" dur="500"/>
                                        <p:tgtEl>
                                          <p:spTgt spid="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31" presetClass="entr" presetSubtype="0" fill="hold" nodeType="click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p:cTn id="37" dur="1000" fill="hold"/>
                                        <p:tgtEl>
                                          <p:spTgt spid="31"/>
                                        </p:tgtEl>
                                        <p:attrNameLst>
                                          <p:attrName>ppt_w</p:attrName>
                                        </p:attrNameLst>
                                      </p:cBhvr>
                                      <p:tavLst>
                                        <p:tav tm="0">
                                          <p:val>
                                            <p:fltVal val="0"/>
                                          </p:val>
                                        </p:tav>
                                        <p:tav tm="100000">
                                          <p:val>
                                            <p:strVal val="#ppt_w"/>
                                          </p:val>
                                        </p:tav>
                                      </p:tavLst>
                                    </p:anim>
                                    <p:anim calcmode="lin" valueType="num">
                                      <p:cBhvr>
                                        <p:cTn id="38" dur="1000" fill="hold"/>
                                        <p:tgtEl>
                                          <p:spTgt spid="31"/>
                                        </p:tgtEl>
                                        <p:attrNameLst>
                                          <p:attrName>ppt_h</p:attrName>
                                        </p:attrNameLst>
                                      </p:cBhvr>
                                      <p:tavLst>
                                        <p:tav tm="0">
                                          <p:val>
                                            <p:fltVal val="0"/>
                                          </p:val>
                                        </p:tav>
                                        <p:tav tm="100000">
                                          <p:val>
                                            <p:strVal val="#ppt_h"/>
                                          </p:val>
                                        </p:tav>
                                      </p:tavLst>
                                    </p:anim>
                                    <p:anim calcmode="lin" valueType="num">
                                      <p:cBhvr>
                                        <p:cTn id="39" dur="1000" fill="hold"/>
                                        <p:tgtEl>
                                          <p:spTgt spid="31"/>
                                        </p:tgtEl>
                                        <p:attrNameLst>
                                          <p:attrName>style.rotation</p:attrName>
                                        </p:attrNameLst>
                                      </p:cBhvr>
                                      <p:tavLst>
                                        <p:tav tm="0">
                                          <p:val>
                                            <p:fltVal val="90"/>
                                          </p:val>
                                        </p:tav>
                                        <p:tav tm="100000">
                                          <p:val>
                                            <p:fltVal val="0"/>
                                          </p:val>
                                        </p:tav>
                                      </p:tavLst>
                                    </p:anim>
                                    <p:animEffect transition="in" filter="fade">
                                      <p:cBhvr>
                                        <p:cTn id="40" dur="1000"/>
                                        <p:tgtEl>
                                          <p:spTgt spid="3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22" presetClass="entr" presetSubtype="4" fill="hold" nodeType="clickEffect">
                                  <p:stCondLst>
                                    <p:cond delay="0"/>
                                  </p:stCondLst>
                                  <p:childTnLst>
                                    <p:set>
                                      <p:cBhvr>
                                        <p:cTn id="44" dur="1" fill="hold">
                                          <p:stCondLst>
                                            <p:cond delay="0"/>
                                          </p:stCondLst>
                                        </p:cTn>
                                        <p:tgtEl>
                                          <p:spTgt spid="39"/>
                                        </p:tgtEl>
                                        <p:attrNameLst>
                                          <p:attrName>style.visibility</p:attrName>
                                        </p:attrNameLst>
                                      </p:cBhvr>
                                      <p:to>
                                        <p:strVal val="visible"/>
                                      </p:to>
                                    </p:set>
                                    <p:animEffect transition="in" filter="wipe(down)">
                                      <p:cBhvr>
                                        <p:cTn id="45" dur="500"/>
                                        <p:tgtEl>
                                          <p:spTgt spid="39"/>
                                        </p:tgtEl>
                                      </p:cBhvr>
                                    </p:animEffect>
                                  </p:childTnLst>
                                </p:cTn>
                              </p:par>
                            </p:childTnLst>
                          </p:cTn>
                        </p:par>
                      </p:childTnLst>
                    </p:cTn>
                  </p:par>
                  <p:par>
                    <p:cTn id="46" fill="hold">
                      <p:stCondLst>
                        <p:cond delay="indefinite"/>
                      </p:stCondLst>
                      <p:childTnLst>
                        <p:par>
                          <p:cTn id="47" fill="hold">
                            <p:stCondLst>
                              <p:cond delay="0"/>
                            </p:stCondLst>
                            <p:childTnLst>
                              <p:par>
                                <p:cTn id="48" presetID="21" presetClass="entr" presetSubtype="1" fill="hold"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heel(1)">
                                      <p:cBhvr>
                                        <p:cTn id="50" dur="2000"/>
                                        <p:tgtEl>
                                          <p:spTgt spid="21"/>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2" presetClass="entr" presetSubtype="0" fill="hold" nodeType="clickEffect">
                                  <p:stCondLst>
                                    <p:cond delay="0"/>
                                  </p:stCondLst>
                                  <p:childTnLst>
                                    <p:set>
                                      <p:cBhvr>
                                        <p:cTn id="54" dur="1" fill="hold">
                                          <p:stCondLst>
                                            <p:cond delay="0"/>
                                          </p:stCondLst>
                                        </p:cTn>
                                        <p:tgtEl>
                                          <p:spTgt spid="25"/>
                                        </p:tgtEl>
                                        <p:attrNameLst>
                                          <p:attrName>style.visibility</p:attrName>
                                        </p:attrNameLst>
                                      </p:cBhvr>
                                      <p:to>
                                        <p:strVal val="visible"/>
                                      </p:to>
                                    </p:set>
                                    <p:animEffect transition="in" filter="fade">
                                      <p:cBhvr>
                                        <p:cTn id="55" dur="1000"/>
                                        <p:tgtEl>
                                          <p:spTgt spid="25"/>
                                        </p:tgtEl>
                                      </p:cBhvr>
                                    </p:animEffect>
                                    <p:anim calcmode="lin" valueType="num">
                                      <p:cBhvr>
                                        <p:cTn id="56" dur="1000" fill="hold"/>
                                        <p:tgtEl>
                                          <p:spTgt spid="25"/>
                                        </p:tgtEl>
                                        <p:attrNameLst>
                                          <p:attrName>ppt_x</p:attrName>
                                        </p:attrNameLst>
                                      </p:cBhvr>
                                      <p:tavLst>
                                        <p:tav tm="0">
                                          <p:val>
                                            <p:strVal val="#ppt_x"/>
                                          </p:val>
                                        </p:tav>
                                        <p:tav tm="100000">
                                          <p:val>
                                            <p:strVal val="#ppt_x"/>
                                          </p:val>
                                        </p:tav>
                                      </p:tavLst>
                                    </p:anim>
                                    <p:anim calcmode="lin" valueType="num">
                                      <p:cBhvr>
                                        <p:cTn id="5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2" presetClass="entr" presetSubtype="4" fill="hold" nodeType="click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down)">
                                      <p:cBhvr>
                                        <p:cTn id="62" dur="500"/>
                                        <p:tgtEl>
                                          <p:spTgt spid="28"/>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4" fill="hold" nodeType="clickEffect">
                                  <p:stCondLst>
                                    <p:cond delay="0"/>
                                  </p:stCondLst>
                                  <p:childTnLst>
                                    <p:set>
                                      <p:cBhvr>
                                        <p:cTn id="66" dur="1" fill="hold">
                                          <p:stCondLst>
                                            <p:cond delay="0"/>
                                          </p:stCondLst>
                                        </p:cTn>
                                        <p:tgtEl>
                                          <p:spTgt spid="36"/>
                                        </p:tgtEl>
                                        <p:attrNameLst>
                                          <p:attrName>style.visibility</p:attrName>
                                        </p:attrNameLst>
                                      </p:cBhvr>
                                      <p:to>
                                        <p:strVal val="visible"/>
                                      </p:to>
                                    </p:set>
                                    <p:animEffect transition="in" filter="wipe(down)">
                                      <p:cBhvr>
                                        <p:cTn id="67"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4" grpId="0"/>
      <p:bldP spid="8" grpId="0" animBg="1"/>
      <p:bldP spid="9" grpId="0" animBg="1"/>
      <p:bldP spid="11" grpId="0" animBg="1"/>
      <p:bldP spid="12" grpId="0" animBg="1"/>
      <p:bldP spid="24" grpId="0" animBg="1"/>
      <p:bldP spid="27"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905000"/>
            <a:ext cx="9144000" cy="4953000"/>
          </a:xfrm>
        </p:spPr>
        <p:txBody>
          <a:bodyPr/>
          <a:lstStyle/>
          <a:p>
            <a:pPr algn="l"/>
            <a:r>
              <a:rPr lang="en-US" sz="3600" smtClean="0">
                <a:latin typeface="Times New Roman" panose="02020603050405020304" pitchFamily="18" charset="0"/>
                <a:cs typeface="Times New Roman" panose="02020603050405020304" pitchFamily="18" charset="0"/>
              </a:rPr>
              <a:t>4. Điền chữ còn thiếu ào chỗ chấm (…) để được câu đúng.</a:t>
            </a:r>
            <a:br>
              <a:rPr lang="en-US" sz="3600" smtClean="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a</a:t>
            </a:r>
            <a:r>
              <a:rPr lang="en-US" sz="3600" smtClean="0">
                <a:latin typeface="Times New Roman" panose="02020603050405020304" pitchFamily="18" charset="0"/>
                <a:cs typeface="Times New Roman" panose="02020603050405020304" pitchFamily="18" charset="0"/>
              </a:rPr>
              <a:t>) Muốn chuyển một phần văn bản sang kiểu in đậm, ta chọn phần văn bản cần xử lý, sau đó </a:t>
            </a:r>
            <a:r>
              <a:rPr lang="en-US" sz="3600" smtClean="0">
                <a:solidFill>
                  <a:srgbClr val="FF0000"/>
                </a:solidFill>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a:t>
            </a:r>
            <a:br>
              <a:rPr lang="en-US" sz="3600" smtClean="0">
                <a:latin typeface="Times New Roman" panose="02020603050405020304" pitchFamily="18" charset="0"/>
                <a:cs typeface="Times New Roman" panose="02020603050405020304" pitchFamily="18" charset="0"/>
              </a:rPr>
            </a:br>
            <a:r>
              <a:rPr lang="en-US" sz="3600" smtClean="0">
                <a:latin typeface="Times New Roman" panose="02020603050405020304" pitchFamily="18" charset="0"/>
                <a:cs typeface="Times New Roman" panose="02020603050405020304" pitchFamily="18" charset="0"/>
              </a:rPr>
              <a:t>b) </a:t>
            </a:r>
            <a:r>
              <a:rPr lang="en-US" sz="3600">
                <a:latin typeface="Times New Roman" panose="02020603050405020304" pitchFamily="18" charset="0"/>
                <a:cs typeface="Times New Roman" panose="02020603050405020304" pitchFamily="18" charset="0"/>
              </a:rPr>
              <a:t>Muốn </a:t>
            </a:r>
            <a:r>
              <a:rPr lang="en-US" sz="3600" smtClean="0">
                <a:latin typeface="Times New Roman" panose="02020603050405020304" pitchFamily="18" charset="0"/>
                <a:cs typeface="Times New Roman" panose="02020603050405020304" pitchFamily="18" charset="0"/>
              </a:rPr>
              <a:t>xóa một </a:t>
            </a:r>
            <a:r>
              <a:rPr lang="en-US" sz="3600">
                <a:latin typeface="Times New Roman" panose="02020603050405020304" pitchFamily="18" charset="0"/>
                <a:cs typeface="Times New Roman" panose="02020603050405020304" pitchFamily="18" charset="0"/>
              </a:rPr>
              <a:t>phần văn </a:t>
            </a:r>
            <a:r>
              <a:rPr lang="en-US" sz="3600" smtClean="0">
                <a:latin typeface="Times New Roman" panose="02020603050405020304" pitchFamily="18" charset="0"/>
                <a:cs typeface="Times New Roman" panose="02020603050405020304" pitchFamily="18" charset="0"/>
              </a:rPr>
              <a:t>bản, ta </a:t>
            </a:r>
            <a:r>
              <a:rPr lang="en-US" sz="3600">
                <a:latin typeface="Times New Roman" panose="02020603050405020304" pitchFamily="18" charset="0"/>
                <a:cs typeface="Times New Roman" panose="02020603050405020304" pitchFamily="18" charset="0"/>
              </a:rPr>
              <a:t>chọn phần văn bản cần </a:t>
            </a:r>
            <a:r>
              <a:rPr lang="en-US" sz="3600" smtClean="0">
                <a:latin typeface="Times New Roman" panose="02020603050405020304" pitchFamily="18" charset="0"/>
                <a:cs typeface="Times New Roman" panose="02020603050405020304" pitchFamily="18" charset="0"/>
              </a:rPr>
              <a:t>xóa, </a:t>
            </a:r>
            <a:r>
              <a:rPr lang="en-US" sz="3600">
                <a:latin typeface="Times New Roman" panose="02020603050405020304" pitchFamily="18" charset="0"/>
                <a:cs typeface="Times New Roman" panose="02020603050405020304" pitchFamily="18" charset="0"/>
              </a:rPr>
              <a:t>sau </a:t>
            </a:r>
            <a:r>
              <a:rPr lang="en-US" sz="3600" smtClean="0">
                <a:latin typeface="Times New Roman" panose="02020603050405020304" pitchFamily="18" charset="0"/>
                <a:cs typeface="Times New Roman" panose="02020603050405020304" pitchFamily="18" charset="0"/>
              </a:rPr>
              <a:t>đó</a:t>
            </a:r>
            <a:r>
              <a:rPr lang="en-US" sz="3600" smtClean="0">
                <a:solidFill>
                  <a:srgbClr val="FF0000"/>
                </a:solidFill>
                <a:latin typeface="Times New Roman" panose="02020603050405020304" pitchFamily="18" charset="0"/>
                <a:cs typeface="Times New Roman" panose="02020603050405020304" pitchFamily="18" charset="0"/>
              </a:rPr>
              <a:t>………………….…</a:t>
            </a:r>
            <a:r>
              <a:rPr lang="en-US" sz="3600" smtClean="0">
                <a:latin typeface="Times New Roman" panose="02020603050405020304" pitchFamily="18" charset="0"/>
                <a:cs typeface="Times New Roman" panose="02020603050405020304" pitchFamily="18" charset="0"/>
              </a:rPr>
              <a:t>.</a:t>
            </a: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3600">
                <a:latin typeface="Times New Roman" panose="02020603050405020304" pitchFamily="18" charset="0"/>
                <a:cs typeface="Times New Roman" panose="02020603050405020304" pitchFamily="18" charset="0"/>
              </a:rPr>
              <a:t/>
            </a:r>
            <a:br>
              <a:rPr lang="en-US" sz="3600">
                <a:latin typeface="Times New Roman" panose="02020603050405020304" pitchFamily="18" charset="0"/>
                <a:cs typeface="Times New Roman" panose="02020603050405020304" pitchFamily="18" charset="0"/>
              </a:rPr>
            </a:br>
            <a:r>
              <a:rPr lang="en-US" sz="2800" smtClean="0">
                <a:latin typeface="Times New Roman" panose="02020603050405020304" pitchFamily="18" charset="0"/>
                <a:cs typeface="Times New Roman" panose="02020603050405020304" pitchFamily="18" charset="0"/>
              </a:rPr>
              <a:t/>
            </a:r>
            <a:br>
              <a:rPr lang="en-US" sz="2800" smtClean="0">
                <a:latin typeface="Times New Roman" panose="02020603050405020304" pitchFamily="18" charset="0"/>
                <a:cs typeface="Times New Roman" panose="02020603050405020304" pitchFamily="18" charset="0"/>
              </a:rPr>
            </a:br>
            <a:endParaRPr lang="en-US" sz="2800">
              <a:latin typeface="Times New Roman" panose="02020603050405020304" pitchFamily="18" charset="0"/>
              <a:cs typeface="Times New Roman" panose="02020603050405020304" pitchFamily="18" charset="0"/>
            </a:endParaRPr>
          </a:p>
        </p:txBody>
      </p:sp>
      <p:sp>
        <p:nvSpPr>
          <p:cNvPr id="4" name="TextBox 3"/>
          <p:cNvSpPr txBox="1"/>
          <p:nvPr/>
        </p:nvSpPr>
        <p:spPr>
          <a:xfrm>
            <a:off x="0" y="3898373"/>
            <a:ext cx="4724400" cy="646331"/>
          </a:xfrm>
          <a:prstGeom prst="rect">
            <a:avLst/>
          </a:prstGeom>
          <a:noFill/>
        </p:spPr>
        <p:txBody>
          <a:bodyPr wrap="square" rtlCol="0">
            <a:spAutoFit/>
          </a:bodyPr>
          <a:lstStyle/>
          <a:p>
            <a:r>
              <a:rPr lang="en-US" sz="3600" smtClean="0">
                <a:solidFill>
                  <a:srgbClr val="FF0000"/>
                </a:solidFill>
              </a:rPr>
              <a:t>ta nháy chuột vào chữ B</a:t>
            </a:r>
            <a:endParaRPr lang="en-US" sz="3600">
              <a:solidFill>
                <a:srgbClr val="FF0000"/>
              </a:solidFill>
            </a:endParaRPr>
          </a:p>
        </p:txBody>
      </p:sp>
      <p:sp>
        <p:nvSpPr>
          <p:cNvPr id="5" name="TextBox 4"/>
          <p:cNvSpPr txBox="1"/>
          <p:nvPr/>
        </p:nvSpPr>
        <p:spPr>
          <a:xfrm>
            <a:off x="4419600" y="4992469"/>
            <a:ext cx="5029200" cy="646331"/>
          </a:xfrm>
          <a:prstGeom prst="rect">
            <a:avLst/>
          </a:prstGeom>
          <a:noFill/>
        </p:spPr>
        <p:txBody>
          <a:bodyPr wrap="square" rtlCol="0">
            <a:spAutoFit/>
          </a:bodyPr>
          <a:lstStyle/>
          <a:p>
            <a:r>
              <a:rPr lang="en-US" sz="3600" smtClean="0">
                <a:solidFill>
                  <a:srgbClr val="FF0000"/>
                </a:solidFill>
              </a:rPr>
              <a:t>ta nháy chuột vào Delete.</a:t>
            </a:r>
          </a:p>
        </p:txBody>
      </p:sp>
      <p:sp>
        <p:nvSpPr>
          <p:cNvPr id="6" name="TextBox 5"/>
          <p:cNvSpPr txBox="1"/>
          <p:nvPr/>
        </p:nvSpPr>
        <p:spPr>
          <a:xfrm>
            <a:off x="609600" y="5791200"/>
            <a:ext cx="7010400" cy="646331"/>
          </a:xfrm>
          <a:prstGeom prst="rect">
            <a:avLst/>
          </a:prstGeom>
          <a:noFill/>
        </p:spPr>
        <p:txBody>
          <a:bodyPr wrap="square" rtlCol="0">
            <a:spAutoFit/>
          </a:bodyPr>
          <a:lstStyle/>
          <a:p>
            <a:r>
              <a:rPr lang="en-US" sz="3600" smtClean="0">
                <a:solidFill>
                  <a:srgbClr val="FF0000"/>
                </a:solidFill>
              </a:rPr>
              <a:t>Hoặc ta nháy chuột vào Cut.</a:t>
            </a:r>
          </a:p>
        </p:txBody>
      </p:sp>
    </p:spTree>
    <p:extLst>
      <p:ext uri="{BB962C8B-B14F-4D97-AF65-F5344CB8AC3E}">
        <p14:creationId xmlns:p14="http://schemas.microsoft.com/office/powerpoint/2010/main" val="3998221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45"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2000"/>
                                        <p:tgtEl>
                                          <p:spTgt spid="5"/>
                                        </p:tgtEl>
                                      </p:cBhvr>
                                    </p:animEffect>
                                    <p:anim calcmode="lin" valueType="num">
                                      <p:cBhvr>
                                        <p:cTn id="15" dur="2000" fill="hold"/>
                                        <p:tgtEl>
                                          <p:spTgt spid="5"/>
                                        </p:tgtEl>
                                        <p:attrNameLst>
                                          <p:attrName>ppt_w</p:attrName>
                                        </p:attrNameLst>
                                      </p:cBhvr>
                                      <p:tavLst>
                                        <p:tav tm="0" fmla="#ppt_w*sin(2.5*pi*$)">
                                          <p:val>
                                            <p:fltVal val="0"/>
                                          </p:val>
                                        </p:tav>
                                        <p:tav tm="100000">
                                          <p:val>
                                            <p:fltVal val="1"/>
                                          </p:val>
                                        </p:tav>
                                      </p:tavLst>
                                    </p:anim>
                                    <p:anim calcmode="lin" valueType="num">
                                      <p:cBhvr>
                                        <p:cTn id="16"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45" presetClass="entr"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2000"/>
                                        <p:tgtEl>
                                          <p:spTgt spid="6"/>
                                        </p:tgtEl>
                                      </p:cBhvr>
                                    </p:animEffect>
                                    <p:anim calcmode="lin" valueType="num">
                                      <p:cBhvr>
                                        <p:cTn id="22" dur="2000" fill="hold"/>
                                        <p:tgtEl>
                                          <p:spTgt spid="6"/>
                                        </p:tgtEl>
                                        <p:attrNameLst>
                                          <p:attrName>ppt_w</p:attrName>
                                        </p:attrNameLst>
                                      </p:cBhvr>
                                      <p:tavLst>
                                        <p:tav tm="0" fmla="#ppt_w*sin(2.5*pi*$)">
                                          <p:val>
                                            <p:fltVal val="0"/>
                                          </p:val>
                                        </p:tav>
                                        <p:tav tm="100000">
                                          <p:val>
                                            <p:fltVal val="1"/>
                                          </p:val>
                                        </p:tav>
                                      </p:tavLst>
                                    </p:anim>
                                    <p:anim calcmode="lin" valueType="num">
                                      <p:cBhvr>
                                        <p:cTn id="23" dur="20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WordArt 6"/>
          <p:cNvSpPr>
            <a:spLocks noChangeArrowheads="1" noChangeShapeType="1" noTextEdit="1"/>
          </p:cNvSpPr>
          <p:nvPr/>
        </p:nvSpPr>
        <p:spPr bwMode="auto">
          <a:xfrm>
            <a:off x="1905000" y="179388"/>
            <a:ext cx="5410200" cy="658812"/>
          </a:xfrm>
          <a:prstGeom prst="rect">
            <a:avLst/>
          </a:prstGeom>
        </p:spPr>
        <p:txBody>
          <a:bodyPr wrap="none" fromWordArt="1">
            <a:prstTxWarp prst="textWave1">
              <a:avLst>
                <a:gd name="adj1" fmla="val 13005"/>
                <a:gd name="adj2" fmla="val 0"/>
              </a:avLst>
            </a:prstTxWarp>
          </a:bodyPr>
          <a:lstStyle/>
          <a:p>
            <a:pPr algn="ctr"/>
            <a:r>
              <a:rPr lang="en-US" sz="3600" b="1" kern="10">
                <a:ln w="12700">
                  <a:solidFill>
                    <a:srgbClr val="FFFF00"/>
                  </a:solidFill>
                  <a:round/>
                  <a:headEnd/>
                  <a:tailEnd/>
                </a:ln>
                <a:solidFill>
                  <a:srgbClr val="FF0000"/>
                </a:solidFill>
                <a:effectLst>
                  <a:outerShdw dist="35921" dir="2700000" sy="50000" kx="2115830" algn="bl" rotWithShape="0">
                    <a:srgbClr val="C0C0C0">
                      <a:alpha val="79999"/>
                    </a:srgbClr>
                  </a:outerShdw>
                </a:effectLst>
                <a:cs typeface="Times New Roman" panose="02020603050405020304" pitchFamily="18" charset="0"/>
              </a:rPr>
              <a:t>THỰC HÀNH</a:t>
            </a:r>
          </a:p>
        </p:txBody>
      </p:sp>
      <p:sp>
        <p:nvSpPr>
          <p:cNvPr id="10" name="Text Box 5"/>
          <p:cNvSpPr txBox="1">
            <a:spLocks noChangeArrowheads="1"/>
          </p:cNvSpPr>
          <p:nvPr/>
        </p:nvSpPr>
        <p:spPr bwMode="auto">
          <a:xfrm>
            <a:off x="114300" y="933301"/>
            <a:ext cx="8991600" cy="59246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600"/>
              </a:spcBef>
              <a:buFontTx/>
              <a:buNone/>
            </a:pPr>
            <a:r>
              <a:rPr lang="en-US" altLang="en-US" sz="2400" dirty="0" err="1" smtClean="0">
                <a:solidFill>
                  <a:srgbClr val="000099"/>
                </a:solidFill>
                <a:latin typeface="Times New Roman" panose="02020603050405020304" pitchFamily="18" charset="0"/>
                <a:cs typeface="Times New Roman" panose="02020603050405020304" pitchFamily="18" charset="0"/>
              </a:rPr>
              <a:t>Khởi</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động</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phần</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mềm</a:t>
            </a:r>
            <a:r>
              <a:rPr lang="en-US" altLang="en-US" sz="2400" dirty="0" smtClean="0">
                <a:solidFill>
                  <a:srgbClr val="000099"/>
                </a:solidFill>
                <a:latin typeface="Times New Roman" panose="02020603050405020304" pitchFamily="18" charset="0"/>
                <a:cs typeface="Times New Roman" panose="02020603050405020304" pitchFamily="18" charset="0"/>
              </a:rPr>
              <a:t> word </a:t>
            </a:r>
            <a:r>
              <a:rPr lang="en-US" altLang="en-US" sz="2400" dirty="0" err="1" smtClean="0">
                <a:solidFill>
                  <a:srgbClr val="000099"/>
                </a:solidFill>
                <a:latin typeface="Times New Roman" panose="02020603050405020304" pitchFamily="18" charset="0"/>
                <a:cs typeface="Times New Roman" panose="02020603050405020304" pitchFamily="18" charset="0"/>
              </a:rPr>
              <a:t>và</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soạn</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thảo</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văn</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bản</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smtClean="0">
                <a:solidFill>
                  <a:srgbClr val="000099"/>
                </a:solidFill>
                <a:latin typeface="Times New Roman" panose="02020603050405020304" pitchFamily="18" charset="0"/>
                <a:cs typeface="Times New Roman" panose="02020603050405020304" pitchFamily="18" charset="0"/>
              </a:rPr>
              <a:t>sau</a:t>
            </a:r>
            <a:r>
              <a:rPr lang="en-US" altLang="en-US" sz="2400" smtClean="0">
                <a:solidFill>
                  <a:srgbClr val="000099"/>
                </a:solidFill>
                <a:latin typeface="Times New Roman" panose="02020603050405020304" pitchFamily="18" charset="0"/>
                <a:cs typeface="Times New Roman" panose="02020603050405020304" pitchFamily="18" charset="0"/>
              </a:rPr>
              <a:t>:</a:t>
            </a:r>
            <a:endParaRPr lang="en-US" altLang="en-US" sz="2400" dirty="0" smtClean="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smtClean="0">
                <a:solidFill>
                  <a:srgbClr val="000099"/>
                </a:solidFill>
                <a:latin typeface="Times New Roman" panose="02020603050405020304" pitchFamily="18" charset="0"/>
                <a:cs typeface="Times New Roman" panose="02020603050405020304" pitchFamily="18" charset="0"/>
              </a:rPr>
              <a:t>Đồng</a:t>
            </a:r>
            <a:r>
              <a:rPr lang="en-US" altLang="en-US" sz="2400" dirty="0" smtClean="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Quê</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Đồng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quê</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lúa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gặt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xong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rồi</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err="1">
                <a:solidFill>
                  <a:srgbClr val="000099"/>
                </a:solidFill>
                <a:latin typeface="Times New Roman" panose="02020603050405020304" pitchFamily="18" charset="0"/>
                <a:cs typeface="Times New Roman" panose="02020603050405020304" pitchFamily="18" charset="0"/>
              </a:rPr>
              <a:t>Mây</a:t>
            </a:r>
            <a:r>
              <a:rPr lang="en-US" altLang="en-US" sz="2400">
                <a:solidFill>
                  <a:srgbClr val="000099"/>
                </a:solidFill>
                <a:latin typeface="Times New Roman" panose="02020603050405020304" pitchFamily="18" charset="0"/>
                <a:cs typeface="Times New Roman" panose="02020603050405020304" pitchFamily="18" charset="0"/>
              </a:rPr>
              <a:t> </a:t>
            </a:r>
            <a:r>
              <a:rPr lang="en-US" altLang="en-US" sz="2400" smtClean="0">
                <a:solidFill>
                  <a:srgbClr val="000099"/>
                </a:solidFill>
                <a:latin typeface="Times New Roman" panose="02020603050405020304" pitchFamily="18" charset="0"/>
                <a:cs typeface="Times New Roman" panose="02020603050405020304" pitchFamily="18" charset="0"/>
              </a:rPr>
              <a:t>hồng </a:t>
            </a:r>
            <a:r>
              <a:rPr lang="en-US" altLang="en-US" sz="2400" dirty="0" err="1">
                <a:solidFill>
                  <a:srgbClr val="000099"/>
                </a:solidFill>
                <a:latin typeface="Times New Roman" panose="02020603050405020304" pitchFamily="18" charset="0"/>
                <a:cs typeface="Times New Roman" panose="02020603050405020304" pitchFamily="18" charset="0"/>
              </a:rPr>
              <a:t>trên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gốc</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rạ</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phơi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trắng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đồng</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Chiều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lặng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ngất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bầu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không</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Trâu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ai</a:t>
            </a:r>
            <a:r>
              <a:rPr lang="en-US" altLang="en-US" sz="2400" dirty="0">
                <a:solidFill>
                  <a:srgbClr val="000099"/>
                </a:solidFill>
                <a:latin typeface="Times New Roman" panose="02020603050405020304" pitchFamily="18" charset="0"/>
                <a:cs typeface="Times New Roman" panose="02020603050405020304" pitchFamily="18" charset="0"/>
              </a:rPr>
              <a:t> no </a:t>
            </a:r>
            <a:r>
              <a:rPr lang="en-US" altLang="en-US" sz="2400" dirty="0" err="1">
                <a:solidFill>
                  <a:srgbClr val="000099"/>
                </a:solidFill>
                <a:latin typeface="Times New Roman" panose="02020603050405020304" pitchFamily="18" charset="0"/>
                <a:cs typeface="Times New Roman" panose="02020603050405020304" pitchFamily="18" charset="0"/>
              </a:rPr>
              <a:t>cỏ</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thả</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rông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trên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trời</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Hơi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đã</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chạm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mặt</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người</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Bạch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đàn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đôi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ngọn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đứng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soi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xanh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đầm</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Luống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cày</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còn</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thở</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sủi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tăm</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Sương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buông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cho</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cánh</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đồng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nằm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chiêm</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bao</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Có</a:t>
            </a:r>
            <a:r>
              <a:rPr lang="en-US" altLang="en-US" sz="2400" dirty="0">
                <a:solidFill>
                  <a:srgbClr val="000099"/>
                </a:solidFill>
                <a:latin typeface="Times New Roman" panose="02020603050405020304" pitchFamily="18" charset="0"/>
                <a:cs typeface="Times New Roman" panose="02020603050405020304" pitchFamily="18" charset="0"/>
              </a:rPr>
              <a:t> con </a:t>
            </a:r>
            <a:r>
              <a:rPr lang="en-US" altLang="en-US" sz="2400" dirty="0" err="1">
                <a:solidFill>
                  <a:srgbClr val="000099"/>
                </a:solidFill>
                <a:latin typeface="Times New Roman" panose="02020603050405020304" pitchFamily="18" charset="0"/>
                <a:cs typeface="Times New Roman" panose="02020603050405020304" pitchFamily="18" charset="0"/>
              </a:rPr>
              <a:t>châu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chấu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phương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nào</a:t>
            </a:r>
            <a:endParaRPr lang="en-US" altLang="en-US" sz="2400" dirty="0">
              <a:solidFill>
                <a:srgbClr val="000099"/>
              </a:solidFill>
              <a:latin typeface="Times New Roman" panose="02020603050405020304" pitchFamily="18" charset="0"/>
              <a:cs typeface="Times New Roman" panose="02020603050405020304" pitchFamily="18" charset="0"/>
            </a:endParaRPr>
          </a:p>
          <a:p>
            <a:pPr algn="ctr" eaLnBrk="1" hangingPunct="1">
              <a:spcBef>
                <a:spcPts val="600"/>
              </a:spcBef>
              <a:buFontTx/>
              <a:buNone/>
            </a:pPr>
            <a:r>
              <a:rPr lang="en-US" altLang="en-US" sz="2400" dirty="0" err="1">
                <a:solidFill>
                  <a:srgbClr val="000099"/>
                </a:solidFill>
                <a:latin typeface="Times New Roman" panose="02020603050405020304" pitchFamily="18" charset="0"/>
                <a:cs typeface="Times New Roman" panose="02020603050405020304" pitchFamily="18" charset="0"/>
              </a:rPr>
              <a:t>Bâng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khuâng</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nhớ</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lúa</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đậu</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vào</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vai</a:t>
            </a:r>
            <a:r>
              <a:rPr lang="en-US" altLang="en-US" sz="2400" dirty="0">
                <a:solidFill>
                  <a:srgbClr val="000099"/>
                </a:solidFill>
                <a:latin typeface="Times New Roman" panose="02020603050405020304" pitchFamily="18" charset="0"/>
                <a:cs typeface="Times New Roman" panose="02020603050405020304" pitchFamily="18" charset="0"/>
              </a:rPr>
              <a:t> </a:t>
            </a:r>
            <a:r>
              <a:rPr lang="en-US" altLang="en-US" sz="2400" dirty="0" err="1">
                <a:solidFill>
                  <a:srgbClr val="000099"/>
                </a:solidFill>
                <a:latin typeface="Times New Roman" panose="02020603050405020304" pitchFamily="18" charset="0"/>
                <a:cs typeface="Times New Roman" panose="02020603050405020304" pitchFamily="18" charset="0"/>
              </a:rPr>
              <a:t>em</a:t>
            </a:r>
            <a:r>
              <a:rPr lang="en-US" altLang="en-US" sz="2400" dirty="0">
                <a:solidFill>
                  <a:srgbClr val="000099"/>
                </a:solidFill>
                <a:latin typeface="Times New Roman" panose="02020603050405020304" pitchFamily="18" charset="0"/>
                <a:cs typeface="Times New Roman" panose="02020603050405020304" pitchFamily="18" charset="0"/>
              </a:rPr>
              <a:t>….</a:t>
            </a:r>
          </a:p>
          <a:p>
            <a:pPr algn="ctr" eaLnBrk="1" hangingPunct="1">
              <a:spcBef>
                <a:spcPct val="50000"/>
              </a:spcBef>
              <a:buFontTx/>
              <a:buNone/>
            </a:pPr>
            <a:endParaRPr lang="en-US" altLang="en-US" sz="2400" dirty="0">
              <a:solidFill>
                <a:srgbClr val="000099"/>
              </a:solidFill>
              <a:latin typeface=".VnTime" panose="020B7200000000000000" pitchFamily="34"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500" fill="hold"/>
                                        <p:tgtEl>
                                          <p:spTgt spid="10"/>
                                        </p:tgtEl>
                                        <p:attrNameLst>
                                          <p:attrName>ppt_w</p:attrName>
                                        </p:attrNameLst>
                                      </p:cBhvr>
                                      <p:tavLst>
                                        <p:tav tm="0">
                                          <p:val>
                                            <p:fltVal val="0"/>
                                          </p:val>
                                        </p:tav>
                                        <p:tav tm="100000">
                                          <p:val>
                                            <p:strVal val="#ppt_w"/>
                                          </p:val>
                                        </p:tav>
                                      </p:tavLst>
                                    </p:anim>
                                    <p:anim calcmode="lin" valueType="num">
                                      <p:cBhvr>
                                        <p:cTn id="8" dur="500" fill="hold"/>
                                        <p:tgtEl>
                                          <p:spTgt spid="10"/>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Text Box 6"/>
          <p:cNvSpPr txBox="1">
            <a:spLocks noChangeArrowheads="1"/>
          </p:cNvSpPr>
          <p:nvPr/>
        </p:nvSpPr>
        <p:spPr bwMode="auto">
          <a:xfrm>
            <a:off x="152400" y="1295400"/>
            <a:ext cx="8686800" cy="32624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spcBef>
                <a:spcPct val="50000"/>
              </a:spcBef>
              <a:buFontTx/>
              <a:buChar char="-"/>
            </a:pPr>
            <a:r>
              <a:rPr lang="en-US" altLang="en-US" sz="4000" smtClean="0">
                <a:solidFill>
                  <a:srgbClr val="0000FF"/>
                </a:solidFill>
                <a:latin typeface="Times New Roman" panose="02020603050405020304" pitchFamily="18" charset="0"/>
              </a:rPr>
              <a:t> Xem </a:t>
            </a:r>
            <a:r>
              <a:rPr lang="en-US" altLang="en-US" sz="4000">
                <a:solidFill>
                  <a:srgbClr val="0000FF"/>
                </a:solidFill>
                <a:latin typeface="Times New Roman" panose="02020603050405020304" pitchFamily="18" charset="0"/>
              </a:rPr>
              <a:t>lại bài</a:t>
            </a:r>
          </a:p>
          <a:p>
            <a:pPr>
              <a:spcBef>
                <a:spcPct val="50000"/>
              </a:spcBef>
              <a:buFontTx/>
              <a:buNone/>
            </a:pPr>
            <a:r>
              <a:rPr lang="nl-NL" altLang="en-US" sz="2800" smtClean="0">
                <a:latin typeface="Times New Roman" panose="02020603050405020304" pitchFamily="18" charset="0"/>
              </a:rPr>
              <a:t>- </a:t>
            </a:r>
            <a:r>
              <a:rPr lang="en-US" altLang="en-US" sz="4000" smtClean="0">
                <a:solidFill>
                  <a:srgbClr val="0000FF"/>
                </a:solidFill>
                <a:latin typeface="Times New Roman" panose="02020603050405020304" pitchFamily="18" charset="0"/>
              </a:rPr>
              <a:t>Xem </a:t>
            </a:r>
            <a:r>
              <a:rPr lang="en-US" altLang="en-US" sz="4000">
                <a:solidFill>
                  <a:srgbClr val="0000FF"/>
                </a:solidFill>
                <a:latin typeface="Times New Roman" panose="02020603050405020304" pitchFamily="18" charset="0"/>
              </a:rPr>
              <a:t>trước phần 4 – 5 và hoạt động ứng dụng, mở rộng</a:t>
            </a:r>
          </a:p>
          <a:p>
            <a:pPr algn="ctr">
              <a:spcBef>
                <a:spcPct val="50000"/>
              </a:spcBef>
              <a:buFontTx/>
              <a:buNone/>
            </a:pPr>
            <a:r>
              <a:rPr lang="en-US" altLang="en-US" sz="4400">
                <a:solidFill>
                  <a:srgbClr val="FF3300"/>
                </a:solidFill>
                <a:latin typeface="Times New Roman" panose="02020603050405020304" pitchFamily="18" charset="0"/>
              </a:rPr>
              <a:t>Nhận xét tiết học</a:t>
            </a:r>
          </a:p>
        </p:txBody>
      </p:sp>
      <p:sp>
        <p:nvSpPr>
          <p:cNvPr id="3" name="TextBox 2"/>
          <p:cNvSpPr txBox="1"/>
          <p:nvPr/>
        </p:nvSpPr>
        <p:spPr>
          <a:xfrm>
            <a:off x="2590800" y="228600"/>
            <a:ext cx="4800600" cy="553998"/>
          </a:xfrm>
          <a:prstGeom prst="rect">
            <a:avLst/>
          </a:prstGeom>
          <a:noFill/>
        </p:spPr>
        <p:txBody>
          <a:bodyPr wrap="square" rtlCol="0">
            <a:spAutoFit/>
          </a:bodyPr>
          <a:lstStyle/>
          <a:p>
            <a:pPr algn="ctr"/>
            <a:r>
              <a:rPr lang="en-US" sz="3000" b="1" u="sng" smtClean="0">
                <a:solidFill>
                  <a:srgbClr val="FF0000"/>
                </a:solidFill>
              </a:rPr>
              <a:t>CỦNG CỐ - DẶN DÒ:</a:t>
            </a:r>
            <a:endParaRPr lang="en-US" sz="3000" b="1" u="sng">
              <a:solidFill>
                <a:srgbClr val="FF0000"/>
              </a:solidFill>
            </a:endParaRPr>
          </a:p>
        </p:txBody>
      </p:sp>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9" descr="flowers_fr0205-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outerShdw dist="107763" dir="18900000" algn="ctr" rotWithShape="0">
              <a:srgbClr val="808080">
                <a:alpha val="50000"/>
              </a:srgb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6083" name="Picture 6" descr="Em la hoc sinh"/>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971800" y="1905000"/>
            <a:ext cx="3182938"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6084" name="WordArt 5"/>
          <p:cNvSpPr>
            <a:spLocks noChangeArrowheads="1" noChangeShapeType="1" noTextEdit="1"/>
          </p:cNvSpPr>
          <p:nvPr/>
        </p:nvSpPr>
        <p:spPr bwMode="auto">
          <a:xfrm>
            <a:off x="990600" y="1219200"/>
            <a:ext cx="7543800" cy="3743325"/>
          </a:xfrm>
          <a:prstGeom prst="rect">
            <a:avLst/>
          </a:prstGeom>
        </p:spPr>
        <p:txBody>
          <a:bodyPr spcFirstLastPara="1" wrap="none" fromWordArt="1">
            <a:prstTxWarp prst="textArchUp">
              <a:avLst>
                <a:gd name="adj" fmla="val 10800000"/>
              </a:avLst>
            </a:prstTxWarp>
          </a:bodyPr>
          <a:lstStyle/>
          <a:p>
            <a:pPr algn="ctr"/>
            <a:r>
              <a:rPr lang="en-US" sz="4000" b="1" kern="10">
                <a:ln w="9525">
                  <a:solidFill>
                    <a:srgbClr val="000000"/>
                  </a:solidFill>
                  <a:round/>
                  <a:headEnd/>
                  <a:tailEnd/>
                </a:ln>
                <a:gradFill rotWithShape="1">
                  <a:gsLst>
                    <a:gs pos="0">
                      <a:srgbClr val="FF0066"/>
                    </a:gs>
                    <a:gs pos="50000">
                      <a:srgbClr val="3333FF"/>
                    </a:gs>
                    <a:gs pos="100000">
                      <a:srgbClr val="FF0066"/>
                    </a:gs>
                  </a:gsLst>
                  <a:lin ang="5400000" scaled="1"/>
                </a:gradFill>
                <a:cs typeface="Times New Roman" panose="02020603050405020304" pitchFamily="18" charset="0"/>
              </a:rPr>
              <a:t>Kính chúc quý thầy cô sức khoẻ!</a:t>
            </a:r>
          </a:p>
          <a:p>
            <a:pPr algn="ctr"/>
            <a:r>
              <a:rPr lang="en-US" sz="4000" b="1" kern="10">
                <a:ln w="9525">
                  <a:solidFill>
                    <a:srgbClr val="000000"/>
                  </a:solidFill>
                  <a:round/>
                  <a:headEnd/>
                  <a:tailEnd/>
                </a:ln>
                <a:gradFill rotWithShape="1">
                  <a:gsLst>
                    <a:gs pos="0">
                      <a:srgbClr val="FF0066"/>
                    </a:gs>
                    <a:gs pos="50000">
                      <a:srgbClr val="3333FF"/>
                    </a:gs>
                    <a:gs pos="100000">
                      <a:srgbClr val="FF0066"/>
                    </a:gs>
                  </a:gsLst>
                  <a:lin ang="5400000" scaled="1"/>
                </a:gradFill>
                <a:cs typeface="Times New Roman" panose="02020603050405020304" pitchFamily="18" charset="0"/>
              </a:rPr>
              <a:t>Chúc các em chăm ngoan, học giỏi!</a:t>
            </a: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8" name="Group 11"/>
          <p:cNvGrpSpPr>
            <a:grpSpLocks/>
          </p:cNvGrpSpPr>
          <p:nvPr/>
        </p:nvGrpSpPr>
        <p:grpSpPr bwMode="auto">
          <a:xfrm>
            <a:off x="0" y="4410075"/>
            <a:ext cx="9144000" cy="2447925"/>
            <a:chOff x="0" y="2778"/>
            <a:chExt cx="5760" cy="1542"/>
          </a:xfrm>
        </p:grpSpPr>
        <p:pic>
          <p:nvPicPr>
            <p:cNvPr id="29704" name="Picture 4" descr="724608s7aonrbep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5280" y="2778"/>
              <a:ext cx="480"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5" name="Picture 4" descr="724608s7aonrbepf"/>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0" y="2778"/>
              <a:ext cx="480" cy="15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6" name="Picture 7"/>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608" y="3168"/>
              <a:ext cx="76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707" name="Picture 8"/>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450" y="3168"/>
              <a:ext cx="768"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60" name="Text Box 12"/>
          <p:cNvSpPr txBox="1">
            <a:spLocks noChangeArrowheads="1"/>
          </p:cNvSpPr>
          <p:nvPr/>
        </p:nvSpPr>
        <p:spPr bwMode="auto">
          <a:xfrm>
            <a:off x="2057400" y="2971800"/>
            <a:ext cx="5029201"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3600" b="1" smtClean="0">
                <a:solidFill>
                  <a:srgbClr val="FF0000"/>
                </a:solidFill>
                <a:latin typeface="Times New Roman" panose="02020603050405020304" pitchFamily="18" charset="0"/>
              </a:rPr>
              <a:t>KHỞI ĐỘNG ĐẦU GIỜ</a:t>
            </a:r>
            <a:endParaRPr lang="en-US" altLang="en-US" sz="3600" b="1">
              <a:solidFill>
                <a:srgbClr val="FF0000"/>
              </a:solidFill>
              <a:latin typeface="Times New Roman" panose="02020603050405020304" pitchFamily="18" charset="0"/>
            </a:endParaRPr>
          </a:p>
        </p:txBody>
      </p:sp>
      <p:sp>
        <p:nvSpPr>
          <p:cNvPr id="2061" name="AutoShape 13"/>
          <p:cNvSpPr>
            <a:spLocks noChangeArrowheads="1"/>
          </p:cNvSpPr>
          <p:nvPr/>
        </p:nvSpPr>
        <p:spPr bwMode="auto">
          <a:xfrm>
            <a:off x="1219200" y="1600200"/>
            <a:ext cx="6705600" cy="3505200"/>
          </a:xfrm>
          <a:prstGeom prst="flowChartConnector">
            <a:avLst/>
          </a:prstGeom>
          <a:noFill/>
          <a:ln w="57150" cmpd="thinThick">
            <a:solidFill>
              <a:srgbClr val="6600FF"/>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solidFill>
                <a:srgbClr val="FF0000"/>
              </a:solidFill>
            </a:endParaRPr>
          </a:p>
        </p:txBody>
      </p:sp>
      <p:sp>
        <p:nvSpPr>
          <p:cNvPr id="2062" name="AutoShape 14"/>
          <p:cNvSpPr>
            <a:spLocks noChangeArrowheads="1"/>
          </p:cNvSpPr>
          <p:nvPr/>
        </p:nvSpPr>
        <p:spPr bwMode="auto">
          <a:xfrm>
            <a:off x="1857376" y="2057400"/>
            <a:ext cx="5381624" cy="2570163"/>
          </a:xfrm>
          <a:prstGeom prst="flowChartConnector">
            <a:avLst/>
          </a:prstGeom>
          <a:noFill/>
          <a:ln w="57150" cmpd="thinThick">
            <a:solidFill>
              <a:srgbClr val="FF0066"/>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1800" b="1">
              <a:solidFill>
                <a:srgbClr val="000000"/>
              </a:solidFill>
            </a:endParaRPr>
          </a:p>
        </p:txBody>
      </p:sp>
      <p:sp>
        <p:nvSpPr>
          <p:cNvPr id="2063" name="AutoShape 15"/>
          <p:cNvSpPr>
            <a:spLocks noChangeArrowheads="1"/>
          </p:cNvSpPr>
          <p:nvPr/>
        </p:nvSpPr>
        <p:spPr bwMode="auto">
          <a:xfrm>
            <a:off x="762000" y="995362"/>
            <a:ext cx="7772400" cy="4719637"/>
          </a:xfrm>
          <a:prstGeom prst="flowChartConnector">
            <a:avLst/>
          </a:prstGeom>
          <a:noFill/>
          <a:ln w="57150" cmpd="thinThick">
            <a:solidFill>
              <a:srgbClr val="FF33CC"/>
            </a:solidFill>
            <a:prstDash val="dash"/>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1800" b="1">
              <a:solidFill>
                <a:srgbClr val="FFFF66"/>
              </a:solidFill>
            </a:endParaRPr>
          </a:p>
        </p:txBody>
      </p:sp>
      <p:pic>
        <p:nvPicPr>
          <p:cNvPr id="2064" name="2.BAI CA DI HOC.mid">
            <a:hlinkClick r:id="" action="ppaction://media"/>
          </p:cNvPr>
          <p:cNvPicPr>
            <a:picLocks noRot="1" noChangeAspect="1" noChangeArrowheads="1"/>
          </p:cNvPicPr>
          <p:nvPr>
            <a:audioFile r:link="rId1"/>
          </p:nvPr>
        </p:nvPicPr>
        <p:blipFill>
          <a:blip r:embed="rId5">
            <a:extLst>
              <a:ext uri="{28A0092B-C50C-407E-A947-70E740481C1C}">
                <a14:useLocalDpi xmlns:a14="http://schemas.microsoft.com/office/drawing/2010/main" val="0"/>
              </a:ext>
            </a:extLst>
          </a:blip>
          <a:srcRect/>
          <a:stretch>
            <a:fillRect/>
          </a:stretch>
        </p:blipFill>
        <p:spPr bwMode="auto">
          <a:xfrm>
            <a:off x="8229600" y="6251575"/>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mph" presetSubtype="0" repeatCount="indefinite" fill="hold" grpId="0" nodeType="withEffect">
                                  <p:stCondLst>
                                    <p:cond delay="0"/>
                                  </p:stCondLst>
                                  <p:childTnLst>
                                    <p:animClr clrSpc="hsl" dir="cw">
                                      <p:cBhvr override="childStyle">
                                        <p:cTn id="6" dur="500" fill="hold"/>
                                        <p:tgtEl>
                                          <p:spTgt spid="2062"/>
                                        </p:tgtEl>
                                        <p:attrNameLst>
                                          <p:attrName>style.color</p:attrName>
                                        </p:attrNameLst>
                                      </p:cBhvr>
                                      <p:by>
                                        <p:hsl h="-7200000" s="0" l="0"/>
                                      </p:by>
                                    </p:animClr>
                                    <p:animClr clrSpc="hsl" dir="cw">
                                      <p:cBhvr>
                                        <p:cTn id="7" dur="500" fill="hold"/>
                                        <p:tgtEl>
                                          <p:spTgt spid="2062"/>
                                        </p:tgtEl>
                                        <p:attrNameLst>
                                          <p:attrName>fillcolor</p:attrName>
                                        </p:attrNameLst>
                                      </p:cBhvr>
                                      <p:by>
                                        <p:hsl h="-7200000" s="0" l="0"/>
                                      </p:by>
                                    </p:animClr>
                                    <p:animClr clrSpc="hsl" dir="cw">
                                      <p:cBhvr>
                                        <p:cTn id="8" dur="500" fill="hold"/>
                                        <p:tgtEl>
                                          <p:spTgt spid="2062"/>
                                        </p:tgtEl>
                                        <p:attrNameLst>
                                          <p:attrName>stroke.color</p:attrName>
                                        </p:attrNameLst>
                                      </p:cBhvr>
                                      <p:by>
                                        <p:hsl h="-7200000" s="0" l="0"/>
                                      </p:by>
                                    </p:animClr>
                                    <p:set>
                                      <p:cBhvr>
                                        <p:cTn id="9" dur="500" fill="hold"/>
                                        <p:tgtEl>
                                          <p:spTgt spid="2062"/>
                                        </p:tgtEl>
                                        <p:attrNameLst>
                                          <p:attrName>fill.type</p:attrName>
                                        </p:attrNameLst>
                                      </p:cBhvr>
                                      <p:to>
                                        <p:strVal val="solid"/>
                                      </p:to>
                                    </p:set>
                                  </p:childTnLst>
                                </p:cTn>
                              </p:par>
                              <p:par>
                                <p:cTn id="10" presetID="22" presetClass="emph" presetSubtype="0" repeatCount="indefinite" fill="hold" grpId="0" nodeType="withEffect">
                                  <p:stCondLst>
                                    <p:cond delay="0"/>
                                  </p:stCondLst>
                                  <p:childTnLst>
                                    <p:animClr clrSpc="hsl" dir="cw">
                                      <p:cBhvr override="childStyle">
                                        <p:cTn id="11" dur="500" fill="hold"/>
                                        <p:tgtEl>
                                          <p:spTgt spid="2061"/>
                                        </p:tgtEl>
                                        <p:attrNameLst>
                                          <p:attrName>style.color</p:attrName>
                                        </p:attrNameLst>
                                      </p:cBhvr>
                                      <p:by>
                                        <p:hsl h="-7200000" s="0" l="0"/>
                                      </p:by>
                                    </p:animClr>
                                    <p:animClr clrSpc="hsl" dir="cw">
                                      <p:cBhvr>
                                        <p:cTn id="12" dur="500" fill="hold"/>
                                        <p:tgtEl>
                                          <p:spTgt spid="2061"/>
                                        </p:tgtEl>
                                        <p:attrNameLst>
                                          <p:attrName>fillcolor</p:attrName>
                                        </p:attrNameLst>
                                      </p:cBhvr>
                                      <p:by>
                                        <p:hsl h="-7200000" s="0" l="0"/>
                                      </p:by>
                                    </p:animClr>
                                    <p:animClr clrSpc="hsl" dir="cw">
                                      <p:cBhvr>
                                        <p:cTn id="13" dur="500" fill="hold"/>
                                        <p:tgtEl>
                                          <p:spTgt spid="2061"/>
                                        </p:tgtEl>
                                        <p:attrNameLst>
                                          <p:attrName>stroke.color</p:attrName>
                                        </p:attrNameLst>
                                      </p:cBhvr>
                                      <p:by>
                                        <p:hsl h="-7200000" s="0" l="0"/>
                                      </p:by>
                                    </p:animClr>
                                    <p:set>
                                      <p:cBhvr>
                                        <p:cTn id="14" dur="500" fill="hold"/>
                                        <p:tgtEl>
                                          <p:spTgt spid="2061"/>
                                        </p:tgtEl>
                                        <p:attrNameLst>
                                          <p:attrName>fill.type</p:attrName>
                                        </p:attrNameLst>
                                      </p:cBhvr>
                                      <p:to>
                                        <p:strVal val="solid"/>
                                      </p:to>
                                    </p:set>
                                  </p:childTnLst>
                                </p:cTn>
                              </p:par>
                              <p:par>
                                <p:cTn id="15" presetID="22" presetClass="emph" presetSubtype="0" repeatCount="indefinite" fill="hold" grpId="0" nodeType="withEffect">
                                  <p:stCondLst>
                                    <p:cond delay="0"/>
                                  </p:stCondLst>
                                  <p:childTnLst>
                                    <p:animClr clrSpc="hsl" dir="cw">
                                      <p:cBhvr override="childStyle">
                                        <p:cTn id="16" dur="500" fill="hold"/>
                                        <p:tgtEl>
                                          <p:spTgt spid="2063"/>
                                        </p:tgtEl>
                                        <p:attrNameLst>
                                          <p:attrName>style.color</p:attrName>
                                        </p:attrNameLst>
                                      </p:cBhvr>
                                      <p:by>
                                        <p:hsl h="-7200000" s="0" l="0"/>
                                      </p:by>
                                    </p:animClr>
                                    <p:animClr clrSpc="hsl" dir="cw">
                                      <p:cBhvr>
                                        <p:cTn id="17" dur="500" fill="hold"/>
                                        <p:tgtEl>
                                          <p:spTgt spid="2063"/>
                                        </p:tgtEl>
                                        <p:attrNameLst>
                                          <p:attrName>fillcolor</p:attrName>
                                        </p:attrNameLst>
                                      </p:cBhvr>
                                      <p:by>
                                        <p:hsl h="-7200000" s="0" l="0"/>
                                      </p:by>
                                    </p:animClr>
                                    <p:animClr clrSpc="hsl" dir="cw">
                                      <p:cBhvr>
                                        <p:cTn id="18" dur="500" fill="hold"/>
                                        <p:tgtEl>
                                          <p:spTgt spid="2063"/>
                                        </p:tgtEl>
                                        <p:attrNameLst>
                                          <p:attrName>stroke.color</p:attrName>
                                        </p:attrNameLst>
                                      </p:cBhvr>
                                      <p:by>
                                        <p:hsl h="-7200000" s="0" l="0"/>
                                      </p:by>
                                    </p:animClr>
                                    <p:set>
                                      <p:cBhvr>
                                        <p:cTn id="19" dur="500" fill="hold"/>
                                        <p:tgtEl>
                                          <p:spTgt spid="2063"/>
                                        </p:tgtEl>
                                        <p:attrNameLst>
                                          <p:attrName>fill.type</p:attrName>
                                        </p:attrNameLst>
                                      </p:cBhvr>
                                      <p:to>
                                        <p:strVal val="solid"/>
                                      </p:to>
                                    </p:set>
                                  </p:childTnLst>
                                </p:cTn>
                              </p:par>
                              <p:par>
                                <p:cTn id="20" presetID="23" presetClass="entr" presetSubtype="16" repeatCount="indefinite" fill="hold" grpId="0" nodeType="withEffect">
                                  <p:stCondLst>
                                    <p:cond delay="0"/>
                                  </p:stCondLst>
                                  <p:childTnLst>
                                    <p:set>
                                      <p:cBhvr>
                                        <p:cTn id="21" dur="1" fill="hold">
                                          <p:stCondLst>
                                            <p:cond delay="0"/>
                                          </p:stCondLst>
                                        </p:cTn>
                                        <p:tgtEl>
                                          <p:spTgt spid="2060"/>
                                        </p:tgtEl>
                                        <p:attrNameLst>
                                          <p:attrName>style.visibility</p:attrName>
                                        </p:attrNameLst>
                                      </p:cBhvr>
                                      <p:to>
                                        <p:strVal val="visible"/>
                                      </p:to>
                                    </p:set>
                                    <p:anim calcmode="lin" valueType="num">
                                      <p:cBhvr>
                                        <p:cTn id="22" dur="1000" fill="hold"/>
                                        <p:tgtEl>
                                          <p:spTgt spid="2060"/>
                                        </p:tgtEl>
                                        <p:attrNameLst>
                                          <p:attrName>ppt_w</p:attrName>
                                        </p:attrNameLst>
                                      </p:cBhvr>
                                      <p:tavLst>
                                        <p:tav tm="0">
                                          <p:val>
                                            <p:fltVal val="0"/>
                                          </p:val>
                                        </p:tav>
                                        <p:tav tm="100000">
                                          <p:val>
                                            <p:strVal val="#ppt_w"/>
                                          </p:val>
                                        </p:tav>
                                      </p:tavLst>
                                    </p:anim>
                                    <p:anim calcmode="lin" valueType="num">
                                      <p:cBhvr>
                                        <p:cTn id="23" dur="1000" fill="hold"/>
                                        <p:tgtEl>
                                          <p:spTgt spid="2060"/>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1" presetClass="mediacall" presetSubtype="0" fill="hold" nodeType="clickEffect">
                                  <p:stCondLst>
                                    <p:cond delay="0"/>
                                  </p:stCondLst>
                                  <p:childTnLst>
                                    <p:cmd type="call" cmd="playFrom(0.0)">
                                      <p:cBhvr>
                                        <p:cTn id="27" dur="1" fill="hold"/>
                                        <p:tgtEl>
                                          <p:spTgt spid="206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28" repeatCount="indefinite" fill="hold" display="0">
                  <p:stCondLst>
                    <p:cond delay="indefinite"/>
                  </p:stCondLst>
                  <p:endCondLst>
                    <p:cond evt="onPrev" delay="0">
                      <p:tgtEl>
                        <p:sldTgt/>
                      </p:tgtEl>
                    </p:cond>
                    <p:cond evt="onStopAudio" delay="0">
                      <p:tgtEl>
                        <p:sldTgt/>
                      </p:tgtEl>
                    </p:cond>
                  </p:endCondLst>
                </p:cTn>
                <p:tgtEl>
                  <p:spTgt spid="2064"/>
                </p:tgtEl>
              </p:cMediaNode>
            </p:audio>
          </p:childTnLst>
        </p:cTn>
      </p:par>
    </p:tnLst>
    <p:bldLst>
      <p:bldP spid="2060" grpId="0"/>
      <p:bldP spid="2061" grpId="0" animBg="1"/>
      <p:bldP spid="2062" grpId="0" animBg="1"/>
      <p:bldP spid="206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extBox 1"/>
          <p:cNvSpPr txBox="1">
            <a:spLocks noChangeArrowheads="1"/>
          </p:cNvSpPr>
          <p:nvPr/>
        </p:nvSpPr>
        <p:spPr bwMode="auto">
          <a:xfrm>
            <a:off x="1180306" y="2957761"/>
            <a:ext cx="7000081"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0"/>
              </a:spcBef>
              <a:buFontTx/>
              <a:buNone/>
            </a:pPr>
            <a:r>
              <a:rPr lang="en-US" altLang="en-US" b="1" smtClean="0">
                <a:latin typeface="Times New Roman" panose="02020603050405020304" pitchFamily="18" charset="0"/>
                <a:cs typeface="Times New Roman" panose="02020603050405020304" pitchFamily="18" charset="0"/>
              </a:rPr>
              <a:t>Nêu cách khởi động phần mềm word.</a:t>
            </a:r>
          </a:p>
          <a:p>
            <a:pPr algn="just" eaLnBrk="1" hangingPunct="1">
              <a:spcBef>
                <a:spcPct val="0"/>
              </a:spcBef>
              <a:buFontTx/>
              <a:buNone/>
            </a:pPr>
            <a:r>
              <a:rPr lang="en-US" altLang="en-US" b="1" smtClean="0">
                <a:latin typeface="Times New Roman" panose="02020603050405020304" pitchFamily="18" charset="0"/>
                <a:cs typeface="Times New Roman" panose="02020603050405020304" pitchFamily="18" charset="0"/>
              </a:rPr>
              <a:t>Nêu cách gõ chữ: ă, â, ô, ơ, ư, ê, đ theo kiểu gõ telex </a:t>
            </a:r>
            <a:endParaRPr lang="en-US" altLang="en-US">
              <a:latin typeface="Times New Roman" panose="02020603050405020304" pitchFamily="18" charset="0"/>
              <a:cs typeface="Times New Roman" panose="02020603050405020304" pitchFamily="18" charset="0"/>
            </a:endParaRPr>
          </a:p>
        </p:txBody>
      </p:sp>
      <p:grpSp>
        <p:nvGrpSpPr>
          <p:cNvPr id="30723" name="Group 59"/>
          <p:cNvGrpSpPr>
            <a:grpSpLocks/>
          </p:cNvGrpSpPr>
          <p:nvPr/>
        </p:nvGrpSpPr>
        <p:grpSpPr bwMode="auto">
          <a:xfrm>
            <a:off x="3175" y="0"/>
            <a:ext cx="1579563" cy="3332163"/>
            <a:chOff x="2" y="0"/>
            <a:chExt cx="995" cy="2099"/>
          </a:xfrm>
        </p:grpSpPr>
        <p:sp>
          <p:nvSpPr>
            <p:cNvPr id="30728" name="AutoShape 60"/>
            <p:cNvSpPr>
              <a:spLocks noChangeAspect="1" noChangeArrowheads="1" noTextEdit="1"/>
            </p:cNvSpPr>
            <p:nvPr/>
          </p:nvSpPr>
          <p:spPr bwMode="auto">
            <a:xfrm>
              <a:off x="192" y="1296"/>
              <a:ext cx="805" cy="8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grpSp>
          <p:nvGrpSpPr>
            <p:cNvPr id="30729" name="Group 61"/>
            <p:cNvGrpSpPr>
              <a:grpSpLocks/>
            </p:cNvGrpSpPr>
            <p:nvPr/>
          </p:nvGrpSpPr>
          <p:grpSpPr bwMode="auto">
            <a:xfrm>
              <a:off x="10" y="3"/>
              <a:ext cx="794" cy="666"/>
              <a:chOff x="10" y="3"/>
              <a:chExt cx="794" cy="666"/>
            </a:xfrm>
          </p:grpSpPr>
          <p:sp>
            <p:nvSpPr>
              <p:cNvPr id="30850" name="Freeform 62"/>
              <p:cNvSpPr>
                <a:spLocks/>
              </p:cNvSpPr>
              <p:nvPr/>
            </p:nvSpPr>
            <p:spPr bwMode="auto">
              <a:xfrm>
                <a:off x="436" y="21"/>
                <a:ext cx="112" cy="49"/>
              </a:xfrm>
              <a:custGeom>
                <a:avLst/>
                <a:gdLst>
                  <a:gd name="T0" fmla="*/ 0 w 223"/>
                  <a:gd name="T1" fmla="*/ 1 h 98"/>
                  <a:gd name="T2" fmla="*/ 0 w 223"/>
                  <a:gd name="T3" fmla="*/ 1 h 98"/>
                  <a:gd name="T4" fmla="*/ 1 w 223"/>
                  <a:gd name="T5" fmla="*/ 1 h 98"/>
                  <a:gd name="T6" fmla="*/ 1 w 223"/>
                  <a:gd name="T7" fmla="*/ 1 h 98"/>
                  <a:gd name="T8" fmla="*/ 1 w 223"/>
                  <a:gd name="T9" fmla="*/ 1 h 98"/>
                  <a:gd name="T10" fmla="*/ 1 w 223"/>
                  <a:gd name="T11" fmla="*/ 1 h 98"/>
                  <a:gd name="T12" fmla="*/ 1 w 223"/>
                  <a:gd name="T13" fmla="*/ 1 h 98"/>
                  <a:gd name="T14" fmla="*/ 1 w 223"/>
                  <a:gd name="T15" fmla="*/ 1 h 98"/>
                  <a:gd name="T16" fmla="*/ 1 w 223"/>
                  <a:gd name="T17" fmla="*/ 1 h 98"/>
                  <a:gd name="T18" fmla="*/ 1 w 223"/>
                  <a:gd name="T19" fmla="*/ 1 h 98"/>
                  <a:gd name="T20" fmla="*/ 1 w 223"/>
                  <a:gd name="T21" fmla="*/ 1 h 98"/>
                  <a:gd name="T22" fmla="*/ 1 w 223"/>
                  <a:gd name="T23" fmla="*/ 1 h 98"/>
                  <a:gd name="T24" fmla="*/ 1 w 223"/>
                  <a:gd name="T25" fmla="*/ 1 h 98"/>
                  <a:gd name="T26" fmla="*/ 1 w 223"/>
                  <a:gd name="T27" fmla="*/ 1 h 98"/>
                  <a:gd name="T28" fmla="*/ 1 w 223"/>
                  <a:gd name="T29" fmla="*/ 1 h 98"/>
                  <a:gd name="T30" fmla="*/ 1 w 223"/>
                  <a:gd name="T31" fmla="*/ 1 h 98"/>
                  <a:gd name="T32" fmla="*/ 1 w 223"/>
                  <a:gd name="T33" fmla="*/ 1 h 98"/>
                  <a:gd name="T34" fmla="*/ 1 w 223"/>
                  <a:gd name="T35" fmla="*/ 1 h 98"/>
                  <a:gd name="T36" fmla="*/ 1 w 223"/>
                  <a:gd name="T37" fmla="*/ 1 h 98"/>
                  <a:gd name="T38" fmla="*/ 1 w 223"/>
                  <a:gd name="T39" fmla="*/ 1 h 98"/>
                  <a:gd name="T40" fmla="*/ 1 w 223"/>
                  <a:gd name="T41" fmla="*/ 0 h 98"/>
                  <a:gd name="T42" fmla="*/ 1 w 223"/>
                  <a:gd name="T43" fmla="*/ 1 h 98"/>
                  <a:gd name="T44" fmla="*/ 1 w 223"/>
                  <a:gd name="T45" fmla="*/ 1 h 98"/>
                  <a:gd name="T46" fmla="*/ 1 w 223"/>
                  <a:gd name="T47" fmla="*/ 1 h 98"/>
                  <a:gd name="T48" fmla="*/ 1 w 223"/>
                  <a:gd name="T49" fmla="*/ 1 h 98"/>
                  <a:gd name="T50" fmla="*/ 1 w 223"/>
                  <a:gd name="T51" fmla="*/ 1 h 98"/>
                  <a:gd name="T52" fmla="*/ 1 w 223"/>
                  <a:gd name="T53" fmla="*/ 1 h 98"/>
                  <a:gd name="T54" fmla="*/ 1 w 223"/>
                  <a:gd name="T55" fmla="*/ 1 h 98"/>
                  <a:gd name="T56" fmla="*/ 1 w 223"/>
                  <a:gd name="T57" fmla="*/ 1 h 98"/>
                  <a:gd name="T58" fmla="*/ 1 w 223"/>
                  <a:gd name="T59" fmla="*/ 1 h 98"/>
                  <a:gd name="T60" fmla="*/ 1 w 223"/>
                  <a:gd name="T61" fmla="*/ 1 h 98"/>
                  <a:gd name="T62" fmla="*/ 1 w 223"/>
                  <a:gd name="T63" fmla="*/ 1 h 98"/>
                  <a:gd name="T64" fmla="*/ 1 w 223"/>
                  <a:gd name="T65" fmla="*/ 1 h 98"/>
                  <a:gd name="T66" fmla="*/ 1 w 223"/>
                  <a:gd name="T67" fmla="*/ 1 h 98"/>
                  <a:gd name="T68" fmla="*/ 1 w 223"/>
                  <a:gd name="T69" fmla="*/ 1 h 98"/>
                  <a:gd name="T70" fmla="*/ 1 w 223"/>
                  <a:gd name="T71" fmla="*/ 1 h 98"/>
                  <a:gd name="T72" fmla="*/ 0 w 223"/>
                  <a:gd name="T73" fmla="*/ 1 h 9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23"/>
                  <a:gd name="T112" fmla="*/ 0 h 98"/>
                  <a:gd name="T113" fmla="*/ 223 w 223"/>
                  <a:gd name="T114" fmla="*/ 98 h 9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23" h="98">
                    <a:moveTo>
                      <a:pt x="0" y="85"/>
                    </a:moveTo>
                    <a:lnTo>
                      <a:pt x="0" y="84"/>
                    </a:lnTo>
                    <a:lnTo>
                      <a:pt x="3" y="83"/>
                    </a:lnTo>
                    <a:lnTo>
                      <a:pt x="6" y="82"/>
                    </a:lnTo>
                    <a:lnTo>
                      <a:pt x="6" y="80"/>
                    </a:lnTo>
                    <a:lnTo>
                      <a:pt x="24" y="85"/>
                    </a:lnTo>
                    <a:lnTo>
                      <a:pt x="43" y="87"/>
                    </a:lnTo>
                    <a:lnTo>
                      <a:pt x="60" y="88"/>
                    </a:lnTo>
                    <a:lnTo>
                      <a:pt x="76" y="86"/>
                    </a:lnTo>
                    <a:lnTo>
                      <a:pt x="92" y="83"/>
                    </a:lnTo>
                    <a:lnTo>
                      <a:pt x="108" y="78"/>
                    </a:lnTo>
                    <a:lnTo>
                      <a:pt x="123" y="72"/>
                    </a:lnTo>
                    <a:lnTo>
                      <a:pt x="137" y="65"/>
                    </a:lnTo>
                    <a:lnTo>
                      <a:pt x="151" y="57"/>
                    </a:lnTo>
                    <a:lnTo>
                      <a:pt x="163" y="49"/>
                    </a:lnTo>
                    <a:lnTo>
                      <a:pt x="175" y="41"/>
                    </a:lnTo>
                    <a:lnTo>
                      <a:pt x="187" y="32"/>
                    </a:lnTo>
                    <a:lnTo>
                      <a:pt x="197" y="23"/>
                    </a:lnTo>
                    <a:lnTo>
                      <a:pt x="206" y="15"/>
                    </a:lnTo>
                    <a:lnTo>
                      <a:pt x="215" y="7"/>
                    </a:lnTo>
                    <a:lnTo>
                      <a:pt x="223" y="0"/>
                    </a:lnTo>
                    <a:lnTo>
                      <a:pt x="221" y="9"/>
                    </a:lnTo>
                    <a:lnTo>
                      <a:pt x="215" y="18"/>
                    </a:lnTo>
                    <a:lnTo>
                      <a:pt x="207" y="27"/>
                    </a:lnTo>
                    <a:lnTo>
                      <a:pt x="196" y="38"/>
                    </a:lnTo>
                    <a:lnTo>
                      <a:pt x="183" y="48"/>
                    </a:lnTo>
                    <a:lnTo>
                      <a:pt x="169" y="58"/>
                    </a:lnTo>
                    <a:lnTo>
                      <a:pt x="153" y="68"/>
                    </a:lnTo>
                    <a:lnTo>
                      <a:pt x="136" y="76"/>
                    </a:lnTo>
                    <a:lnTo>
                      <a:pt x="119" y="84"/>
                    </a:lnTo>
                    <a:lnTo>
                      <a:pt x="100" y="90"/>
                    </a:lnTo>
                    <a:lnTo>
                      <a:pt x="82" y="94"/>
                    </a:lnTo>
                    <a:lnTo>
                      <a:pt x="64" y="98"/>
                    </a:lnTo>
                    <a:lnTo>
                      <a:pt x="46" y="98"/>
                    </a:lnTo>
                    <a:lnTo>
                      <a:pt x="30" y="97"/>
                    </a:lnTo>
                    <a:lnTo>
                      <a:pt x="14" y="92"/>
                    </a:lnTo>
                    <a:lnTo>
                      <a:pt x="0" y="8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1" name="Freeform 63"/>
              <p:cNvSpPr>
                <a:spLocks/>
              </p:cNvSpPr>
              <p:nvPr/>
            </p:nvSpPr>
            <p:spPr bwMode="auto">
              <a:xfrm>
                <a:off x="524" y="7"/>
                <a:ext cx="6" cy="38"/>
              </a:xfrm>
              <a:custGeom>
                <a:avLst/>
                <a:gdLst>
                  <a:gd name="T0" fmla="*/ 0 w 13"/>
                  <a:gd name="T1" fmla="*/ 0 h 76"/>
                  <a:gd name="T2" fmla="*/ 0 w 13"/>
                  <a:gd name="T3" fmla="*/ 1 h 76"/>
                  <a:gd name="T4" fmla="*/ 0 w 13"/>
                  <a:gd name="T5" fmla="*/ 1 h 76"/>
                  <a:gd name="T6" fmla="*/ 0 w 13"/>
                  <a:gd name="T7" fmla="*/ 1 h 76"/>
                  <a:gd name="T8" fmla="*/ 0 w 13"/>
                  <a:gd name="T9" fmla="*/ 1 h 76"/>
                  <a:gd name="T10" fmla="*/ 0 w 13"/>
                  <a:gd name="T11" fmla="*/ 1 h 76"/>
                  <a:gd name="T12" fmla="*/ 0 w 13"/>
                  <a:gd name="T13" fmla="*/ 1 h 76"/>
                  <a:gd name="T14" fmla="*/ 0 w 13"/>
                  <a:gd name="T15" fmla="*/ 1 h 76"/>
                  <a:gd name="T16" fmla="*/ 0 w 13"/>
                  <a:gd name="T17" fmla="*/ 0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6"/>
                  <a:gd name="T29" fmla="*/ 13 w 1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6">
                    <a:moveTo>
                      <a:pt x="9" y="0"/>
                    </a:moveTo>
                    <a:lnTo>
                      <a:pt x="13" y="9"/>
                    </a:lnTo>
                    <a:lnTo>
                      <a:pt x="13" y="31"/>
                    </a:lnTo>
                    <a:lnTo>
                      <a:pt x="9" y="56"/>
                    </a:lnTo>
                    <a:lnTo>
                      <a:pt x="0" y="76"/>
                    </a:lnTo>
                    <a:lnTo>
                      <a:pt x="2" y="56"/>
                    </a:lnTo>
                    <a:lnTo>
                      <a:pt x="5" y="31"/>
                    </a:lnTo>
                    <a:lnTo>
                      <a:pt x="7" y="9"/>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2" name="Freeform 64"/>
              <p:cNvSpPr>
                <a:spLocks/>
              </p:cNvSpPr>
              <p:nvPr/>
            </p:nvSpPr>
            <p:spPr bwMode="auto">
              <a:xfrm>
                <a:off x="515" y="6"/>
                <a:ext cx="8" cy="46"/>
              </a:xfrm>
              <a:custGeom>
                <a:avLst/>
                <a:gdLst>
                  <a:gd name="T0" fmla="*/ 1 w 16"/>
                  <a:gd name="T1" fmla="*/ 0 h 91"/>
                  <a:gd name="T2" fmla="*/ 1 w 16"/>
                  <a:gd name="T3" fmla="*/ 1 h 91"/>
                  <a:gd name="T4" fmla="*/ 1 w 16"/>
                  <a:gd name="T5" fmla="*/ 1 h 91"/>
                  <a:gd name="T6" fmla="*/ 1 w 16"/>
                  <a:gd name="T7" fmla="*/ 1 h 91"/>
                  <a:gd name="T8" fmla="*/ 0 w 16"/>
                  <a:gd name="T9" fmla="*/ 1 h 91"/>
                  <a:gd name="T10" fmla="*/ 1 w 16"/>
                  <a:gd name="T11" fmla="*/ 1 h 91"/>
                  <a:gd name="T12" fmla="*/ 1 w 16"/>
                  <a:gd name="T13" fmla="*/ 1 h 91"/>
                  <a:gd name="T14" fmla="*/ 1 w 16"/>
                  <a:gd name="T15" fmla="*/ 1 h 91"/>
                  <a:gd name="T16" fmla="*/ 1 w 16"/>
                  <a:gd name="T17" fmla="*/ 0 h 9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91"/>
                  <a:gd name="T29" fmla="*/ 16 w 16"/>
                  <a:gd name="T30" fmla="*/ 91 h 9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91">
                    <a:moveTo>
                      <a:pt x="12" y="0"/>
                    </a:moveTo>
                    <a:lnTo>
                      <a:pt x="16" y="11"/>
                    </a:lnTo>
                    <a:lnTo>
                      <a:pt x="15" y="38"/>
                    </a:lnTo>
                    <a:lnTo>
                      <a:pt x="10" y="68"/>
                    </a:lnTo>
                    <a:lnTo>
                      <a:pt x="0" y="91"/>
                    </a:lnTo>
                    <a:lnTo>
                      <a:pt x="2" y="72"/>
                    </a:lnTo>
                    <a:lnTo>
                      <a:pt x="4" y="41"/>
                    </a:lnTo>
                    <a:lnTo>
                      <a:pt x="8" y="12"/>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3" name="Freeform 65"/>
              <p:cNvSpPr>
                <a:spLocks/>
              </p:cNvSpPr>
              <p:nvPr/>
            </p:nvSpPr>
            <p:spPr bwMode="auto">
              <a:xfrm>
                <a:off x="499" y="13"/>
                <a:ext cx="6" cy="48"/>
              </a:xfrm>
              <a:custGeom>
                <a:avLst/>
                <a:gdLst>
                  <a:gd name="T0" fmla="*/ 0 w 13"/>
                  <a:gd name="T1" fmla="*/ 0 h 95"/>
                  <a:gd name="T2" fmla="*/ 0 w 13"/>
                  <a:gd name="T3" fmla="*/ 1 h 95"/>
                  <a:gd name="T4" fmla="*/ 0 w 13"/>
                  <a:gd name="T5" fmla="*/ 1 h 95"/>
                  <a:gd name="T6" fmla="*/ 0 w 13"/>
                  <a:gd name="T7" fmla="*/ 1 h 95"/>
                  <a:gd name="T8" fmla="*/ 0 w 13"/>
                  <a:gd name="T9" fmla="*/ 1 h 95"/>
                  <a:gd name="T10" fmla="*/ 0 w 13"/>
                  <a:gd name="T11" fmla="*/ 1 h 95"/>
                  <a:gd name="T12" fmla="*/ 0 w 13"/>
                  <a:gd name="T13" fmla="*/ 1 h 95"/>
                  <a:gd name="T14" fmla="*/ 0 w 13"/>
                  <a:gd name="T15" fmla="*/ 1 h 95"/>
                  <a:gd name="T16" fmla="*/ 0 w 13"/>
                  <a:gd name="T17" fmla="*/ 0 h 9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95"/>
                  <a:gd name="T29" fmla="*/ 13 w 13"/>
                  <a:gd name="T30" fmla="*/ 95 h 9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95">
                    <a:moveTo>
                      <a:pt x="7" y="0"/>
                    </a:moveTo>
                    <a:lnTo>
                      <a:pt x="12" y="12"/>
                    </a:lnTo>
                    <a:lnTo>
                      <a:pt x="13" y="41"/>
                    </a:lnTo>
                    <a:lnTo>
                      <a:pt x="10" y="73"/>
                    </a:lnTo>
                    <a:lnTo>
                      <a:pt x="0" y="95"/>
                    </a:lnTo>
                    <a:lnTo>
                      <a:pt x="0" y="76"/>
                    </a:lnTo>
                    <a:lnTo>
                      <a:pt x="1" y="43"/>
                    </a:lnTo>
                    <a:lnTo>
                      <a:pt x="4" y="13"/>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4" name="Freeform 66"/>
              <p:cNvSpPr>
                <a:spLocks/>
              </p:cNvSpPr>
              <p:nvPr/>
            </p:nvSpPr>
            <p:spPr bwMode="auto">
              <a:xfrm>
                <a:off x="488" y="22"/>
                <a:ext cx="5" cy="43"/>
              </a:xfrm>
              <a:custGeom>
                <a:avLst/>
                <a:gdLst>
                  <a:gd name="T0" fmla="*/ 1 w 10"/>
                  <a:gd name="T1" fmla="*/ 0 h 85"/>
                  <a:gd name="T2" fmla="*/ 1 w 10"/>
                  <a:gd name="T3" fmla="*/ 1 h 85"/>
                  <a:gd name="T4" fmla="*/ 1 w 10"/>
                  <a:gd name="T5" fmla="*/ 1 h 85"/>
                  <a:gd name="T6" fmla="*/ 1 w 10"/>
                  <a:gd name="T7" fmla="*/ 1 h 85"/>
                  <a:gd name="T8" fmla="*/ 1 w 10"/>
                  <a:gd name="T9" fmla="*/ 1 h 85"/>
                  <a:gd name="T10" fmla="*/ 1 w 10"/>
                  <a:gd name="T11" fmla="*/ 1 h 85"/>
                  <a:gd name="T12" fmla="*/ 0 w 10"/>
                  <a:gd name="T13" fmla="*/ 1 h 85"/>
                  <a:gd name="T14" fmla="*/ 1 w 10"/>
                  <a:gd name="T15" fmla="*/ 1 h 85"/>
                  <a:gd name="T16" fmla="*/ 1 w 10"/>
                  <a:gd name="T17" fmla="*/ 0 h 8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85"/>
                  <a:gd name="T29" fmla="*/ 10 w 10"/>
                  <a:gd name="T30" fmla="*/ 85 h 8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85">
                    <a:moveTo>
                      <a:pt x="5" y="0"/>
                    </a:moveTo>
                    <a:lnTo>
                      <a:pt x="9" y="11"/>
                    </a:lnTo>
                    <a:lnTo>
                      <a:pt x="10" y="38"/>
                    </a:lnTo>
                    <a:lnTo>
                      <a:pt x="8" y="67"/>
                    </a:lnTo>
                    <a:lnTo>
                      <a:pt x="1" y="85"/>
                    </a:lnTo>
                    <a:lnTo>
                      <a:pt x="1" y="66"/>
                    </a:lnTo>
                    <a:lnTo>
                      <a:pt x="0" y="37"/>
                    </a:lnTo>
                    <a:lnTo>
                      <a:pt x="1"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5" name="Freeform 67"/>
              <p:cNvSpPr>
                <a:spLocks/>
              </p:cNvSpPr>
              <p:nvPr/>
            </p:nvSpPr>
            <p:spPr bwMode="auto">
              <a:xfrm>
                <a:off x="468" y="33"/>
                <a:ext cx="6" cy="36"/>
              </a:xfrm>
              <a:custGeom>
                <a:avLst/>
                <a:gdLst>
                  <a:gd name="T0" fmla="*/ 0 w 13"/>
                  <a:gd name="T1" fmla="*/ 0 h 71"/>
                  <a:gd name="T2" fmla="*/ 0 w 13"/>
                  <a:gd name="T3" fmla="*/ 1 h 71"/>
                  <a:gd name="T4" fmla="*/ 0 w 13"/>
                  <a:gd name="T5" fmla="*/ 1 h 71"/>
                  <a:gd name="T6" fmla="*/ 0 w 13"/>
                  <a:gd name="T7" fmla="*/ 1 h 71"/>
                  <a:gd name="T8" fmla="*/ 0 w 13"/>
                  <a:gd name="T9" fmla="*/ 1 h 71"/>
                  <a:gd name="T10" fmla="*/ 0 w 13"/>
                  <a:gd name="T11" fmla="*/ 1 h 71"/>
                  <a:gd name="T12" fmla="*/ 0 w 13"/>
                  <a:gd name="T13" fmla="*/ 1 h 71"/>
                  <a:gd name="T14" fmla="*/ 0 w 13"/>
                  <a:gd name="T15" fmla="*/ 1 h 71"/>
                  <a:gd name="T16" fmla="*/ 0 w 13"/>
                  <a:gd name="T17" fmla="*/ 0 h 7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71"/>
                  <a:gd name="T29" fmla="*/ 13 w 13"/>
                  <a:gd name="T30" fmla="*/ 71 h 7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71">
                    <a:moveTo>
                      <a:pt x="3" y="0"/>
                    </a:moveTo>
                    <a:lnTo>
                      <a:pt x="8" y="8"/>
                    </a:lnTo>
                    <a:lnTo>
                      <a:pt x="13" y="29"/>
                    </a:lnTo>
                    <a:lnTo>
                      <a:pt x="12" y="52"/>
                    </a:lnTo>
                    <a:lnTo>
                      <a:pt x="5" y="71"/>
                    </a:lnTo>
                    <a:lnTo>
                      <a:pt x="4" y="54"/>
                    </a:lnTo>
                    <a:lnTo>
                      <a:pt x="1" y="30"/>
                    </a:lnTo>
                    <a:lnTo>
                      <a:pt x="0" y="9"/>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6" name="Freeform 68"/>
              <p:cNvSpPr>
                <a:spLocks/>
              </p:cNvSpPr>
              <p:nvPr/>
            </p:nvSpPr>
            <p:spPr bwMode="auto">
              <a:xfrm>
                <a:off x="439" y="49"/>
                <a:ext cx="7" cy="17"/>
              </a:xfrm>
              <a:custGeom>
                <a:avLst/>
                <a:gdLst>
                  <a:gd name="T0" fmla="*/ 0 w 15"/>
                  <a:gd name="T1" fmla="*/ 0 h 35"/>
                  <a:gd name="T2" fmla="*/ 0 w 15"/>
                  <a:gd name="T3" fmla="*/ 0 h 35"/>
                  <a:gd name="T4" fmla="*/ 0 w 15"/>
                  <a:gd name="T5" fmla="*/ 0 h 35"/>
                  <a:gd name="T6" fmla="*/ 0 w 15"/>
                  <a:gd name="T7" fmla="*/ 0 h 35"/>
                  <a:gd name="T8" fmla="*/ 0 w 15"/>
                  <a:gd name="T9" fmla="*/ 0 h 35"/>
                  <a:gd name="T10" fmla="*/ 0 w 15"/>
                  <a:gd name="T11" fmla="*/ 0 h 35"/>
                  <a:gd name="T12" fmla="*/ 0 w 15"/>
                  <a:gd name="T13" fmla="*/ 0 h 35"/>
                  <a:gd name="T14" fmla="*/ 0 w 15"/>
                  <a:gd name="T15" fmla="*/ 0 h 35"/>
                  <a:gd name="T16" fmla="*/ 0 w 15"/>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35"/>
                  <a:gd name="T29" fmla="*/ 15 w 1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35">
                    <a:moveTo>
                      <a:pt x="2" y="0"/>
                    </a:moveTo>
                    <a:lnTo>
                      <a:pt x="6" y="3"/>
                    </a:lnTo>
                    <a:lnTo>
                      <a:pt x="12" y="14"/>
                    </a:lnTo>
                    <a:lnTo>
                      <a:pt x="15" y="27"/>
                    </a:lnTo>
                    <a:lnTo>
                      <a:pt x="11" y="35"/>
                    </a:lnTo>
                    <a:lnTo>
                      <a:pt x="11" y="23"/>
                    </a:lnTo>
                    <a:lnTo>
                      <a:pt x="5" y="12"/>
                    </a:lnTo>
                    <a:lnTo>
                      <a:pt x="0" y="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7" name="Freeform 69"/>
              <p:cNvSpPr>
                <a:spLocks/>
              </p:cNvSpPr>
              <p:nvPr/>
            </p:nvSpPr>
            <p:spPr bwMode="auto">
              <a:xfrm>
                <a:off x="535" y="3"/>
                <a:ext cx="6" cy="33"/>
              </a:xfrm>
              <a:custGeom>
                <a:avLst/>
                <a:gdLst>
                  <a:gd name="T0" fmla="*/ 0 w 13"/>
                  <a:gd name="T1" fmla="*/ 0 h 66"/>
                  <a:gd name="T2" fmla="*/ 0 w 13"/>
                  <a:gd name="T3" fmla="*/ 1 h 66"/>
                  <a:gd name="T4" fmla="*/ 0 w 13"/>
                  <a:gd name="T5" fmla="*/ 1 h 66"/>
                  <a:gd name="T6" fmla="*/ 0 w 13"/>
                  <a:gd name="T7" fmla="*/ 1 h 66"/>
                  <a:gd name="T8" fmla="*/ 0 w 13"/>
                  <a:gd name="T9" fmla="*/ 1 h 66"/>
                  <a:gd name="T10" fmla="*/ 0 w 13"/>
                  <a:gd name="T11" fmla="*/ 1 h 66"/>
                  <a:gd name="T12" fmla="*/ 0 w 13"/>
                  <a:gd name="T13" fmla="*/ 1 h 66"/>
                  <a:gd name="T14" fmla="*/ 0 w 13"/>
                  <a:gd name="T15" fmla="*/ 1 h 66"/>
                  <a:gd name="T16" fmla="*/ 0 w 13"/>
                  <a:gd name="T17" fmla="*/ 0 h 6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66"/>
                  <a:gd name="T29" fmla="*/ 13 w 13"/>
                  <a:gd name="T30" fmla="*/ 66 h 6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66">
                    <a:moveTo>
                      <a:pt x="9" y="0"/>
                    </a:moveTo>
                    <a:lnTo>
                      <a:pt x="13" y="7"/>
                    </a:lnTo>
                    <a:lnTo>
                      <a:pt x="13" y="25"/>
                    </a:lnTo>
                    <a:lnTo>
                      <a:pt x="9" y="46"/>
                    </a:lnTo>
                    <a:lnTo>
                      <a:pt x="0" y="66"/>
                    </a:lnTo>
                    <a:lnTo>
                      <a:pt x="2" y="47"/>
                    </a:lnTo>
                    <a:lnTo>
                      <a:pt x="3" y="25"/>
                    </a:lnTo>
                    <a:lnTo>
                      <a:pt x="6" y="8"/>
                    </a:lnTo>
                    <a:lnTo>
                      <a:pt x="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8" name="Freeform 70"/>
              <p:cNvSpPr>
                <a:spLocks/>
              </p:cNvSpPr>
              <p:nvPr/>
            </p:nvSpPr>
            <p:spPr bwMode="auto">
              <a:xfrm>
                <a:off x="508" y="10"/>
                <a:ext cx="6" cy="46"/>
              </a:xfrm>
              <a:custGeom>
                <a:avLst/>
                <a:gdLst>
                  <a:gd name="T0" fmla="*/ 1 w 12"/>
                  <a:gd name="T1" fmla="*/ 0 h 93"/>
                  <a:gd name="T2" fmla="*/ 1 w 12"/>
                  <a:gd name="T3" fmla="*/ 0 h 93"/>
                  <a:gd name="T4" fmla="*/ 1 w 12"/>
                  <a:gd name="T5" fmla="*/ 0 h 93"/>
                  <a:gd name="T6" fmla="*/ 1 w 12"/>
                  <a:gd name="T7" fmla="*/ 0 h 93"/>
                  <a:gd name="T8" fmla="*/ 0 w 12"/>
                  <a:gd name="T9" fmla="*/ 0 h 93"/>
                  <a:gd name="T10" fmla="*/ 0 w 12"/>
                  <a:gd name="T11" fmla="*/ 0 h 93"/>
                  <a:gd name="T12" fmla="*/ 1 w 12"/>
                  <a:gd name="T13" fmla="*/ 0 h 93"/>
                  <a:gd name="T14" fmla="*/ 1 w 12"/>
                  <a:gd name="T15" fmla="*/ 0 h 93"/>
                  <a:gd name="T16" fmla="*/ 1 w 12"/>
                  <a:gd name="T17" fmla="*/ 0 h 9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93"/>
                  <a:gd name="T29" fmla="*/ 12 w 12"/>
                  <a:gd name="T30" fmla="*/ 93 h 9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93">
                    <a:moveTo>
                      <a:pt x="7" y="0"/>
                    </a:moveTo>
                    <a:lnTo>
                      <a:pt x="11" y="12"/>
                    </a:lnTo>
                    <a:lnTo>
                      <a:pt x="12" y="40"/>
                    </a:lnTo>
                    <a:lnTo>
                      <a:pt x="9" y="71"/>
                    </a:lnTo>
                    <a:lnTo>
                      <a:pt x="0" y="93"/>
                    </a:lnTo>
                    <a:lnTo>
                      <a:pt x="0" y="75"/>
                    </a:lnTo>
                    <a:lnTo>
                      <a:pt x="1" y="42"/>
                    </a:lnTo>
                    <a:lnTo>
                      <a:pt x="3" y="12"/>
                    </a:lnTo>
                    <a:lnTo>
                      <a:pt x="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59" name="Freeform 71"/>
              <p:cNvSpPr>
                <a:spLocks/>
              </p:cNvSpPr>
              <p:nvPr/>
            </p:nvSpPr>
            <p:spPr bwMode="auto">
              <a:xfrm>
                <a:off x="476" y="26"/>
                <a:ext cx="7" cy="41"/>
              </a:xfrm>
              <a:custGeom>
                <a:avLst/>
                <a:gdLst>
                  <a:gd name="T0" fmla="*/ 1 w 13"/>
                  <a:gd name="T1" fmla="*/ 0 h 82"/>
                  <a:gd name="T2" fmla="*/ 1 w 13"/>
                  <a:gd name="T3" fmla="*/ 1 h 82"/>
                  <a:gd name="T4" fmla="*/ 1 w 13"/>
                  <a:gd name="T5" fmla="*/ 1 h 82"/>
                  <a:gd name="T6" fmla="*/ 1 w 13"/>
                  <a:gd name="T7" fmla="*/ 1 h 82"/>
                  <a:gd name="T8" fmla="*/ 1 w 13"/>
                  <a:gd name="T9" fmla="*/ 1 h 82"/>
                  <a:gd name="T10" fmla="*/ 1 w 13"/>
                  <a:gd name="T11" fmla="*/ 1 h 82"/>
                  <a:gd name="T12" fmla="*/ 1 w 13"/>
                  <a:gd name="T13" fmla="*/ 1 h 82"/>
                  <a:gd name="T14" fmla="*/ 0 w 13"/>
                  <a:gd name="T15" fmla="*/ 1 h 82"/>
                  <a:gd name="T16" fmla="*/ 1 w 13"/>
                  <a:gd name="T17" fmla="*/ 0 h 8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82"/>
                  <a:gd name="T29" fmla="*/ 13 w 13"/>
                  <a:gd name="T30" fmla="*/ 82 h 8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82">
                    <a:moveTo>
                      <a:pt x="3" y="0"/>
                    </a:moveTo>
                    <a:lnTo>
                      <a:pt x="8" y="10"/>
                    </a:lnTo>
                    <a:lnTo>
                      <a:pt x="13" y="33"/>
                    </a:lnTo>
                    <a:lnTo>
                      <a:pt x="13" y="61"/>
                    </a:lnTo>
                    <a:lnTo>
                      <a:pt x="6" y="82"/>
                    </a:lnTo>
                    <a:lnTo>
                      <a:pt x="5" y="62"/>
                    </a:lnTo>
                    <a:lnTo>
                      <a:pt x="3" y="36"/>
                    </a:lnTo>
                    <a:lnTo>
                      <a:pt x="0"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0" name="Freeform 72"/>
              <p:cNvSpPr>
                <a:spLocks/>
              </p:cNvSpPr>
              <p:nvPr/>
            </p:nvSpPr>
            <p:spPr bwMode="auto">
              <a:xfrm>
                <a:off x="461" y="35"/>
                <a:ext cx="4" cy="34"/>
              </a:xfrm>
              <a:custGeom>
                <a:avLst/>
                <a:gdLst>
                  <a:gd name="T0" fmla="*/ 1 w 7"/>
                  <a:gd name="T1" fmla="*/ 0 h 68"/>
                  <a:gd name="T2" fmla="*/ 1 w 7"/>
                  <a:gd name="T3" fmla="*/ 1 h 68"/>
                  <a:gd name="T4" fmla="*/ 1 w 7"/>
                  <a:gd name="T5" fmla="*/ 1 h 68"/>
                  <a:gd name="T6" fmla="*/ 1 w 7"/>
                  <a:gd name="T7" fmla="*/ 1 h 68"/>
                  <a:gd name="T8" fmla="*/ 1 w 7"/>
                  <a:gd name="T9" fmla="*/ 1 h 68"/>
                  <a:gd name="T10" fmla="*/ 1 w 7"/>
                  <a:gd name="T11" fmla="*/ 1 h 68"/>
                  <a:gd name="T12" fmla="*/ 0 w 7"/>
                  <a:gd name="T13" fmla="*/ 1 h 68"/>
                  <a:gd name="T14" fmla="*/ 0 w 7"/>
                  <a:gd name="T15" fmla="*/ 1 h 68"/>
                  <a:gd name="T16" fmla="*/ 1 w 7"/>
                  <a:gd name="T17" fmla="*/ 0 h 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
                  <a:gd name="T28" fmla="*/ 0 h 68"/>
                  <a:gd name="T29" fmla="*/ 7 w 7"/>
                  <a:gd name="T30" fmla="*/ 68 h 6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 h="68">
                    <a:moveTo>
                      <a:pt x="3" y="0"/>
                    </a:moveTo>
                    <a:lnTo>
                      <a:pt x="6" y="11"/>
                    </a:lnTo>
                    <a:lnTo>
                      <a:pt x="7" y="32"/>
                    </a:lnTo>
                    <a:lnTo>
                      <a:pt x="6" y="56"/>
                    </a:lnTo>
                    <a:lnTo>
                      <a:pt x="2" y="68"/>
                    </a:lnTo>
                    <a:lnTo>
                      <a:pt x="2" y="53"/>
                    </a:lnTo>
                    <a:lnTo>
                      <a:pt x="0" y="32"/>
                    </a:lnTo>
                    <a:lnTo>
                      <a:pt x="0" y="12"/>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1" name="Freeform 73"/>
              <p:cNvSpPr>
                <a:spLocks/>
              </p:cNvSpPr>
              <p:nvPr/>
            </p:nvSpPr>
            <p:spPr bwMode="auto">
              <a:xfrm>
                <a:off x="449" y="47"/>
                <a:ext cx="7" cy="21"/>
              </a:xfrm>
              <a:custGeom>
                <a:avLst/>
                <a:gdLst>
                  <a:gd name="T0" fmla="*/ 1 w 14"/>
                  <a:gd name="T1" fmla="*/ 0 h 41"/>
                  <a:gd name="T2" fmla="*/ 1 w 14"/>
                  <a:gd name="T3" fmla="*/ 1 h 41"/>
                  <a:gd name="T4" fmla="*/ 1 w 14"/>
                  <a:gd name="T5" fmla="*/ 1 h 41"/>
                  <a:gd name="T6" fmla="*/ 1 w 14"/>
                  <a:gd name="T7" fmla="*/ 1 h 41"/>
                  <a:gd name="T8" fmla="*/ 1 w 14"/>
                  <a:gd name="T9" fmla="*/ 1 h 41"/>
                  <a:gd name="T10" fmla="*/ 1 w 14"/>
                  <a:gd name="T11" fmla="*/ 1 h 41"/>
                  <a:gd name="T12" fmla="*/ 1 w 14"/>
                  <a:gd name="T13" fmla="*/ 1 h 41"/>
                  <a:gd name="T14" fmla="*/ 0 w 14"/>
                  <a:gd name="T15" fmla="*/ 1 h 41"/>
                  <a:gd name="T16" fmla="*/ 1 w 14"/>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1"/>
                  <a:gd name="T29" fmla="*/ 14 w 1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1">
                    <a:moveTo>
                      <a:pt x="3" y="0"/>
                    </a:moveTo>
                    <a:lnTo>
                      <a:pt x="7" y="4"/>
                    </a:lnTo>
                    <a:lnTo>
                      <a:pt x="12" y="17"/>
                    </a:lnTo>
                    <a:lnTo>
                      <a:pt x="14" y="32"/>
                    </a:lnTo>
                    <a:lnTo>
                      <a:pt x="9" y="41"/>
                    </a:lnTo>
                    <a:lnTo>
                      <a:pt x="9" y="30"/>
                    </a:lnTo>
                    <a:lnTo>
                      <a:pt x="5" y="16"/>
                    </a:lnTo>
                    <a:lnTo>
                      <a:pt x="0" y="4"/>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2" name="Freeform 74"/>
              <p:cNvSpPr>
                <a:spLocks/>
              </p:cNvSpPr>
              <p:nvPr/>
            </p:nvSpPr>
            <p:spPr bwMode="auto">
              <a:xfrm>
                <a:off x="544" y="7"/>
                <a:ext cx="6" cy="22"/>
              </a:xfrm>
              <a:custGeom>
                <a:avLst/>
                <a:gdLst>
                  <a:gd name="T0" fmla="*/ 0 w 14"/>
                  <a:gd name="T1" fmla="*/ 1 h 43"/>
                  <a:gd name="T2" fmla="*/ 0 w 14"/>
                  <a:gd name="T3" fmla="*/ 1 h 43"/>
                  <a:gd name="T4" fmla="*/ 0 w 14"/>
                  <a:gd name="T5" fmla="*/ 1 h 43"/>
                  <a:gd name="T6" fmla="*/ 0 w 14"/>
                  <a:gd name="T7" fmla="*/ 1 h 43"/>
                  <a:gd name="T8" fmla="*/ 0 w 14"/>
                  <a:gd name="T9" fmla="*/ 0 h 43"/>
                  <a:gd name="T10" fmla="*/ 0 w 14"/>
                  <a:gd name="T11" fmla="*/ 1 h 43"/>
                  <a:gd name="T12" fmla="*/ 0 w 14"/>
                  <a:gd name="T13" fmla="*/ 1 h 43"/>
                  <a:gd name="T14" fmla="*/ 0 w 14"/>
                  <a:gd name="T15" fmla="*/ 1 h 43"/>
                  <a:gd name="T16" fmla="*/ 0 w 14"/>
                  <a:gd name="T17" fmla="*/ 1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3"/>
                  <a:gd name="T29" fmla="*/ 14 w 14"/>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3">
                    <a:moveTo>
                      <a:pt x="0" y="43"/>
                    </a:moveTo>
                    <a:lnTo>
                      <a:pt x="0" y="33"/>
                    </a:lnTo>
                    <a:lnTo>
                      <a:pt x="1" y="17"/>
                    </a:lnTo>
                    <a:lnTo>
                      <a:pt x="5" y="5"/>
                    </a:lnTo>
                    <a:lnTo>
                      <a:pt x="11" y="0"/>
                    </a:lnTo>
                    <a:lnTo>
                      <a:pt x="14" y="7"/>
                    </a:lnTo>
                    <a:lnTo>
                      <a:pt x="11" y="20"/>
                    </a:lnTo>
                    <a:lnTo>
                      <a:pt x="5" y="33"/>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3" name="Freeform 75"/>
              <p:cNvSpPr>
                <a:spLocks/>
              </p:cNvSpPr>
              <p:nvPr/>
            </p:nvSpPr>
            <p:spPr bwMode="auto">
              <a:xfrm>
                <a:off x="542" y="25"/>
                <a:ext cx="20" cy="5"/>
              </a:xfrm>
              <a:custGeom>
                <a:avLst/>
                <a:gdLst>
                  <a:gd name="T0" fmla="*/ 0 w 39"/>
                  <a:gd name="T1" fmla="*/ 1 h 9"/>
                  <a:gd name="T2" fmla="*/ 1 w 39"/>
                  <a:gd name="T3" fmla="*/ 1 h 9"/>
                  <a:gd name="T4" fmla="*/ 1 w 39"/>
                  <a:gd name="T5" fmla="*/ 1 h 9"/>
                  <a:gd name="T6" fmla="*/ 1 w 39"/>
                  <a:gd name="T7" fmla="*/ 1 h 9"/>
                  <a:gd name="T8" fmla="*/ 1 w 39"/>
                  <a:gd name="T9" fmla="*/ 1 h 9"/>
                  <a:gd name="T10" fmla="*/ 1 w 39"/>
                  <a:gd name="T11" fmla="*/ 1 h 9"/>
                  <a:gd name="T12" fmla="*/ 1 w 39"/>
                  <a:gd name="T13" fmla="*/ 1 h 9"/>
                  <a:gd name="T14" fmla="*/ 1 w 39"/>
                  <a:gd name="T15" fmla="*/ 1 h 9"/>
                  <a:gd name="T16" fmla="*/ 1 w 39"/>
                  <a:gd name="T17" fmla="*/ 1 h 9"/>
                  <a:gd name="T18" fmla="*/ 1 w 39"/>
                  <a:gd name="T19" fmla="*/ 1 h 9"/>
                  <a:gd name="T20" fmla="*/ 1 w 39"/>
                  <a:gd name="T21" fmla="*/ 0 h 9"/>
                  <a:gd name="T22" fmla="*/ 1 w 39"/>
                  <a:gd name="T23" fmla="*/ 0 h 9"/>
                  <a:gd name="T24" fmla="*/ 1 w 39"/>
                  <a:gd name="T25" fmla="*/ 1 h 9"/>
                  <a:gd name="T26" fmla="*/ 1 w 39"/>
                  <a:gd name="T27" fmla="*/ 1 h 9"/>
                  <a:gd name="T28" fmla="*/ 1 w 39"/>
                  <a:gd name="T29" fmla="*/ 1 h 9"/>
                  <a:gd name="T30" fmla="*/ 1 w 39"/>
                  <a:gd name="T31" fmla="*/ 1 h 9"/>
                  <a:gd name="T32" fmla="*/ 0 w 39"/>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9"/>
                  <a:gd name="T53" fmla="*/ 39 w 39"/>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9">
                    <a:moveTo>
                      <a:pt x="0" y="8"/>
                    </a:moveTo>
                    <a:lnTo>
                      <a:pt x="2" y="8"/>
                    </a:lnTo>
                    <a:lnTo>
                      <a:pt x="7" y="8"/>
                    </a:lnTo>
                    <a:lnTo>
                      <a:pt x="14" y="8"/>
                    </a:lnTo>
                    <a:lnTo>
                      <a:pt x="21" y="9"/>
                    </a:lnTo>
                    <a:lnTo>
                      <a:pt x="27" y="9"/>
                    </a:lnTo>
                    <a:lnTo>
                      <a:pt x="33" y="8"/>
                    </a:lnTo>
                    <a:lnTo>
                      <a:pt x="37" y="5"/>
                    </a:lnTo>
                    <a:lnTo>
                      <a:pt x="39" y="3"/>
                    </a:lnTo>
                    <a:lnTo>
                      <a:pt x="38" y="1"/>
                    </a:lnTo>
                    <a:lnTo>
                      <a:pt x="34" y="0"/>
                    </a:lnTo>
                    <a:lnTo>
                      <a:pt x="30" y="0"/>
                    </a:lnTo>
                    <a:lnTo>
                      <a:pt x="23" y="1"/>
                    </a:lnTo>
                    <a:lnTo>
                      <a:pt x="16" y="3"/>
                    </a:lnTo>
                    <a:lnTo>
                      <a:pt x="9" y="4"/>
                    </a:lnTo>
                    <a:lnTo>
                      <a:pt x="4"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4" name="Freeform 76"/>
              <p:cNvSpPr>
                <a:spLocks/>
              </p:cNvSpPr>
              <p:nvPr/>
            </p:nvSpPr>
            <p:spPr bwMode="auto">
              <a:xfrm>
                <a:off x="548" y="10"/>
                <a:ext cx="16" cy="12"/>
              </a:xfrm>
              <a:custGeom>
                <a:avLst/>
                <a:gdLst>
                  <a:gd name="T0" fmla="*/ 0 w 32"/>
                  <a:gd name="T1" fmla="*/ 1 h 24"/>
                  <a:gd name="T2" fmla="*/ 1 w 32"/>
                  <a:gd name="T3" fmla="*/ 1 h 24"/>
                  <a:gd name="T4" fmla="*/ 1 w 32"/>
                  <a:gd name="T5" fmla="*/ 1 h 24"/>
                  <a:gd name="T6" fmla="*/ 1 w 32"/>
                  <a:gd name="T7" fmla="*/ 1 h 24"/>
                  <a:gd name="T8" fmla="*/ 1 w 32"/>
                  <a:gd name="T9" fmla="*/ 1 h 24"/>
                  <a:gd name="T10" fmla="*/ 1 w 32"/>
                  <a:gd name="T11" fmla="*/ 1 h 24"/>
                  <a:gd name="T12" fmla="*/ 1 w 32"/>
                  <a:gd name="T13" fmla="*/ 1 h 24"/>
                  <a:gd name="T14" fmla="*/ 1 w 32"/>
                  <a:gd name="T15" fmla="*/ 1 h 24"/>
                  <a:gd name="T16" fmla="*/ 1 w 32"/>
                  <a:gd name="T17" fmla="*/ 0 h 24"/>
                  <a:gd name="T18" fmla="*/ 1 w 32"/>
                  <a:gd name="T19" fmla="*/ 0 h 24"/>
                  <a:gd name="T20" fmla="*/ 1 w 32"/>
                  <a:gd name="T21" fmla="*/ 1 h 24"/>
                  <a:gd name="T22" fmla="*/ 1 w 32"/>
                  <a:gd name="T23" fmla="*/ 1 h 24"/>
                  <a:gd name="T24" fmla="*/ 0 w 32"/>
                  <a:gd name="T25" fmla="*/ 1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24"/>
                  <a:gd name="T41" fmla="*/ 32 w 32"/>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24">
                    <a:moveTo>
                      <a:pt x="0" y="24"/>
                    </a:moveTo>
                    <a:lnTo>
                      <a:pt x="3" y="23"/>
                    </a:lnTo>
                    <a:lnTo>
                      <a:pt x="7" y="20"/>
                    </a:lnTo>
                    <a:lnTo>
                      <a:pt x="13" y="17"/>
                    </a:lnTo>
                    <a:lnTo>
                      <a:pt x="19" y="13"/>
                    </a:lnTo>
                    <a:lnTo>
                      <a:pt x="24" y="10"/>
                    </a:lnTo>
                    <a:lnTo>
                      <a:pt x="30" y="7"/>
                    </a:lnTo>
                    <a:lnTo>
                      <a:pt x="32" y="3"/>
                    </a:lnTo>
                    <a:lnTo>
                      <a:pt x="32" y="0"/>
                    </a:lnTo>
                    <a:lnTo>
                      <a:pt x="27" y="0"/>
                    </a:lnTo>
                    <a:lnTo>
                      <a:pt x="17" y="7"/>
                    </a:lnTo>
                    <a:lnTo>
                      <a:pt x="7" y="17"/>
                    </a:lnTo>
                    <a:lnTo>
                      <a:pt x="0" y="2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5" name="Freeform 77"/>
              <p:cNvSpPr>
                <a:spLocks/>
              </p:cNvSpPr>
              <p:nvPr/>
            </p:nvSpPr>
            <p:spPr bwMode="auto">
              <a:xfrm>
                <a:off x="453" y="66"/>
                <a:ext cx="6" cy="26"/>
              </a:xfrm>
              <a:custGeom>
                <a:avLst/>
                <a:gdLst>
                  <a:gd name="T0" fmla="*/ 1 w 12"/>
                  <a:gd name="T1" fmla="*/ 0 h 52"/>
                  <a:gd name="T2" fmla="*/ 1 w 12"/>
                  <a:gd name="T3" fmla="*/ 1 h 52"/>
                  <a:gd name="T4" fmla="*/ 1 w 12"/>
                  <a:gd name="T5" fmla="*/ 1 h 52"/>
                  <a:gd name="T6" fmla="*/ 1 w 12"/>
                  <a:gd name="T7" fmla="*/ 1 h 52"/>
                  <a:gd name="T8" fmla="*/ 1 w 12"/>
                  <a:gd name="T9" fmla="*/ 1 h 52"/>
                  <a:gd name="T10" fmla="*/ 1 w 12"/>
                  <a:gd name="T11" fmla="*/ 1 h 52"/>
                  <a:gd name="T12" fmla="*/ 0 w 12"/>
                  <a:gd name="T13" fmla="*/ 1 h 52"/>
                  <a:gd name="T14" fmla="*/ 1 w 12"/>
                  <a:gd name="T15" fmla="*/ 1 h 52"/>
                  <a:gd name="T16" fmla="*/ 1 w 12"/>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52"/>
                  <a:gd name="T29" fmla="*/ 12 w 12"/>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52">
                    <a:moveTo>
                      <a:pt x="1" y="0"/>
                    </a:moveTo>
                    <a:lnTo>
                      <a:pt x="8" y="13"/>
                    </a:lnTo>
                    <a:lnTo>
                      <a:pt x="12" y="29"/>
                    </a:lnTo>
                    <a:lnTo>
                      <a:pt x="11" y="44"/>
                    </a:lnTo>
                    <a:lnTo>
                      <a:pt x="6" y="52"/>
                    </a:lnTo>
                    <a:lnTo>
                      <a:pt x="1" y="48"/>
                    </a:lnTo>
                    <a:lnTo>
                      <a:pt x="0" y="33"/>
                    </a:lnTo>
                    <a:lnTo>
                      <a:pt x="1" y="15"/>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6" name="Freeform 78"/>
              <p:cNvSpPr>
                <a:spLocks/>
              </p:cNvSpPr>
              <p:nvPr/>
            </p:nvSpPr>
            <p:spPr bwMode="auto">
              <a:xfrm>
                <a:off x="434" y="62"/>
                <a:ext cx="9" cy="25"/>
              </a:xfrm>
              <a:custGeom>
                <a:avLst/>
                <a:gdLst>
                  <a:gd name="T0" fmla="*/ 1 w 18"/>
                  <a:gd name="T1" fmla="*/ 0 h 49"/>
                  <a:gd name="T2" fmla="*/ 1 w 18"/>
                  <a:gd name="T3" fmla="*/ 1 h 49"/>
                  <a:gd name="T4" fmla="*/ 1 w 18"/>
                  <a:gd name="T5" fmla="*/ 1 h 49"/>
                  <a:gd name="T6" fmla="*/ 1 w 18"/>
                  <a:gd name="T7" fmla="*/ 1 h 49"/>
                  <a:gd name="T8" fmla="*/ 1 w 18"/>
                  <a:gd name="T9" fmla="*/ 1 h 49"/>
                  <a:gd name="T10" fmla="*/ 0 w 18"/>
                  <a:gd name="T11" fmla="*/ 1 h 49"/>
                  <a:gd name="T12" fmla="*/ 1 w 18"/>
                  <a:gd name="T13" fmla="*/ 1 h 49"/>
                  <a:gd name="T14" fmla="*/ 1 w 18"/>
                  <a:gd name="T15" fmla="*/ 1 h 49"/>
                  <a:gd name="T16" fmla="*/ 1 w 1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9"/>
                  <a:gd name="T29" fmla="*/ 18 w 1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9">
                    <a:moveTo>
                      <a:pt x="18" y="0"/>
                    </a:moveTo>
                    <a:lnTo>
                      <a:pt x="16" y="11"/>
                    </a:lnTo>
                    <a:lnTo>
                      <a:pt x="14" y="27"/>
                    </a:lnTo>
                    <a:lnTo>
                      <a:pt x="10" y="42"/>
                    </a:lnTo>
                    <a:lnTo>
                      <a:pt x="3" y="49"/>
                    </a:lnTo>
                    <a:lnTo>
                      <a:pt x="0" y="42"/>
                    </a:lnTo>
                    <a:lnTo>
                      <a:pt x="5" y="27"/>
                    </a:lnTo>
                    <a:lnTo>
                      <a:pt x="13" y="10"/>
                    </a:lnTo>
                    <a:lnTo>
                      <a:pt x="1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7" name="Freeform 79"/>
              <p:cNvSpPr>
                <a:spLocks/>
              </p:cNvSpPr>
              <p:nvPr/>
            </p:nvSpPr>
            <p:spPr bwMode="auto">
              <a:xfrm>
                <a:off x="462" y="67"/>
                <a:ext cx="6" cy="24"/>
              </a:xfrm>
              <a:custGeom>
                <a:avLst/>
                <a:gdLst>
                  <a:gd name="T0" fmla="*/ 0 w 12"/>
                  <a:gd name="T1" fmla="*/ 0 h 47"/>
                  <a:gd name="T2" fmla="*/ 1 w 12"/>
                  <a:gd name="T3" fmla="*/ 1 h 47"/>
                  <a:gd name="T4" fmla="*/ 1 w 12"/>
                  <a:gd name="T5" fmla="*/ 1 h 47"/>
                  <a:gd name="T6" fmla="*/ 1 w 12"/>
                  <a:gd name="T7" fmla="*/ 1 h 47"/>
                  <a:gd name="T8" fmla="*/ 1 w 12"/>
                  <a:gd name="T9" fmla="*/ 1 h 47"/>
                  <a:gd name="T10" fmla="*/ 1 w 12"/>
                  <a:gd name="T11" fmla="*/ 1 h 47"/>
                  <a:gd name="T12" fmla="*/ 1 w 12"/>
                  <a:gd name="T13" fmla="*/ 1 h 47"/>
                  <a:gd name="T14" fmla="*/ 1 w 12"/>
                  <a:gd name="T15" fmla="*/ 1 h 47"/>
                  <a:gd name="T16" fmla="*/ 0 w 12"/>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47"/>
                  <a:gd name="T29" fmla="*/ 12 w 12"/>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47">
                    <a:moveTo>
                      <a:pt x="0" y="0"/>
                    </a:moveTo>
                    <a:lnTo>
                      <a:pt x="7" y="7"/>
                    </a:lnTo>
                    <a:lnTo>
                      <a:pt x="11" y="21"/>
                    </a:lnTo>
                    <a:lnTo>
                      <a:pt x="12" y="37"/>
                    </a:lnTo>
                    <a:lnTo>
                      <a:pt x="9" y="47"/>
                    </a:lnTo>
                    <a:lnTo>
                      <a:pt x="4" y="45"/>
                    </a:lnTo>
                    <a:lnTo>
                      <a:pt x="3" y="31"/>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8" name="Freeform 80"/>
              <p:cNvSpPr>
                <a:spLocks/>
              </p:cNvSpPr>
              <p:nvPr/>
            </p:nvSpPr>
            <p:spPr bwMode="auto">
              <a:xfrm>
                <a:off x="470" y="67"/>
                <a:ext cx="10" cy="25"/>
              </a:xfrm>
              <a:custGeom>
                <a:avLst/>
                <a:gdLst>
                  <a:gd name="T0" fmla="*/ 0 w 18"/>
                  <a:gd name="T1" fmla="*/ 0 h 49"/>
                  <a:gd name="T2" fmla="*/ 1 w 18"/>
                  <a:gd name="T3" fmla="*/ 1 h 49"/>
                  <a:gd name="T4" fmla="*/ 1 w 18"/>
                  <a:gd name="T5" fmla="*/ 1 h 49"/>
                  <a:gd name="T6" fmla="*/ 1 w 18"/>
                  <a:gd name="T7" fmla="*/ 1 h 49"/>
                  <a:gd name="T8" fmla="*/ 1 w 18"/>
                  <a:gd name="T9" fmla="*/ 1 h 49"/>
                  <a:gd name="T10" fmla="*/ 1 w 18"/>
                  <a:gd name="T11" fmla="*/ 1 h 49"/>
                  <a:gd name="T12" fmla="*/ 1 w 18"/>
                  <a:gd name="T13" fmla="*/ 1 h 49"/>
                  <a:gd name="T14" fmla="*/ 1 w 18"/>
                  <a:gd name="T15" fmla="*/ 1 h 49"/>
                  <a:gd name="T16" fmla="*/ 0 w 18"/>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49"/>
                  <a:gd name="T29" fmla="*/ 18 w 18"/>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49">
                    <a:moveTo>
                      <a:pt x="0" y="0"/>
                    </a:moveTo>
                    <a:lnTo>
                      <a:pt x="9" y="8"/>
                    </a:lnTo>
                    <a:lnTo>
                      <a:pt x="15" y="24"/>
                    </a:lnTo>
                    <a:lnTo>
                      <a:pt x="18" y="40"/>
                    </a:lnTo>
                    <a:lnTo>
                      <a:pt x="16" y="49"/>
                    </a:lnTo>
                    <a:lnTo>
                      <a:pt x="11" y="46"/>
                    </a:lnTo>
                    <a:lnTo>
                      <a:pt x="8" y="33"/>
                    </a:lnTo>
                    <a:lnTo>
                      <a:pt x="5"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69" name="Freeform 81"/>
              <p:cNvSpPr>
                <a:spLocks/>
              </p:cNvSpPr>
              <p:nvPr/>
            </p:nvSpPr>
            <p:spPr bwMode="auto">
              <a:xfrm>
                <a:off x="478" y="66"/>
                <a:ext cx="11" cy="23"/>
              </a:xfrm>
              <a:custGeom>
                <a:avLst/>
                <a:gdLst>
                  <a:gd name="T0" fmla="*/ 0 w 23"/>
                  <a:gd name="T1" fmla="*/ 0 h 46"/>
                  <a:gd name="T2" fmla="*/ 0 w 23"/>
                  <a:gd name="T3" fmla="*/ 1 h 46"/>
                  <a:gd name="T4" fmla="*/ 0 w 23"/>
                  <a:gd name="T5" fmla="*/ 1 h 46"/>
                  <a:gd name="T6" fmla="*/ 0 w 23"/>
                  <a:gd name="T7" fmla="*/ 1 h 46"/>
                  <a:gd name="T8" fmla="*/ 0 w 23"/>
                  <a:gd name="T9" fmla="*/ 1 h 46"/>
                  <a:gd name="T10" fmla="*/ 0 w 23"/>
                  <a:gd name="T11" fmla="*/ 1 h 46"/>
                  <a:gd name="T12" fmla="*/ 0 w 23"/>
                  <a:gd name="T13" fmla="*/ 1 h 46"/>
                  <a:gd name="T14" fmla="*/ 0 w 23"/>
                  <a:gd name="T15" fmla="*/ 1 h 46"/>
                  <a:gd name="T16" fmla="*/ 0 w 23"/>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46"/>
                  <a:gd name="T29" fmla="*/ 23 w 23"/>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46">
                    <a:moveTo>
                      <a:pt x="0" y="0"/>
                    </a:moveTo>
                    <a:lnTo>
                      <a:pt x="10" y="9"/>
                    </a:lnTo>
                    <a:lnTo>
                      <a:pt x="18" y="24"/>
                    </a:lnTo>
                    <a:lnTo>
                      <a:pt x="23" y="39"/>
                    </a:lnTo>
                    <a:lnTo>
                      <a:pt x="21" y="46"/>
                    </a:lnTo>
                    <a:lnTo>
                      <a:pt x="15" y="42"/>
                    </a:lnTo>
                    <a:lnTo>
                      <a:pt x="10" y="28"/>
                    </a:lnTo>
                    <a:lnTo>
                      <a:pt x="6"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0" name="Freeform 82"/>
              <p:cNvSpPr>
                <a:spLocks/>
              </p:cNvSpPr>
              <p:nvPr/>
            </p:nvSpPr>
            <p:spPr bwMode="auto">
              <a:xfrm>
                <a:off x="487" y="63"/>
                <a:ext cx="17" cy="25"/>
              </a:xfrm>
              <a:custGeom>
                <a:avLst/>
                <a:gdLst>
                  <a:gd name="T0" fmla="*/ 0 w 35"/>
                  <a:gd name="T1" fmla="*/ 0 h 48"/>
                  <a:gd name="T2" fmla="*/ 0 w 35"/>
                  <a:gd name="T3" fmla="*/ 1 h 48"/>
                  <a:gd name="T4" fmla="*/ 0 w 35"/>
                  <a:gd name="T5" fmla="*/ 1 h 48"/>
                  <a:gd name="T6" fmla="*/ 0 w 35"/>
                  <a:gd name="T7" fmla="*/ 1 h 48"/>
                  <a:gd name="T8" fmla="*/ 0 w 35"/>
                  <a:gd name="T9" fmla="*/ 1 h 48"/>
                  <a:gd name="T10" fmla="*/ 0 w 35"/>
                  <a:gd name="T11" fmla="*/ 1 h 48"/>
                  <a:gd name="T12" fmla="*/ 0 w 35"/>
                  <a:gd name="T13" fmla="*/ 1 h 48"/>
                  <a:gd name="T14" fmla="*/ 0 w 35"/>
                  <a:gd name="T15" fmla="*/ 1 h 48"/>
                  <a:gd name="T16" fmla="*/ 0 w 35"/>
                  <a:gd name="T17" fmla="*/ 1 h 48"/>
                  <a:gd name="T18" fmla="*/ 0 w 35"/>
                  <a:gd name="T19" fmla="*/ 1 h 48"/>
                  <a:gd name="T20" fmla="*/ 0 w 35"/>
                  <a:gd name="T21" fmla="*/ 1 h 48"/>
                  <a:gd name="T22" fmla="*/ 0 w 35"/>
                  <a:gd name="T23" fmla="*/ 1 h 48"/>
                  <a:gd name="T24" fmla="*/ 0 w 35"/>
                  <a:gd name="T25" fmla="*/ 0 h 4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5"/>
                  <a:gd name="T40" fmla="*/ 0 h 48"/>
                  <a:gd name="T41" fmla="*/ 35 w 35"/>
                  <a:gd name="T42" fmla="*/ 48 h 4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5" h="48">
                    <a:moveTo>
                      <a:pt x="0" y="0"/>
                    </a:moveTo>
                    <a:lnTo>
                      <a:pt x="6" y="4"/>
                    </a:lnTo>
                    <a:lnTo>
                      <a:pt x="12" y="11"/>
                    </a:lnTo>
                    <a:lnTo>
                      <a:pt x="19" y="18"/>
                    </a:lnTo>
                    <a:lnTo>
                      <a:pt x="25" y="25"/>
                    </a:lnTo>
                    <a:lnTo>
                      <a:pt x="30" y="33"/>
                    </a:lnTo>
                    <a:lnTo>
                      <a:pt x="34" y="40"/>
                    </a:lnTo>
                    <a:lnTo>
                      <a:pt x="35" y="45"/>
                    </a:lnTo>
                    <a:lnTo>
                      <a:pt x="32" y="48"/>
                    </a:lnTo>
                    <a:lnTo>
                      <a:pt x="24" y="45"/>
                    </a:lnTo>
                    <a:lnTo>
                      <a:pt x="15" y="30"/>
                    </a:lnTo>
                    <a:lnTo>
                      <a:pt x="7"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1" name="Freeform 83"/>
              <p:cNvSpPr>
                <a:spLocks/>
              </p:cNvSpPr>
              <p:nvPr/>
            </p:nvSpPr>
            <p:spPr bwMode="auto">
              <a:xfrm>
                <a:off x="497" y="59"/>
                <a:ext cx="22" cy="23"/>
              </a:xfrm>
              <a:custGeom>
                <a:avLst/>
                <a:gdLst>
                  <a:gd name="T0" fmla="*/ 0 w 45"/>
                  <a:gd name="T1" fmla="*/ 0 h 46"/>
                  <a:gd name="T2" fmla="*/ 0 w 45"/>
                  <a:gd name="T3" fmla="*/ 1 h 46"/>
                  <a:gd name="T4" fmla="*/ 0 w 45"/>
                  <a:gd name="T5" fmla="*/ 1 h 46"/>
                  <a:gd name="T6" fmla="*/ 0 w 45"/>
                  <a:gd name="T7" fmla="*/ 1 h 46"/>
                  <a:gd name="T8" fmla="*/ 0 w 45"/>
                  <a:gd name="T9" fmla="*/ 1 h 46"/>
                  <a:gd name="T10" fmla="*/ 0 w 45"/>
                  <a:gd name="T11" fmla="*/ 1 h 46"/>
                  <a:gd name="T12" fmla="*/ 0 w 45"/>
                  <a:gd name="T13" fmla="*/ 1 h 46"/>
                  <a:gd name="T14" fmla="*/ 0 w 45"/>
                  <a:gd name="T15" fmla="*/ 1 h 46"/>
                  <a:gd name="T16" fmla="*/ 0 w 45"/>
                  <a:gd name="T17" fmla="*/ 1 h 46"/>
                  <a:gd name="T18" fmla="*/ 0 w 45"/>
                  <a:gd name="T19" fmla="*/ 1 h 46"/>
                  <a:gd name="T20" fmla="*/ 0 w 45"/>
                  <a:gd name="T21" fmla="*/ 1 h 46"/>
                  <a:gd name="T22" fmla="*/ 0 w 45"/>
                  <a:gd name="T23" fmla="*/ 1 h 46"/>
                  <a:gd name="T24" fmla="*/ 0 w 45"/>
                  <a:gd name="T25" fmla="*/ 1 h 46"/>
                  <a:gd name="T26" fmla="*/ 0 w 45"/>
                  <a:gd name="T27" fmla="*/ 1 h 46"/>
                  <a:gd name="T28" fmla="*/ 0 w 45"/>
                  <a:gd name="T29" fmla="*/ 1 h 46"/>
                  <a:gd name="T30" fmla="*/ 0 w 45"/>
                  <a:gd name="T31" fmla="*/ 1 h 46"/>
                  <a:gd name="T32" fmla="*/ 0 w 45"/>
                  <a:gd name="T33" fmla="*/ 0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6"/>
                  <a:gd name="T53" fmla="*/ 45 w 45"/>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6">
                    <a:moveTo>
                      <a:pt x="0" y="0"/>
                    </a:moveTo>
                    <a:lnTo>
                      <a:pt x="6" y="3"/>
                    </a:lnTo>
                    <a:lnTo>
                      <a:pt x="13" y="9"/>
                    </a:lnTo>
                    <a:lnTo>
                      <a:pt x="21" y="17"/>
                    </a:lnTo>
                    <a:lnTo>
                      <a:pt x="30" y="24"/>
                    </a:lnTo>
                    <a:lnTo>
                      <a:pt x="37" y="32"/>
                    </a:lnTo>
                    <a:lnTo>
                      <a:pt x="42" y="38"/>
                    </a:lnTo>
                    <a:lnTo>
                      <a:pt x="45" y="43"/>
                    </a:lnTo>
                    <a:lnTo>
                      <a:pt x="44" y="46"/>
                    </a:lnTo>
                    <a:lnTo>
                      <a:pt x="39" y="46"/>
                    </a:lnTo>
                    <a:lnTo>
                      <a:pt x="33" y="41"/>
                    </a:lnTo>
                    <a:lnTo>
                      <a:pt x="26" y="34"/>
                    </a:lnTo>
                    <a:lnTo>
                      <a:pt x="19" y="26"/>
                    </a:lnTo>
                    <a:lnTo>
                      <a:pt x="14" y="17"/>
                    </a:lnTo>
                    <a:lnTo>
                      <a:pt x="8" y="9"/>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2" name="Freeform 84"/>
              <p:cNvSpPr>
                <a:spLocks/>
              </p:cNvSpPr>
              <p:nvPr/>
            </p:nvSpPr>
            <p:spPr bwMode="auto">
              <a:xfrm>
                <a:off x="509" y="54"/>
                <a:ext cx="25" cy="24"/>
              </a:xfrm>
              <a:custGeom>
                <a:avLst/>
                <a:gdLst>
                  <a:gd name="T0" fmla="*/ 0 w 51"/>
                  <a:gd name="T1" fmla="*/ 0 h 49"/>
                  <a:gd name="T2" fmla="*/ 0 w 51"/>
                  <a:gd name="T3" fmla="*/ 0 h 49"/>
                  <a:gd name="T4" fmla="*/ 0 w 51"/>
                  <a:gd name="T5" fmla="*/ 0 h 49"/>
                  <a:gd name="T6" fmla="*/ 0 w 51"/>
                  <a:gd name="T7" fmla="*/ 0 h 49"/>
                  <a:gd name="T8" fmla="*/ 0 w 51"/>
                  <a:gd name="T9" fmla="*/ 0 h 49"/>
                  <a:gd name="T10" fmla="*/ 0 w 51"/>
                  <a:gd name="T11" fmla="*/ 0 h 49"/>
                  <a:gd name="T12" fmla="*/ 0 w 51"/>
                  <a:gd name="T13" fmla="*/ 0 h 49"/>
                  <a:gd name="T14" fmla="*/ 0 w 51"/>
                  <a:gd name="T15" fmla="*/ 0 h 49"/>
                  <a:gd name="T16" fmla="*/ 0 w 51"/>
                  <a:gd name="T17" fmla="*/ 0 h 49"/>
                  <a:gd name="T18" fmla="*/ 0 w 51"/>
                  <a:gd name="T19" fmla="*/ 0 h 49"/>
                  <a:gd name="T20" fmla="*/ 0 w 51"/>
                  <a:gd name="T21" fmla="*/ 0 h 49"/>
                  <a:gd name="T22" fmla="*/ 0 w 51"/>
                  <a:gd name="T23" fmla="*/ 0 h 49"/>
                  <a:gd name="T24" fmla="*/ 0 w 51"/>
                  <a:gd name="T25" fmla="*/ 0 h 49"/>
                  <a:gd name="T26" fmla="*/ 0 w 51"/>
                  <a:gd name="T27" fmla="*/ 0 h 49"/>
                  <a:gd name="T28" fmla="*/ 0 w 51"/>
                  <a:gd name="T29" fmla="*/ 0 h 49"/>
                  <a:gd name="T30" fmla="*/ 0 w 51"/>
                  <a:gd name="T31" fmla="*/ 0 h 49"/>
                  <a:gd name="T32" fmla="*/ 0 w 51"/>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9"/>
                  <a:gd name="T53" fmla="*/ 51 w 51"/>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9">
                    <a:moveTo>
                      <a:pt x="0" y="0"/>
                    </a:moveTo>
                    <a:lnTo>
                      <a:pt x="6" y="4"/>
                    </a:lnTo>
                    <a:lnTo>
                      <a:pt x="14" y="8"/>
                    </a:lnTo>
                    <a:lnTo>
                      <a:pt x="23" y="15"/>
                    </a:lnTo>
                    <a:lnTo>
                      <a:pt x="32" y="23"/>
                    </a:lnTo>
                    <a:lnTo>
                      <a:pt x="42" y="31"/>
                    </a:lnTo>
                    <a:lnTo>
                      <a:pt x="47" y="38"/>
                    </a:lnTo>
                    <a:lnTo>
                      <a:pt x="51" y="44"/>
                    </a:lnTo>
                    <a:lnTo>
                      <a:pt x="50" y="49"/>
                    </a:lnTo>
                    <a:lnTo>
                      <a:pt x="45" y="49"/>
                    </a:lnTo>
                    <a:lnTo>
                      <a:pt x="39" y="45"/>
                    </a:lnTo>
                    <a:lnTo>
                      <a:pt x="32" y="38"/>
                    </a:lnTo>
                    <a:lnTo>
                      <a:pt x="25" y="29"/>
                    </a:lnTo>
                    <a:lnTo>
                      <a:pt x="17" y="20"/>
                    </a:lnTo>
                    <a:lnTo>
                      <a:pt x="10" y="12"/>
                    </a:lnTo>
                    <a:lnTo>
                      <a:pt x="5"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3" name="Freeform 85"/>
              <p:cNvSpPr>
                <a:spLocks/>
              </p:cNvSpPr>
              <p:nvPr/>
            </p:nvSpPr>
            <p:spPr bwMode="auto">
              <a:xfrm>
                <a:off x="518" y="48"/>
                <a:ext cx="28" cy="22"/>
              </a:xfrm>
              <a:custGeom>
                <a:avLst/>
                <a:gdLst>
                  <a:gd name="T0" fmla="*/ 0 w 58"/>
                  <a:gd name="T1" fmla="*/ 0 h 44"/>
                  <a:gd name="T2" fmla="*/ 0 w 58"/>
                  <a:gd name="T3" fmla="*/ 1 h 44"/>
                  <a:gd name="T4" fmla="*/ 0 w 58"/>
                  <a:gd name="T5" fmla="*/ 1 h 44"/>
                  <a:gd name="T6" fmla="*/ 0 w 58"/>
                  <a:gd name="T7" fmla="*/ 1 h 44"/>
                  <a:gd name="T8" fmla="*/ 0 w 58"/>
                  <a:gd name="T9" fmla="*/ 1 h 44"/>
                  <a:gd name="T10" fmla="*/ 0 w 58"/>
                  <a:gd name="T11" fmla="*/ 1 h 44"/>
                  <a:gd name="T12" fmla="*/ 0 w 58"/>
                  <a:gd name="T13" fmla="*/ 1 h 44"/>
                  <a:gd name="T14" fmla="*/ 0 w 58"/>
                  <a:gd name="T15" fmla="*/ 1 h 44"/>
                  <a:gd name="T16" fmla="*/ 0 w 58"/>
                  <a:gd name="T17" fmla="*/ 1 h 44"/>
                  <a:gd name="T18" fmla="*/ 0 w 58"/>
                  <a:gd name="T19" fmla="*/ 1 h 44"/>
                  <a:gd name="T20" fmla="*/ 0 w 58"/>
                  <a:gd name="T21" fmla="*/ 1 h 44"/>
                  <a:gd name="T22" fmla="*/ 0 w 58"/>
                  <a:gd name="T23" fmla="*/ 1 h 44"/>
                  <a:gd name="T24" fmla="*/ 0 w 58"/>
                  <a:gd name="T25" fmla="*/ 1 h 44"/>
                  <a:gd name="T26" fmla="*/ 0 w 58"/>
                  <a:gd name="T27" fmla="*/ 1 h 44"/>
                  <a:gd name="T28" fmla="*/ 0 w 58"/>
                  <a:gd name="T29" fmla="*/ 1 h 44"/>
                  <a:gd name="T30" fmla="*/ 0 w 58"/>
                  <a:gd name="T31" fmla="*/ 1 h 44"/>
                  <a:gd name="T32" fmla="*/ 0 w 58"/>
                  <a:gd name="T33" fmla="*/ 0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44"/>
                  <a:gd name="T53" fmla="*/ 58 w 5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44">
                    <a:moveTo>
                      <a:pt x="0" y="0"/>
                    </a:moveTo>
                    <a:lnTo>
                      <a:pt x="7" y="2"/>
                    </a:lnTo>
                    <a:lnTo>
                      <a:pt x="16" y="5"/>
                    </a:lnTo>
                    <a:lnTo>
                      <a:pt x="26" y="10"/>
                    </a:lnTo>
                    <a:lnTo>
                      <a:pt x="35" y="15"/>
                    </a:lnTo>
                    <a:lnTo>
                      <a:pt x="44" y="22"/>
                    </a:lnTo>
                    <a:lnTo>
                      <a:pt x="51" y="27"/>
                    </a:lnTo>
                    <a:lnTo>
                      <a:pt x="56" y="35"/>
                    </a:lnTo>
                    <a:lnTo>
                      <a:pt x="58" y="42"/>
                    </a:lnTo>
                    <a:lnTo>
                      <a:pt x="56" y="44"/>
                    </a:lnTo>
                    <a:lnTo>
                      <a:pt x="51" y="41"/>
                    </a:lnTo>
                    <a:lnTo>
                      <a:pt x="42" y="35"/>
                    </a:lnTo>
                    <a:lnTo>
                      <a:pt x="33" y="27"/>
                    </a:lnTo>
                    <a:lnTo>
                      <a:pt x="22" y="19"/>
                    </a:lnTo>
                    <a:lnTo>
                      <a:pt x="13" y="11"/>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4" name="Freeform 86"/>
              <p:cNvSpPr>
                <a:spLocks/>
              </p:cNvSpPr>
              <p:nvPr/>
            </p:nvSpPr>
            <p:spPr bwMode="auto">
              <a:xfrm>
                <a:off x="525" y="44"/>
                <a:ext cx="30" cy="10"/>
              </a:xfrm>
              <a:custGeom>
                <a:avLst/>
                <a:gdLst>
                  <a:gd name="T0" fmla="*/ 0 w 61"/>
                  <a:gd name="T1" fmla="*/ 1 h 20"/>
                  <a:gd name="T2" fmla="*/ 0 w 61"/>
                  <a:gd name="T3" fmla="*/ 1 h 20"/>
                  <a:gd name="T4" fmla="*/ 0 w 61"/>
                  <a:gd name="T5" fmla="*/ 1 h 20"/>
                  <a:gd name="T6" fmla="*/ 0 w 61"/>
                  <a:gd name="T7" fmla="*/ 1 h 20"/>
                  <a:gd name="T8" fmla="*/ 0 w 61"/>
                  <a:gd name="T9" fmla="*/ 1 h 20"/>
                  <a:gd name="T10" fmla="*/ 0 w 61"/>
                  <a:gd name="T11" fmla="*/ 1 h 20"/>
                  <a:gd name="T12" fmla="*/ 0 w 61"/>
                  <a:gd name="T13" fmla="*/ 1 h 20"/>
                  <a:gd name="T14" fmla="*/ 0 w 61"/>
                  <a:gd name="T15" fmla="*/ 1 h 20"/>
                  <a:gd name="T16" fmla="*/ 0 w 61"/>
                  <a:gd name="T17" fmla="*/ 1 h 20"/>
                  <a:gd name="T18" fmla="*/ 0 w 61"/>
                  <a:gd name="T19" fmla="*/ 0 h 20"/>
                  <a:gd name="T20" fmla="*/ 0 w 61"/>
                  <a:gd name="T21" fmla="*/ 0 h 20"/>
                  <a:gd name="T22" fmla="*/ 0 w 61"/>
                  <a:gd name="T23" fmla="*/ 1 h 20"/>
                  <a:gd name="T24" fmla="*/ 0 w 61"/>
                  <a:gd name="T25" fmla="*/ 1 h 20"/>
                  <a:gd name="T26" fmla="*/ 0 w 61"/>
                  <a:gd name="T27" fmla="*/ 1 h 20"/>
                  <a:gd name="T28" fmla="*/ 0 w 61"/>
                  <a:gd name="T29" fmla="*/ 1 h 20"/>
                  <a:gd name="T30" fmla="*/ 0 w 61"/>
                  <a:gd name="T31" fmla="*/ 1 h 20"/>
                  <a:gd name="T32" fmla="*/ 0 w 61"/>
                  <a:gd name="T33" fmla="*/ 1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19"/>
                    </a:moveTo>
                    <a:lnTo>
                      <a:pt x="59" y="20"/>
                    </a:lnTo>
                    <a:lnTo>
                      <a:pt x="52" y="19"/>
                    </a:lnTo>
                    <a:lnTo>
                      <a:pt x="44" y="17"/>
                    </a:lnTo>
                    <a:lnTo>
                      <a:pt x="35" y="13"/>
                    </a:lnTo>
                    <a:lnTo>
                      <a:pt x="24" y="10"/>
                    </a:lnTo>
                    <a:lnTo>
                      <a:pt x="15" y="7"/>
                    </a:lnTo>
                    <a:lnTo>
                      <a:pt x="6" y="3"/>
                    </a:lnTo>
                    <a:lnTo>
                      <a:pt x="0" y="2"/>
                    </a:lnTo>
                    <a:lnTo>
                      <a:pt x="8" y="0"/>
                    </a:lnTo>
                    <a:lnTo>
                      <a:pt x="17" y="0"/>
                    </a:lnTo>
                    <a:lnTo>
                      <a:pt x="29" y="1"/>
                    </a:lnTo>
                    <a:lnTo>
                      <a:pt x="39" y="3"/>
                    </a:lnTo>
                    <a:lnTo>
                      <a:pt x="50" y="5"/>
                    </a:lnTo>
                    <a:lnTo>
                      <a:pt x="57" y="10"/>
                    </a:lnTo>
                    <a:lnTo>
                      <a:pt x="61" y="15"/>
                    </a:lnTo>
                    <a:lnTo>
                      <a:pt x="61" y="1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5" name="Freeform 87"/>
              <p:cNvSpPr>
                <a:spLocks/>
              </p:cNvSpPr>
              <p:nvPr/>
            </p:nvSpPr>
            <p:spPr bwMode="auto">
              <a:xfrm>
                <a:off x="534" y="35"/>
                <a:ext cx="30" cy="9"/>
              </a:xfrm>
              <a:custGeom>
                <a:avLst/>
                <a:gdLst>
                  <a:gd name="T0" fmla="*/ 0 w 61"/>
                  <a:gd name="T1" fmla="*/ 0 h 20"/>
                  <a:gd name="T2" fmla="*/ 0 w 61"/>
                  <a:gd name="T3" fmla="*/ 0 h 20"/>
                  <a:gd name="T4" fmla="*/ 0 w 61"/>
                  <a:gd name="T5" fmla="*/ 0 h 20"/>
                  <a:gd name="T6" fmla="*/ 0 w 61"/>
                  <a:gd name="T7" fmla="*/ 0 h 20"/>
                  <a:gd name="T8" fmla="*/ 0 w 61"/>
                  <a:gd name="T9" fmla="*/ 0 h 20"/>
                  <a:gd name="T10" fmla="*/ 0 w 61"/>
                  <a:gd name="T11" fmla="*/ 0 h 20"/>
                  <a:gd name="T12" fmla="*/ 0 w 61"/>
                  <a:gd name="T13" fmla="*/ 0 h 20"/>
                  <a:gd name="T14" fmla="*/ 0 w 61"/>
                  <a:gd name="T15" fmla="*/ 0 h 20"/>
                  <a:gd name="T16" fmla="*/ 0 w 61"/>
                  <a:gd name="T17" fmla="*/ 0 h 20"/>
                  <a:gd name="T18" fmla="*/ 0 w 61"/>
                  <a:gd name="T19" fmla="*/ 0 h 20"/>
                  <a:gd name="T20" fmla="*/ 0 w 61"/>
                  <a:gd name="T21" fmla="*/ 0 h 20"/>
                  <a:gd name="T22" fmla="*/ 0 w 61"/>
                  <a:gd name="T23" fmla="*/ 0 h 20"/>
                  <a:gd name="T24" fmla="*/ 0 w 61"/>
                  <a:gd name="T25" fmla="*/ 0 h 20"/>
                  <a:gd name="T26" fmla="*/ 0 w 61"/>
                  <a:gd name="T27" fmla="*/ 0 h 20"/>
                  <a:gd name="T28" fmla="*/ 0 w 61"/>
                  <a:gd name="T29" fmla="*/ 0 h 20"/>
                  <a:gd name="T30" fmla="*/ 0 w 61"/>
                  <a:gd name="T31" fmla="*/ 0 h 20"/>
                  <a:gd name="T32" fmla="*/ 0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20"/>
                    </a:moveTo>
                    <a:lnTo>
                      <a:pt x="57" y="20"/>
                    </a:lnTo>
                    <a:lnTo>
                      <a:pt x="51" y="19"/>
                    </a:lnTo>
                    <a:lnTo>
                      <a:pt x="42" y="16"/>
                    </a:lnTo>
                    <a:lnTo>
                      <a:pt x="33" y="14"/>
                    </a:lnTo>
                    <a:lnTo>
                      <a:pt x="23" y="11"/>
                    </a:lnTo>
                    <a:lnTo>
                      <a:pt x="13" y="7"/>
                    </a:lnTo>
                    <a:lnTo>
                      <a:pt x="5" y="5"/>
                    </a:lnTo>
                    <a:lnTo>
                      <a:pt x="0" y="2"/>
                    </a:lnTo>
                    <a:lnTo>
                      <a:pt x="8" y="0"/>
                    </a:lnTo>
                    <a:lnTo>
                      <a:pt x="18" y="0"/>
                    </a:lnTo>
                    <a:lnTo>
                      <a:pt x="28" y="1"/>
                    </a:lnTo>
                    <a:lnTo>
                      <a:pt x="39" y="4"/>
                    </a:lnTo>
                    <a:lnTo>
                      <a:pt x="49" y="6"/>
                    </a:lnTo>
                    <a:lnTo>
                      <a:pt x="56" y="11"/>
                    </a:lnTo>
                    <a:lnTo>
                      <a:pt x="61" y="15"/>
                    </a:lnTo>
                    <a:lnTo>
                      <a:pt x="6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6" name="Freeform 88"/>
              <p:cNvSpPr>
                <a:spLocks/>
              </p:cNvSpPr>
              <p:nvPr/>
            </p:nvSpPr>
            <p:spPr bwMode="auto">
              <a:xfrm>
                <a:off x="508" y="54"/>
                <a:ext cx="147" cy="40"/>
              </a:xfrm>
              <a:custGeom>
                <a:avLst/>
                <a:gdLst>
                  <a:gd name="T0" fmla="*/ 1 w 293"/>
                  <a:gd name="T1" fmla="*/ 0 h 81"/>
                  <a:gd name="T2" fmla="*/ 1 w 293"/>
                  <a:gd name="T3" fmla="*/ 0 h 81"/>
                  <a:gd name="T4" fmla="*/ 1 w 293"/>
                  <a:gd name="T5" fmla="*/ 0 h 81"/>
                  <a:gd name="T6" fmla="*/ 1 w 293"/>
                  <a:gd name="T7" fmla="*/ 0 h 81"/>
                  <a:gd name="T8" fmla="*/ 0 w 293"/>
                  <a:gd name="T9" fmla="*/ 0 h 81"/>
                  <a:gd name="T10" fmla="*/ 1 w 293"/>
                  <a:gd name="T11" fmla="*/ 0 h 81"/>
                  <a:gd name="T12" fmla="*/ 1 w 293"/>
                  <a:gd name="T13" fmla="*/ 0 h 81"/>
                  <a:gd name="T14" fmla="*/ 1 w 293"/>
                  <a:gd name="T15" fmla="*/ 0 h 81"/>
                  <a:gd name="T16" fmla="*/ 1 w 293"/>
                  <a:gd name="T17" fmla="*/ 0 h 81"/>
                  <a:gd name="T18" fmla="*/ 1 w 293"/>
                  <a:gd name="T19" fmla="*/ 0 h 81"/>
                  <a:gd name="T20" fmla="*/ 1 w 293"/>
                  <a:gd name="T21" fmla="*/ 0 h 81"/>
                  <a:gd name="T22" fmla="*/ 1 w 293"/>
                  <a:gd name="T23" fmla="*/ 0 h 81"/>
                  <a:gd name="T24" fmla="*/ 1 w 293"/>
                  <a:gd name="T25" fmla="*/ 0 h 81"/>
                  <a:gd name="T26" fmla="*/ 1 w 293"/>
                  <a:gd name="T27" fmla="*/ 0 h 81"/>
                  <a:gd name="T28" fmla="*/ 1 w 293"/>
                  <a:gd name="T29" fmla="*/ 0 h 81"/>
                  <a:gd name="T30" fmla="*/ 1 w 293"/>
                  <a:gd name="T31" fmla="*/ 0 h 81"/>
                  <a:gd name="T32" fmla="*/ 1 w 293"/>
                  <a:gd name="T33" fmla="*/ 0 h 81"/>
                  <a:gd name="T34" fmla="*/ 1 w 293"/>
                  <a:gd name="T35" fmla="*/ 0 h 81"/>
                  <a:gd name="T36" fmla="*/ 1 w 293"/>
                  <a:gd name="T37" fmla="*/ 0 h 81"/>
                  <a:gd name="T38" fmla="*/ 1 w 293"/>
                  <a:gd name="T39" fmla="*/ 0 h 81"/>
                  <a:gd name="T40" fmla="*/ 1 w 293"/>
                  <a:gd name="T41" fmla="*/ 0 h 81"/>
                  <a:gd name="T42" fmla="*/ 1 w 293"/>
                  <a:gd name="T43" fmla="*/ 0 h 81"/>
                  <a:gd name="T44" fmla="*/ 1 w 293"/>
                  <a:gd name="T45" fmla="*/ 0 h 81"/>
                  <a:gd name="T46" fmla="*/ 1 w 293"/>
                  <a:gd name="T47" fmla="*/ 0 h 81"/>
                  <a:gd name="T48" fmla="*/ 1 w 293"/>
                  <a:gd name="T49" fmla="*/ 0 h 81"/>
                  <a:gd name="T50" fmla="*/ 1 w 293"/>
                  <a:gd name="T51" fmla="*/ 0 h 81"/>
                  <a:gd name="T52" fmla="*/ 1 w 293"/>
                  <a:gd name="T53" fmla="*/ 0 h 81"/>
                  <a:gd name="T54" fmla="*/ 1 w 293"/>
                  <a:gd name="T55" fmla="*/ 0 h 81"/>
                  <a:gd name="T56" fmla="*/ 1 w 293"/>
                  <a:gd name="T57" fmla="*/ 0 h 81"/>
                  <a:gd name="T58" fmla="*/ 1 w 293"/>
                  <a:gd name="T59" fmla="*/ 0 h 81"/>
                  <a:gd name="T60" fmla="*/ 1 w 293"/>
                  <a:gd name="T61" fmla="*/ 0 h 81"/>
                  <a:gd name="T62" fmla="*/ 1 w 293"/>
                  <a:gd name="T63" fmla="*/ 0 h 81"/>
                  <a:gd name="T64" fmla="*/ 1 w 293"/>
                  <a:gd name="T65" fmla="*/ 0 h 81"/>
                  <a:gd name="T66" fmla="*/ 1 w 293"/>
                  <a:gd name="T67" fmla="*/ 0 h 81"/>
                  <a:gd name="T68" fmla="*/ 1 w 293"/>
                  <a:gd name="T69" fmla="*/ 0 h 81"/>
                  <a:gd name="T70" fmla="*/ 1 w 293"/>
                  <a:gd name="T71" fmla="*/ 0 h 81"/>
                  <a:gd name="T72" fmla="*/ 1 w 293"/>
                  <a:gd name="T73" fmla="*/ 0 h 8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3"/>
                  <a:gd name="T112" fmla="*/ 0 h 81"/>
                  <a:gd name="T113" fmla="*/ 293 w 293"/>
                  <a:gd name="T114" fmla="*/ 81 h 8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3" h="81">
                    <a:moveTo>
                      <a:pt x="3" y="71"/>
                    </a:moveTo>
                    <a:lnTo>
                      <a:pt x="2" y="73"/>
                    </a:lnTo>
                    <a:lnTo>
                      <a:pt x="1" y="75"/>
                    </a:lnTo>
                    <a:lnTo>
                      <a:pt x="1" y="79"/>
                    </a:lnTo>
                    <a:lnTo>
                      <a:pt x="0" y="81"/>
                    </a:lnTo>
                    <a:lnTo>
                      <a:pt x="20" y="67"/>
                    </a:lnTo>
                    <a:lnTo>
                      <a:pt x="42" y="56"/>
                    </a:lnTo>
                    <a:lnTo>
                      <a:pt x="63" y="46"/>
                    </a:lnTo>
                    <a:lnTo>
                      <a:pt x="84" y="37"/>
                    </a:lnTo>
                    <a:lnTo>
                      <a:pt x="105" y="30"/>
                    </a:lnTo>
                    <a:lnTo>
                      <a:pt x="124" y="24"/>
                    </a:lnTo>
                    <a:lnTo>
                      <a:pt x="144" y="20"/>
                    </a:lnTo>
                    <a:lnTo>
                      <a:pt x="162" y="15"/>
                    </a:lnTo>
                    <a:lnTo>
                      <a:pt x="182" y="13"/>
                    </a:lnTo>
                    <a:lnTo>
                      <a:pt x="199" y="11"/>
                    </a:lnTo>
                    <a:lnTo>
                      <a:pt x="216" y="8"/>
                    </a:lnTo>
                    <a:lnTo>
                      <a:pt x="234" y="7"/>
                    </a:lnTo>
                    <a:lnTo>
                      <a:pt x="250" y="7"/>
                    </a:lnTo>
                    <a:lnTo>
                      <a:pt x="265" y="6"/>
                    </a:lnTo>
                    <a:lnTo>
                      <a:pt x="280" y="6"/>
                    </a:lnTo>
                    <a:lnTo>
                      <a:pt x="293" y="5"/>
                    </a:lnTo>
                    <a:lnTo>
                      <a:pt x="284" y="3"/>
                    </a:lnTo>
                    <a:lnTo>
                      <a:pt x="272" y="1"/>
                    </a:lnTo>
                    <a:lnTo>
                      <a:pt x="258" y="0"/>
                    </a:lnTo>
                    <a:lnTo>
                      <a:pt x="240" y="0"/>
                    </a:lnTo>
                    <a:lnTo>
                      <a:pt x="221" y="0"/>
                    </a:lnTo>
                    <a:lnTo>
                      <a:pt x="201" y="3"/>
                    </a:lnTo>
                    <a:lnTo>
                      <a:pt x="179" y="5"/>
                    </a:lnTo>
                    <a:lnTo>
                      <a:pt x="158" y="8"/>
                    </a:lnTo>
                    <a:lnTo>
                      <a:pt x="134" y="12"/>
                    </a:lnTo>
                    <a:lnTo>
                      <a:pt x="113" y="18"/>
                    </a:lnTo>
                    <a:lnTo>
                      <a:pt x="91" y="23"/>
                    </a:lnTo>
                    <a:lnTo>
                      <a:pt x="70" y="30"/>
                    </a:lnTo>
                    <a:lnTo>
                      <a:pt x="50" y="39"/>
                    </a:lnTo>
                    <a:lnTo>
                      <a:pt x="32" y="49"/>
                    </a:lnTo>
                    <a:lnTo>
                      <a:pt x="17" y="59"/>
                    </a:lnTo>
                    <a:lnTo>
                      <a:pt x="3" y="7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7" name="Freeform 89"/>
              <p:cNvSpPr>
                <a:spLocks/>
              </p:cNvSpPr>
              <p:nvPr/>
            </p:nvSpPr>
            <p:spPr bwMode="auto">
              <a:xfrm>
                <a:off x="624" y="56"/>
                <a:ext cx="23" cy="21"/>
              </a:xfrm>
              <a:custGeom>
                <a:avLst/>
                <a:gdLst>
                  <a:gd name="T0" fmla="*/ 1 w 45"/>
                  <a:gd name="T1" fmla="*/ 1 h 41"/>
                  <a:gd name="T2" fmla="*/ 1 w 45"/>
                  <a:gd name="T3" fmla="*/ 1 h 41"/>
                  <a:gd name="T4" fmla="*/ 1 w 45"/>
                  <a:gd name="T5" fmla="*/ 1 h 41"/>
                  <a:gd name="T6" fmla="*/ 1 w 45"/>
                  <a:gd name="T7" fmla="*/ 1 h 41"/>
                  <a:gd name="T8" fmla="*/ 1 w 45"/>
                  <a:gd name="T9" fmla="*/ 1 h 41"/>
                  <a:gd name="T10" fmla="*/ 1 w 45"/>
                  <a:gd name="T11" fmla="*/ 1 h 41"/>
                  <a:gd name="T12" fmla="*/ 1 w 45"/>
                  <a:gd name="T13" fmla="*/ 1 h 41"/>
                  <a:gd name="T14" fmla="*/ 1 w 45"/>
                  <a:gd name="T15" fmla="*/ 1 h 41"/>
                  <a:gd name="T16" fmla="*/ 0 w 45"/>
                  <a:gd name="T17" fmla="*/ 0 h 41"/>
                  <a:gd name="T18" fmla="*/ 1 w 45"/>
                  <a:gd name="T19" fmla="*/ 1 h 41"/>
                  <a:gd name="T20" fmla="*/ 1 w 45"/>
                  <a:gd name="T21" fmla="*/ 1 h 41"/>
                  <a:gd name="T22" fmla="*/ 1 w 45"/>
                  <a:gd name="T23" fmla="*/ 1 h 41"/>
                  <a:gd name="T24" fmla="*/ 1 w 45"/>
                  <a:gd name="T25" fmla="*/ 1 h 41"/>
                  <a:gd name="T26" fmla="*/ 1 w 45"/>
                  <a:gd name="T27" fmla="*/ 1 h 41"/>
                  <a:gd name="T28" fmla="*/ 1 w 45"/>
                  <a:gd name="T29" fmla="*/ 1 h 41"/>
                  <a:gd name="T30" fmla="*/ 1 w 45"/>
                  <a:gd name="T31" fmla="*/ 1 h 41"/>
                  <a:gd name="T32" fmla="*/ 1 w 45"/>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41"/>
                  <a:gd name="T53" fmla="*/ 45 w 45"/>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41">
                    <a:moveTo>
                      <a:pt x="44" y="41"/>
                    </a:moveTo>
                    <a:lnTo>
                      <a:pt x="45" y="39"/>
                    </a:lnTo>
                    <a:lnTo>
                      <a:pt x="44" y="34"/>
                    </a:lnTo>
                    <a:lnTo>
                      <a:pt x="41" y="28"/>
                    </a:lnTo>
                    <a:lnTo>
                      <a:pt x="35" y="21"/>
                    </a:lnTo>
                    <a:lnTo>
                      <a:pt x="28" y="14"/>
                    </a:lnTo>
                    <a:lnTo>
                      <a:pt x="20" y="7"/>
                    </a:lnTo>
                    <a:lnTo>
                      <a:pt x="11" y="2"/>
                    </a:lnTo>
                    <a:lnTo>
                      <a:pt x="0" y="0"/>
                    </a:lnTo>
                    <a:lnTo>
                      <a:pt x="6" y="4"/>
                    </a:lnTo>
                    <a:lnTo>
                      <a:pt x="12" y="10"/>
                    </a:lnTo>
                    <a:lnTo>
                      <a:pt x="19" y="17"/>
                    </a:lnTo>
                    <a:lnTo>
                      <a:pt x="25" y="25"/>
                    </a:lnTo>
                    <a:lnTo>
                      <a:pt x="31" y="32"/>
                    </a:lnTo>
                    <a:lnTo>
                      <a:pt x="37" y="38"/>
                    </a:lnTo>
                    <a:lnTo>
                      <a:pt x="41" y="41"/>
                    </a:lnTo>
                    <a:lnTo>
                      <a:pt x="44"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8" name="Freeform 90"/>
              <p:cNvSpPr>
                <a:spLocks/>
              </p:cNvSpPr>
              <p:nvPr/>
            </p:nvSpPr>
            <p:spPr bwMode="auto">
              <a:xfrm>
                <a:off x="597" y="56"/>
                <a:ext cx="29" cy="24"/>
              </a:xfrm>
              <a:custGeom>
                <a:avLst/>
                <a:gdLst>
                  <a:gd name="T0" fmla="*/ 0 w 59"/>
                  <a:gd name="T1" fmla="*/ 1 h 47"/>
                  <a:gd name="T2" fmla="*/ 0 w 59"/>
                  <a:gd name="T3" fmla="*/ 1 h 47"/>
                  <a:gd name="T4" fmla="*/ 0 w 59"/>
                  <a:gd name="T5" fmla="*/ 1 h 47"/>
                  <a:gd name="T6" fmla="*/ 0 w 59"/>
                  <a:gd name="T7" fmla="*/ 1 h 47"/>
                  <a:gd name="T8" fmla="*/ 0 w 59"/>
                  <a:gd name="T9" fmla="*/ 1 h 47"/>
                  <a:gd name="T10" fmla="*/ 0 w 59"/>
                  <a:gd name="T11" fmla="*/ 1 h 47"/>
                  <a:gd name="T12" fmla="*/ 0 w 59"/>
                  <a:gd name="T13" fmla="*/ 1 h 47"/>
                  <a:gd name="T14" fmla="*/ 0 w 59"/>
                  <a:gd name="T15" fmla="*/ 1 h 47"/>
                  <a:gd name="T16" fmla="*/ 0 w 59"/>
                  <a:gd name="T17" fmla="*/ 0 h 47"/>
                  <a:gd name="T18" fmla="*/ 0 w 59"/>
                  <a:gd name="T19" fmla="*/ 1 h 47"/>
                  <a:gd name="T20" fmla="*/ 0 w 59"/>
                  <a:gd name="T21" fmla="*/ 1 h 47"/>
                  <a:gd name="T22" fmla="*/ 0 w 59"/>
                  <a:gd name="T23" fmla="*/ 1 h 47"/>
                  <a:gd name="T24" fmla="*/ 0 w 59"/>
                  <a:gd name="T25" fmla="*/ 1 h 47"/>
                  <a:gd name="T26" fmla="*/ 0 w 59"/>
                  <a:gd name="T27" fmla="*/ 1 h 47"/>
                  <a:gd name="T28" fmla="*/ 0 w 59"/>
                  <a:gd name="T29" fmla="*/ 1 h 47"/>
                  <a:gd name="T30" fmla="*/ 0 w 59"/>
                  <a:gd name="T31" fmla="*/ 1 h 47"/>
                  <a:gd name="T32" fmla="*/ 0 w 59"/>
                  <a:gd name="T33" fmla="*/ 1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47"/>
                  <a:gd name="T53" fmla="*/ 59 w 59"/>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47">
                    <a:moveTo>
                      <a:pt x="58" y="47"/>
                    </a:moveTo>
                    <a:lnTo>
                      <a:pt x="59" y="44"/>
                    </a:lnTo>
                    <a:lnTo>
                      <a:pt x="57" y="39"/>
                    </a:lnTo>
                    <a:lnTo>
                      <a:pt x="51" y="31"/>
                    </a:lnTo>
                    <a:lnTo>
                      <a:pt x="43" y="23"/>
                    </a:lnTo>
                    <a:lnTo>
                      <a:pt x="34" y="15"/>
                    </a:lnTo>
                    <a:lnTo>
                      <a:pt x="22" y="8"/>
                    </a:lnTo>
                    <a:lnTo>
                      <a:pt x="12" y="2"/>
                    </a:lnTo>
                    <a:lnTo>
                      <a:pt x="0" y="0"/>
                    </a:lnTo>
                    <a:lnTo>
                      <a:pt x="5" y="3"/>
                    </a:lnTo>
                    <a:lnTo>
                      <a:pt x="12" y="10"/>
                    </a:lnTo>
                    <a:lnTo>
                      <a:pt x="20" y="18"/>
                    </a:lnTo>
                    <a:lnTo>
                      <a:pt x="29" y="27"/>
                    </a:lnTo>
                    <a:lnTo>
                      <a:pt x="37" y="36"/>
                    </a:lnTo>
                    <a:lnTo>
                      <a:pt x="46" y="43"/>
                    </a:lnTo>
                    <a:lnTo>
                      <a:pt x="53" y="47"/>
                    </a:lnTo>
                    <a:lnTo>
                      <a:pt x="58"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79" name="Freeform 91"/>
              <p:cNvSpPr>
                <a:spLocks/>
              </p:cNvSpPr>
              <p:nvPr/>
            </p:nvSpPr>
            <p:spPr bwMode="auto">
              <a:xfrm>
                <a:off x="584" y="59"/>
                <a:ext cx="26" cy="27"/>
              </a:xfrm>
              <a:custGeom>
                <a:avLst/>
                <a:gdLst>
                  <a:gd name="T0" fmla="*/ 1 w 52"/>
                  <a:gd name="T1" fmla="*/ 1 h 54"/>
                  <a:gd name="T2" fmla="*/ 1 w 52"/>
                  <a:gd name="T3" fmla="*/ 1 h 54"/>
                  <a:gd name="T4" fmla="*/ 1 w 52"/>
                  <a:gd name="T5" fmla="*/ 1 h 54"/>
                  <a:gd name="T6" fmla="*/ 1 w 52"/>
                  <a:gd name="T7" fmla="*/ 1 h 54"/>
                  <a:gd name="T8" fmla="*/ 1 w 52"/>
                  <a:gd name="T9" fmla="*/ 1 h 54"/>
                  <a:gd name="T10" fmla="*/ 1 w 52"/>
                  <a:gd name="T11" fmla="*/ 1 h 54"/>
                  <a:gd name="T12" fmla="*/ 1 w 52"/>
                  <a:gd name="T13" fmla="*/ 1 h 54"/>
                  <a:gd name="T14" fmla="*/ 1 w 52"/>
                  <a:gd name="T15" fmla="*/ 1 h 54"/>
                  <a:gd name="T16" fmla="*/ 0 w 52"/>
                  <a:gd name="T17" fmla="*/ 0 h 54"/>
                  <a:gd name="T18" fmla="*/ 1 w 52"/>
                  <a:gd name="T19" fmla="*/ 1 h 54"/>
                  <a:gd name="T20" fmla="*/ 1 w 52"/>
                  <a:gd name="T21" fmla="*/ 1 h 54"/>
                  <a:gd name="T22" fmla="*/ 1 w 52"/>
                  <a:gd name="T23" fmla="*/ 1 h 54"/>
                  <a:gd name="T24" fmla="*/ 1 w 52"/>
                  <a:gd name="T25" fmla="*/ 1 h 54"/>
                  <a:gd name="T26" fmla="*/ 1 w 52"/>
                  <a:gd name="T27" fmla="*/ 1 h 54"/>
                  <a:gd name="T28" fmla="*/ 1 w 52"/>
                  <a:gd name="T29" fmla="*/ 1 h 54"/>
                  <a:gd name="T30" fmla="*/ 1 w 52"/>
                  <a:gd name="T31" fmla="*/ 1 h 54"/>
                  <a:gd name="T32" fmla="*/ 1 w 52"/>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4"/>
                  <a:gd name="T53" fmla="*/ 52 w 52"/>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4">
                    <a:moveTo>
                      <a:pt x="50" y="54"/>
                    </a:moveTo>
                    <a:lnTo>
                      <a:pt x="52" y="50"/>
                    </a:lnTo>
                    <a:lnTo>
                      <a:pt x="50" y="44"/>
                    </a:lnTo>
                    <a:lnTo>
                      <a:pt x="45" y="34"/>
                    </a:lnTo>
                    <a:lnTo>
                      <a:pt x="38" y="25"/>
                    </a:lnTo>
                    <a:lnTo>
                      <a:pt x="30" y="16"/>
                    </a:lnTo>
                    <a:lnTo>
                      <a:pt x="19" y="8"/>
                    </a:lnTo>
                    <a:lnTo>
                      <a:pt x="10" y="2"/>
                    </a:lnTo>
                    <a:lnTo>
                      <a:pt x="0" y="0"/>
                    </a:lnTo>
                    <a:lnTo>
                      <a:pt x="3" y="4"/>
                    </a:lnTo>
                    <a:lnTo>
                      <a:pt x="9" y="11"/>
                    </a:lnTo>
                    <a:lnTo>
                      <a:pt x="16" y="21"/>
                    </a:lnTo>
                    <a:lnTo>
                      <a:pt x="24" y="30"/>
                    </a:lnTo>
                    <a:lnTo>
                      <a:pt x="32" y="40"/>
                    </a:lnTo>
                    <a:lnTo>
                      <a:pt x="40" y="48"/>
                    </a:lnTo>
                    <a:lnTo>
                      <a:pt x="47" y="53"/>
                    </a:lnTo>
                    <a:lnTo>
                      <a:pt x="5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0" name="Freeform 92"/>
              <p:cNvSpPr>
                <a:spLocks/>
              </p:cNvSpPr>
              <p:nvPr/>
            </p:nvSpPr>
            <p:spPr bwMode="auto">
              <a:xfrm>
                <a:off x="559" y="64"/>
                <a:ext cx="23" cy="25"/>
              </a:xfrm>
              <a:custGeom>
                <a:avLst/>
                <a:gdLst>
                  <a:gd name="T0" fmla="*/ 1 w 45"/>
                  <a:gd name="T1" fmla="*/ 0 h 51"/>
                  <a:gd name="T2" fmla="*/ 1 w 45"/>
                  <a:gd name="T3" fmla="*/ 0 h 51"/>
                  <a:gd name="T4" fmla="*/ 1 w 45"/>
                  <a:gd name="T5" fmla="*/ 0 h 51"/>
                  <a:gd name="T6" fmla="*/ 1 w 45"/>
                  <a:gd name="T7" fmla="*/ 0 h 51"/>
                  <a:gd name="T8" fmla="*/ 1 w 45"/>
                  <a:gd name="T9" fmla="*/ 0 h 51"/>
                  <a:gd name="T10" fmla="*/ 1 w 45"/>
                  <a:gd name="T11" fmla="*/ 0 h 51"/>
                  <a:gd name="T12" fmla="*/ 1 w 45"/>
                  <a:gd name="T13" fmla="*/ 0 h 51"/>
                  <a:gd name="T14" fmla="*/ 1 w 45"/>
                  <a:gd name="T15" fmla="*/ 0 h 51"/>
                  <a:gd name="T16" fmla="*/ 0 w 45"/>
                  <a:gd name="T17" fmla="*/ 0 h 51"/>
                  <a:gd name="T18" fmla="*/ 1 w 45"/>
                  <a:gd name="T19" fmla="*/ 0 h 51"/>
                  <a:gd name="T20" fmla="*/ 1 w 45"/>
                  <a:gd name="T21" fmla="*/ 0 h 51"/>
                  <a:gd name="T22" fmla="*/ 1 w 45"/>
                  <a:gd name="T23" fmla="*/ 0 h 51"/>
                  <a:gd name="T24" fmla="*/ 1 w 45"/>
                  <a:gd name="T25" fmla="*/ 0 h 51"/>
                  <a:gd name="T26" fmla="*/ 1 w 45"/>
                  <a:gd name="T27" fmla="*/ 0 h 51"/>
                  <a:gd name="T28" fmla="*/ 1 w 45"/>
                  <a:gd name="T29" fmla="*/ 0 h 51"/>
                  <a:gd name="T30" fmla="*/ 1 w 45"/>
                  <a:gd name="T31" fmla="*/ 0 h 51"/>
                  <a:gd name="T32" fmla="*/ 1 w 45"/>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51"/>
                  <a:gd name="T53" fmla="*/ 45 w 45"/>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51">
                    <a:moveTo>
                      <a:pt x="44" y="51"/>
                    </a:moveTo>
                    <a:lnTo>
                      <a:pt x="45" y="47"/>
                    </a:lnTo>
                    <a:lnTo>
                      <a:pt x="43" y="41"/>
                    </a:lnTo>
                    <a:lnTo>
                      <a:pt x="38" y="33"/>
                    </a:lnTo>
                    <a:lnTo>
                      <a:pt x="31" y="24"/>
                    </a:lnTo>
                    <a:lnTo>
                      <a:pt x="24" y="15"/>
                    </a:lnTo>
                    <a:lnTo>
                      <a:pt x="16" y="7"/>
                    </a:lnTo>
                    <a:lnTo>
                      <a:pt x="7" y="2"/>
                    </a:lnTo>
                    <a:lnTo>
                      <a:pt x="0" y="0"/>
                    </a:lnTo>
                    <a:lnTo>
                      <a:pt x="4" y="5"/>
                    </a:lnTo>
                    <a:lnTo>
                      <a:pt x="8" y="12"/>
                    </a:lnTo>
                    <a:lnTo>
                      <a:pt x="14" y="21"/>
                    </a:lnTo>
                    <a:lnTo>
                      <a:pt x="21" y="30"/>
                    </a:lnTo>
                    <a:lnTo>
                      <a:pt x="27" y="39"/>
                    </a:lnTo>
                    <a:lnTo>
                      <a:pt x="34" y="46"/>
                    </a:lnTo>
                    <a:lnTo>
                      <a:pt x="39" y="51"/>
                    </a:lnTo>
                    <a:lnTo>
                      <a:pt x="44"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1" name="Freeform 93"/>
              <p:cNvSpPr>
                <a:spLocks/>
              </p:cNvSpPr>
              <p:nvPr/>
            </p:nvSpPr>
            <p:spPr bwMode="auto">
              <a:xfrm>
                <a:off x="549" y="68"/>
                <a:ext cx="16" cy="23"/>
              </a:xfrm>
              <a:custGeom>
                <a:avLst/>
                <a:gdLst>
                  <a:gd name="T0" fmla="*/ 1 w 32"/>
                  <a:gd name="T1" fmla="*/ 1 h 46"/>
                  <a:gd name="T2" fmla="*/ 1 w 32"/>
                  <a:gd name="T3" fmla="*/ 1 h 46"/>
                  <a:gd name="T4" fmla="*/ 1 w 32"/>
                  <a:gd name="T5" fmla="*/ 1 h 46"/>
                  <a:gd name="T6" fmla="*/ 1 w 32"/>
                  <a:gd name="T7" fmla="*/ 1 h 46"/>
                  <a:gd name="T8" fmla="*/ 1 w 32"/>
                  <a:gd name="T9" fmla="*/ 1 h 46"/>
                  <a:gd name="T10" fmla="*/ 1 w 32"/>
                  <a:gd name="T11" fmla="*/ 1 h 46"/>
                  <a:gd name="T12" fmla="*/ 1 w 32"/>
                  <a:gd name="T13" fmla="*/ 1 h 46"/>
                  <a:gd name="T14" fmla="*/ 1 w 32"/>
                  <a:gd name="T15" fmla="*/ 1 h 46"/>
                  <a:gd name="T16" fmla="*/ 0 w 32"/>
                  <a:gd name="T17" fmla="*/ 0 h 46"/>
                  <a:gd name="T18" fmla="*/ 1 w 32"/>
                  <a:gd name="T19" fmla="*/ 1 h 46"/>
                  <a:gd name="T20" fmla="*/ 1 w 32"/>
                  <a:gd name="T21" fmla="*/ 1 h 46"/>
                  <a:gd name="T22" fmla="*/ 1 w 32"/>
                  <a:gd name="T23" fmla="*/ 1 h 46"/>
                  <a:gd name="T24" fmla="*/ 1 w 32"/>
                  <a:gd name="T25" fmla="*/ 1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46"/>
                  <a:gd name="T41" fmla="*/ 32 w 32"/>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46">
                    <a:moveTo>
                      <a:pt x="29" y="46"/>
                    </a:moveTo>
                    <a:lnTo>
                      <a:pt x="32" y="44"/>
                    </a:lnTo>
                    <a:lnTo>
                      <a:pt x="32" y="38"/>
                    </a:lnTo>
                    <a:lnTo>
                      <a:pt x="31" y="31"/>
                    </a:lnTo>
                    <a:lnTo>
                      <a:pt x="27" y="23"/>
                    </a:lnTo>
                    <a:lnTo>
                      <a:pt x="23" y="16"/>
                    </a:lnTo>
                    <a:lnTo>
                      <a:pt x="17" y="9"/>
                    </a:lnTo>
                    <a:lnTo>
                      <a:pt x="9" y="4"/>
                    </a:lnTo>
                    <a:lnTo>
                      <a:pt x="0" y="0"/>
                    </a:lnTo>
                    <a:lnTo>
                      <a:pt x="6" y="12"/>
                    </a:lnTo>
                    <a:lnTo>
                      <a:pt x="14" y="28"/>
                    </a:lnTo>
                    <a:lnTo>
                      <a:pt x="23" y="42"/>
                    </a:lnTo>
                    <a:lnTo>
                      <a:pt x="29"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2" name="Freeform 94"/>
              <p:cNvSpPr>
                <a:spLocks/>
              </p:cNvSpPr>
              <p:nvPr/>
            </p:nvSpPr>
            <p:spPr bwMode="auto">
              <a:xfrm>
                <a:off x="526" y="79"/>
                <a:ext cx="13" cy="17"/>
              </a:xfrm>
              <a:custGeom>
                <a:avLst/>
                <a:gdLst>
                  <a:gd name="T0" fmla="*/ 1 w 25"/>
                  <a:gd name="T1" fmla="*/ 0 h 35"/>
                  <a:gd name="T2" fmla="*/ 1 w 25"/>
                  <a:gd name="T3" fmla="*/ 0 h 35"/>
                  <a:gd name="T4" fmla="*/ 1 w 25"/>
                  <a:gd name="T5" fmla="*/ 0 h 35"/>
                  <a:gd name="T6" fmla="*/ 1 w 25"/>
                  <a:gd name="T7" fmla="*/ 0 h 35"/>
                  <a:gd name="T8" fmla="*/ 0 w 25"/>
                  <a:gd name="T9" fmla="*/ 0 h 35"/>
                  <a:gd name="T10" fmla="*/ 1 w 25"/>
                  <a:gd name="T11" fmla="*/ 0 h 35"/>
                  <a:gd name="T12" fmla="*/ 1 w 25"/>
                  <a:gd name="T13" fmla="*/ 0 h 35"/>
                  <a:gd name="T14" fmla="*/ 1 w 25"/>
                  <a:gd name="T15" fmla="*/ 0 h 35"/>
                  <a:gd name="T16" fmla="*/ 1 w 25"/>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5"/>
                  <a:gd name="T29" fmla="*/ 25 w 25"/>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5">
                    <a:moveTo>
                      <a:pt x="23" y="35"/>
                    </a:moveTo>
                    <a:lnTo>
                      <a:pt x="25" y="28"/>
                    </a:lnTo>
                    <a:lnTo>
                      <a:pt x="19" y="15"/>
                    </a:lnTo>
                    <a:lnTo>
                      <a:pt x="9" y="5"/>
                    </a:lnTo>
                    <a:lnTo>
                      <a:pt x="0" y="0"/>
                    </a:lnTo>
                    <a:lnTo>
                      <a:pt x="4" y="8"/>
                    </a:lnTo>
                    <a:lnTo>
                      <a:pt x="10" y="20"/>
                    </a:lnTo>
                    <a:lnTo>
                      <a:pt x="17" y="30"/>
                    </a:lnTo>
                    <a:lnTo>
                      <a:pt x="23"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3" name="Freeform 95"/>
              <p:cNvSpPr>
                <a:spLocks/>
              </p:cNvSpPr>
              <p:nvPr/>
            </p:nvSpPr>
            <p:spPr bwMode="auto">
              <a:xfrm>
                <a:off x="517" y="84"/>
                <a:ext cx="9" cy="12"/>
              </a:xfrm>
              <a:custGeom>
                <a:avLst/>
                <a:gdLst>
                  <a:gd name="T0" fmla="*/ 1 w 18"/>
                  <a:gd name="T1" fmla="*/ 1 h 24"/>
                  <a:gd name="T2" fmla="*/ 1 w 18"/>
                  <a:gd name="T3" fmla="*/ 1 h 24"/>
                  <a:gd name="T4" fmla="*/ 1 w 18"/>
                  <a:gd name="T5" fmla="*/ 1 h 24"/>
                  <a:gd name="T6" fmla="*/ 1 w 18"/>
                  <a:gd name="T7" fmla="*/ 0 h 24"/>
                  <a:gd name="T8" fmla="*/ 0 w 18"/>
                  <a:gd name="T9" fmla="*/ 1 h 24"/>
                  <a:gd name="T10" fmla="*/ 1 w 18"/>
                  <a:gd name="T11" fmla="*/ 1 h 24"/>
                  <a:gd name="T12" fmla="*/ 1 w 18"/>
                  <a:gd name="T13" fmla="*/ 1 h 24"/>
                  <a:gd name="T14" fmla="*/ 1 w 18"/>
                  <a:gd name="T15" fmla="*/ 1 h 24"/>
                  <a:gd name="T16" fmla="*/ 1 w 18"/>
                  <a:gd name="T17" fmla="*/ 1 h 2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24"/>
                  <a:gd name="T29" fmla="*/ 18 w 18"/>
                  <a:gd name="T30" fmla="*/ 24 h 2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24">
                    <a:moveTo>
                      <a:pt x="17" y="23"/>
                    </a:moveTo>
                    <a:lnTo>
                      <a:pt x="18" y="16"/>
                    </a:lnTo>
                    <a:lnTo>
                      <a:pt x="15" y="7"/>
                    </a:lnTo>
                    <a:lnTo>
                      <a:pt x="9" y="0"/>
                    </a:lnTo>
                    <a:lnTo>
                      <a:pt x="0" y="1"/>
                    </a:lnTo>
                    <a:lnTo>
                      <a:pt x="7" y="6"/>
                    </a:lnTo>
                    <a:lnTo>
                      <a:pt x="10" y="15"/>
                    </a:lnTo>
                    <a:lnTo>
                      <a:pt x="14" y="24"/>
                    </a:lnTo>
                    <a:lnTo>
                      <a:pt x="17" y="2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4" name="Freeform 96"/>
              <p:cNvSpPr>
                <a:spLocks/>
              </p:cNvSpPr>
              <p:nvPr/>
            </p:nvSpPr>
            <p:spPr bwMode="auto">
              <a:xfrm>
                <a:off x="610" y="56"/>
                <a:ext cx="26" cy="22"/>
              </a:xfrm>
              <a:custGeom>
                <a:avLst/>
                <a:gdLst>
                  <a:gd name="T0" fmla="*/ 1 w 51"/>
                  <a:gd name="T1" fmla="*/ 0 h 45"/>
                  <a:gd name="T2" fmla="*/ 1 w 51"/>
                  <a:gd name="T3" fmla="*/ 0 h 45"/>
                  <a:gd name="T4" fmla="*/ 1 w 51"/>
                  <a:gd name="T5" fmla="*/ 0 h 45"/>
                  <a:gd name="T6" fmla="*/ 1 w 51"/>
                  <a:gd name="T7" fmla="*/ 0 h 45"/>
                  <a:gd name="T8" fmla="*/ 1 w 51"/>
                  <a:gd name="T9" fmla="*/ 0 h 45"/>
                  <a:gd name="T10" fmla="*/ 1 w 51"/>
                  <a:gd name="T11" fmla="*/ 0 h 45"/>
                  <a:gd name="T12" fmla="*/ 1 w 51"/>
                  <a:gd name="T13" fmla="*/ 0 h 45"/>
                  <a:gd name="T14" fmla="*/ 1 w 51"/>
                  <a:gd name="T15" fmla="*/ 0 h 45"/>
                  <a:gd name="T16" fmla="*/ 0 w 51"/>
                  <a:gd name="T17" fmla="*/ 0 h 45"/>
                  <a:gd name="T18" fmla="*/ 1 w 51"/>
                  <a:gd name="T19" fmla="*/ 0 h 45"/>
                  <a:gd name="T20" fmla="*/ 1 w 51"/>
                  <a:gd name="T21" fmla="*/ 0 h 45"/>
                  <a:gd name="T22" fmla="*/ 1 w 51"/>
                  <a:gd name="T23" fmla="*/ 0 h 45"/>
                  <a:gd name="T24" fmla="*/ 1 w 51"/>
                  <a:gd name="T25" fmla="*/ 0 h 45"/>
                  <a:gd name="T26" fmla="*/ 1 w 51"/>
                  <a:gd name="T27" fmla="*/ 0 h 45"/>
                  <a:gd name="T28" fmla="*/ 1 w 51"/>
                  <a:gd name="T29" fmla="*/ 0 h 45"/>
                  <a:gd name="T30" fmla="*/ 1 w 51"/>
                  <a:gd name="T31" fmla="*/ 0 h 45"/>
                  <a:gd name="T32" fmla="*/ 1 w 51"/>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5"/>
                  <a:gd name="T53" fmla="*/ 51 w 51"/>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5">
                    <a:moveTo>
                      <a:pt x="50" y="45"/>
                    </a:moveTo>
                    <a:lnTo>
                      <a:pt x="51" y="41"/>
                    </a:lnTo>
                    <a:lnTo>
                      <a:pt x="50" y="37"/>
                    </a:lnTo>
                    <a:lnTo>
                      <a:pt x="46" y="30"/>
                    </a:lnTo>
                    <a:lnTo>
                      <a:pt x="39" y="22"/>
                    </a:lnTo>
                    <a:lnTo>
                      <a:pt x="31" y="15"/>
                    </a:lnTo>
                    <a:lnTo>
                      <a:pt x="21" y="8"/>
                    </a:lnTo>
                    <a:lnTo>
                      <a:pt x="10" y="2"/>
                    </a:lnTo>
                    <a:lnTo>
                      <a:pt x="0" y="0"/>
                    </a:lnTo>
                    <a:lnTo>
                      <a:pt x="4" y="3"/>
                    </a:lnTo>
                    <a:lnTo>
                      <a:pt x="10" y="9"/>
                    </a:lnTo>
                    <a:lnTo>
                      <a:pt x="17" y="17"/>
                    </a:lnTo>
                    <a:lnTo>
                      <a:pt x="25" y="25"/>
                    </a:lnTo>
                    <a:lnTo>
                      <a:pt x="33" y="33"/>
                    </a:lnTo>
                    <a:lnTo>
                      <a:pt x="40" y="40"/>
                    </a:lnTo>
                    <a:lnTo>
                      <a:pt x="46" y="45"/>
                    </a:lnTo>
                    <a:lnTo>
                      <a:pt x="5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5" name="Freeform 97"/>
              <p:cNvSpPr>
                <a:spLocks/>
              </p:cNvSpPr>
              <p:nvPr/>
            </p:nvSpPr>
            <p:spPr bwMode="auto">
              <a:xfrm>
                <a:off x="637" y="55"/>
                <a:ext cx="20" cy="18"/>
              </a:xfrm>
              <a:custGeom>
                <a:avLst/>
                <a:gdLst>
                  <a:gd name="T0" fmla="*/ 1 w 40"/>
                  <a:gd name="T1" fmla="*/ 1 h 35"/>
                  <a:gd name="T2" fmla="*/ 1 w 40"/>
                  <a:gd name="T3" fmla="*/ 1 h 35"/>
                  <a:gd name="T4" fmla="*/ 1 w 40"/>
                  <a:gd name="T5" fmla="*/ 1 h 35"/>
                  <a:gd name="T6" fmla="*/ 1 w 40"/>
                  <a:gd name="T7" fmla="*/ 1 h 35"/>
                  <a:gd name="T8" fmla="*/ 1 w 40"/>
                  <a:gd name="T9" fmla="*/ 1 h 35"/>
                  <a:gd name="T10" fmla="*/ 1 w 40"/>
                  <a:gd name="T11" fmla="*/ 1 h 35"/>
                  <a:gd name="T12" fmla="*/ 1 w 40"/>
                  <a:gd name="T13" fmla="*/ 1 h 35"/>
                  <a:gd name="T14" fmla="*/ 1 w 40"/>
                  <a:gd name="T15" fmla="*/ 1 h 35"/>
                  <a:gd name="T16" fmla="*/ 0 w 40"/>
                  <a:gd name="T17" fmla="*/ 0 h 35"/>
                  <a:gd name="T18" fmla="*/ 1 w 40"/>
                  <a:gd name="T19" fmla="*/ 1 h 35"/>
                  <a:gd name="T20" fmla="*/ 1 w 40"/>
                  <a:gd name="T21" fmla="*/ 1 h 35"/>
                  <a:gd name="T22" fmla="*/ 1 w 40"/>
                  <a:gd name="T23" fmla="*/ 1 h 35"/>
                  <a:gd name="T24" fmla="*/ 1 w 40"/>
                  <a:gd name="T25" fmla="*/ 1 h 35"/>
                  <a:gd name="T26" fmla="*/ 1 w 40"/>
                  <a:gd name="T27" fmla="*/ 1 h 35"/>
                  <a:gd name="T28" fmla="*/ 1 w 40"/>
                  <a:gd name="T29" fmla="*/ 1 h 35"/>
                  <a:gd name="T30" fmla="*/ 1 w 40"/>
                  <a:gd name="T31" fmla="*/ 1 h 35"/>
                  <a:gd name="T32" fmla="*/ 1 w 40"/>
                  <a:gd name="T33" fmla="*/ 1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35"/>
                  <a:gd name="T53" fmla="*/ 40 w 40"/>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35">
                    <a:moveTo>
                      <a:pt x="39" y="35"/>
                    </a:moveTo>
                    <a:lnTo>
                      <a:pt x="40" y="33"/>
                    </a:lnTo>
                    <a:lnTo>
                      <a:pt x="40" y="30"/>
                    </a:lnTo>
                    <a:lnTo>
                      <a:pt x="37" y="24"/>
                    </a:lnTo>
                    <a:lnTo>
                      <a:pt x="33" y="18"/>
                    </a:lnTo>
                    <a:lnTo>
                      <a:pt x="26" y="12"/>
                    </a:lnTo>
                    <a:lnTo>
                      <a:pt x="19" y="6"/>
                    </a:lnTo>
                    <a:lnTo>
                      <a:pt x="10" y="2"/>
                    </a:lnTo>
                    <a:lnTo>
                      <a:pt x="0" y="0"/>
                    </a:lnTo>
                    <a:lnTo>
                      <a:pt x="4" y="4"/>
                    </a:lnTo>
                    <a:lnTo>
                      <a:pt x="10" y="10"/>
                    </a:lnTo>
                    <a:lnTo>
                      <a:pt x="16" y="16"/>
                    </a:lnTo>
                    <a:lnTo>
                      <a:pt x="22" y="23"/>
                    </a:lnTo>
                    <a:lnTo>
                      <a:pt x="27" y="28"/>
                    </a:lnTo>
                    <a:lnTo>
                      <a:pt x="32" y="33"/>
                    </a:lnTo>
                    <a:lnTo>
                      <a:pt x="37" y="35"/>
                    </a:lnTo>
                    <a:lnTo>
                      <a:pt x="39" y="3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6" name="Freeform 98"/>
              <p:cNvSpPr>
                <a:spLocks/>
              </p:cNvSpPr>
              <p:nvPr/>
            </p:nvSpPr>
            <p:spPr bwMode="auto">
              <a:xfrm>
                <a:off x="569" y="61"/>
                <a:ext cx="23" cy="24"/>
              </a:xfrm>
              <a:custGeom>
                <a:avLst/>
                <a:gdLst>
                  <a:gd name="T0" fmla="*/ 1 w 45"/>
                  <a:gd name="T1" fmla="*/ 0 h 50"/>
                  <a:gd name="T2" fmla="*/ 1 w 45"/>
                  <a:gd name="T3" fmla="*/ 0 h 50"/>
                  <a:gd name="T4" fmla="*/ 1 w 45"/>
                  <a:gd name="T5" fmla="*/ 0 h 50"/>
                  <a:gd name="T6" fmla="*/ 1 w 45"/>
                  <a:gd name="T7" fmla="*/ 0 h 50"/>
                  <a:gd name="T8" fmla="*/ 1 w 45"/>
                  <a:gd name="T9" fmla="*/ 0 h 50"/>
                  <a:gd name="T10" fmla="*/ 1 w 45"/>
                  <a:gd name="T11" fmla="*/ 0 h 50"/>
                  <a:gd name="T12" fmla="*/ 1 w 45"/>
                  <a:gd name="T13" fmla="*/ 0 h 50"/>
                  <a:gd name="T14" fmla="*/ 1 w 45"/>
                  <a:gd name="T15" fmla="*/ 0 h 50"/>
                  <a:gd name="T16" fmla="*/ 0 w 45"/>
                  <a:gd name="T17" fmla="*/ 0 h 50"/>
                  <a:gd name="T18" fmla="*/ 1 w 45"/>
                  <a:gd name="T19" fmla="*/ 0 h 50"/>
                  <a:gd name="T20" fmla="*/ 1 w 45"/>
                  <a:gd name="T21" fmla="*/ 0 h 50"/>
                  <a:gd name="T22" fmla="*/ 1 w 45"/>
                  <a:gd name="T23" fmla="*/ 0 h 50"/>
                  <a:gd name="T24" fmla="*/ 1 w 45"/>
                  <a:gd name="T25" fmla="*/ 0 h 50"/>
                  <a:gd name="T26" fmla="*/ 1 w 45"/>
                  <a:gd name="T27" fmla="*/ 0 h 50"/>
                  <a:gd name="T28" fmla="*/ 1 w 45"/>
                  <a:gd name="T29" fmla="*/ 0 h 50"/>
                  <a:gd name="T30" fmla="*/ 1 w 45"/>
                  <a:gd name="T31" fmla="*/ 0 h 50"/>
                  <a:gd name="T32" fmla="*/ 1 w 45"/>
                  <a:gd name="T33" fmla="*/ 0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50"/>
                  <a:gd name="T53" fmla="*/ 45 w 45"/>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50">
                    <a:moveTo>
                      <a:pt x="44" y="50"/>
                    </a:moveTo>
                    <a:lnTo>
                      <a:pt x="45" y="47"/>
                    </a:lnTo>
                    <a:lnTo>
                      <a:pt x="43" y="40"/>
                    </a:lnTo>
                    <a:lnTo>
                      <a:pt x="38" y="33"/>
                    </a:lnTo>
                    <a:lnTo>
                      <a:pt x="31" y="24"/>
                    </a:lnTo>
                    <a:lnTo>
                      <a:pt x="24" y="15"/>
                    </a:lnTo>
                    <a:lnTo>
                      <a:pt x="16" y="7"/>
                    </a:lnTo>
                    <a:lnTo>
                      <a:pt x="7" y="2"/>
                    </a:lnTo>
                    <a:lnTo>
                      <a:pt x="0" y="0"/>
                    </a:lnTo>
                    <a:lnTo>
                      <a:pt x="3" y="5"/>
                    </a:lnTo>
                    <a:lnTo>
                      <a:pt x="8" y="12"/>
                    </a:lnTo>
                    <a:lnTo>
                      <a:pt x="14" y="21"/>
                    </a:lnTo>
                    <a:lnTo>
                      <a:pt x="21" y="30"/>
                    </a:lnTo>
                    <a:lnTo>
                      <a:pt x="26" y="38"/>
                    </a:lnTo>
                    <a:lnTo>
                      <a:pt x="33" y="45"/>
                    </a:lnTo>
                    <a:lnTo>
                      <a:pt x="39" y="50"/>
                    </a:lnTo>
                    <a:lnTo>
                      <a:pt x="44"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7" name="Freeform 99"/>
              <p:cNvSpPr>
                <a:spLocks/>
              </p:cNvSpPr>
              <p:nvPr/>
            </p:nvSpPr>
            <p:spPr bwMode="auto">
              <a:xfrm>
                <a:off x="537" y="73"/>
                <a:ext cx="17" cy="20"/>
              </a:xfrm>
              <a:custGeom>
                <a:avLst/>
                <a:gdLst>
                  <a:gd name="T0" fmla="*/ 1 w 34"/>
                  <a:gd name="T1" fmla="*/ 0 h 42"/>
                  <a:gd name="T2" fmla="*/ 1 w 34"/>
                  <a:gd name="T3" fmla="*/ 0 h 42"/>
                  <a:gd name="T4" fmla="*/ 1 w 34"/>
                  <a:gd name="T5" fmla="*/ 0 h 42"/>
                  <a:gd name="T6" fmla="*/ 1 w 34"/>
                  <a:gd name="T7" fmla="*/ 0 h 42"/>
                  <a:gd name="T8" fmla="*/ 1 w 34"/>
                  <a:gd name="T9" fmla="*/ 0 h 42"/>
                  <a:gd name="T10" fmla="*/ 1 w 34"/>
                  <a:gd name="T11" fmla="*/ 0 h 42"/>
                  <a:gd name="T12" fmla="*/ 1 w 34"/>
                  <a:gd name="T13" fmla="*/ 0 h 42"/>
                  <a:gd name="T14" fmla="*/ 1 w 34"/>
                  <a:gd name="T15" fmla="*/ 0 h 42"/>
                  <a:gd name="T16" fmla="*/ 0 w 34"/>
                  <a:gd name="T17" fmla="*/ 0 h 42"/>
                  <a:gd name="T18" fmla="*/ 1 w 34"/>
                  <a:gd name="T19" fmla="*/ 0 h 42"/>
                  <a:gd name="T20" fmla="*/ 1 w 34"/>
                  <a:gd name="T21" fmla="*/ 0 h 42"/>
                  <a:gd name="T22" fmla="*/ 1 w 34"/>
                  <a:gd name="T23" fmla="*/ 0 h 42"/>
                  <a:gd name="T24" fmla="*/ 1 w 34"/>
                  <a:gd name="T25" fmla="*/ 0 h 4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42"/>
                  <a:gd name="T41" fmla="*/ 34 w 34"/>
                  <a:gd name="T42" fmla="*/ 42 h 4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42">
                    <a:moveTo>
                      <a:pt x="32" y="42"/>
                    </a:moveTo>
                    <a:lnTo>
                      <a:pt x="34" y="39"/>
                    </a:lnTo>
                    <a:lnTo>
                      <a:pt x="33" y="34"/>
                    </a:lnTo>
                    <a:lnTo>
                      <a:pt x="29" y="27"/>
                    </a:lnTo>
                    <a:lnTo>
                      <a:pt x="24" y="19"/>
                    </a:lnTo>
                    <a:lnTo>
                      <a:pt x="18" y="12"/>
                    </a:lnTo>
                    <a:lnTo>
                      <a:pt x="12" y="6"/>
                    </a:lnTo>
                    <a:lnTo>
                      <a:pt x="5" y="1"/>
                    </a:lnTo>
                    <a:lnTo>
                      <a:pt x="0" y="0"/>
                    </a:lnTo>
                    <a:lnTo>
                      <a:pt x="6" y="9"/>
                    </a:lnTo>
                    <a:lnTo>
                      <a:pt x="14" y="23"/>
                    </a:lnTo>
                    <a:lnTo>
                      <a:pt x="24" y="36"/>
                    </a:lnTo>
                    <a:lnTo>
                      <a:pt x="32"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8" name="Freeform 100"/>
              <p:cNvSpPr>
                <a:spLocks/>
              </p:cNvSpPr>
              <p:nvPr/>
            </p:nvSpPr>
            <p:spPr bwMode="auto">
              <a:xfrm>
                <a:off x="647" y="53"/>
                <a:ext cx="22" cy="3"/>
              </a:xfrm>
              <a:custGeom>
                <a:avLst/>
                <a:gdLst>
                  <a:gd name="T0" fmla="*/ 0 w 45"/>
                  <a:gd name="T1" fmla="*/ 0 h 7"/>
                  <a:gd name="T2" fmla="*/ 0 w 45"/>
                  <a:gd name="T3" fmla="*/ 0 h 7"/>
                  <a:gd name="T4" fmla="*/ 0 w 45"/>
                  <a:gd name="T5" fmla="*/ 0 h 7"/>
                  <a:gd name="T6" fmla="*/ 0 w 45"/>
                  <a:gd name="T7" fmla="*/ 0 h 7"/>
                  <a:gd name="T8" fmla="*/ 0 w 45"/>
                  <a:gd name="T9" fmla="*/ 0 h 7"/>
                  <a:gd name="T10" fmla="*/ 0 w 45"/>
                  <a:gd name="T11" fmla="*/ 0 h 7"/>
                  <a:gd name="T12" fmla="*/ 0 w 45"/>
                  <a:gd name="T13" fmla="*/ 0 h 7"/>
                  <a:gd name="T14" fmla="*/ 0 w 45"/>
                  <a:gd name="T15" fmla="*/ 0 h 7"/>
                  <a:gd name="T16" fmla="*/ 0 w 45"/>
                  <a:gd name="T17" fmla="*/ 0 h 7"/>
                  <a:gd name="T18" fmla="*/ 0 w 45"/>
                  <a:gd name="T19" fmla="*/ 0 h 7"/>
                  <a:gd name="T20" fmla="*/ 0 w 45"/>
                  <a:gd name="T21" fmla="*/ 0 h 7"/>
                  <a:gd name="T22" fmla="*/ 0 w 45"/>
                  <a:gd name="T23" fmla="*/ 0 h 7"/>
                  <a:gd name="T24" fmla="*/ 0 w 45"/>
                  <a:gd name="T25" fmla="*/ 0 h 7"/>
                  <a:gd name="T26" fmla="*/ 0 w 45"/>
                  <a:gd name="T27" fmla="*/ 0 h 7"/>
                  <a:gd name="T28" fmla="*/ 0 w 45"/>
                  <a:gd name="T29" fmla="*/ 0 h 7"/>
                  <a:gd name="T30" fmla="*/ 0 w 45"/>
                  <a:gd name="T31" fmla="*/ 0 h 7"/>
                  <a:gd name="T32" fmla="*/ 0 w 45"/>
                  <a:gd name="T33" fmla="*/ 0 h 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7"/>
                  <a:gd name="T53" fmla="*/ 45 w 45"/>
                  <a:gd name="T54" fmla="*/ 7 h 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7">
                    <a:moveTo>
                      <a:pt x="0" y="6"/>
                    </a:moveTo>
                    <a:lnTo>
                      <a:pt x="4" y="6"/>
                    </a:lnTo>
                    <a:lnTo>
                      <a:pt x="10" y="5"/>
                    </a:lnTo>
                    <a:lnTo>
                      <a:pt x="16" y="4"/>
                    </a:lnTo>
                    <a:lnTo>
                      <a:pt x="24" y="2"/>
                    </a:lnTo>
                    <a:lnTo>
                      <a:pt x="33" y="1"/>
                    </a:lnTo>
                    <a:lnTo>
                      <a:pt x="39" y="0"/>
                    </a:lnTo>
                    <a:lnTo>
                      <a:pt x="44" y="0"/>
                    </a:lnTo>
                    <a:lnTo>
                      <a:pt x="45" y="2"/>
                    </a:lnTo>
                    <a:lnTo>
                      <a:pt x="44" y="5"/>
                    </a:lnTo>
                    <a:lnTo>
                      <a:pt x="39" y="7"/>
                    </a:lnTo>
                    <a:lnTo>
                      <a:pt x="34" y="7"/>
                    </a:lnTo>
                    <a:lnTo>
                      <a:pt x="27" y="7"/>
                    </a:lnTo>
                    <a:lnTo>
                      <a:pt x="19" y="7"/>
                    </a:lnTo>
                    <a:lnTo>
                      <a:pt x="11" y="7"/>
                    </a:lnTo>
                    <a:lnTo>
                      <a:pt x="5"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89" name="Freeform 101"/>
              <p:cNvSpPr>
                <a:spLocks/>
              </p:cNvSpPr>
              <p:nvPr/>
            </p:nvSpPr>
            <p:spPr bwMode="auto">
              <a:xfrm>
                <a:off x="621" y="28"/>
                <a:ext cx="30" cy="27"/>
              </a:xfrm>
              <a:custGeom>
                <a:avLst/>
                <a:gdLst>
                  <a:gd name="T0" fmla="*/ 0 w 60"/>
                  <a:gd name="T1" fmla="*/ 0 h 55"/>
                  <a:gd name="T2" fmla="*/ 1 w 60"/>
                  <a:gd name="T3" fmla="*/ 0 h 55"/>
                  <a:gd name="T4" fmla="*/ 1 w 60"/>
                  <a:gd name="T5" fmla="*/ 0 h 55"/>
                  <a:gd name="T6" fmla="*/ 1 w 60"/>
                  <a:gd name="T7" fmla="*/ 0 h 55"/>
                  <a:gd name="T8" fmla="*/ 1 w 60"/>
                  <a:gd name="T9" fmla="*/ 0 h 55"/>
                  <a:gd name="T10" fmla="*/ 1 w 60"/>
                  <a:gd name="T11" fmla="*/ 0 h 55"/>
                  <a:gd name="T12" fmla="*/ 1 w 60"/>
                  <a:gd name="T13" fmla="*/ 0 h 55"/>
                  <a:gd name="T14" fmla="*/ 1 w 60"/>
                  <a:gd name="T15" fmla="*/ 0 h 55"/>
                  <a:gd name="T16" fmla="*/ 1 w 60"/>
                  <a:gd name="T17" fmla="*/ 0 h 55"/>
                  <a:gd name="T18" fmla="*/ 1 w 60"/>
                  <a:gd name="T19" fmla="*/ 0 h 55"/>
                  <a:gd name="T20" fmla="*/ 1 w 60"/>
                  <a:gd name="T21" fmla="*/ 0 h 55"/>
                  <a:gd name="T22" fmla="*/ 1 w 60"/>
                  <a:gd name="T23" fmla="*/ 0 h 55"/>
                  <a:gd name="T24" fmla="*/ 1 w 60"/>
                  <a:gd name="T25" fmla="*/ 0 h 55"/>
                  <a:gd name="T26" fmla="*/ 1 w 60"/>
                  <a:gd name="T27" fmla="*/ 0 h 55"/>
                  <a:gd name="T28" fmla="*/ 1 w 60"/>
                  <a:gd name="T29" fmla="*/ 0 h 55"/>
                  <a:gd name="T30" fmla="*/ 1 w 60"/>
                  <a:gd name="T31" fmla="*/ 0 h 55"/>
                  <a:gd name="T32" fmla="*/ 0 w 60"/>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0"/>
                  <a:gd name="T52" fmla="*/ 0 h 55"/>
                  <a:gd name="T53" fmla="*/ 60 w 60"/>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0" h="55">
                    <a:moveTo>
                      <a:pt x="0" y="55"/>
                    </a:moveTo>
                    <a:lnTo>
                      <a:pt x="7" y="51"/>
                    </a:lnTo>
                    <a:lnTo>
                      <a:pt x="17" y="44"/>
                    </a:lnTo>
                    <a:lnTo>
                      <a:pt x="28" y="36"/>
                    </a:lnTo>
                    <a:lnTo>
                      <a:pt x="40" y="27"/>
                    </a:lnTo>
                    <a:lnTo>
                      <a:pt x="49" y="19"/>
                    </a:lnTo>
                    <a:lnTo>
                      <a:pt x="57" y="11"/>
                    </a:lnTo>
                    <a:lnTo>
                      <a:pt x="60" y="4"/>
                    </a:lnTo>
                    <a:lnTo>
                      <a:pt x="59" y="0"/>
                    </a:lnTo>
                    <a:lnTo>
                      <a:pt x="55" y="0"/>
                    </a:lnTo>
                    <a:lnTo>
                      <a:pt x="48" y="5"/>
                    </a:lnTo>
                    <a:lnTo>
                      <a:pt x="40" y="12"/>
                    </a:lnTo>
                    <a:lnTo>
                      <a:pt x="32" y="22"/>
                    </a:lnTo>
                    <a:lnTo>
                      <a:pt x="22" y="32"/>
                    </a:lnTo>
                    <a:lnTo>
                      <a:pt x="14" y="42"/>
                    </a:lnTo>
                    <a:lnTo>
                      <a:pt x="6" y="50"/>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0" name="Freeform 102"/>
              <p:cNvSpPr>
                <a:spLocks/>
              </p:cNvSpPr>
              <p:nvPr/>
            </p:nvSpPr>
            <p:spPr bwMode="auto">
              <a:xfrm>
                <a:off x="610" y="28"/>
                <a:ext cx="27" cy="28"/>
              </a:xfrm>
              <a:custGeom>
                <a:avLst/>
                <a:gdLst>
                  <a:gd name="T0" fmla="*/ 0 w 54"/>
                  <a:gd name="T1" fmla="*/ 0 h 57"/>
                  <a:gd name="T2" fmla="*/ 1 w 54"/>
                  <a:gd name="T3" fmla="*/ 0 h 57"/>
                  <a:gd name="T4" fmla="*/ 1 w 54"/>
                  <a:gd name="T5" fmla="*/ 0 h 57"/>
                  <a:gd name="T6" fmla="*/ 1 w 54"/>
                  <a:gd name="T7" fmla="*/ 0 h 57"/>
                  <a:gd name="T8" fmla="*/ 1 w 54"/>
                  <a:gd name="T9" fmla="*/ 0 h 57"/>
                  <a:gd name="T10" fmla="*/ 1 w 54"/>
                  <a:gd name="T11" fmla="*/ 0 h 57"/>
                  <a:gd name="T12" fmla="*/ 1 w 54"/>
                  <a:gd name="T13" fmla="*/ 0 h 57"/>
                  <a:gd name="T14" fmla="*/ 1 w 54"/>
                  <a:gd name="T15" fmla="*/ 0 h 57"/>
                  <a:gd name="T16" fmla="*/ 1 w 54"/>
                  <a:gd name="T17" fmla="*/ 0 h 57"/>
                  <a:gd name="T18" fmla="*/ 1 w 54"/>
                  <a:gd name="T19" fmla="*/ 0 h 57"/>
                  <a:gd name="T20" fmla="*/ 1 w 54"/>
                  <a:gd name="T21" fmla="*/ 0 h 57"/>
                  <a:gd name="T22" fmla="*/ 1 w 54"/>
                  <a:gd name="T23" fmla="*/ 0 h 57"/>
                  <a:gd name="T24" fmla="*/ 1 w 54"/>
                  <a:gd name="T25" fmla="*/ 0 h 57"/>
                  <a:gd name="T26" fmla="*/ 1 w 54"/>
                  <a:gd name="T27" fmla="*/ 0 h 57"/>
                  <a:gd name="T28" fmla="*/ 1 w 54"/>
                  <a:gd name="T29" fmla="*/ 0 h 57"/>
                  <a:gd name="T30" fmla="*/ 1 w 54"/>
                  <a:gd name="T31" fmla="*/ 0 h 57"/>
                  <a:gd name="T32" fmla="*/ 0 w 5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7"/>
                  <a:gd name="T53" fmla="*/ 54 w 5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7">
                    <a:moveTo>
                      <a:pt x="0" y="57"/>
                    </a:moveTo>
                    <a:lnTo>
                      <a:pt x="7" y="52"/>
                    </a:lnTo>
                    <a:lnTo>
                      <a:pt x="16" y="44"/>
                    </a:lnTo>
                    <a:lnTo>
                      <a:pt x="25" y="36"/>
                    </a:lnTo>
                    <a:lnTo>
                      <a:pt x="35" y="26"/>
                    </a:lnTo>
                    <a:lnTo>
                      <a:pt x="45" y="17"/>
                    </a:lnTo>
                    <a:lnTo>
                      <a:pt x="51" y="9"/>
                    </a:lnTo>
                    <a:lnTo>
                      <a:pt x="54" y="3"/>
                    </a:lnTo>
                    <a:lnTo>
                      <a:pt x="53" y="0"/>
                    </a:lnTo>
                    <a:lnTo>
                      <a:pt x="47" y="3"/>
                    </a:lnTo>
                    <a:lnTo>
                      <a:pt x="40" y="9"/>
                    </a:lnTo>
                    <a:lnTo>
                      <a:pt x="33" y="17"/>
                    </a:lnTo>
                    <a:lnTo>
                      <a:pt x="25" y="27"/>
                    </a:lnTo>
                    <a:lnTo>
                      <a:pt x="17" y="36"/>
                    </a:lnTo>
                    <a:lnTo>
                      <a:pt x="10" y="47"/>
                    </a:lnTo>
                    <a:lnTo>
                      <a:pt x="4" y="54"/>
                    </a:lnTo>
                    <a:lnTo>
                      <a:pt x="0" y="5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1" name="Freeform 103"/>
              <p:cNvSpPr>
                <a:spLocks/>
              </p:cNvSpPr>
              <p:nvPr/>
            </p:nvSpPr>
            <p:spPr bwMode="auto">
              <a:xfrm>
                <a:off x="597" y="28"/>
                <a:ext cx="24" cy="30"/>
              </a:xfrm>
              <a:custGeom>
                <a:avLst/>
                <a:gdLst>
                  <a:gd name="T0" fmla="*/ 0 w 47"/>
                  <a:gd name="T1" fmla="*/ 1 h 60"/>
                  <a:gd name="T2" fmla="*/ 1 w 47"/>
                  <a:gd name="T3" fmla="*/ 1 h 60"/>
                  <a:gd name="T4" fmla="*/ 1 w 47"/>
                  <a:gd name="T5" fmla="*/ 1 h 60"/>
                  <a:gd name="T6" fmla="*/ 1 w 47"/>
                  <a:gd name="T7" fmla="*/ 1 h 60"/>
                  <a:gd name="T8" fmla="*/ 1 w 47"/>
                  <a:gd name="T9" fmla="*/ 1 h 60"/>
                  <a:gd name="T10" fmla="*/ 1 w 47"/>
                  <a:gd name="T11" fmla="*/ 1 h 60"/>
                  <a:gd name="T12" fmla="*/ 1 w 47"/>
                  <a:gd name="T13" fmla="*/ 1 h 60"/>
                  <a:gd name="T14" fmla="*/ 1 w 47"/>
                  <a:gd name="T15" fmla="*/ 1 h 60"/>
                  <a:gd name="T16" fmla="*/ 1 w 47"/>
                  <a:gd name="T17" fmla="*/ 0 h 60"/>
                  <a:gd name="T18" fmla="*/ 1 w 47"/>
                  <a:gd name="T19" fmla="*/ 1 h 60"/>
                  <a:gd name="T20" fmla="*/ 1 w 47"/>
                  <a:gd name="T21" fmla="*/ 1 h 60"/>
                  <a:gd name="T22" fmla="*/ 1 w 47"/>
                  <a:gd name="T23" fmla="*/ 1 h 60"/>
                  <a:gd name="T24" fmla="*/ 1 w 47"/>
                  <a:gd name="T25" fmla="*/ 1 h 60"/>
                  <a:gd name="T26" fmla="*/ 1 w 47"/>
                  <a:gd name="T27" fmla="*/ 1 h 60"/>
                  <a:gd name="T28" fmla="*/ 1 w 47"/>
                  <a:gd name="T29" fmla="*/ 1 h 60"/>
                  <a:gd name="T30" fmla="*/ 1 w 47"/>
                  <a:gd name="T31" fmla="*/ 1 h 60"/>
                  <a:gd name="T32" fmla="*/ 0 w 47"/>
                  <a:gd name="T33" fmla="*/ 1 h 6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60"/>
                  <a:gd name="T53" fmla="*/ 47 w 47"/>
                  <a:gd name="T54" fmla="*/ 60 h 6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60">
                    <a:moveTo>
                      <a:pt x="0" y="60"/>
                    </a:moveTo>
                    <a:lnTo>
                      <a:pt x="7" y="55"/>
                    </a:lnTo>
                    <a:lnTo>
                      <a:pt x="16" y="46"/>
                    </a:lnTo>
                    <a:lnTo>
                      <a:pt x="26" y="36"/>
                    </a:lnTo>
                    <a:lnTo>
                      <a:pt x="34" y="27"/>
                    </a:lnTo>
                    <a:lnTo>
                      <a:pt x="41" y="16"/>
                    </a:lnTo>
                    <a:lnTo>
                      <a:pt x="46" y="8"/>
                    </a:lnTo>
                    <a:lnTo>
                      <a:pt x="47" y="3"/>
                    </a:lnTo>
                    <a:lnTo>
                      <a:pt x="46" y="0"/>
                    </a:lnTo>
                    <a:lnTo>
                      <a:pt x="42" y="3"/>
                    </a:lnTo>
                    <a:lnTo>
                      <a:pt x="36" y="8"/>
                    </a:lnTo>
                    <a:lnTo>
                      <a:pt x="30" y="16"/>
                    </a:lnTo>
                    <a:lnTo>
                      <a:pt x="23" y="27"/>
                    </a:lnTo>
                    <a:lnTo>
                      <a:pt x="18" y="38"/>
                    </a:lnTo>
                    <a:lnTo>
                      <a:pt x="11" y="48"/>
                    </a:lnTo>
                    <a:lnTo>
                      <a:pt x="5" y="56"/>
                    </a:lnTo>
                    <a:lnTo>
                      <a:pt x="0" y="6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2" name="Freeform 104"/>
              <p:cNvSpPr>
                <a:spLocks/>
              </p:cNvSpPr>
              <p:nvPr/>
            </p:nvSpPr>
            <p:spPr bwMode="auto">
              <a:xfrm>
                <a:off x="584" y="33"/>
                <a:ext cx="18" cy="28"/>
              </a:xfrm>
              <a:custGeom>
                <a:avLst/>
                <a:gdLst>
                  <a:gd name="T0" fmla="*/ 0 w 36"/>
                  <a:gd name="T1" fmla="*/ 1 h 55"/>
                  <a:gd name="T2" fmla="*/ 1 w 36"/>
                  <a:gd name="T3" fmla="*/ 1 h 55"/>
                  <a:gd name="T4" fmla="*/ 1 w 36"/>
                  <a:gd name="T5" fmla="*/ 1 h 55"/>
                  <a:gd name="T6" fmla="*/ 1 w 36"/>
                  <a:gd name="T7" fmla="*/ 1 h 55"/>
                  <a:gd name="T8" fmla="*/ 1 w 36"/>
                  <a:gd name="T9" fmla="*/ 1 h 55"/>
                  <a:gd name="T10" fmla="*/ 1 w 36"/>
                  <a:gd name="T11" fmla="*/ 1 h 55"/>
                  <a:gd name="T12" fmla="*/ 1 w 36"/>
                  <a:gd name="T13" fmla="*/ 1 h 55"/>
                  <a:gd name="T14" fmla="*/ 1 w 36"/>
                  <a:gd name="T15" fmla="*/ 1 h 55"/>
                  <a:gd name="T16" fmla="*/ 1 w 36"/>
                  <a:gd name="T17" fmla="*/ 0 h 55"/>
                  <a:gd name="T18" fmla="*/ 1 w 36"/>
                  <a:gd name="T19" fmla="*/ 1 h 55"/>
                  <a:gd name="T20" fmla="*/ 1 w 36"/>
                  <a:gd name="T21" fmla="*/ 1 h 55"/>
                  <a:gd name="T22" fmla="*/ 1 w 36"/>
                  <a:gd name="T23" fmla="*/ 1 h 55"/>
                  <a:gd name="T24" fmla="*/ 0 w 36"/>
                  <a:gd name="T25" fmla="*/ 1 h 5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6"/>
                  <a:gd name="T40" fmla="*/ 0 h 55"/>
                  <a:gd name="T41" fmla="*/ 36 w 36"/>
                  <a:gd name="T42" fmla="*/ 55 h 5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6" h="55">
                    <a:moveTo>
                      <a:pt x="0" y="55"/>
                    </a:moveTo>
                    <a:lnTo>
                      <a:pt x="6" y="50"/>
                    </a:lnTo>
                    <a:lnTo>
                      <a:pt x="13" y="42"/>
                    </a:lnTo>
                    <a:lnTo>
                      <a:pt x="19" y="33"/>
                    </a:lnTo>
                    <a:lnTo>
                      <a:pt x="26" y="24"/>
                    </a:lnTo>
                    <a:lnTo>
                      <a:pt x="32" y="15"/>
                    </a:lnTo>
                    <a:lnTo>
                      <a:pt x="36" y="7"/>
                    </a:lnTo>
                    <a:lnTo>
                      <a:pt x="36" y="2"/>
                    </a:lnTo>
                    <a:lnTo>
                      <a:pt x="32" y="0"/>
                    </a:lnTo>
                    <a:lnTo>
                      <a:pt x="22" y="8"/>
                    </a:lnTo>
                    <a:lnTo>
                      <a:pt x="15" y="24"/>
                    </a:lnTo>
                    <a:lnTo>
                      <a:pt x="7" y="42"/>
                    </a:lnTo>
                    <a:lnTo>
                      <a:pt x="0"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3" name="Freeform 105"/>
              <p:cNvSpPr>
                <a:spLocks/>
              </p:cNvSpPr>
              <p:nvPr/>
            </p:nvSpPr>
            <p:spPr bwMode="auto">
              <a:xfrm>
                <a:off x="571" y="36"/>
                <a:ext cx="16" cy="27"/>
              </a:xfrm>
              <a:custGeom>
                <a:avLst/>
                <a:gdLst>
                  <a:gd name="T0" fmla="*/ 0 w 33"/>
                  <a:gd name="T1" fmla="*/ 1 h 53"/>
                  <a:gd name="T2" fmla="*/ 0 w 33"/>
                  <a:gd name="T3" fmla="*/ 1 h 53"/>
                  <a:gd name="T4" fmla="*/ 0 w 33"/>
                  <a:gd name="T5" fmla="*/ 1 h 53"/>
                  <a:gd name="T6" fmla="*/ 0 w 33"/>
                  <a:gd name="T7" fmla="*/ 1 h 53"/>
                  <a:gd name="T8" fmla="*/ 0 w 33"/>
                  <a:gd name="T9" fmla="*/ 1 h 53"/>
                  <a:gd name="T10" fmla="*/ 0 w 33"/>
                  <a:gd name="T11" fmla="*/ 1 h 53"/>
                  <a:gd name="T12" fmla="*/ 0 w 33"/>
                  <a:gd name="T13" fmla="*/ 1 h 53"/>
                  <a:gd name="T14" fmla="*/ 0 w 33"/>
                  <a:gd name="T15" fmla="*/ 0 h 53"/>
                  <a:gd name="T16" fmla="*/ 0 w 33"/>
                  <a:gd name="T17" fmla="*/ 0 h 53"/>
                  <a:gd name="T18" fmla="*/ 0 w 33"/>
                  <a:gd name="T19" fmla="*/ 1 h 53"/>
                  <a:gd name="T20" fmla="*/ 0 w 33"/>
                  <a:gd name="T21" fmla="*/ 1 h 53"/>
                  <a:gd name="T22" fmla="*/ 0 w 33"/>
                  <a:gd name="T23" fmla="*/ 1 h 53"/>
                  <a:gd name="T24" fmla="*/ 0 w 33"/>
                  <a:gd name="T25" fmla="*/ 1 h 5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53"/>
                  <a:gd name="T41" fmla="*/ 33 w 33"/>
                  <a:gd name="T42" fmla="*/ 53 h 5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53">
                    <a:moveTo>
                      <a:pt x="0" y="53"/>
                    </a:moveTo>
                    <a:lnTo>
                      <a:pt x="5" y="48"/>
                    </a:lnTo>
                    <a:lnTo>
                      <a:pt x="11" y="40"/>
                    </a:lnTo>
                    <a:lnTo>
                      <a:pt x="16" y="31"/>
                    </a:lnTo>
                    <a:lnTo>
                      <a:pt x="23" y="20"/>
                    </a:lnTo>
                    <a:lnTo>
                      <a:pt x="28" y="12"/>
                    </a:lnTo>
                    <a:lnTo>
                      <a:pt x="31" y="4"/>
                    </a:lnTo>
                    <a:lnTo>
                      <a:pt x="33" y="0"/>
                    </a:lnTo>
                    <a:lnTo>
                      <a:pt x="29" y="0"/>
                    </a:lnTo>
                    <a:lnTo>
                      <a:pt x="19" y="9"/>
                    </a:lnTo>
                    <a:lnTo>
                      <a:pt x="11" y="25"/>
                    </a:lnTo>
                    <a:lnTo>
                      <a:pt x="5" y="42"/>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4" name="Freeform 106"/>
              <p:cNvSpPr>
                <a:spLocks/>
              </p:cNvSpPr>
              <p:nvPr/>
            </p:nvSpPr>
            <p:spPr bwMode="auto">
              <a:xfrm>
                <a:off x="557" y="43"/>
                <a:ext cx="8" cy="23"/>
              </a:xfrm>
              <a:custGeom>
                <a:avLst/>
                <a:gdLst>
                  <a:gd name="T0" fmla="*/ 0 w 16"/>
                  <a:gd name="T1" fmla="*/ 0 h 47"/>
                  <a:gd name="T2" fmla="*/ 1 w 16"/>
                  <a:gd name="T3" fmla="*/ 0 h 47"/>
                  <a:gd name="T4" fmla="*/ 1 w 16"/>
                  <a:gd name="T5" fmla="*/ 0 h 47"/>
                  <a:gd name="T6" fmla="*/ 1 w 16"/>
                  <a:gd name="T7" fmla="*/ 0 h 47"/>
                  <a:gd name="T8" fmla="*/ 1 w 16"/>
                  <a:gd name="T9" fmla="*/ 0 h 47"/>
                  <a:gd name="T10" fmla="*/ 1 w 16"/>
                  <a:gd name="T11" fmla="*/ 0 h 47"/>
                  <a:gd name="T12" fmla="*/ 1 w 16"/>
                  <a:gd name="T13" fmla="*/ 0 h 47"/>
                  <a:gd name="T14" fmla="*/ 1 w 16"/>
                  <a:gd name="T15" fmla="*/ 0 h 47"/>
                  <a:gd name="T16" fmla="*/ 0 w 1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7"/>
                  <a:gd name="T29" fmla="*/ 16 w 1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7">
                    <a:moveTo>
                      <a:pt x="0" y="47"/>
                    </a:moveTo>
                    <a:lnTo>
                      <a:pt x="8" y="34"/>
                    </a:lnTo>
                    <a:lnTo>
                      <a:pt x="14" y="18"/>
                    </a:lnTo>
                    <a:lnTo>
                      <a:pt x="16" y="5"/>
                    </a:lnTo>
                    <a:lnTo>
                      <a:pt x="10" y="0"/>
                    </a:lnTo>
                    <a:lnTo>
                      <a:pt x="3" y="7"/>
                    </a:lnTo>
                    <a:lnTo>
                      <a:pt x="2" y="20"/>
                    </a:lnTo>
                    <a:lnTo>
                      <a:pt x="2" y="35"/>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5" name="Freeform 107"/>
              <p:cNvSpPr>
                <a:spLocks/>
              </p:cNvSpPr>
              <p:nvPr/>
            </p:nvSpPr>
            <p:spPr bwMode="auto">
              <a:xfrm>
                <a:off x="546" y="50"/>
                <a:ext cx="4" cy="20"/>
              </a:xfrm>
              <a:custGeom>
                <a:avLst/>
                <a:gdLst>
                  <a:gd name="T0" fmla="*/ 0 w 9"/>
                  <a:gd name="T1" fmla="*/ 0 h 41"/>
                  <a:gd name="T2" fmla="*/ 0 w 9"/>
                  <a:gd name="T3" fmla="*/ 0 h 41"/>
                  <a:gd name="T4" fmla="*/ 0 w 9"/>
                  <a:gd name="T5" fmla="*/ 0 h 41"/>
                  <a:gd name="T6" fmla="*/ 0 w 9"/>
                  <a:gd name="T7" fmla="*/ 0 h 41"/>
                  <a:gd name="T8" fmla="*/ 0 w 9"/>
                  <a:gd name="T9" fmla="*/ 0 h 41"/>
                  <a:gd name="T10" fmla="*/ 0 w 9"/>
                  <a:gd name="T11" fmla="*/ 0 h 41"/>
                  <a:gd name="T12" fmla="*/ 0 w 9"/>
                  <a:gd name="T13" fmla="*/ 0 h 41"/>
                  <a:gd name="T14" fmla="*/ 0 w 9"/>
                  <a:gd name="T15" fmla="*/ 0 h 41"/>
                  <a:gd name="T16" fmla="*/ 0 w 9"/>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1"/>
                  <a:gd name="T29" fmla="*/ 9 w 9"/>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1">
                    <a:moveTo>
                      <a:pt x="2" y="41"/>
                    </a:moveTo>
                    <a:lnTo>
                      <a:pt x="6" y="30"/>
                    </a:lnTo>
                    <a:lnTo>
                      <a:pt x="9" y="16"/>
                    </a:lnTo>
                    <a:lnTo>
                      <a:pt x="9" y="4"/>
                    </a:lnTo>
                    <a:lnTo>
                      <a:pt x="4" y="0"/>
                    </a:lnTo>
                    <a:lnTo>
                      <a:pt x="0" y="6"/>
                    </a:lnTo>
                    <a:lnTo>
                      <a:pt x="1" y="16"/>
                    </a:lnTo>
                    <a:lnTo>
                      <a:pt x="2" y="29"/>
                    </a:lnTo>
                    <a:lnTo>
                      <a:pt x="2"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6" name="Freeform 108"/>
              <p:cNvSpPr>
                <a:spLocks/>
              </p:cNvSpPr>
              <p:nvPr/>
            </p:nvSpPr>
            <p:spPr bwMode="auto">
              <a:xfrm>
                <a:off x="534" y="54"/>
                <a:ext cx="6" cy="19"/>
              </a:xfrm>
              <a:custGeom>
                <a:avLst/>
                <a:gdLst>
                  <a:gd name="T0" fmla="*/ 1 w 11"/>
                  <a:gd name="T1" fmla="*/ 0 h 39"/>
                  <a:gd name="T2" fmla="*/ 1 w 11"/>
                  <a:gd name="T3" fmla="*/ 0 h 39"/>
                  <a:gd name="T4" fmla="*/ 1 w 11"/>
                  <a:gd name="T5" fmla="*/ 0 h 39"/>
                  <a:gd name="T6" fmla="*/ 1 w 11"/>
                  <a:gd name="T7" fmla="*/ 0 h 39"/>
                  <a:gd name="T8" fmla="*/ 1 w 11"/>
                  <a:gd name="T9" fmla="*/ 0 h 39"/>
                  <a:gd name="T10" fmla="*/ 0 w 11"/>
                  <a:gd name="T11" fmla="*/ 0 h 39"/>
                  <a:gd name="T12" fmla="*/ 1 w 11"/>
                  <a:gd name="T13" fmla="*/ 0 h 39"/>
                  <a:gd name="T14" fmla="*/ 1 w 11"/>
                  <a:gd name="T15" fmla="*/ 0 h 39"/>
                  <a:gd name="T16" fmla="*/ 1 w 11"/>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39"/>
                  <a:gd name="T29" fmla="*/ 11 w 11"/>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39">
                    <a:moveTo>
                      <a:pt x="8" y="39"/>
                    </a:moveTo>
                    <a:lnTo>
                      <a:pt x="10" y="30"/>
                    </a:lnTo>
                    <a:lnTo>
                      <a:pt x="11" y="18"/>
                    </a:lnTo>
                    <a:lnTo>
                      <a:pt x="9" y="5"/>
                    </a:lnTo>
                    <a:lnTo>
                      <a:pt x="3" y="0"/>
                    </a:lnTo>
                    <a:lnTo>
                      <a:pt x="0" y="5"/>
                    </a:lnTo>
                    <a:lnTo>
                      <a:pt x="2" y="14"/>
                    </a:lnTo>
                    <a:lnTo>
                      <a:pt x="5" y="27"/>
                    </a:lnTo>
                    <a:lnTo>
                      <a:pt x="8"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7" name="Freeform 109"/>
              <p:cNvSpPr>
                <a:spLocks/>
              </p:cNvSpPr>
              <p:nvPr/>
            </p:nvSpPr>
            <p:spPr bwMode="auto">
              <a:xfrm>
                <a:off x="525" y="61"/>
                <a:ext cx="5" cy="19"/>
              </a:xfrm>
              <a:custGeom>
                <a:avLst/>
                <a:gdLst>
                  <a:gd name="T0" fmla="*/ 0 w 12"/>
                  <a:gd name="T1" fmla="*/ 1 h 38"/>
                  <a:gd name="T2" fmla="*/ 0 w 12"/>
                  <a:gd name="T3" fmla="*/ 1 h 38"/>
                  <a:gd name="T4" fmla="*/ 0 w 12"/>
                  <a:gd name="T5" fmla="*/ 1 h 38"/>
                  <a:gd name="T6" fmla="*/ 0 w 12"/>
                  <a:gd name="T7" fmla="*/ 1 h 38"/>
                  <a:gd name="T8" fmla="*/ 0 w 12"/>
                  <a:gd name="T9" fmla="*/ 0 h 38"/>
                  <a:gd name="T10" fmla="*/ 0 w 12"/>
                  <a:gd name="T11" fmla="*/ 1 h 38"/>
                  <a:gd name="T12" fmla="*/ 0 w 12"/>
                  <a:gd name="T13" fmla="*/ 1 h 38"/>
                  <a:gd name="T14" fmla="*/ 0 w 12"/>
                  <a:gd name="T15" fmla="*/ 1 h 38"/>
                  <a:gd name="T16" fmla="*/ 0 w 12"/>
                  <a:gd name="T17" fmla="*/ 1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2"/>
                  <a:gd name="T28" fmla="*/ 0 h 38"/>
                  <a:gd name="T29" fmla="*/ 12 w 12"/>
                  <a:gd name="T30" fmla="*/ 38 h 3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2" h="38">
                    <a:moveTo>
                      <a:pt x="1" y="38"/>
                    </a:moveTo>
                    <a:lnTo>
                      <a:pt x="7" y="32"/>
                    </a:lnTo>
                    <a:lnTo>
                      <a:pt x="12" y="21"/>
                    </a:lnTo>
                    <a:lnTo>
                      <a:pt x="12" y="8"/>
                    </a:lnTo>
                    <a:lnTo>
                      <a:pt x="6" y="0"/>
                    </a:lnTo>
                    <a:lnTo>
                      <a:pt x="0" y="4"/>
                    </a:lnTo>
                    <a:lnTo>
                      <a:pt x="0" y="14"/>
                    </a:lnTo>
                    <a:lnTo>
                      <a:pt x="1" y="28"/>
                    </a:lnTo>
                    <a:lnTo>
                      <a:pt x="1"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8" name="Freeform 110"/>
              <p:cNvSpPr>
                <a:spLocks/>
              </p:cNvSpPr>
              <p:nvPr/>
            </p:nvSpPr>
            <p:spPr bwMode="auto">
              <a:xfrm>
                <a:off x="518" y="63"/>
                <a:ext cx="5" cy="21"/>
              </a:xfrm>
              <a:custGeom>
                <a:avLst/>
                <a:gdLst>
                  <a:gd name="T0" fmla="*/ 0 w 11"/>
                  <a:gd name="T1" fmla="*/ 1 h 42"/>
                  <a:gd name="T2" fmla="*/ 0 w 11"/>
                  <a:gd name="T3" fmla="*/ 1 h 42"/>
                  <a:gd name="T4" fmla="*/ 0 w 11"/>
                  <a:gd name="T5" fmla="*/ 1 h 42"/>
                  <a:gd name="T6" fmla="*/ 0 w 11"/>
                  <a:gd name="T7" fmla="*/ 1 h 42"/>
                  <a:gd name="T8" fmla="*/ 0 w 11"/>
                  <a:gd name="T9" fmla="*/ 0 h 42"/>
                  <a:gd name="T10" fmla="*/ 0 w 11"/>
                  <a:gd name="T11" fmla="*/ 1 h 42"/>
                  <a:gd name="T12" fmla="*/ 0 w 11"/>
                  <a:gd name="T13" fmla="*/ 1 h 42"/>
                  <a:gd name="T14" fmla="*/ 0 w 11"/>
                  <a:gd name="T15" fmla="*/ 1 h 42"/>
                  <a:gd name="T16" fmla="*/ 0 w 11"/>
                  <a:gd name="T17" fmla="*/ 1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2"/>
                  <a:gd name="T29" fmla="*/ 11 w 11"/>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2">
                    <a:moveTo>
                      <a:pt x="4" y="42"/>
                    </a:moveTo>
                    <a:lnTo>
                      <a:pt x="7" y="33"/>
                    </a:lnTo>
                    <a:lnTo>
                      <a:pt x="11" y="20"/>
                    </a:lnTo>
                    <a:lnTo>
                      <a:pt x="11" y="8"/>
                    </a:lnTo>
                    <a:lnTo>
                      <a:pt x="6" y="0"/>
                    </a:lnTo>
                    <a:lnTo>
                      <a:pt x="0" y="3"/>
                    </a:lnTo>
                    <a:lnTo>
                      <a:pt x="0" y="16"/>
                    </a:lnTo>
                    <a:lnTo>
                      <a:pt x="1" y="32"/>
                    </a:lnTo>
                    <a:lnTo>
                      <a:pt x="4"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99" name="Freeform 111"/>
              <p:cNvSpPr>
                <a:spLocks/>
              </p:cNvSpPr>
              <p:nvPr/>
            </p:nvSpPr>
            <p:spPr bwMode="auto">
              <a:xfrm>
                <a:off x="633" y="33"/>
                <a:ext cx="31" cy="22"/>
              </a:xfrm>
              <a:custGeom>
                <a:avLst/>
                <a:gdLst>
                  <a:gd name="T0" fmla="*/ 1 w 62"/>
                  <a:gd name="T1" fmla="*/ 0 h 45"/>
                  <a:gd name="T2" fmla="*/ 1 w 62"/>
                  <a:gd name="T3" fmla="*/ 0 h 45"/>
                  <a:gd name="T4" fmla="*/ 1 w 62"/>
                  <a:gd name="T5" fmla="*/ 0 h 45"/>
                  <a:gd name="T6" fmla="*/ 1 w 62"/>
                  <a:gd name="T7" fmla="*/ 0 h 45"/>
                  <a:gd name="T8" fmla="*/ 1 w 62"/>
                  <a:gd name="T9" fmla="*/ 0 h 45"/>
                  <a:gd name="T10" fmla="*/ 1 w 62"/>
                  <a:gd name="T11" fmla="*/ 0 h 45"/>
                  <a:gd name="T12" fmla="*/ 1 w 62"/>
                  <a:gd name="T13" fmla="*/ 0 h 45"/>
                  <a:gd name="T14" fmla="*/ 1 w 62"/>
                  <a:gd name="T15" fmla="*/ 0 h 45"/>
                  <a:gd name="T16" fmla="*/ 0 w 62"/>
                  <a:gd name="T17" fmla="*/ 0 h 45"/>
                  <a:gd name="T18" fmla="*/ 1 w 62"/>
                  <a:gd name="T19" fmla="*/ 0 h 45"/>
                  <a:gd name="T20" fmla="*/ 1 w 62"/>
                  <a:gd name="T21" fmla="*/ 0 h 45"/>
                  <a:gd name="T22" fmla="*/ 1 w 62"/>
                  <a:gd name="T23" fmla="*/ 0 h 45"/>
                  <a:gd name="T24" fmla="*/ 1 w 62"/>
                  <a:gd name="T25" fmla="*/ 0 h 45"/>
                  <a:gd name="T26" fmla="*/ 1 w 62"/>
                  <a:gd name="T27" fmla="*/ 0 h 45"/>
                  <a:gd name="T28" fmla="*/ 1 w 62"/>
                  <a:gd name="T29" fmla="*/ 0 h 45"/>
                  <a:gd name="T30" fmla="*/ 1 w 62"/>
                  <a:gd name="T31" fmla="*/ 0 h 45"/>
                  <a:gd name="T32" fmla="*/ 1 w 62"/>
                  <a:gd name="T33" fmla="*/ 0 h 4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45"/>
                  <a:gd name="T53" fmla="*/ 62 w 62"/>
                  <a:gd name="T54" fmla="*/ 45 h 4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45">
                    <a:moveTo>
                      <a:pt x="60" y="0"/>
                    </a:moveTo>
                    <a:lnTo>
                      <a:pt x="56" y="1"/>
                    </a:lnTo>
                    <a:lnTo>
                      <a:pt x="51" y="5"/>
                    </a:lnTo>
                    <a:lnTo>
                      <a:pt x="43" y="12"/>
                    </a:lnTo>
                    <a:lnTo>
                      <a:pt x="35" y="20"/>
                    </a:lnTo>
                    <a:lnTo>
                      <a:pt x="26" y="29"/>
                    </a:lnTo>
                    <a:lnTo>
                      <a:pt x="17" y="35"/>
                    </a:lnTo>
                    <a:lnTo>
                      <a:pt x="8" y="41"/>
                    </a:lnTo>
                    <a:lnTo>
                      <a:pt x="0" y="45"/>
                    </a:lnTo>
                    <a:lnTo>
                      <a:pt x="10" y="41"/>
                    </a:lnTo>
                    <a:lnTo>
                      <a:pt x="22" y="35"/>
                    </a:lnTo>
                    <a:lnTo>
                      <a:pt x="33" y="30"/>
                    </a:lnTo>
                    <a:lnTo>
                      <a:pt x="43" y="22"/>
                    </a:lnTo>
                    <a:lnTo>
                      <a:pt x="53" y="15"/>
                    </a:lnTo>
                    <a:lnTo>
                      <a:pt x="60" y="8"/>
                    </a:lnTo>
                    <a:lnTo>
                      <a:pt x="62" y="3"/>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0" name="Freeform 112"/>
              <p:cNvSpPr>
                <a:spLocks/>
              </p:cNvSpPr>
              <p:nvPr/>
            </p:nvSpPr>
            <p:spPr bwMode="auto">
              <a:xfrm>
                <a:off x="647" y="42"/>
                <a:ext cx="23" cy="14"/>
              </a:xfrm>
              <a:custGeom>
                <a:avLst/>
                <a:gdLst>
                  <a:gd name="T0" fmla="*/ 0 w 46"/>
                  <a:gd name="T1" fmla="*/ 0 h 29"/>
                  <a:gd name="T2" fmla="*/ 1 w 46"/>
                  <a:gd name="T3" fmla="*/ 0 h 29"/>
                  <a:gd name="T4" fmla="*/ 1 w 46"/>
                  <a:gd name="T5" fmla="*/ 0 h 29"/>
                  <a:gd name="T6" fmla="*/ 1 w 46"/>
                  <a:gd name="T7" fmla="*/ 0 h 29"/>
                  <a:gd name="T8" fmla="*/ 1 w 46"/>
                  <a:gd name="T9" fmla="*/ 0 h 29"/>
                  <a:gd name="T10" fmla="*/ 1 w 46"/>
                  <a:gd name="T11" fmla="*/ 0 h 29"/>
                  <a:gd name="T12" fmla="*/ 1 w 46"/>
                  <a:gd name="T13" fmla="*/ 0 h 29"/>
                  <a:gd name="T14" fmla="*/ 1 w 46"/>
                  <a:gd name="T15" fmla="*/ 0 h 29"/>
                  <a:gd name="T16" fmla="*/ 1 w 46"/>
                  <a:gd name="T17" fmla="*/ 0 h 29"/>
                  <a:gd name="T18" fmla="*/ 1 w 46"/>
                  <a:gd name="T19" fmla="*/ 0 h 29"/>
                  <a:gd name="T20" fmla="*/ 1 w 46"/>
                  <a:gd name="T21" fmla="*/ 0 h 29"/>
                  <a:gd name="T22" fmla="*/ 1 w 46"/>
                  <a:gd name="T23" fmla="*/ 0 h 29"/>
                  <a:gd name="T24" fmla="*/ 1 w 46"/>
                  <a:gd name="T25" fmla="*/ 0 h 29"/>
                  <a:gd name="T26" fmla="*/ 1 w 46"/>
                  <a:gd name="T27" fmla="*/ 0 h 29"/>
                  <a:gd name="T28" fmla="*/ 1 w 46"/>
                  <a:gd name="T29" fmla="*/ 0 h 29"/>
                  <a:gd name="T30" fmla="*/ 1 w 46"/>
                  <a:gd name="T31" fmla="*/ 0 h 29"/>
                  <a:gd name="T32" fmla="*/ 0 w 4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9"/>
                  <a:gd name="T53" fmla="*/ 46 w 4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9">
                    <a:moveTo>
                      <a:pt x="0" y="29"/>
                    </a:moveTo>
                    <a:lnTo>
                      <a:pt x="6" y="25"/>
                    </a:lnTo>
                    <a:lnTo>
                      <a:pt x="14" y="22"/>
                    </a:lnTo>
                    <a:lnTo>
                      <a:pt x="22" y="17"/>
                    </a:lnTo>
                    <a:lnTo>
                      <a:pt x="30" y="13"/>
                    </a:lnTo>
                    <a:lnTo>
                      <a:pt x="38" y="9"/>
                    </a:lnTo>
                    <a:lnTo>
                      <a:pt x="44" y="5"/>
                    </a:lnTo>
                    <a:lnTo>
                      <a:pt x="46" y="2"/>
                    </a:lnTo>
                    <a:lnTo>
                      <a:pt x="46" y="0"/>
                    </a:lnTo>
                    <a:lnTo>
                      <a:pt x="43" y="0"/>
                    </a:lnTo>
                    <a:lnTo>
                      <a:pt x="37" y="2"/>
                    </a:lnTo>
                    <a:lnTo>
                      <a:pt x="31" y="7"/>
                    </a:lnTo>
                    <a:lnTo>
                      <a:pt x="23" y="12"/>
                    </a:lnTo>
                    <a:lnTo>
                      <a:pt x="16" y="17"/>
                    </a:lnTo>
                    <a:lnTo>
                      <a:pt x="10" y="22"/>
                    </a:lnTo>
                    <a:lnTo>
                      <a:pt x="4" y="27"/>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1" name="Freeform 113"/>
              <p:cNvSpPr>
                <a:spLocks/>
              </p:cNvSpPr>
              <p:nvPr/>
            </p:nvSpPr>
            <p:spPr bwMode="auto">
              <a:xfrm>
                <a:off x="462" y="126"/>
                <a:ext cx="127" cy="30"/>
              </a:xfrm>
              <a:custGeom>
                <a:avLst/>
                <a:gdLst>
                  <a:gd name="T0" fmla="*/ 1 w 254"/>
                  <a:gd name="T1" fmla="*/ 1 h 60"/>
                  <a:gd name="T2" fmla="*/ 0 w 254"/>
                  <a:gd name="T3" fmla="*/ 1 h 60"/>
                  <a:gd name="T4" fmla="*/ 1 w 254"/>
                  <a:gd name="T5" fmla="*/ 1 h 60"/>
                  <a:gd name="T6" fmla="*/ 1 w 254"/>
                  <a:gd name="T7" fmla="*/ 1 h 60"/>
                  <a:gd name="T8" fmla="*/ 1 w 254"/>
                  <a:gd name="T9" fmla="*/ 0 h 60"/>
                  <a:gd name="T10" fmla="*/ 1 w 254"/>
                  <a:gd name="T11" fmla="*/ 1 h 60"/>
                  <a:gd name="T12" fmla="*/ 1 w 254"/>
                  <a:gd name="T13" fmla="*/ 1 h 60"/>
                  <a:gd name="T14" fmla="*/ 1 w 254"/>
                  <a:gd name="T15" fmla="*/ 1 h 60"/>
                  <a:gd name="T16" fmla="*/ 1 w 254"/>
                  <a:gd name="T17" fmla="*/ 1 h 60"/>
                  <a:gd name="T18" fmla="*/ 1 w 254"/>
                  <a:gd name="T19" fmla="*/ 1 h 60"/>
                  <a:gd name="T20" fmla="*/ 1 w 254"/>
                  <a:gd name="T21" fmla="*/ 1 h 60"/>
                  <a:gd name="T22" fmla="*/ 1 w 254"/>
                  <a:gd name="T23" fmla="*/ 1 h 60"/>
                  <a:gd name="T24" fmla="*/ 1 w 254"/>
                  <a:gd name="T25" fmla="*/ 1 h 60"/>
                  <a:gd name="T26" fmla="*/ 1 w 254"/>
                  <a:gd name="T27" fmla="*/ 1 h 60"/>
                  <a:gd name="T28" fmla="*/ 1 w 254"/>
                  <a:gd name="T29" fmla="*/ 1 h 60"/>
                  <a:gd name="T30" fmla="*/ 1 w 254"/>
                  <a:gd name="T31" fmla="*/ 1 h 60"/>
                  <a:gd name="T32" fmla="*/ 1 w 254"/>
                  <a:gd name="T33" fmla="*/ 1 h 60"/>
                  <a:gd name="T34" fmla="*/ 1 w 254"/>
                  <a:gd name="T35" fmla="*/ 1 h 60"/>
                  <a:gd name="T36" fmla="*/ 1 w 254"/>
                  <a:gd name="T37" fmla="*/ 1 h 60"/>
                  <a:gd name="T38" fmla="*/ 1 w 254"/>
                  <a:gd name="T39" fmla="*/ 1 h 60"/>
                  <a:gd name="T40" fmla="*/ 1 w 254"/>
                  <a:gd name="T41" fmla="*/ 1 h 60"/>
                  <a:gd name="T42" fmla="*/ 1 w 254"/>
                  <a:gd name="T43" fmla="*/ 1 h 60"/>
                  <a:gd name="T44" fmla="*/ 1 w 254"/>
                  <a:gd name="T45" fmla="*/ 1 h 60"/>
                  <a:gd name="T46" fmla="*/ 1 w 254"/>
                  <a:gd name="T47" fmla="*/ 1 h 60"/>
                  <a:gd name="T48" fmla="*/ 1 w 254"/>
                  <a:gd name="T49" fmla="*/ 1 h 60"/>
                  <a:gd name="T50" fmla="*/ 1 w 254"/>
                  <a:gd name="T51" fmla="*/ 1 h 60"/>
                  <a:gd name="T52" fmla="*/ 1 w 254"/>
                  <a:gd name="T53" fmla="*/ 1 h 60"/>
                  <a:gd name="T54" fmla="*/ 1 w 254"/>
                  <a:gd name="T55" fmla="*/ 1 h 60"/>
                  <a:gd name="T56" fmla="*/ 1 w 254"/>
                  <a:gd name="T57" fmla="*/ 1 h 60"/>
                  <a:gd name="T58" fmla="*/ 1 w 254"/>
                  <a:gd name="T59" fmla="*/ 1 h 60"/>
                  <a:gd name="T60" fmla="*/ 1 w 254"/>
                  <a:gd name="T61" fmla="*/ 1 h 60"/>
                  <a:gd name="T62" fmla="*/ 1 w 254"/>
                  <a:gd name="T63" fmla="*/ 1 h 60"/>
                  <a:gd name="T64" fmla="*/ 1 w 254"/>
                  <a:gd name="T65" fmla="*/ 1 h 60"/>
                  <a:gd name="T66" fmla="*/ 1 w 254"/>
                  <a:gd name="T67" fmla="*/ 1 h 60"/>
                  <a:gd name="T68" fmla="*/ 1 w 254"/>
                  <a:gd name="T69" fmla="*/ 1 h 60"/>
                  <a:gd name="T70" fmla="*/ 1 w 254"/>
                  <a:gd name="T71" fmla="*/ 1 h 60"/>
                  <a:gd name="T72" fmla="*/ 1 w 254"/>
                  <a:gd name="T73" fmla="*/ 1 h 6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54"/>
                  <a:gd name="T112" fmla="*/ 0 h 60"/>
                  <a:gd name="T113" fmla="*/ 254 w 254"/>
                  <a:gd name="T114" fmla="*/ 60 h 6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54" h="60">
                    <a:moveTo>
                      <a:pt x="1" y="11"/>
                    </a:moveTo>
                    <a:lnTo>
                      <a:pt x="0" y="9"/>
                    </a:lnTo>
                    <a:lnTo>
                      <a:pt x="1" y="6"/>
                    </a:lnTo>
                    <a:lnTo>
                      <a:pt x="2" y="4"/>
                    </a:lnTo>
                    <a:lnTo>
                      <a:pt x="2" y="0"/>
                    </a:lnTo>
                    <a:lnTo>
                      <a:pt x="18" y="14"/>
                    </a:lnTo>
                    <a:lnTo>
                      <a:pt x="34" y="25"/>
                    </a:lnTo>
                    <a:lnTo>
                      <a:pt x="51" y="34"/>
                    </a:lnTo>
                    <a:lnTo>
                      <a:pt x="69" y="41"/>
                    </a:lnTo>
                    <a:lnTo>
                      <a:pt x="86" y="47"/>
                    </a:lnTo>
                    <a:lnTo>
                      <a:pt x="103" y="50"/>
                    </a:lnTo>
                    <a:lnTo>
                      <a:pt x="121" y="51"/>
                    </a:lnTo>
                    <a:lnTo>
                      <a:pt x="138" y="52"/>
                    </a:lnTo>
                    <a:lnTo>
                      <a:pt x="154" y="52"/>
                    </a:lnTo>
                    <a:lnTo>
                      <a:pt x="171" y="51"/>
                    </a:lnTo>
                    <a:lnTo>
                      <a:pt x="187" y="49"/>
                    </a:lnTo>
                    <a:lnTo>
                      <a:pt x="202" y="47"/>
                    </a:lnTo>
                    <a:lnTo>
                      <a:pt x="216" y="44"/>
                    </a:lnTo>
                    <a:lnTo>
                      <a:pt x="230" y="42"/>
                    </a:lnTo>
                    <a:lnTo>
                      <a:pt x="243" y="39"/>
                    </a:lnTo>
                    <a:lnTo>
                      <a:pt x="254" y="36"/>
                    </a:lnTo>
                    <a:lnTo>
                      <a:pt x="246" y="42"/>
                    </a:lnTo>
                    <a:lnTo>
                      <a:pt x="236" y="47"/>
                    </a:lnTo>
                    <a:lnTo>
                      <a:pt x="222" y="51"/>
                    </a:lnTo>
                    <a:lnTo>
                      <a:pt x="207" y="55"/>
                    </a:lnTo>
                    <a:lnTo>
                      <a:pt x="190" y="58"/>
                    </a:lnTo>
                    <a:lnTo>
                      <a:pt x="171" y="59"/>
                    </a:lnTo>
                    <a:lnTo>
                      <a:pt x="152" y="60"/>
                    </a:lnTo>
                    <a:lnTo>
                      <a:pt x="132" y="59"/>
                    </a:lnTo>
                    <a:lnTo>
                      <a:pt x="112" y="58"/>
                    </a:lnTo>
                    <a:lnTo>
                      <a:pt x="93" y="56"/>
                    </a:lnTo>
                    <a:lnTo>
                      <a:pt x="73" y="52"/>
                    </a:lnTo>
                    <a:lnTo>
                      <a:pt x="55" y="47"/>
                    </a:lnTo>
                    <a:lnTo>
                      <a:pt x="39" y="40"/>
                    </a:lnTo>
                    <a:lnTo>
                      <a:pt x="24" y="32"/>
                    </a:lnTo>
                    <a:lnTo>
                      <a:pt x="11" y="22"/>
                    </a:lnTo>
                    <a:lnTo>
                      <a:pt x="1" y="1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2" name="Freeform 114"/>
              <p:cNvSpPr>
                <a:spLocks/>
              </p:cNvSpPr>
              <p:nvPr/>
            </p:nvSpPr>
            <p:spPr bwMode="auto">
              <a:xfrm>
                <a:off x="569" y="125"/>
                <a:ext cx="15" cy="25"/>
              </a:xfrm>
              <a:custGeom>
                <a:avLst/>
                <a:gdLst>
                  <a:gd name="T0" fmla="*/ 0 w 31"/>
                  <a:gd name="T1" fmla="*/ 0 h 52"/>
                  <a:gd name="T2" fmla="*/ 0 w 31"/>
                  <a:gd name="T3" fmla="*/ 0 h 52"/>
                  <a:gd name="T4" fmla="*/ 0 w 31"/>
                  <a:gd name="T5" fmla="*/ 0 h 52"/>
                  <a:gd name="T6" fmla="*/ 0 w 31"/>
                  <a:gd name="T7" fmla="*/ 0 h 52"/>
                  <a:gd name="T8" fmla="*/ 0 w 31"/>
                  <a:gd name="T9" fmla="*/ 0 h 52"/>
                  <a:gd name="T10" fmla="*/ 0 w 31"/>
                  <a:gd name="T11" fmla="*/ 0 h 52"/>
                  <a:gd name="T12" fmla="*/ 0 w 31"/>
                  <a:gd name="T13" fmla="*/ 0 h 52"/>
                  <a:gd name="T14" fmla="*/ 0 w 31"/>
                  <a:gd name="T15" fmla="*/ 0 h 52"/>
                  <a:gd name="T16" fmla="*/ 0 w 31"/>
                  <a:gd name="T17" fmla="*/ 0 h 52"/>
                  <a:gd name="T18" fmla="*/ 0 w 31"/>
                  <a:gd name="T19" fmla="*/ 0 h 52"/>
                  <a:gd name="T20" fmla="*/ 0 w 31"/>
                  <a:gd name="T21" fmla="*/ 0 h 52"/>
                  <a:gd name="T22" fmla="*/ 0 w 31"/>
                  <a:gd name="T23" fmla="*/ 0 h 52"/>
                  <a:gd name="T24" fmla="*/ 0 w 31"/>
                  <a:gd name="T25" fmla="*/ 0 h 5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52"/>
                  <a:gd name="T41" fmla="*/ 31 w 31"/>
                  <a:gd name="T42" fmla="*/ 52 h 5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52">
                    <a:moveTo>
                      <a:pt x="0" y="52"/>
                    </a:moveTo>
                    <a:lnTo>
                      <a:pt x="6" y="47"/>
                    </a:lnTo>
                    <a:lnTo>
                      <a:pt x="12" y="40"/>
                    </a:lnTo>
                    <a:lnTo>
                      <a:pt x="18" y="32"/>
                    </a:lnTo>
                    <a:lnTo>
                      <a:pt x="24" y="23"/>
                    </a:lnTo>
                    <a:lnTo>
                      <a:pt x="27" y="15"/>
                    </a:lnTo>
                    <a:lnTo>
                      <a:pt x="30" y="8"/>
                    </a:lnTo>
                    <a:lnTo>
                      <a:pt x="31" y="2"/>
                    </a:lnTo>
                    <a:lnTo>
                      <a:pt x="30" y="0"/>
                    </a:lnTo>
                    <a:lnTo>
                      <a:pt x="24" y="5"/>
                    </a:lnTo>
                    <a:lnTo>
                      <a:pt x="18" y="18"/>
                    </a:lnTo>
                    <a:lnTo>
                      <a:pt x="10" y="37"/>
                    </a:lnTo>
                    <a:lnTo>
                      <a:pt x="0" y="5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3" name="Freeform 115"/>
              <p:cNvSpPr>
                <a:spLocks/>
              </p:cNvSpPr>
              <p:nvPr/>
            </p:nvSpPr>
            <p:spPr bwMode="auto">
              <a:xfrm>
                <a:off x="557" y="121"/>
                <a:ext cx="23" cy="32"/>
              </a:xfrm>
              <a:custGeom>
                <a:avLst/>
                <a:gdLst>
                  <a:gd name="T0" fmla="*/ 1 w 46"/>
                  <a:gd name="T1" fmla="*/ 0 h 64"/>
                  <a:gd name="T2" fmla="*/ 1 w 46"/>
                  <a:gd name="T3" fmla="*/ 1 h 64"/>
                  <a:gd name="T4" fmla="*/ 1 w 46"/>
                  <a:gd name="T5" fmla="*/ 1 h 64"/>
                  <a:gd name="T6" fmla="*/ 1 w 46"/>
                  <a:gd name="T7" fmla="*/ 1 h 64"/>
                  <a:gd name="T8" fmla="*/ 1 w 46"/>
                  <a:gd name="T9" fmla="*/ 1 h 64"/>
                  <a:gd name="T10" fmla="*/ 1 w 46"/>
                  <a:gd name="T11" fmla="*/ 1 h 64"/>
                  <a:gd name="T12" fmla="*/ 1 w 46"/>
                  <a:gd name="T13" fmla="*/ 1 h 64"/>
                  <a:gd name="T14" fmla="*/ 1 w 46"/>
                  <a:gd name="T15" fmla="*/ 1 h 64"/>
                  <a:gd name="T16" fmla="*/ 0 w 46"/>
                  <a:gd name="T17" fmla="*/ 1 h 64"/>
                  <a:gd name="T18" fmla="*/ 1 w 46"/>
                  <a:gd name="T19" fmla="*/ 1 h 64"/>
                  <a:gd name="T20" fmla="*/ 1 w 46"/>
                  <a:gd name="T21" fmla="*/ 1 h 64"/>
                  <a:gd name="T22" fmla="*/ 1 w 46"/>
                  <a:gd name="T23" fmla="*/ 1 h 64"/>
                  <a:gd name="T24" fmla="*/ 1 w 46"/>
                  <a:gd name="T25" fmla="*/ 1 h 64"/>
                  <a:gd name="T26" fmla="*/ 1 w 46"/>
                  <a:gd name="T27" fmla="*/ 1 h 64"/>
                  <a:gd name="T28" fmla="*/ 1 w 46"/>
                  <a:gd name="T29" fmla="*/ 1 h 64"/>
                  <a:gd name="T30" fmla="*/ 1 w 46"/>
                  <a:gd name="T31" fmla="*/ 1 h 64"/>
                  <a:gd name="T32" fmla="*/ 1 w 46"/>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4"/>
                  <a:gd name="T53" fmla="*/ 46 w 46"/>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4">
                    <a:moveTo>
                      <a:pt x="46" y="0"/>
                    </a:moveTo>
                    <a:lnTo>
                      <a:pt x="46" y="4"/>
                    </a:lnTo>
                    <a:lnTo>
                      <a:pt x="45" y="9"/>
                    </a:lnTo>
                    <a:lnTo>
                      <a:pt x="40" y="19"/>
                    </a:lnTo>
                    <a:lnTo>
                      <a:pt x="34" y="29"/>
                    </a:lnTo>
                    <a:lnTo>
                      <a:pt x="27" y="40"/>
                    </a:lnTo>
                    <a:lnTo>
                      <a:pt x="19" y="50"/>
                    </a:lnTo>
                    <a:lnTo>
                      <a:pt x="9" y="58"/>
                    </a:lnTo>
                    <a:lnTo>
                      <a:pt x="0" y="64"/>
                    </a:lnTo>
                    <a:lnTo>
                      <a:pt x="5" y="57"/>
                    </a:lnTo>
                    <a:lnTo>
                      <a:pt x="11" y="47"/>
                    </a:lnTo>
                    <a:lnTo>
                      <a:pt x="18" y="37"/>
                    </a:lnTo>
                    <a:lnTo>
                      <a:pt x="25" y="25"/>
                    </a:lnTo>
                    <a:lnTo>
                      <a:pt x="32" y="15"/>
                    </a:lnTo>
                    <a:lnTo>
                      <a:pt x="38"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4" name="Freeform 116"/>
              <p:cNvSpPr>
                <a:spLocks/>
              </p:cNvSpPr>
              <p:nvPr/>
            </p:nvSpPr>
            <p:spPr bwMode="auto">
              <a:xfrm>
                <a:off x="534" y="118"/>
                <a:ext cx="30" cy="37"/>
              </a:xfrm>
              <a:custGeom>
                <a:avLst/>
                <a:gdLst>
                  <a:gd name="T0" fmla="*/ 1 w 59"/>
                  <a:gd name="T1" fmla="*/ 0 h 74"/>
                  <a:gd name="T2" fmla="*/ 1 w 59"/>
                  <a:gd name="T3" fmla="*/ 1 h 74"/>
                  <a:gd name="T4" fmla="*/ 1 w 59"/>
                  <a:gd name="T5" fmla="*/ 1 h 74"/>
                  <a:gd name="T6" fmla="*/ 1 w 59"/>
                  <a:gd name="T7" fmla="*/ 1 h 74"/>
                  <a:gd name="T8" fmla="*/ 1 w 59"/>
                  <a:gd name="T9" fmla="*/ 1 h 74"/>
                  <a:gd name="T10" fmla="*/ 1 w 59"/>
                  <a:gd name="T11" fmla="*/ 1 h 74"/>
                  <a:gd name="T12" fmla="*/ 1 w 59"/>
                  <a:gd name="T13" fmla="*/ 1 h 74"/>
                  <a:gd name="T14" fmla="*/ 1 w 59"/>
                  <a:gd name="T15" fmla="*/ 1 h 74"/>
                  <a:gd name="T16" fmla="*/ 0 w 59"/>
                  <a:gd name="T17" fmla="*/ 1 h 74"/>
                  <a:gd name="T18" fmla="*/ 1 w 59"/>
                  <a:gd name="T19" fmla="*/ 1 h 74"/>
                  <a:gd name="T20" fmla="*/ 1 w 59"/>
                  <a:gd name="T21" fmla="*/ 1 h 74"/>
                  <a:gd name="T22" fmla="*/ 1 w 59"/>
                  <a:gd name="T23" fmla="*/ 1 h 74"/>
                  <a:gd name="T24" fmla="*/ 1 w 59"/>
                  <a:gd name="T25" fmla="*/ 1 h 74"/>
                  <a:gd name="T26" fmla="*/ 1 w 59"/>
                  <a:gd name="T27" fmla="*/ 1 h 74"/>
                  <a:gd name="T28" fmla="*/ 1 w 59"/>
                  <a:gd name="T29" fmla="*/ 1 h 74"/>
                  <a:gd name="T30" fmla="*/ 1 w 59"/>
                  <a:gd name="T31" fmla="*/ 1 h 74"/>
                  <a:gd name="T32" fmla="*/ 1 w 59"/>
                  <a:gd name="T33" fmla="*/ 0 h 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74"/>
                  <a:gd name="T53" fmla="*/ 59 w 59"/>
                  <a:gd name="T54" fmla="*/ 74 h 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74">
                    <a:moveTo>
                      <a:pt x="58" y="0"/>
                    </a:moveTo>
                    <a:lnTo>
                      <a:pt x="59" y="4"/>
                    </a:lnTo>
                    <a:lnTo>
                      <a:pt x="56" y="12"/>
                    </a:lnTo>
                    <a:lnTo>
                      <a:pt x="50" y="22"/>
                    </a:lnTo>
                    <a:lnTo>
                      <a:pt x="41" y="35"/>
                    </a:lnTo>
                    <a:lnTo>
                      <a:pt x="32" y="48"/>
                    </a:lnTo>
                    <a:lnTo>
                      <a:pt x="20" y="59"/>
                    </a:lnTo>
                    <a:lnTo>
                      <a:pt x="10" y="68"/>
                    </a:lnTo>
                    <a:lnTo>
                      <a:pt x="0" y="74"/>
                    </a:lnTo>
                    <a:lnTo>
                      <a:pt x="4" y="68"/>
                    </a:lnTo>
                    <a:lnTo>
                      <a:pt x="11" y="58"/>
                    </a:lnTo>
                    <a:lnTo>
                      <a:pt x="19" y="46"/>
                    </a:lnTo>
                    <a:lnTo>
                      <a:pt x="30" y="33"/>
                    </a:lnTo>
                    <a:lnTo>
                      <a:pt x="39" y="20"/>
                    </a:lnTo>
                    <a:lnTo>
                      <a:pt x="47" y="8"/>
                    </a:lnTo>
                    <a:lnTo>
                      <a:pt x="54" y="1"/>
                    </a:lnTo>
                    <a:lnTo>
                      <a:pt x="5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5" name="Freeform 117"/>
              <p:cNvSpPr>
                <a:spLocks/>
              </p:cNvSpPr>
              <p:nvPr/>
            </p:nvSpPr>
            <p:spPr bwMode="auto">
              <a:xfrm>
                <a:off x="511" y="114"/>
                <a:ext cx="27" cy="40"/>
              </a:xfrm>
              <a:custGeom>
                <a:avLst/>
                <a:gdLst>
                  <a:gd name="T0" fmla="*/ 1 w 54"/>
                  <a:gd name="T1" fmla="*/ 0 h 81"/>
                  <a:gd name="T2" fmla="*/ 1 w 54"/>
                  <a:gd name="T3" fmla="*/ 0 h 81"/>
                  <a:gd name="T4" fmla="*/ 1 w 54"/>
                  <a:gd name="T5" fmla="*/ 0 h 81"/>
                  <a:gd name="T6" fmla="*/ 1 w 54"/>
                  <a:gd name="T7" fmla="*/ 0 h 81"/>
                  <a:gd name="T8" fmla="*/ 1 w 54"/>
                  <a:gd name="T9" fmla="*/ 0 h 81"/>
                  <a:gd name="T10" fmla="*/ 1 w 54"/>
                  <a:gd name="T11" fmla="*/ 0 h 81"/>
                  <a:gd name="T12" fmla="*/ 1 w 54"/>
                  <a:gd name="T13" fmla="*/ 0 h 81"/>
                  <a:gd name="T14" fmla="*/ 1 w 54"/>
                  <a:gd name="T15" fmla="*/ 0 h 81"/>
                  <a:gd name="T16" fmla="*/ 0 w 54"/>
                  <a:gd name="T17" fmla="*/ 0 h 81"/>
                  <a:gd name="T18" fmla="*/ 1 w 54"/>
                  <a:gd name="T19" fmla="*/ 0 h 81"/>
                  <a:gd name="T20" fmla="*/ 1 w 54"/>
                  <a:gd name="T21" fmla="*/ 0 h 81"/>
                  <a:gd name="T22" fmla="*/ 1 w 54"/>
                  <a:gd name="T23" fmla="*/ 0 h 81"/>
                  <a:gd name="T24" fmla="*/ 1 w 54"/>
                  <a:gd name="T25" fmla="*/ 0 h 81"/>
                  <a:gd name="T26" fmla="*/ 1 w 54"/>
                  <a:gd name="T27" fmla="*/ 0 h 81"/>
                  <a:gd name="T28" fmla="*/ 1 w 54"/>
                  <a:gd name="T29" fmla="*/ 0 h 81"/>
                  <a:gd name="T30" fmla="*/ 1 w 54"/>
                  <a:gd name="T31" fmla="*/ 0 h 81"/>
                  <a:gd name="T32" fmla="*/ 1 w 54"/>
                  <a:gd name="T33" fmla="*/ 0 h 8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81"/>
                  <a:gd name="T53" fmla="*/ 54 w 54"/>
                  <a:gd name="T54" fmla="*/ 81 h 8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81">
                    <a:moveTo>
                      <a:pt x="52" y="0"/>
                    </a:moveTo>
                    <a:lnTo>
                      <a:pt x="54" y="5"/>
                    </a:lnTo>
                    <a:lnTo>
                      <a:pt x="51" y="14"/>
                    </a:lnTo>
                    <a:lnTo>
                      <a:pt x="46" y="25"/>
                    </a:lnTo>
                    <a:lnTo>
                      <a:pt x="38" y="39"/>
                    </a:lnTo>
                    <a:lnTo>
                      <a:pt x="28" y="53"/>
                    </a:lnTo>
                    <a:lnTo>
                      <a:pt x="19" y="66"/>
                    </a:lnTo>
                    <a:lnTo>
                      <a:pt x="9" y="75"/>
                    </a:lnTo>
                    <a:lnTo>
                      <a:pt x="0" y="81"/>
                    </a:lnTo>
                    <a:lnTo>
                      <a:pt x="3" y="75"/>
                    </a:lnTo>
                    <a:lnTo>
                      <a:pt x="9" y="64"/>
                    </a:lnTo>
                    <a:lnTo>
                      <a:pt x="17" y="51"/>
                    </a:lnTo>
                    <a:lnTo>
                      <a:pt x="25" y="36"/>
                    </a:lnTo>
                    <a:lnTo>
                      <a:pt x="34" y="22"/>
                    </a:lnTo>
                    <a:lnTo>
                      <a:pt x="42" y="10"/>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6" name="Freeform 118"/>
              <p:cNvSpPr>
                <a:spLocks/>
              </p:cNvSpPr>
              <p:nvPr/>
            </p:nvSpPr>
            <p:spPr bwMode="auto">
              <a:xfrm>
                <a:off x="502" y="114"/>
                <a:ext cx="23" cy="36"/>
              </a:xfrm>
              <a:custGeom>
                <a:avLst/>
                <a:gdLst>
                  <a:gd name="T0" fmla="*/ 1 w 46"/>
                  <a:gd name="T1" fmla="*/ 0 h 73"/>
                  <a:gd name="T2" fmla="*/ 1 w 46"/>
                  <a:gd name="T3" fmla="*/ 0 h 73"/>
                  <a:gd name="T4" fmla="*/ 1 w 46"/>
                  <a:gd name="T5" fmla="*/ 0 h 73"/>
                  <a:gd name="T6" fmla="*/ 1 w 46"/>
                  <a:gd name="T7" fmla="*/ 0 h 73"/>
                  <a:gd name="T8" fmla="*/ 1 w 46"/>
                  <a:gd name="T9" fmla="*/ 0 h 73"/>
                  <a:gd name="T10" fmla="*/ 1 w 46"/>
                  <a:gd name="T11" fmla="*/ 0 h 73"/>
                  <a:gd name="T12" fmla="*/ 1 w 46"/>
                  <a:gd name="T13" fmla="*/ 0 h 73"/>
                  <a:gd name="T14" fmla="*/ 1 w 46"/>
                  <a:gd name="T15" fmla="*/ 0 h 73"/>
                  <a:gd name="T16" fmla="*/ 0 w 46"/>
                  <a:gd name="T17" fmla="*/ 0 h 73"/>
                  <a:gd name="T18" fmla="*/ 1 w 46"/>
                  <a:gd name="T19" fmla="*/ 0 h 73"/>
                  <a:gd name="T20" fmla="*/ 1 w 46"/>
                  <a:gd name="T21" fmla="*/ 0 h 73"/>
                  <a:gd name="T22" fmla="*/ 1 w 46"/>
                  <a:gd name="T23" fmla="*/ 0 h 73"/>
                  <a:gd name="T24" fmla="*/ 1 w 46"/>
                  <a:gd name="T25" fmla="*/ 0 h 73"/>
                  <a:gd name="T26" fmla="*/ 1 w 46"/>
                  <a:gd name="T27" fmla="*/ 0 h 73"/>
                  <a:gd name="T28" fmla="*/ 1 w 46"/>
                  <a:gd name="T29" fmla="*/ 0 h 73"/>
                  <a:gd name="T30" fmla="*/ 1 w 46"/>
                  <a:gd name="T31" fmla="*/ 0 h 73"/>
                  <a:gd name="T32" fmla="*/ 1 w 46"/>
                  <a:gd name="T33" fmla="*/ 0 h 7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73"/>
                  <a:gd name="T53" fmla="*/ 46 w 46"/>
                  <a:gd name="T54" fmla="*/ 73 h 7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73">
                    <a:moveTo>
                      <a:pt x="46" y="0"/>
                    </a:moveTo>
                    <a:lnTo>
                      <a:pt x="46" y="4"/>
                    </a:lnTo>
                    <a:lnTo>
                      <a:pt x="44" y="12"/>
                    </a:lnTo>
                    <a:lnTo>
                      <a:pt x="38" y="22"/>
                    </a:lnTo>
                    <a:lnTo>
                      <a:pt x="32" y="35"/>
                    </a:lnTo>
                    <a:lnTo>
                      <a:pt x="24" y="49"/>
                    </a:lnTo>
                    <a:lnTo>
                      <a:pt x="15" y="60"/>
                    </a:lnTo>
                    <a:lnTo>
                      <a:pt x="7" y="68"/>
                    </a:lnTo>
                    <a:lnTo>
                      <a:pt x="0" y="73"/>
                    </a:lnTo>
                    <a:lnTo>
                      <a:pt x="4" y="66"/>
                    </a:lnTo>
                    <a:lnTo>
                      <a:pt x="9" y="55"/>
                    </a:lnTo>
                    <a:lnTo>
                      <a:pt x="15" y="43"/>
                    </a:lnTo>
                    <a:lnTo>
                      <a:pt x="22" y="29"/>
                    </a:lnTo>
                    <a:lnTo>
                      <a:pt x="29" y="17"/>
                    </a:lnTo>
                    <a:lnTo>
                      <a:pt x="36" y="7"/>
                    </a:lnTo>
                    <a:lnTo>
                      <a:pt x="42" y="1"/>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7" name="Freeform 119"/>
              <p:cNvSpPr>
                <a:spLocks/>
              </p:cNvSpPr>
              <p:nvPr/>
            </p:nvSpPr>
            <p:spPr bwMode="auto">
              <a:xfrm>
                <a:off x="483" y="115"/>
                <a:ext cx="20" cy="31"/>
              </a:xfrm>
              <a:custGeom>
                <a:avLst/>
                <a:gdLst>
                  <a:gd name="T0" fmla="*/ 1 w 39"/>
                  <a:gd name="T1" fmla="*/ 0 h 61"/>
                  <a:gd name="T2" fmla="*/ 1 w 39"/>
                  <a:gd name="T3" fmla="*/ 1 h 61"/>
                  <a:gd name="T4" fmla="*/ 1 w 39"/>
                  <a:gd name="T5" fmla="*/ 1 h 61"/>
                  <a:gd name="T6" fmla="*/ 1 w 39"/>
                  <a:gd name="T7" fmla="*/ 1 h 61"/>
                  <a:gd name="T8" fmla="*/ 1 w 39"/>
                  <a:gd name="T9" fmla="*/ 1 h 61"/>
                  <a:gd name="T10" fmla="*/ 1 w 39"/>
                  <a:gd name="T11" fmla="*/ 1 h 61"/>
                  <a:gd name="T12" fmla="*/ 1 w 39"/>
                  <a:gd name="T13" fmla="*/ 1 h 61"/>
                  <a:gd name="T14" fmla="*/ 1 w 39"/>
                  <a:gd name="T15" fmla="*/ 1 h 61"/>
                  <a:gd name="T16" fmla="*/ 0 w 39"/>
                  <a:gd name="T17" fmla="*/ 1 h 61"/>
                  <a:gd name="T18" fmla="*/ 1 w 39"/>
                  <a:gd name="T19" fmla="*/ 1 h 61"/>
                  <a:gd name="T20" fmla="*/ 1 w 39"/>
                  <a:gd name="T21" fmla="*/ 1 h 61"/>
                  <a:gd name="T22" fmla="*/ 1 w 39"/>
                  <a:gd name="T23" fmla="*/ 1 h 61"/>
                  <a:gd name="T24" fmla="*/ 1 w 39"/>
                  <a:gd name="T25" fmla="*/ 1 h 61"/>
                  <a:gd name="T26" fmla="*/ 1 w 39"/>
                  <a:gd name="T27" fmla="*/ 1 h 61"/>
                  <a:gd name="T28" fmla="*/ 1 w 39"/>
                  <a:gd name="T29" fmla="*/ 1 h 61"/>
                  <a:gd name="T30" fmla="*/ 1 w 39"/>
                  <a:gd name="T31" fmla="*/ 1 h 61"/>
                  <a:gd name="T32" fmla="*/ 1 w 39"/>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61"/>
                  <a:gd name="T53" fmla="*/ 39 w 39"/>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61">
                    <a:moveTo>
                      <a:pt x="38" y="0"/>
                    </a:moveTo>
                    <a:lnTo>
                      <a:pt x="39" y="3"/>
                    </a:lnTo>
                    <a:lnTo>
                      <a:pt x="38" y="10"/>
                    </a:lnTo>
                    <a:lnTo>
                      <a:pt x="36" y="19"/>
                    </a:lnTo>
                    <a:lnTo>
                      <a:pt x="31" y="28"/>
                    </a:lnTo>
                    <a:lnTo>
                      <a:pt x="26" y="39"/>
                    </a:lnTo>
                    <a:lnTo>
                      <a:pt x="18" y="48"/>
                    </a:lnTo>
                    <a:lnTo>
                      <a:pt x="9" y="56"/>
                    </a:lnTo>
                    <a:lnTo>
                      <a:pt x="0" y="61"/>
                    </a:lnTo>
                    <a:lnTo>
                      <a:pt x="5" y="55"/>
                    </a:lnTo>
                    <a:lnTo>
                      <a:pt x="9" y="46"/>
                    </a:lnTo>
                    <a:lnTo>
                      <a:pt x="15" y="35"/>
                    </a:lnTo>
                    <a:lnTo>
                      <a:pt x="21" y="25"/>
                    </a:lnTo>
                    <a:lnTo>
                      <a:pt x="26" y="15"/>
                    </a:lnTo>
                    <a:lnTo>
                      <a:pt x="31" y="6"/>
                    </a:lnTo>
                    <a:lnTo>
                      <a:pt x="35" y="1"/>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8" name="Freeform 120"/>
              <p:cNvSpPr>
                <a:spLocks/>
              </p:cNvSpPr>
              <p:nvPr/>
            </p:nvSpPr>
            <p:spPr bwMode="auto">
              <a:xfrm>
                <a:off x="467" y="112"/>
                <a:ext cx="5" cy="18"/>
              </a:xfrm>
              <a:custGeom>
                <a:avLst/>
                <a:gdLst>
                  <a:gd name="T0" fmla="*/ 1 w 10"/>
                  <a:gd name="T1" fmla="*/ 0 h 35"/>
                  <a:gd name="T2" fmla="*/ 1 w 10"/>
                  <a:gd name="T3" fmla="*/ 1 h 35"/>
                  <a:gd name="T4" fmla="*/ 1 w 10"/>
                  <a:gd name="T5" fmla="*/ 1 h 35"/>
                  <a:gd name="T6" fmla="*/ 1 w 10"/>
                  <a:gd name="T7" fmla="*/ 1 h 35"/>
                  <a:gd name="T8" fmla="*/ 0 w 10"/>
                  <a:gd name="T9" fmla="*/ 1 h 35"/>
                  <a:gd name="T10" fmla="*/ 1 w 10"/>
                  <a:gd name="T11" fmla="*/ 1 h 35"/>
                  <a:gd name="T12" fmla="*/ 1 w 10"/>
                  <a:gd name="T13" fmla="*/ 1 h 35"/>
                  <a:gd name="T14" fmla="*/ 1 w 10"/>
                  <a:gd name="T15" fmla="*/ 1 h 35"/>
                  <a:gd name="T16" fmla="*/ 1 w 10"/>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35"/>
                  <a:gd name="T29" fmla="*/ 10 w 10"/>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35">
                    <a:moveTo>
                      <a:pt x="6" y="0"/>
                    </a:moveTo>
                    <a:lnTo>
                      <a:pt x="9" y="5"/>
                    </a:lnTo>
                    <a:lnTo>
                      <a:pt x="10" y="17"/>
                    </a:lnTo>
                    <a:lnTo>
                      <a:pt x="7" y="28"/>
                    </a:lnTo>
                    <a:lnTo>
                      <a:pt x="0" y="35"/>
                    </a:lnTo>
                    <a:lnTo>
                      <a:pt x="3" y="25"/>
                    </a:lnTo>
                    <a:lnTo>
                      <a:pt x="3" y="12"/>
                    </a:lnTo>
                    <a:lnTo>
                      <a:pt x="2" y="2"/>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09" name="Freeform 121"/>
              <p:cNvSpPr>
                <a:spLocks/>
              </p:cNvSpPr>
              <p:nvPr/>
            </p:nvSpPr>
            <p:spPr bwMode="auto">
              <a:xfrm>
                <a:off x="544" y="120"/>
                <a:ext cx="27" cy="34"/>
              </a:xfrm>
              <a:custGeom>
                <a:avLst/>
                <a:gdLst>
                  <a:gd name="T0" fmla="*/ 1 w 53"/>
                  <a:gd name="T1" fmla="*/ 0 h 68"/>
                  <a:gd name="T2" fmla="*/ 1 w 53"/>
                  <a:gd name="T3" fmla="*/ 1 h 68"/>
                  <a:gd name="T4" fmla="*/ 1 w 53"/>
                  <a:gd name="T5" fmla="*/ 1 h 68"/>
                  <a:gd name="T6" fmla="*/ 1 w 53"/>
                  <a:gd name="T7" fmla="*/ 1 h 68"/>
                  <a:gd name="T8" fmla="*/ 1 w 53"/>
                  <a:gd name="T9" fmla="*/ 1 h 68"/>
                  <a:gd name="T10" fmla="*/ 1 w 53"/>
                  <a:gd name="T11" fmla="*/ 1 h 68"/>
                  <a:gd name="T12" fmla="*/ 1 w 53"/>
                  <a:gd name="T13" fmla="*/ 1 h 68"/>
                  <a:gd name="T14" fmla="*/ 1 w 53"/>
                  <a:gd name="T15" fmla="*/ 1 h 68"/>
                  <a:gd name="T16" fmla="*/ 0 w 53"/>
                  <a:gd name="T17" fmla="*/ 1 h 68"/>
                  <a:gd name="T18" fmla="*/ 1 w 53"/>
                  <a:gd name="T19" fmla="*/ 1 h 68"/>
                  <a:gd name="T20" fmla="*/ 1 w 53"/>
                  <a:gd name="T21" fmla="*/ 1 h 68"/>
                  <a:gd name="T22" fmla="*/ 1 w 53"/>
                  <a:gd name="T23" fmla="*/ 1 h 68"/>
                  <a:gd name="T24" fmla="*/ 1 w 53"/>
                  <a:gd name="T25" fmla="*/ 1 h 68"/>
                  <a:gd name="T26" fmla="*/ 1 w 53"/>
                  <a:gd name="T27" fmla="*/ 1 h 68"/>
                  <a:gd name="T28" fmla="*/ 1 w 53"/>
                  <a:gd name="T29" fmla="*/ 1 h 68"/>
                  <a:gd name="T30" fmla="*/ 1 w 53"/>
                  <a:gd name="T31" fmla="*/ 1 h 68"/>
                  <a:gd name="T32" fmla="*/ 1 w 53"/>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68"/>
                  <a:gd name="T53" fmla="*/ 53 w 53"/>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68">
                    <a:moveTo>
                      <a:pt x="52" y="0"/>
                    </a:moveTo>
                    <a:lnTo>
                      <a:pt x="53" y="3"/>
                    </a:lnTo>
                    <a:lnTo>
                      <a:pt x="51" y="11"/>
                    </a:lnTo>
                    <a:lnTo>
                      <a:pt x="46" y="21"/>
                    </a:lnTo>
                    <a:lnTo>
                      <a:pt x="39" y="32"/>
                    </a:lnTo>
                    <a:lnTo>
                      <a:pt x="30" y="43"/>
                    </a:lnTo>
                    <a:lnTo>
                      <a:pt x="21" y="54"/>
                    </a:lnTo>
                    <a:lnTo>
                      <a:pt x="11" y="62"/>
                    </a:lnTo>
                    <a:lnTo>
                      <a:pt x="0" y="68"/>
                    </a:lnTo>
                    <a:lnTo>
                      <a:pt x="5" y="62"/>
                    </a:lnTo>
                    <a:lnTo>
                      <a:pt x="11" y="53"/>
                    </a:lnTo>
                    <a:lnTo>
                      <a:pt x="18" y="41"/>
                    </a:lnTo>
                    <a:lnTo>
                      <a:pt x="27" y="30"/>
                    </a:lnTo>
                    <a:lnTo>
                      <a:pt x="35" y="18"/>
                    </a:lnTo>
                    <a:lnTo>
                      <a:pt x="42" y="8"/>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0" name="Freeform 122"/>
              <p:cNvSpPr>
                <a:spLocks/>
              </p:cNvSpPr>
              <p:nvPr/>
            </p:nvSpPr>
            <p:spPr bwMode="auto">
              <a:xfrm>
                <a:off x="523" y="116"/>
                <a:ext cx="26" cy="39"/>
              </a:xfrm>
              <a:custGeom>
                <a:avLst/>
                <a:gdLst>
                  <a:gd name="T0" fmla="*/ 1 w 52"/>
                  <a:gd name="T1" fmla="*/ 0 h 78"/>
                  <a:gd name="T2" fmla="*/ 1 w 52"/>
                  <a:gd name="T3" fmla="*/ 1 h 78"/>
                  <a:gd name="T4" fmla="*/ 1 w 52"/>
                  <a:gd name="T5" fmla="*/ 1 h 78"/>
                  <a:gd name="T6" fmla="*/ 1 w 52"/>
                  <a:gd name="T7" fmla="*/ 1 h 78"/>
                  <a:gd name="T8" fmla="*/ 1 w 52"/>
                  <a:gd name="T9" fmla="*/ 1 h 78"/>
                  <a:gd name="T10" fmla="*/ 1 w 52"/>
                  <a:gd name="T11" fmla="*/ 1 h 78"/>
                  <a:gd name="T12" fmla="*/ 1 w 52"/>
                  <a:gd name="T13" fmla="*/ 1 h 78"/>
                  <a:gd name="T14" fmla="*/ 1 w 52"/>
                  <a:gd name="T15" fmla="*/ 1 h 78"/>
                  <a:gd name="T16" fmla="*/ 0 w 52"/>
                  <a:gd name="T17" fmla="*/ 1 h 78"/>
                  <a:gd name="T18" fmla="*/ 1 w 52"/>
                  <a:gd name="T19" fmla="*/ 1 h 78"/>
                  <a:gd name="T20" fmla="*/ 1 w 52"/>
                  <a:gd name="T21" fmla="*/ 1 h 78"/>
                  <a:gd name="T22" fmla="*/ 1 w 52"/>
                  <a:gd name="T23" fmla="*/ 1 h 78"/>
                  <a:gd name="T24" fmla="*/ 1 w 52"/>
                  <a:gd name="T25" fmla="*/ 1 h 78"/>
                  <a:gd name="T26" fmla="*/ 1 w 52"/>
                  <a:gd name="T27" fmla="*/ 1 h 78"/>
                  <a:gd name="T28" fmla="*/ 1 w 52"/>
                  <a:gd name="T29" fmla="*/ 1 h 78"/>
                  <a:gd name="T30" fmla="*/ 1 w 52"/>
                  <a:gd name="T31" fmla="*/ 1 h 78"/>
                  <a:gd name="T32" fmla="*/ 1 w 52"/>
                  <a:gd name="T33" fmla="*/ 0 h 7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78"/>
                  <a:gd name="T53" fmla="*/ 52 w 52"/>
                  <a:gd name="T54" fmla="*/ 78 h 7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78">
                    <a:moveTo>
                      <a:pt x="50" y="0"/>
                    </a:moveTo>
                    <a:lnTo>
                      <a:pt x="52" y="4"/>
                    </a:lnTo>
                    <a:lnTo>
                      <a:pt x="49" y="14"/>
                    </a:lnTo>
                    <a:lnTo>
                      <a:pt x="45" y="25"/>
                    </a:lnTo>
                    <a:lnTo>
                      <a:pt x="38" y="39"/>
                    </a:lnTo>
                    <a:lnTo>
                      <a:pt x="28" y="52"/>
                    </a:lnTo>
                    <a:lnTo>
                      <a:pt x="18" y="64"/>
                    </a:lnTo>
                    <a:lnTo>
                      <a:pt x="9" y="74"/>
                    </a:lnTo>
                    <a:lnTo>
                      <a:pt x="0" y="78"/>
                    </a:lnTo>
                    <a:lnTo>
                      <a:pt x="3" y="72"/>
                    </a:lnTo>
                    <a:lnTo>
                      <a:pt x="9" y="62"/>
                    </a:lnTo>
                    <a:lnTo>
                      <a:pt x="16" y="48"/>
                    </a:lnTo>
                    <a:lnTo>
                      <a:pt x="25" y="34"/>
                    </a:lnTo>
                    <a:lnTo>
                      <a:pt x="33" y="20"/>
                    </a:lnTo>
                    <a:lnTo>
                      <a:pt x="41" y="9"/>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1" name="Freeform 123"/>
              <p:cNvSpPr>
                <a:spLocks/>
              </p:cNvSpPr>
              <p:nvPr/>
            </p:nvSpPr>
            <p:spPr bwMode="auto">
              <a:xfrm>
                <a:off x="492" y="113"/>
                <a:ext cx="19" cy="37"/>
              </a:xfrm>
              <a:custGeom>
                <a:avLst/>
                <a:gdLst>
                  <a:gd name="T0" fmla="*/ 1 w 38"/>
                  <a:gd name="T1" fmla="*/ 0 h 75"/>
                  <a:gd name="T2" fmla="*/ 1 w 38"/>
                  <a:gd name="T3" fmla="*/ 0 h 75"/>
                  <a:gd name="T4" fmla="*/ 1 w 38"/>
                  <a:gd name="T5" fmla="*/ 0 h 75"/>
                  <a:gd name="T6" fmla="*/ 1 w 38"/>
                  <a:gd name="T7" fmla="*/ 0 h 75"/>
                  <a:gd name="T8" fmla="*/ 1 w 38"/>
                  <a:gd name="T9" fmla="*/ 0 h 75"/>
                  <a:gd name="T10" fmla="*/ 1 w 38"/>
                  <a:gd name="T11" fmla="*/ 0 h 75"/>
                  <a:gd name="T12" fmla="*/ 1 w 38"/>
                  <a:gd name="T13" fmla="*/ 0 h 75"/>
                  <a:gd name="T14" fmla="*/ 1 w 38"/>
                  <a:gd name="T15" fmla="*/ 0 h 75"/>
                  <a:gd name="T16" fmla="*/ 0 w 38"/>
                  <a:gd name="T17" fmla="*/ 0 h 75"/>
                  <a:gd name="T18" fmla="*/ 1 w 38"/>
                  <a:gd name="T19" fmla="*/ 0 h 75"/>
                  <a:gd name="T20" fmla="*/ 1 w 38"/>
                  <a:gd name="T21" fmla="*/ 0 h 75"/>
                  <a:gd name="T22" fmla="*/ 1 w 38"/>
                  <a:gd name="T23" fmla="*/ 0 h 75"/>
                  <a:gd name="T24" fmla="*/ 1 w 38"/>
                  <a:gd name="T25" fmla="*/ 0 h 75"/>
                  <a:gd name="T26" fmla="*/ 1 w 38"/>
                  <a:gd name="T27" fmla="*/ 0 h 75"/>
                  <a:gd name="T28" fmla="*/ 1 w 38"/>
                  <a:gd name="T29" fmla="*/ 0 h 75"/>
                  <a:gd name="T30" fmla="*/ 1 w 38"/>
                  <a:gd name="T31" fmla="*/ 0 h 75"/>
                  <a:gd name="T32" fmla="*/ 1 w 38"/>
                  <a:gd name="T33" fmla="*/ 0 h 7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75"/>
                  <a:gd name="T53" fmla="*/ 38 w 38"/>
                  <a:gd name="T54" fmla="*/ 75 h 7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75">
                    <a:moveTo>
                      <a:pt x="37" y="0"/>
                    </a:moveTo>
                    <a:lnTo>
                      <a:pt x="38" y="3"/>
                    </a:lnTo>
                    <a:lnTo>
                      <a:pt x="37" y="11"/>
                    </a:lnTo>
                    <a:lnTo>
                      <a:pt x="34" y="23"/>
                    </a:lnTo>
                    <a:lnTo>
                      <a:pt x="30" y="35"/>
                    </a:lnTo>
                    <a:lnTo>
                      <a:pt x="24" y="47"/>
                    </a:lnTo>
                    <a:lnTo>
                      <a:pt x="17" y="59"/>
                    </a:lnTo>
                    <a:lnTo>
                      <a:pt x="9" y="69"/>
                    </a:lnTo>
                    <a:lnTo>
                      <a:pt x="0" y="75"/>
                    </a:lnTo>
                    <a:lnTo>
                      <a:pt x="3" y="68"/>
                    </a:lnTo>
                    <a:lnTo>
                      <a:pt x="8" y="56"/>
                    </a:lnTo>
                    <a:lnTo>
                      <a:pt x="12" y="44"/>
                    </a:lnTo>
                    <a:lnTo>
                      <a:pt x="18" y="31"/>
                    </a:lnTo>
                    <a:lnTo>
                      <a:pt x="24" y="18"/>
                    </a:lnTo>
                    <a:lnTo>
                      <a:pt x="28" y="8"/>
                    </a:lnTo>
                    <a:lnTo>
                      <a:pt x="33" y="1"/>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2" name="Freeform 124"/>
              <p:cNvSpPr>
                <a:spLocks/>
              </p:cNvSpPr>
              <p:nvPr/>
            </p:nvSpPr>
            <p:spPr bwMode="auto">
              <a:xfrm>
                <a:off x="476" y="114"/>
                <a:ext cx="20" cy="28"/>
              </a:xfrm>
              <a:custGeom>
                <a:avLst/>
                <a:gdLst>
                  <a:gd name="T0" fmla="*/ 0 w 41"/>
                  <a:gd name="T1" fmla="*/ 0 h 56"/>
                  <a:gd name="T2" fmla="*/ 0 w 41"/>
                  <a:gd name="T3" fmla="*/ 1 h 56"/>
                  <a:gd name="T4" fmla="*/ 0 w 41"/>
                  <a:gd name="T5" fmla="*/ 1 h 56"/>
                  <a:gd name="T6" fmla="*/ 0 w 41"/>
                  <a:gd name="T7" fmla="*/ 1 h 56"/>
                  <a:gd name="T8" fmla="*/ 0 w 41"/>
                  <a:gd name="T9" fmla="*/ 1 h 56"/>
                  <a:gd name="T10" fmla="*/ 0 w 41"/>
                  <a:gd name="T11" fmla="*/ 1 h 56"/>
                  <a:gd name="T12" fmla="*/ 0 w 41"/>
                  <a:gd name="T13" fmla="*/ 1 h 56"/>
                  <a:gd name="T14" fmla="*/ 0 w 41"/>
                  <a:gd name="T15" fmla="*/ 1 h 56"/>
                  <a:gd name="T16" fmla="*/ 0 w 41"/>
                  <a:gd name="T17" fmla="*/ 1 h 56"/>
                  <a:gd name="T18" fmla="*/ 0 w 41"/>
                  <a:gd name="T19" fmla="*/ 1 h 56"/>
                  <a:gd name="T20" fmla="*/ 0 w 41"/>
                  <a:gd name="T21" fmla="*/ 1 h 56"/>
                  <a:gd name="T22" fmla="*/ 0 w 41"/>
                  <a:gd name="T23" fmla="*/ 1 h 56"/>
                  <a:gd name="T24" fmla="*/ 0 w 41"/>
                  <a:gd name="T25" fmla="*/ 1 h 56"/>
                  <a:gd name="T26" fmla="*/ 0 w 41"/>
                  <a:gd name="T27" fmla="*/ 1 h 56"/>
                  <a:gd name="T28" fmla="*/ 0 w 41"/>
                  <a:gd name="T29" fmla="*/ 1 h 56"/>
                  <a:gd name="T30" fmla="*/ 0 w 41"/>
                  <a:gd name="T31" fmla="*/ 1 h 56"/>
                  <a:gd name="T32" fmla="*/ 0 w 41"/>
                  <a:gd name="T33" fmla="*/ 0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56"/>
                  <a:gd name="T53" fmla="*/ 41 w 41"/>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56">
                    <a:moveTo>
                      <a:pt x="40" y="0"/>
                    </a:moveTo>
                    <a:lnTo>
                      <a:pt x="41" y="4"/>
                    </a:lnTo>
                    <a:lnTo>
                      <a:pt x="37" y="11"/>
                    </a:lnTo>
                    <a:lnTo>
                      <a:pt x="33" y="20"/>
                    </a:lnTo>
                    <a:lnTo>
                      <a:pt x="27" y="29"/>
                    </a:lnTo>
                    <a:lnTo>
                      <a:pt x="19" y="39"/>
                    </a:lnTo>
                    <a:lnTo>
                      <a:pt x="12" y="48"/>
                    </a:lnTo>
                    <a:lnTo>
                      <a:pt x="5" y="53"/>
                    </a:lnTo>
                    <a:lnTo>
                      <a:pt x="0" y="56"/>
                    </a:lnTo>
                    <a:lnTo>
                      <a:pt x="4" y="50"/>
                    </a:lnTo>
                    <a:lnTo>
                      <a:pt x="8" y="43"/>
                    </a:lnTo>
                    <a:lnTo>
                      <a:pt x="14" y="34"/>
                    </a:lnTo>
                    <a:lnTo>
                      <a:pt x="20" y="24"/>
                    </a:lnTo>
                    <a:lnTo>
                      <a:pt x="26" y="15"/>
                    </a:lnTo>
                    <a:lnTo>
                      <a:pt x="32" y="8"/>
                    </a:lnTo>
                    <a:lnTo>
                      <a:pt x="36" y="3"/>
                    </a:lnTo>
                    <a:lnTo>
                      <a:pt x="4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3" name="Freeform 125"/>
              <p:cNvSpPr>
                <a:spLocks/>
              </p:cNvSpPr>
              <p:nvPr/>
            </p:nvSpPr>
            <p:spPr bwMode="auto">
              <a:xfrm>
                <a:off x="473" y="118"/>
                <a:ext cx="7" cy="20"/>
              </a:xfrm>
              <a:custGeom>
                <a:avLst/>
                <a:gdLst>
                  <a:gd name="T0" fmla="*/ 1 w 14"/>
                  <a:gd name="T1" fmla="*/ 0 h 41"/>
                  <a:gd name="T2" fmla="*/ 1 w 14"/>
                  <a:gd name="T3" fmla="*/ 0 h 41"/>
                  <a:gd name="T4" fmla="*/ 1 w 14"/>
                  <a:gd name="T5" fmla="*/ 0 h 41"/>
                  <a:gd name="T6" fmla="*/ 1 w 14"/>
                  <a:gd name="T7" fmla="*/ 0 h 41"/>
                  <a:gd name="T8" fmla="*/ 0 w 14"/>
                  <a:gd name="T9" fmla="*/ 0 h 41"/>
                  <a:gd name="T10" fmla="*/ 1 w 14"/>
                  <a:gd name="T11" fmla="*/ 0 h 41"/>
                  <a:gd name="T12" fmla="*/ 1 w 14"/>
                  <a:gd name="T13" fmla="*/ 0 h 41"/>
                  <a:gd name="T14" fmla="*/ 1 w 14"/>
                  <a:gd name="T15" fmla="*/ 0 h 41"/>
                  <a:gd name="T16" fmla="*/ 1 w 14"/>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41"/>
                  <a:gd name="T29" fmla="*/ 14 w 14"/>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41">
                    <a:moveTo>
                      <a:pt x="12" y="0"/>
                    </a:moveTo>
                    <a:lnTo>
                      <a:pt x="14" y="7"/>
                    </a:lnTo>
                    <a:lnTo>
                      <a:pt x="12" y="21"/>
                    </a:lnTo>
                    <a:lnTo>
                      <a:pt x="8" y="34"/>
                    </a:lnTo>
                    <a:lnTo>
                      <a:pt x="0" y="41"/>
                    </a:lnTo>
                    <a:lnTo>
                      <a:pt x="4" y="30"/>
                    </a:lnTo>
                    <a:lnTo>
                      <a:pt x="6" y="15"/>
                    </a:lnTo>
                    <a:lnTo>
                      <a:pt x="8" y="4"/>
                    </a:lnTo>
                    <a:lnTo>
                      <a:pt x="1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4" name="Freeform 126"/>
              <p:cNvSpPr>
                <a:spLocks/>
              </p:cNvSpPr>
              <p:nvPr/>
            </p:nvSpPr>
            <p:spPr bwMode="auto">
              <a:xfrm>
                <a:off x="579" y="131"/>
                <a:ext cx="16" cy="17"/>
              </a:xfrm>
              <a:custGeom>
                <a:avLst/>
                <a:gdLst>
                  <a:gd name="T0" fmla="*/ 0 w 33"/>
                  <a:gd name="T1" fmla="*/ 1 h 32"/>
                  <a:gd name="T2" fmla="*/ 0 w 33"/>
                  <a:gd name="T3" fmla="*/ 1 h 32"/>
                  <a:gd name="T4" fmla="*/ 0 w 33"/>
                  <a:gd name="T5" fmla="*/ 1 h 32"/>
                  <a:gd name="T6" fmla="*/ 0 w 33"/>
                  <a:gd name="T7" fmla="*/ 1 h 32"/>
                  <a:gd name="T8" fmla="*/ 0 w 33"/>
                  <a:gd name="T9" fmla="*/ 0 h 32"/>
                  <a:gd name="T10" fmla="*/ 0 w 33"/>
                  <a:gd name="T11" fmla="*/ 1 h 32"/>
                  <a:gd name="T12" fmla="*/ 0 w 33"/>
                  <a:gd name="T13" fmla="*/ 1 h 32"/>
                  <a:gd name="T14" fmla="*/ 0 w 33"/>
                  <a:gd name="T15" fmla="*/ 1 h 32"/>
                  <a:gd name="T16" fmla="*/ 0 w 33"/>
                  <a:gd name="T17" fmla="*/ 1 h 32"/>
                  <a:gd name="T18" fmla="*/ 0 w 33"/>
                  <a:gd name="T19" fmla="*/ 1 h 32"/>
                  <a:gd name="T20" fmla="*/ 0 w 33"/>
                  <a:gd name="T21" fmla="*/ 1 h 32"/>
                  <a:gd name="T22" fmla="*/ 0 w 33"/>
                  <a:gd name="T23" fmla="*/ 1 h 32"/>
                  <a:gd name="T24" fmla="*/ 0 w 33"/>
                  <a:gd name="T25" fmla="*/ 1 h 3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2"/>
                  <a:gd name="T41" fmla="*/ 33 w 33"/>
                  <a:gd name="T42" fmla="*/ 32 h 3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2">
                    <a:moveTo>
                      <a:pt x="0" y="32"/>
                    </a:moveTo>
                    <a:lnTo>
                      <a:pt x="6" y="24"/>
                    </a:lnTo>
                    <a:lnTo>
                      <a:pt x="14" y="11"/>
                    </a:lnTo>
                    <a:lnTo>
                      <a:pt x="23" y="1"/>
                    </a:lnTo>
                    <a:lnTo>
                      <a:pt x="31" y="0"/>
                    </a:lnTo>
                    <a:lnTo>
                      <a:pt x="33" y="3"/>
                    </a:lnTo>
                    <a:lnTo>
                      <a:pt x="31" y="8"/>
                    </a:lnTo>
                    <a:lnTo>
                      <a:pt x="27" y="13"/>
                    </a:lnTo>
                    <a:lnTo>
                      <a:pt x="21" y="17"/>
                    </a:lnTo>
                    <a:lnTo>
                      <a:pt x="15" y="22"/>
                    </a:lnTo>
                    <a:lnTo>
                      <a:pt x="10" y="25"/>
                    </a:lnTo>
                    <a:lnTo>
                      <a:pt x="4" y="30"/>
                    </a:lnTo>
                    <a:lnTo>
                      <a:pt x="0" y="3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5" name="Freeform 127"/>
              <p:cNvSpPr>
                <a:spLocks/>
              </p:cNvSpPr>
              <p:nvPr/>
            </p:nvSpPr>
            <p:spPr bwMode="auto">
              <a:xfrm>
                <a:off x="582" y="142"/>
                <a:ext cx="21" cy="5"/>
              </a:xfrm>
              <a:custGeom>
                <a:avLst/>
                <a:gdLst>
                  <a:gd name="T0" fmla="*/ 0 w 42"/>
                  <a:gd name="T1" fmla="*/ 1 h 9"/>
                  <a:gd name="T2" fmla="*/ 1 w 42"/>
                  <a:gd name="T3" fmla="*/ 1 h 9"/>
                  <a:gd name="T4" fmla="*/ 1 w 42"/>
                  <a:gd name="T5" fmla="*/ 1 h 9"/>
                  <a:gd name="T6" fmla="*/ 1 w 42"/>
                  <a:gd name="T7" fmla="*/ 1 h 9"/>
                  <a:gd name="T8" fmla="*/ 1 w 42"/>
                  <a:gd name="T9" fmla="*/ 1 h 9"/>
                  <a:gd name="T10" fmla="*/ 1 w 42"/>
                  <a:gd name="T11" fmla="*/ 1 h 9"/>
                  <a:gd name="T12" fmla="*/ 1 w 42"/>
                  <a:gd name="T13" fmla="*/ 1 h 9"/>
                  <a:gd name="T14" fmla="*/ 1 w 42"/>
                  <a:gd name="T15" fmla="*/ 1 h 9"/>
                  <a:gd name="T16" fmla="*/ 1 w 42"/>
                  <a:gd name="T17" fmla="*/ 1 h 9"/>
                  <a:gd name="T18" fmla="*/ 1 w 42"/>
                  <a:gd name="T19" fmla="*/ 1 h 9"/>
                  <a:gd name="T20" fmla="*/ 1 w 42"/>
                  <a:gd name="T21" fmla="*/ 0 h 9"/>
                  <a:gd name="T22" fmla="*/ 1 w 42"/>
                  <a:gd name="T23" fmla="*/ 0 h 9"/>
                  <a:gd name="T24" fmla="*/ 1 w 42"/>
                  <a:gd name="T25" fmla="*/ 1 h 9"/>
                  <a:gd name="T26" fmla="*/ 1 w 42"/>
                  <a:gd name="T27" fmla="*/ 1 h 9"/>
                  <a:gd name="T28" fmla="*/ 1 w 42"/>
                  <a:gd name="T29" fmla="*/ 1 h 9"/>
                  <a:gd name="T30" fmla="*/ 1 w 42"/>
                  <a:gd name="T31" fmla="*/ 1 h 9"/>
                  <a:gd name="T32" fmla="*/ 0 w 42"/>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9"/>
                  <a:gd name="T53" fmla="*/ 42 w 42"/>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9">
                    <a:moveTo>
                      <a:pt x="0" y="8"/>
                    </a:moveTo>
                    <a:lnTo>
                      <a:pt x="3" y="8"/>
                    </a:lnTo>
                    <a:lnTo>
                      <a:pt x="8" y="8"/>
                    </a:lnTo>
                    <a:lnTo>
                      <a:pt x="15" y="8"/>
                    </a:lnTo>
                    <a:lnTo>
                      <a:pt x="22" y="9"/>
                    </a:lnTo>
                    <a:lnTo>
                      <a:pt x="29" y="9"/>
                    </a:lnTo>
                    <a:lnTo>
                      <a:pt x="36" y="8"/>
                    </a:lnTo>
                    <a:lnTo>
                      <a:pt x="41" y="6"/>
                    </a:lnTo>
                    <a:lnTo>
                      <a:pt x="42" y="3"/>
                    </a:lnTo>
                    <a:lnTo>
                      <a:pt x="41" y="1"/>
                    </a:lnTo>
                    <a:lnTo>
                      <a:pt x="36" y="0"/>
                    </a:lnTo>
                    <a:lnTo>
                      <a:pt x="30" y="0"/>
                    </a:lnTo>
                    <a:lnTo>
                      <a:pt x="24" y="1"/>
                    </a:lnTo>
                    <a:lnTo>
                      <a:pt x="16" y="3"/>
                    </a:lnTo>
                    <a:lnTo>
                      <a:pt x="11" y="4"/>
                    </a:lnTo>
                    <a:lnTo>
                      <a:pt x="5" y="7"/>
                    </a:lnTo>
                    <a:lnTo>
                      <a:pt x="0"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6" name="Freeform 128"/>
              <p:cNvSpPr>
                <a:spLocks/>
              </p:cNvSpPr>
              <p:nvPr/>
            </p:nvSpPr>
            <p:spPr bwMode="auto">
              <a:xfrm>
                <a:off x="578" y="147"/>
                <a:ext cx="21" cy="16"/>
              </a:xfrm>
              <a:custGeom>
                <a:avLst/>
                <a:gdLst>
                  <a:gd name="T0" fmla="*/ 0 w 42"/>
                  <a:gd name="T1" fmla="*/ 0 h 31"/>
                  <a:gd name="T2" fmla="*/ 1 w 42"/>
                  <a:gd name="T3" fmla="*/ 1 h 31"/>
                  <a:gd name="T4" fmla="*/ 1 w 42"/>
                  <a:gd name="T5" fmla="*/ 1 h 31"/>
                  <a:gd name="T6" fmla="*/ 1 w 42"/>
                  <a:gd name="T7" fmla="*/ 1 h 31"/>
                  <a:gd name="T8" fmla="*/ 1 w 42"/>
                  <a:gd name="T9" fmla="*/ 1 h 31"/>
                  <a:gd name="T10" fmla="*/ 1 w 42"/>
                  <a:gd name="T11" fmla="*/ 1 h 31"/>
                  <a:gd name="T12" fmla="*/ 1 w 42"/>
                  <a:gd name="T13" fmla="*/ 1 h 31"/>
                  <a:gd name="T14" fmla="*/ 1 w 42"/>
                  <a:gd name="T15" fmla="*/ 1 h 31"/>
                  <a:gd name="T16" fmla="*/ 1 w 42"/>
                  <a:gd name="T17" fmla="*/ 1 h 31"/>
                  <a:gd name="T18" fmla="*/ 1 w 42"/>
                  <a:gd name="T19" fmla="*/ 1 h 31"/>
                  <a:gd name="T20" fmla="*/ 1 w 42"/>
                  <a:gd name="T21" fmla="*/ 1 h 31"/>
                  <a:gd name="T22" fmla="*/ 1 w 42"/>
                  <a:gd name="T23" fmla="*/ 1 h 31"/>
                  <a:gd name="T24" fmla="*/ 1 w 42"/>
                  <a:gd name="T25" fmla="*/ 1 h 31"/>
                  <a:gd name="T26" fmla="*/ 1 w 42"/>
                  <a:gd name="T27" fmla="*/ 1 h 31"/>
                  <a:gd name="T28" fmla="*/ 1 w 42"/>
                  <a:gd name="T29" fmla="*/ 1 h 31"/>
                  <a:gd name="T30" fmla="*/ 1 w 42"/>
                  <a:gd name="T31" fmla="*/ 1 h 31"/>
                  <a:gd name="T32" fmla="*/ 0 w 42"/>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31"/>
                  <a:gd name="T53" fmla="*/ 42 w 42"/>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31">
                    <a:moveTo>
                      <a:pt x="0" y="0"/>
                    </a:moveTo>
                    <a:lnTo>
                      <a:pt x="6" y="2"/>
                    </a:lnTo>
                    <a:lnTo>
                      <a:pt x="13" y="7"/>
                    </a:lnTo>
                    <a:lnTo>
                      <a:pt x="20" y="12"/>
                    </a:lnTo>
                    <a:lnTo>
                      <a:pt x="28" y="16"/>
                    </a:lnTo>
                    <a:lnTo>
                      <a:pt x="34" y="21"/>
                    </a:lnTo>
                    <a:lnTo>
                      <a:pt x="39" y="25"/>
                    </a:lnTo>
                    <a:lnTo>
                      <a:pt x="42" y="29"/>
                    </a:lnTo>
                    <a:lnTo>
                      <a:pt x="41" y="31"/>
                    </a:lnTo>
                    <a:lnTo>
                      <a:pt x="37" y="31"/>
                    </a:lnTo>
                    <a:lnTo>
                      <a:pt x="32" y="29"/>
                    </a:lnTo>
                    <a:lnTo>
                      <a:pt x="27" y="25"/>
                    </a:lnTo>
                    <a:lnTo>
                      <a:pt x="21" y="20"/>
                    </a:lnTo>
                    <a:lnTo>
                      <a:pt x="14" y="14"/>
                    </a:lnTo>
                    <a:lnTo>
                      <a:pt x="8"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7" name="Freeform 129"/>
              <p:cNvSpPr>
                <a:spLocks/>
              </p:cNvSpPr>
              <p:nvPr/>
            </p:nvSpPr>
            <p:spPr bwMode="auto">
              <a:xfrm>
                <a:off x="474" y="141"/>
                <a:ext cx="5" cy="26"/>
              </a:xfrm>
              <a:custGeom>
                <a:avLst/>
                <a:gdLst>
                  <a:gd name="T0" fmla="*/ 1 w 10"/>
                  <a:gd name="T1" fmla="*/ 0 h 52"/>
                  <a:gd name="T2" fmla="*/ 1 w 10"/>
                  <a:gd name="T3" fmla="*/ 1 h 52"/>
                  <a:gd name="T4" fmla="*/ 1 w 10"/>
                  <a:gd name="T5" fmla="*/ 1 h 52"/>
                  <a:gd name="T6" fmla="*/ 1 w 10"/>
                  <a:gd name="T7" fmla="*/ 1 h 52"/>
                  <a:gd name="T8" fmla="*/ 1 w 10"/>
                  <a:gd name="T9" fmla="*/ 1 h 52"/>
                  <a:gd name="T10" fmla="*/ 0 w 10"/>
                  <a:gd name="T11" fmla="*/ 1 h 52"/>
                  <a:gd name="T12" fmla="*/ 1 w 10"/>
                  <a:gd name="T13" fmla="*/ 1 h 52"/>
                  <a:gd name="T14" fmla="*/ 1 w 10"/>
                  <a:gd name="T15" fmla="*/ 1 h 52"/>
                  <a:gd name="T16" fmla="*/ 1 w 10"/>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52"/>
                  <a:gd name="T29" fmla="*/ 10 w 10"/>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52">
                    <a:moveTo>
                      <a:pt x="6" y="0"/>
                    </a:moveTo>
                    <a:lnTo>
                      <a:pt x="8" y="14"/>
                    </a:lnTo>
                    <a:lnTo>
                      <a:pt x="10" y="30"/>
                    </a:lnTo>
                    <a:lnTo>
                      <a:pt x="10" y="45"/>
                    </a:lnTo>
                    <a:lnTo>
                      <a:pt x="4" y="52"/>
                    </a:lnTo>
                    <a:lnTo>
                      <a:pt x="0" y="46"/>
                    </a:lnTo>
                    <a:lnTo>
                      <a:pt x="1" y="31"/>
                    </a:lnTo>
                    <a:lnTo>
                      <a:pt x="3" y="14"/>
                    </a:lnTo>
                    <a:lnTo>
                      <a:pt x="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8" name="Freeform 130"/>
              <p:cNvSpPr>
                <a:spLocks/>
              </p:cNvSpPr>
              <p:nvPr/>
            </p:nvSpPr>
            <p:spPr bwMode="auto">
              <a:xfrm>
                <a:off x="462" y="137"/>
                <a:ext cx="10" cy="25"/>
              </a:xfrm>
              <a:custGeom>
                <a:avLst/>
                <a:gdLst>
                  <a:gd name="T0" fmla="*/ 1 w 19"/>
                  <a:gd name="T1" fmla="*/ 0 h 51"/>
                  <a:gd name="T2" fmla="*/ 1 w 19"/>
                  <a:gd name="T3" fmla="*/ 0 h 51"/>
                  <a:gd name="T4" fmla="*/ 1 w 19"/>
                  <a:gd name="T5" fmla="*/ 0 h 51"/>
                  <a:gd name="T6" fmla="*/ 1 w 19"/>
                  <a:gd name="T7" fmla="*/ 0 h 51"/>
                  <a:gd name="T8" fmla="*/ 1 w 19"/>
                  <a:gd name="T9" fmla="*/ 0 h 51"/>
                  <a:gd name="T10" fmla="*/ 0 w 19"/>
                  <a:gd name="T11" fmla="*/ 0 h 51"/>
                  <a:gd name="T12" fmla="*/ 1 w 19"/>
                  <a:gd name="T13" fmla="*/ 0 h 51"/>
                  <a:gd name="T14" fmla="*/ 1 w 19"/>
                  <a:gd name="T15" fmla="*/ 0 h 51"/>
                  <a:gd name="T16" fmla="*/ 1 w 1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1"/>
                  <a:gd name="T29" fmla="*/ 19 w 1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1">
                    <a:moveTo>
                      <a:pt x="19" y="0"/>
                    </a:moveTo>
                    <a:lnTo>
                      <a:pt x="18" y="12"/>
                    </a:lnTo>
                    <a:lnTo>
                      <a:pt x="15" y="29"/>
                    </a:lnTo>
                    <a:lnTo>
                      <a:pt x="10" y="44"/>
                    </a:lnTo>
                    <a:lnTo>
                      <a:pt x="2" y="51"/>
                    </a:lnTo>
                    <a:lnTo>
                      <a:pt x="0" y="44"/>
                    </a:lnTo>
                    <a:lnTo>
                      <a:pt x="6" y="29"/>
                    </a:lnTo>
                    <a:lnTo>
                      <a:pt x="14" y="12"/>
                    </a:lnTo>
                    <a:lnTo>
                      <a:pt x="1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19" name="Freeform 131"/>
              <p:cNvSpPr>
                <a:spLocks/>
              </p:cNvSpPr>
              <p:nvPr/>
            </p:nvSpPr>
            <p:spPr bwMode="auto">
              <a:xfrm>
                <a:off x="484" y="142"/>
                <a:ext cx="5" cy="24"/>
              </a:xfrm>
              <a:custGeom>
                <a:avLst/>
                <a:gdLst>
                  <a:gd name="T0" fmla="*/ 1 w 10"/>
                  <a:gd name="T1" fmla="*/ 0 h 48"/>
                  <a:gd name="T2" fmla="*/ 1 w 10"/>
                  <a:gd name="T3" fmla="*/ 1 h 48"/>
                  <a:gd name="T4" fmla="*/ 1 w 10"/>
                  <a:gd name="T5" fmla="*/ 1 h 48"/>
                  <a:gd name="T6" fmla="*/ 1 w 10"/>
                  <a:gd name="T7" fmla="*/ 1 h 48"/>
                  <a:gd name="T8" fmla="*/ 1 w 10"/>
                  <a:gd name="T9" fmla="*/ 1 h 48"/>
                  <a:gd name="T10" fmla="*/ 0 w 10"/>
                  <a:gd name="T11" fmla="*/ 1 h 48"/>
                  <a:gd name="T12" fmla="*/ 0 w 10"/>
                  <a:gd name="T13" fmla="*/ 1 h 48"/>
                  <a:gd name="T14" fmla="*/ 1 w 10"/>
                  <a:gd name="T15" fmla="*/ 1 h 48"/>
                  <a:gd name="T16" fmla="*/ 1 w 10"/>
                  <a:gd name="T17" fmla="*/ 0 h 4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0"/>
                  <a:gd name="T28" fmla="*/ 0 h 48"/>
                  <a:gd name="T29" fmla="*/ 10 w 10"/>
                  <a:gd name="T30" fmla="*/ 48 h 4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0" h="48">
                    <a:moveTo>
                      <a:pt x="2" y="0"/>
                    </a:moveTo>
                    <a:lnTo>
                      <a:pt x="6" y="7"/>
                    </a:lnTo>
                    <a:lnTo>
                      <a:pt x="10" y="22"/>
                    </a:lnTo>
                    <a:lnTo>
                      <a:pt x="10" y="38"/>
                    </a:lnTo>
                    <a:lnTo>
                      <a:pt x="4" y="48"/>
                    </a:lnTo>
                    <a:lnTo>
                      <a:pt x="0" y="45"/>
                    </a:lnTo>
                    <a:lnTo>
                      <a:pt x="0" y="31"/>
                    </a:lnTo>
                    <a:lnTo>
                      <a:pt x="2" y="13"/>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0" name="Freeform 132"/>
              <p:cNvSpPr>
                <a:spLocks/>
              </p:cNvSpPr>
              <p:nvPr/>
            </p:nvSpPr>
            <p:spPr bwMode="auto">
              <a:xfrm>
                <a:off x="493" y="146"/>
                <a:ext cx="6" cy="26"/>
              </a:xfrm>
              <a:custGeom>
                <a:avLst/>
                <a:gdLst>
                  <a:gd name="T0" fmla="*/ 0 w 11"/>
                  <a:gd name="T1" fmla="*/ 0 h 52"/>
                  <a:gd name="T2" fmla="*/ 1 w 11"/>
                  <a:gd name="T3" fmla="*/ 1 h 52"/>
                  <a:gd name="T4" fmla="*/ 1 w 11"/>
                  <a:gd name="T5" fmla="*/ 1 h 52"/>
                  <a:gd name="T6" fmla="*/ 1 w 11"/>
                  <a:gd name="T7" fmla="*/ 1 h 52"/>
                  <a:gd name="T8" fmla="*/ 1 w 11"/>
                  <a:gd name="T9" fmla="*/ 1 h 52"/>
                  <a:gd name="T10" fmla="*/ 1 w 11"/>
                  <a:gd name="T11" fmla="*/ 1 h 52"/>
                  <a:gd name="T12" fmla="*/ 1 w 11"/>
                  <a:gd name="T13" fmla="*/ 1 h 52"/>
                  <a:gd name="T14" fmla="*/ 1 w 11"/>
                  <a:gd name="T15" fmla="*/ 1 h 52"/>
                  <a:gd name="T16" fmla="*/ 0 w 11"/>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52"/>
                  <a:gd name="T29" fmla="*/ 11 w 11"/>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52">
                    <a:moveTo>
                      <a:pt x="0" y="0"/>
                    </a:moveTo>
                    <a:lnTo>
                      <a:pt x="5" y="10"/>
                    </a:lnTo>
                    <a:lnTo>
                      <a:pt x="9" y="26"/>
                    </a:lnTo>
                    <a:lnTo>
                      <a:pt x="11" y="42"/>
                    </a:lnTo>
                    <a:lnTo>
                      <a:pt x="8" y="52"/>
                    </a:lnTo>
                    <a:lnTo>
                      <a:pt x="5" y="48"/>
                    </a:lnTo>
                    <a:lnTo>
                      <a:pt x="2" y="34"/>
                    </a:lnTo>
                    <a:lnTo>
                      <a:pt x="2" y="1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1" name="Freeform 133"/>
              <p:cNvSpPr>
                <a:spLocks/>
              </p:cNvSpPr>
              <p:nvPr/>
            </p:nvSpPr>
            <p:spPr bwMode="auto">
              <a:xfrm>
                <a:off x="503" y="150"/>
                <a:ext cx="7" cy="26"/>
              </a:xfrm>
              <a:custGeom>
                <a:avLst/>
                <a:gdLst>
                  <a:gd name="T0" fmla="*/ 0 w 14"/>
                  <a:gd name="T1" fmla="*/ 0 h 52"/>
                  <a:gd name="T2" fmla="*/ 1 w 14"/>
                  <a:gd name="T3" fmla="*/ 1 h 52"/>
                  <a:gd name="T4" fmla="*/ 1 w 14"/>
                  <a:gd name="T5" fmla="*/ 1 h 52"/>
                  <a:gd name="T6" fmla="*/ 1 w 14"/>
                  <a:gd name="T7" fmla="*/ 1 h 52"/>
                  <a:gd name="T8" fmla="*/ 1 w 14"/>
                  <a:gd name="T9" fmla="*/ 1 h 52"/>
                  <a:gd name="T10" fmla="*/ 1 w 14"/>
                  <a:gd name="T11" fmla="*/ 1 h 52"/>
                  <a:gd name="T12" fmla="*/ 1 w 14"/>
                  <a:gd name="T13" fmla="*/ 1 h 52"/>
                  <a:gd name="T14" fmla="*/ 1 w 14"/>
                  <a:gd name="T15" fmla="*/ 1 h 52"/>
                  <a:gd name="T16" fmla="*/ 0 w 14"/>
                  <a:gd name="T17" fmla="*/ 0 h 5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52"/>
                  <a:gd name="T29" fmla="*/ 14 w 14"/>
                  <a:gd name="T30" fmla="*/ 52 h 5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52">
                    <a:moveTo>
                      <a:pt x="0" y="0"/>
                    </a:moveTo>
                    <a:lnTo>
                      <a:pt x="5" y="11"/>
                    </a:lnTo>
                    <a:lnTo>
                      <a:pt x="12" y="29"/>
                    </a:lnTo>
                    <a:lnTo>
                      <a:pt x="14" y="45"/>
                    </a:lnTo>
                    <a:lnTo>
                      <a:pt x="12" y="52"/>
                    </a:lnTo>
                    <a:lnTo>
                      <a:pt x="6" y="46"/>
                    </a:lnTo>
                    <a:lnTo>
                      <a:pt x="4" y="31"/>
                    </a:lnTo>
                    <a:lnTo>
                      <a:pt x="3" y="1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2" name="Freeform 134"/>
              <p:cNvSpPr>
                <a:spLocks/>
              </p:cNvSpPr>
              <p:nvPr/>
            </p:nvSpPr>
            <p:spPr bwMode="auto">
              <a:xfrm>
                <a:off x="512" y="152"/>
                <a:ext cx="9" cy="28"/>
              </a:xfrm>
              <a:custGeom>
                <a:avLst/>
                <a:gdLst>
                  <a:gd name="T0" fmla="*/ 0 w 17"/>
                  <a:gd name="T1" fmla="*/ 0 h 58"/>
                  <a:gd name="T2" fmla="*/ 1 w 17"/>
                  <a:gd name="T3" fmla="*/ 0 h 58"/>
                  <a:gd name="T4" fmla="*/ 1 w 17"/>
                  <a:gd name="T5" fmla="*/ 0 h 58"/>
                  <a:gd name="T6" fmla="*/ 1 w 17"/>
                  <a:gd name="T7" fmla="*/ 0 h 58"/>
                  <a:gd name="T8" fmla="*/ 1 w 17"/>
                  <a:gd name="T9" fmla="*/ 0 h 58"/>
                  <a:gd name="T10" fmla="*/ 1 w 17"/>
                  <a:gd name="T11" fmla="*/ 0 h 58"/>
                  <a:gd name="T12" fmla="*/ 1 w 17"/>
                  <a:gd name="T13" fmla="*/ 0 h 58"/>
                  <a:gd name="T14" fmla="*/ 1 w 17"/>
                  <a:gd name="T15" fmla="*/ 0 h 58"/>
                  <a:gd name="T16" fmla="*/ 0 w 17"/>
                  <a:gd name="T17" fmla="*/ 0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7"/>
                  <a:gd name="T28" fmla="*/ 0 h 58"/>
                  <a:gd name="T29" fmla="*/ 17 w 17"/>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7" h="58">
                    <a:moveTo>
                      <a:pt x="0" y="0"/>
                    </a:moveTo>
                    <a:lnTo>
                      <a:pt x="8" y="15"/>
                    </a:lnTo>
                    <a:lnTo>
                      <a:pt x="15" y="34"/>
                    </a:lnTo>
                    <a:lnTo>
                      <a:pt x="17" y="50"/>
                    </a:lnTo>
                    <a:lnTo>
                      <a:pt x="12" y="58"/>
                    </a:lnTo>
                    <a:lnTo>
                      <a:pt x="6" y="51"/>
                    </a:lnTo>
                    <a:lnTo>
                      <a:pt x="3" y="34"/>
                    </a:lnTo>
                    <a:lnTo>
                      <a:pt x="2"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3" name="Freeform 135"/>
              <p:cNvSpPr>
                <a:spLocks/>
              </p:cNvSpPr>
              <p:nvPr/>
            </p:nvSpPr>
            <p:spPr bwMode="auto">
              <a:xfrm>
                <a:off x="523" y="153"/>
                <a:ext cx="11" cy="31"/>
              </a:xfrm>
              <a:custGeom>
                <a:avLst/>
                <a:gdLst>
                  <a:gd name="T0" fmla="*/ 0 w 23"/>
                  <a:gd name="T1" fmla="*/ 0 h 61"/>
                  <a:gd name="T2" fmla="*/ 0 w 23"/>
                  <a:gd name="T3" fmla="*/ 1 h 61"/>
                  <a:gd name="T4" fmla="*/ 0 w 23"/>
                  <a:gd name="T5" fmla="*/ 1 h 61"/>
                  <a:gd name="T6" fmla="*/ 0 w 23"/>
                  <a:gd name="T7" fmla="*/ 1 h 61"/>
                  <a:gd name="T8" fmla="*/ 0 w 23"/>
                  <a:gd name="T9" fmla="*/ 1 h 61"/>
                  <a:gd name="T10" fmla="*/ 0 w 23"/>
                  <a:gd name="T11" fmla="*/ 1 h 61"/>
                  <a:gd name="T12" fmla="*/ 0 w 23"/>
                  <a:gd name="T13" fmla="*/ 1 h 61"/>
                  <a:gd name="T14" fmla="*/ 0 w 23"/>
                  <a:gd name="T15" fmla="*/ 1 h 61"/>
                  <a:gd name="T16" fmla="*/ 0 w 23"/>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61"/>
                  <a:gd name="T29" fmla="*/ 23 w 23"/>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61">
                    <a:moveTo>
                      <a:pt x="0" y="0"/>
                    </a:moveTo>
                    <a:lnTo>
                      <a:pt x="7" y="14"/>
                    </a:lnTo>
                    <a:lnTo>
                      <a:pt x="17" y="35"/>
                    </a:lnTo>
                    <a:lnTo>
                      <a:pt x="23" y="54"/>
                    </a:lnTo>
                    <a:lnTo>
                      <a:pt x="19" y="61"/>
                    </a:lnTo>
                    <a:lnTo>
                      <a:pt x="11" y="52"/>
                    </a:lnTo>
                    <a:lnTo>
                      <a:pt x="7" y="32"/>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4" name="Freeform 136"/>
              <p:cNvSpPr>
                <a:spLocks/>
              </p:cNvSpPr>
              <p:nvPr/>
            </p:nvSpPr>
            <p:spPr bwMode="auto">
              <a:xfrm>
                <a:off x="531" y="153"/>
                <a:ext cx="15" cy="33"/>
              </a:xfrm>
              <a:custGeom>
                <a:avLst/>
                <a:gdLst>
                  <a:gd name="T0" fmla="*/ 0 w 30"/>
                  <a:gd name="T1" fmla="*/ 0 h 66"/>
                  <a:gd name="T2" fmla="*/ 1 w 30"/>
                  <a:gd name="T3" fmla="*/ 1 h 66"/>
                  <a:gd name="T4" fmla="*/ 1 w 30"/>
                  <a:gd name="T5" fmla="*/ 1 h 66"/>
                  <a:gd name="T6" fmla="*/ 1 w 30"/>
                  <a:gd name="T7" fmla="*/ 1 h 66"/>
                  <a:gd name="T8" fmla="*/ 1 w 30"/>
                  <a:gd name="T9" fmla="*/ 1 h 66"/>
                  <a:gd name="T10" fmla="*/ 1 w 30"/>
                  <a:gd name="T11" fmla="*/ 1 h 66"/>
                  <a:gd name="T12" fmla="*/ 1 w 30"/>
                  <a:gd name="T13" fmla="*/ 1 h 66"/>
                  <a:gd name="T14" fmla="*/ 1 w 30"/>
                  <a:gd name="T15" fmla="*/ 1 h 66"/>
                  <a:gd name="T16" fmla="*/ 1 w 30"/>
                  <a:gd name="T17" fmla="*/ 1 h 66"/>
                  <a:gd name="T18" fmla="*/ 1 w 30"/>
                  <a:gd name="T19" fmla="*/ 1 h 66"/>
                  <a:gd name="T20" fmla="*/ 1 w 30"/>
                  <a:gd name="T21" fmla="*/ 1 h 66"/>
                  <a:gd name="T22" fmla="*/ 1 w 30"/>
                  <a:gd name="T23" fmla="*/ 1 h 66"/>
                  <a:gd name="T24" fmla="*/ 0 w 30"/>
                  <a:gd name="T25" fmla="*/ 0 h 6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66"/>
                  <a:gd name="T41" fmla="*/ 30 w 30"/>
                  <a:gd name="T42" fmla="*/ 66 h 6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66">
                    <a:moveTo>
                      <a:pt x="0" y="0"/>
                    </a:moveTo>
                    <a:lnTo>
                      <a:pt x="6" y="5"/>
                    </a:lnTo>
                    <a:lnTo>
                      <a:pt x="12" y="15"/>
                    </a:lnTo>
                    <a:lnTo>
                      <a:pt x="18" y="25"/>
                    </a:lnTo>
                    <a:lnTo>
                      <a:pt x="24" y="36"/>
                    </a:lnTo>
                    <a:lnTo>
                      <a:pt x="27" y="48"/>
                    </a:lnTo>
                    <a:lnTo>
                      <a:pt x="30" y="57"/>
                    </a:lnTo>
                    <a:lnTo>
                      <a:pt x="29" y="64"/>
                    </a:lnTo>
                    <a:lnTo>
                      <a:pt x="25" y="66"/>
                    </a:lnTo>
                    <a:lnTo>
                      <a:pt x="16" y="59"/>
                    </a:lnTo>
                    <a:lnTo>
                      <a:pt x="8" y="40"/>
                    </a:lnTo>
                    <a:lnTo>
                      <a:pt x="3" y="1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5" name="Freeform 137"/>
              <p:cNvSpPr>
                <a:spLocks/>
              </p:cNvSpPr>
              <p:nvPr/>
            </p:nvSpPr>
            <p:spPr bwMode="auto">
              <a:xfrm>
                <a:off x="544" y="152"/>
                <a:ext cx="23" cy="30"/>
              </a:xfrm>
              <a:custGeom>
                <a:avLst/>
                <a:gdLst>
                  <a:gd name="T0" fmla="*/ 0 w 46"/>
                  <a:gd name="T1" fmla="*/ 0 h 61"/>
                  <a:gd name="T2" fmla="*/ 1 w 46"/>
                  <a:gd name="T3" fmla="*/ 0 h 61"/>
                  <a:gd name="T4" fmla="*/ 1 w 46"/>
                  <a:gd name="T5" fmla="*/ 0 h 61"/>
                  <a:gd name="T6" fmla="*/ 1 w 46"/>
                  <a:gd name="T7" fmla="*/ 0 h 61"/>
                  <a:gd name="T8" fmla="*/ 1 w 46"/>
                  <a:gd name="T9" fmla="*/ 0 h 61"/>
                  <a:gd name="T10" fmla="*/ 1 w 46"/>
                  <a:gd name="T11" fmla="*/ 0 h 61"/>
                  <a:gd name="T12" fmla="*/ 1 w 46"/>
                  <a:gd name="T13" fmla="*/ 0 h 61"/>
                  <a:gd name="T14" fmla="*/ 1 w 46"/>
                  <a:gd name="T15" fmla="*/ 0 h 61"/>
                  <a:gd name="T16" fmla="*/ 1 w 46"/>
                  <a:gd name="T17" fmla="*/ 0 h 61"/>
                  <a:gd name="T18" fmla="*/ 1 w 46"/>
                  <a:gd name="T19" fmla="*/ 0 h 61"/>
                  <a:gd name="T20" fmla="*/ 1 w 46"/>
                  <a:gd name="T21" fmla="*/ 0 h 61"/>
                  <a:gd name="T22" fmla="*/ 1 w 46"/>
                  <a:gd name="T23" fmla="*/ 0 h 61"/>
                  <a:gd name="T24" fmla="*/ 1 w 46"/>
                  <a:gd name="T25" fmla="*/ 0 h 61"/>
                  <a:gd name="T26" fmla="*/ 1 w 46"/>
                  <a:gd name="T27" fmla="*/ 0 h 61"/>
                  <a:gd name="T28" fmla="*/ 1 w 46"/>
                  <a:gd name="T29" fmla="*/ 0 h 61"/>
                  <a:gd name="T30" fmla="*/ 1 w 46"/>
                  <a:gd name="T31" fmla="*/ 0 h 61"/>
                  <a:gd name="T32" fmla="*/ 0 w 46"/>
                  <a:gd name="T33" fmla="*/ 0 h 6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61"/>
                  <a:gd name="T53" fmla="*/ 46 w 46"/>
                  <a:gd name="T54" fmla="*/ 61 h 6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61">
                    <a:moveTo>
                      <a:pt x="0" y="0"/>
                    </a:moveTo>
                    <a:lnTo>
                      <a:pt x="7" y="5"/>
                    </a:lnTo>
                    <a:lnTo>
                      <a:pt x="15" y="13"/>
                    </a:lnTo>
                    <a:lnTo>
                      <a:pt x="24" y="22"/>
                    </a:lnTo>
                    <a:lnTo>
                      <a:pt x="32" y="32"/>
                    </a:lnTo>
                    <a:lnTo>
                      <a:pt x="39" y="43"/>
                    </a:lnTo>
                    <a:lnTo>
                      <a:pt x="44" y="51"/>
                    </a:lnTo>
                    <a:lnTo>
                      <a:pt x="46" y="58"/>
                    </a:lnTo>
                    <a:lnTo>
                      <a:pt x="45" y="61"/>
                    </a:lnTo>
                    <a:lnTo>
                      <a:pt x="40" y="61"/>
                    </a:lnTo>
                    <a:lnTo>
                      <a:pt x="35" y="57"/>
                    </a:lnTo>
                    <a:lnTo>
                      <a:pt x="28" y="50"/>
                    </a:lnTo>
                    <a:lnTo>
                      <a:pt x="21" y="41"/>
                    </a:lnTo>
                    <a:lnTo>
                      <a:pt x="14" y="30"/>
                    </a:lnTo>
                    <a:lnTo>
                      <a:pt x="8" y="20"/>
                    </a:lnTo>
                    <a:lnTo>
                      <a:pt x="2"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6" name="Freeform 138"/>
              <p:cNvSpPr>
                <a:spLocks/>
              </p:cNvSpPr>
              <p:nvPr/>
            </p:nvSpPr>
            <p:spPr bwMode="auto">
              <a:xfrm>
                <a:off x="556" y="150"/>
                <a:ext cx="28" cy="26"/>
              </a:xfrm>
              <a:custGeom>
                <a:avLst/>
                <a:gdLst>
                  <a:gd name="T0" fmla="*/ 0 w 58"/>
                  <a:gd name="T1" fmla="*/ 0 h 51"/>
                  <a:gd name="T2" fmla="*/ 0 w 58"/>
                  <a:gd name="T3" fmla="*/ 1 h 51"/>
                  <a:gd name="T4" fmla="*/ 0 w 58"/>
                  <a:gd name="T5" fmla="*/ 1 h 51"/>
                  <a:gd name="T6" fmla="*/ 0 w 58"/>
                  <a:gd name="T7" fmla="*/ 1 h 51"/>
                  <a:gd name="T8" fmla="*/ 0 w 58"/>
                  <a:gd name="T9" fmla="*/ 1 h 51"/>
                  <a:gd name="T10" fmla="*/ 0 w 58"/>
                  <a:gd name="T11" fmla="*/ 1 h 51"/>
                  <a:gd name="T12" fmla="*/ 0 w 58"/>
                  <a:gd name="T13" fmla="*/ 1 h 51"/>
                  <a:gd name="T14" fmla="*/ 0 w 58"/>
                  <a:gd name="T15" fmla="*/ 1 h 51"/>
                  <a:gd name="T16" fmla="*/ 0 w 58"/>
                  <a:gd name="T17" fmla="*/ 1 h 51"/>
                  <a:gd name="T18" fmla="*/ 0 w 58"/>
                  <a:gd name="T19" fmla="*/ 1 h 51"/>
                  <a:gd name="T20" fmla="*/ 0 w 58"/>
                  <a:gd name="T21" fmla="*/ 1 h 51"/>
                  <a:gd name="T22" fmla="*/ 0 w 58"/>
                  <a:gd name="T23" fmla="*/ 1 h 51"/>
                  <a:gd name="T24" fmla="*/ 0 w 58"/>
                  <a:gd name="T25" fmla="*/ 1 h 51"/>
                  <a:gd name="T26" fmla="*/ 0 w 58"/>
                  <a:gd name="T27" fmla="*/ 1 h 51"/>
                  <a:gd name="T28" fmla="*/ 0 w 58"/>
                  <a:gd name="T29" fmla="*/ 1 h 51"/>
                  <a:gd name="T30" fmla="*/ 0 w 58"/>
                  <a:gd name="T31" fmla="*/ 1 h 51"/>
                  <a:gd name="T32" fmla="*/ 0 w 58"/>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51"/>
                  <a:gd name="T53" fmla="*/ 58 w 58"/>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51">
                    <a:moveTo>
                      <a:pt x="0" y="0"/>
                    </a:moveTo>
                    <a:lnTo>
                      <a:pt x="7" y="3"/>
                    </a:lnTo>
                    <a:lnTo>
                      <a:pt x="16" y="10"/>
                    </a:lnTo>
                    <a:lnTo>
                      <a:pt x="27" y="17"/>
                    </a:lnTo>
                    <a:lnTo>
                      <a:pt x="37" y="25"/>
                    </a:lnTo>
                    <a:lnTo>
                      <a:pt x="48" y="33"/>
                    </a:lnTo>
                    <a:lnTo>
                      <a:pt x="54" y="40"/>
                    </a:lnTo>
                    <a:lnTo>
                      <a:pt x="58" y="47"/>
                    </a:lnTo>
                    <a:lnTo>
                      <a:pt x="57" y="51"/>
                    </a:lnTo>
                    <a:lnTo>
                      <a:pt x="51" y="51"/>
                    </a:lnTo>
                    <a:lnTo>
                      <a:pt x="44" y="47"/>
                    </a:lnTo>
                    <a:lnTo>
                      <a:pt x="35" y="40"/>
                    </a:lnTo>
                    <a:lnTo>
                      <a:pt x="25" y="32"/>
                    </a:lnTo>
                    <a:lnTo>
                      <a:pt x="15" y="22"/>
                    </a:lnTo>
                    <a:lnTo>
                      <a:pt x="7" y="14"/>
                    </a:lnTo>
                    <a:lnTo>
                      <a:pt x="3"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7" name="Freeform 139"/>
              <p:cNvSpPr>
                <a:spLocks/>
              </p:cNvSpPr>
              <p:nvPr/>
            </p:nvSpPr>
            <p:spPr bwMode="auto">
              <a:xfrm>
                <a:off x="567" y="149"/>
                <a:ext cx="26" cy="23"/>
              </a:xfrm>
              <a:custGeom>
                <a:avLst/>
                <a:gdLst>
                  <a:gd name="T0" fmla="*/ 1 w 51"/>
                  <a:gd name="T1" fmla="*/ 0 h 47"/>
                  <a:gd name="T2" fmla="*/ 1 w 51"/>
                  <a:gd name="T3" fmla="*/ 0 h 47"/>
                  <a:gd name="T4" fmla="*/ 1 w 51"/>
                  <a:gd name="T5" fmla="*/ 0 h 47"/>
                  <a:gd name="T6" fmla="*/ 1 w 51"/>
                  <a:gd name="T7" fmla="*/ 0 h 47"/>
                  <a:gd name="T8" fmla="*/ 1 w 51"/>
                  <a:gd name="T9" fmla="*/ 0 h 47"/>
                  <a:gd name="T10" fmla="*/ 1 w 51"/>
                  <a:gd name="T11" fmla="*/ 0 h 47"/>
                  <a:gd name="T12" fmla="*/ 1 w 51"/>
                  <a:gd name="T13" fmla="*/ 0 h 47"/>
                  <a:gd name="T14" fmla="*/ 1 w 51"/>
                  <a:gd name="T15" fmla="*/ 0 h 47"/>
                  <a:gd name="T16" fmla="*/ 0 w 51"/>
                  <a:gd name="T17" fmla="*/ 0 h 47"/>
                  <a:gd name="T18" fmla="*/ 1 w 51"/>
                  <a:gd name="T19" fmla="*/ 0 h 47"/>
                  <a:gd name="T20" fmla="*/ 1 w 51"/>
                  <a:gd name="T21" fmla="*/ 0 h 47"/>
                  <a:gd name="T22" fmla="*/ 1 w 51"/>
                  <a:gd name="T23" fmla="*/ 0 h 47"/>
                  <a:gd name="T24" fmla="*/ 1 w 51"/>
                  <a:gd name="T25" fmla="*/ 0 h 47"/>
                  <a:gd name="T26" fmla="*/ 1 w 51"/>
                  <a:gd name="T27" fmla="*/ 0 h 47"/>
                  <a:gd name="T28" fmla="*/ 1 w 51"/>
                  <a:gd name="T29" fmla="*/ 0 h 47"/>
                  <a:gd name="T30" fmla="*/ 1 w 51"/>
                  <a:gd name="T31" fmla="*/ 0 h 47"/>
                  <a:gd name="T32" fmla="*/ 1 w 51"/>
                  <a:gd name="T33" fmla="*/ 0 h 4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7"/>
                  <a:gd name="T53" fmla="*/ 51 w 51"/>
                  <a:gd name="T54" fmla="*/ 47 h 4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7">
                    <a:moveTo>
                      <a:pt x="49" y="47"/>
                    </a:moveTo>
                    <a:lnTo>
                      <a:pt x="46" y="45"/>
                    </a:lnTo>
                    <a:lnTo>
                      <a:pt x="42" y="42"/>
                    </a:lnTo>
                    <a:lnTo>
                      <a:pt x="35" y="35"/>
                    </a:lnTo>
                    <a:lnTo>
                      <a:pt x="28" y="27"/>
                    </a:lnTo>
                    <a:lnTo>
                      <a:pt x="21" y="19"/>
                    </a:lnTo>
                    <a:lnTo>
                      <a:pt x="13" y="11"/>
                    </a:lnTo>
                    <a:lnTo>
                      <a:pt x="6" y="5"/>
                    </a:lnTo>
                    <a:lnTo>
                      <a:pt x="0" y="0"/>
                    </a:lnTo>
                    <a:lnTo>
                      <a:pt x="8" y="3"/>
                    </a:lnTo>
                    <a:lnTo>
                      <a:pt x="19" y="7"/>
                    </a:lnTo>
                    <a:lnTo>
                      <a:pt x="28" y="14"/>
                    </a:lnTo>
                    <a:lnTo>
                      <a:pt x="37" y="21"/>
                    </a:lnTo>
                    <a:lnTo>
                      <a:pt x="44" y="29"/>
                    </a:lnTo>
                    <a:lnTo>
                      <a:pt x="50" y="36"/>
                    </a:lnTo>
                    <a:lnTo>
                      <a:pt x="51" y="42"/>
                    </a:lnTo>
                    <a:lnTo>
                      <a:pt x="49"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8" name="Freeform 140"/>
              <p:cNvSpPr>
                <a:spLocks/>
              </p:cNvSpPr>
              <p:nvPr/>
            </p:nvSpPr>
            <p:spPr bwMode="auto">
              <a:xfrm>
                <a:off x="590" y="95"/>
                <a:ext cx="118" cy="25"/>
              </a:xfrm>
              <a:custGeom>
                <a:avLst/>
                <a:gdLst>
                  <a:gd name="T0" fmla="*/ 0 w 236"/>
                  <a:gd name="T1" fmla="*/ 0 h 51"/>
                  <a:gd name="T2" fmla="*/ 0 w 236"/>
                  <a:gd name="T3" fmla="*/ 0 h 51"/>
                  <a:gd name="T4" fmla="*/ 1 w 236"/>
                  <a:gd name="T5" fmla="*/ 0 h 51"/>
                  <a:gd name="T6" fmla="*/ 1 w 236"/>
                  <a:gd name="T7" fmla="*/ 0 h 51"/>
                  <a:gd name="T8" fmla="*/ 1 w 236"/>
                  <a:gd name="T9" fmla="*/ 0 h 51"/>
                  <a:gd name="T10" fmla="*/ 1 w 236"/>
                  <a:gd name="T11" fmla="*/ 0 h 51"/>
                  <a:gd name="T12" fmla="*/ 1 w 236"/>
                  <a:gd name="T13" fmla="*/ 0 h 51"/>
                  <a:gd name="T14" fmla="*/ 1 w 236"/>
                  <a:gd name="T15" fmla="*/ 0 h 51"/>
                  <a:gd name="T16" fmla="*/ 1 w 236"/>
                  <a:gd name="T17" fmla="*/ 0 h 51"/>
                  <a:gd name="T18" fmla="*/ 1 w 236"/>
                  <a:gd name="T19" fmla="*/ 0 h 51"/>
                  <a:gd name="T20" fmla="*/ 1 w 236"/>
                  <a:gd name="T21" fmla="*/ 0 h 51"/>
                  <a:gd name="T22" fmla="*/ 1 w 236"/>
                  <a:gd name="T23" fmla="*/ 0 h 51"/>
                  <a:gd name="T24" fmla="*/ 1 w 236"/>
                  <a:gd name="T25" fmla="*/ 0 h 51"/>
                  <a:gd name="T26" fmla="*/ 1 w 236"/>
                  <a:gd name="T27" fmla="*/ 0 h 51"/>
                  <a:gd name="T28" fmla="*/ 1 w 236"/>
                  <a:gd name="T29" fmla="*/ 0 h 51"/>
                  <a:gd name="T30" fmla="*/ 1 w 236"/>
                  <a:gd name="T31" fmla="*/ 0 h 51"/>
                  <a:gd name="T32" fmla="*/ 1 w 236"/>
                  <a:gd name="T33" fmla="*/ 0 h 51"/>
                  <a:gd name="T34" fmla="*/ 1 w 236"/>
                  <a:gd name="T35" fmla="*/ 0 h 51"/>
                  <a:gd name="T36" fmla="*/ 1 w 236"/>
                  <a:gd name="T37" fmla="*/ 0 h 51"/>
                  <a:gd name="T38" fmla="*/ 1 w 236"/>
                  <a:gd name="T39" fmla="*/ 0 h 51"/>
                  <a:gd name="T40" fmla="*/ 1 w 236"/>
                  <a:gd name="T41" fmla="*/ 0 h 51"/>
                  <a:gd name="T42" fmla="*/ 1 w 236"/>
                  <a:gd name="T43" fmla="*/ 0 h 51"/>
                  <a:gd name="T44" fmla="*/ 1 w 236"/>
                  <a:gd name="T45" fmla="*/ 0 h 51"/>
                  <a:gd name="T46" fmla="*/ 1 w 236"/>
                  <a:gd name="T47" fmla="*/ 0 h 51"/>
                  <a:gd name="T48" fmla="*/ 1 w 236"/>
                  <a:gd name="T49" fmla="*/ 0 h 51"/>
                  <a:gd name="T50" fmla="*/ 1 w 236"/>
                  <a:gd name="T51" fmla="*/ 0 h 51"/>
                  <a:gd name="T52" fmla="*/ 1 w 236"/>
                  <a:gd name="T53" fmla="*/ 0 h 51"/>
                  <a:gd name="T54" fmla="*/ 1 w 236"/>
                  <a:gd name="T55" fmla="*/ 0 h 51"/>
                  <a:gd name="T56" fmla="*/ 1 w 236"/>
                  <a:gd name="T57" fmla="*/ 0 h 51"/>
                  <a:gd name="T58" fmla="*/ 1 w 236"/>
                  <a:gd name="T59" fmla="*/ 0 h 51"/>
                  <a:gd name="T60" fmla="*/ 1 w 236"/>
                  <a:gd name="T61" fmla="*/ 0 h 51"/>
                  <a:gd name="T62" fmla="*/ 1 w 236"/>
                  <a:gd name="T63" fmla="*/ 0 h 51"/>
                  <a:gd name="T64" fmla="*/ 1 w 236"/>
                  <a:gd name="T65" fmla="*/ 0 h 51"/>
                  <a:gd name="T66" fmla="*/ 1 w 236"/>
                  <a:gd name="T67" fmla="*/ 0 h 51"/>
                  <a:gd name="T68" fmla="*/ 1 w 236"/>
                  <a:gd name="T69" fmla="*/ 0 h 51"/>
                  <a:gd name="T70" fmla="*/ 1 w 236"/>
                  <a:gd name="T71" fmla="*/ 0 h 51"/>
                  <a:gd name="T72" fmla="*/ 0 w 236"/>
                  <a:gd name="T73" fmla="*/ 0 h 51"/>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36"/>
                  <a:gd name="T112" fmla="*/ 0 h 51"/>
                  <a:gd name="T113" fmla="*/ 236 w 236"/>
                  <a:gd name="T114" fmla="*/ 51 h 51"/>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36" h="51">
                    <a:moveTo>
                      <a:pt x="0" y="7"/>
                    </a:moveTo>
                    <a:lnTo>
                      <a:pt x="0" y="5"/>
                    </a:lnTo>
                    <a:lnTo>
                      <a:pt x="1" y="4"/>
                    </a:lnTo>
                    <a:lnTo>
                      <a:pt x="3" y="1"/>
                    </a:lnTo>
                    <a:lnTo>
                      <a:pt x="5" y="0"/>
                    </a:lnTo>
                    <a:lnTo>
                      <a:pt x="20" y="12"/>
                    </a:lnTo>
                    <a:lnTo>
                      <a:pt x="36" y="22"/>
                    </a:lnTo>
                    <a:lnTo>
                      <a:pt x="51" y="29"/>
                    </a:lnTo>
                    <a:lnTo>
                      <a:pt x="67" y="35"/>
                    </a:lnTo>
                    <a:lnTo>
                      <a:pt x="83" y="38"/>
                    </a:lnTo>
                    <a:lnTo>
                      <a:pt x="99" y="40"/>
                    </a:lnTo>
                    <a:lnTo>
                      <a:pt x="115" y="40"/>
                    </a:lnTo>
                    <a:lnTo>
                      <a:pt x="132" y="40"/>
                    </a:lnTo>
                    <a:lnTo>
                      <a:pt x="147" y="39"/>
                    </a:lnTo>
                    <a:lnTo>
                      <a:pt x="162" y="37"/>
                    </a:lnTo>
                    <a:lnTo>
                      <a:pt x="176" y="34"/>
                    </a:lnTo>
                    <a:lnTo>
                      <a:pt x="190" y="30"/>
                    </a:lnTo>
                    <a:lnTo>
                      <a:pt x="203" y="27"/>
                    </a:lnTo>
                    <a:lnTo>
                      <a:pt x="216" y="22"/>
                    </a:lnTo>
                    <a:lnTo>
                      <a:pt x="226" y="19"/>
                    </a:lnTo>
                    <a:lnTo>
                      <a:pt x="236" y="15"/>
                    </a:lnTo>
                    <a:lnTo>
                      <a:pt x="232" y="22"/>
                    </a:lnTo>
                    <a:lnTo>
                      <a:pt x="223" y="29"/>
                    </a:lnTo>
                    <a:lnTo>
                      <a:pt x="212" y="35"/>
                    </a:lnTo>
                    <a:lnTo>
                      <a:pt x="198" y="39"/>
                    </a:lnTo>
                    <a:lnTo>
                      <a:pt x="183" y="44"/>
                    </a:lnTo>
                    <a:lnTo>
                      <a:pt x="166" y="47"/>
                    </a:lnTo>
                    <a:lnTo>
                      <a:pt x="148" y="50"/>
                    </a:lnTo>
                    <a:lnTo>
                      <a:pt x="129" y="51"/>
                    </a:lnTo>
                    <a:lnTo>
                      <a:pt x="110" y="51"/>
                    </a:lnTo>
                    <a:lnTo>
                      <a:pt x="91" y="50"/>
                    </a:lnTo>
                    <a:lnTo>
                      <a:pt x="72" y="46"/>
                    </a:lnTo>
                    <a:lnTo>
                      <a:pt x="54" y="43"/>
                    </a:lnTo>
                    <a:lnTo>
                      <a:pt x="38" y="36"/>
                    </a:lnTo>
                    <a:lnTo>
                      <a:pt x="23" y="29"/>
                    </a:lnTo>
                    <a:lnTo>
                      <a:pt x="11" y="19"/>
                    </a:lnTo>
                    <a:lnTo>
                      <a:pt x="0" y="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29" name="Freeform 141"/>
              <p:cNvSpPr>
                <a:spLocks/>
              </p:cNvSpPr>
              <p:nvPr/>
            </p:nvSpPr>
            <p:spPr bwMode="auto">
              <a:xfrm>
                <a:off x="692" y="84"/>
                <a:ext cx="13" cy="27"/>
              </a:xfrm>
              <a:custGeom>
                <a:avLst/>
                <a:gdLst>
                  <a:gd name="T0" fmla="*/ 0 w 27"/>
                  <a:gd name="T1" fmla="*/ 1 h 53"/>
                  <a:gd name="T2" fmla="*/ 0 w 27"/>
                  <a:gd name="T3" fmla="*/ 1 h 53"/>
                  <a:gd name="T4" fmla="*/ 0 w 27"/>
                  <a:gd name="T5" fmla="*/ 1 h 53"/>
                  <a:gd name="T6" fmla="*/ 0 w 27"/>
                  <a:gd name="T7" fmla="*/ 1 h 53"/>
                  <a:gd name="T8" fmla="*/ 0 w 27"/>
                  <a:gd name="T9" fmla="*/ 0 h 53"/>
                  <a:gd name="T10" fmla="*/ 0 w 27"/>
                  <a:gd name="T11" fmla="*/ 1 h 53"/>
                  <a:gd name="T12" fmla="*/ 0 w 27"/>
                  <a:gd name="T13" fmla="*/ 1 h 53"/>
                  <a:gd name="T14" fmla="*/ 0 w 27"/>
                  <a:gd name="T15" fmla="*/ 1 h 53"/>
                  <a:gd name="T16" fmla="*/ 0 w 27"/>
                  <a:gd name="T17" fmla="*/ 1 h 5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7"/>
                  <a:gd name="T28" fmla="*/ 0 h 53"/>
                  <a:gd name="T29" fmla="*/ 27 w 27"/>
                  <a:gd name="T30" fmla="*/ 53 h 5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7" h="53">
                    <a:moveTo>
                      <a:pt x="0" y="53"/>
                    </a:moveTo>
                    <a:lnTo>
                      <a:pt x="12" y="41"/>
                    </a:lnTo>
                    <a:lnTo>
                      <a:pt x="21" y="23"/>
                    </a:lnTo>
                    <a:lnTo>
                      <a:pt x="27" y="8"/>
                    </a:lnTo>
                    <a:lnTo>
                      <a:pt x="26" y="0"/>
                    </a:lnTo>
                    <a:lnTo>
                      <a:pt x="21" y="5"/>
                    </a:lnTo>
                    <a:lnTo>
                      <a:pt x="15" y="20"/>
                    </a:lnTo>
                    <a:lnTo>
                      <a:pt x="8" y="37"/>
                    </a:lnTo>
                    <a:lnTo>
                      <a:pt x="0" y="5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0" name="Freeform 142"/>
              <p:cNvSpPr>
                <a:spLocks/>
              </p:cNvSpPr>
              <p:nvPr/>
            </p:nvSpPr>
            <p:spPr bwMode="auto">
              <a:xfrm>
                <a:off x="682" y="85"/>
                <a:ext cx="15" cy="29"/>
              </a:xfrm>
              <a:custGeom>
                <a:avLst/>
                <a:gdLst>
                  <a:gd name="T0" fmla="*/ 1 w 28"/>
                  <a:gd name="T1" fmla="*/ 0 h 59"/>
                  <a:gd name="T2" fmla="*/ 1 w 28"/>
                  <a:gd name="T3" fmla="*/ 0 h 59"/>
                  <a:gd name="T4" fmla="*/ 1 w 28"/>
                  <a:gd name="T5" fmla="*/ 0 h 59"/>
                  <a:gd name="T6" fmla="*/ 1 w 28"/>
                  <a:gd name="T7" fmla="*/ 0 h 59"/>
                  <a:gd name="T8" fmla="*/ 0 w 28"/>
                  <a:gd name="T9" fmla="*/ 0 h 59"/>
                  <a:gd name="T10" fmla="*/ 1 w 28"/>
                  <a:gd name="T11" fmla="*/ 0 h 59"/>
                  <a:gd name="T12" fmla="*/ 1 w 28"/>
                  <a:gd name="T13" fmla="*/ 0 h 59"/>
                  <a:gd name="T14" fmla="*/ 1 w 28"/>
                  <a:gd name="T15" fmla="*/ 0 h 59"/>
                  <a:gd name="T16" fmla="*/ 1 w 28"/>
                  <a:gd name="T17" fmla="*/ 0 h 5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59"/>
                  <a:gd name="T29" fmla="*/ 28 w 28"/>
                  <a:gd name="T30" fmla="*/ 59 h 5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59">
                    <a:moveTo>
                      <a:pt x="28" y="0"/>
                    </a:moveTo>
                    <a:lnTo>
                      <a:pt x="28" y="9"/>
                    </a:lnTo>
                    <a:lnTo>
                      <a:pt x="24" y="25"/>
                    </a:lnTo>
                    <a:lnTo>
                      <a:pt x="14" y="44"/>
                    </a:lnTo>
                    <a:lnTo>
                      <a:pt x="0" y="59"/>
                    </a:lnTo>
                    <a:lnTo>
                      <a:pt x="7" y="43"/>
                    </a:lnTo>
                    <a:lnTo>
                      <a:pt x="16" y="24"/>
                    </a:lnTo>
                    <a:lnTo>
                      <a:pt x="23" y="7"/>
                    </a:lnTo>
                    <a:lnTo>
                      <a:pt x="2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1" name="Freeform 143"/>
              <p:cNvSpPr>
                <a:spLocks/>
              </p:cNvSpPr>
              <p:nvPr/>
            </p:nvSpPr>
            <p:spPr bwMode="auto">
              <a:xfrm>
                <a:off x="659" y="80"/>
                <a:ext cx="20" cy="38"/>
              </a:xfrm>
              <a:custGeom>
                <a:avLst/>
                <a:gdLst>
                  <a:gd name="T0" fmla="*/ 0 w 42"/>
                  <a:gd name="T1" fmla="*/ 0 h 76"/>
                  <a:gd name="T2" fmla="*/ 0 w 42"/>
                  <a:gd name="T3" fmla="*/ 1 h 76"/>
                  <a:gd name="T4" fmla="*/ 0 w 42"/>
                  <a:gd name="T5" fmla="*/ 1 h 76"/>
                  <a:gd name="T6" fmla="*/ 0 w 42"/>
                  <a:gd name="T7" fmla="*/ 1 h 76"/>
                  <a:gd name="T8" fmla="*/ 0 w 42"/>
                  <a:gd name="T9" fmla="*/ 1 h 76"/>
                  <a:gd name="T10" fmla="*/ 0 w 42"/>
                  <a:gd name="T11" fmla="*/ 1 h 76"/>
                  <a:gd name="T12" fmla="*/ 0 w 42"/>
                  <a:gd name="T13" fmla="*/ 1 h 76"/>
                  <a:gd name="T14" fmla="*/ 0 w 42"/>
                  <a:gd name="T15" fmla="*/ 1 h 76"/>
                  <a:gd name="T16" fmla="*/ 0 w 42"/>
                  <a:gd name="T17" fmla="*/ 1 h 76"/>
                  <a:gd name="T18" fmla="*/ 0 w 42"/>
                  <a:gd name="T19" fmla="*/ 1 h 76"/>
                  <a:gd name="T20" fmla="*/ 0 w 42"/>
                  <a:gd name="T21" fmla="*/ 1 h 76"/>
                  <a:gd name="T22" fmla="*/ 0 w 42"/>
                  <a:gd name="T23" fmla="*/ 1 h 76"/>
                  <a:gd name="T24" fmla="*/ 0 w 42"/>
                  <a:gd name="T25" fmla="*/ 1 h 76"/>
                  <a:gd name="T26" fmla="*/ 0 w 42"/>
                  <a:gd name="T27" fmla="*/ 1 h 76"/>
                  <a:gd name="T28" fmla="*/ 0 w 42"/>
                  <a:gd name="T29" fmla="*/ 1 h 76"/>
                  <a:gd name="T30" fmla="*/ 0 w 42"/>
                  <a:gd name="T31" fmla="*/ 1 h 76"/>
                  <a:gd name="T32" fmla="*/ 0 w 42"/>
                  <a:gd name="T33" fmla="*/ 0 h 7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76"/>
                  <a:gd name="T53" fmla="*/ 42 w 42"/>
                  <a:gd name="T54" fmla="*/ 76 h 7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76">
                    <a:moveTo>
                      <a:pt x="41" y="0"/>
                    </a:moveTo>
                    <a:lnTo>
                      <a:pt x="42" y="4"/>
                    </a:lnTo>
                    <a:lnTo>
                      <a:pt x="41" y="12"/>
                    </a:lnTo>
                    <a:lnTo>
                      <a:pt x="37" y="22"/>
                    </a:lnTo>
                    <a:lnTo>
                      <a:pt x="32" y="35"/>
                    </a:lnTo>
                    <a:lnTo>
                      <a:pt x="25" y="48"/>
                    </a:lnTo>
                    <a:lnTo>
                      <a:pt x="18" y="59"/>
                    </a:lnTo>
                    <a:lnTo>
                      <a:pt x="9" y="69"/>
                    </a:lnTo>
                    <a:lnTo>
                      <a:pt x="0" y="76"/>
                    </a:lnTo>
                    <a:lnTo>
                      <a:pt x="4" y="71"/>
                    </a:lnTo>
                    <a:lnTo>
                      <a:pt x="9" y="60"/>
                    </a:lnTo>
                    <a:lnTo>
                      <a:pt x="14" y="48"/>
                    </a:lnTo>
                    <a:lnTo>
                      <a:pt x="21" y="34"/>
                    </a:lnTo>
                    <a:lnTo>
                      <a:pt x="27" y="20"/>
                    </a:lnTo>
                    <a:lnTo>
                      <a:pt x="33" y="9"/>
                    </a:lnTo>
                    <a:lnTo>
                      <a:pt x="37" y="3"/>
                    </a:lnTo>
                    <a:lnTo>
                      <a:pt x="4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2" name="Freeform 144"/>
              <p:cNvSpPr>
                <a:spLocks/>
              </p:cNvSpPr>
              <p:nvPr/>
            </p:nvSpPr>
            <p:spPr bwMode="auto">
              <a:xfrm>
                <a:off x="637" y="76"/>
                <a:ext cx="23" cy="42"/>
              </a:xfrm>
              <a:custGeom>
                <a:avLst/>
                <a:gdLst>
                  <a:gd name="T0" fmla="*/ 1 w 46"/>
                  <a:gd name="T1" fmla="*/ 0 h 83"/>
                  <a:gd name="T2" fmla="*/ 1 w 46"/>
                  <a:gd name="T3" fmla="*/ 1 h 83"/>
                  <a:gd name="T4" fmla="*/ 1 w 46"/>
                  <a:gd name="T5" fmla="*/ 1 h 83"/>
                  <a:gd name="T6" fmla="*/ 1 w 46"/>
                  <a:gd name="T7" fmla="*/ 1 h 83"/>
                  <a:gd name="T8" fmla="*/ 1 w 46"/>
                  <a:gd name="T9" fmla="*/ 1 h 83"/>
                  <a:gd name="T10" fmla="*/ 1 w 46"/>
                  <a:gd name="T11" fmla="*/ 1 h 83"/>
                  <a:gd name="T12" fmla="*/ 1 w 46"/>
                  <a:gd name="T13" fmla="*/ 1 h 83"/>
                  <a:gd name="T14" fmla="*/ 1 w 46"/>
                  <a:gd name="T15" fmla="*/ 1 h 83"/>
                  <a:gd name="T16" fmla="*/ 0 w 46"/>
                  <a:gd name="T17" fmla="*/ 1 h 83"/>
                  <a:gd name="T18" fmla="*/ 1 w 46"/>
                  <a:gd name="T19" fmla="*/ 1 h 83"/>
                  <a:gd name="T20" fmla="*/ 1 w 46"/>
                  <a:gd name="T21" fmla="*/ 1 h 83"/>
                  <a:gd name="T22" fmla="*/ 1 w 46"/>
                  <a:gd name="T23" fmla="*/ 1 h 83"/>
                  <a:gd name="T24" fmla="*/ 1 w 46"/>
                  <a:gd name="T25" fmla="*/ 1 h 83"/>
                  <a:gd name="T26" fmla="*/ 1 w 46"/>
                  <a:gd name="T27" fmla="*/ 1 h 83"/>
                  <a:gd name="T28" fmla="*/ 1 w 46"/>
                  <a:gd name="T29" fmla="*/ 1 h 83"/>
                  <a:gd name="T30" fmla="*/ 1 w 46"/>
                  <a:gd name="T31" fmla="*/ 1 h 83"/>
                  <a:gd name="T32" fmla="*/ 1 w 46"/>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83"/>
                  <a:gd name="T53" fmla="*/ 46 w 46"/>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83">
                    <a:moveTo>
                      <a:pt x="45" y="0"/>
                    </a:moveTo>
                    <a:lnTo>
                      <a:pt x="46" y="5"/>
                    </a:lnTo>
                    <a:lnTo>
                      <a:pt x="43" y="14"/>
                    </a:lnTo>
                    <a:lnTo>
                      <a:pt x="39" y="26"/>
                    </a:lnTo>
                    <a:lnTo>
                      <a:pt x="33" y="39"/>
                    </a:lnTo>
                    <a:lnTo>
                      <a:pt x="25" y="54"/>
                    </a:lnTo>
                    <a:lnTo>
                      <a:pt x="17" y="67"/>
                    </a:lnTo>
                    <a:lnTo>
                      <a:pt x="8" y="77"/>
                    </a:lnTo>
                    <a:lnTo>
                      <a:pt x="0" y="83"/>
                    </a:lnTo>
                    <a:lnTo>
                      <a:pt x="3" y="77"/>
                    </a:lnTo>
                    <a:lnTo>
                      <a:pt x="8" y="66"/>
                    </a:lnTo>
                    <a:lnTo>
                      <a:pt x="15" y="52"/>
                    </a:lnTo>
                    <a:lnTo>
                      <a:pt x="22" y="37"/>
                    </a:lnTo>
                    <a:lnTo>
                      <a:pt x="30" y="23"/>
                    </a:lnTo>
                    <a:lnTo>
                      <a:pt x="35" y="11"/>
                    </a:lnTo>
                    <a:lnTo>
                      <a:pt x="41" y="2"/>
                    </a:lnTo>
                    <a:lnTo>
                      <a:pt x="4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3" name="Freeform 145"/>
              <p:cNvSpPr>
                <a:spLocks/>
              </p:cNvSpPr>
              <p:nvPr/>
            </p:nvSpPr>
            <p:spPr bwMode="auto">
              <a:xfrm>
                <a:off x="622" y="81"/>
                <a:ext cx="25" cy="34"/>
              </a:xfrm>
              <a:custGeom>
                <a:avLst/>
                <a:gdLst>
                  <a:gd name="T0" fmla="*/ 1 w 49"/>
                  <a:gd name="T1" fmla="*/ 0 h 68"/>
                  <a:gd name="T2" fmla="*/ 1 w 49"/>
                  <a:gd name="T3" fmla="*/ 1 h 68"/>
                  <a:gd name="T4" fmla="*/ 1 w 49"/>
                  <a:gd name="T5" fmla="*/ 1 h 68"/>
                  <a:gd name="T6" fmla="*/ 1 w 49"/>
                  <a:gd name="T7" fmla="*/ 1 h 68"/>
                  <a:gd name="T8" fmla="*/ 1 w 49"/>
                  <a:gd name="T9" fmla="*/ 1 h 68"/>
                  <a:gd name="T10" fmla="*/ 1 w 49"/>
                  <a:gd name="T11" fmla="*/ 1 h 68"/>
                  <a:gd name="T12" fmla="*/ 1 w 49"/>
                  <a:gd name="T13" fmla="*/ 1 h 68"/>
                  <a:gd name="T14" fmla="*/ 1 w 49"/>
                  <a:gd name="T15" fmla="*/ 1 h 68"/>
                  <a:gd name="T16" fmla="*/ 0 w 49"/>
                  <a:gd name="T17" fmla="*/ 1 h 68"/>
                  <a:gd name="T18" fmla="*/ 1 w 49"/>
                  <a:gd name="T19" fmla="*/ 1 h 68"/>
                  <a:gd name="T20" fmla="*/ 1 w 49"/>
                  <a:gd name="T21" fmla="*/ 1 h 68"/>
                  <a:gd name="T22" fmla="*/ 1 w 49"/>
                  <a:gd name="T23" fmla="*/ 1 h 68"/>
                  <a:gd name="T24" fmla="*/ 1 w 49"/>
                  <a:gd name="T25" fmla="*/ 1 h 68"/>
                  <a:gd name="T26" fmla="*/ 1 w 49"/>
                  <a:gd name="T27" fmla="*/ 1 h 68"/>
                  <a:gd name="T28" fmla="*/ 1 w 49"/>
                  <a:gd name="T29" fmla="*/ 1 h 68"/>
                  <a:gd name="T30" fmla="*/ 1 w 49"/>
                  <a:gd name="T31" fmla="*/ 1 h 68"/>
                  <a:gd name="T32" fmla="*/ 1 w 49"/>
                  <a:gd name="T33" fmla="*/ 0 h 6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8"/>
                  <a:gd name="T53" fmla="*/ 49 w 49"/>
                  <a:gd name="T54" fmla="*/ 68 h 6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8">
                    <a:moveTo>
                      <a:pt x="49" y="0"/>
                    </a:moveTo>
                    <a:lnTo>
                      <a:pt x="49" y="4"/>
                    </a:lnTo>
                    <a:lnTo>
                      <a:pt x="46" y="12"/>
                    </a:lnTo>
                    <a:lnTo>
                      <a:pt x="40" y="22"/>
                    </a:lnTo>
                    <a:lnTo>
                      <a:pt x="33" y="34"/>
                    </a:lnTo>
                    <a:lnTo>
                      <a:pt x="24" y="47"/>
                    </a:lnTo>
                    <a:lnTo>
                      <a:pt x="15" y="57"/>
                    </a:lnTo>
                    <a:lnTo>
                      <a:pt x="7" y="65"/>
                    </a:lnTo>
                    <a:lnTo>
                      <a:pt x="0" y="68"/>
                    </a:lnTo>
                    <a:lnTo>
                      <a:pt x="5" y="62"/>
                    </a:lnTo>
                    <a:lnTo>
                      <a:pt x="10" y="52"/>
                    </a:lnTo>
                    <a:lnTo>
                      <a:pt x="17" y="41"/>
                    </a:lnTo>
                    <a:lnTo>
                      <a:pt x="24" y="28"/>
                    </a:lnTo>
                    <a:lnTo>
                      <a:pt x="32" y="17"/>
                    </a:lnTo>
                    <a:lnTo>
                      <a:pt x="39" y="7"/>
                    </a:lnTo>
                    <a:lnTo>
                      <a:pt x="45" y="2"/>
                    </a:lnTo>
                    <a:lnTo>
                      <a:pt x="4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4" name="Freeform 146"/>
              <p:cNvSpPr>
                <a:spLocks/>
              </p:cNvSpPr>
              <p:nvPr/>
            </p:nvSpPr>
            <p:spPr bwMode="auto">
              <a:xfrm>
                <a:off x="611" y="83"/>
                <a:ext cx="22" cy="28"/>
              </a:xfrm>
              <a:custGeom>
                <a:avLst/>
                <a:gdLst>
                  <a:gd name="T0" fmla="*/ 1 w 44"/>
                  <a:gd name="T1" fmla="*/ 0 h 57"/>
                  <a:gd name="T2" fmla="*/ 1 w 44"/>
                  <a:gd name="T3" fmla="*/ 0 h 57"/>
                  <a:gd name="T4" fmla="*/ 1 w 44"/>
                  <a:gd name="T5" fmla="*/ 0 h 57"/>
                  <a:gd name="T6" fmla="*/ 1 w 44"/>
                  <a:gd name="T7" fmla="*/ 0 h 57"/>
                  <a:gd name="T8" fmla="*/ 1 w 44"/>
                  <a:gd name="T9" fmla="*/ 0 h 57"/>
                  <a:gd name="T10" fmla="*/ 1 w 44"/>
                  <a:gd name="T11" fmla="*/ 0 h 57"/>
                  <a:gd name="T12" fmla="*/ 1 w 44"/>
                  <a:gd name="T13" fmla="*/ 0 h 57"/>
                  <a:gd name="T14" fmla="*/ 1 w 44"/>
                  <a:gd name="T15" fmla="*/ 0 h 57"/>
                  <a:gd name="T16" fmla="*/ 0 w 44"/>
                  <a:gd name="T17" fmla="*/ 0 h 57"/>
                  <a:gd name="T18" fmla="*/ 1 w 44"/>
                  <a:gd name="T19" fmla="*/ 0 h 57"/>
                  <a:gd name="T20" fmla="*/ 1 w 44"/>
                  <a:gd name="T21" fmla="*/ 0 h 57"/>
                  <a:gd name="T22" fmla="*/ 1 w 44"/>
                  <a:gd name="T23" fmla="*/ 0 h 57"/>
                  <a:gd name="T24" fmla="*/ 1 w 44"/>
                  <a:gd name="T25" fmla="*/ 0 h 57"/>
                  <a:gd name="T26" fmla="*/ 1 w 44"/>
                  <a:gd name="T27" fmla="*/ 0 h 57"/>
                  <a:gd name="T28" fmla="*/ 1 w 44"/>
                  <a:gd name="T29" fmla="*/ 0 h 57"/>
                  <a:gd name="T30" fmla="*/ 1 w 44"/>
                  <a:gd name="T31" fmla="*/ 0 h 57"/>
                  <a:gd name="T32" fmla="*/ 1 w 44"/>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57"/>
                  <a:gd name="T53" fmla="*/ 44 w 44"/>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57">
                    <a:moveTo>
                      <a:pt x="43" y="0"/>
                    </a:moveTo>
                    <a:lnTo>
                      <a:pt x="44" y="3"/>
                    </a:lnTo>
                    <a:lnTo>
                      <a:pt x="41" y="9"/>
                    </a:lnTo>
                    <a:lnTo>
                      <a:pt x="38" y="17"/>
                    </a:lnTo>
                    <a:lnTo>
                      <a:pt x="33" y="27"/>
                    </a:lnTo>
                    <a:lnTo>
                      <a:pt x="26" y="37"/>
                    </a:lnTo>
                    <a:lnTo>
                      <a:pt x="18" y="45"/>
                    </a:lnTo>
                    <a:lnTo>
                      <a:pt x="9" y="52"/>
                    </a:lnTo>
                    <a:lnTo>
                      <a:pt x="0" y="57"/>
                    </a:lnTo>
                    <a:lnTo>
                      <a:pt x="5" y="51"/>
                    </a:lnTo>
                    <a:lnTo>
                      <a:pt x="10" y="43"/>
                    </a:lnTo>
                    <a:lnTo>
                      <a:pt x="16" y="32"/>
                    </a:lnTo>
                    <a:lnTo>
                      <a:pt x="23" y="22"/>
                    </a:lnTo>
                    <a:lnTo>
                      <a:pt x="29" y="13"/>
                    </a:lnTo>
                    <a:lnTo>
                      <a:pt x="34"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5" name="Freeform 147"/>
              <p:cNvSpPr>
                <a:spLocks/>
              </p:cNvSpPr>
              <p:nvPr/>
            </p:nvSpPr>
            <p:spPr bwMode="auto">
              <a:xfrm>
                <a:off x="600" y="84"/>
                <a:ext cx="18" cy="20"/>
              </a:xfrm>
              <a:custGeom>
                <a:avLst/>
                <a:gdLst>
                  <a:gd name="T0" fmla="*/ 0 w 37"/>
                  <a:gd name="T1" fmla="*/ 0 h 42"/>
                  <a:gd name="T2" fmla="*/ 0 w 37"/>
                  <a:gd name="T3" fmla="*/ 0 h 42"/>
                  <a:gd name="T4" fmla="*/ 0 w 37"/>
                  <a:gd name="T5" fmla="*/ 0 h 42"/>
                  <a:gd name="T6" fmla="*/ 0 w 37"/>
                  <a:gd name="T7" fmla="*/ 0 h 42"/>
                  <a:gd name="T8" fmla="*/ 0 w 37"/>
                  <a:gd name="T9" fmla="*/ 0 h 42"/>
                  <a:gd name="T10" fmla="*/ 0 w 37"/>
                  <a:gd name="T11" fmla="*/ 0 h 42"/>
                  <a:gd name="T12" fmla="*/ 0 w 37"/>
                  <a:gd name="T13" fmla="*/ 0 h 42"/>
                  <a:gd name="T14" fmla="*/ 0 w 37"/>
                  <a:gd name="T15" fmla="*/ 0 h 42"/>
                  <a:gd name="T16" fmla="*/ 0 w 37"/>
                  <a:gd name="T17" fmla="*/ 0 h 42"/>
                  <a:gd name="T18" fmla="*/ 0 w 37"/>
                  <a:gd name="T19" fmla="*/ 0 h 42"/>
                  <a:gd name="T20" fmla="*/ 0 w 37"/>
                  <a:gd name="T21" fmla="*/ 0 h 42"/>
                  <a:gd name="T22" fmla="*/ 0 w 37"/>
                  <a:gd name="T23" fmla="*/ 0 h 42"/>
                  <a:gd name="T24" fmla="*/ 0 w 37"/>
                  <a:gd name="T25" fmla="*/ 0 h 42"/>
                  <a:gd name="T26" fmla="*/ 0 w 37"/>
                  <a:gd name="T27" fmla="*/ 0 h 42"/>
                  <a:gd name="T28" fmla="*/ 0 w 37"/>
                  <a:gd name="T29" fmla="*/ 0 h 42"/>
                  <a:gd name="T30" fmla="*/ 0 w 37"/>
                  <a:gd name="T31" fmla="*/ 0 h 42"/>
                  <a:gd name="T32" fmla="*/ 0 w 37"/>
                  <a:gd name="T33" fmla="*/ 0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2"/>
                  <a:gd name="T53" fmla="*/ 37 w 37"/>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2">
                    <a:moveTo>
                      <a:pt x="37" y="0"/>
                    </a:moveTo>
                    <a:lnTo>
                      <a:pt x="37" y="4"/>
                    </a:lnTo>
                    <a:lnTo>
                      <a:pt x="35" y="8"/>
                    </a:lnTo>
                    <a:lnTo>
                      <a:pt x="30" y="15"/>
                    </a:lnTo>
                    <a:lnTo>
                      <a:pt x="24" y="23"/>
                    </a:lnTo>
                    <a:lnTo>
                      <a:pt x="17" y="30"/>
                    </a:lnTo>
                    <a:lnTo>
                      <a:pt x="10" y="36"/>
                    </a:lnTo>
                    <a:lnTo>
                      <a:pt x="5" y="41"/>
                    </a:lnTo>
                    <a:lnTo>
                      <a:pt x="0" y="42"/>
                    </a:lnTo>
                    <a:lnTo>
                      <a:pt x="3" y="37"/>
                    </a:lnTo>
                    <a:lnTo>
                      <a:pt x="8" y="31"/>
                    </a:lnTo>
                    <a:lnTo>
                      <a:pt x="13" y="24"/>
                    </a:lnTo>
                    <a:lnTo>
                      <a:pt x="18" y="17"/>
                    </a:lnTo>
                    <a:lnTo>
                      <a:pt x="24" y="12"/>
                    </a:lnTo>
                    <a:lnTo>
                      <a:pt x="29" y="6"/>
                    </a:lnTo>
                    <a:lnTo>
                      <a:pt x="33" y="2"/>
                    </a:lnTo>
                    <a:lnTo>
                      <a:pt x="3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6" name="Freeform 148"/>
              <p:cNvSpPr>
                <a:spLocks/>
              </p:cNvSpPr>
              <p:nvPr/>
            </p:nvSpPr>
            <p:spPr bwMode="auto">
              <a:xfrm>
                <a:off x="593" y="87"/>
                <a:ext cx="12" cy="13"/>
              </a:xfrm>
              <a:custGeom>
                <a:avLst/>
                <a:gdLst>
                  <a:gd name="T0" fmla="*/ 0 w 25"/>
                  <a:gd name="T1" fmla="*/ 0 h 27"/>
                  <a:gd name="T2" fmla="*/ 0 w 25"/>
                  <a:gd name="T3" fmla="*/ 0 h 27"/>
                  <a:gd name="T4" fmla="*/ 0 w 25"/>
                  <a:gd name="T5" fmla="*/ 0 h 27"/>
                  <a:gd name="T6" fmla="*/ 0 w 25"/>
                  <a:gd name="T7" fmla="*/ 0 h 27"/>
                  <a:gd name="T8" fmla="*/ 0 w 25"/>
                  <a:gd name="T9" fmla="*/ 0 h 27"/>
                  <a:gd name="T10" fmla="*/ 0 w 25"/>
                  <a:gd name="T11" fmla="*/ 0 h 27"/>
                  <a:gd name="T12" fmla="*/ 0 w 25"/>
                  <a:gd name="T13" fmla="*/ 0 h 27"/>
                  <a:gd name="T14" fmla="*/ 0 w 25"/>
                  <a:gd name="T15" fmla="*/ 0 h 27"/>
                  <a:gd name="T16" fmla="*/ 0 w 25"/>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27"/>
                  <a:gd name="T29" fmla="*/ 25 w 25"/>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27">
                    <a:moveTo>
                      <a:pt x="25" y="0"/>
                    </a:moveTo>
                    <a:lnTo>
                      <a:pt x="24" y="7"/>
                    </a:lnTo>
                    <a:lnTo>
                      <a:pt x="18" y="16"/>
                    </a:lnTo>
                    <a:lnTo>
                      <a:pt x="9" y="25"/>
                    </a:lnTo>
                    <a:lnTo>
                      <a:pt x="0" y="27"/>
                    </a:lnTo>
                    <a:lnTo>
                      <a:pt x="9" y="21"/>
                    </a:lnTo>
                    <a:lnTo>
                      <a:pt x="16" y="9"/>
                    </a:lnTo>
                    <a:lnTo>
                      <a:pt x="22" y="0"/>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7" name="Freeform 149"/>
              <p:cNvSpPr>
                <a:spLocks/>
              </p:cNvSpPr>
              <p:nvPr/>
            </p:nvSpPr>
            <p:spPr bwMode="auto">
              <a:xfrm>
                <a:off x="701" y="89"/>
                <a:ext cx="14" cy="16"/>
              </a:xfrm>
              <a:custGeom>
                <a:avLst/>
                <a:gdLst>
                  <a:gd name="T0" fmla="*/ 0 w 27"/>
                  <a:gd name="T1" fmla="*/ 0 h 33"/>
                  <a:gd name="T2" fmla="*/ 1 w 27"/>
                  <a:gd name="T3" fmla="*/ 0 h 33"/>
                  <a:gd name="T4" fmla="*/ 1 w 27"/>
                  <a:gd name="T5" fmla="*/ 0 h 33"/>
                  <a:gd name="T6" fmla="*/ 1 w 27"/>
                  <a:gd name="T7" fmla="*/ 0 h 33"/>
                  <a:gd name="T8" fmla="*/ 1 w 27"/>
                  <a:gd name="T9" fmla="*/ 0 h 33"/>
                  <a:gd name="T10" fmla="*/ 1 w 27"/>
                  <a:gd name="T11" fmla="*/ 0 h 33"/>
                  <a:gd name="T12" fmla="*/ 1 w 27"/>
                  <a:gd name="T13" fmla="*/ 0 h 33"/>
                  <a:gd name="T14" fmla="*/ 1 w 27"/>
                  <a:gd name="T15" fmla="*/ 0 h 33"/>
                  <a:gd name="T16" fmla="*/ 1 w 27"/>
                  <a:gd name="T17" fmla="*/ 0 h 33"/>
                  <a:gd name="T18" fmla="*/ 1 w 27"/>
                  <a:gd name="T19" fmla="*/ 0 h 33"/>
                  <a:gd name="T20" fmla="*/ 1 w 27"/>
                  <a:gd name="T21" fmla="*/ 0 h 33"/>
                  <a:gd name="T22" fmla="*/ 1 w 27"/>
                  <a:gd name="T23" fmla="*/ 0 h 33"/>
                  <a:gd name="T24" fmla="*/ 0 w 27"/>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27"/>
                  <a:gd name="T40" fmla="*/ 0 h 33"/>
                  <a:gd name="T41" fmla="*/ 27 w 27"/>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27" h="33">
                    <a:moveTo>
                      <a:pt x="0" y="33"/>
                    </a:moveTo>
                    <a:lnTo>
                      <a:pt x="3" y="25"/>
                    </a:lnTo>
                    <a:lnTo>
                      <a:pt x="11" y="12"/>
                    </a:lnTo>
                    <a:lnTo>
                      <a:pt x="19" y="2"/>
                    </a:lnTo>
                    <a:lnTo>
                      <a:pt x="26" y="0"/>
                    </a:lnTo>
                    <a:lnTo>
                      <a:pt x="27" y="3"/>
                    </a:lnTo>
                    <a:lnTo>
                      <a:pt x="26" y="6"/>
                    </a:lnTo>
                    <a:lnTo>
                      <a:pt x="23" y="11"/>
                    </a:lnTo>
                    <a:lnTo>
                      <a:pt x="18" y="17"/>
                    </a:lnTo>
                    <a:lnTo>
                      <a:pt x="12" y="21"/>
                    </a:lnTo>
                    <a:lnTo>
                      <a:pt x="8" y="26"/>
                    </a:lnTo>
                    <a:lnTo>
                      <a:pt x="3" y="31"/>
                    </a:lnTo>
                    <a:lnTo>
                      <a:pt x="0"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8" name="Freeform 150"/>
              <p:cNvSpPr>
                <a:spLocks/>
              </p:cNvSpPr>
              <p:nvPr/>
            </p:nvSpPr>
            <p:spPr bwMode="auto">
              <a:xfrm>
                <a:off x="701" y="107"/>
                <a:ext cx="18" cy="7"/>
              </a:xfrm>
              <a:custGeom>
                <a:avLst/>
                <a:gdLst>
                  <a:gd name="T0" fmla="*/ 0 w 35"/>
                  <a:gd name="T1" fmla="*/ 0 h 14"/>
                  <a:gd name="T2" fmla="*/ 1 w 35"/>
                  <a:gd name="T3" fmla="*/ 1 h 14"/>
                  <a:gd name="T4" fmla="*/ 1 w 35"/>
                  <a:gd name="T5" fmla="*/ 1 h 14"/>
                  <a:gd name="T6" fmla="*/ 1 w 35"/>
                  <a:gd name="T7" fmla="*/ 1 h 14"/>
                  <a:gd name="T8" fmla="*/ 1 w 35"/>
                  <a:gd name="T9" fmla="*/ 1 h 14"/>
                  <a:gd name="T10" fmla="*/ 1 w 35"/>
                  <a:gd name="T11" fmla="*/ 1 h 14"/>
                  <a:gd name="T12" fmla="*/ 1 w 35"/>
                  <a:gd name="T13" fmla="*/ 1 h 14"/>
                  <a:gd name="T14" fmla="*/ 1 w 35"/>
                  <a:gd name="T15" fmla="*/ 1 h 14"/>
                  <a:gd name="T16" fmla="*/ 1 w 35"/>
                  <a:gd name="T17" fmla="*/ 1 h 14"/>
                  <a:gd name="T18" fmla="*/ 1 w 35"/>
                  <a:gd name="T19" fmla="*/ 1 h 14"/>
                  <a:gd name="T20" fmla="*/ 1 w 35"/>
                  <a:gd name="T21" fmla="*/ 1 h 14"/>
                  <a:gd name="T22" fmla="*/ 1 w 35"/>
                  <a:gd name="T23" fmla="*/ 1 h 14"/>
                  <a:gd name="T24" fmla="*/ 1 w 35"/>
                  <a:gd name="T25" fmla="*/ 1 h 14"/>
                  <a:gd name="T26" fmla="*/ 1 w 35"/>
                  <a:gd name="T27" fmla="*/ 1 h 14"/>
                  <a:gd name="T28" fmla="*/ 1 w 35"/>
                  <a:gd name="T29" fmla="*/ 1 h 14"/>
                  <a:gd name="T30" fmla="*/ 1 w 35"/>
                  <a:gd name="T31" fmla="*/ 0 h 14"/>
                  <a:gd name="T32" fmla="*/ 0 w 35"/>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5"/>
                  <a:gd name="T52" fmla="*/ 0 h 14"/>
                  <a:gd name="T53" fmla="*/ 35 w 35"/>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5" h="14">
                    <a:moveTo>
                      <a:pt x="0" y="0"/>
                    </a:moveTo>
                    <a:lnTo>
                      <a:pt x="2" y="1"/>
                    </a:lnTo>
                    <a:lnTo>
                      <a:pt x="6" y="4"/>
                    </a:lnTo>
                    <a:lnTo>
                      <a:pt x="11" y="6"/>
                    </a:lnTo>
                    <a:lnTo>
                      <a:pt x="17" y="10"/>
                    </a:lnTo>
                    <a:lnTo>
                      <a:pt x="23" y="12"/>
                    </a:lnTo>
                    <a:lnTo>
                      <a:pt x="28" y="14"/>
                    </a:lnTo>
                    <a:lnTo>
                      <a:pt x="33" y="14"/>
                    </a:lnTo>
                    <a:lnTo>
                      <a:pt x="35" y="13"/>
                    </a:lnTo>
                    <a:lnTo>
                      <a:pt x="35" y="11"/>
                    </a:lnTo>
                    <a:lnTo>
                      <a:pt x="33" y="7"/>
                    </a:lnTo>
                    <a:lnTo>
                      <a:pt x="28" y="6"/>
                    </a:lnTo>
                    <a:lnTo>
                      <a:pt x="23" y="4"/>
                    </a:lnTo>
                    <a:lnTo>
                      <a:pt x="16" y="3"/>
                    </a:lnTo>
                    <a:lnTo>
                      <a:pt x="9" y="1"/>
                    </a:lnTo>
                    <a:lnTo>
                      <a:pt x="4"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39" name="Freeform 151"/>
              <p:cNvSpPr>
                <a:spLocks/>
              </p:cNvSpPr>
              <p:nvPr/>
            </p:nvSpPr>
            <p:spPr bwMode="auto">
              <a:xfrm>
                <a:off x="704" y="99"/>
                <a:ext cx="20" cy="5"/>
              </a:xfrm>
              <a:custGeom>
                <a:avLst/>
                <a:gdLst>
                  <a:gd name="T0" fmla="*/ 0 w 40"/>
                  <a:gd name="T1" fmla="*/ 0 h 12"/>
                  <a:gd name="T2" fmla="*/ 1 w 40"/>
                  <a:gd name="T3" fmla="*/ 0 h 12"/>
                  <a:gd name="T4" fmla="*/ 1 w 40"/>
                  <a:gd name="T5" fmla="*/ 0 h 12"/>
                  <a:gd name="T6" fmla="*/ 1 w 40"/>
                  <a:gd name="T7" fmla="*/ 0 h 12"/>
                  <a:gd name="T8" fmla="*/ 1 w 40"/>
                  <a:gd name="T9" fmla="*/ 0 h 12"/>
                  <a:gd name="T10" fmla="*/ 1 w 40"/>
                  <a:gd name="T11" fmla="*/ 0 h 12"/>
                  <a:gd name="T12" fmla="*/ 1 w 40"/>
                  <a:gd name="T13" fmla="*/ 0 h 12"/>
                  <a:gd name="T14" fmla="*/ 1 w 40"/>
                  <a:gd name="T15" fmla="*/ 0 h 12"/>
                  <a:gd name="T16" fmla="*/ 1 w 40"/>
                  <a:gd name="T17" fmla="*/ 0 h 12"/>
                  <a:gd name="T18" fmla="*/ 1 w 40"/>
                  <a:gd name="T19" fmla="*/ 0 h 12"/>
                  <a:gd name="T20" fmla="*/ 1 w 40"/>
                  <a:gd name="T21" fmla="*/ 0 h 12"/>
                  <a:gd name="T22" fmla="*/ 1 w 40"/>
                  <a:gd name="T23" fmla="*/ 0 h 12"/>
                  <a:gd name="T24" fmla="*/ 1 w 40"/>
                  <a:gd name="T25" fmla="*/ 0 h 12"/>
                  <a:gd name="T26" fmla="*/ 1 w 40"/>
                  <a:gd name="T27" fmla="*/ 0 h 12"/>
                  <a:gd name="T28" fmla="*/ 1 w 40"/>
                  <a:gd name="T29" fmla="*/ 0 h 12"/>
                  <a:gd name="T30" fmla="*/ 1 w 40"/>
                  <a:gd name="T31" fmla="*/ 0 h 12"/>
                  <a:gd name="T32" fmla="*/ 0 w 40"/>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12"/>
                  <a:gd name="T53" fmla="*/ 40 w 40"/>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12">
                    <a:moveTo>
                      <a:pt x="0" y="12"/>
                    </a:moveTo>
                    <a:lnTo>
                      <a:pt x="3" y="12"/>
                    </a:lnTo>
                    <a:lnTo>
                      <a:pt x="9" y="12"/>
                    </a:lnTo>
                    <a:lnTo>
                      <a:pt x="14" y="11"/>
                    </a:lnTo>
                    <a:lnTo>
                      <a:pt x="22" y="11"/>
                    </a:lnTo>
                    <a:lnTo>
                      <a:pt x="28" y="9"/>
                    </a:lnTo>
                    <a:lnTo>
                      <a:pt x="35" y="8"/>
                    </a:lnTo>
                    <a:lnTo>
                      <a:pt x="38" y="7"/>
                    </a:lnTo>
                    <a:lnTo>
                      <a:pt x="40" y="4"/>
                    </a:lnTo>
                    <a:lnTo>
                      <a:pt x="38" y="1"/>
                    </a:lnTo>
                    <a:lnTo>
                      <a:pt x="35" y="0"/>
                    </a:lnTo>
                    <a:lnTo>
                      <a:pt x="29" y="1"/>
                    </a:lnTo>
                    <a:lnTo>
                      <a:pt x="23" y="4"/>
                    </a:lnTo>
                    <a:lnTo>
                      <a:pt x="17" y="6"/>
                    </a:lnTo>
                    <a:lnTo>
                      <a:pt x="10" y="8"/>
                    </a:lnTo>
                    <a:lnTo>
                      <a:pt x="4" y="11"/>
                    </a:lnTo>
                    <a:lnTo>
                      <a:pt x="0"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0" name="Freeform 152"/>
              <p:cNvSpPr>
                <a:spLocks/>
              </p:cNvSpPr>
              <p:nvPr/>
            </p:nvSpPr>
            <p:spPr bwMode="auto">
              <a:xfrm>
                <a:off x="695" y="110"/>
                <a:ext cx="18" cy="14"/>
              </a:xfrm>
              <a:custGeom>
                <a:avLst/>
                <a:gdLst>
                  <a:gd name="T0" fmla="*/ 0 w 37"/>
                  <a:gd name="T1" fmla="*/ 0 h 29"/>
                  <a:gd name="T2" fmla="*/ 0 w 37"/>
                  <a:gd name="T3" fmla="*/ 0 h 29"/>
                  <a:gd name="T4" fmla="*/ 0 w 37"/>
                  <a:gd name="T5" fmla="*/ 0 h 29"/>
                  <a:gd name="T6" fmla="*/ 0 w 37"/>
                  <a:gd name="T7" fmla="*/ 0 h 29"/>
                  <a:gd name="T8" fmla="*/ 0 w 37"/>
                  <a:gd name="T9" fmla="*/ 0 h 29"/>
                  <a:gd name="T10" fmla="*/ 0 w 37"/>
                  <a:gd name="T11" fmla="*/ 0 h 29"/>
                  <a:gd name="T12" fmla="*/ 0 w 37"/>
                  <a:gd name="T13" fmla="*/ 0 h 29"/>
                  <a:gd name="T14" fmla="*/ 0 w 37"/>
                  <a:gd name="T15" fmla="*/ 0 h 29"/>
                  <a:gd name="T16" fmla="*/ 0 w 37"/>
                  <a:gd name="T17" fmla="*/ 0 h 29"/>
                  <a:gd name="T18" fmla="*/ 0 w 37"/>
                  <a:gd name="T19" fmla="*/ 0 h 29"/>
                  <a:gd name="T20" fmla="*/ 0 w 37"/>
                  <a:gd name="T21" fmla="*/ 0 h 29"/>
                  <a:gd name="T22" fmla="*/ 0 w 37"/>
                  <a:gd name="T23" fmla="*/ 0 h 29"/>
                  <a:gd name="T24" fmla="*/ 0 w 37"/>
                  <a:gd name="T25" fmla="*/ 0 h 29"/>
                  <a:gd name="T26" fmla="*/ 0 w 37"/>
                  <a:gd name="T27" fmla="*/ 0 h 29"/>
                  <a:gd name="T28" fmla="*/ 0 w 37"/>
                  <a:gd name="T29" fmla="*/ 0 h 29"/>
                  <a:gd name="T30" fmla="*/ 0 w 37"/>
                  <a:gd name="T31" fmla="*/ 0 h 29"/>
                  <a:gd name="T32" fmla="*/ 0 w 3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9"/>
                  <a:gd name="T53" fmla="*/ 37 w 3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9">
                    <a:moveTo>
                      <a:pt x="0" y="0"/>
                    </a:moveTo>
                    <a:lnTo>
                      <a:pt x="5" y="2"/>
                    </a:lnTo>
                    <a:lnTo>
                      <a:pt x="12" y="6"/>
                    </a:lnTo>
                    <a:lnTo>
                      <a:pt x="17" y="9"/>
                    </a:lnTo>
                    <a:lnTo>
                      <a:pt x="24" y="14"/>
                    </a:lnTo>
                    <a:lnTo>
                      <a:pt x="30" y="18"/>
                    </a:lnTo>
                    <a:lnTo>
                      <a:pt x="35" y="22"/>
                    </a:lnTo>
                    <a:lnTo>
                      <a:pt x="37" y="25"/>
                    </a:lnTo>
                    <a:lnTo>
                      <a:pt x="37" y="28"/>
                    </a:lnTo>
                    <a:lnTo>
                      <a:pt x="33" y="29"/>
                    </a:lnTo>
                    <a:lnTo>
                      <a:pt x="29" y="27"/>
                    </a:lnTo>
                    <a:lnTo>
                      <a:pt x="24" y="23"/>
                    </a:lnTo>
                    <a:lnTo>
                      <a:pt x="18" y="17"/>
                    </a:lnTo>
                    <a:lnTo>
                      <a:pt x="13" y="13"/>
                    </a:lnTo>
                    <a:lnTo>
                      <a:pt x="7" y="7"/>
                    </a:lnTo>
                    <a:lnTo>
                      <a:pt x="2"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1" name="Freeform 153"/>
              <p:cNvSpPr>
                <a:spLocks/>
              </p:cNvSpPr>
              <p:nvPr/>
            </p:nvSpPr>
            <p:spPr bwMode="auto">
              <a:xfrm>
                <a:off x="598" y="103"/>
                <a:ext cx="5" cy="26"/>
              </a:xfrm>
              <a:custGeom>
                <a:avLst/>
                <a:gdLst>
                  <a:gd name="T0" fmla="*/ 1 w 9"/>
                  <a:gd name="T1" fmla="*/ 0 h 51"/>
                  <a:gd name="T2" fmla="*/ 1 w 9"/>
                  <a:gd name="T3" fmla="*/ 1 h 51"/>
                  <a:gd name="T4" fmla="*/ 1 w 9"/>
                  <a:gd name="T5" fmla="*/ 1 h 51"/>
                  <a:gd name="T6" fmla="*/ 1 w 9"/>
                  <a:gd name="T7" fmla="*/ 1 h 51"/>
                  <a:gd name="T8" fmla="*/ 1 w 9"/>
                  <a:gd name="T9" fmla="*/ 1 h 51"/>
                  <a:gd name="T10" fmla="*/ 0 w 9"/>
                  <a:gd name="T11" fmla="*/ 1 h 51"/>
                  <a:gd name="T12" fmla="*/ 1 w 9"/>
                  <a:gd name="T13" fmla="*/ 1 h 51"/>
                  <a:gd name="T14" fmla="*/ 1 w 9"/>
                  <a:gd name="T15" fmla="*/ 1 h 51"/>
                  <a:gd name="T16" fmla="*/ 1 w 9"/>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51"/>
                  <a:gd name="T29" fmla="*/ 9 w 9"/>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51">
                    <a:moveTo>
                      <a:pt x="5" y="0"/>
                    </a:moveTo>
                    <a:lnTo>
                      <a:pt x="8" y="13"/>
                    </a:lnTo>
                    <a:lnTo>
                      <a:pt x="9" y="29"/>
                    </a:lnTo>
                    <a:lnTo>
                      <a:pt x="8" y="44"/>
                    </a:lnTo>
                    <a:lnTo>
                      <a:pt x="3" y="51"/>
                    </a:lnTo>
                    <a:lnTo>
                      <a:pt x="0" y="46"/>
                    </a:lnTo>
                    <a:lnTo>
                      <a:pt x="1" y="31"/>
                    </a:lnTo>
                    <a:lnTo>
                      <a:pt x="3" y="14"/>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2" name="Freeform 154"/>
              <p:cNvSpPr>
                <a:spLocks/>
              </p:cNvSpPr>
              <p:nvPr/>
            </p:nvSpPr>
            <p:spPr bwMode="auto">
              <a:xfrm>
                <a:off x="587" y="100"/>
                <a:ext cx="8" cy="25"/>
              </a:xfrm>
              <a:custGeom>
                <a:avLst/>
                <a:gdLst>
                  <a:gd name="T0" fmla="*/ 1 w 15"/>
                  <a:gd name="T1" fmla="*/ 0 h 51"/>
                  <a:gd name="T2" fmla="*/ 1 w 15"/>
                  <a:gd name="T3" fmla="*/ 0 h 51"/>
                  <a:gd name="T4" fmla="*/ 1 w 15"/>
                  <a:gd name="T5" fmla="*/ 0 h 51"/>
                  <a:gd name="T6" fmla="*/ 1 w 15"/>
                  <a:gd name="T7" fmla="*/ 0 h 51"/>
                  <a:gd name="T8" fmla="*/ 1 w 15"/>
                  <a:gd name="T9" fmla="*/ 0 h 51"/>
                  <a:gd name="T10" fmla="*/ 0 w 15"/>
                  <a:gd name="T11" fmla="*/ 0 h 51"/>
                  <a:gd name="T12" fmla="*/ 1 w 15"/>
                  <a:gd name="T13" fmla="*/ 0 h 51"/>
                  <a:gd name="T14" fmla="*/ 1 w 15"/>
                  <a:gd name="T15" fmla="*/ 0 h 51"/>
                  <a:gd name="T16" fmla="*/ 1 w 15"/>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5"/>
                  <a:gd name="T28" fmla="*/ 0 h 51"/>
                  <a:gd name="T29" fmla="*/ 15 w 15"/>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5" h="51">
                    <a:moveTo>
                      <a:pt x="15" y="0"/>
                    </a:moveTo>
                    <a:lnTo>
                      <a:pt x="15" y="12"/>
                    </a:lnTo>
                    <a:lnTo>
                      <a:pt x="13" y="29"/>
                    </a:lnTo>
                    <a:lnTo>
                      <a:pt x="10" y="44"/>
                    </a:lnTo>
                    <a:lnTo>
                      <a:pt x="3" y="51"/>
                    </a:lnTo>
                    <a:lnTo>
                      <a:pt x="0" y="44"/>
                    </a:lnTo>
                    <a:lnTo>
                      <a:pt x="4" y="29"/>
                    </a:lnTo>
                    <a:lnTo>
                      <a:pt x="10" y="12"/>
                    </a:lnTo>
                    <a:lnTo>
                      <a:pt x="1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3" name="Freeform 155"/>
              <p:cNvSpPr>
                <a:spLocks/>
              </p:cNvSpPr>
              <p:nvPr/>
            </p:nvSpPr>
            <p:spPr bwMode="auto">
              <a:xfrm>
                <a:off x="612" y="111"/>
                <a:ext cx="4" cy="24"/>
              </a:xfrm>
              <a:custGeom>
                <a:avLst/>
                <a:gdLst>
                  <a:gd name="T0" fmla="*/ 0 w 9"/>
                  <a:gd name="T1" fmla="*/ 0 h 49"/>
                  <a:gd name="T2" fmla="*/ 0 w 9"/>
                  <a:gd name="T3" fmla="*/ 0 h 49"/>
                  <a:gd name="T4" fmla="*/ 0 w 9"/>
                  <a:gd name="T5" fmla="*/ 0 h 49"/>
                  <a:gd name="T6" fmla="*/ 0 w 9"/>
                  <a:gd name="T7" fmla="*/ 0 h 49"/>
                  <a:gd name="T8" fmla="*/ 0 w 9"/>
                  <a:gd name="T9" fmla="*/ 0 h 49"/>
                  <a:gd name="T10" fmla="*/ 0 w 9"/>
                  <a:gd name="T11" fmla="*/ 0 h 49"/>
                  <a:gd name="T12" fmla="*/ 0 w 9"/>
                  <a:gd name="T13" fmla="*/ 0 h 49"/>
                  <a:gd name="T14" fmla="*/ 0 w 9"/>
                  <a:gd name="T15" fmla="*/ 0 h 49"/>
                  <a:gd name="T16" fmla="*/ 0 w 9"/>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9"/>
                  <a:gd name="T29" fmla="*/ 9 w 9"/>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9">
                    <a:moveTo>
                      <a:pt x="1" y="0"/>
                    </a:moveTo>
                    <a:lnTo>
                      <a:pt x="6" y="7"/>
                    </a:lnTo>
                    <a:lnTo>
                      <a:pt x="8" y="22"/>
                    </a:lnTo>
                    <a:lnTo>
                      <a:pt x="9" y="38"/>
                    </a:lnTo>
                    <a:lnTo>
                      <a:pt x="5" y="49"/>
                    </a:lnTo>
                    <a:lnTo>
                      <a:pt x="0" y="45"/>
                    </a:lnTo>
                    <a:lnTo>
                      <a:pt x="0" y="31"/>
                    </a:lnTo>
                    <a:lnTo>
                      <a:pt x="1" y="14"/>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4" name="Freeform 156"/>
              <p:cNvSpPr>
                <a:spLocks/>
              </p:cNvSpPr>
              <p:nvPr/>
            </p:nvSpPr>
            <p:spPr bwMode="auto">
              <a:xfrm>
                <a:off x="622" y="113"/>
                <a:ext cx="10" cy="28"/>
              </a:xfrm>
              <a:custGeom>
                <a:avLst/>
                <a:gdLst>
                  <a:gd name="T0" fmla="*/ 0 w 19"/>
                  <a:gd name="T1" fmla="*/ 0 h 55"/>
                  <a:gd name="T2" fmla="*/ 1 w 19"/>
                  <a:gd name="T3" fmla="*/ 1 h 55"/>
                  <a:gd name="T4" fmla="*/ 1 w 19"/>
                  <a:gd name="T5" fmla="*/ 1 h 55"/>
                  <a:gd name="T6" fmla="*/ 1 w 19"/>
                  <a:gd name="T7" fmla="*/ 1 h 55"/>
                  <a:gd name="T8" fmla="*/ 1 w 19"/>
                  <a:gd name="T9" fmla="*/ 1 h 55"/>
                  <a:gd name="T10" fmla="*/ 1 w 19"/>
                  <a:gd name="T11" fmla="*/ 1 h 55"/>
                  <a:gd name="T12" fmla="*/ 1 w 19"/>
                  <a:gd name="T13" fmla="*/ 1 h 55"/>
                  <a:gd name="T14" fmla="*/ 1 w 19"/>
                  <a:gd name="T15" fmla="*/ 1 h 55"/>
                  <a:gd name="T16" fmla="*/ 0 w 19"/>
                  <a:gd name="T17" fmla="*/ 0 h 5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9"/>
                  <a:gd name="T28" fmla="*/ 0 h 55"/>
                  <a:gd name="T29" fmla="*/ 19 w 19"/>
                  <a:gd name="T30" fmla="*/ 55 h 5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9" h="55">
                    <a:moveTo>
                      <a:pt x="0" y="0"/>
                    </a:moveTo>
                    <a:lnTo>
                      <a:pt x="8" y="14"/>
                    </a:lnTo>
                    <a:lnTo>
                      <a:pt x="16" y="31"/>
                    </a:lnTo>
                    <a:lnTo>
                      <a:pt x="19" y="47"/>
                    </a:lnTo>
                    <a:lnTo>
                      <a:pt x="16" y="55"/>
                    </a:lnTo>
                    <a:lnTo>
                      <a:pt x="9" y="50"/>
                    </a:lnTo>
                    <a:lnTo>
                      <a:pt x="6" y="32"/>
                    </a:lnTo>
                    <a:lnTo>
                      <a:pt x="3" y="1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5" name="Freeform 157"/>
              <p:cNvSpPr>
                <a:spLocks/>
              </p:cNvSpPr>
              <p:nvPr/>
            </p:nvSpPr>
            <p:spPr bwMode="auto">
              <a:xfrm>
                <a:off x="635" y="116"/>
                <a:ext cx="11" cy="31"/>
              </a:xfrm>
              <a:custGeom>
                <a:avLst/>
                <a:gdLst>
                  <a:gd name="T0" fmla="*/ 0 w 22"/>
                  <a:gd name="T1" fmla="*/ 0 h 61"/>
                  <a:gd name="T2" fmla="*/ 1 w 22"/>
                  <a:gd name="T3" fmla="*/ 1 h 61"/>
                  <a:gd name="T4" fmla="*/ 1 w 22"/>
                  <a:gd name="T5" fmla="*/ 1 h 61"/>
                  <a:gd name="T6" fmla="*/ 1 w 22"/>
                  <a:gd name="T7" fmla="*/ 1 h 61"/>
                  <a:gd name="T8" fmla="*/ 1 w 22"/>
                  <a:gd name="T9" fmla="*/ 1 h 61"/>
                  <a:gd name="T10" fmla="*/ 1 w 22"/>
                  <a:gd name="T11" fmla="*/ 1 h 61"/>
                  <a:gd name="T12" fmla="*/ 1 w 22"/>
                  <a:gd name="T13" fmla="*/ 1 h 61"/>
                  <a:gd name="T14" fmla="*/ 1 w 22"/>
                  <a:gd name="T15" fmla="*/ 1 h 61"/>
                  <a:gd name="T16" fmla="*/ 0 w 22"/>
                  <a:gd name="T17" fmla="*/ 0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1"/>
                  <a:gd name="T29" fmla="*/ 22 w 2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1">
                    <a:moveTo>
                      <a:pt x="0" y="0"/>
                    </a:moveTo>
                    <a:lnTo>
                      <a:pt x="7" y="14"/>
                    </a:lnTo>
                    <a:lnTo>
                      <a:pt x="16" y="34"/>
                    </a:lnTo>
                    <a:lnTo>
                      <a:pt x="22" y="53"/>
                    </a:lnTo>
                    <a:lnTo>
                      <a:pt x="20" y="61"/>
                    </a:lnTo>
                    <a:lnTo>
                      <a:pt x="12" y="52"/>
                    </a:lnTo>
                    <a:lnTo>
                      <a:pt x="7" y="32"/>
                    </a:lnTo>
                    <a:lnTo>
                      <a:pt x="3" y="1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6" name="Freeform 158"/>
              <p:cNvSpPr>
                <a:spLocks/>
              </p:cNvSpPr>
              <p:nvPr/>
            </p:nvSpPr>
            <p:spPr bwMode="auto">
              <a:xfrm>
                <a:off x="658" y="115"/>
                <a:ext cx="19" cy="32"/>
              </a:xfrm>
              <a:custGeom>
                <a:avLst/>
                <a:gdLst>
                  <a:gd name="T0" fmla="*/ 0 w 37"/>
                  <a:gd name="T1" fmla="*/ 0 h 63"/>
                  <a:gd name="T2" fmla="*/ 1 w 37"/>
                  <a:gd name="T3" fmla="*/ 1 h 63"/>
                  <a:gd name="T4" fmla="*/ 1 w 37"/>
                  <a:gd name="T5" fmla="*/ 1 h 63"/>
                  <a:gd name="T6" fmla="*/ 1 w 37"/>
                  <a:gd name="T7" fmla="*/ 1 h 63"/>
                  <a:gd name="T8" fmla="*/ 1 w 37"/>
                  <a:gd name="T9" fmla="*/ 1 h 63"/>
                  <a:gd name="T10" fmla="*/ 1 w 37"/>
                  <a:gd name="T11" fmla="*/ 1 h 63"/>
                  <a:gd name="T12" fmla="*/ 1 w 37"/>
                  <a:gd name="T13" fmla="*/ 1 h 63"/>
                  <a:gd name="T14" fmla="*/ 1 w 37"/>
                  <a:gd name="T15" fmla="*/ 1 h 63"/>
                  <a:gd name="T16" fmla="*/ 1 w 37"/>
                  <a:gd name="T17" fmla="*/ 1 h 63"/>
                  <a:gd name="T18" fmla="*/ 1 w 37"/>
                  <a:gd name="T19" fmla="*/ 1 h 63"/>
                  <a:gd name="T20" fmla="*/ 1 w 37"/>
                  <a:gd name="T21" fmla="*/ 1 h 63"/>
                  <a:gd name="T22" fmla="*/ 1 w 37"/>
                  <a:gd name="T23" fmla="*/ 1 h 63"/>
                  <a:gd name="T24" fmla="*/ 1 w 37"/>
                  <a:gd name="T25" fmla="*/ 1 h 63"/>
                  <a:gd name="T26" fmla="*/ 1 w 37"/>
                  <a:gd name="T27" fmla="*/ 1 h 63"/>
                  <a:gd name="T28" fmla="*/ 1 w 37"/>
                  <a:gd name="T29" fmla="*/ 1 h 63"/>
                  <a:gd name="T30" fmla="*/ 1 w 37"/>
                  <a:gd name="T31" fmla="*/ 1 h 63"/>
                  <a:gd name="T32" fmla="*/ 0 w 37"/>
                  <a:gd name="T33" fmla="*/ 0 h 6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63"/>
                  <a:gd name="T53" fmla="*/ 37 w 37"/>
                  <a:gd name="T54" fmla="*/ 63 h 6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63">
                    <a:moveTo>
                      <a:pt x="0" y="0"/>
                    </a:moveTo>
                    <a:lnTo>
                      <a:pt x="6" y="5"/>
                    </a:lnTo>
                    <a:lnTo>
                      <a:pt x="13" y="13"/>
                    </a:lnTo>
                    <a:lnTo>
                      <a:pt x="20" y="23"/>
                    </a:lnTo>
                    <a:lnTo>
                      <a:pt x="27" y="33"/>
                    </a:lnTo>
                    <a:lnTo>
                      <a:pt x="33" y="43"/>
                    </a:lnTo>
                    <a:lnTo>
                      <a:pt x="36" y="53"/>
                    </a:lnTo>
                    <a:lnTo>
                      <a:pt x="37" y="60"/>
                    </a:lnTo>
                    <a:lnTo>
                      <a:pt x="36" y="63"/>
                    </a:lnTo>
                    <a:lnTo>
                      <a:pt x="33" y="62"/>
                    </a:lnTo>
                    <a:lnTo>
                      <a:pt x="28" y="56"/>
                    </a:lnTo>
                    <a:lnTo>
                      <a:pt x="23" y="47"/>
                    </a:lnTo>
                    <a:lnTo>
                      <a:pt x="19" y="35"/>
                    </a:lnTo>
                    <a:lnTo>
                      <a:pt x="14" y="24"/>
                    </a:lnTo>
                    <a:lnTo>
                      <a:pt x="10" y="12"/>
                    </a:lnTo>
                    <a:lnTo>
                      <a:pt x="5"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7" name="Freeform 159"/>
              <p:cNvSpPr>
                <a:spLocks/>
              </p:cNvSpPr>
              <p:nvPr/>
            </p:nvSpPr>
            <p:spPr bwMode="auto">
              <a:xfrm>
                <a:off x="684" y="111"/>
                <a:ext cx="21" cy="29"/>
              </a:xfrm>
              <a:custGeom>
                <a:avLst/>
                <a:gdLst>
                  <a:gd name="T0" fmla="*/ 0 w 42"/>
                  <a:gd name="T1" fmla="*/ 0 h 59"/>
                  <a:gd name="T2" fmla="*/ 1 w 42"/>
                  <a:gd name="T3" fmla="*/ 0 h 59"/>
                  <a:gd name="T4" fmla="*/ 1 w 42"/>
                  <a:gd name="T5" fmla="*/ 0 h 59"/>
                  <a:gd name="T6" fmla="*/ 1 w 42"/>
                  <a:gd name="T7" fmla="*/ 0 h 59"/>
                  <a:gd name="T8" fmla="*/ 1 w 42"/>
                  <a:gd name="T9" fmla="*/ 0 h 59"/>
                  <a:gd name="T10" fmla="*/ 1 w 42"/>
                  <a:gd name="T11" fmla="*/ 0 h 59"/>
                  <a:gd name="T12" fmla="*/ 1 w 42"/>
                  <a:gd name="T13" fmla="*/ 0 h 59"/>
                  <a:gd name="T14" fmla="*/ 1 w 42"/>
                  <a:gd name="T15" fmla="*/ 0 h 59"/>
                  <a:gd name="T16" fmla="*/ 1 w 42"/>
                  <a:gd name="T17" fmla="*/ 0 h 59"/>
                  <a:gd name="T18" fmla="*/ 1 w 42"/>
                  <a:gd name="T19" fmla="*/ 0 h 59"/>
                  <a:gd name="T20" fmla="*/ 1 w 42"/>
                  <a:gd name="T21" fmla="*/ 0 h 59"/>
                  <a:gd name="T22" fmla="*/ 1 w 42"/>
                  <a:gd name="T23" fmla="*/ 0 h 59"/>
                  <a:gd name="T24" fmla="*/ 1 w 42"/>
                  <a:gd name="T25" fmla="*/ 0 h 59"/>
                  <a:gd name="T26" fmla="*/ 1 w 42"/>
                  <a:gd name="T27" fmla="*/ 0 h 59"/>
                  <a:gd name="T28" fmla="*/ 1 w 42"/>
                  <a:gd name="T29" fmla="*/ 0 h 59"/>
                  <a:gd name="T30" fmla="*/ 1 w 42"/>
                  <a:gd name="T31" fmla="*/ 0 h 59"/>
                  <a:gd name="T32" fmla="*/ 0 w 42"/>
                  <a:gd name="T33" fmla="*/ 0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59"/>
                  <a:gd name="T53" fmla="*/ 42 w 42"/>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59">
                    <a:moveTo>
                      <a:pt x="0" y="0"/>
                    </a:moveTo>
                    <a:lnTo>
                      <a:pt x="5" y="5"/>
                    </a:lnTo>
                    <a:lnTo>
                      <a:pt x="13" y="12"/>
                    </a:lnTo>
                    <a:lnTo>
                      <a:pt x="20" y="21"/>
                    </a:lnTo>
                    <a:lnTo>
                      <a:pt x="28" y="30"/>
                    </a:lnTo>
                    <a:lnTo>
                      <a:pt x="35" y="41"/>
                    </a:lnTo>
                    <a:lnTo>
                      <a:pt x="40" y="49"/>
                    </a:lnTo>
                    <a:lnTo>
                      <a:pt x="42" y="56"/>
                    </a:lnTo>
                    <a:lnTo>
                      <a:pt x="40" y="59"/>
                    </a:lnTo>
                    <a:lnTo>
                      <a:pt x="36" y="58"/>
                    </a:lnTo>
                    <a:lnTo>
                      <a:pt x="31" y="52"/>
                    </a:lnTo>
                    <a:lnTo>
                      <a:pt x="25" y="44"/>
                    </a:lnTo>
                    <a:lnTo>
                      <a:pt x="20" y="33"/>
                    </a:lnTo>
                    <a:lnTo>
                      <a:pt x="14" y="22"/>
                    </a:lnTo>
                    <a:lnTo>
                      <a:pt x="8" y="12"/>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8" name="Freeform 160"/>
              <p:cNvSpPr>
                <a:spLocks/>
              </p:cNvSpPr>
              <p:nvPr/>
            </p:nvSpPr>
            <p:spPr bwMode="auto">
              <a:xfrm>
                <a:off x="647" y="117"/>
                <a:ext cx="18" cy="27"/>
              </a:xfrm>
              <a:custGeom>
                <a:avLst/>
                <a:gdLst>
                  <a:gd name="T0" fmla="*/ 0 w 37"/>
                  <a:gd name="T1" fmla="*/ 0 h 54"/>
                  <a:gd name="T2" fmla="*/ 0 w 37"/>
                  <a:gd name="T3" fmla="*/ 1 h 54"/>
                  <a:gd name="T4" fmla="*/ 0 w 37"/>
                  <a:gd name="T5" fmla="*/ 1 h 54"/>
                  <a:gd name="T6" fmla="*/ 0 w 37"/>
                  <a:gd name="T7" fmla="*/ 1 h 54"/>
                  <a:gd name="T8" fmla="*/ 0 w 37"/>
                  <a:gd name="T9" fmla="*/ 1 h 54"/>
                  <a:gd name="T10" fmla="*/ 0 w 37"/>
                  <a:gd name="T11" fmla="*/ 1 h 54"/>
                  <a:gd name="T12" fmla="*/ 0 w 37"/>
                  <a:gd name="T13" fmla="*/ 1 h 54"/>
                  <a:gd name="T14" fmla="*/ 0 w 37"/>
                  <a:gd name="T15" fmla="*/ 1 h 54"/>
                  <a:gd name="T16" fmla="*/ 0 w 37"/>
                  <a:gd name="T17" fmla="*/ 1 h 54"/>
                  <a:gd name="T18" fmla="*/ 0 w 37"/>
                  <a:gd name="T19" fmla="*/ 1 h 54"/>
                  <a:gd name="T20" fmla="*/ 0 w 37"/>
                  <a:gd name="T21" fmla="*/ 1 h 54"/>
                  <a:gd name="T22" fmla="*/ 0 w 37"/>
                  <a:gd name="T23" fmla="*/ 1 h 54"/>
                  <a:gd name="T24" fmla="*/ 0 w 37"/>
                  <a:gd name="T25" fmla="*/ 1 h 54"/>
                  <a:gd name="T26" fmla="*/ 0 w 37"/>
                  <a:gd name="T27" fmla="*/ 1 h 54"/>
                  <a:gd name="T28" fmla="*/ 0 w 37"/>
                  <a:gd name="T29" fmla="*/ 1 h 54"/>
                  <a:gd name="T30" fmla="*/ 0 w 37"/>
                  <a:gd name="T31" fmla="*/ 1 h 54"/>
                  <a:gd name="T32" fmla="*/ 0 w 37"/>
                  <a:gd name="T33" fmla="*/ 0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54"/>
                  <a:gd name="T53" fmla="*/ 37 w 37"/>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54">
                    <a:moveTo>
                      <a:pt x="0" y="0"/>
                    </a:moveTo>
                    <a:lnTo>
                      <a:pt x="5" y="5"/>
                    </a:lnTo>
                    <a:lnTo>
                      <a:pt x="11" y="12"/>
                    </a:lnTo>
                    <a:lnTo>
                      <a:pt x="18" y="21"/>
                    </a:lnTo>
                    <a:lnTo>
                      <a:pt x="24" y="30"/>
                    </a:lnTo>
                    <a:lnTo>
                      <a:pt x="31" y="38"/>
                    </a:lnTo>
                    <a:lnTo>
                      <a:pt x="36" y="46"/>
                    </a:lnTo>
                    <a:lnTo>
                      <a:pt x="37" y="52"/>
                    </a:lnTo>
                    <a:lnTo>
                      <a:pt x="35" y="54"/>
                    </a:lnTo>
                    <a:lnTo>
                      <a:pt x="30" y="53"/>
                    </a:lnTo>
                    <a:lnTo>
                      <a:pt x="24" y="47"/>
                    </a:lnTo>
                    <a:lnTo>
                      <a:pt x="20" y="40"/>
                    </a:lnTo>
                    <a:lnTo>
                      <a:pt x="14" y="30"/>
                    </a:lnTo>
                    <a:lnTo>
                      <a:pt x="10" y="21"/>
                    </a:lnTo>
                    <a:lnTo>
                      <a:pt x="6" y="12"/>
                    </a:lnTo>
                    <a:lnTo>
                      <a:pt x="3"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49" name="Freeform 161"/>
              <p:cNvSpPr>
                <a:spLocks/>
              </p:cNvSpPr>
              <p:nvPr/>
            </p:nvSpPr>
            <p:spPr bwMode="auto">
              <a:xfrm>
                <a:off x="648" y="78"/>
                <a:ext cx="23" cy="41"/>
              </a:xfrm>
              <a:custGeom>
                <a:avLst/>
                <a:gdLst>
                  <a:gd name="T0" fmla="*/ 1 w 45"/>
                  <a:gd name="T1" fmla="*/ 0 h 83"/>
                  <a:gd name="T2" fmla="*/ 1 w 45"/>
                  <a:gd name="T3" fmla="*/ 0 h 83"/>
                  <a:gd name="T4" fmla="*/ 1 w 45"/>
                  <a:gd name="T5" fmla="*/ 0 h 83"/>
                  <a:gd name="T6" fmla="*/ 1 w 45"/>
                  <a:gd name="T7" fmla="*/ 0 h 83"/>
                  <a:gd name="T8" fmla="*/ 1 w 45"/>
                  <a:gd name="T9" fmla="*/ 0 h 83"/>
                  <a:gd name="T10" fmla="*/ 1 w 45"/>
                  <a:gd name="T11" fmla="*/ 0 h 83"/>
                  <a:gd name="T12" fmla="*/ 1 w 45"/>
                  <a:gd name="T13" fmla="*/ 0 h 83"/>
                  <a:gd name="T14" fmla="*/ 1 w 45"/>
                  <a:gd name="T15" fmla="*/ 0 h 83"/>
                  <a:gd name="T16" fmla="*/ 0 w 45"/>
                  <a:gd name="T17" fmla="*/ 0 h 83"/>
                  <a:gd name="T18" fmla="*/ 1 w 45"/>
                  <a:gd name="T19" fmla="*/ 0 h 83"/>
                  <a:gd name="T20" fmla="*/ 1 w 45"/>
                  <a:gd name="T21" fmla="*/ 0 h 83"/>
                  <a:gd name="T22" fmla="*/ 1 w 45"/>
                  <a:gd name="T23" fmla="*/ 0 h 83"/>
                  <a:gd name="T24" fmla="*/ 1 w 45"/>
                  <a:gd name="T25" fmla="*/ 0 h 83"/>
                  <a:gd name="T26" fmla="*/ 1 w 45"/>
                  <a:gd name="T27" fmla="*/ 0 h 83"/>
                  <a:gd name="T28" fmla="*/ 1 w 45"/>
                  <a:gd name="T29" fmla="*/ 0 h 83"/>
                  <a:gd name="T30" fmla="*/ 1 w 45"/>
                  <a:gd name="T31" fmla="*/ 0 h 83"/>
                  <a:gd name="T32" fmla="*/ 1 w 45"/>
                  <a:gd name="T33" fmla="*/ 0 h 8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83"/>
                  <a:gd name="T53" fmla="*/ 45 w 45"/>
                  <a:gd name="T54" fmla="*/ 83 h 8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83">
                    <a:moveTo>
                      <a:pt x="44" y="0"/>
                    </a:moveTo>
                    <a:lnTo>
                      <a:pt x="45" y="4"/>
                    </a:lnTo>
                    <a:lnTo>
                      <a:pt x="44" y="13"/>
                    </a:lnTo>
                    <a:lnTo>
                      <a:pt x="39" y="25"/>
                    </a:lnTo>
                    <a:lnTo>
                      <a:pt x="32" y="39"/>
                    </a:lnTo>
                    <a:lnTo>
                      <a:pt x="25" y="54"/>
                    </a:lnTo>
                    <a:lnTo>
                      <a:pt x="17" y="67"/>
                    </a:lnTo>
                    <a:lnTo>
                      <a:pt x="8" y="77"/>
                    </a:lnTo>
                    <a:lnTo>
                      <a:pt x="0" y="83"/>
                    </a:lnTo>
                    <a:lnTo>
                      <a:pt x="2" y="77"/>
                    </a:lnTo>
                    <a:lnTo>
                      <a:pt x="8" y="65"/>
                    </a:lnTo>
                    <a:lnTo>
                      <a:pt x="14" y="52"/>
                    </a:lnTo>
                    <a:lnTo>
                      <a:pt x="20" y="37"/>
                    </a:lnTo>
                    <a:lnTo>
                      <a:pt x="29" y="23"/>
                    </a:lnTo>
                    <a:lnTo>
                      <a:pt x="34" y="10"/>
                    </a:lnTo>
                    <a:lnTo>
                      <a:pt x="40" y="2"/>
                    </a:lnTo>
                    <a:lnTo>
                      <a:pt x="4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0" name="Freeform 162"/>
              <p:cNvSpPr>
                <a:spLocks/>
              </p:cNvSpPr>
              <p:nvPr/>
            </p:nvSpPr>
            <p:spPr bwMode="auto">
              <a:xfrm>
                <a:off x="669" y="84"/>
                <a:ext cx="20" cy="32"/>
              </a:xfrm>
              <a:custGeom>
                <a:avLst/>
                <a:gdLst>
                  <a:gd name="T0" fmla="*/ 1 w 40"/>
                  <a:gd name="T1" fmla="*/ 0 h 66"/>
                  <a:gd name="T2" fmla="*/ 1 w 40"/>
                  <a:gd name="T3" fmla="*/ 0 h 66"/>
                  <a:gd name="T4" fmla="*/ 1 w 40"/>
                  <a:gd name="T5" fmla="*/ 0 h 66"/>
                  <a:gd name="T6" fmla="*/ 1 w 40"/>
                  <a:gd name="T7" fmla="*/ 0 h 66"/>
                  <a:gd name="T8" fmla="*/ 1 w 40"/>
                  <a:gd name="T9" fmla="*/ 0 h 66"/>
                  <a:gd name="T10" fmla="*/ 1 w 40"/>
                  <a:gd name="T11" fmla="*/ 0 h 66"/>
                  <a:gd name="T12" fmla="*/ 1 w 40"/>
                  <a:gd name="T13" fmla="*/ 0 h 66"/>
                  <a:gd name="T14" fmla="*/ 1 w 40"/>
                  <a:gd name="T15" fmla="*/ 0 h 66"/>
                  <a:gd name="T16" fmla="*/ 0 w 40"/>
                  <a:gd name="T17" fmla="*/ 0 h 66"/>
                  <a:gd name="T18" fmla="*/ 1 w 40"/>
                  <a:gd name="T19" fmla="*/ 0 h 66"/>
                  <a:gd name="T20" fmla="*/ 1 w 40"/>
                  <a:gd name="T21" fmla="*/ 0 h 66"/>
                  <a:gd name="T22" fmla="*/ 1 w 40"/>
                  <a:gd name="T23" fmla="*/ 0 h 66"/>
                  <a:gd name="T24" fmla="*/ 1 w 40"/>
                  <a:gd name="T25" fmla="*/ 0 h 66"/>
                  <a:gd name="T26" fmla="*/ 1 w 40"/>
                  <a:gd name="T27" fmla="*/ 0 h 66"/>
                  <a:gd name="T28" fmla="*/ 1 w 40"/>
                  <a:gd name="T29" fmla="*/ 0 h 66"/>
                  <a:gd name="T30" fmla="*/ 1 w 40"/>
                  <a:gd name="T31" fmla="*/ 0 h 66"/>
                  <a:gd name="T32" fmla="*/ 1 w 40"/>
                  <a:gd name="T33" fmla="*/ 0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66"/>
                  <a:gd name="T53" fmla="*/ 40 w 40"/>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66">
                    <a:moveTo>
                      <a:pt x="39" y="0"/>
                    </a:moveTo>
                    <a:lnTo>
                      <a:pt x="40" y="4"/>
                    </a:lnTo>
                    <a:lnTo>
                      <a:pt x="38" y="9"/>
                    </a:lnTo>
                    <a:lnTo>
                      <a:pt x="36" y="19"/>
                    </a:lnTo>
                    <a:lnTo>
                      <a:pt x="30" y="29"/>
                    </a:lnTo>
                    <a:lnTo>
                      <a:pt x="24" y="41"/>
                    </a:lnTo>
                    <a:lnTo>
                      <a:pt x="17" y="51"/>
                    </a:lnTo>
                    <a:lnTo>
                      <a:pt x="9" y="60"/>
                    </a:lnTo>
                    <a:lnTo>
                      <a:pt x="0" y="66"/>
                    </a:lnTo>
                    <a:lnTo>
                      <a:pt x="5" y="59"/>
                    </a:lnTo>
                    <a:lnTo>
                      <a:pt x="10" y="49"/>
                    </a:lnTo>
                    <a:lnTo>
                      <a:pt x="16" y="38"/>
                    </a:lnTo>
                    <a:lnTo>
                      <a:pt x="22" y="27"/>
                    </a:lnTo>
                    <a:lnTo>
                      <a:pt x="28" y="16"/>
                    </a:lnTo>
                    <a:lnTo>
                      <a:pt x="32" y="7"/>
                    </a:lnTo>
                    <a:lnTo>
                      <a:pt x="37" y="1"/>
                    </a:lnTo>
                    <a:lnTo>
                      <a:pt x="3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1" name="Freeform 163"/>
              <p:cNvSpPr>
                <a:spLocks/>
              </p:cNvSpPr>
              <p:nvPr/>
            </p:nvSpPr>
            <p:spPr bwMode="auto">
              <a:xfrm>
                <a:off x="671" y="114"/>
                <a:ext cx="21" cy="29"/>
              </a:xfrm>
              <a:custGeom>
                <a:avLst/>
                <a:gdLst>
                  <a:gd name="T0" fmla="*/ 0 w 41"/>
                  <a:gd name="T1" fmla="*/ 0 h 58"/>
                  <a:gd name="T2" fmla="*/ 1 w 41"/>
                  <a:gd name="T3" fmla="*/ 1 h 58"/>
                  <a:gd name="T4" fmla="*/ 1 w 41"/>
                  <a:gd name="T5" fmla="*/ 1 h 58"/>
                  <a:gd name="T6" fmla="*/ 1 w 41"/>
                  <a:gd name="T7" fmla="*/ 1 h 58"/>
                  <a:gd name="T8" fmla="*/ 1 w 41"/>
                  <a:gd name="T9" fmla="*/ 1 h 58"/>
                  <a:gd name="T10" fmla="*/ 1 w 41"/>
                  <a:gd name="T11" fmla="*/ 1 h 58"/>
                  <a:gd name="T12" fmla="*/ 1 w 41"/>
                  <a:gd name="T13" fmla="*/ 1 h 58"/>
                  <a:gd name="T14" fmla="*/ 1 w 41"/>
                  <a:gd name="T15" fmla="*/ 1 h 58"/>
                  <a:gd name="T16" fmla="*/ 1 w 41"/>
                  <a:gd name="T17" fmla="*/ 1 h 58"/>
                  <a:gd name="T18" fmla="*/ 1 w 41"/>
                  <a:gd name="T19" fmla="*/ 1 h 58"/>
                  <a:gd name="T20" fmla="*/ 1 w 41"/>
                  <a:gd name="T21" fmla="*/ 1 h 58"/>
                  <a:gd name="T22" fmla="*/ 1 w 41"/>
                  <a:gd name="T23" fmla="*/ 1 h 58"/>
                  <a:gd name="T24" fmla="*/ 1 w 41"/>
                  <a:gd name="T25" fmla="*/ 1 h 58"/>
                  <a:gd name="T26" fmla="*/ 1 w 41"/>
                  <a:gd name="T27" fmla="*/ 1 h 58"/>
                  <a:gd name="T28" fmla="*/ 1 w 41"/>
                  <a:gd name="T29" fmla="*/ 1 h 58"/>
                  <a:gd name="T30" fmla="*/ 1 w 41"/>
                  <a:gd name="T31" fmla="*/ 1 h 58"/>
                  <a:gd name="T32" fmla="*/ 0 w 41"/>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58"/>
                  <a:gd name="T53" fmla="*/ 41 w 41"/>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58">
                    <a:moveTo>
                      <a:pt x="0" y="0"/>
                    </a:moveTo>
                    <a:lnTo>
                      <a:pt x="4" y="5"/>
                    </a:lnTo>
                    <a:lnTo>
                      <a:pt x="12" y="12"/>
                    </a:lnTo>
                    <a:lnTo>
                      <a:pt x="19" y="21"/>
                    </a:lnTo>
                    <a:lnTo>
                      <a:pt x="27" y="30"/>
                    </a:lnTo>
                    <a:lnTo>
                      <a:pt x="34" y="39"/>
                    </a:lnTo>
                    <a:lnTo>
                      <a:pt x="40" y="48"/>
                    </a:lnTo>
                    <a:lnTo>
                      <a:pt x="41" y="54"/>
                    </a:lnTo>
                    <a:lnTo>
                      <a:pt x="40" y="58"/>
                    </a:lnTo>
                    <a:lnTo>
                      <a:pt x="36" y="57"/>
                    </a:lnTo>
                    <a:lnTo>
                      <a:pt x="31" y="52"/>
                    </a:lnTo>
                    <a:lnTo>
                      <a:pt x="25" y="43"/>
                    </a:lnTo>
                    <a:lnTo>
                      <a:pt x="18" y="33"/>
                    </a:lnTo>
                    <a:lnTo>
                      <a:pt x="12" y="21"/>
                    </a:lnTo>
                    <a:lnTo>
                      <a:pt x="8" y="12"/>
                    </a:lnTo>
                    <a:lnTo>
                      <a:pt x="3"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2" name="Freeform 164"/>
              <p:cNvSpPr>
                <a:spLocks/>
              </p:cNvSpPr>
              <p:nvPr/>
            </p:nvSpPr>
            <p:spPr bwMode="auto">
              <a:xfrm>
                <a:off x="690" y="49"/>
                <a:ext cx="101" cy="21"/>
              </a:xfrm>
              <a:custGeom>
                <a:avLst/>
                <a:gdLst>
                  <a:gd name="T0" fmla="*/ 0 w 201"/>
                  <a:gd name="T1" fmla="*/ 0 h 43"/>
                  <a:gd name="T2" fmla="*/ 0 w 201"/>
                  <a:gd name="T3" fmla="*/ 0 h 43"/>
                  <a:gd name="T4" fmla="*/ 1 w 201"/>
                  <a:gd name="T5" fmla="*/ 0 h 43"/>
                  <a:gd name="T6" fmla="*/ 1 w 201"/>
                  <a:gd name="T7" fmla="*/ 0 h 43"/>
                  <a:gd name="T8" fmla="*/ 1 w 201"/>
                  <a:gd name="T9" fmla="*/ 0 h 43"/>
                  <a:gd name="T10" fmla="*/ 1 w 201"/>
                  <a:gd name="T11" fmla="*/ 0 h 43"/>
                  <a:gd name="T12" fmla="*/ 1 w 201"/>
                  <a:gd name="T13" fmla="*/ 0 h 43"/>
                  <a:gd name="T14" fmla="*/ 1 w 201"/>
                  <a:gd name="T15" fmla="*/ 0 h 43"/>
                  <a:gd name="T16" fmla="*/ 1 w 201"/>
                  <a:gd name="T17" fmla="*/ 0 h 43"/>
                  <a:gd name="T18" fmla="*/ 1 w 201"/>
                  <a:gd name="T19" fmla="*/ 0 h 43"/>
                  <a:gd name="T20" fmla="*/ 1 w 201"/>
                  <a:gd name="T21" fmla="*/ 0 h 43"/>
                  <a:gd name="T22" fmla="*/ 1 w 201"/>
                  <a:gd name="T23" fmla="*/ 0 h 43"/>
                  <a:gd name="T24" fmla="*/ 1 w 201"/>
                  <a:gd name="T25" fmla="*/ 0 h 43"/>
                  <a:gd name="T26" fmla="*/ 1 w 201"/>
                  <a:gd name="T27" fmla="*/ 0 h 43"/>
                  <a:gd name="T28" fmla="*/ 1 w 201"/>
                  <a:gd name="T29" fmla="*/ 0 h 43"/>
                  <a:gd name="T30" fmla="*/ 1 w 201"/>
                  <a:gd name="T31" fmla="*/ 0 h 43"/>
                  <a:gd name="T32" fmla="*/ 1 w 201"/>
                  <a:gd name="T33" fmla="*/ 0 h 43"/>
                  <a:gd name="T34" fmla="*/ 1 w 201"/>
                  <a:gd name="T35" fmla="*/ 0 h 43"/>
                  <a:gd name="T36" fmla="*/ 1 w 201"/>
                  <a:gd name="T37" fmla="*/ 0 h 43"/>
                  <a:gd name="T38" fmla="*/ 1 w 201"/>
                  <a:gd name="T39" fmla="*/ 0 h 43"/>
                  <a:gd name="T40" fmla="*/ 1 w 201"/>
                  <a:gd name="T41" fmla="*/ 0 h 43"/>
                  <a:gd name="T42" fmla="*/ 1 w 201"/>
                  <a:gd name="T43" fmla="*/ 0 h 43"/>
                  <a:gd name="T44" fmla="*/ 1 w 201"/>
                  <a:gd name="T45" fmla="*/ 0 h 43"/>
                  <a:gd name="T46" fmla="*/ 1 w 201"/>
                  <a:gd name="T47" fmla="*/ 0 h 43"/>
                  <a:gd name="T48" fmla="*/ 1 w 201"/>
                  <a:gd name="T49" fmla="*/ 0 h 43"/>
                  <a:gd name="T50" fmla="*/ 1 w 201"/>
                  <a:gd name="T51" fmla="*/ 0 h 43"/>
                  <a:gd name="T52" fmla="*/ 1 w 201"/>
                  <a:gd name="T53" fmla="*/ 0 h 43"/>
                  <a:gd name="T54" fmla="*/ 1 w 201"/>
                  <a:gd name="T55" fmla="*/ 0 h 43"/>
                  <a:gd name="T56" fmla="*/ 1 w 201"/>
                  <a:gd name="T57" fmla="*/ 0 h 43"/>
                  <a:gd name="T58" fmla="*/ 1 w 201"/>
                  <a:gd name="T59" fmla="*/ 0 h 43"/>
                  <a:gd name="T60" fmla="*/ 1 w 201"/>
                  <a:gd name="T61" fmla="*/ 0 h 43"/>
                  <a:gd name="T62" fmla="*/ 1 w 201"/>
                  <a:gd name="T63" fmla="*/ 0 h 43"/>
                  <a:gd name="T64" fmla="*/ 1 w 201"/>
                  <a:gd name="T65" fmla="*/ 0 h 43"/>
                  <a:gd name="T66" fmla="*/ 1 w 201"/>
                  <a:gd name="T67" fmla="*/ 0 h 43"/>
                  <a:gd name="T68" fmla="*/ 1 w 201"/>
                  <a:gd name="T69" fmla="*/ 0 h 43"/>
                  <a:gd name="T70" fmla="*/ 1 w 201"/>
                  <a:gd name="T71" fmla="*/ 0 h 43"/>
                  <a:gd name="T72" fmla="*/ 0 w 201"/>
                  <a:gd name="T73" fmla="*/ 0 h 43"/>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01"/>
                  <a:gd name="T112" fmla="*/ 0 h 43"/>
                  <a:gd name="T113" fmla="*/ 201 w 201"/>
                  <a:gd name="T114" fmla="*/ 43 h 43"/>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01" h="43">
                    <a:moveTo>
                      <a:pt x="0" y="5"/>
                    </a:moveTo>
                    <a:lnTo>
                      <a:pt x="0" y="3"/>
                    </a:lnTo>
                    <a:lnTo>
                      <a:pt x="1" y="1"/>
                    </a:lnTo>
                    <a:lnTo>
                      <a:pt x="2" y="0"/>
                    </a:lnTo>
                    <a:lnTo>
                      <a:pt x="4" y="0"/>
                    </a:lnTo>
                    <a:lnTo>
                      <a:pt x="17" y="10"/>
                    </a:lnTo>
                    <a:lnTo>
                      <a:pt x="30" y="18"/>
                    </a:lnTo>
                    <a:lnTo>
                      <a:pt x="44" y="24"/>
                    </a:lnTo>
                    <a:lnTo>
                      <a:pt x="57" y="29"/>
                    </a:lnTo>
                    <a:lnTo>
                      <a:pt x="71" y="32"/>
                    </a:lnTo>
                    <a:lnTo>
                      <a:pt x="85" y="33"/>
                    </a:lnTo>
                    <a:lnTo>
                      <a:pt x="98" y="33"/>
                    </a:lnTo>
                    <a:lnTo>
                      <a:pt x="112" y="33"/>
                    </a:lnTo>
                    <a:lnTo>
                      <a:pt x="124" y="32"/>
                    </a:lnTo>
                    <a:lnTo>
                      <a:pt x="137" y="30"/>
                    </a:lnTo>
                    <a:lnTo>
                      <a:pt x="150" y="28"/>
                    </a:lnTo>
                    <a:lnTo>
                      <a:pt x="161" y="24"/>
                    </a:lnTo>
                    <a:lnTo>
                      <a:pt x="173" y="21"/>
                    </a:lnTo>
                    <a:lnTo>
                      <a:pt x="183" y="17"/>
                    </a:lnTo>
                    <a:lnTo>
                      <a:pt x="192" y="15"/>
                    </a:lnTo>
                    <a:lnTo>
                      <a:pt x="201" y="12"/>
                    </a:lnTo>
                    <a:lnTo>
                      <a:pt x="197" y="17"/>
                    </a:lnTo>
                    <a:lnTo>
                      <a:pt x="190" y="23"/>
                    </a:lnTo>
                    <a:lnTo>
                      <a:pt x="181" y="28"/>
                    </a:lnTo>
                    <a:lnTo>
                      <a:pt x="169" y="32"/>
                    </a:lnTo>
                    <a:lnTo>
                      <a:pt x="155" y="37"/>
                    </a:lnTo>
                    <a:lnTo>
                      <a:pt x="141" y="39"/>
                    </a:lnTo>
                    <a:lnTo>
                      <a:pt x="125" y="42"/>
                    </a:lnTo>
                    <a:lnTo>
                      <a:pt x="109" y="43"/>
                    </a:lnTo>
                    <a:lnTo>
                      <a:pt x="93" y="43"/>
                    </a:lnTo>
                    <a:lnTo>
                      <a:pt x="77" y="42"/>
                    </a:lnTo>
                    <a:lnTo>
                      <a:pt x="61" y="38"/>
                    </a:lnTo>
                    <a:lnTo>
                      <a:pt x="46" y="35"/>
                    </a:lnTo>
                    <a:lnTo>
                      <a:pt x="32" y="30"/>
                    </a:lnTo>
                    <a:lnTo>
                      <a:pt x="19" y="23"/>
                    </a:lnTo>
                    <a:lnTo>
                      <a:pt x="9" y="15"/>
                    </a:lnTo>
                    <a:lnTo>
                      <a:pt x="0"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3" name="Freeform 165"/>
              <p:cNvSpPr>
                <a:spLocks/>
              </p:cNvSpPr>
              <p:nvPr/>
            </p:nvSpPr>
            <p:spPr bwMode="auto">
              <a:xfrm>
                <a:off x="778" y="40"/>
                <a:ext cx="11" cy="22"/>
              </a:xfrm>
              <a:custGeom>
                <a:avLst/>
                <a:gdLst>
                  <a:gd name="T0" fmla="*/ 0 w 22"/>
                  <a:gd name="T1" fmla="*/ 0 h 45"/>
                  <a:gd name="T2" fmla="*/ 1 w 22"/>
                  <a:gd name="T3" fmla="*/ 0 h 45"/>
                  <a:gd name="T4" fmla="*/ 1 w 22"/>
                  <a:gd name="T5" fmla="*/ 0 h 45"/>
                  <a:gd name="T6" fmla="*/ 1 w 22"/>
                  <a:gd name="T7" fmla="*/ 0 h 45"/>
                  <a:gd name="T8" fmla="*/ 1 w 22"/>
                  <a:gd name="T9" fmla="*/ 0 h 45"/>
                  <a:gd name="T10" fmla="*/ 1 w 22"/>
                  <a:gd name="T11" fmla="*/ 0 h 45"/>
                  <a:gd name="T12" fmla="*/ 1 w 22"/>
                  <a:gd name="T13" fmla="*/ 0 h 45"/>
                  <a:gd name="T14" fmla="*/ 1 w 22"/>
                  <a:gd name="T15" fmla="*/ 0 h 45"/>
                  <a:gd name="T16" fmla="*/ 0 w 22"/>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45"/>
                  <a:gd name="T29" fmla="*/ 22 w 22"/>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45">
                    <a:moveTo>
                      <a:pt x="0" y="45"/>
                    </a:moveTo>
                    <a:lnTo>
                      <a:pt x="9" y="33"/>
                    </a:lnTo>
                    <a:lnTo>
                      <a:pt x="17" y="19"/>
                    </a:lnTo>
                    <a:lnTo>
                      <a:pt x="22" y="6"/>
                    </a:lnTo>
                    <a:lnTo>
                      <a:pt x="21" y="0"/>
                    </a:lnTo>
                    <a:lnTo>
                      <a:pt x="16" y="3"/>
                    </a:lnTo>
                    <a:lnTo>
                      <a:pt x="13" y="16"/>
                    </a:lnTo>
                    <a:lnTo>
                      <a:pt x="7" y="31"/>
                    </a:lnTo>
                    <a:lnTo>
                      <a:pt x="0"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4" name="Freeform 166"/>
              <p:cNvSpPr>
                <a:spLocks/>
              </p:cNvSpPr>
              <p:nvPr/>
            </p:nvSpPr>
            <p:spPr bwMode="auto">
              <a:xfrm>
                <a:off x="769" y="40"/>
                <a:ext cx="13" cy="25"/>
              </a:xfrm>
              <a:custGeom>
                <a:avLst/>
                <a:gdLst>
                  <a:gd name="T0" fmla="*/ 1 w 25"/>
                  <a:gd name="T1" fmla="*/ 0 h 49"/>
                  <a:gd name="T2" fmla="*/ 1 w 25"/>
                  <a:gd name="T3" fmla="*/ 1 h 49"/>
                  <a:gd name="T4" fmla="*/ 1 w 25"/>
                  <a:gd name="T5" fmla="*/ 1 h 49"/>
                  <a:gd name="T6" fmla="*/ 1 w 25"/>
                  <a:gd name="T7" fmla="*/ 1 h 49"/>
                  <a:gd name="T8" fmla="*/ 0 w 25"/>
                  <a:gd name="T9" fmla="*/ 1 h 49"/>
                  <a:gd name="T10" fmla="*/ 1 w 25"/>
                  <a:gd name="T11" fmla="*/ 1 h 49"/>
                  <a:gd name="T12" fmla="*/ 1 w 25"/>
                  <a:gd name="T13" fmla="*/ 1 h 49"/>
                  <a:gd name="T14" fmla="*/ 1 w 25"/>
                  <a:gd name="T15" fmla="*/ 1 h 49"/>
                  <a:gd name="T16" fmla="*/ 1 w 25"/>
                  <a:gd name="T17" fmla="*/ 0 h 4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9"/>
                  <a:gd name="T29" fmla="*/ 25 w 25"/>
                  <a:gd name="T30" fmla="*/ 49 h 4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9">
                    <a:moveTo>
                      <a:pt x="24" y="0"/>
                    </a:moveTo>
                    <a:lnTo>
                      <a:pt x="25" y="7"/>
                    </a:lnTo>
                    <a:lnTo>
                      <a:pt x="20" y="20"/>
                    </a:lnTo>
                    <a:lnTo>
                      <a:pt x="12" y="37"/>
                    </a:lnTo>
                    <a:lnTo>
                      <a:pt x="0" y="49"/>
                    </a:lnTo>
                    <a:lnTo>
                      <a:pt x="5" y="35"/>
                    </a:lnTo>
                    <a:lnTo>
                      <a:pt x="13" y="19"/>
                    </a:lnTo>
                    <a:lnTo>
                      <a:pt x="19" y="5"/>
                    </a:lnTo>
                    <a:lnTo>
                      <a:pt x="2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5" name="Freeform 167"/>
              <p:cNvSpPr>
                <a:spLocks/>
              </p:cNvSpPr>
              <p:nvPr/>
            </p:nvSpPr>
            <p:spPr bwMode="auto">
              <a:xfrm>
                <a:off x="749" y="36"/>
                <a:ext cx="18" cy="33"/>
              </a:xfrm>
              <a:custGeom>
                <a:avLst/>
                <a:gdLst>
                  <a:gd name="T0" fmla="*/ 1 w 36"/>
                  <a:gd name="T1" fmla="*/ 0 h 64"/>
                  <a:gd name="T2" fmla="*/ 1 w 36"/>
                  <a:gd name="T3" fmla="*/ 1 h 64"/>
                  <a:gd name="T4" fmla="*/ 1 w 36"/>
                  <a:gd name="T5" fmla="*/ 1 h 64"/>
                  <a:gd name="T6" fmla="*/ 1 w 36"/>
                  <a:gd name="T7" fmla="*/ 1 h 64"/>
                  <a:gd name="T8" fmla="*/ 1 w 36"/>
                  <a:gd name="T9" fmla="*/ 1 h 64"/>
                  <a:gd name="T10" fmla="*/ 1 w 36"/>
                  <a:gd name="T11" fmla="*/ 1 h 64"/>
                  <a:gd name="T12" fmla="*/ 1 w 36"/>
                  <a:gd name="T13" fmla="*/ 1 h 64"/>
                  <a:gd name="T14" fmla="*/ 1 w 36"/>
                  <a:gd name="T15" fmla="*/ 1 h 64"/>
                  <a:gd name="T16" fmla="*/ 0 w 36"/>
                  <a:gd name="T17" fmla="*/ 1 h 64"/>
                  <a:gd name="T18" fmla="*/ 1 w 36"/>
                  <a:gd name="T19" fmla="*/ 1 h 64"/>
                  <a:gd name="T20" fmla="*/ 1 w 36"/>
                  <a:gd name="T21" fmla="*/ 1 h 64"/>
                  <a:gd name="T22" fmla="*/ 1 w 36"/>
                  <a:gd name="T23" fmla="*/ 1 h 64"/>
                  <a:gd name="T24" fmla="*/ 1 w 36"/>
                  <a:gd name="T25" fmla="*/ 1 h 64"/>
                  <a:gd name="T26" fmla="*/ 1 w 36"/>
                  <a:gd name="T27" fmla="*/ 1 h 64"/>
                  <a:gd name="T28" fmla="*/ 1 w 36"/>
                  <a:gd name="T29" fmla="*/ 1 h 64"/>
                  <a:gd name="T30" fmla="*/ 1 w 36"/>
                  <a:gd name="T31" fmla="*/ 1 h 64"/>
                  <a:gd name="T32" fmla="*/ 1 w 36"/>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64"/>
                  <a:gd name="T53" fmla="*/ 36 w 36"/>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64">
                    <a:moveTo>
                      <a:pt x="35" y="0"/>
                    </a:moveTo>
                    <a:lnTo>
                      <a:pt x="36" y="3"/>
                    </a:lnTo>
                    <a:lnTo>
                      <a:pt x="35" y="9"/>
                    </a:lnTo>
                    <a:lnTo>
                      <a:pt x="31" y="18"/>
                    </a:lnTo>
                    <a:lnTo>
                      <a:pt x="27" y="28"/>
                    </a:lnTo>
                    <a:lnTo>
                      <a:pt x="21" y="39"/>
                    </a:lnTo>
                    <a:lnTo>
                      <a:pt x="15" y="49"/>
                    </a:lnTo>
                    <a:lnTo>
                      <a:pt x="7" y="58"/>
                    </a:lnTo>
                    <a:lnTo>
                      <a:pt x="0" y="64"/>
                    </a:lnTo>
                    <a:lnTo>
                      <a:pt x="4" y="58"/>
                    </a:lnTo>
                    <a:lnTo>
                      <a:pt x="7" y="50"/>
                    </a:lnTo>
                    <a:lnTo>
                      <a:pt x="13" y="39"/>
                    </a:lnTo>
                    <a:lnTo>
                      <a:pt x="18" y="27"/>
                    </a:lnTo>
                    <a:lnTo>
                      <a:pt x="22" y="17"/>
                    </a:lnTo>
                    <a:lnTo>
                      <a:pt x="28" y="7"/>
                    </a:lnTo>
                    <a:lnTo>
                      <a:pt x="31"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6" name="Freeform 168"/>
              <p:cNvSpPr>
                <a:spLocks/>
              </p:cNvSpPr>
              <p:nvPr/>
            </p:nvSpPr>
            <p:spPr bwMode="auto">
              <a:xfrm>
                <a:off x="731" y="33"/>
                <a:ext cx="19" cy="35"/>
              </a:xfrm>
              <a:custGeom>
                <a:avLst/>
                <a:gdLst>
                  <a:gd name="T0" fmla="*/ 0 w 40"/>
                  <a:gd name="T1" fmla="*/ 0 h 70"/>
                  <a:gd name="T2" fmla="*/ 0 w 40"/>
                  <a:gd name="T3" fmla="*/ 1 h 70"/>
                  <a:gd name="T4" fmla="*/ 0 w 40"/>
                  <a:gd name="T5" fmla="*/ 1 h 70"/>
                  <a:gd name="T6" fmla="*/ 0 w 40"/>
                  <a:gd name="T7" fmla="*/ 1 h 70"/>
                  <a:gd name="T8" fmla="*/ 0 w 40"/>
                  <a:gd name="T9" fmla="*/ 1 h 70"/>
                  <a:gd name="T10" fmla="*/ 0 w 40"/>
                  <a:gd name="T11" fmla="*/ 1 h 70"/>
                  <a:gd name="T12" fmla="*/ 0 w 40"/>
                  <a:gd name="T13" fmla="*/ 1 h 70"/>
                  <a:gd name="T14" fmla="*/ 0 w 40"/>
                  <a:gd name="T15" fmla="*/ 1 h 70"/>
                  <a:gd name="T16" fmla="*/ 0 w 40"/>
                  <a:gd name="T17" fmla="*/ 1 h 70"/>
                  <a:gd name="T18" fmla="*/ 0 w 40"/>
                  <a:gd name="T19" fmla="*/ 1 h 70"/>
                  <a:gd name="T20" fmla="*/ 0 w 40"/>
                  <a:gd name="T21" fmla="*/ 1 h 70"/>
                  <a:gd name="T22" fmla="*/ 0 w 40"/>
                  <a:gd name="T23" fmla="*/ 1 h 70"/>
                  <a:gd name="T24" fmla="*/ 0 w 40"/>
                  <a:gd name="T25" fmla="*/ 1 h 70"/>
                  <a:gd name="T26" fmla="*/ 0 w 40"/>
                  <a:gd name="T27" fmla="*/ 1 h 70"/>
                  <a:gd name="T28" fmla="*/ 0 w 40"/>
                  <a:gd name="T29" fmla="*/ 1 h 70"/>
                  <a:gd name="T30" fmla="*/ 0 w 40"/>
                  <a:gd name="T31" fmla="*/ 1 h 70"/>
                  <a:gd name="T32" fmla="*/ 0 w 40"/>
                  <a:gd name="T33" fmla="*/ 0 h 7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70"/>
                  <a:gd name="T53" fmla="*/ 40 w 40"/>
                  <a:gd name="T54" fmla="*/ 70 h 7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70">
                    <a:moveTo>
                      <a:pt x="38" y="0"/>
                    </a:moveTo>
                    <a:lnTo>
                      <a:pt x="40" y="3"/>
                    </a:lnTo>
                    <a:lnTo>
                      <a:pt x="37" y="11"/>
                    </a:lnTo>
                    <a:lnTo>
                      <a:pt x="34" y="22"/>
                    </a:lnTo>
                    <a:lnTo>
                      <a:pt x="28" y="33"/>
                    </a:lnTo>
                    <a:lnTo>
                      <a:pt x="22" y="45"/>
                    </a:lnTo>
                    <a:lnTo>
                      <a:pt x="14" y="56"/>
                    </a:lnTo>
                    <a:lnTo>
                      <a:pt x="7" y="64"/>
                    </a:lnTo>
                    <a:lnTo>
                      <a:pt x="0" y="70"/>
                    </a:lnTo>
                    <a:lnTo>
                      <a:pt x="3" y="64"/>
                    </a:lnTo>
                    <a:lnTo>
                      <a:pt x="7" y="55"/>
                    </a:lnTo>
                    <a:lnTo>
                      <a:pt x="13" y="44"/>
                    </a:lnTo>
                    <a:lnTo>
                      <a:pt x="19" y="31"/>
                    </a:lnTo>
                    <a:lnTo>
                      <a:pt x="26" y="19"/>
                    </a:lnTo>
                    <a:lnTo>
                      <a:pt x="32"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7" name="Freeform 169"/>
              <p:cNvSpPr>
                <a:spLocks/>
              </p:cNvSpPr>
              <p:nvPr/>
            </p:nvSpPr>
            <p:spPr bwMode="auto">
              <a:xfrm>
                <a:off x="718" y="37"/>
                <a:ext cx="21" cy="29"/>
              </a:xfrm>
              <a:custGeom>
                <a:avLst/>
                <a:gdLst>
                  <a:gd name="T0" fmla="*/ 0 w 43"/>
                  <a:gd name="T1" fmla="*/ 0 h 57"/>
                  <a:gd name="T2" fmla="*/ 0 w 43"/>
                  <a:gd name="T3" fmla="*/ 1 h 57"/>
                  <a:gd name="T4" fmla="*/ 0 w 43"/>
                  <a:gd name="T5" fmla="*/ 1 h 57"/>
                  <a:gd name="T6" fmla="*/ 0 w 43"/>
                  <a:gd name="T7" fmla="*/ 1 h 57"/>
                  <a:gd name="T8" fmla="*/ 0 w 43"/>
                  <a:gd name="T9" fmla="*/ 1 h 57"/>
                  <a:gd name="T10" fmla="*/ 0 w 43"/>
                  <a:gd name="T11" fmla="*/ 1 h 57"/>
                  <a:gd name="T12" fmla="*/ 0 w 43"/>
                  <a:gd name="T13" fmla="*/ 1 h 57"/>
                  <a:gd name="T14" fmla="*/ 0 w 43"/>
                  <a:gd name="T15" fmla="*/ 1 h 57"/>
                  <a:gd name="T16" fmla="*/ 0 w 43"/>
                  <a:gd name="T17" fmla="*/ 1 h 57"/>
                  <a:gd name="T18" fmla="*/ 0 w 43"/>
                  <a:gd name="T19" fmla="*/ 1 h 57"/>
                  <a:gd name="T20" fmla="*/ 0 w 43"/>
                  <a:gd name="T21" fmla="*/ 1 h 57"/>
                  <a:gd name="T22" fmla="*/ 0 w 43"/>
                  <a:gd name="T23" fmla="*/ 1 h 57"/>
                  <a:gd name="T24" fmla="*/ 0 w 43"/>
                  <a:gd name="T25" fmla="*/ 1 h 57"/>
                  <a:gd name="T26" fmla="*/ 0 w 43"/>
                  <a:gd name="T27" fmla="*/ 1 h 57"/>
                  <a:gd name="T28" fmla="*/ 0 w 43"/>
                  <a:gd name="T29" fmla="*/ 1 h 57"/>
                  <a:gd name="T30" fmla="*/ 0 w 43"/>
                  <a:gd name="T31" fmla="*/ 1 h 57"/>
                  <a:gd name="T32" fmla="*/ 0 w 43"/>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57"/>
                  <a:gd name="T53" fmla="*/ 43 w 43"/>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57">
                    <a:moveTo>
                      <a:pt x="43" y="0"/>
                    </a:moveTo>
                    <a:lnTo>
                      <a:pt x="43" y="2"/>
                    </a:lnTo>
                    <a:lnTo>
                      <a:pt x="40" y="9"/>
                    </a:lnTo>
                    <a:lnTo>
                      <a:pt x="35" y="18"/>
                    </a:lnTo>
                    <a:lnTo>
                      <a:pt x="29" y="29"/>
                    </a:lnTo>
                    <a:lnTo>
                      <a:pt x="21" y="39"/>
                    </a:lnTo>
                    <a:lnTo>
                      <a:pt x="13" y="47"/>
                    </a:lnTo>
                    <a:lnTo>
                      <a:pt x="6" y="54"/>
                    </a:lnTo>
                    <a:lnTo>
                      <a:pt x="0" y="57"/>
                    </a:lnTo>
                    <a:lnTo>
                      <a:pt x="4" y="52"/>
                    </a:lnTo>
                    <a:lnTo>
                      <a:pt x="9" y="44"/>
                    </a:lnTo>
                    <a:lnTo>
                      <a:pt x="15" y="34"/>
                    </a:lnTo>
                    <a:lnTo>
                      <a:pt x="22" y="23"/>
                    </a:lnTo>
                    <a:lnTo>
                      <a:pt x="29" y="14"/>
                    </a:lnTo>
                    <a:lnTo>
                      <a:pt x="35" y="6"/>
                    </a:lnTo>
                    <a:lnTo>
                      <a:pt x="39" y="1"/>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8" name="Freeform 170"/>
              <p:cNvSpPr>
                <a:spLocks/>
              </p:cNvSpPr>
              <p:nvPr/>
            </p:nvSpPr>
            <p:spPr bwMode="auto">
              <a:xfrm>
                <a:off x="709" y="39"/>
                <a:ext cx="18" cy="24"/>
              </a:xfrm>
              <a:custGeom>
                <a:avLst/>
                <a:gdLst>
                  <a:gd name="T0" fmla="*/ 0 w 37"/>
                  <a:gd name="T1" fmla="*/ 0 h 49"/>
                  <a:gd name="T2" fmla="*/ 0 w 37"/>
                  <a:gd name="T3" fmla="*/ 0 h 49"/>
                  <a:gd name="T4" fmla="*/ 0 w 37"/>
                  <a:gd name="T5" fmla="*/ 0 h 49"/>
                  <a:gd name="T6" fmla="*/ 0 w 37"/>
                  <a:gd name="T7" fmla="*/ 0 h 49"/>
                  <a:gd name="T8" fmla="*/ 0 w 37"/>
                  <a:gd name="T9" fmla="*/ 0 h 49"/>
                  <a:gd name="T10" fmla="*/ 0 w 37"/>
                  <a:gd name="T11" fmla="*/ 0 h 49"/>
                  <a:gd name="T12" fmla="*/ 0 w 37"/>
                  <a:gd name="T13" fmla="*/ 0 h 49"/>
                  <a:gd name="T14" fmla="*/ 0 w 37"/>
                  <a:gd name="T15" fmla="*/ 0 h 49"/>
                  <a:gd name="T16" fmla="*/ 0 w 37"/>
                  <a:gd name="T17" fmla="*/ 0 h 49"/>
                  <a:gd name="T18" fmla="*/ 0 w 37"/>
                  <a:gd name="T19" fmla="*/ 0 h 49"/>
                  <a:gd name="T20" fmla="*/ 0 w 37"/>
                  <a:gd name="T21" fmla="*/ 0 h 49"/>
                  <a:gd name="T22" fmla="*/ 0 w 37"/>
                  <a:gd name="T23" fmla="*/ 0 h 49"/>
                  <a:gd name="T24" fmla="*/ 0 w 37"/>
                  <a:gd name="T25" fmla="*/ 0 h 49"/>
                  <a:gd name="T26" fmla="*/ 0 w 37"/>
                  <a:gd name="T27" fmla="*/ 0 h 49"/>
                  <a:gd name="T28" fmla="*/ 0 w 37"/>
                  <a:gd name="T29" fmla="*/ 0 h 49"/>
                  <a:gd name="T30" fmla="*/ 0 w 37"/>
                  <a:gd name="T31" fmla="*/ 0 h 49"/>
                  <a:gd name="T32" fmla="*/ 0 w 37"/>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9"/>
                  <a:gd name="T53" fmla="*/ 37 w 37"/>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9">
                    <a:moveTo>
                      <a:pt x="35" y="0"/>
                    </a:moveTo>
                    <a:lnTo>
                      <a:pt x="37" y="3"/>
                    </a:lnTo>
                    <a:lnTo>
                      <a:pt x="34" y="8"/>
                    </a:lnTo>
                    <a:lnTo>
                      <a:pt x="32" y="15"/>
                    </a:lnTo>
                    <a:lnTo>
                      <a:pt x="27" y="23"/>
                    </a:lnTo>
                    <a:lnTo>
                      <a:pt x="22" y="31"/>
                    </a:lnTo>
                    <a:lnTo>
                      <a:pt x="15" y="39"/>
                    </a:lnTo>
                    <a:lnTo>
                      <a:pt x="8" y="45"/>
                    </a:lnTo>
                    <a:lnTo>
                      <a:pt x="0" y="49"/>
                    </a:lnTo>
                    <a:lnTo>
                      <a:pt x="3" y="43"/>
                    </a:lnTo>
                    <a:lnTo>
                      <a:pt x="8" y="36"/>
                    </a:lnTo>
                    <a:lnTo>
                      <a:pt x="13" y="28"/>
                    </a:lnTo>
                    <a:lnTo>
                      <a:pt x="19" y="19"/>
                    </a:lnTo>
                    <a:lnTo>
                      <a:pt x="24" y="12"/>
                    </a:lnTo>
                    <a:lnTo>
                      <a:pt x="28" y="5"/>
                    </a:lnTo>
                    <a:lnTo>
                      <a:pt x="33" y="1"/>
                    </a:lnTo>
                    <a:lnTo>
                      <a:pt x="3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59" name="Freeform 171"/>
              <p:cNvSpPr>
                <a:spLocks/>
              </p:cNvSpPr>
              <p:nvPr/>
            </p:nvSpPr>
            <p:spPr bwMode="auto">
              <a:xfrm>
                <a:off x="699" y="39"/>
                <a:ext cx="16" cy="17"/>
              </a:xfrm>
              <a:custGeom>
                <a:avLst/>
                <a:gdLst>
                  <a:gd name="T0" fmla="*/ 1 w 32"/>
                  <a:gd name="T1" fmla="*/ 0 h 35"/>
                  <a:gd name="T2" fmla="*/ 1 w 32"/>
                  <a:gd name="T3" fmla="*/ 0 h 35"/>
                  <a:gd name="T4" fmla="*/ 1 w 32"/>
                  <a:gd name="T5" fmla="*/ 0 h 35"/>
                  <a:gd name="T6" fmla="*/ 1 w 32"/>
                  <a:gd name="T7" fmla="*/ 0 h 35"/>
                  <a:gd name="T8" fmla="*/ 1 w 32"/>
                  <a:gd name="T9" fmla="*/ 0 h 35"/>
                  <a:gd name="T10" fmla="*/ 1 w 32"/>
                  <a:gd name="T11" fmla="*/ 0 h 35"/>
                  <a:gd name="T12" fmla="*/ 1 w 32"/>
                  <a:gd name="T13" fmla="*/ 0 h 35"/>
                  <a:gd name="T14" fmla="*/ 1 w 32"/>
                  <a:gd name="T15" fmla="*/ 0 h 35"/>
                  <a:gd name="T16" fmla="*/ 0 w 32"/>
                  <a:gd name="T17" fmla="*/ 0 h 35"/>
                  <a:gd name="T18" fmla="*/ 1 w 32"/>
                  <a:gd name="T19" fmla="*/ 0 h 35"/>
                  <a:gd name="T20" fmla="*/ 1 w 32"/>
                  <a:gd name="T21" fmla="*/ 0 h 35"/>
                  <a:gd name="T22" fmla="*/ 1 w 32"/>
                  <a:gd name="T23" fmla="*/ 0 h 35"/>
                  <a:gd name="T24" fmla="*/ 1 w 32"/>
                  <a:gd name="T25" fmla="*/ 0 h 3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5"/>
                  <a:gd name="T41" fmla="*/ 32 w 32"/>
                  <a:gd name="T42" fmla="*/ 35 h 3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5">
                    <a:moveTo>
                      <a:pt x="31" y="0"/>
                    </a:moveTo>
                    <a:lnTo>
                      <a:pt x="32" y="3"/>
                    </a:lnTo>
                    <a:lnTo>
                      <a:pt x="30" y="7"/>
                    </a:lnTo>
                    <a:lnTo>
                      <a:pt x="27" y="13"/>
                    </a:lnTo>
                    <a:lnTo>
                      <a:pt x="21" y="20"/>
                    </a:lnTo>
                    <a:lnTo>
                      <a:pt x="15" y="26"/>
                    </a:lnTo>
                    <a:lnTo>
                      <a:pt x="9" y="32"/>
                    </a:lnTo>
                    <a:lnTo>
                      <a:pt x="4" y="34"/>
                    </a:lnTo>
                    <a:lnTo>
                      <a:pt x="0" y="35"/>
                    </a:lnTo>
                    <a:lnTo>
                      <a:pt x="7" y="27"/>
                    </a:lnTo>
                    <a:lnTo>
                      <a:pt x="16" y="15"/>
                    </a:lnTo>
                    <a:lnTo>
                      <a:pt x="25" y="5"/>
                    </a:lnTo>
                    <a:lnTo>
                      <a:pt x="3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0" name="Freeform 172"/>
              <p:cNvSpPr>
                <a:spLocks/>
              </p:cNvSpPr>
              <p:nvPr/>
            </p:nvSpPr>
            <p:spPr bwMode="auto">
              <a:xfrm>
                <a:off x="693" y="42"/>
                <a:ext cx="11" cy="11"/>
              </a:xfrm>
              <a:custGeom>
                <a:avLst/>
                <a:gdLst>
                  <a:gd name="T0" fmla="*/ 1 w 20"/>
                  <a:gd name="T1" fmla="*/ 0 h 22"/>
                  <a:gd name="T2" fmla="*/ 1 w 20"/>
                  <a:gd name="T3" fmla="*/ 1 h 22"/>
                  <a:gd name="T4" fmla="*/ 1 w 20"/>
                  <a:gd name="T5" fmla="*/ 1 h 22"/>
                  <a:gd name="T6" fmla="*/ 1 w 20"/>
                  <a:gd name="T7" fmla="*/ 1 h 22"/>
                  <a:gd name="T8" fmla="*/ 0 w 20"/>
                  <a:gd name="T9" fmla="*/ 1 h 22"/>
                  <a:gd name="T10" fmla="*/ 1 w 20"/>
                  <a:gd name="T11" fmla="*/ 1 h 22"/>
                  <a:gd name="T12" fmla="*/ 1 w 20"/>
                  <a:gd name="T13" fmla="*/ 1 h 22"/>
                  <a:gd name="T14" fmla="*/ 1 w 20"/>
                  <a:gd name="T15" fmla="*/ 0 h 22"/>
                  <a:gd name="T16" fmla="*/ 1 w 20"/>
                  <a:gd name="T17" fmla="*/ 0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2"/>
                  <a:gd name="T29" fmla="*/ 20 w 2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2">
                    <a:moveTo>
                      <a:pt x="20" y="0"/>
                    </a:moveTo>
                    <a:lnTo>
                      <a:pt x="20" y="6"/>
                    </a:lnTo>
                    <a:lnTo>
                      <a:pt x="15" y="14"/>
                    </a:lnTo>
                    <a:lnTo>
                      <a:pt x="8" y="21"/>
                    </a:lnTo>
                    <a:lnTo>
                      <a:pt x="0" y="22"/>
                    </a:lnTo>
                    <a:lnTo>
                      <a:pt x="6" y="17"/>
                    </a:lnTo>
                    <a:lnTo>
                      <a:pt x="12" y="8"/>
                    </a:lnTo>
                    <a:lnTo>
                      <a:pt x="17" y="0"/>
                    </a:lnTo>
                    <a:lnTo>
                      <a:pt x="2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1" name="Freeform 173"/>
              <p:cNvSpPr>
                <a:spLocks/>
              </p:cNvSpPr>
              <p:nvPr/>
            </p:nvSpPr>
            <p:spPr bwMode="auto">
              <a:xfrm>
                <a:off x="785" y="43"/>
                <a:ext cx="12" cy="15"/>
              </a:xfrm>
              <a:custGeom>
                <a:avLst/>
                <a:gdLst>
                  <a:gd name="T0" fmla="*/ 0 w 23"/>
                  <a:gd name="T1" fmla="*/ 1 h 30"/>
                  <a:gd name="T2" fmla="*/ 1 w 23"/>
                  <a:gd name="T3" fmla="*/ 1 h 30"/>
                  <a:gd name="T4" fmla="*/ 1 w 23"/>
                  <a:gd name="T5" fmla="*/ 1 h 30"/>
                  <a:gd name="T6" fmla="*/ 1 w 23"/>
                  <a:gd name="T7" fmla="*/ 1 h 30"/>
                  <a:gd name="T8" fmla="*/ 1 w 23"/>
                  <a:gd name="T9" fmla="*/ 0 h 30"/>
                  <a:gd name="T10" fmla="*/ 1 w 23"/>
                  <a:gd name="T11" fmla="*/ 1 h 30"/>
                  <a:gd name="T12" fmla="*/ 1 w 23"/>
                  <a:gd name="T13" fmla="*/ 1 h 30"/>
                  <a:gd name="T14" fmla="*/ 1 w 23"/>
                  <a:gd name="T15" fmla="*/ 1 h 30"/>
                  <a:gd name="T16" fmla="*/ 0 w 23"/>
                  <a:gd name="T17" fmla="*/ 1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30"/>
                  <a:gd name="T29" fmla="*/ 23 w 23"/>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30">
                    <a:moveTo>
                      <a:pt x="0" y="30"/>
                    </a:moveTo>
                    <a:lnTo>
                      <a:pt x="3" y="24"/>
                    </a:lnTo>
                    <a:lnTo>
                      <a:pt x="10" y="12"/>
                    </a:lnTo>
                    <a:lnTo>
                      <a:pt x="17" y="3"/>
                    </a:lnTo>
                    <a:lnTo>
                      <a:pt x="23" y="0"/>
                    </a:lnTo>
                    <a:lnTo>
                      <a:pt x="23" y="7"/>
                    </a:lnTo>
                    <a:lnTo>
                      <a:pt x="16" y="15"/>
                    </a:lnTo>
                    <a:lnTo>
                      <a:pt x="7" y="25"/>
                    </a:lnTo>
                    <a:lnTo>
                      <a:pt x="0" y="3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2" name="Freeform 174"/>
              <p:cNvSpPr>
                <a:spLocks/>
              </p:cNvSpPr>
              <p:nvPr/>
            </p:nvSpPr>
            <p:spPr bwMode="auto">
              <a:xfrm>
                <a:off x="785" y="59"/>
                <a:ext cx="15" cy="6"/>
              </a:xfrm>
              <a:custGeom>
                <a:avLst/>
                <a:gdLst>
                  <a:gd name="T0" fmla="*/ 0 w 31"/>
                  <a:gd name="T1" fmla="*/ 0 h 11"/>
                  <a:gd name="T2" fmla="*/ 0 w 31"/>
                  <a:gd name="T3" fmla="*/ 1 h 11"/>
                  <a:gd name="T4" fmla="*/ 0 w 31"/>
                  <a:gd name="T5" fmla="*/ 1 h 11"/>
                  <a:gd name="T6" fmla="*/ 0 w 31"/>
                  <a:gd name="T7" fmla="*/ 1 h 11"/>
                  <a:gd name="T8" fmla="*/ 0 w 31"/>
                  <a:gd name="T9" fmla="*/ 1 h 11"/>
                  <a:gd name="T10" fmla="*/ 0 w 31"/>
                  <a:gd name="T11" fmla="*/ 1 h 11"/>
                  <a:gd name="T12" fmla="*/ 0 w 31"/>
                  <a:gd name="T13" fmla="*/ 1 h 11"/>
                  <a:gd name="T14" fmla="*/ 0 w 31"/>
                  <a:gd name="T15" fmla="*/ 1 h 11"/>
                  <a:gd name="T16" fmla="*/ 0 w 31"/>
                  <a:gd name="T17" fmla="*/ 1 h 11"/>
                  <a:gd name="T18" fmla="*/ 0 w 31"/>
                  <a:gd name="T19" fmla="*/ 1 h 11"/>
                  <a:gd name="T20" fmla="*/ 0 w 31"/>
                  <a:gd name="T21" fmla="*/ 1 h 11"/>
                  <a:gd name="T22" fmla="*/ 0 w 31"/>
                  <a:gd name="T23" fmla="*/ 0 h 11"/>
                  <a:gd name="T24" fmla="*/ 0 w 31"/>
                  <a:gd name="T25" fmla="*/ 0 h 1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11"/>
                  <a:gd name="T41" fmla="*/ 31 w 31"/>
                  <a:gd name="T42" fmla="*/ 11 h 11"/>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11">
                    <a:moveTo>
                      <a:pt x="0" y="0"/>
                    </a:moveTo>
                    <a:lnTo>
                      <a:pt x="5" y="2"/>
                    </a:lnTo>
                    <a:lnTo>
                      <a:pt x="15" y="8"/>
                    </a:lnTo>
                    <a:lnTo>
                      <a:pt x="25" y="11"/>
                    </a:lnTo>
                    <a:lnTo>
                      <a:pt x="31" y="10"/>
                    </a:lnTo>
                    <a:lnTo>
                      <a:pt x="31" y="8"/>
                    </a:lnTo>
                    <a:lnTo>
                      <a:pt x="28" y="5"/>
                    </a:lnTo>
                    <a:lnTo>
                      <a:pt x="24" y="4"/>
                    </a:lnTo>
                    <a:lnTo>
                      <a:pt x="19" y="3"/>
                    </a:lnTo>
                    <a:lnTo>
                      <a:pt x="14" y="2"/>
                    </a:lnTo>
                    <a:lnTo>
                      <a:pt x="8" y="1"/>
                    </a:lnTo>
                    <a:lnTo>
                      <a:pt x="3" y="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3" name="Freeform 175"/>
              <p:cNvSpPr>
                <a:spLocks/>
              </p:cNvSpPr>
              <p:nvPr/>
            </p:nvSpPr>
            <p:spPr bwMode="auto">
              <a:xfrm>
                <a:off x="788" y="52"/>
                <a:ext cx="16" cy="5"/>
              </a:xfrm>
              <a:custGeom>
                <a:avLst/>
                <a:gdLst>
                  <a:gd name="T0" fmla="*/ 0 w 34"/>
                  <a:gd name="T1" fmla="*/ 1 h 10"/>
                  <a:gd name="T2" fmla="*/ 0 w 34"/>
                  <a:gd name="T3" fmla="*/ 1 h 10"/>
                  <a:gd name="T4" fmla="*/ 0 w 34"/>
                  <a:gd name="T5" fmla="*/ 1 h 10"/>
                  <a:gd name="T6" fmla="*/ 0 w 34"/>
                  <a:gd name="T7" fmla="*/ 1 h 10"/>
                  <a:gd name="T8" fmla="*/ 0 w 34"/>
                  <a:gd name="T9" fmla="*/ 1 h 10"/>
                  <a:gd name="T10" fmla="*/ 0 w 34"/>
                  <a:gd name="T11" fmla="*/ 1 h 10"/>
                  <a:gd name="T12" fmla="*/ 0 w 34"/>
                  <a:gd name="T13" fmla="*/ 1 h 10"/>
                  <a:gd name="T14" fmla="*/ 0 w 34"/>
                  <a:gd name="T15" fmla="*/ 1 h 10"/>
                  <a:gd name="T16" fmla="*/ 0 w 34"/>
                  <a:gd name="T17" fmla="*/ 1 h 10"/>
                  <a:gd name="T18" fmla="*/ 0 w 34"/>
                  <a:gd name="T19" fmla="*/ 0 h 10"/>
                  <a:gd name="T20" fmla="*/ 0 w 34"/>
                  <a:gd name="T21" fmla="*/ 1 h 10"/>
                  <a:gd name="T22" fmla="*/ 0 w 34"/>
                  <a:gd name="T23" fmla="*/ 1 h 10"/>
                  <a:gd name="T24" fmla="*/ 0 w 34"/>
                  <a:gd name="T25" fmla="*/ 1 h 1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4"/>
                  <a:gd name="T40" fmla="*/ 0 h 10"/>
                  <a:gd name="T41" fmla="*/ 34 w 34"/>
                  <a:gd name="T42" fmla="*/ 10 h 1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4" h="10">
                    <a:moveTo>
                      <a:pt x="0" y="10"/>
                    </a:moveTo>
                    <a:lnTo>
                      <a:pt x="3" y="10"/>
                    </a:lnTo>
                    <a:lnTo>
                      <a:pt x="7" y="9"/>
                    </a:lnTo>
                    <a:lnTo>
                      <a:pt x="13" y="9"/>
                    </a:lnTo>
                    <a:lnTo>
                      <a:pt x="19" y="9"/>
                    </a:lnTo>
                    <a:lnTo>
                      <a:pt x="25" y="8"/>
                    </a:lnTo>
                    <a:lnTo>
                      <a:pt x="29" y="7"/>
                    </a:lnTo>
                    <a:lnTo>
                      <a:pt x="33" y="4"/>
                    </a:lnTo>
                    <a:lnTo>
                      <a:pt x="34" y="2"/>
                    </a:lnTo>
                    <a:lnTo>
                      <a:pt x="29" y="0"/>
                    </a:lnTo>
                    <a:lnTo>
                      <a:pt x="20" y="2"/>
                    </a:lnTo>
                    <a:lnTo>
                      <a:pt x="9" y="7"/>
                    </a:lnTo>
                    <a:lnTo>
                      <a:pt x="0"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4" name="Freeform 176"/>
              <p:cNvSpPr>
                <a:spLocks/>
              </p:cNvSpPr>
              <p:nvPr/>
            </p:nvSpPr>
            <p:spPr bwMode="auto">
              <a:xfrm>
                <a:off x="780" y="61"/>
                <a:ext cx="16" cy="12"/>
              </a:xfrm>
              <a:custGeom>
                <a:avLst/>
                <a:gdLst>
                  <a:gd name="T0" fmla="*/ 0 w 33"/>
                  <a:gd name="T1" fmla="*/ 0 h 24"/>
                  <a:gd name="T2" fmla="*/ 0 w 33"/>
                  <a:gd name="T3" fmla="*/ 1 h 24"/>
                  <a:gd name="T4" fmla="*/ 0 w 33"/>
                  <a:gd name="T5" fmla="*/ 1 h 24"/>
                  <a:gd name="T6" fmla="*/ 0 w 33"/>
                  <a:gd name="T7" fmla="*/ 1 h 24"/>
                  <a:gd name="T8" fmla="*/ 0 w 33"/>
                  <a:gd name="T9" fmla="*/ 1 h 24"/>
                  <a:gd name="T10" fmla="*/ 0 w 33"/>
                  <a:gd name="T11" fmla="*/ 1 h 24"/>
                  <a:gd name="T12" fmla="*/ 0 w 33"/>
                  <a:gd name="T13" fmla="*/ 1 h 24"/>
                  <a:gd name="T14" fmla="*/ 0 w 33"/>
                  <a:gd name="T15" fmla="*/ 1 h 24"/>
                  <a:gd name="T16" fmla="*/ 0 w 33"/>
                  <a:gd name="T17" fmla="*/ 1 h 24"/>
                  <a:gd name="T18" fmla="*/ 0 w 33"/>
                  <a:gd name="T19" fmla="*/ 1 h 24"/>
                  <a:gd name="T20" fmla="*/ 0 w 33"/>
                  <a:gd name="T21" fmla="*/ 1 h 24"/>
                  <a:gd name="T22" fmla="*/ 0 w 33"/>
                  <a:gd name="T23" fmla="*/ 1 h 24"/>
                  <a:gd name="T24" fmla="*/ 0 w 33"/>
                  <a:gd name="T25" fmla="*/ 0 h 2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4"/>
                  <a:gd name="T41" fmla="*/ 33 w 33"/>
                  <a:gd name="T42" fmla="*/ 24 h 2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4">
                    <a:moveTo>
                      <a:pt x="0" y="0"/>
                    </a:moveTo>
                    <a:lnTo>
                      <a:pt x="5" y="3"/>
                    </a:lnTo>
                    <a:lnTo>
                      <a:pt x="10" y="5"/>
                    </a:lnTo>
                    <a:lnTo>
                      <a:pt x="15" y="8"/>
                    </a:lnTo>
                    <a:lnTo>
                      <a:pt x="22" y="12"/>
                    </a:lnTo>
                    <a:lnTo>
                      <a:pt x="27" y="16"/>
                    </a:lnTo>
                    <a:lnTo>
                      <a:pt x="30" y="20"/>
                    </a:lnTo>
                    <a:lnTo>
                      <a:pt x="33" y="22"/>
                    </a:lnTo>
                    <a:lnTo>
                      <a:pt x="33" y="24"/>
                    </a:lnTo>
                    <a:lnTo>
                      <a:pt x="27" y="23"/>
                    </a:lnTo>
                    <a:lnTo>
                      <a:pt x="16" y="15"/>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5" name="Freeform 177"/>
              <p:cNvSpPr>
                <a:spLocks/>
              </p:cNvSpPr>
              <p:nvPr/>
            </p:nvSpPr>
            <p:spPr bwMode="auto">
              <a:xfrm>
                <a:off x="697" y="56"/>
                <a:ext cx="5" cy="22"/>
              </a:xfrm>
              <a:custGeom>
                <a:avLst/>
                <a:gdLst>
                  <a:gd name="T0" fmla="*/ 1 w 9"/>
                  <a:gd name="T1" fmla="*/ 0 h 44"/>
                  <a:gd name="T2" fmla="*/ 1 w 9"/>
                  <a:gd name="T3" fmla="*/ 1 h 44"/>
                  <a:gd name="T4" fmla="*/ 1 w 9"/>
                  <a:gd name="T5" fmla="*/ 1 h 44"/>
                  <a:gd name="T6" fmla="*/ 1 w 9"/>
                  <a:gd name="T7" fmla="*/ 1 h 44"/>
                  <a:gd name="T8" fmla="*/ 1 w 9"/>
                  <a:gd name="T9" fmla="*/ 1 h 44"/>
                  <a:gd name="T10" fmla="*/ 0 w 9"/>
                  <a:gd name="T11" fmla="*/ 1 h 44"/>
                  <a:gd name="T12" fmla="*/ 1 w 9"/>
                  <a:gd name="T13" fmla="*/ 1 h 44"/>
                  <a:gd name="T14" fmla="*/ 1 w 9"/>
                  <a:gd name="T15" fmla="*/ 1 h 44"/>
                  <a:gd name="T16" fmla="*/ 1 w 9"/>
                  <a:gd name="T17" fmla="*/ 0 h 4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44"/>
                  <a:gd name="T29" fmla="*/ 9 w 9"/>
                  <a:gd name="T30" fmla="*/ 44 h 4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44">
                    <a:moveTo>
                      <a:pt x="5" y="0"/>
                    </a:moveTo>
                    <a:lnTo>
                      <a:pt x="8" y="10"/>
                    </a:lnTo>
                    <a:lnTo>
                      <a:pt x="9" y="25"/>
                    </a:lnTo>
                    <a:lnTo>
                      <a:pt x="8" y="37"/>
                    </a:lnTo>
                    <a:lnTo>
                      <a:pt x="3" y="44"/>
                    </a:lnTo>
                    <a:lnTo>
                      <a:pt x="0" y="39"/>
                    </a:lnTo>
                    <a:lnTo>
                      <a:pt x="1" y="26"/>
                    </a:lnTo>
                    <a:lnTo>
                      <a:pt x="4" y="11"/>
                    </a:lnTo>
                    <a:lnTo>
                      <a:pt x="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6" name="Freeform 178"/>
              <p:cNvSpPr>
                <a:spLocks/>
              </p:cNvSpPr>
              <p:nvPr/>
            </p:nvSpPr>
            <p:spPr bwMode="auto">
              <a:xfrm>
                <a:off x="689" y="53"/>
                <a:ext cx="6" cy="21"/>
              </a:xfrm>
              <a:custGeom>
                <a:avLst/>
                <a:gdLst>
                  <a:gd name="T0" fmla="*/ 0 w 13"/>
                  <a:gd name="T1" fmla="*/ 0 h 43"/>
                  <a:gd name="T2" fmla="*/ 0 w 13"/>
                  <a:gd name="T3" fmla="*/ 0 h 43"/>
                  <a:gd name="T4" fmla="*/ 0 w 13"/>
                  <a:gd name="T5" fmla="*/ 0 h 43"/>
                  <a:gd name="T6" fmla="*/ 0 w 13"/>
                  <a:gd name="T7" fmla="*/ 0 h 43"/>
                  <a:gd name="T8" fmla="*/ 0 w 13"/>
                  <a:gd name="T9" fmla="*/ 0 h 43"/>
                  <a:gd name="T10" fmla="*/ 0 w 13"/>
                  <a:gd name="T11" fmla="*/ 0 h 43"/>
                  <a:gd name="T12" fmla="*/ 0 w 13"/>
                  <a:gd name="T13" fmla="*/ 0 h 43"/>
                  <a:gd name="T14" fmla="*/ 0 w 13"/>
                  <a:gd name="T15" fmla="*/ 0 h 43"/>
                  <a:gd name="T16" fmla="*/ 0 w 13"/>
                  <a:gd name="T17" fmla="*/ 0 h 4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3"/>
                  <a:gd name="T28" fmla="*/ 0 h 43"/>
                  <a:gd name="T29" fmla="*/ 13 w 13"/>
                  <a:gd name="T30" fmla="*/ 43 h 4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3" h="43">
                    <a:moveTo>
                      <a:pt x="13" y="0"/>
                    </a:moveTo>
                    <a:lnTo>
                      <a:pt x="13" y="10"/>
                    </a:lnTo>
                    <a:lnTo>
                      <a:pt x="12" y="24"/>
                    </a:lnTo>
                    <a:lnTo>
                      <a:pt x="8" y="37"/>
                    </a:lnTo>
                    <a:lnTo>
                      <a:pt x="3" y="43"/>
                    </a:lnTo>
                    <a:lnTo>
                      <a:pt x="0" y="37"/>
                    </a:lnTo>
                    <a:lnTo>
                      <a:pt x="4" y="24"/>
                    </a:lnTo>
                    <a:lnTo>
                      <a:pt x="10" y="9"/>
                    </a:lnTo>
                    <a:lnTo>
                      <a:pt x="1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7" name="Freeform 179"/>
              <p:cNvSpPr>
                <a:spLocks/>
              </p:cNvSpPr>
              <p:nvPr/>
            </p:nvSpPr>
            <p:spPr bwMode="auto">
              <a:xfrm>
                <a:off x="709" y="62"/>
                <a:ext cx="4" cy="20"/>
              </a:xfrm>
              <a:custGeom>
                <a:avLst/>
                <a:gdLst>
                  <a:gd name="T0" fmla="*/ 1 w 8"/>
                  <a:gd name="T1" fmla="*/ 0 h 40"/>
                  <a:gd name="T2" fmla="*/ 1 w 8"/>
                  <a:gd name="T3" fmla="*/ 1 h 40"/>
                  <a:gd name="T4" fmla="*/ 1 w 8"/>
                  <a:gd name="T5" fmla="*/ 1 h 40"/>
                  <a:gd name="T6" fmla="*/ 1 w 8"/>
                  <a:gd name="T7" fmla="*/ 1 h 40"/>
                  <a:gd name="T8" fmla="*/ 1 w 8"/>
                  <a:gd name="T9" fmla="*/ 1 h 40"/>
                  <a:gd name="T10" fmla="*/ 0 w 8"/>
                  <a:gd name="T11" fmla="*/ 1 h 40"/>
                  <a:gd name="T12" fmla="*/ 0 w 8"/>
                  <a:gd name="T13" fmla="*/ 1 h 40"/>
                  <a:gd name="T14" fmla="*/ 1 w 8"/>
                  <a:gd name="T15" fmla="*/ 1 h 40"/>
                  <a:gd name="T16" fmla="*/ 1 w 8"/>
                  <a:gd name="T17" fmla="*/ 0 h 4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0"/>
                  <a:gd name="T29" fmla="*/ 8 w 8"/>
                  <a:gd name="T30" fmla="*/ 40 h 4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0">
                    <a:moveTo>
                      <a:pt x="2" y="0"/>
                    </a:moveTo>
                    <a:lnTo>
                      <a:pt x="5" y="5"/>
                    </a:lnTo>
                    <a:lnTo>
                      <a:pt x="8" y="18"/>
                    </a:lnTo>
                    <a:lnTo>
                      <a:pt x="8" y="32"/>
                    </a:lnTo>
                    <a:lnTo>
                      <a:pt x="4" y="40"/>
                    </a:lnTo>
                    <a:lnTo>
                      <a:pt x="0" y="38"/>
                    </a:lnTo>
                    <a:lnTo>
                      <a:pt x="0" y="26"/>
                    </a:lnTo>
                    <a:lnTo>
                      <a:pt x="2"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8" name="Freeform 180"/>
              <p:cNvSpPr>
                <a:spLocks/>
              </p:cNvSpPr>
              <p:nvPr/>
            </p:nvSpPr>
            <p:spPr bwMode="auto">
              <a:xfrm>
                <a:off x="718" y="64"/>
                <a:ext cx="8" cy="24"/>
              </a:xfrm>
              <a:custGeom>
                <a:avLst/>
                <a:gdLst>
                  <a:gd name="T0" fmla="*/ 0 w 16"/>
                  <a:gd name="T1" fmla="*/ 0 h 47"/>
                  <a:gd name="T2" fmla="*/ 1 w 16"/>
                  <a:gd name="T3" fmla="*/ 1 h 47"/>
                  <a:gd name="T4" fmla="*/ 1 w 16"/>
                  <a:gd name="T5" fmla="*/ 1 h 47"/>
                  <a:gd name="T6" fmla="*/ 1 w 16"/>
                  <a:gd name="T7" fmla="*/ 1 h 47"/>
                  <a:gd name="T8" fmla="*/ 1 w 16"/>
                  <a:gd name="T9" fmla="*/ 1 h 47"/>
                  <a:gd name="T10" fmla="*/ 1 w 16"/>
                  <a:gd name="T11" fmla="*/ 1 h 47"/>
                  <a:gd name="T12" fmla="*/ 1 w 16"/>
                  <a:gd name="T13" fmla="*/ 1 h 47"/>
                  <a:gd name="T14" fmla="*/ 1 w 16"/>
                  <a:gd name="T15" fmla="*/ 1 h 47"/>
                  <a:gd name="T16" fmla="*/ 0 w 16"/>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47"/>
                  <a:gd name="T29" fmla="*/ 16 w 16"/>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47">
                    <a:moveTo>
                      <a:pt x="0" y="0"/>
                    </a:moveTo>
                    <a:lnTo>
                      <a:pt x="7" y="12"/>
                    </a:lnTo>
                    <a:lnTo>
                      <a:pt x="14" y="26"/>
                    </a:lnTo>
                    <a:lnTo>
                      <a:pt x="16" y="40"/>
                    </a:lnTo>
                    <a:lnTo>
                      <a:pt x="14" y="47"/>
                    </a:lnTo>
                    <a:lnTo>
                      <a:pt x="8" y="43"/>
                    </a:lnTo>
                    <a:lnTo>
                      <a:pt x="5" y="28"/>
                    </a:lnTo>
                    <a:lnTo>
                      <a:pt x="2" y="1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69" name="Freeform 181"/>
              <p:cNvSpPr>
                <a:spLocks/>
              </p:cNvSpPr>
              <p:nvPr/>
            </p:nvSpPr>
            <p:spPr bwMode="auto">
              <a:xfrm>
                <a:off x="729" y="67"/>
                <a:ext cx="9" cy="26"/>
              </a:xfrm>
              <a:custGeom>
                <a:avLst/>
                <a:gdLst>
                  <a:gd name="T0" fmla="*/ 0 w 18"/>
                  <a:gd name="T1" fmla="*/ 0 h 51"/>
                  <a:gd name="T2" fmla="*/ 1 w 18"/>
                  <a:gd name="T3" fmla="*/ 1 h 51"/>
                  <a:gd name="T4" fmla="*/ 1 w 18"/>
                  <a:gd name="T5" fmla="*/ 1 h 51"/>
                  <a:gd name="T6" fmla="*/ 1 w 18"/>
                  <a:gd name="T7" fmla="*/ 1 h 51"/>
                  <a:gd name="T8" fmla="*/ 1 w 18"/>
                  <a:gd name="T9" fmla="*/ 1 h 51"/>
                  <a:gd name="T10" fmla="*/ 1 w 18"/>
                  <a:gd name="T11" fmla="*/ 1 h 51"/>
                  <a:gd name="T12" fmla="*/ 1 w 18"/>
                  <a:gd name="T13" fmla="*/ 1 h 51"/>
                  <a:gd name="T14" fmla="*/ 1 w 18"/>
                  <a:gd name="T15" fmla="*/ 1 h 51"/>
                  <a:gd name="T16" fmla="*/ 0 w 18"/>
                  <a:gd name="T17" fmla="*/ 0 h 5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8"/>
                  <a:gd name="T28" fmla="*/ 0 h 51"/>
                  <a:gd name="T29" fmla="*/ 18 w 18"/>
                  <a:gd name="T30" fmla="*/ 51 h 5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8" h="51">
                    <a:moveTo>
                      <a:pt x="0" y="0"/>
                    </a:moveTo>
                    <a:lnTo>
                      <a:pt x="7" y="11"/>
                    </a:lnTo>
                    <a:lnTo>
                      <a:pt x="14" y="29"/>
                    </a:lnTo>
                    <a:lnTo>
                      <a:pt x="18" y="45"/>
                    </a:lnTo>
                    <a:lnTo>
                      <a:pt x="16" y="51"/>
                    </a:lnTo>
                    <a:lnTo>
                      <a:pt x="10" y="44"/>
                    </a:lnTo>
                    <a:lnTo>
                      <a:pt x="6" y="28"/>
                    </a:lnTo>
                    <a:lnTo>
                      <a:pt x="2"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0" name="Freeform 182"/>
              <p:cNvSpPr>
                <a:spLocks/>
              </p:cNvSpPr>
              <p:nvPr/>
            </p:nvSpPr>
            <p:spPr bwMode="auto">
              <a:xfrm>
                <a:off x="749" y="66"/>
                <a:ext cx="16" cy="27"/>
              </a:xfrm>
              <a:custGeom>
                <a:avLst/>
                <a:gdLst>
                  <a:gd name="T0" fmla="*/ 0 w 32"/>
                  <a:gd name="T1" fmla="*/ 0 h 54"/>
                  <a:gd name="T2" fmla="*/ 1 w 32"/>
                  <a:gd name="T3" fmla="*/ 1 h 54"/>
                  <a:gd name="T4" fmla="*/ 1 w 32"/>
                  <a:gd name="T5" fmla="*/ 1 h 54"/>
                  <a:gd name="T6" fmla="*/ 1 w 32"/>
                  <a:gd name="T7" fmla="*/ 1 h 54"/>
                  <a:gd name="T8" fmla="*/ 1 w 32"/>
                  <a:gd name="T9" fmla="*/ 1 h 54"/>
                  <a:gd name="T10" fmla="*/ 1 w 32"/>
                  <a:gd name="T11" fmla="*/ 1 h 54"/>
                  <a:gd name="T12" fmla="*/ 1 w 32"/>
                  <a:gd name="T13" fmla="*/ 1 h 54"/>
                  <a:gd name="T14" fmla="*/ 1 w 32"/>
                  <a:gd name="T15" fmla="*/ 1 h 54"/>
                  <a:gd name="T16" fmla="*/ 1 w 32"/>
                  <a:gd name="T17" fmla="*/ 1 h 54"/>
                  <a:gd name="T18" fmla="*/ 1 w 32"/>
                  <a:gd name="T19" fmla="*/ 1 h 54"/>
                  <a:gd name="T20" fmla="*/ 1 w 32"/>
                  <a:gd name="T21" fmla="*/ 1 h 54"/>
                  <a:gd name="T22" fmla="*/ 1 w 32"/>
                  <a:gd name="T23" fmla="*/ 1 h 54"/>
                  <a:gd name="T24" fmla="*/ 0 w 32"/>
                  <a:gd name="T25" fmla="*/ 0 h 5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54"/>
                  <a:gd name="T41" fmla="*/ 32 w 32"/>
                  <a:gd name="T42" fmla="*/ 54 h 54"/>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54">
                    <a:moveTo>
                      <a:pt x="0" y="0"/>
                    </a:moveTo>
                    <a:lnTo>
                      <a:pt x="6" y="4"/>
                    </a:lnTo>
                    <a:lnTo>
                      <a:pt x="12" y="11"/>
                    </a:lnTo>
                    <a:lnTo>
                      <a:pt x="17" y="19"/>
                    </a:lnTo>
                    <a:lnTo>
                      <a:pt x="23" y="28"/>
                    </a:lnTo>
                    <a:lnTo>
                      <a:pt x="28" y="36"/>
                    </a:lnTo>
                    <a:lnTo>
                      <a:pt x="31" y="45"/>
                    </a:lnTo>
                    <a:lnTo>
                      <a:pt x="32" y="50"/>
                    </a:lnTo>
                    <a:lnTo>
                      <a:pt x="31" y="54"/>
                    </a:lnTo>
                    <a:lnTo>
                      <a:pt x="24" y="47"/>
                    </a:lnTo>
                    <a:lnTo>
                      <a:pt x="16" y="30"/>
                    </a:lnTo>
                    <a:lnTo>
                      <a:pt x="8"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1" name="Freeform 183"/>
              <p:cNvSpPr>
                <a:spLocks/>
              </p:cNvSpPr>
              <p:nvPr/>
            </p:nvSpPr>
            <p:spPr bwMode="auto">
              <a:xfrm>
                <a:off x="770" y="62"/>
                <a:ext cx="19" cy="25"/>
              </a:xfrm>
              <a:custGeom>
                <a:avLst/>
                <a:gdLst>
                  <a:gd name="T0" fmla="*/ 0 w 37"/>
                  <a:gd name="T1" fmla="*/ 0 h 49"/>
                  <a:gd name="T2" fmla="*/ 1 w 37"/>
                  <a:gd name="T3" fmla="*/ 1 h 49"/>
                  <a:gd name="T4" fmla="*/ 1 w 37"/>
                  <a:gd name="T5" fmla="*/ 1 h 49"/>
                  <a:gd name="T6" fmla="*/ 1 w 37"/>
                  <a:gd name="T7" fmla="*/ 1 h 49"/>
                  <a:gd name="T8" fmla="*/ 1 w 37"/>
                  <a:gd name="T9" fmla="*/ 1 h 49"/>
                  <a:gd name="T10" fmla="*/ 1 w 37"/>
                  <a:gd name="T11" fmla="*/ 1 h 49"/>
                  <a:gd name="T12" fmla="*/ 1 w 37"/>
                  <a:gd name="T13" fmla="*/ 1 h 49"/>
                  <a:gd name="T14" fmla="*/ 1 w 37"/>
                  <a:gd name="T15" fmla="*/ 1 h 49"/>
                  <a:gd name="T16" fmla="*/ 1 w 37"/>
                  <a:gd name="T17" fmla="*/ 1 h 49"/>
                  <a:gd name="T18" fmla="*/ 1 w 37"/>
                  <a:gd name="T19" fmla="*/ 1 h 49"/>
                  <a:gd name="T20" fmla="*/ 1 w 37"/>
                  <a:gd name="T21" fmla="*/ 1 h 49"/>
                  <a:gd name="T22" fmla="*/ 1 w 37"/>
                  <a:gd name="T23" fmla="*/ 1 h 49"/>
                  <a:gd name="T24" fmla="*/ 1 w 37"/>
                  <a:gd name="T25" fmla="*/ 1 h 49"/>
                  <a:gd name="T26" fmla="*/ 1 w 37"/>
                  <a:gd name="T27" fmla="*/ 1 h 49"/>
                  <a:gd name="T28" fmla="*/ 1 w 37"/>
                  <a:gd name="T29" fmla="*/ 1 h 49"/>
                  <a:gd name="T30" fmla="*/ 1 w 37"/>
                  <a:gd name="T31" fmla="*/ 1 h 49"/>
                  <a:gd name="T32" fmla="*/ 0 w 37"/>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49"/>
                  <a:gd name="T53" fmla="*/ 37 w 37"/>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49">
                    <a:moveTo>
                      <a:pt x="0" y="0"/>
                    </a:moveTo>
                    <a:lnTo>
                      <a:pt x="5" y="3"/>
                    </a:lnTo>
                    <a:lnTo>
                      <a:pt x="10" y="10"/>
                    </a:lnTo>
                    <a:lnTo>
                      <a:pt x="17" y="17"/>
                    </a:lnTo>
                    <a:lnTo>
                      <a:pt x="24" y="25"/>
                    </a:lnTo>
                    <a:lnTo>
                      <a:pt x="30" y="33"/>
                    </a:lnTo>
                    <a:lnTo>
                      <a:pt x="34" y="40"/>
                    </a:lnTo>
                    <a:lnTo>
                      <a:pt x="37" y="46"/>
                    </a:lnTo>
                    <a:lnTo>
                      <a:pt x="36" y="49"/>
                    </a:lnTo>
                    <a:lnTo>
                      <a:pt x="32" y="48"/>
                    </a:lnTo>
                    <a:lnTo>
                      <a:pt x="28" y="43"/>
                    </a:lnTo>
                    <a:lnTo>
                      <a:pt x="22" y="36"/>
                    </a:lnTo>
                    <a:lnTo>
                      <a:pt x="17" y="27"/>
                    </a:lnTo>
                    <a:lnTo>
                      <a:pt x="11" y="18"/>
                    </a:lnTo>
                    <a:lnTo>
                      <a:pt x="7" y="10"/>
                    </a:lnTo>
                    <a:lnTo>
                      <a:pt x="3"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2" name="Freeform 184"/>
              <p:cNvSpPr>
                <a:spLocks/>
              </p:cNvSpPr>
              <p:nvPr/>
            </p:nvSpPr>
            <p:spPr bwMode="auto">
              <a:xfrm>
                <a:off x="739" y="68"/>
                <a:ext cx="15" cy="23"/>
              </a:xfrm>
              <a:custGeom>
                <a:avLst/>
                <a:gdLst>
                  <a:gd name="T0" fmla="*/ 0 w 31"/>
                  <a:gd name="T1" fmla="*/ 0 h 45"/>
                  <a:gd name="T2" fmla="*/ 0 w 31"/>
                  <a:gd name="T3" fmla="*/ 1 h 45"/>
                  <a:gd name="T4" fmla="*/ 0 w 31"/>
                  <a:gd name="T5" fmla="*/ 1 h 45"/>
                  <a:gd name="T6" fmla="*/ 0 w 31"/>
                  <a:gd name="T7" fmla="*/ 1 h 45"/>
                  <a:gd name="T8" fmla="*/ 0 w 31"/>
                  <a:gd name="T9" fmla="*/ 1 h 45"/>
                  <a:gd name="T10" fmla="*/ 0 w 31"/>
                  <a:gd name="T11" fmla="*/ 1 h 45"/>
                  <a:gd name="T12" fmla="*/ 0 w 31"/>
                  <a:gd name="T13" fmla="*/ 1 h 45"/>
                  <a:gd name="T14" fmla="*/ 0 w 31"/>
                  <a:gd name="T15" fmla="*/ 1 h 45"/>
                  <a:gd name="T16" fmla="*/ 0 w 31"/>
                  <a:gd name="T17" fmla="*/ 1 h 45"/>
                  <a:gd name="T18" fmla="*/ 0 w 31"/>
                  <a:gd name="T19" fmla="*/ 1 h 45"/>
                  <a:gd name="T20" fmla="*/ 0 w 31"/>
                  <a:gd name="T21" fmla="*/ 1 h 45"/>
                  <a:gd name="T22" fmla="*/ 0 w 31"/>
                  <a:gd name="T23" fmla="*/ 1 h 45"/>
                  <a:gd name="T24" fmla="*/ 0 w 31"/>
                  <a:gd name="T25" fmla="*/ 0 h 4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45"/>
                  <a:gd name="T41" fmla="*/ 31 w 31"/>
                  <a:gd name="T42" fmla="*/ 45 h 4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45">
                    <a:moveTo>
                      <a:pt x="0" y="0"/>
                    </a:moveTo>
                    <a:lnTo>
                      <a:pt x="3" y="4"/>
                    </a:lnTo>
                    <a:lnTo>
                      <a:pt x="9" y="9"/>
                    </a:lnTo>
                    <a:lnTo>
                      <a:pt x="15" y="16"/>
                    </a:lnTo>
                    <a:lnTo>
                      <a:pt x="21" y="24"/>
                    </a:lnTo>
                    <a:lnTo>
                      <a:pt x="26" y="31"/>
                    </a:lnTo>
                    <a:lnTo>
                      <a:pt x="30" y="38"/>
                    </a:lnTo>
                    <a:lnTo>
                      <a:pt x="31" y="43"/>
                    </a:lnTo>
                    <a:lnTo>
                      <a:pt x="28" y="45"/>
                    </a:lnTo>
                    <a:lnTo>
                      <a:pt x="20" y="39"/>
                    </a:lnTo>
                    <a:lnTo>
                      <a:pt x="12" y="25"/>
                    </a:lnTo>
                    <a:lnTo>
                      <a:pt x="4"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3" name="Freeform 185"/>
              <p:cNvSpPr>
                <a:spLocks/>
              </p:cNvSpPr>
              <p:nvPr/>
            </p:nvSpPr>
            <p:spPr bwMode="auto">
              <a:xfrm>
                <a:off x="740" y="34"/>
                <a:ext cx="20" cy="36"/>
              </a:xfrm>
              <a:custGeom>
                <a:avLst/>
                <a:gdLst>
                  <a:gd name="T0" fmla="*/ 1 w 39"/>
                  <a:gd name="T1" fmla="*/ 0 h 72"/>
                  <a:gd name="T2" fmla="*/ 1 w 39"/>
                  <a:gd name="T3" fmla="*/ 1 h 72"/>
                  <a:gd name="T4" fmla="*/ 1 w 39"/>
                  <a:gd name="T5" fmla="*/ 1 h 72"/>
                  <a:gd name="T6" fmla="*/ 1 w 39"/>
                  <a:gd name="T7" fmla="*/ 1 h 72"/>
                  <a:gd name="T8" fmla="*/ 1 w 39"/>
                  <a:gd name="T9" fmla="*/ 1 h 72"/>
                  <a:gd name="T10" fmla="*/ 1 w 39"/>
                  <a:gd name="T11" fmla="*/ 1 h 72"/>
                  <a:gd name="T12" fmla="*/ 1 w 39"/>
                  <a:gd name="T13" fmla="*/ 1 h 72"/>
                  <a:gd name="T14" fmla="*/ 1 w 39"/>
                  <a:gd name="T15" fmla="*/ 1 h 72"/>
                  <a:gd name="T16" fmla="*/ 0 w 39"/>
                  <a:gd name="T17" fmla="*/ 1 h 72"/>
                  <a:gd name="T18" fmla="*/ 1 w 39"/>
                  <a:gd name="T19" fmla="*/ 1 h 72"/>
                  <a:gd name="T20" fmla="*/ 1 w 39"/>
                  <a:gd name="T21" fmla="*/ 1 h 72"/>
                  <a:gd name="T22" fmla="*/ 1 w 39"/>
                  <a:gd name="T23" fmla="*/ 1 h 72"/>
                  <a:gd name="T24" fmla="*/ 1 w 39"/>
                  <a:gd name="T25" fmla="*/ 1 h 72"/>
                  <a:gd name="T26" fmla="*/ 1 w 39"/>
                  <a:gd name="T27" fmla="*/ 1 h 72"/>
                  <a:gd name="T28" fmla="*/ 1 w 39"/>
                  <a:gd name="T29" fmla="*/ 1 h 72"/>
                  <a:gd name="T30" fmla="*/ 1 w 39"/>
                  <a:gd name="T31" fmla="*/ 1 h 72"/>
                  <a:gd name="T32" fmla="*/ 1 w 39"/>
                  <a:gd name="T33" fmla="*/ 0 h 7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72"/>
                  <a:gd name="T53" fmla="*/ 39 w 39"/>
                  <a:gd name="T54" fmla="*/ 72 h 7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72">
                    <a:moveTo>
                      <a:pt x="38" y="0"/>
                    </a:moveTo>
                    <a:lnTo>
                      <a:pt x="39" y="5"/>
                    </a:lnTo>
                    <a:lnTo>
                      <a:pt x="38" y="12"/>
                    </a:lnTo>
                    <a:lnTo>
                      <a:pt x="33" y="23"/>
                    </a:lnTo>
                    <a:lnTo>
                      <a:pt x="29" y="35"/>
                    </a:lnTo>
                    <a:lnTo>
                      <a:pt x="22" y="46"/>
                    </a:lnTo>
                    <a:lnTo>
                      <a:pt x="15" y="58"/>
                    </a:lnTo>
                    <a:lnTo>
                      <a:pt x="7" y="66"/>
                    </a:lnTo>
                    <a:lnTo>
                      <a:pt x="0" y="72"/>
                    </a:lnTo>
                    <a:lnTo>
                      <a:pt x="2" y="66"/>
                    </a:lnTo>
                    <a:lnTo>
                      <a:pt x="7" y="57"/>
                    </a:lnTo>
                    <a:lnTo>
                      <a:pt x="13" y="45"/>
                    </a:lnTo>
                    <a:lnTo>
                      <a:pt x="18" y="32"/>
                    </a:lnTo>
                    <a:lnTo>
                      <a:pt x="25" y="20"/>
                    </a:lnTo>
                    <a:lnTo>
                      <a:pt x="31" y="9"/>
                    </a:lnTo>
                    <a:lnTo>
                      <a:pt x="36" y="2"/>
                    </a:lnTo>
                    <a:lnTo>
                      <a:pt x="3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4" name="Freeform 186"/>
              <p:cNvSpPr>
                <a:spLocks/>
              </p:cNvSpPr>
              <p:nvPr/>
            </p:nvSpPr>
            <p:spPr bwMode="auto">
              <a:xfrm>
                <a:off x="758" y="39"/>
                <a:ext cx="16" cy="28"/>
              </a:xfrm>
              <a:custGeom>
                <a:avLst/>
                <a:gdLst>
                  <a:gd name="T0" fmla="*/ 0 w 33"/>
                  <a:gd name="T1" fmla="*/ 0 h 56"/>
                  <a:gd name="T2" fmla="*/ 0 w 33"/>
                  <a:gd name="T3" fmla="*/ 1 h 56"/>
                  <a:gd name="T4" fmla="*/ 0 w 33"/>
                  <a:gd name="T5" fmla="*/ 1 h 56"/>
                  <a:gd name="T6" fmla="*/ 0 w 33"/>
                  <a:gd name="T7" fmla="*/ 1 h 56"/>
                  <a:gd name="T8" fmla="*/ 0 w 33"/>
                  <a:gd name="T9" fmla="*/ 1 h 56"/>
                  <a:gd name="T10" fmla="*/ 0 w 33"/>
                  <a:gd name="T11" fmla="*/ 1 h 56"/>
                  <a:gd name="T12" fmla="*/ 0 w 33"/>
                  <a:gd name="T13" fmla="*/ 1 h 56"/>
                  <a:gd name="T14" fmla="*/ 0 w 33"/>
                  <a:gd name="T15" fmla="*/ 1 h 56"/>
                  <a:gd name="T16" fmla="*/ 0 w 33"/>
                  <a:gd name="T17" fmla="*/ 1 h 56"/>
                  <a:gd name="T18" fmla="*/ 0 w 33"/>
                  <a:gd name="T19" fmla="*/ 1 h 56"/>
                  <a:gd name="T20" fmla="*/ 0 w 33"/>
                  <a:gd name="T21" fmla="*/ 1 h 56"/>
                  <a:gd name="T22" fmla="*/ 0 w 33"/>
                  <a:gd name="T23" fmla="*/ 1 h 56"/>
                  <a:gd name="T24" fmla="*/ 0 w 33"/>
                  <a:gd name="T25" fmla="*/ 0 h 5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56"/>
                  <a:gd name="T41" fmla="*/ 33 w 33"/>
                  <a:gd name="T42" fmla="*/ 56 h 5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56">
                    <a:moveTo>
                      <a:pt x="33" y="0"/>
                    </a:moveTo>
                    <a:lnTo>
                      <a:pt x="33" y="3"/>
                    </a:lnTo>
                    <a:lnTo>
                      <a:pt x="32" y="8"/>
                    </a:lnTo>
                    <a:lnTo>
                      <a:pt x="30" y="17"/>
                    </a:lnTo>
                    <a:lnTo>
                      <a:pt x="25" y="25"/>
                    </a:lnTo>
                    <a:lnTo>
                      <a:pt x="19" y="35"/>
                    </a:lnTo>
                    <a:lnTo>
                      <a:pt x="13" y="43"/>
                    </a:lnTo>
                    <a:lnTo>
                      <a:pt x="6" y="51"/>
                    </a:lnTo>
                    <a:lnTo>
                      <a:pt x="0" y="56"/>
                    </a:lnTo>
                    <a:lnTo>
                      <a:pt x="8" y="42"/>
                    </a:lnTo>
                    <a:lnTo>
                      <a:pt x="18" y="22"/>
                    </a:lnTo>
                    <a:lnTo>
                      <a:pt x="27" y="6"/>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5" name="Freeform 187"/>
              <p:cNvSpPr>
                <a:spLocks/>
              </p:cNvSpPr>
              <p:nvPr/>
            </p:nvSpPr>
            <p:spPr bwMode="auto">
              <a:xfrm>
                <a:off x="760" y="65"/>
                <a:ext cx="18" cy="24"/>
              </a:xfrm>
              <a:custGeom>
                <a:avLst/>
                <a:gdLst>
                  <a:gd name="T0" fmla="*/ 0 w 36"/>
                  <a:gd name="T1" fmla="*/ 0 h 49"/>
                  <a:gd name="T2" fmla="*/ 1 w 36"/>
                  <a:gd name="T3" fmla="*/ 0 h 49"/>
                  <a:gd name="T4" fmla="*/ 1 w 36"/>
                  <a:gd name="T5" fmla="*/ 0 h 49"/>
                  <a:gd name="T6" fmla="*/ 1 w 36"/>
                  <a:gd name="T7" fmla="*/ 0 h 49"/>
                  <a:gd name="T8" fmla="*/ 1 w 36"/>
                  <a:gd name="T9" fmla="*/ 0 h 49"/>
                  <a:gd name="T10" fmla="*/ 1 w 36"/>
                  <a:gd name="T11" fmla="*/ 0 h 49"/>
                  <a:gd name="T12" fmla="*/ 1 w 36"/>
                  <a:gd name="T13" fmla="*/ 0 h 49"/>
                  <a:gd name="T14" fmla="*/ 1 w 36"/>
                  <a:gd name="T15" fmla="*/ 0 h 49"/>
                  <a:gd name="T16" fmla="*/ 1 w 36"/>
                  <a:gd name="T17" fmla="*/ 0 h 49"/>
                  <a:gd name="T18" fmla="*/ 1 w 36"/>
                  <a:gd name="T19" fmla="*/ 0 h 49"/>
                  <a:gd name="T20" fmla="*/ 1 w 36"/>
                  <a:gd name="T21" fmla="*/ 0 h 49"/>
                  <a:gd name="T22" fmla="*/ 1 w 36"/>
                  <a:gd name="T23" fmla="*/ 0 h 49"/>
                  <a:gd name="T24" fmla="*/ 1 w 36"/>
                  <a:gd name="T25" fmla="*/ 0 h 49"/>
                  <a:gd name="T26" fmla="*/ 1 w 36"/>
                  <a:gd name="T27" fmla="*/ 0 h 49"/>
                  <a:gd name="T28" fmla="*/ 1 w 36"/>
                  <a:gd name="T29" fmla="*/ 0 h 49"/>
                  <a:gd name="T30" fmla="*/ 1 w 36"/>
                  <a:gd name="T31" fmla="*/ 0 h 49"/>
                  <a:gd name="T32" fmla="*/ 0 w 36"/>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6"/>
                  <a:gd name="T52" fmla="*/ 0 h 49"/>
                  <a:gd name="T53" fmla="*/ 36 w 36"/>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6" h="49">
                    <a:moveTo>
                      <a:pt x="0" y="0"/>
                    </a:moveTo>
                    <a:lnTo>
                      <a:pt x="5" y="4"/>
                    </a:lnTo>
                    <a:lnTo>
                      <a:pt x="11" y="11"/>
                    </a:lnTo>
                    <a:lnTo>
                      <a:pt x="16" y="18"/>
                    </a:lnTo>
                    <a:lnTo>
                      <a:pt x="23" y="26"/>
                    </a:lnTo>
                    <a:lnTo>
                      <a:pt x="29" y="34"/>
                    </a:lnTo>
                    <a:lnTo>
                      <a:pt x="34" y="41"/>
                    </a:lnTo>
                    <a:lnTo>
                      <a:pt x="36" y="45"/>
                    </a:lnTo>
                    <a:lnTo>
                      <a:pt x="35" y="49"/>
                    </a:lnTo>
                    <a:lnTo>
                      <a:pt x="31" y="49"/>
                    </a:lnTo>
                    <a:lnTo>
                      <a:pt x="27" y="44"/>
                    </a:lnTo>
                    <a:lnTo>
                      <a:pt x="21" y="37"/>
                    </a:lnTo>
                    <a:lnTo>
                      <a:pt x="16" y="28"/>
                    </a:lnTo>
                    <a:lnTo>
                      <a:pt x="12" y="19"/>
                    </a:lnTo>
                    <a:lnTo>
                      <a:pt x="7" y="11"/>
                    </a:lnTo>
                    <a:lnTo>
                      <a:pt x="2"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6" name="Freeform 188"/>
              <p:cNvSpPr>
                <a:spLocks/>
              </p:cNvSpPr>
              <p:nvPr/>
            </p:nvSpPr>
            <p:spPr bwMode="auto">
              <a:xfrm>
                <a:off x="130" y="435"/>
                <a:ext cx="44" cy="114"/>
              </a:xfrm>
              <a:custGeom>
                <a:avLst/>
                <a:gdLst>
                  <a:gd name="T0" fmla="*/ 1 w 88"/>
                  <a:gd name="T1" fmla="*/ 0 h 229"/>
                  <a:gd name="T2" fmla="*/ 1 w 88"/>
                  <a:gd name="T3" fmla="*/ 0 h 229"/>
                  <a:gd name="T4" fmla="*/ 1 w 88"/>
                  <a:gd name="T5" fmla="*/ 0 h 229"/>
                  <a:gd name="T6" fmla="*/ 1 w 88"/>
                  <a:gd name="T7" fmla="*/ 0 h 229"/>
                  <a:gd name="T8" fmla="*/ 1 w 88"/>
                  <a:gd name="T9" fmla="*/ 0 h 229"/>
                  <a:gd name="T10" fmla="*/ 1 w 88"/>
                  <a:gd name="T11" fmla="*/ 0 h 229"/>
                  <a:gd name="T12" fmla="*/ 1 w 88"/>
                  <a:gd name="T13" fmla="*/ 0 h 229"/>
                  <a:gd name="T14" fmla="*/ 1 w 88"/>
                  <a:gd name="T15" fmla="*/ 0 h 229"/>
                  <a:gd name="T16" fmla="*/ 1 w 88"/>
                  <a:gd name="T17" fmla="*/ 0 h 229"/>
                  <a:gd name="T18" fmla="*/ 1 w 88"/>
                  <a:gd name="T19" fmla="*/ 0 h 229"/>
                  <a:gd name="T20" fmla="*/ 1 w 88"/>
                  <a:gd name="T21" fmla="*/ 0 h 229"/>
                  <a:gd name="T22" fmla="*/ 1 w 88"/>
                  <a:gd name="T23" fmla="*/ 0 h 229"/>
                  <a:gd name="T24" fmla="*/ 1 w 88"/>
                  <a:gd name="T25" fmla="*/ 0 h 229"/>
                  <a:gd name="T26" fmla="*/ 1 w 88"/>
                  <a:gd name="T27" fmla="*/ 0 h 229"/>
                  <a:gd name="T28" fmla="*/ 1 w 88"/>
                  <a:gd name="T29" fmla="*/ 0 h 229"/>
                  <a:gd name="T30" fmla="*/ 1 w 88"/>
                  <a:gd name="T31" fmla="*/ 0 h 229"/>
                  <a:gd name="T32" fmla="*/ 1 w 88"/>
                  <a:gd name="T33" fmla="*/ 0 h 229"/>
                  <a:gd name="T34" fmla="*/ 1 w 88"/>
                  <a:gd name="T35" fmla="*/ 0 h 229"/>
                  <a:gd name="T36" fmla="*/ 0 w 88"/>
                  <a:gd name="T37" fmla="*/ 0 h 229"/>
                  <a:gd name="T38" fmla="*/ 1 w 88"/>
                  <a:gd name="T39" fmla="*/ 0 h 229"/>
                  <a:gd name="T40" fmla="*/ 1 w 88"/>
                  <a:gd name="T41" fmla="*/ 0 h 22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8"/>
                  <a:gd name="T64" fmla="*/ 0 h 229"/>
                  <a:gd name="T65" fmla="*/ 88 w 88"/>
                  <a:gd name="T66" fmla="*/ 229 h 22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8" h="229">
                    <a:moveTo>
                      <a:pt x="16" y="0"/>
                    </a:moveTo>
                    <a:lnTo>
                      <a:pt x="18" y="0"/>
                    </a:lnTo>
                    <a:lnTo>
                      <a:pt x="19" y="3"/>
                    </a:lnTo>
                    <a:lnTo>
                      <a:pt x="20" y="5"/>
                    </a:lnTo>
                    <a:lnTo>
                      <a:pt x="21" y="6"/>
                    </a:lnTo>
                    <a:lnTo>
                      <a:pt x="12" y="42"/>
                    </a:lnTo>
                    <a:lnTo>
                      <a:pt x="11" y="76"/>
                    </a:lnTo>
                    <a:lnTo>
                      <a:pt x="16" y="109"/>
                    </a:lnTo>
                    <a:lnTo>
                      <a:pt x="28" y="137"/>
                    </a:lnTo>
                    <a:lnTo>
                      <a:pt x="42" y="165"/>
                    </a:lnTo>
                    <a:lnTo>
                      <a:pt x="58" y="189"/>
                    </a:lnTo>
                    <a:lnTo>
                      <a:pt x="74" y="211"/>
                    </a:lnTo>
                    <a:lnTo>
                      <a:pt x="88" y="229"/>
                    </a:lnTo>
                    <a:lnTo>
                      <a:pt x="71" y="219"/>
                    </a:lnTo>
                    <a:lnTo>
                      <a:pt x="52" y="199"/>
                    </a:lnTo>
                    <a:lnTo>
                      <a:pt x="34" y="171"/>
                    </a:lnTo>
                    <a:lnTo>
                      <a:pt x="18" y="136"/>
                    </a:lnTo>
                    <a:lnTo>
                      <a:pt x="6" y="101"/>
                    </a:lnTo>
                    <a:lnTo>
                      <a:pt x="0" y="64"/>
                    </a:lnTo>
                    <a:lnTo>
                      <a:pt x="4" y="2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7" name="Freeform 189"/>
              <p:cNvSpPr>
                <a:spLocks/>
              </p:cNvSpPr>
              <p:nvPr/>
            </p:nvSpPr>
            <p:spPr bwMode="auto">
              <a:xfrm>
                <a:off x="151" y="523"/>
                <a:ext cx="38" cy="8"/>
              </a:xfrm>
              <a:custGeom>
                <a:avLst/>
                <a:gdLst>
                  <a:gd name="T0" fmla="*/ 1 w 76"/>
                  <a:gd name="T1" fmla="*/ 1 h 16"/>
                  <a:gd name="T2" fmla="*/ 1 w 76"/>
                  <a:gd name="T3" fmla="*/ 1 h 16"/>
                  <a:gd name="T4" fmla="*/ 1 w 76"/>
                  <a:gd name="T5" fmla="*/ 1 h 16"/>
                  <a:gd name="T6" fmla="*/ 1 w 76"/>
                  <a:gd name="T7" fmla="*/ 1 h 16"/>
                  <a:gd name="T8" fmla="*/ 1 w 76"/>
                  <a:gd name="T9" fmla="*/ 1 h 16"/>
                  <a:gd name="T10" fmla="*/ 1 w 76"/>
                  <a:gd name="T11" fmla="*/ 1 h 16"/>
                  <a:gd name="T12" fmla="*/ 1 w 76"/>
                  <a:gd name="T13" fmla="*/ 1 h 16"/>
                  <a:gd name="T14" fmla="*/ 1 w 76"/>
                  <a:gd name="T15" fmla="*/ 1 h 16"/>
                  <a:gd name="T16" fmla="*/ 0 w 76"/>
                  <a:gd name="T17" fmla="*/ 0 h 16"/>
                  <a:gd name="T18" fmla="*/ 1 w 76"/>
                  <a:gd name="T19" fmla="*/ 1 h 16"/>
                  <a:gd name="T20" fmla="*/ 1 w 76"/>
                  <a:gd name="T21" fmla="*/ 1 h 16"/>
                  <a:gd name="T22" fmla="*/ 1 w 76"/>
                  <a:gd name="T23" fmla="*/ 1 h 16"/>
                  <a:gd name="T24" fmla="*/ 1 w 76"/>
                  <a:gd name="T25" fmla="*/ 1 h 16"/>
                  <a:gd name="T26" fmla="*/ 1 w 76"/>
                  <a:gd name="T27" fmla="*/ 1 h 16"/>
                  <a:gd name="T28" fmla="*/ 1 w 76"/>
                  <a:gd name="T29" fmla="*/ 1 h 16"/>
                  <a:gd name="T30" fmla="*/ 1 w 76"/>
                  <a:gd name="T31" fmla="*/ 1 h 16"/>
                  <a:gd name="T32" fmla="*/ 1 w 76"/>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16"/>
                  <a:gd name="T53" fmla="*/ 76 w 7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16">
                    <a:moveTo>
                      <a:pt x="76" y="14"/>
                    </a:moveTo>
                    <a:lnTo>
                      <a:pt x="74" y="15"/>
                    </a:lnTo>
                    <a:lnTo>
                      <a:pt x="67" y="16"/>
                    </a:lnTo>
                    <a:lnTo>
                      <a:pt x="57" y="16"/>
                    </a:lnTo>
                    <a:lnTo>
                      <a:pt x="45" y="15"/>
                    </a:lnTo>
                    <a:lnTo>
                      <a:pt x="32" y="14"/>
                    </a:lnTo>
                    <a:lnTo>
                      <a:pt x="19" y="10"/>
                    </a:lnTo>
                    <a:lnTo>
                      <a:pt x="9" y="6"/>
                    </a:lnTo>
                    <a:lnTo>
                      <a:pt x="0" y="0"/>
                    </a:lnTo>
                    <a:lnTo>
                      <a:pt x="8" y="1"/>
                    </a:lnTo>
                    <a:lnTo>
                      <a:pt x="19" y="3"/>
                    </a:lnTo>
                    <a:lnTo>
                      <a:pt x="32" y="4"/>
                    </a:lnTo>
                    <a:lnTo>
                      <a:pt x="45" y="7"/>
                    </a:lnTo>
                    <a:lnTo>
                      <a:pt x="56" y="8"/>
                    </a:lnTo>
                    <a:lnTo>
                      <a:pt x="67" y="10"/>
                    </a:lnTo>
                    <a:lnTo>
                      <a:pt x="74" y="11"/>
                    </a:lnTo>
                    <a:lnTo>
                      <a:pt x="76"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8" name="Freeform 190"/>
              <p:cNvSpPr>
                <a:spLocks/>
              </p:cNvSpPr>
              <p:nvPr/>
            </p:nvSpPr>
            <p:spPr bwMode="auto">
              <a:xfrm>
                <a:off x="145" y="513"/>
                <a:ext cx="46" cy="12"/>
              </a:xfrm>
              <a:custGeom>
                <a:avLst/>
                <a:gdLst>
                  <a:gd name="T0" fmla="*/ 1 w 91"/>
                  <a:gd name="T1" fmla="*/ 1 h 23"/>
                  <a:gd name="T2" fmla="*/ 1 w 91"/>
                  <a:gd name="T3" fmla="*/ 1 h 23"/>
                  <a:gd name="T4" fmla="*/ 1 w 91"/>
                  <a:gd name="T5" fmla="*/ 1 h 23"/>
                  <a:gd name="T6" fmla="*/ 1 w 91"/>
                  <a:gd name="T7" fmla="*/ 1 h 23"/>
                  <a:gd name="T8" fmla="*/ 1 w 91"/>
                  <a:gd name="T9" fmla="*/ 1 h 23"/>
                  <a:gd name="T10" fmla="*/ 1 w 91"/>
                  <a:gd name="T11" fmla="*/ 1 h 23"/>
                  <a:gd name="T12" fmla="*/ 1 w 91"/>
                  <a:gd name="T13" fmla="*/ 1 h 23"/>
                  <a:gd name="T14" fmla="*/ 1 w 91"/>
                  <a:gd name="T15" fmla="*/ 1 h 23"/>
                  <a:gd name="T16" fmla="*/ 0 w 91"/>
                  <a:gd name="T17" fmla="*/ 0 h 23"/>
                  <a:gd name="T18" fmla="*/ 1 w 91"/>
                  <a:gd name="T19" fmla="*/ 1 h 23"/>
                  <a:gd name="T20" fmla="*/ 1 w 91"/>
                  <a:gd name="T21" fmla="*/ 1 h 23"/>
                  <a:gd name="T22" fmla="*/ 1 w 91"/>
                  <a:gd name="T23" fmla="*/ 1 h 23"/>
                  <a:gd name="T24" fmla="*/ 1 w 91"/>
                  <a:gd name="T25" fmla="*/ 1 h 23"/>
                  <a:gd name="T26" fmla="*/ 1 w 91"/>
                  <a:gd name="T27" fmla="*/ 1 h 23"/>
                  <a:gd name="T28" fmla="*/ 1 w 91"/>
                  <a:gd name="T29" fmla="*/ 1 h 23"/>
                  <a:gd name="T30" fmla="*/ 1 w 91"/>
                  <a:gd name="T31" fmla="*/ 1 h 23"/>
                  <a:gd name="T32" fmla="*/ 1 w 91"/>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1"/>
                  <a:gd name="T52" fmla="*/ 0 h 23"/>
                  <a:gd name="T53" fmla="*/ 91 w 91"/>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1" h="23">
                    <a:moveTo>
                      <a:pt x="91" y="20"/>
                    </a:moveTo>
                    <a:lnTo>
                      <a:pt x="88" y="22"/>
                    </a:lnTo>
                    <a:lnTo>
                      <a:pt x="80" y="23"/>
                    </a:lnTo>
                    <a:lnTo>
                      <a:pt x="67" y="22"/>
                    </a:lnTo>
                    <a:lnTo>
                      <a:pt x="53" y="20"/>
                    </a:lnTo>
                    <a:lnTo>
                      <a:pt x="38" y="16"/>
                    </a:lnTo>
                    <a:lnTo>
                      <a:pt x="23" y="12"/>
                    </a:lnTo>
                    <a:lnTo>
                      <a:pt x="11" y="7"/>
                    </a:lnTo>
                    <a:lnTo>
                      <a:pt x="0" y="0"/>
                    </a:lnTo>
                    <a:lnTo>
                      <a:pt x="7" y="2"/>
                    </a:lnTo>
                    <a:lnTo>
                      <a:pt x="20" y="4"/>
                    </a:lnTo>
                    <a:lnTo>
                      <a:pt x="34" y="6"/>
                    </a:lnTo>
                    <a:lnTo>
                      <a:pt x="50" y="8"/>
                    </a:lnTo>
                    <a:lnTo>
                      <a:pt x="66" y="12"/>
                    </a:lnTo>
                    <a:lnTo>
                      <a:pt x="79" y="14"/>
                    </a:lnTo>
                    <a:lnTo>
                      <a:pt x="88" y="16"/>
                    </a:lnTo>
                    <a:lnTo>
                      <a:pt x="91" y="2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79" name="Freeform 191"/>
              <p:cNvSpPr>
                <a:spLocks/>
              </p:cNvSpPr>
              <p:nvPr/>
            </p:nvSpPr>
            <p:spPr bwMode="auto">
              <a:xfrm>
                <a:off x="137" y="497"/>
                <a:ext cx="48" cy="9"/>
              </a:xfrm>
              <a:custGeom>
                <a:avLst/>
                <a:gdLst>
                  <a:gd name="T0" fmla="*/ 1 w 96"/>
                  <a:gd name="T1" fmla="*/ 1 h 17"/>
                  <a:gd name="T2" fmla="*/ 1 w 96"/>
                  <a:gd name="T3" fmla="*/ 1 h 17"/>
                  <a:gd name="T4" fmla="*/ 1 w 96"/>
                  <a:gd name="T5" fmla="*/ 1 h 17"/>
                  <a:gd name="T6" fmla="*/ 1 w 96"/>
                  <a:gd name="T7" fmla="*/ 1 h 17"/>
                  <a:gd name="T8" fmla="*/ 1 w 96"/>
                  <a:gd name="T9" fmla="*/ 1 h 17"/>
                  <a:gd name="T10" fmla="*/ 1 w 96"/>
                  <a:gd name="T11" fmla="*/ 1 h 17"/>
                  <a:gd name="T12" fmla="*/ 1 w 96"/>
                  <a:gd name="T13" fmla="*/ 1 h 17"/>
                  <a:gd name="T14" fmla="*/ 1 w 96"/>
                  <a:gd name="T15" fmla="*/ 1 h 17"/>
                  <a:gd name="T16" fmla="*/ 0 w 96"/>
                  <a:gd name="T17" fmla="*/ 0 h 17"/>
                  <a:gd name="T18" fmla="*/ 1 w 96"/>
                  <a:gd name="T19" fmla="*/ 1 h 17"/>
                  <a:gd name="T20" fmla="*/ 1 w 96"/>
                  <a:gd name="T21" fmla="*/ 1 h 17"/>
                  <a:gd name="T22" fmla="*/ 1 w 96"/>
                  <a:gd name="T23" fmla="*/ 1 h 17"/>
                  <a:gd name="T24" fmla="*/ 1 w 96"/>
                  <a:gd name="T25" fmla="*/ 1 h 17"/>
                  <a:gd name="T26" fmla="*/ 1 w 96"/>
                  <a:gd name="T27" fmla="*/ 1 h 17"/>
                  <a:gd name="T28" fmla="*/ 1 w 96"/>
                  <a:gd name="T29" fmla="*/ 1 h 17"/>
                  <a:gd name="T30" fmla="*/ 1 w 96"/>
                  <a:gd name="T31" fmla="*/ 1 h 17"/>
                  <a:gd name="T32" fmla="*/ 1 w 96"/>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6"/>
                  <a:gd name="T52" fmla="*/ 0 h 17"/>
                  <a:gd name="T53" fmla="*/ 96 w 9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6" h="17">
                    <a:moveTo>
                      <a:pt x="96" y="12"/>
                    </a:moveTo>
                    <a:lnTo>
                      <a:pt x="91" y="15"/>
                    </a:lnTo>
                    <a:lnTo>
                      <a:pt x="82" y="17"/>
                    </a:lnTo>
                    <a:lnTo>
                      <a:pt x="69" y="17"/>
                    </a:lnTo>
                    <a:lnTo>
                      <a:pt x="53" y="16"/>
                    </a:lnTo>
                    <a:lnTo>
                      <a:pt x="37" y="14"/>
                    </a:lnTo>
                    <a:lnTo>
                      <a:pt x="22" y="10"/>
                    </a:lnTo>
                    <a:lnTo>
                      <a:pt x="9" y="6"/>
                    </a:lnTo>
                    <a:lnTo>
                      <a:pt x="0" y="0"/>
                    </a:lnTo>
                    <a:lnTo>
                      <a:pt x="7" y="1"/>
                    </a:lnTo>
                    <a:lnTo>
                      <a:pt x="20" y="1"/>
                    </a:lnTo>
                    <a:lnTo>
                      <a:pt x="35" y="3"/>
                    </a:lnTo>
                    <a:lnTo>
                      <a:pt x="52" y="4"/>
                    </a:lnTo>
                    <a:lnTo>
                      <a:pt x="68" y="7"/>
                    </a:lnTo>
                    <a:lnTo>
                      <a:pt x="82" y="8"/>
                    </a:lnTo>
                    <a:lnTo>
                      <a:pt x="92" y="10"/>
                    </a:lnTo>
                    <a:lnTo>
                      <a:pt x="96" y="1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0" name="Freeform 192"/>
              <p:cNvSpPr>
                <a:spLocks/>
              </p:cNvSpPr>
              <p:nvPr/>
            </p:nvSpPr>
            <p:spPr bwMode="auto">
              <a:xfrm>
                <a:off x="135" y="487"/>
                <a:ext cx="42" cy="6"/>
              </a:xfrm>
              <a:custGeom>
                <a:avLst/>
                <a:gdLst>
                  <a:gd name="T0" fmla="*/ 0 w 85"/>
                  <a:gd name="T1" fmla="*/ 0 h 13"/>
                  <a:gd name="T2" fmla="*/ 0 w 85"/>
                  <a:gd name="T3" fmla="*/ 0 h 13"/>
                  <a:gd name="T4" fmla="*/ 0 w 85"/>
                  <a:gd name="T5" fmla="*/ 0 h 13"/>
                  <a:gd name="T6" fmla="*/ 0 w 85"/>
                  <a:gd name="T7" fmla="*/ 0 h 13"/>
                  <a:gd name="T8" fmla="*/ 0 w 85"/>
                  <a:gd name="T9" fmla="*/ 0 h 13"/>
                  <a:gd name="T10" fmla="*/ 0 w 85"/>
                  <a:gd name="T11" fmla="*/ 0 h 13"/>
                  <a:gd name="T12" fmla="*/ 0 w 85"/>
                  <a:gd name="T13" fmla="*/ 0 h 13"/>
                  <a:gd name="T14" fmla="*/ 0 w 85"/>
                  <a:gd name="T15" fmla="*/ 0 h 13"/>
                  <a:gd name="T16" fmla="*/ 0 w 85"/>
                  <a:gd name="T17" fmla="*/ 0 h 13"/>
                  <a:gd name="T18" fmla="*/ 0 w 85"/>
                  <a:gd name="T19" fmla="*/ 0 h 13"/>
                  <a:gd name="T20" fmla="*/ 0 w 85"/>
                  <a:gd name="T21" fmla="*/ 0 h 13"/>
                  <a:gd name="T22" fmla="*/ 0 w 85"/>
                  <a:gd name="T23" fmla="*/ 0 h 13"/>
                  <a:gd name="T24" fmla="*/ 0 w 85"/>
                  <a:gd name="T25" fmla="*/ 0 h 13"/>
                  <a:gd name="T26" fmla="*/ 0 w 85"/>
                  <a:gd name="T27" fmla="*/ 0 h 13"/>
                  <a:gd name="T28" fmla="*/ 0 w 85"/>
                  <a:gd name="T29" fmla="*/ 0 h 13"/>
                  <a:gd name="T30" fmla="*/ 0 w 85"/>
                  <a:gd name="T31" fmla="*/ 0 h 13"/>
                  <a:gd name="T32" fmla="*/ 0 w 85"/>
                  <a:gd name="T33" fmla="*/ 0 h 1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5"/>
                  <a:gd name="T52" fmla="*/ 0 h 13"/>
                  <a:gd name="T53" fmla="*/ 85 w 85"/>
                  <a:gd name="T54" fmla="*/ 13 h 1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5" h="13">
                    <a:moveTo>
                      <a:pt x="85" y="10"/>
                    </a:moveTo>
                    <a:lnTo>
                      <a:pt x="82" y="12"/>
                    </a:lnTo>
                    <a:lnTo>
                      <a:pt x="73" y="13"/>
                    </a:lnTo>
                    <a:lnTo>
                      <a:pt x="62" y="13"/>
                    </a:lnTo>
                    <a:lnTo>
                      <a:pt x="47" y="12"/>
                    </a:lnTo>
                    <a:lnTo>
                      <a:pt x="32" y="10"/>
                    </a:lnTo>
                    <a:lnTo>
                      <a:pt x="18" y="8"/>
                    </a:lnTo>
                    <a:lnTo>
                      <a:pt x="7" y="5"/>
                    </a:lnTo>
                    <a:lnTo>
                      <a:pt x="0" y="0"/>
                    </a:lnTo>
                    <a:lnTo>
                      <a:pt x="9" y="1"/>
                    </a:lnTo>
                    <a:lnTo>
                      <a:pt x="20" y="1"/>
                    </a:lnTo>
                    <a:lnTo>
                      <a:pt x="34" y="1"/>
                    </a:lnTo>
                    <a:lnTo>
                      <a:pt x="48" y="2"/>
                    </a:lnTo>
                    <a:lnTo>
                      <a:pt x="63" y="4"/>
                    </a:lnTo>
                    <a:lnTo>
                      <a:pt x="74" y="5"/>
                    </a:lnTo>
                    <a:lnTo>
                      <a:pt x="82" y="7"/>
                    </a:lnTo>
                    <a:lnTo>
                      <a:pt x="85"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1" name="Freeform 193"/>
              <p:cNvSpPr>
                <a:spLocks/>
              </p:cNvSpPr>
              <p:nvPr/>
            </p:nvSpPr>
            <p:spPr bwMode="auto">
              <a:xfrm>
                <a:off x="131" y="468"/>
                <a:ext cx="37" cy="5"/>
              </a:xfrm>
              <a:custGeom>
                <a:avLst/>
                <a:gdLst>
                  <a:gd name="T0" fmla="*/ 1 w 72"/>
                  <a:gd name="T1" fmla="*/ 0 h 12"/>
                  <a:gd name="T2" fmla="*/ 1 w 72"/>
                  <a:gd name="T3" fmla="*/ 0 h 12"/>
                  <a:gd name="T4" fmla="*/ 1 w 72"/>
                  <a:gd name="T5" fmla="*/ 0 h 12"/>
                  <a:gd name="T6" fmla="*/ 1 w 72"/>
                  <a:gd name="T7" fmla="*/ 0 h 12"/>
                  <a:gd name="T8" fmla="*/ 1 w 72"/>
                  <a:gd name="T9" fmla="*/ 0 h 12"/>
                  <a:gd name="T10" fmla="*/ 1 w 72"/>
                  <a:gd name="T11" fmla="*/ 0 h 12"/>
                  <a:gd name="T12" fmla="*/ 1 w 72"/>
                  <a:gd name="T13" fmla="*/ 0 h 12"/>
                  <a:gd name="T14" fmla="*/ 1 w 72"/>
                  <a:gd name="T15" fmla="*/ 0 h 12"/>
                  <a:gd name="T16" fmla="*/ 0 w 72"/>
                  <a:gd name="T17" fmla="*/ 0 h 12"/>
                  <a:gd name="T18" fmla="*/ 1 w 72"/>
                  <a:gd name="T19" fmla="*/ 0 h 12"/>
                  <a:gd name="T20" fmla="*/ 1 w 72"/>
                  <a:gd name="T21" fmla="*/ 0 h 12"/>
                  <a:gd name="T22" fmla="*/ 1 w 72"/>
                  <a:gd name="T23" fmla="*/ 0 h 12"/>
                  <a:gd name="T24" fmla="*/ 1 w 72"/>
                  <a:gd name="T25" fmla="*/ 0 h 12"/>
                  <a:gd name="T26" fmla="*/ 1 w 72"/>
                  <a:gd name="T27" fmla="*/ 0 h 12"/>
                  <a:gd name="T28" fmla="*/ 1 w 72"/>
                  <a:gd name="T29" fmla="*/ 0 h 12"/>
                  <a:gd name="T30" fmla="*/ 1 w 72"/>
                  <a:gd name="T31" fmla="*/ 0 h 12"/>
                  <a:gd name="T32" fmla="*/ 1 w 7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2"/>
                  <a:gd name="T52" fmla="*/ 0 h 12"/>
                  <a:gd name="T53" fmla="*/ 72 w 7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2" h="12">
                    <a:moveTo>
                      <a:pt x="72" y="3"/>
                    </a:moveTo>
                    <a:lnTo>
                      <a:pt x="70" y="6"/>
                    </a:lnTo>
                    <a:lnTo>
                      <a:pt x="63" y="9"/>
                    </a:lnTo>
                    <a:lnTo>
                      <a:pt x="54" y="10"/>
                    </a:lnTo>
                    <a:lnTo>
                      <a:pt x="43" y="12"/>
                    </a:lnTo>
                    <a:lnTo>
                      <a:pt x="31" y="12"/>
                    </a:lnTo>
                    <a:lnTo>
                      <a:pt x="19" y="9"/>
                    </a:lnTo>
                    <a:lnTo>
                      <a:pt x="9" y="6"/>
                    </a:lnTo>
                    <a:lnTo>
                      <a:pt x="0" y="1"/>
                    </a:lnTo>
                    <a:lnTo>
                      <a:pt x="6" y="1"/>
                    </a:lnTo>
                    <a:lnTo>
                      <a:pt x="17" y="1"/>
                    </a:lnTo>
                    <a:lnTo>
                      <a:pt x="30" y="1"/>
                    </a:lnTo>
                    <a:lnTo>
                      <a:pt x="41" y="0"/>
                    </a:lnTo>
                    <a:lnTo>
                      <a:pt x="53" y="0"/>
                    </a:lnTo>
                    <a:lnTo>
                      <a:pt x="63" y="0"/>
                    </a:lnTo>
                    <a:lnTo>
                      <a:pt x="70" y="1"/>
                    </a:lnTo>
                    <a:lnTo>
                      <a:pt x="7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2" name="Freeform 194"/>
              <p:cNvSpPr>
                <a:spLocks/>
              </p:cNvSpPr>
              <p:nvPr/>
            </p:nvSpPr>
            <p:spPr bwMode="auto">
              <a:xfrm>
                <a:off x="136" y="438"/>
                <a:ext cx="17" cy="6"/>
              </a:xfrm>
              <a:custGeom>
                <a:avLst/>
                <a:gdLst>
                  <a:gd name="T0" fmla="*/ 1 w 34"/>
                  <a:gd name="T1" fmla="*/ 0 h 14"/>
                  <a:gd name="T2" fmla="*/ 1 w 34"/>
                  <a:gd name="T3" fmla="*/ 0 h 14"/>
                  <a:gd name="T4" fmla="*/ 1 w 34"/>
                  <a:gd name="T5" fmla="*/ 0 h 14"/>
                  <a:gd name="T6" fmla="*/ 1 w 34"/>
                  <a:gd name="T7" fmla="*/ 0 h 14"/>
                  <a:gd name="T8" fmla="*/ 1 w 34"/>
                  <a:gd name="T9" fmla="*/ 0 h 14"/>
                  <a:gd name="T10" fmla="*/ 1 w 34"/>
                  <a:gd name="T11" fmla="*/ 0 h 14"/>
                  <a:gd name="T12" fmla="*/ 1 w 34"/>
                  <a:gd name="T13" fmla="*/ 0 h 14"/>
                  <a:gd name="T14" fmla="*/ 1 w 34"/>
                  <a:gd name="T15" fmla="*/ 0 h 14"/>
                  <a:gd name="T16" fmla="*/ 0 w 34"/>
                  <a:gd name="T17" fmla="*/ 0 h 14"/>
                  <a:gd name="T18" fmla="*/ 1 w 34"/>
                  <a:gd name="T19" fmla="*/ 0 h 14"/>
                  <a:gd name="T20" fmla="*/ 1 w 34"/>
                  <a:gd name="T21" fmla="*/ 0 h 14"/>
                  <a:gd name="T22" fmla="*/ 1 w 34"/>
                  <a:gd name="T23" fmla="*/ 0 h 14"/>
                  <a:gd name="T24" fmla="*/ 1 w 34"/>
                  <a:gd name="T25" fmla="*/ 0 h 14"/>
                  <a:gd name="T26" fmla="*/ 1 w 34"/>
                  <a:gd name="T27" fmla="*/ 0 h 14"/>
                  <a:gd name="T28" fmla="*/ 1 w 34"/>
                  <a:gd name="T29" fmla="*/ 0 h 14"/>
                  <a:gd name="T30" fmla="*/ 1 w 34"/>
                  <a:gd name="T31" fmla="*/ 0 h 14"/>
                  <a:gd name="T32" fmla="*/ 1 w 34"/>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4"/>
                  <a:gd name="T53" fmla="*/ 34 w 34"/>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4">
                    <a:moveTo>
                      <a:pt x="34" y="2"/>
                    </a:moveTo>
                    <a:lnTo>
                      <a:pt x="33" y="5"/>
                    </a:lnTo>
                    <a:lnTo>
                      <a:pt x="30" y="7"/>
                    </a:lnTo>
                    <a:lnTo>
                      <a:pt x="25" y="9"/>
                    </a:lnTo>
                    <a:lnTo>
                      <a:pt x="19" y="12"/>
                    </a:lnTo>
                    <a:lnTo>
                      <a:pt x="14" y="14"/>
                    </a:lnTo>
                    <a:lnTo>
                      <a:pt x="8" y="14"/>
                    </a:lnTo>
                    <a:lnTo>
                      <a:pt x="3" y="13"/>
                    </a:lnTo>
                    <a:lnTo>
                      <a:pt x="0" y="10"/>
                    </a:lnTo>
                    <a:lnTo>
                      <a:pt x="4" y="12"/>
                    </a:lnTo>
                    <a:lnTo>
                      <a:pt x="10" y="10"/>
                    </a:lnTo>
                    <a:lnTo>
                      <a:pt x="16" y="8"/>
                    </a:lnTo>
                    <a:lnTo>
                      <a:pt x="22" y="5"/>
                    </a:lnTo>
                    <a:lnTo>
                      <a:pt x="26" y="2"/>
                    </a:lnTo>
                    <a:lnTo>
                      <a:pt x="31" y="0"/>
                    </a:lnTo>
                    <a:lnTo>
                      <a:pt x="33" y="0"/>
                    </a:lnTo>
                    <a:lnTo>
                      <a:pt x="34"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3" name="Freeform 195"/>
              <p:cNvSpPr>
                <a:spLocks/>
              </p:cNvSpPr>
              <p:nvPr/>
            </p:nvSpPr>
            <p:spPr bwMode="auto">
              <a:xfrm>
                <a:off x="160" y="534"/>
                <a:ext cx="32" cy="8"/>
              </a:xfrm>
              <a:custGeom>
                <a:avLst/>
                <a:gdLst>
                  <a:gd name="T0" fmla="*/ 0 w 65"/>
                  <a:gd name="T1" fmla="*/ 1 h 16"/>
                  <a:gd name="T2" fmla="*/ 0 w 65"/>
                  <a:gd name="T3" fmla="*/ 1 h 16"/>
                  <a:gd name="T4" fmla="*/ 0 w 65"/>
                  <a:gd name="T5" fmla="*/ 1 h 16"/>
                  <a:gd name="T6" fmla="*/ 0 w 65"/>
                  <a:gd name="T7" fmla="*/ 1 h 16"/>
                  <a:gd name="T8" fmla="*/ 0 w 65"/>
                  <a:gd name="T9" fmla="*/ 1 h 16"/>
                  <a:gd name="T10" fmla="*/ 0 w 65"/>
                  <a:gd name="T11" fmla="*/ 1 h 16"/>
                  <a:gd name="T12" fmla="*/ 0 w 65"/>
                  <a:gd name="T13" fmla="*/ 1 h 16"/>
                  <a:gd name="T14" fmla="*/ 0 w 65"/>
                  <a:gd name="T15" fmla="*/ 1 h 16"/>
                  <a:gd name="T16" fmla="*/ 0 w 65"/>
                  <a:gd name="T17" fmla="*/ 0 h 16"/>
                  <a:gd name="T18" fmla="*/ 0 w 65"/>
                  <a:gd name="T19" fmla="*/ 1 h 16"/>
                  <a:gd name="T20" fmla="*/ 0 w 65"/>
                  <a:gd name="T21" fmla="*/ 1 h 16"/>
                  <a:gd name="T22" fmla="*/ 0 w 65"/>
                  <a:gd name="T23" fmla="*/ 1 h 16"/>
                  <a:gd name="T24" fmla="*/ 0 w 65"/>
                  <a:gd name="T25" fmla="*/ 1 h 16"/>
                  <a:gd name="T26" fmla="*/ 0 w 65"/>
                  <a:gd name="T27" fmla="*/ 1 h 16"/>
                  <a:gd name="T28" fmla="*/ 0 w 65"/>
                  <a:gd name="T29" fmla="*/ 1 h 16"/>
                  <a:gd name="T30" fmla="*/ 0 w 65"/>
                  <a:gd name="T31" fmla="*/ 1 h 16"/>
                  <a:gd name="T32" fmla="*/ 0 w 65"/>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16"/>
                  <a:gd name="T53" fmla="*/ 65 w 65"/>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16">
                    <a:moveTo>
                      <a:pt x="65" y="14"/>
                    </a:moveTo>
                    <a:lnTo>
                      <a:pt x="62" y="15"/>
                    </a:lnTo>
                    <a:lnTo>
                      <a:pt x="58" y="16"/>
                    </a:lnTo>
                    <a:lnTo>
                      <a:pt x="50" y="16"/>
                    </a:lnTo>
                    <a:lnTo>
                      <a:pt x="39" y="15"/>
                    </a:lnTo>
                    <a:lnTo>
                      <a:pt x="29" y="14"/>
                    </a:lnTo>
                    <a:lnTo>
                      <a:pt x="19" y="10"/>
                    </a:lnTo>
                    <a:lnTo>
                      <a:pt x="8" y="6"/>
                    </a:lnTo>
                    <a:lnTo>
                      <a:pt x="0" y="0"/>
                    </a:lnTo>
                    <a:lnTo>
                      <a:pt x="8" y="2"/>
                    </a:lnTo>
                    <a:lnTo>
                      <a:pt x="17" y="3"/>
                    </a:lnTo>
                    <a:lnTo>
                      <a:pt x="28" y="6"/>
                    </a:lnTo>
                    <a:lnTo>
                      <a:pt x="39" y="7"/>
                    </a:lnTo>
                    <a:lnTo>
                      <a:pt x="49" y="8"/>
                    </a:lnTo>
                    <a:lnTo>
                      <a:pt x="57" y="10"/>
                    </a:lnTo>
                    <a:lnTo>
                      <a:pt x="62" y="11"/>
                    </a:lnTo>
                    <a:lnTo>
                      <a:pt x="65" y="1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4" name="Freeform 196"/>
              <p:cNvSpPr>
                <a:spLocks/>
              </p:cNvSpPr>
              <p:nvPr/>
            </p:nvSpPr>
            <p:spPr bwMode="auto">
              <a:xfrm>
                <a:off x="142" y="506"/>
                <a:ext cx="46" cy="9"/>
              </a:xfrm>
              <a:custGeom>
                <a:avLst/>
                <a:gdLst>
                  <a:gd name="T0" fmla="*/ 1 w 92"/>
                  <a:gd name="T1" fmla="*/ 1 h 18"/>
                  <a:gd name="T2" fmla="*/ 1 w 92"/>
                  <a:gd name="T3" fmla="*/ 1 h 18"/>
                  <a:gd name="T4" fmla="*/ 1 w 92"/>
                  <a:gd name="T5" fmla="*/ 1 h 18"/>
                  <a:gd name="T6" fmla="*/ 1 w 92"/>
                  <a:gd name="T7" fmla="*/ 1 h 18"/>
                  <a:gd name="T8" fmla="*/ 1 w 92"/>
                  <a:gd name="T9" fmla="*/ 1 h 18"/>
                  <a:gd name="T10" fmla="*/ 1 w 92"/>
                  <a:gd name="T11" fmla="*/ 1 h 18"/>
                  <a:gd name="T12" fmla="*/ 1 w 92"/>
                  <a:gd name="T13" fmla="*/ 1 h 18"/>
                  <a:gd name="T14" fmla="*/ 1 w 92"/>
                  <a:gd name="T15" fmla="*/ 1 h 18"/>
                  <a:gd name="T16" fmla="*/ 0 w 92"/>
                  <a:gd name="T17" fmla="*/ 0 h 18"/>
                  <a:gd name="T18" fmla="*/ 1 w 92"/>
                  <a:gd name="T19" fmla="*/ 0 h 18"/>
                  <a:gd name="T20" fmla="*/ 1 w 92"/>
                  <a:gd name="T21" fmla="*/ 1 h 18"/>
                  <a:gd name="T22" fmla="*/ 1 w 92"/>
                  <a:gd name="T23" fmla="*/ 1 h 18"/>
                  <a:gd name="T24" fmla="*/ 1 w 92"/>
                  <a:gd name="T25" fmla="*/ 1 h 18"/>
                  <a:gd name="T26" fmla="*/ 1 w 92"/>
                  <a:gd name="T27" fmla="*/ 1 h 18"/>
                  <a:gd name="T28" fmla="*/ 1 w 92"/>
                  <a:gd name="T29" fmla="*/ 1 h 18"/>
                  <a:gd name="T30" fmla="*/ 1 w 92"/>
                  <a:gd name="T31" fmla="*/ 1 h 18"/>
                  <a:gd name="T32" fmla="*/ 1 w 92"/>
                  <a:gd name="T33" fmla="*/ 1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92"/>
                  <a:gd name="T52" fmla="*/ 0 h 18"/>
                  <a:gd name="T53" fmla="*/ 92 w 92"/>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92" h="18">
                    <a:moveTo>
                      <a:pt x="92" y="13"/>
                    </a:moveTo>
                    <a:lnTo>
                      <a:pt x="89" y="15"/>
                    </a:lnTo>
                    <a:lnTo>
                      <a:pt x="80" y="18"/>
                    </a:lnTo>
                    <a:lnTo>
                      <a:pt x="67" y="18"/>
                    </a:lnTo>
                    <a:lnTo>
                      <a:pt x="52" y="16"/>
                    </a:lnTo>
                    <a:lnTo>
                      <a:pt x="36" y="14"/>
                    </a:lnTo>
                    <a:lnTo>
                      <a:pt x="21" y="11"/>
                    </a:lnTo>
                    <a:lnTo>
                      <a:pt x="8" y="6"/>
                    </a:lnTo>
                    <a:lnTo>
                      <a:pt x="0" y="0"/>
                    </a:lnTo>
                    <a:lnTo>
                      <a:pt x="7" y="0"/>
                    </a:lnTo>
                    <a:lnTo>
                      <a:pt x="19" y="1"/>
                    </a:lnTo>
                    <a:lnTo>
                      <a:pt x="34" y="3"/>
                    </a:lnTo>
                    <a:lnTo>
                      <a:pt x="50" y="5"/>
                    </a:lnTo>
                    <a:lnTo>
                      <a:pt x="66" y="6"/>
                    </a:lnTo>
                    <a:lnTo>
                      <a:pt x="80" y="8"/>
                    </a:lnTo>
                    <a:lnTo>
                      <a:pt x="89" y="11"/>
                    </a:lnTo>
                    <a:lnTo>
                      <a:pt x="92" y="1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5" name="Freeform 197"/>
              <p:cNvSpPr>
                <a:spLocks/>
              </p:cNvSpPr>
              <p:nvPr/>
            </p:nvSpPr>
            <p:spPr bwMode="auto">
              <a:xfrm>
                <a:off x="132" y="476"/>
                <a:ext cx="42" cy="5"/>
              </a:xfrm>
              <a:custGeom>
                <a:avLst/>
                <a:gdLst>
                  <a:gd name="T0" fmla="*/ 1 w 83"/>
                  <a:gd name="T1" fmla="*/ 0 h 11"/>
                  <a:gd name="T2" fmla="*/ 1 w 83"/>
                  <a:gd name="T3" fmla="*/ 0 h 11"/>
                  <a:gd name="T4" fmla="*/ 1 w 83"/>
                  <a:gd name="T5" fmla="*/ 0 h 11"/>
                  <a:gd name="T6" fmla="*/ 1 w 83"/>
                  <a:gd name="T7" fmla="*/ 0 h 11"/>
                  <a:gd name="T8" fmla="*/ 1 w 83"/>
                  <a:gd name="T9" fmla="*/ 0 h 11"/>
                  <a:gd name="T10" fmla="*/ 1 w 83"/>
                  <a:gd name="T11" fmla="*/ 0 h 11"/>
                  <a:gd name="T12" fmla="*/ 1 w 83"/>
                  <a:gd name="T13" fmla="*/ 0 h 11"/>
                  <a:gd name="T14" fmla="*/ 1 w 83"/>
                  <a:gd name="T15" fmla="*/ 0 h 11"/>
                  <a:gd name="T16" fmla="*/ 0 w 83"/>
                  <a:gd name="T17" fmla="*/ 0 h 11"/>
                  <a:gd name="T18" fmla="*/ 1 w 83"/>
                  <a:gd name="T19" fmla="*/ 0 h 11"/>
                  <a:gd name="T20" fmla="*/ 1 w 83"/>
                  <a:gd name="T21" fmla="*/ 0 h 11"/>
                  <a:gd name="T22" fmla="*/ 1 w 83"/>
                  <a:gd name="T23" fmla="*/ 0 h 11"/>
                  <a:gd name="T24" fmla="*/ 1 w 83"/>
                  <a:gd name="T25" fmla="*/ 0 h 11"/>
                  <a:gd name="T26" fmla="*/ 1 w 83"/>
                  <a:gd name="T27" fmla="*/ 0 h 11"/>
                  <a:gd name="T28" fmla="*/ 1 w 83"/>
                  <a:gd name="T29" fmla="*/ 0 h 11"/>
                  <a:gd name="T30" fmla="*/ 1 w 83"/>
                  <a:gd name="T31" fmla="*/ 0 h 11"/>
                  <a:gd name="T32" fmla="*/ 1 w 83"/>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3"/>
                  <a:gd name="T52" fmla="*/ 0 h 11"/>
                  <a:gd name="T53" fmla="*/ 83 w 83"/>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3" h="11">
                    <a:moveTo>
                      <a:pt x="83" y="4"/>
                    </a:moveTo>
                    <a:lnTo>
                      <a:pt x="79" y="6"/>
                    </a:lnTo>
                    <a:lnTo>
                      <a:pt x="72" y="8"/>
                    </a:lnTo>
                    <a:lnTo>
                      <a:pt x="61" y="11"/>
                    </a:lnTo>
                    <a:lnTo>
                      <a:pt x="48" y="11"/>
                    </a:lnTo>
                    <a:lnTo>
                      <a:pt x="34" y="11"/>
                    </a:lnTo>
                    <a:lnTo>
                      <a:pt x="21" y="10"/>
                    </a:lnTo>
                    <a:lnTo>
                      <a:pt x="9" y="6"/>
                    </a:lnTo>
                    <a:lnTo>
                      <a:pt x="0" y="1"/>
                    </a:lnTo>
                    <a:lnTo>
                      <a:pt x="8" y="1"/>
                    </a:lnTo>
                    <a:lnTo>
                      <a:pt x="19" y="1"/>
                    </a:lnTo>
                    <a:lnTo>
                      <a:pt x="32" y="1"/>
                    </a:lnTo>
                    <a:lnTo>
                      <a:pt x="47" y="0"/>
                    </a:lnTo>
                    <a:lnTo>
                      <a:pt x="61" y="0"/>
                    </a:lnTo>
                    <a:lnTo>
                      <a:pt x="72" y="0"/>
                    </a:lnTo>
                    <a:lnTo>
                      <a:pt x="79" y="1"/>
                    </a:lnTo>
                    <a:lnTo>
                      <a:pt x="83"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6" name="Freeform 198"/>
              <p:cNvSpPr>
                <a:spLocks/>
              </p:cNvSpPr>
              <p:nvPr/>
            </p:nvSpPr>
            <p:spPr bwMode="auto">
              <a:xfrm>
                <a:off x="132" y="459"/>
                <a:ext cx="34" cy="5"/>
              </a:xfrm>
              <a:custGeom>
                <a:avLst/>
                <a:gdLst>
                  <a:gd name="T0" fmla="*/ 1 w 68"/>
                  <a:gd name="T1" fmla="*/ 1 h 9"/>
                  <a:gd name="T2" fmla="*/ 1 w 68"/>
                  <a:gd name="T3" fmla="*/ 1 h 9"/>
                  <a:gd name="T4" fmla="*/ 1 w 68"/>
                  <a:gd name="T5" fmla="*/ 1 h 9"/>
                  <a:gd name="T6" fmla="*/ 1 w 68"/>
                  <a:gd name="T7" fmla="*/ 1 h 9"/>
                  <a:gd name="T8" fmla="*/ 1 w 68"/>
                  <a:gd name="T9" fmla="*/ 1 h 9"/>
                  <a:gd name="T10" fmla="*/ 1 w 68"/>
                  <a:gd name="T11" fmla="*/ 1 h 9"/>
                  <a:gd name="T12" fmla="*/ 1 w 68"/>
                  <a:gd name="T13" fmla="*/ 1 h 9"/>
                  <a:gd name="T14" fmla="*/ 1 w 68"/>
                  <a:gd name="T15" fmla="*/ 1 h 9"/>
                  <a:gd name="T16" fmla="*/ 0 w 68"/>
                  <a:gd name="T17" fmla="*/ 0 h 9"/>
                  <a:gd name="T18" fmla="*/ 1 w 68"/>
                  <a:gd name="T19" fmla="*/ 0 h 9"/>
                  <a:gd name="T20" fmla="*/ 1 w 68"/>
                  <a:gd name="T21" fmla="*/ 0 h 9"/>
                  <a:gd name="T22" fmla="*/ 1 w 68"/>
                  <a:gd name="T23" fmla="*/ 1 h 9"/>
                  <a:gd name="T24" fmla="*/ 1 w 68"/>
                  <a:gd name="T25" fmla="*/ 1 h 9"/>
                  <a:gd name="T26" fmla="*/ 1 w 68"/>
                  <a:gd name="T27" fmla="*/ 1 h 9"/>
                  <a:gd name="T28" fmla="*/ 1 w 68"/>
                  <a:gd name="T29" fmla="*/ 1 h 9"/>
                  <a:gd name="T30" fmla="*/ 1 w 68"/>
                  <a:gd name="T31" fmla="*/ 1 h 9"/>
                  <a:gd name="T32" fmla="*/ 1 w 68"/>
                  <a:gd name="T33" fmla="*/ 1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9"/>
                  <a:gd name="T53" fmla="*/ 68 w 68"/>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9">
                    <a:moveTo>
                      <a:pt x="68" y="6"/>
                    </a:moveTo>
                    <a:lnTo>
                      <a:pt x="65" y="8"/>
                    </a:lnTo>
                    <a:lnTo>
                      <a:pt x="57" y="9"/>
                    </a:lnTo>
                    <a:lnTo>
                      <a:pt x="47" y="9"/>
                    </a:lnTo>
                    <a:lnTo>
                      <a:pt x="35" y="9"/>
                    </a:lnTo>
                    <a:lnTo>
                      <a:pt x="23" y="8"/>
                    </a:lnTo>
                    <a:lnTo>
                      <a:pt x="12" y="6"/>
                    </a:lnTo>
                    <a:lnTo>
                      <a:pt x="4" y="3"/>
                    </a:lnTo>
                    <a:lnTo>
                      <a:pt x="0" y="0"/>
                    </a:lnTo>
                    <a:lnTo>
                      <a:pt x="7" y="0"/>
                    </a:lnTo>
                    <a:lnTo>
                      <a:pt x="15" y="0"/>
                    </a:lnTo>
                    <a:lnTo>
                      <a:pt x="25" y="1"/>
                    </a:lnTo>
                    <a:lnTo>
                      <a:pt x="37" y="1"/>
                    </a:lnTo>
                    <a:lnTo>
                      <a:pt x="47" y="1"/>
                    </a:lnTo>
                    <a:lnTo>
                      <a:pt x="57" y="2"/>
                    </a:lnTo>
                    <a:lnTo>
                      <a:pt x="64" y="3"/>
                    </a:lnTo>
                    <a:lnTo>
                      <a:pt x="68"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7" name="Freeform 199"/>
              <p:cNvSpPr>
                <a:spLocks/>
              </p:cNvSpPr>
              <p:nvPr/>
            </p:nvSpPr>
            <p:spPr bwMode="auto">
              <a:xfrm>
                <a:off x="133" y="448"/>
                <a:ext cx="21" cy="6"/>
              </a:xfrm>
              <a:custGeom>
                <a:avLst/>
                <a:gdLst>
                  <a:gd name="T0" fmla="*/ 0 w 43"/>
                  <a:gd name="T1" fmla="*/ 1 h 10"/>
                  <a:gd name="T2" fmla="*/ 0 w 43"/>
                  <a:gd name="T3" fmla="*/ 1 h 10"/>
                  <a:gd name="T4" fmla="*/ 0 w 43"/>
                  <a:gd name="T5" fmla="*/ 1 h 10"/>
                  <a:gd name="T6" fmla="*/ 0 w 43"/>
                  <a:gd name="T7" fmla="*/ 1 h 10"/>
                  <a:gd name="T8" fmla="*/ 0 w 43"/>
                  <a:gd name="T9" fmla="*/ 1 h 10"/>
                  <a:gd name="T10" fmla="*/ 0 w 43"/>
                  <a:gd name="T11" fmla="*/ 1 h 10"/>
                  <a:gd name="T12" fmla="*/ 0 w 43"/>
                  <a:gd name="T13" fmla="*/ 1 h 10"/>
                  <a:gd name="T14" fmla="*/ 0 w 43"/>
                  <a:gd name="T15" fmla="*/ 1 h 10"/>
                  <a:gd name="T16" fmla="*/ 0 w 43"/>
                  <a:gd name="T17" fmla="*/ 1 h 10"/>
                  <a:gd name="T18" fmla="*/ 0 w 43"/>
                  <a:gd name="T19" fmla="*/ 1 h 10"/>
                  <a:gd name="T20" fmla="*/ 0 w 43"/>
                  <a:gd name="T21" fmla="*/ 1 h 10"/>
                  <a:gd name="T22" fmla="*/ 0 w 43"/>
                  <a:gd name="T23" fmla="*/ 1 h 10"/>
                  <a:gd name="T24" fmla="*/ 0 w 43"/>
                  <a:gd name="T25" fmla="*/ 1 h 10"/>
                  <a:gd name="T26" fmla="*/ 0 w 43"/>
                  <a:gd name="T27" fmla="*/ 1 h 10"/>
                  <a:gd name="T28" fmla="*/ 0 w 43"/>
                  <a:gd name="T29" fmla="*/ 0 h 10"/>
                  <a:gd name="T30" fmla="*/ 0 w 43"/>
                  <a:gd name="T31" fmla="*/ 0 h 10"/>
                  <a:gd name="T32" fmla="*/ 0 w 43"/>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0"/>
                  <a:gd name="T53" fmla="*/ 43 w 43"/>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0">
                    <a:moveTo>
                      <a:pt x="43" y="2"/>
                    </a:moveTo>
                    <a:lnTo>
                      <a:pt x="41" y="5"/>
                    </a:lnTo>
                    <a:lnTo>
                      <a:pt x="37" y="7"/>
                    </a:lnTo>
                    <a:lnTo>
                      <a:pt x="31" y="8"/>
                    </a:lnTo>
                    <a:lnTo>
                      <a:pt x="24" y="10"/>
                    </a:lnTo>
                    <a:lnTo>
                      <a:pt x="16" y="10"/>
                    </a:lnTo>
                    <a:lnTo>
                      <a:pt x="9" y="10"/>
                    </a:lnTo>
                    <a:lnTo>
                      <a:pt x="3" y="9"/>
                    </a:lnTo>
                    <a:lnTo>
                      <a:pt x="0" y="6"/>
                    </a:lnTo>
                    <a:lnTo>
                      <a:pt x="6" y="7"/>
                    </a:lnTo>
                    <a:lnTo>
                      <a:pt x="12" y="7"/>
                    </a:lnTo>
                    <a:lnTo>
                      <a:pt x="20" y="5"/>
                    </a:lnTo>
                    <a:lnTo>
                      <a:pt x="27" y="2"/>
                    </a:lnTo>
                    <a:lnTo>
                      <a:pt x="32" y="1"/>
                    </a:lnTo>
                    <a:lnTo>
                      <a:pt x="38" y="0"/>
                    </a:lnTo>
                    <a:lnTo>
                      <a:pt x="41" y="0"/>
                    </a:lnTo>
                    <a:lnTo>
                      <a:pt x="43"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8" name="Freeform 200"/>
              <p:cNvSpPr>
                <a:spLocks/>
              </p:cNvSpPr>
              <p:nvPr/>
            </p:nvSpPr>
            <p:spPr bwMode="auto">
              <a:xfrm>
                <a:off x="167" y="544"/>
                <a:ext cx="21" cy="8"/>
              </a:xfrm>
              <a:custGeom>
                <a:avLst/>
                <a:gdLst>
                  <a:gd name="T0" fmla="*/ 0 w 41"/>
                  <a:gd name="T1" fmla="*/ 0 h 16"/>
                  <a:gd name="T2" fmla="*/ 1 w 41"/>
                  <a:gd name="T3" fmla="*/ 0 h 16"/>
                  <a:gd name="T4" fmla="*/ 1 w 41"/>
                  <a:gd name="T5" fmla="*/ 1 h 16"/>
                  <a:gd name="T6" fmla="*/ 1 w 41"/>
                  <a:gd name="T7" fmla="*/ 1 h 16"/>
                  <a:gd name="T8" fmla="*/ 1 w 41"/>
                  <a:gd name="T9" fmla="*/ 1 h 16"/>
                  <a:gd name="T10" fmla="*/ 1 w 41"/>
                  <a:gd name="T11" fmla="*/ 1 h 16"/>
                  <a:gd name="T12" fmla="*/ 1 w 41"/>
                  <a:gd name="T13" fmla="*/ 1 h 16"/>
                  <a:gd name="T14" fmla="*/ 1 w 41"/>
                  <a:gd name="T15" fmla="*/ 1 h 16"/>
                  <a:gd name="T16" fmla="*/ 1 w 41"/>
                  <a:gd name="T17" fmla="*/ 1 h 16"/>
                  <a:gd name="T18" fmla="*/ 1 w 41"/>
                  <a:gd name="T19" fmla="*/ 1 h 16"/>
                  <a:gd name="T20" fmla="*/ 1 w 41"/>
                  <a:gd name="T21" fmla="*/ 1 h 16"/>
                  <a:gd name="T22" fmla="*/ 1 w 41"/>
                  <a:gd name="T23" fmla="*/ 1 h 16"/>
                  <a:gd name="T24" fmla="*/ 1 w 41"/>
                  <a:gd name="T25" fmla="*/ 1 h 16"/>
                  <a:gd name="T26" fmla="*/ 1 w 41"/>
                  <a:gd name="T27" fmla="*/ 1 h 16"/>
                  <a:gd name="T28" fmla="*/ 1 w 41"/>
                  <a:gd name="T29" fmla="*/ 1 h 16"/>
                  <a:gd name="T30" fmla="*/ 1 w 41"/>
                  <a:gd name="T31" fmla="*/ 1 h 16"/>
                  <a:gd name="T32" fmla="*/ 0 w 4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16"/>
                  <a:gd name="T53" fmla="*/ 41 w 4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16">
                    <a:moveTo>
                      <a:pt x="0" y="0"/>
                    </a:moveTo>
                    <a:lnTo>
                      <a:pt x="3" y="0"/>
                    </a:lnTo>
                    <a:lnTo>
                      <a:pt x="9" y="1"/>
                    </a:lnTo>
                    <a:lnTo>
                      <a:pt x="16" y="2"/>
                    </a:lnTo>
                    <a:lnTo>
                      <a:pt x="24" y="4"/>
                    </a:lnTo>
                    <a:lnTo>
                      <a:pt x="31" y="6"/>
                    </a:lnTo>
                    <a:lnTo>
                      <a:pt x="37" y="7"/>
                    </a:lnTo>
                    <a:lnTo>
                      <a:pt x="40" y="11"/>
                    </a:lnTo>
                    <a:lnTo>
                      <a:pt x="41" y="14"/>
                    </a:lnTo>
                    <a:lnTo>
                      <a:pt x="39" y="16"/>
                    </a:lnTo>
                    <a:lnTo>
                      <a:pt x="35" y="16"/>
                    </a:lnTo>
                    <a:lnTo>
                      <a:pt x="28" y="15"/>
                    </a:lnTo>
                    <a:lnTo>
                      <a:pt x="22" y="12"/>
                    </a:lnTo>
                    <a:lnTo>
                      <a:pt x="15" y="8"/>
                    </a:lnTo>
                    <a:lnTo>
                      <a:pt x="9" y="5"/>
                    </a:lnTo>
                    <a:lnTo>
                      <a:pt x="3"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89" name="Freeform 201"/>
              <p:cNvSpPr>
                <a:spLocks/>
              </p:cNvSpPr>
              <p:nvPr/>
            </p:nvSpPr>
            <p:spPr bwMode="auto">
              <a:xfrm>
                <a:off x="165" y="542"/>
                <a:ext cx="4" cy="20"/>
              </a:xfrm>
              <a:custGeom>
                <a:avLst/>
                <a:gdLst>
                  <a:gd name="T0" fmla="*/ 1 w 8"/>
                  <a:gd name="T1" fmla="*/ 0 h 39"/>
                  <a:gd name="T2" fmla="*/ 1 w 8"/>
                  <a:gd name="T3" fmla="*/ 1 h 39"/>
                  <a:gd name="T4" fmla="*/ 0 w 8"/>
                  <a:gd name="T5" fmla="*/ 1 h 39"/>
                  <a:gd name="T6" fmla="*/ 0 w 8"/>
                  <a:gd name="T7" fmla="*/ 1 h 39"/>
                  <a:gd name="T8" fmla="*/ 1 w 8"/>
                  <a:gd name="T9" fmla="*/ 1 h 39"/>
                  <a:gd name="T10" fmla="*/ 1 w 8"/>
                  <a:gd name="T11" fmla="*/ 1 h 39"/>
                  <a:gd name="T12" fmla="*/ 1 w 8"/>
                  <a:gd name="T13" fmla="*/ 1 h 39"/>
                  <a:gd name="T14" fmla="*/ 1 w 8"/>
                  <a:gd name="T15" fmla="*/ 1 h 39"/>
                  <a:gd name="T16" fmla="*/ 1 w 8"/>
                  <a:gd name="T17" fmla="*/ 0 h 3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39"/>
                  <a:gd name="T29" fmla="*/ 8 w 8"/>
                  <a:gd name="T30" fmla="*/ 39 h 39"/>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39">
                    <a:moveTo>
                      <a:pt x="1" y="0"/>
                    </a:moveTo>
                    <a:lnTo>
                      <a:pt x="1" y="7"/>
                    </a:lnTo>
                    <a:lnTo>
                      <a:pt x="0" y="21"/>
                    </a:lnTo>
                    <a:lnTo>
                      <a:pt x="0" y="33"/>
                    </a:lnTo>
                    <a:lnTo>
                      <a:pt x="4" y="39"/>
                    </a:lnTo>
                    <a:lnTo>
                      <a:pt x="8" y="34"/>
                    </a:lnTo>
                    <a:lnTo>
                      <a:pt x="6" y="23"/>
                    </a:lnTo>
                    <a:lnTo>
                      <a:pt x="3" y="9"/>
                    </a:lnTo>
                    <a:lnTo>
                      <a:pt x="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0" name="Freeform 202"/>
              <p:cNvSpPr>
                <a:spLocks/>
              </p:cNvSpPr>
              <p:nvPr/>
            </p:nvSpPr>
            <p:spPr bwMode="auto">
              <a:xfrm>
                <a:off x="173" y="548"/>
                <a:ext cx="12" cy="17"/>
              </a:xfrm>
              <a:custGeom>
                <a:avLst/>
                <a:gdLst>
                  <a:gd name="T0" fmla="*/ 0 w 25"/>
                  <a:gd name="T1" fmla="*/ 0 h 34"/>
                  <a:gd name="T2" fmla="*/ 0 w 25"/>
                  <a:gd name="T3" fmla="*/ 1 h 34"/>
                  <a:gd name="T4" fmla="*/ 0 w 25"/>
                  <a:gd name="T5" fmla="*/ 1 h 34"/>
                  <a:gd name="T6" fmla="*/ 0 w 25"/>
                  <a:gd name="T7" fmla="*/ 1 h 34"/>
                  <a:gd name="T8" fmla="*/ 0 w 25"/>
                  <a:gd name="T9" fmla="*/ 1 h 34"/>
                  <a:gd name="T10" fmla="*/ 0 w 25"/>
                  <a:gd name="T11" fmla="*/ 1 h 34"/>
                  <a:gd name="T12" fmla="*/ 0 w 25"/>
                  <a:gd name="T13" fmla="*/ 1 h 34"/>
                  <a:gd name="T14" fmla="*/ 0 w 25"/>
                  <a:gd name="T15" fmla="*/ 1 h 34"/>
                  <a:gd name="T16" fmla="*/ 0 w 25"/>
                  <a:gd name="T17" fmla="*/ 0 h 3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4"/>
                  <a:gd name="T29" fmla="*/ 25 w 25"/>
                  <a:gd name="T30" fmla="*/ 34 h 3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4">
                    <a:moveTo>
                      <a:pt x="0" y="0"/>
                    </a:moveTo>
                    <a:lnTo>
                      <a:pt x="4" y="7"/>
                    </a:lnTo>
                    <a:lnTo>
                      <a:pt x="11" y="20"/>
                    </a:lnTo>
                    <a:lnTo>
                      <a:pt x="17" y="30"/>
                    </a:lnTo>
                    <a:lnTo>
                      <a:pt x="24" y="34"/>
                    </a:lnTo>
                    <a:lnTo>
                      <a:pt x="25" y="28"/>
                    </a:lnTo>
                    <a:lnTo>
                      <a:pt x="18" y="18"/>
                    </a:lnTo>
                    <a:lnTo>
                      <a:pt x="7"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1" name="Freeform 203"/>
              <p:cNvSpPr>
                <a:spLocks/>
              </p:cNvSpPr>
              <p:nvPr/>
            </p:nvSpPr>
            <p:spPr bwMode="auto">
              <a:xfrm>
                <a:off x="109" y="450"/>
                <a:ext cx="26" cy="6"/>
              </a:xfrm>
              <a:custGeom>
                <a:avLst/>
                <a:gdLst>
                  <a:gd name="T0" fmla="*/ 1 w 52"/>
                  <a:gd name="T1" fmla="*/ 1 h 12"/>
                  <a:gd name="T2" fmla="*/ 1 w 52"/>
                  <a:gd name="T3" fmla="*/ 1 h 12"/>
                  <a:gd name="T4" fmla="*/ 1 w 52"/>
                  <a:gd name="T5" fmla="*/ 1 h 12"/>
                  <a:gd name="T6" fmla="*/ 1 w 52"/>
                  <a:gd name="T7" fmla="*/ 1 h 12"/>
                  <a:gd name="T8" fmla="*/ 1 w 52"/>
                  <a:gd name="T9" fmla="*/ 1 h 12"/>
                  <a:gd name="T10" fmla="*/ 1 w 52"/>
                  <a:gd name="T11" fmla="*/ 1 h 12"/>
                  <a:gd name="T12" fmla="*/ 1 w 52"/>
                  <a:gd name="T13" fmla="*/ 1 h 12"/>
                  <a:gd name="T14" fmla="*/ 1 w 52"/>
                  <a:gd name="T15" fmla="*/ 1 h 12"/>
                  <a:gd name="T16" fmla="*/ 0 w 52"/>
                  <a:gd name="T17" fmla="*/ 1 h 12"/>
                  <a:gd name="T18" fmla="*/ 1 w 52"/>
                  <a:gd name="T19" fmla="*/ 1 h 12"/>
                  <a:gd name="T20" fmla="*/ 1 w 52"/>
                  <a:gd name="T21" fmla="*/ 0 h 12"/>
                  <a:gd name="T22" fmla="*/ 1 w 52"/>
                  <a:gd name="T23" fmla="*/ 0 h 12"/>
                  <a:gd name="T24" fmla="*/ 1 w 52"/>
                  <a:gd name="T25" fmla="*/ 0 h 12"/>
                  <a:gd name="T26" fmla="*/ 1 w 52"/>
                  <a:gd name="T27" fmla="*/ 1 h 12"/>
                  <a:gd name="T28" fmla="*/ 1 w 52"/>
                  <a:gd name="T29" fmla="*/ 1 h 12"/>
                  <a:gd name="T30" fmla="*/ 1 w 52"/>
                  <a:gd name="T31" fmla="*/ 1 h 12"/>
                  <a:gd name="T32" fmla="*/ 1 w 52"/>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2"/>
                  <a:gd name="T53" fmla="*/ 52 w 5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2">
                    <a:moveTo>
                      <a:pt x="52" y="3"/>
                    </a:moveTo>
                    <a:lnTo>
                      <a:pt x="46" y="6"/>
                    </a:lnTo>
                    <a:lnTo>
                      <a:pt x="39" y="8"/>
                    </a:lnTo>
                    <a:lnTo>
                      <a:pt x="31" y="11"/>
                    </a:lnTo>
                    <a:lnTo>
                      <a:pt x="23" y="12"/>
                    </a:lnTo>
                    <a:lnTo>
                      <a:pt x="14" y="12"/>
                    </a:lnTo>
                    <a:lnTo>
                      <a:pt x="7" y="11"/>
                    </a:lnTo>
                    <a:lnTo>
                      <a:pt x="2" y="8"/>
                    </a:lnTo>
                    <a:lnTo>
                      <a:pt x="0" y="5"/>
                    </a:lnTo>
                    <a:lnTo>
                      <a:pt x="1" y="2"/>
                    </a:lnTo>
                    <a:lnTo>
                      <a:pt x="6" y="0"/>
                    </a:lnTo>
                    <a:lnTo>
                      <a:pt x="11" y="0"/>
                    </a:lnTo>
                    <a:lnTo>
                      <a:pt x="21" y="0"/>
                    </a:lnTo>
                    <a:lnTo>
                      <a:pt x="29" y="2"/>
                    </a:lnTo>
                    <a:lnTo>
                      <a:pt x="38" y="2"/>
                    </a:lnTo>
                    <a:lnTo>
                      <a:pt x="46" y="3"/>
                    </a:lnTo>
                    <a:lnTo>
                      <a:pt x="52"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2" name="Freeform 204"/>
              <p:cNvSpPr>
                <a:spLocks/>
              </p:cNvSpPr>
              <p:nvPr/>
            </p:nvSpPr>
            <p:spPr bwMode="auto">
              <a:xfrm>
                <a:off x="115" y="431"/>
                <a:ext cx="25" cy="10"/>
              </a:xfrm>
              <a:custGeom>
                <a:avLst/>
                <a:gdLst>
                  <a:gd name="T0" fmla="*/ 1 w 50"/>
                  <a:gd name="T1" fmla="*/ 0 h 21"/>
                  <a:gd name="T2" fmla="*/ 1 w 50"/>
                  <a:gd name="T3" fmla="*/ 0 h 21"/>
                  <a:gd name="T4" fmla="*/ 1 w 50"/>
                  <a:gd name="T5" fmla="*/ 0 h 21"/>
                  <a:gd name="T6" fmla="*/ 1 w 50"/>
                  <a:gd name="T7" fmla="*/ 0 h 21"/>
                  <a:gd name="T8" fmla="*/ 1 w 50"/>
                  <a:gd name="T9" fmla="*/ 0 h 21"/>
                  <a:gd name="T10" fmla="*/ 1 w 50"/>
                  <a:gd name="T11" fmla="*/ 0 h 21"/>
                  <a:gd name="T12" fmla="*/ 1 w 50"/>
                  <a:gd name="T13" fmla="*/ 0 h 21"/>
                  <a:gd name="T14" fmla="*/ 1 w 50"/>
                  <a:gd name="T15" fmla="*/ 0 h 21"/>
                  <a:gd name="T16" fmla="*/ 0 w 50"/>
                  <a:gd name="T17" fmla="*/ 0 h 21"/>
                  <a:gd name="T18" fmla="*/ 1 w 50"/>
                  <a:gd name="T19" fmla="*/ 0 h 21"/>
                  <a:gd name="T20" fmla="*/ 1 w 50"/>
                  <a:gd name="T21" fmla="*/ 0 h 21"/>
                  <a:gd name="T22" fmla="*/ 1 w 50"/>
                  <a:gd name="T23" fmla="*/ 0 h 21"/>
                  <a:gd name="T24" fmla="*/ 1 w 50"/>
                  <a:gd name="T25" fmla="*/ 0 h 21"/>
                  <a:gd name="T26" fmla="*/ 1 w 50"/>
                  <a:gd name="T27" fmla="*/ 0 h 21"/>
                  <a:gd name="T28" fmla="*/ 1 w 50"/>
                  <a:gd name="T29" fmla="*/ 0 h 21"/>
                  <a:gd name="T30" fmla="*/ 1 w 50"/>
                  <a:gd name="T31" fmla="*/ 0 h 21"/>
                  <a:gd name="T32" fmla="*/ 1 w 50"/>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21"/>
                  <a:gd name="T53" fmla="*/ 50 w 5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21">
                    <a:moveTo>
                      <a:pt x="50" y="21"/>
                    </a:moveTo>
                    <a:lnTo>
                      <a:pt x="45" y="21"/>
                    </a:lnTo>
                    <a:lnTo>
                      <a:pt x="37" y="20"/>
                    </a:lnTo>
                    <a:lnTo>
                      <a:pt x="29" y="18"/>
                    </a:lnTo>
                    <a:lnTo>
                      <a:pt x="21" y="15"/>
                    </a:lnTo>
                    <a:lnTo>
                      <a:pt x="13" y="13"/>
                    </a:lnTo>
                    <a:lnTo>
                      <a:pt x="6" y="9"/>
                    </a:lnTo>
                    <a:lnTo>
                      <a:pt x="1" y="6"/>
                    </a:lnTo>
                    <a:lnTo>
                      <a:pt x="0" y="3"/>
                    </a:lnTo>
                    <a:lnTo>
                      <a:pt x="3" y="0"/>
                    </a:lnTo>
                    <a:lnTo>
                      <a:pt x="7" y="0"/>
                    </a:lnTo>
                    <a:lnTo>
                      <a:pt x="14" y="3"/>
                    </a:lnTo>
                    <a:lnTo>
                      <a:pt x="23" y="6"/>
                    </a:lnTo>
                    <a:lnTo>
                      <a:pt x="31" y="11"/>
                    </a:lnTo>
                    <a:lnTo>
                      <a:pt x="39" y="15"/>
                    </a:lnTo>
                    <a:lnTo>
                      <a:pt x="46" y="19"/>
                    </a:lnTo>
                    <a:lnTo>
                      <a:pt x="5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3" name="Freeform 205"/>
              <p:cNvSpPr>
                <a:spLocks/>
              </p:cNvSpPr>
              <p:nvPr/>
            </p:nvSpPr>
            <p:spPr bwMode="auto">
              <a:xfrm>
                <a:off x="109" y="459"/>
                <a:ext cx="24" cy="6"/>
              </a:xfrm>
              <a:custGeom>
                <a:avLst/>
                <a:gdLst>
                  <a:gd name="T0" fmla="*/ 1 w 47"/>
                  <a:gd name="T1" fmla="*/ 0 h 11"/>
                  <a:gd name="T2" fmla="*/ 1 w 47"/>
                  <a:gd name="T3" fmla="*/ 1 h 11"/>
                  <a:gd name="T4" fmla="*/ 1 w 47"/>
                  <a:gd name="T5" fmla="*/ 1 h 11"/>
                  <a:gd name="T6" fmla="*/ 1 w 47"/>
                  <a:gd name="T7" fmla="*/ 1 h 11"/>
                  <a:gd name="T8" fmla="*/ 1 w 47"/>
                  <a:gd name="T9" fmla="*/ 1 h 11"/>
                  <a:gd name="T10" fmla="*/ 1 w 47"/>
                  <a:gd name="T11" fmla="*/ 1 h 11"/>
                  <a:gd name="T12" fmla="*/ 1 w 47"/>
                  <a:gd name="T13" fmla="*/ 1 h 11"/>
                  <a:gd name="T14" fmla="*/ 1 w 47"/>
                  <a:gd name="T15" fmla="*/ 1 h 11"/>
                  <a:gd name="T16" fmla="*/ 0 w 47"/>
                  <a:gd name="T17" fmla="*/ 1 h 11"/>
                  <a:gd name="T18" fmla="*/ 0 w 47"/>
                  <a:gd name="T19" fmla="*/ 1 h 11"/>
                  <a:gd name="T20" fmla="*/ 1 w 47"/>
                  <a:gd name="T21" fmla="*/ 1 h 11"/>
                  <a:gd name="T22" fmla="*/ 1 w 47"/>
                  <a:gd name="T23" fmla="*/ 1 h 11"/>
                  <a:gd name="T24" fmla="*/ 1 w 47"/>
                  <a:gd name="T25" fmla="*/ 1 h 11"/>
                  <a:gd name="T26" fmla="*/ 1 w 47"/>
                  <a:gd name="T27" fmla="*/ 1 h 11"/>
                  <a:gd name="T28" fmla="*/ 1 w 47"/>
                  <a:gd name="T29" fmla="*/ 1 h 11"/>
                  <a:gd name="T30" fmla="*/ 1 w 47"/>
                  <a:gd name="T31" fmla="*/ 1 h 11"/>
                  <a:gd name="T32" fmla="*/ 1 w 47"/>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11"/>
                  <a:gd name="T53" fmla="*/ 47 w 47"/>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11">
                    <a:moveTo>
                      <a:pt x="47" y="0"/>
                    </a:moveTo>
                    <a:lnTo>
                      <a:pt x="45" y="3"/>
                    </a:lnTo>
                    <a:lnTo>
                      <a:pt x="40" y="7"/>
                    </a:lnTo>
                    <a:lnTo>
                      <a:pt x="33" y="9"/>
                    </a:lnTo>
                    <a:lnTo>
                      <a:pt x="25" y="11"/>
                    </a:lnTo>
                    <a:lnTo>
                      <a:pt x="17" y="11"/>
                    </a:lnTo>
                    <a:lnTo>
                      <a:pt x="10" y="11"/>
                    </a:lnTo>
                    <a:lnTo>
                      <a:pt x="3" y="9"/>
                    </a:lnTo>
                    <a:lnTo>
                      <a:pt x="0" y="7"/>
                    </a:lnTo>
                    <a:lnTo>
                      <a:pt x="0" y="4"/>
                    </a:lnTo>
                    <a:lnTo>
                      <a:pt x="2" y="2"/>
                    </a:lnTo>
                    <a:lnTo>
                      <a:pt x="8" y="1"/>
                    </a:lnTo>
                    <a:lnTo>
                      <a:pt x="16" y="1"/>
                    </a:lnTo>
                    <a:lnTo>
                      <a:pt x="25" y="1"/>
                    </a:lnTo>
                    <a:lnTo>
                      <a:pt x="33" y="1"/>
                    </a:lnTo>
                    <a:lnTo>
                      <a:pt x="41" y="1"/>
                    </a:lnTo>
                    <a:lnTo>
                      <a:pt x="4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4" name="Freeform 206"/>
              <p:cNvSpPr>
                <a:spLocks/>
              </p:cNvSpPr>
              <p:nvPr/>
            </p:nvSpPr>
            <p:spPr bwMode="auto">
              <a:xfrm>
                <a:off x="108" y="468"/>
                <a:ext cx="25" cy="8"/>
              </a:xfrm>
              <a:custGeom>
                <a:avLst/>
                <a:gdLst>
                  <a:gd name="T0" fmla="*/ 0 w 51"/>
                  <a:gd name="T1" fmla="*/ 0 h 16"/>
                  <a:gd name="T2" fmla="*/ 0 w 51"/>
                  <a:gd name="T3" fmla="*/ 1 h 16"/>
                  <a:gd name="T4" fmla="*/ 0 w 51"/>
                  <a:gd name="T5" fmla="*/ 1 h 16"/>
                  <a:gd name="T6" fmla="*/ 0 w 51"/>
                  <a:gd name="T7" fmla="*/ 1 h 16"/>
                  <a:gd name="T8" fmla="*/ 0 w 51"/>
                  <a:gd name="T9" fmla="*/ 1 h 16"/>
                  <a:gd name="T10" fmla="*/ 0 w 51"/>
                  <a:gd name="T11" fmla="*/ 1 h 16"/>
                  <a:gd name="T12" fmla="*/ 0 w 51"/>
                  <a:gd name="T13" fmla="*/ 1 h 16"/>
                  <a:gd name="T14" fmla="*/ 0 w 51"/>
                  <a:gd name="T15" fmla="*/ 1 h 16"/>
                  <a:gd name="T16" fmla="*/ 0 w 51"/>
                  <a:gd name="T17" fmla="*/ 1 h 16"/>
                  <a:gd name="T18" fmla="*/ 0 w 51"/>
                  <a:gd name="T19" fmla="*/ 1 h 16"/>
                  <a:gd name="T20" fmla="*/ 0 w 51"/>
                  <a:gd name="T21" fmla="*/ 1 h 16"/>
                  <a:gd name="T22" fmla="*/ 0 w 51"/>
                  <a:gd name="T23" fmla="*/ 1 h 16"/>
                  <a:gd name="T24" fmla="*/ 0 w 51"/>
                  <a:gd name="T25" fmla="*/ 1 h 16"/>
                  <a:gd name="T26" fmla="*/ 0 w 51"/>
                  <a:gd name="T27" fmla="*/ 1 h 16"/>
                  <a:gd name="T28" fmla="*/ 0 w 51"/>
                  <a:gd name="T29" fmla="*/ 1 h 16"/>
                  <a:gd name="T30" fmla="*/ 0 w 51"/>
                  <a:gd name="T31" fmla="*/ 1 h 16"/>
                  <a:gd name="T32" fmla="*/ 0 w 51"/>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16"/>
                  <a:gd name="T53" fmla="*/ 51 w 51"/>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16">
                    <a:moveTo>
                      <a:pt x="51" y="0"/>
                    </a:moveTo>
                    <a:lnTo>
                      <a:pt x="48" y="5"/>
                    </a:lnTo>
                    <a:lnTo>
                      <a:pt x="42" y="8"/>
                    </a:lnTo>
                    <a:lnTo>
                      <a:pt x="35" y="12"/>
                    </a:lnTo>
                    <a:lnTo>
                      <a:pt x="26" y="14"/>
                    </a:lnTo>
                    <a:lnTo>
                      <a:pt x="18" y="15"/>
                    </a:lnTo>
                    <a:lnTo>
                      <a:pt x="10" y="16"/>
                    </a:lnTo>
                    <a:lnTo>
                      <a:pt x="4" y="15"/>
                    </a:lnTo>
                    <a:lnTo>
                      <a:pt x="0" y="13"/>
                    </a:lnTo>
                    <a:lnTo>
                      <a:pt x="0" y="11"/>
                    </a:lnTo>
                    <a:lnTo>
                      <a:pt x="4" y="9"/>
                    </a:lnTo>
                    <a:lnTo>
                      <a:pt x="10" y="7"/>
                    </a:lnTo>
                    <a:lnTo>
                      <a:pt x="16" y="6"/>
                    </a:lnTo>
                    <a:lnTo>
                      <a:pt x="26" y="6"/>
                    </a:lnTo>
                    <a:lnTo>
                      <a:pt x="35" y="4"/>
                    </a:lnTo>
                    <a:lnTo>
                      <a:pt x="43"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5" name="Freeform 207"/>
              <p:cNvSpPr>
                <a:spLocks/>
              </p:cNvSpPr>
              <p:nvPr/>
            </p:nvSpPr>
            <p:spPr bwMode="auto">
              <a:xfrm>
                <a:off x="109" y="476"/>
                <a:ext cx="25" cy="10"/>
              </a:xfrm>
              <a:custGeom>
                <a:avLst/>
                <a:gdLst>
                  <a:gd name="T0" fmla="*/ 1 w 48"/>
                  <a:gd name="T1" fmla="*/ 0 h 21"/>
                  <a:gd name="T2" fmla="*/ 1 w 48"/>
                  <a:gd name="T3" fmla="*/ 0 h 21"/>
                  <a:gd name="T4" fmla="*/ 1 w 48"/>
                  <a:gd name="T5" fmla="*/ 0 h 21"/>
                  <a:gd name="T6" fmla="*/ 1 w 48"/>
                  <a:gd name="T7" fmla="*/ 0 h 21"/>
                  <a:gd name="T8" fmla="*/ 1 w 48"/>
                  <a:gd name="T9" fmla="*/ 0 h 21"/>
                  <a:gd name="T10" fmla="*/ 1 w 48"/>
                  <a:gd name="T11" fmla="*/ 0 h 21"/>
                  <a:gd name="T12" fmla="*/ 1 w 48"/>
                  <a:gd name="T13" fmla="*/ 0 h 21"/>
                  <a:gd name="T14" fmla="*/ 1 w 48"/>
                  <a:gd name="T15" fmla="*/ 0 h 21"/>
                  <a:gd name="T16" fmla="*/ 0 w 48"/>
                  <a:gd name="T17" fmla="*/ 0 h 21"/>
                  <a:gd name="T18" fmla="*/ 1 w 48"/>
                  <a:gd name="T19" fmla="*/ 0 h 21"/>
                  <a:gd name="T20" fmla="*/ 1 w 48"/>
                  <a:gd name="T21" fmla="*/ 0 h 21"/>
                  <a:gd name="T22" fmla="*/ 1 w 48"/>
                  <a:gd name="T23" fmla="*/ 0 h 21"/>
                  <a:gd name="T24" fmla="*/ 1 w 48"/>
                  <a:gd name="T25" fmla="*/ 0 h 21"/>
                  <a:gd name="T26" fmla="*/ 1 w 48"/>
                  <a:gd name="T27" fmla="*/ 0 h 21"/>
                  <a:gd name="T28" fmla="*/ 1 w 48"/>
                  <a:gd name="T29" fmla="*/ 0 h 21"/>
                  <a:gd name="T30" fmla="*/ 1 w 48"/>
                  <a:gd name="T31" fmla="*/ 0 h 21"/>
                  <a:gd name="T32" fmla="*/ 1 w 48"/>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21"/>
                  <a:gd name="T53" fmla="*/ 48 w 48"/>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21">
                    <a:moveTo>
                      <a:pt x="48" y="0"/>
                    </a:moveTo>
                    <a:lnTo>
                      <a:pt x="45" y="5"/>
                    </a:lnTo>
                    <a:lnTo>
                      <a:pt x="38" y="11"/>
                    </a:lnTo>
                    <a:lnTo>
                      <a:pt x="31" y="14"/>
                    </a:lnTo>
                    <a:lnTo>
                      <a:pt x="23" y="17"/>
                    </a:lnTo>
                    <a:lnTo>
                      <a:pt x="15" y="20"/>
                    </a:lnTo>
                    <a:lnTo>
                      <a:pt x="8" y="21"/>
                    </a:lnTo>
                    <a:lnTo>
                      <a:pt x="2" y="21"/>
                    </a:lnTo>
                    <a:lnTo>
                      <a:pt x="0" y="19"/>
                    </a:lnTo>
                    <a:lnTo>
                      <a:pt x="1" y="16"/>
                    </a:lnTo>
                    <a:lnTo>
                      <a:pt x="4" y="13"/>
                    </a:lnTo>
                    <a:lnTo>
                      <a:pt x="10" y="11"/>
                    </a:lnTo>
                    <a:lnTo>
                      <a:pt x="18" y="9"/>
                    </a:lnTo>
                    <a:lnTo>
                      <a:pt x="26" y="7"/>
                    </a:lnTo>
                    <a:lnTo>
                      <a:pt x="34" y="5"/>
                    </a:lnTo>
                    <a:lnTo>
                      <a:pt x="42" y="2"/>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6" name="Freeform 208"/>
              <p:cNvSpPr>
                <a:spLocks/>
              </p:cNvSpPr>
              <p:nvPr/>
            </p:nvSpPr>
            <p:spPr bwMode="auto">
              <a:xfrm>
                <a:off x="111" y="485"/>
                <a:ext cx="25" cy="15"/>
              </a:xfrm>
              <a:custGeom>
                <a:avLst/>
                <a:gdLst>
                  <a:gd name="T0" fmla="*/ 0 w 51"/>
                  <a:gd name="T1" fmla="*/ 0 h 31"/>
                  <a:gd name="T2" fmla="*/ 0 w 51"/>
                  <a:gd name="T3" fmla="*/ 0 h 31"/>
                  <a:gd name="T4" fmla="*/ 0 w 51"/>
                  <a:gd name="T5" fmla="*/ 0 h 31"/>
                  <a:gd name="T6" fmla="*/ 0 w 51"/>
                  <a:gd name="T7" fmla="*/ 0 h 31"/>
                  <a:gd name="T8" fmla="*/ 0 w 51"/>
                  <a:gd name="T9" fmla="*/ 0 h 31"/>
                  <a:gd name="T10" fmla="*/ 0 w 51"/>
                  <a:gd name="T11" fmla="*/ 0 h 31"/>
                  <a:gd name="T12" fmla="*/ 0 w 51"/>
                  <a:gd name="T13" fmla="*/ 0 h 31"/>
                  <a:gd name="T14" fmla="*/ 0 w 51"/>
                  <a:gd name="T15" fmla="*/ 0 h 31"/>
                  <a:gd name="T16" fmla="*/ 0 w 51"/>
                  <a:gd name="T17" fmla="*/ 0 h 31"/>
                  <a:gd name="T18" fmla="*/ 0 w 51"/>
                  <a:gd name="T19" fmla="*/ 0 h 31"/>
                  <a:gd name="T20" fmla="*/ 0 w 51"/>
                  <a:gd name="T21" fmla="*/ 0 h 31"/>
                  <a:gd name="T22" fmla="*/ 0 w 51"/>
                  <a:gd name="T23" fmla="*/ 0 h 31"/>
                  <a:gd name="T24" fmla="*/ 0 w 51"/>
                  <a:gd name="T25" fmla="*/ 0 h 31"/>
                  <a:gd name="T26" fmla="*/ 0 w 51"/>
                  <a:gd name="T27" fmla="*/ 0 h 31"/>
                  <a:gd name="T28" fmla="*/ 0 w 51"/>
                  <a:gd name="T29" fmla="*/ 0 h 31"/>
                  <a:gd name="T30" fmla="*/ 0 w 51"/>
                  <a:gd name="T31" fmla="*/ 0 h 31"/>
                  <a:gd name="T32" fmla="*/ 0 w 51"/>
                  <a:gd name="T33" fmla="*/ 0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31"/>
                  <a:gd name="T53" fmla="*/ 51 w 51"/>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31">
                    <a:moveTo>
                      <a:pt x="51" y="0"/>
                    </a:moveTo>
                    <a:lnTo>
                      <a:pt x="45" y="4"/>
                    </a:lnTo>
                    <a:lnTo>
                      <a:pt x="39" y="10"/>
                    </a:lnTo>
                    <a:lnTo>
                      <a:pt x="31" y="17"/>
                    </a:lnTo>
                    <a:lnTo>
                      <a:pt x="23" y="23"/>
                    </a:lnTo>
                    <a:lnTo>
                      <a:pt x="15" y="27"/>
                    </a:lnTo>
                    <a:lnTo>
                      <a:pt x="9" y="30"/>
                    </a:lnTo>
                    <a:lnTo>
                      <a:pt x="4" y="31"/>
                    </a:lnTo>
                    <a:lnTo>
                      <a:pt x="0" y="28"/>
                    </a:lnTo>
                    <a:lnTo>
                      <a:pt x="0" y="25"/>
                    </a:lnTo>
                    <a:lnTo>
                      <a:pt x="5" y="20"/>
                    </a:lnTo>
                    <a:lnTo>
                      <a:pt x="10" y="17"/>
                    </a:lnTo>
                    <a:lnTo>
                      <a:pt x="20" y="12"/>
                    </a:lnTo>
                    <a:lnTo>
                      <a:pt x="29" y="9"/>
                    </a:lnTo>
                    <a:lnTo>
                      <a:pt x="38" y="5"/>
                    </a:lnTo>
                    <a:lnTo>
                      <a:pt x="45" y="2"/>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7" name="Freeform 209"/>
              <p:cNvSpPr>
                <a:spLocks/>
              </p:cNvSpPr>
              <p:nvPr/>
            </p:nvSpPr>
            <p:spPr bwMode="auto">
              <a:xfrm>
                <a:off x="115" y="495"/>
                <a:ext cx="25" cy="22"/>
              </a:xfrm>
              <a:custGeom>
                <a:avLst/>
                <a:gdLst>
                  <a:gd name="T0" fmla="*/ 1 w 50"/>
                  <a:gd name="T1" fmla="*/ 0 h 43"/>
                  <a:gd name="T2" fmla="*/ 1 w 50"/>
                  <a:gd name="T3" fmla="*/ 1 h 43"/>
                  <a:gd name="T4" fmla="*/ 1 w 50"/>
                  <a:gd name="T5" fmla="*/ 1 h 43"/>
                  <a:gd name="T6" fmla="*/ 1 w 50"/>
                  <a:gd name="T7" fmla="*/ 1 h 43"/>
                  <a:gd name="T8" fmla="*/ 1 w 50"/>
                  <a:gd name="T9" fmla="*/ 1 h 43"/>
                  <a:gd name="T10" fmla="*/ 1 w 50"/>
                  <a:gd name="T11" fmla="*/ 1 h 43"/>
                  <a:gd name="T12" fmla="*/ 1 w 50"/>
                  <a:gd name="T13" fmla="*/ 1 h 43"/>
                  <a:gd name="T14" fmla="*/ 1 w 50"/>
                  <a:gd name="T15" fmla="*/ 1 h 43"/>
                  <a:gd name="T16" fmla="*/ 0 w 50"/>
                  <a:gd name="T17" fmla="*/ 1 h 43"/>
                  <a:gd name="T18" fmla="*/ 1 w 50"/>
                  <a:gd name="T19" fmla="*/ 1 h 43"/>
                  <a:gd name="T20" fmla="*/ 1 w 50"/>
                  <a:gd name="T21" fmla="*/ 1 h 43"/>
                  <a:gd name="T22" fmla="*/ 1 w 50"/>
                  <a:gd name="T23" fmla="*/ 1 h 43"/>
                  <a:gd name="T24" fmla="*/ 1 w 50"/>
                  <a:gd name="T25" fmla="*/ 1 h 43"/>
                  <a:gd name="T26" fmla="*/ 1 w 50"/>
                  <a:gd name="T27" fmla="*/ 1 h 43"/>
                  <a:gd name="T28" fmla="*/ 1 w 50"/>
                  <a:gd name="T29" fmla="*/ 1 h 43"/>
                  <a:gd name="T30" fmla="*/ 1 w 50"/>
                  <a:gd name="T31" fmla="*/ 1 h 43"/>
                  <a:gd name="T32" fmla="*/ 1 w 50"/>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3"/>
                  <a:gd name="T53" fmla="*/ 50 w 50"/>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3">
                    <a:moveTo>
                      <a:pt x="50" y="0"/>
                    </a:moveTo>
                    <a:lnTo>
                      <a:pt x="45" y="5"/>
                    </a:lnTo>
                    <a:lnTo>
                      <a:pt x="39" y="12"/>
                    </a:lnTo>
                    <a:lnTo>
                      <a:pt x="31" y="20"/>
                    </a:lnTo>
                    <a:lnTo>
                      <a:pt x="23" y="28"/>
                    </a:lnTo>
                    <a:lnTo>
                      <a:pt x="15" y="35"/>
                    </a:lnTo>
                    <a:lnTo>
                      <a:pt x="8" y="41"/>
                    </a:lnTo>
                    <a:lnTo>
                      <a:pt x="3" y="43"/>
                    </a:lnTo>
                    <a:lnTo>
                      <a:pt x="0" y="41"/>
                    </a:lnTo>
                    <a:lnTo>
                      <a:pt x="1" y="36"/>
                    </a:lnTo>
                    <a:lnTo>
                      <a:pt x="6" y="30"/>
                    </a:lnTo>
                    <a:lnTo>
                      <a:pt x="13" y="25"/>
                    </a:lnTo>
                    <a:lnTo>
                      <a:pt x="22" y="19"/>
                    </a:lnTo>
                    <a:lnTo>
                      <a:pt x="30" y="13"/>
                    </a:lnTo>
                    <a:lnTo>
                      <a:pt x="39" y="7"/>
                    </a:lnTo>
                    <a:lnTo>
                      <a:pt x="46" y="4"/>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8" name="Freeform 210"/>
              <p:cNvSpPr>
                <a:spLocks/>
              </p:cNvSpPr>
              <p:nvPr/>
            </p:nvSpPr>
            <p:spPr bwMode="auto">
              <a:xfrm>
                <a:off x="119" y="507"/>
                <a:ext cx="25" cy="24"/>
              </a:xfrm>
              <a:custGeom>
                <a:avLst/>
                <a:gdLst>
                  <a:gd name="T0" fmla="*/ 0 w 51"/>
                  <a:gd name="T1" fmla="*/ 0 h 48"/>
                  <a:gd name="T2" fmla="*/ 0 w 51"/>
                  <a:gd name="T3" fmla="*/ 1 h 48"/>
                  <a:gd name="T4" fmla="*/ 0 w 51"/>
                  <a:gd name="T5" fmla="*/ 1 h 48"/>
                  <a:gd name="T6" fmla="*/ 0 w 51"/>
                  <a:gd name="T7" fmla="*/ 1 h 48"/>
                  <a:gd name="T8" fmla="*/ 0 w 51"/>
                  <a:gd name="T9" fmla="*/ 1 h 48"/>
                  <a:gd name="T10" fmla="*/ 0 w 51"/>
                  <a:gd name="T11" fmla="*/ 1 h 48"/>
                  <a:gd name="T12" fmla="*/ 0 w 51"/>
                  <a:gd name="T13" fmla="*/ 1 h 48"/>
                  <a:gd name="T14" fmla="*/ 0 w 51"/>
                  <a:gd name="T15" fmla="*/ 1 h 48"/>
                  <a:gd name="T16" fmla="*/ 0 w 51"/>
                  <a:gd name="T17" fmla="*/ 1 h 48"/>
                  <a:gd name="T18" fmla="*/ 0 w 51"/>
                  <a:gd name="T19" fmla="*/ 1 h 48"/>
                  <a:gd name="T20" fmla="*/ 0 w 51"/>
                  <a:gd name="T21" fmla="*/ 1 h 48"/>
                  <a:gd name="T22" fmla="*/ 0 w 51"/>
                  <a:gd name="T23" fmla="*/ 1 h 48"/>
                  <a:gd name="T24" fmla="*/ 0 w 51"/>
                  <a:gd name="T25" fmla="*/ 1 h 48"/>
                  <a:gd name="T26" fmla="*/ 0 w 51"/>
                  <a:gd name="T27" fmla="*/ 1 h 48"/>
                  <a:gd name="T28" fmla="*/ 0 w 51"/>
                  <a:gd name="T29" fmla="*/ 1 h 48"/>
                  <a:gd name="T30" fmla="*/ 0 w 51"/>
                  <a:gd name="T31" fmla="*/ 1 h 48"/>
                  <a:gd name="T32" fmla="*/ 0 w 51"/>
                  <a:gd name="T33" fmla="*/ 0 h 4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48"/>
                  <a:gd name="T53" fmla="*/ 51 w 51"/>
                  <a:gd name="T54" fmla="*/ 48 h 4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48">
                    <a:moveTo>
                      <a:pt x="51" y="0"/>
                    </a:moveTo>
                    <a:lnTo>
                      <a:pt x="47" y="5"/>
                    </a:lnTo>
                    <a:lnTo>
                      <a:pt x="42" y="13"/>
                    </a:lnTo>
                    <a:lnTo>
                      <a:pt x="34" y="23"/>
                    </a:lnTo>
                    <a:lnTo>
                      <a:pt x="26" y="32"/>
                    </a:lnTo>
                    <a:lnTo>
                      <a:pt x="18" y="40"/>
                    </a:lnTo>
                    <a:lnTo>
                      <a:pt x="11" y="46"/>
                    </a:lnTo>
                    <a:lnTo>
                      <a:pt x="4" y="48"/>
                    </a:lnTo>
                    <a:lnTo>
                      <a:pt x="0" y="46"/>
                    </a:lnTo>
                    <a:lnTo>
                      <a:pt x="0" y="41"/>
                    </a:lnTo>
                    <a:lnTo>
                      <a:pt x="4" y="35"/>
                    </a:lnTo>
                    <a:lnTo>
                      <a:pt x="12" y="30"/>
                    </a:lnTo>
                    <a:lnTo>
                      <a:pt x="21" y="23"/>
                    </a:lnTo>
                    <a:lnTo>
                      <a:pt x="30" y="17"/>
                    </a:lnTo>
                    <a:lnTo>
                      <a:pt x="39" y="10"/>
                    </a:lnTo>
                    <a:lnTo>
                      <a:pt x="46" y="4"/>
                    </a:lnTo>
                    <a:lnTo>
                      <a:pt x="5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999" name="Freeform 211"/>
              <p:cNvSpPr>
                <a:spLocks/>
              </p:cNvSpPr>
              <p:nvPr/>
            </p:nvSpPr>
            <p:spPr bwMode="auto">
              <a:xfrm>
                <a:off x="126" y="517"/>
                <a:ext cx="24" cy="27"/>
              </a:xfrm>
              <a:custGeom>
                <a:avLst/>
                <a:gdLst>
                  <a:gd name="T0" fmla="*/ 1 w 48"/>
                  <a:gd name="T1" fmla="*/ 0 h 55"/>
                  <a:gd name="T2" fmla="*/ 1 w 48"/>
                  <a:gd name="T3" fmla="*/ 0 h 55"/>
                  <a:gd name="T4" fmla="*/ 1 w 48"/>
                  <a:gd name="T5" fmla="*/ 0 h 55"/>
                  <a:gd name="T6" fmla="*/ 1 w 48"/>
                  <a:gd name="T7" fmla="*/ 0 h 55"/>
                  <a:gd name="T8" fmla="*/ 1 w 48"/>
                  <a:gd name="T9" fmla="*/ 0 h 55"/>
                  <a:gd name="T10" fmla="*/ 1 w 48"/>
                  <a:gd name="T11" fmla="*/ 0 h 55"/>
                  <a:gd name="T12" fmla="*/ 1 w 48"/>
                  <a:gd name="T13" fmla="*/ 0 h 55"/>
                  <a:gd name="T14" fmla="*/ 1 w 48"/>
                  <a:gd name="T15" fmla="*/ 0 h 55"/>
                  <a:gd name="T16" fmla="*/ 1 w 48"/>
                  <a:gd name="T17" fmla="*/ 0 h 55"/>
                  <a:gd name="T18" fmla="*/ 0 w 48"/>
                  <a:gd name="T19" fmla="*/ 0 h 55"/>
                  <a:gd name="T20" fmla="*/ 1 w 48"/>
                  <a:gd name="T21" fmla="*/ 0 h 55"/>
                  <a:gd name="T22" fmla="*/ 1 w 48"/>
                  <a:gd name="T23" fmla="*/ 0 h 55"/>
                  <a:gd name="T24" fmla="*/ 1 w 48"/>
                  <a:gd name="T25" fmla="*/ 0 h 55"/>
                  <a:gd name="T26" fmla="*/ 1 w 48"/>
                  <a:gd name="T27" fmla="*/ 0 h 55"/>
                  <a:gd name="T28" fmla="*/ 1 w 48"/>
                  <a:gd name="T29" fmla="*/ 0 h 55"/>
                  <a:gd name="T30" fmla="*/ 1 w 48"/>
                  <a:gd name="T31" fmla="*/ 0 h 55"/>
                  <a:gd name="T32" fmla="*/ 1 w 48"/>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55"/>
                  <a:gd name="T53" fmla="*/ 48 w 48"/>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55">
                    <a:moveTo>
                      <a:pt x="48" y="0"/>
                    </a:moveTo>
                    <a:lnTo>
                      <a:pt x="46" y="7"/>
                    </a:lnTo>
                    <a:lnTo>
                      <a:pt x="42" y="16"/>
                    </a:lnTo>
                    <a:lnTo>
                      <a:pt x="36" y="25"/>
                    </a:lnTo>
                    <a:lnTo>
                      <a:pt x="30" y="35"/>
                    </a:lnTo>
                    <a:lnTo>
                      <a:pt x="23" y="43"/>
                    </a:lnTo>
                    <a:lnTo>
                      <a:pt x="16" y="50"/>
                    </a:lnTo>
                    <a:lnTo>
                      <a:pt x="8" y="54"/>
                    </a:lnTo>
                    <a:lnTo>
                      <a:pt x="1" y="55"/>
                    </a:lnTo>
                    <a:lnTo>
                      <a:pt x="0" y="53"/>
                    </a:lnTo>
                    <a:lnTo>
                      <a:pt x="2" y="47"/>
                    </a:lnTo>
                    <a:lnTo>
                      <a:pt x="9" y="39"/>
                    </a:lnTo>
                    <a:lnTo>
                      <a:pt x="17" y="30"/>
                    </a:lnTo>
                    <a:lnTo>
                      <a:pt x="27" y="21"/>
                    </a:lnTo>
                    <a:lnTo>
                      <a:pt x="36" y="12"/>
                    </a:lnTo>
                    <a:lnTo>
                      <a:pt x="44" y="5"/>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0" name="Freeform 212"/>
              <p:cNvSpPr>
                <a:spLocks/>
              </p:cNvSpPr>
              <p:nvPr/>
            </p:nvSpPr>
            <p:spPr bwMode="auto">
              <a:xfrm>
                <a:off x="141" y="523"/>
                <a:ext cx="11" cy="31"/>
              </a:xfrm>
              <a:custGeom>
                <a:avLst/>
                <a:gdLst>
                  <a:gd name="T0" fmla="*/ 0 w 22"/>
                  <a:gd name="T1" fmla="*/ 1 h 61"/>
                  <a:gd name="T2" fmla="*/ 1 w 22"/>
                  <a:gd name="T3" fmla="*/ 1 h 61"/>
                  <a:gd name="T4" fmla="*/ 1 w 22"/>
                  <a:gd name="T5" fmla="*/ 1 h 61"/>
                  <a:gd name="T6" fmla="*/ 1 w 22"/>
                  <a:gd name="T7" fmla="*/ 1 h 61"/>
                  <a:gd name="T8" fmla="*/ 1 w 22"/>
                  <a:gd name="T9" fmla="*/ 0 h 61"/>
                  <a:gd name="T10" fmla="*/ 1 w 22"/>
                  <a:gd name="T11" fmla="*/ 1 h 61"/>
                  <a:gd name="T12" fmla="*/ 1 w 22"/>
                  <a:gd name="T13" fmla="*/ 1 h 61"/>
                  <a:gd name="T14" fmla="*/ 1 w 22"/>
                  <a:gd name="T15" fmla="*/ 1 h 61"/>
                  <a:gd name="T16" fmla="*/ 0 w 22"/>
                  <a:gd name="T17" fmla="*/ 1 h 6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61"/>
                  <a:gd name="T29" fmla="*/ 22 w 22"/>
                  <a:gd name="T30" fmla="*/ 61 h 6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61">
                    <a:moveTo>
                      <a:pt x="0" y="61"/>
                    </a:moveTo>
                    <a:lnTo>
                      <a:pt x="1" y="52"/>
                    </a:lnTo>
                    <a:lnTo>
                      <a:pt x="7" y="33"/>
                    </a:lnTo>
                    <a:lnTo>
                      <a:pt x="15" y="14"/>
                    </a:lnTo>
                    <a:lnTo>
                      <a:pt x="21" y="0"/>
                    </a:lnTo>
                    <a:lnTo>
                      <a:pt x="22" y="18"/>
                    </a:lnTo>
                    <a:lnTo>
                      <a:pt x="17" y="40"/>
                    </a:lnTo>
                    <a:lnTo>
                      <a:pt x="11" y="56"/>
                    </a:lnTo>
                    <a:lnTo>
                      <a:pt x="0" y="6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1" name="Freeform 213"/>
              <p:cNvSpPr>
                <a:spLocks/>
              </p:cNvSpPr>
              <p:nvPr/>
            </p:nvSpPr>
            <p:spPr bwMode="auto">
              <a:xfrm>
                <a:off x="150" y="534"/>
                <a:ext cx="11" cy="29"/>
              </a:xfrm>
              <a:custGeom>
                <a:avLst/>
                <a:gdLst>
                  <a:gd name="T0" fmla="*/ 0 w 22"/>
                  <a:gd name="T1" fmla="*/ 1 h 58"/>
                  <a:gd name="T2" fmla="*/ 1 w 22"/>
                  <a:gd name="T3" fmla="*/ 1 h 58"/>
                  <a:gd name="T4" fmla="*/ 1 w 22"/>
                  <a:gd name="T5" fmla="*/ 1 h 58"/>
                  <a:gd name="T6" fmla="*/ 1 w 22"/>
                  <a:gd name="T7" fmla="*/ 1 h 58"/>
                  <a:gd name="T8" fmla="*/ 1 w 22"/>
                  <a:gd name="T9" fmla="*/ 0 h 58"/>
                  <a:gd name="T10" fmla="*/ 1 w 22"/>
                  <a:gd name="T11" fmla="*/ 1 h 58"/>
                  <a:gd name="T12" fmla="*/ 1 w 22"/>
                  <a:gd name="T13" fmla="*/ 1 h 58"/>
                  <a:gd name="T14" fmla="*/ 1 w 22"/>
                  <a:gd name="T15" fmla="*/ 1 h 58"/>
                  <a:gd name="T16" fmla="*/ 0 w 22"/>
                  <a:gd name="T17" fmla="*/ 1 h 5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2"/>
                  <a:gd name="T28" fmla="*/ 0 h 58"/>
                  <a:gd name="T29" fmla="*/ 22 w 22"/>
                  <a:gd name="T30" fmla="*/ 58 h 58"/>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2" h="58">
                    <a:moveTo>
                      <a:pt x="0" y="58"/>
                    </a:moveTo>
                    <a:lnTo>
                      <a:pt x="2" y="49"/>
                    </a:lnTo>
                    <a:lnTo>
                      <a:pt x="8" y="31"/>
                    </a:lnTo>
                    <a:lnTo>
                      <a:pt x="17" y="12"/>
                    </a:lnTo>
                    <a:lnTo>
                      <a:pt x="21" y="0"/>
                    </a:lnTo>
                    <a:lnTo>
                      <a:pt x="22" y="18"/>
                    </a:lnTo>
                    <a:lnTo>
                      <a:pt x="18" y="39"/>
                    </a:lnTo>
                    <a:lnTo>
                      <a:pt x="11" y="55"/>
                    </a:lnTo>
                    <a:lnTo>
                      <a:pt x="0"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2" name="Freeform 214"/>
              <p:cNvSpPr>
                <a:spLocks/>
              </p:cNvSpPr>
              <p:nvPr/>
            </p:nvSpPr>
            <p:spPr bwMode="auto">
              <a:xfrm>
                <a:off x="104" y="504"/>
                <a:ext cx="32" cy="149"/>
              </a:xfrm>
              <a:custGeom>
                <a:avLst/>
                <a:gdLst>
                  <a:gd name="T0" fmla="*/ 0 w 65"/>
                  <a:gd name="T1" fmla="*/ 1 h 298"/>
                  <a:gd name="T2" fmla="*/ 0 w 65"/>
                  <a:gd name="T3" fmla="*/ 1 h 298"/>
                  <a:gd name="T4" fmla="*/ 0 w 65"/>
                  <a:gd name="T5" fmla="*/ 1 h 298"/>
                  <a:gd name="T6" fmla="*/ 0 w 65"/>
                  <a:gd name="T7" fmla="*/ 1 h 298"/>
                  <a:gd name="T8" fmla="*/ 0 w 65"/>
                  <a:gd name="T9" fmla="*/ 0 h 298"/>
                  <a:gd name="T10" fmla="*/ 0 w 65"/>
                  <a:gd name="T11" fmla="*/ 1 h 298"/>
                  <a:gd name="T12" fmla="*/ 0 w 65"/>
                  <a:gd name="T13" fmla="*/ 1 h 298"/>
                  <a:gd name="T14" fmla="*/ 0 w 65"/>
                  <a:gd name="T15" fmla="*/ 1 h 298"/>
                  <a:gd name="T16" fmla="*/ 0 w 65"/>
                  <a:gd name="T17" fmla="*/ 1 h 298"/>
                  <a:gd name="T18" fmla="*/ 0 w 65"/>
                  <a:gd name="T19" fmla="*/ 1 h 298"/>
                  <a:gd name="T20" fmla="*/ 0 w 65"/>
                  <a:gd name="T21" fmla="*/ 1 h 298"/>
                  <a:gd name="T22" fmla="*/ 0 w 65"/>
                  <a:gd name="T23" fmla="*/ 1 h 298"/>
                  <a:gd name="T24" fmla="*/ 0 w 65"/>
                  <a:gd name="T25" fmla="*/ 1 h 298"/>
                  <a:gd name="T26" fmla="*/ 0 w 65"/>
                  <a:gd name="T27" fmla="*/ 1 h 298"/>
                  <a:gd name="T28" fmla="*/ 0 w 65"/>
                  <a:gd name="T29" fmla="*/ 1 h 298"/>
                  <a:gd name="T30" fmla="*/ 0 w 65"/>
                  <a:gd name="T31" fmla="*/ 1 h 298"/>
                  <a:gd name="T32" fmla="*/ 0 w 65"/>
                  <a:gd name="T33" fmla="*/ 1 h 298"/>
                  <a:gd name="T34" fmla="*/ 0 w 65"/>
                  <a:gd name="T35" fmla="*/ 1 h 298"/>
                  <a:gd name="T36" fmla="*/ 0 w 65"/>
                  <a:gd name="T37" fmla="*/ 1 h 298"/>
                  <a:gd name="T38" fmla="*/ 0 w 65"/>
                  <a:gd name="T39" fmla="*/ 1 h 298"/>
                  <a:gd name="T40" fmla="*/ 0 w 65"/>
                  <a:gd name="T41" fmla="*/ 1 h 29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65"/>
                  <a:gd name="T64" fmla="*/ 0 h 298"/>
                  <a:gd name="T65" fmla="*/ 65 w 65"/>
                  <a:gd name="T66" fmla="*/ 298 h 29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65" h="298">
                    <a:moveTo>
                      <a:pt x="10" y="3"/>
                    </a:moveTo>
                    <a:lnTo>
                      <a:pt x="7" y="2"/>
                    </a:lnTo>
                    <a:lnTo>
                      <a:pt x="5" y="1"/>
                    </a:lnTo>
                    <a:lnTo>
                      <a:pt x="3" y="1"/>
                    </a:lnTo>
                    <a:lnTo>
                      <a:pt x="0" y="0"/>
                    </a:lnTo>
                    <a:lnTo>
                      <a:pt x="22" y="43"/>
                    </a:lnTo>
                    <a:lnTo>
                      <a:pt x="38" y="86"/>
                    </a:lnTo>
                    <a:lnTo>
                      <a:pt x="49" y="128"/>
                    </a:lnTo>
                    <a:lnTo>
                      <a:pt x="55" y="167"/>
                    </a:lnTo>
                    <a:lnTo>
                      <a:pt x="57" y="204"/>
                    </a:lnTo>
                    <a:lnTo>
                      <a:pt x="58" y="238"/>
                    </a:lnTo>
                    <a:lnTo>
                      <a:pt x="58" y="269"/>
                    </a:lnTo>
                    <a:lnTo>
                      <a:pt x="57" y="298"/>
                    </a:lnTo>
                    <a:lnTo>
                      <a:pt x="61" y="276"/>
                    </a:lnTo>
                    <a:lnTo>
                      <a:pt x="65" y="245"/>
                    </a:lnTo>
                    <a:lnTo>
                      <a:pt x="65" y="205"/>
                    </a:lnTo>
                    <a:lnTo>
                      <a:pt x="63" y="161"/>
                    </a:lnTo>
                    <a:lnTo>
                      <a:pt x="56" y="116"/>
                    </a:lnTo>
                    <a:lnTo>
                      <a:pt x="45" y="72"/>
                    </a:lnTo>
                    <a:lnTo>
                      <a:pt x="30" y="34"/>
                    </a:lnTo>
                    <a:lnTo>
                      <a:pt x="10" y="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3" name="Freeform 215"/>
              <p:cNvSpPr>
                <a:spLocks/>
              </p:cNvSpPr>
              <p:nvPr/>
            </p:nvSpPr>
            <p:spPr bwMode="auto">
              <a:xfrm>
                <a:off x="112" y="622"/>
                <a:ext cx="23" cy="22"/>
              </a:xfrm>
              <a:custGeom>
                <a:avLst/>
                <a:gdLst>
                  <a:gd name="T0" fmla="*/ 0 w 44"/>
                  <a:gd name="T1" fmla="*/ 1 h 44"/>
                  <a:gd name="T2" fmla="*/ 1 w 44"/>
                  <a:gd name="T3" fmla="*/ 1 h 44"/>
                  <a:gd name="T4" fmla="*/ 1 w 44"/>
                  <a:gd name="T5" fmla="*/ 1 h 44"/>
                  <a:gd name="T6" fmla="*/ 1 w 44"/>
                  <a:gd name="T7" fmla="*/ 1 h 44"/>
                  <a:gd name="T8" fmla="*/ 1 w 44"/>
                  <a:gd name="T9" fmla="*/ 1 h 44"/>
                  <a:gd name="T10" fmla="*/ 1 w 44"/>
                  <a:gd name="T11" fmla="*/ 1 h 44"/>
                  <a:gd name="T12" fmla="*/ 1 w 44"/>
                  <a:gd name="T13" fmla="*/ 1 h 44"/>
                  <a:gd name="T14" fmla="*/ 1 w 44"/>
                  <a:gd name="T15" fmla="*/ 1 h 44"/>
                  <a:gd name="T16" fmla="*/ 1 w 44"/>
                  <a:gd name="T17" fmla="*/ 0 h 44"/>
                  <a:gd name="T18" fmla="*/ 1 w 44"/>
                  <a:gd name="T19" fmla="*/ 1 h 44"/>
                  <a:gd name="T20" fmla="*/ 1 w 44"/>
                  <a:gd name="T21" fmla="*/ 1 h 44"/>
                  <a:gd name="T22" fmla="*/ 1 w 44"/>
                  <a:gd name="T23" fmla="*/ 1 h 44"/>
                  <a:gd name="T24" fmla="*/ 1 w 44"/>
                  <a:gd name="T25" fmla="*/ 1 h 44"/>
                  <a:gd name="T26" fmla="*/ 1 w 44"/>
                  <a:gd name="T27" fmla="*/ 1 h 44"/>
                  <a:gd name="T28" fmla="*/ 1 w 44"/>
                  <a:gd name="T29" fmla="*/ 1 h 44"/>
                  <a:gd name="T30" fmla="*/ 1 w 44"/>
                  <a:gd name="T31" fmla="*/ 1 h 44"/>
                  <a:gd name="T32" fmla="*/ 0 w 44"/>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44"/>
                  <a:gd name="T53" fmla="*/ 44 w 44"/>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44">
                    <a:moveTo>
                      <a:pt x="0" y="43"/>
                    </a:moveTo>
                    <a:lnTo>
                      <a:pt x="2" y="44"/>
                    </a:lnTo>
                    <a:lnTo>
                      <a:pt x="6" y="43"/>
                    </a:lnTo>
                    <a:lnTo>
                      <a:pt x="13" y="39"/>
                    </a:lnTo>
                    <a:lnTo>
                      <a:pt x="21" y="35"/>
                    </a:lnTo>
                    <a:lnTo>
                      <a:pt x="28" y="28"/>
                    </a:lnTo>
                    <a:lnTo>
                      <a:pt x="36" y="20"/>
                    </a:lnTo>
                    <a:lnTo>
                      <a:pt x="41" y="10"/>
                    </a:lnTo>
                    <a:lnTo>
                      <a:pt x="44" y="0"/>
                    </a:lnTo>
                    <a:lnTo>
                      <a:pt x="40" y="6"/>
                    </a:lnTo>
                    <a:lnTo>
                      <a:pt x="33" y="12"/>
                    </a:lnTo>
                    <a:lnTo>
                      <a:pt x="26" y="17"/>
                    </a:lnTo>
                    <a:lnTo>
                      <a:pt x="18" y="23"/>
                    </a:lnTo>
                    <a:lnTo>
                      <a:pt x="10" y="30"/>
                    </a:lnTo>
                    <a:lnTo>
                      <a:pt x="4" y="35"/>
                    </a:lnTo>
                    <a:lnTo>
                      <a:pt x="1" y="39"/>
                    </a:lnTo>
                    <a:lnTo>
                      <a:pt x="0"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4" name="Freeform 216"/>
              <p:cNvSpPr>
                <a:spLocks/>
              </p:cNvSpPr>
              <p:nvPr/>
            </p:nvSpPr>
            <p:spPr bwMode="auto">
              <a:xfrm>
                <a:off x="110" y="595"/>
                <a:ext cx="26" cy="28"/>
              </a:xfrm>
              <a:custGeom>
                <a:avLst/>
                <a:gdLst>
                  <a:gd name="T0" fmla="*/ 0 w 52"/>
                  <a:gd name="T1" fmla="*/ 1 h 55"/>
                  <a:gd name="T2" fmla="*/ 1 w 52"/>
                  <a:gd name="T3" fmla="*/ 1 h 55"/>
                  <a:gd name="T4" fmla="*/ 1 w 52"/>
                  <a:gd name="T5" fmla="*/ 1 h 55"/>
                  <a:gd name="T6" fmla="*/ 1 w 52"/>
                  <a:gd name="T7" fmla="*/ 1 h 55"/>
                  <a:gd name="T8" fmla="*/ 1 w 52"/>
                  <a:gd name="T9" fmla="*/ 1 h 55"/>
                  <a:gd name="T10" fmla="*/ 1 w 52"/>
                  <a:gd name="T11" fmla="*/ 1 h 55"/>
                  <a:gd name="T12" fmla="*/ 1 w 52"/>
                  <a:gd name="T13" fmla="*/ 1 h 55"/>
                  <a:gd name="T14" fmla="*/ 1 w 52"/>
                  <a:gd name="T15" fmla="*/ 1 h 55"/>
                  <a:gd name="T16" fmla="*/ 1 w 52"/>
                  <a:gd name="T17" fmla="*/ 0 h 55"/>
                  <a:gd name="T18" fmla="*/ 1 w 52"/>
                  <a:gd name="T19" fmla="*/ 1 h 55"/>
                  <a:gd name="T20" fmla="*/ 1 w 52"/>
                  <a:gd name="T21" fmla="*/ 1 h 55"/>
                  <a:gd name="T22" fmla="*/ 1 w 52"/>
                  <a:gd name="T23" fmla="*/ 1 h 55"/>
                  <a:gd name="T24" fmla="*/ 1 w 52"/>
                  <a:gd name="T25" fmla="*/ 1 h 55"/>
                  <a:gd name="T26" fmla="*/ 1 w 52"/>
                  <a:gd name="T27" fmla="*/ 1 h 55"/>
                  <a:gd name="T28" fmla="*/ 1 w 52"/>
                  <a:gd name="T29" fmla="*/ 1 h 55"/>
                  <a:gd name="T30" fmla="*/ 1 w 52"/>
                  <a:gd name="T31" fmla="*/ 1 h 55"/>
                  <a:gd name="T32" fmla="*/ 0 w 52"/>
                  <a:gd name="T33" fmla="*/ 1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55"/>
                  <a:gd name="T53" fmla="*/ 52 w 52"/>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55">
                    <a:moveTo>
                      <a:pt x="0" y="54"/>
                    </a:moveTo>
                    <a:lnTo>
                      <a:pt x="3" y="55"/>
                    </a:lnTo>
                    <a:lnTo>
                      <a:pt x="9" y="54"/>
                    </a:lnTo>
                    <a:lnTo>
                      <a:pt x="16" y="48"/>
                    </a:lnTo>
                    <a:lnTo>
                      <a:pt x="25" y="41"/>
                    </a:lnTo>
                    <a:lnTo>
                      <a:pt x="33" y="32"/>
                    </a:lnTo>
                    <a:lnTo>
                      <a:pt x="41" y="22"/>
                    </a:lnTo>
                    <a:lnTo>
                      <a:pt x="48" y="11"/>
                    </a:lnTo>
                    <a:lnTo>
                      <a:pt x="52" y="0"/>
                    </a:lnTo>
                    <a:lnTo>
                      <a:pt x="48" y="5"/>
                    </a:lnTo>
                    <a:lnTo>
                      <a:pt x="40" y="10"/>
                    </a:lnTo>
                    <a:lnTo>
                      <a:pt x="32" y="18"/>
                    </a:lnTo>
                    <a:lnTo>
                      <a:pt x="23" y="26"/>
                    </a:lnTo>
                    <a:lnTo>
                      <a:pt x="14" y="35"/>
                    </a:lnTo>
                    <a:lnTo>
                      <a:pt x="6" y="43"/>
                    </a:lnTo>
                    <a:lnTo>
                      <a:pt x="1" y="50"/>
                    </a:lnTo>
                    <a:lnTo>
                      <a:pt x="0"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5" name="Freeform 217"/>
              <p:cNvSpPr>
                <a:spLocks/>
              </p:cNvSpPr>
              <p:nvPr/>
            </p:nvSpPr>
            <p:spPr bwMode="auto">
              <a:xfrm>
                <a:off x="105" y="582"/>
                <a:ext cx="29" cy="24"/>
              </a:xfrm>
              <a:custGeom>
                <a:avLst/>
                <a:gdLst>
                  <a:gd name="T0" fmla="*/ 0 w 57"/>
                  <a:gd name="T1" fmla="*/ 0 h 49"/>
                  <a:gd name="T2" fmla="*/ 1 w 57"/>
                  <a:gd name="T3" fmla="*/ 0 h 49"/>
                  <a:gd name="T4" fmla="*/ 1 w 57"/>
                  <a:gd name="T5" fmla="*/ 0 h 49"/>
                  <a:gd name="T6" fmla="*/ 1 w 57"/>
                  <a:gd name="T7" fmla="*/ 0 h 49"/>
                  <a:gd name="T8" fmla="*/ 1 w 57"/>
                  <a:gd name="T9" fmla="*/ 0 h 49"/>
                  <a:gd name="T10" fmla="*/ 1 w 57"/>
                  <a:gd name="T11" fmla="*/ 0 h 49"/>
                  <a:gd name="T12" fmla="*/ 1 w 57"/>
                  <a:gd name="T13" fmla="*/ 0 h 49"/>
                  <a:gd name="T14" fmla="*/ 1 w 57"/>
                  <a:gd name="T15" fmla="*/ 0 h 49"/>
                  <a:gd name="T16" fmla="*/ 1 w 57"/>
                  <a:gd name="T17" fmla="*/ 0 h 49"/>
                  <a:gd name="T18" fmla="*/ 1 w 57"/>
                  <a:gd name="T19" fmla="*/ 0 h 49"/>
                  <a:gd name="T20" fmla="*/ 1 w 57"/>
                  <a:gd name="T21" fmla="*/ 0 h 49"/>
                  <a:gd name="T22" fmla="*/ 1 w 57"/>
                  <a:gd name="T23" fmla="*/ 0 h 49"/>
                  <a:gd name="T24" fmla="*/ 1 w 57"/>
                  <a:gd name="T25" fmla="*/ 0 h 49"/>
                  <a:gd name="T26" fmla="*/ 1 w 57"/>
                  <a:gd name="T27" fmla="*/ 0 h 49"/>
                  <a:gd name="T28" fmla="*/ 1 w 57"/>
                  <a:gd name="T29" fmla="*/ 0 h 49"/>
                  <a:gd name="T30" fmla="*/ 1 w 57"/>
                  <a:gd name="T31" fmla="*/ 0 h 49"/>
                  <a:gd name="T32" fmla="*/ 0 w 57"/>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49"/>
                  <a:gd name="T53" fmla="*/ 57 w 57"/>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49">
                    <a:moveTo>
                      <a:pt x="0" y="47"/>
                    </a:moveTo>
                    <a:lnTo>
                      <a:pt x="3" y="49"/>
                    </a:lnTo>
                    <a:lnTo>
                      <a:pt x="11" y="48"/>
                    </a:lnTo>
                    <a:lnTo>
                      <a:pt x="19" y="43"/>
                    </a:lnTo>
                    <a:lnTo>
                      <a:pt x="30" y="37"/>
                    </a:lnTo>
                    <a:lnTo>
                      <a:pt x="39" y="29"/>
                    </a:lnTo>
                    <a:lnTo>
                      <a:pt x="48" y="20"/>
                    </a:lnTo>
                    <a:lnTo>
                      <a:pt x="54" y="10"/>
                    </a:lnTo>
                    <a:lnTo>
                      <a:pt x="57" y="0"/>
                    </a:lnTo>
                    <a:lnTo>
                      <a:pt x="53" y="3"/>
                    </a:lnTo>
                    <a:lnTo>
                      <a:pt x="46" y="9"/>
                    </a:lnTo>
                    <a:lnTo>
                      <a:pt x="35" y="14"/>
                    </a:lnTo>
                    <a:lnTo>
                      <a:pt x="25" y="22"/>
                    </a:lnTo>
                    <a:lnTo>
                      <a:pt x="16" y="29"/>
                    </a:lnTo>
                    <a:lnTo>
                      <a:pt x="7" y="37"/>
                    </a:lnTo>
                    <a:lnTo>
                      <a:pt x="1" y="43"/>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6" name="Freeform 218"/>
              <p:cNvSpPr>
                <a:spLocks/>
              </p:cNvSpPr>
              <p:nvPr/>
            </p:nvSpPr>
            <p:spPr bwMode="auto">
              <a:xfrm>
                <a:off x="104" y="557"/>
                <a:ext cx="27" cy="21"/>
              </a:xfrm>
              <a:custGeom>
                <a:avLst/>
                <a:gdLst>
                  <a:gd name="T0" fmla="*/ 0 w 53"/>
                  <a:gd name="T1" fmla="*/ 1 h 41"/>
                  <a:gd name="T2" fmla="*/ 1 w 53"/>
                  <a:gd name="T3" fmla="*/ 1 h 41"/>
                  <a:gd name="T4" fmla="*/ 1 w 53"/>
                  <a:gd name="T5" fmla="*/ 1 h 41"/>
                  <a:gd name="T6" fmla="*/ 1 w 53"/>
                  <a:gd name="T7" fmla="*/ 1 h 41"/>
                  <a:gd name="T8" fmla="*/ 1 w 53"/>
                  <a:gd name="T9" fmla="*/ 1 h 41"/>
                  <a:gd name="T10" fmla="*/ 1 w 53"/>
                  <a:gd name="T11" fmla="*/ 1 h 41"/>
                  <a:gd name="T12" fmla="*/ 1 w 53"/>
                  <a:gd name="T13" fmla="*/ 1 h 41"/>
                  <a:gd name="T14" fmla="*/ 1 w 53"/>
                  <a:gd name="T15" fmla="*/ 1 h 41"/>
                  <a:gd name="T16" fmla="*/ 1 w 53"/>
                  <a:gd name="T17" fmla="*/ 0 h 41"/>
                  <a:gd name="T18" fmla="*/ 1 w 53"/>
                  <a:gd name="T19" fmla="*/ 1 h 41"/>
                  <a:gd name="T20" fmla="*/ 1 w 53"/>
                  <a:gd name="T21" fmla="*/ 1 h 41"/>
                  <a:gd name="T22" fmla="*/ 1 w 53"/>
                  <a:gd name="T23" fmla="*/ 1 h 41"/>
                  <a:gd name="T24" fmla="*/ 1 w 53"/>
                  <a:gd name="T25" fmla="*/ 1 h 41"/>
                  <a:gd name="T26" fmla="*/ 1 w 53"/>
                  <a:gd name="T27" fmla="*/ 1 h 41"/>
                  <a:gd name="T28" fmla="*/ 1 w 53"/>
                  <a:gd name="T29" fmla="*/ 1 h 41"/>
                  <a:gd name="T30" fmla="*/ 1 w 53"/>
                  <a:gd name="T31" fmla="*/ 1 h 41"/>
                  <a:gd name="T32" fmla="*/ 0 w 5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1"/>
                  <a:gd name="T53" fmla="*/ 53 w 5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1">
                    <a:moveTo>
                      <a:pt x="0" y="40"/>
                    </a:moveTo>
                    <a:lnTo>
                      <a:pt x="3" y="41"/>
                    </a:lnTo>
                    <a:lnTo>
                      <a:pt x="10" y="40"/>
                    </a:lnTo>
                    <a:lnTo>
                      <a:pt x="18" y="35"/>
                    </a:lnTo>
                    <a:lnTo>
                      <a:pt x="27" y="30"/>
                    </a:lnTo>
                    <a:lnTo>
                      <a:pt x="36" y="23"/>
                    </a:lnTo>
                    <a:lnTo>
                      <a:pt x="44" y="16"/>
                    </a:lnTo>
                    <a:lnTo>
                      <a:pt x="51" y="8"/>
                    </a:lnTo>
                    <a:lnTo>
                      <a:pt x="53" y="0"/>
                    </a:lnTo>
                    <a:lnTo>
                      <a:pt x="49" y="3"/>
                    </a:lnTo>
                    <a:lnTo>
                      <a:pt x="41" y="8"/>
                    </a:lnTo>
                    <a:lnTo>
                      <a:pt x="32" y="12"/>
                    </a:lnTo>
                    <a:lnTo>
                      <a:pt x="22" y="18"/>
                    </a:lnTo>
                    <a:lnTo>
                      <a:pt x="13" y="24"/>
                    </a:lnTo>
                    <a:lnTo>
                      <a:pt x="5" y="30"/>
                    </a:lnTo>
                    <a:lnTo>
                      <a:pt x="2"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7" name="Freeform 219"/>
              <p:cNvSpPr>
                <a:spLocks/>
              </p:cNvSpPr>
              <p:nvPr/>
            </p:nvSpPr>
            <p:spPr bwMode="auto">
              <a:xfrm>
                <a:off x="103" y="546"/>
                <a:ext cx="24" cy="15"/>
              </a:xfrm>
              <a:custGeom>
                <a:avLst/>
                <a:gdLst>
                  <a:gd name="T0" fmla="*/ 0 w 49"/>
                  <a:gd name="T1" fmla="*/ 1 h 30"/>
                  <a:gd name="T2" fmla="*/ 0 w 49"/>
                  <a:gd name="T3" fmla="*/ 1 h 30"/>
                  <a:gd name="T4" fmla="*/ 0 w 49"/>
                  <a:gd name="T5" fmla="*/ 1 h 30"/>
                  <a:gd name="T6" fmla="*/ 0 w 49"/>
                  <a:gd name="T7" fmla="*/ 1 h 30"/>
                  <a:gd name="T8" fmla="*/ 0 w 49"/>
                  <a:gd name="T9" fmla="*/ 1 h 30"/>
                  <a:gd name="T10" fmla="*/ 0 w 49"/>
                  <a:gd name="T11" fmla="*/ 1 h 30"/>
                  <a:gd name="T12" fmla="*/ 0 w 49"/>
                  <a:gd name="T13" fmla="*/ 1 h 30"/>
                  <a:gd name="T14" fmla="*/ 0 w 49"/>
                  <a:gd name="T15" fmla="*/ 1 h 30"/>
                  <a:gd name="T16" fmla="*/ 0 w 49"/>
                  <a:gd name="T17" fmla="*/ 0 h 30"/>
                  <a:gd name="T18" fmla="*/ 0 w 49"/>
                  <a:gd name="T19" fmla="*/ 1 h 30"/>
                  <a:gd name="T20" fmla="*/ 0 w 49"/>
                  <a:gd name="T21" fmla="*/ 1 h 30"/>
                  <a:gd name="T22" fmla="*/ 0 w 49"/>
                  <a:gd name="T23" fmla="*/ 1 h 30"/>
                  <a:gd name="T24" fmla="*/ 0 w 49"/>
                  <a:gd name="T25" fmla="*/ 1 h 30"/>
                  <a:gd name="T26" fmla="*/ 0 w 49"/>
                  <a:gd name="T27" fmla="*/ 1 h 30"/>
                  <a:gd name="T28" fmla="*/ 0 w 49"/>
                  <a:gd name="T29" fmla="*/ 1 h 30"/>
                  <a:gd name="T30" fmla="*/ 0 w 49"/>
                  <a:gd name="T31" fmla="*/ 1 h 30"/>
                  <a:gd name="T32" fmla="*/ 0 w 49"/>
                  <a:gd name="T33" fmla="*/ 1 h 3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0"/>
                  <a:gd name="T53" fmla="*/ 49 w 49"/>
                  <a:gd name="T54" fmla="*/ 30 h 3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0">
                    <a:moveTo>
                      <a:pt x="0" y="26"/>
                    </a:moveTo>
                    <a:lnTo>
                      <a:pt x="2" y="29"/>
                    </a:lnTo>
                    <a:lnTo>
                      <a:pt x="8" y="30"/>
                    </a:lnTo>
                    <a:lnTo>
                      <a:pt x="15" y="29"/>
                    </a:lnTo>
                    <a:lnTo>
                      <a:pt x="23" y="26"/>
                    </a:lnTo>
                    <a:lnTo>
                      <a:pt x="31" y="22"/>
                    </a:lnTo>
                    <a:lnTo>
                      <a:pt x="39" y="16"/>
                    </a:lnTo>
                    <a:lnTo>
                      <a:pt x="45" y="9"/>
                    </a:lnTo>
                    <a:lnTo>
                      <a:pt x="49" y="0"/>
                    </a:lnTo>
                    <a:lnTo>
                      <a:pt x="44" y="2"/>
                    </a:lnTo>
                    <a:lnTo>
                      <a:pt x="37" y="6"/>
                    </a:lnTo>
                    <a:lnTo>
                      <a:pt x="28" y="9"/>
                    </a:lnTo>
                    <a:lnTo>
                      <a:pt x="20" y="13"/>
                    </a:lnTo>
                    <a:lnTo>
                      <a:pt x="12" y="16"/>
                    </a:lnTo>
                    <a:lnTo>
                      <a:pt x="5" y="20"/>
                    </a:lnTo>
                    <a:lnTo>
                      <a:pt x="1" y="23"/>
                    </a:lnTo>
                    <a:lnTo>
                      <a:pt x="0" y="2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8" name="Freeform 220"/>
              <p:cNvSpPr>
                <a:spLocks/>
              </p:cNvSpPr>
              <p:nvPr/>
            </p:nvSpPr>
            <p:spPr bwMode="auto">
              <a:xfrm>
                <a:off x="100" y="523"/>
                <a:ext cx="18" cy="12"/>
              </a:xfrm>
              <a:custGeom>
                <a:avLst/>
                <a:gdLst>
                  <a:gd name="T0" fmla="*/ 0 w 37"/>
                  <a:gd name="T1" fmla="*/ 1 h 23"/>
                  <a:gd name="T2" fmla="*/ 0 w 37"/>
                  <a:gd name="T3" fmla="*/ 1 h 23"/>
                  <a:gd name="T4" fmla="*/ 0 w 37"/>
                  <a:gd name="T5" fmla="*/ 1 h 23"/>
                  <a:gd name="T6" fmla="*/ 0 w 37"/>
                  <a:gd name="T7" fmla="*/ 1 h 23"/>
                  <a:gd name="T8" fmla="*/ 0 w 37"/>
                  <a:gd name="T9" fmla="*/ 1 h 23"/>
                  <a:gd name="T10" fmla="*/ 0 w 37"/>
                  <a:gd name="T11" fmla="*/ 1 h 23"/>
                  <a:gd name="T12" fmla="*/ 0 w 37"/>
                  <a:gd name="T13" fmla="*/ 1 h 23"/>
                  <a:gd name="T14" fmla="*/ 0 w 37"/>
                  <a:gd name="T15" fmla="*/ 1 h 23"/>
                  <a:gd name="T16" fmla="*/ 0 w 37"/>
                  <a:gd name="T17" fmla="*/ 0 h 23"/>
                  <a:gd name="T18" fmla="*/ 0 w 37"/>
                  <a:gd name="T19" fmla="*/ 1 h 23"/>
                  <a:gd name="T20" fmla="*/ 0 w 37"/>
                  <a:gd name="T21" fmla="*/ 1 h 23"/>
                  <a:gd name="T22" fmla="*/ 0 w 37"/>
                  <a:gd name="T23" fmla="*/ 1 h 23"/>
                  <a:gd name="T24" fmla="*/ 0 w 37"/>
                  <a:gd name="T25" fmla="*/ 1 h 23"/>
                  <a:gd name="T26" fmla="*/ 0 w 37"/>
                  <a:gd name="T27" fmla="*/ 1 h 23"/>
                  <a:gd name="T28" fmla="*/ 0 w 37"/>
                  <a:gd name="T29" fmla="*/ 1 h 23"/>
                  <a:gd name="T30" fmla="*/ 0 w 37"/>
                  <a:gd name="T31" fmla="*/ 1 h 23"/>
                  <a:gd name="T32" fmla="*/ 0 w 37"/>
                  <a:gd name="T33" fmla="*/ 1 h 2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7"/>
                  <a:gd name="T52" fmla="*/ 0 h 23"/>
                  <a:gd name="T53" fmla="*/ 37 w 37"/>
                  <a:gd name="T54" fmla="*/ 23 h 2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7" h="23">
                    <a:moveTo>
                      <a:pt x="0" y="21"/>
                    </a:moveTo>
                    <a:lnTo>
                      <a:pt x="3" y="23"/>
                    </a:lnTo>
                    <a:lnTo>
                      <a:pt x="7" y="23"/>
                    </a:lnTo>
                    <a:lnTo>
                      <a:pt x="13" y="21"/>
                    </a:lnTo>
                    <a:lnTo>
                      <a:pt x="20" y="18"/>
                    </a:lnTo>
                    <a:lnTo>
                      <a:pt x="27" y="14"/>
                    </a:lnTo>
                    <a:lnTo>
                      <a:pt x="31" y="9"/>
                    </a:lnTo>
                    <a:lnTo>
                      <a:pt x="36" y="4"/>
                    </a:lnTo>
                    <a:lnTo>
                      <a:pt x="37" y="0"/>
                    </a:lnTo>
                    <a:lnTo>
                      <a:pt x="34" y="2"/>
                    </a:lnTo>
                    <a:lnTo>
                      <a:pt x="28" y="4"/>
                    </a:lnTo>
                    <a:lnTo>
                      <a:pt x="22" y="7"/>
                    </a:lnTo>
                    <a:lnTo>
                      <a:pt x="16" y="9"/>
                    </a:lnTo>
                    <a:lnTo>
                      <a:pt x="11" y="11"/>
                    </a:lnTo>
                    <a:lnTo>
                      <a:pt x="5" y="15"/>
                    </a:lnTo>
                    <a:lnTo>
                      <a:pt x="1" y="17"/>
                    </a:lnTo>
                    <a:lnTo>
                      <a:pt x="0" y="2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09" name="Freeform 221"/>
              <p:cNvSpPr>
                <a:spLocks/>
              </p:cNvSpPr>
              <p:nvPr/>
            </p:nvSpPr>
            <p:spPr bwMode="auto">
              <a:xfrm>
                <a:off x="101" y="513"/>
                <a:ext cx="12" cy="9"/>
              </a:xfrm>
              <a:custGeom>
                <a:avLst/>
                <a:gdLst>
                  <a:gd name="T0" fmla="*/ 1 w 24"/>
                  <a:gd name="T1" fmla="*/ 1 h 17"/>
                  <a:gd name="T2" fmla="*/ 1 w 24"/>
                  <a:gd name="T3" fmla="*/ 1 h 17"/>
                  <a:gd name="T4" fmla="*/ 1 w 24"/>
                  <a:gd name="T5" fmla="*/ 1 h 17"/>
                  <a:gd name="T6" fmla="*/ 1 w 24"/>
                  <a:gd name="T7" fmla="*/ 1 h 17"/>
                  <a:gd name="T8" fmla="*/ 1 w 24"/>
                  <a:gd name="T9" fmla="*/ 0 h 17"/>
                  <a:gd name="T10" fmla="*/ 1 w 24"/>
                  <a:gd name="T11" fmla="*/ 1 h 17"/>
                  <a:gd name="T12" fmla="*/ 1 w 24"/>
                  <a:gd name="T13" fmla="*/ 1 h 17"/>
                  <a:gd name="T14" fmla="*/ 0 w 24"/>
                  <a:gd name="T15" fmla="*/ 1 h 17"/>
                  <a:gd name="T16" fmla="*/ 1 w 24"/>
                  <a:gd name="T17" fmla="*/ 1 h 1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4"/>
                  <a:gd name="T28" fmla="*/ 0 h 17"/>
                  <a:gd name="T29" fmla="*/ 24 w 24"/>
                  <a:gd name="T30" fmla="*/ 17 h 1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4" h="17">
                    <a:moveTo>
                      <a:pt x="1" y="16"/>
                    </a:moveTo>
                    <a:lnTo>
                      <a:pt x="8" y="17"/>
                    </a:lnTo>
                    <a:lnTo>
                      <a:pt x="17" y="15"/>
                    </a:lnTo>
                    <a:lnTo>
                      <a:pt x="24" y="8"/>
                    </a:lnTo>
                    <a:lnTo>
                      <a:pt x="23" y="0"/>
                    </a:lnTo>
                    <a:lnTo>
                      <a:pt x="18" y="7"/>
                    </a:lnTo>
                    <a:lnTo>
                      <a:pt x="9" y="9"/>
                    </a:lnTo>
                    <a:lnTo>
                      <a:pt x="0" y="12"/>
                    </a:lnTo>
                    <a:lnTo>
                      <a:pt x="1" y="1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0" name="Freeform 222"/>
              <p:cNvSpPr>
                <a:spLocks/>
              </p:cNvSpPr>
              <p:nvPr/>
            </p:nvSpPr>
            <p:spPr bwMode="auto">
              <a:xfrm>
                <a:off x="111" y="608"/>
                <a:ext cx="24" cy="25"/>
              </a:xfrm>
              <a:custGeom>
                <a:avLst/>
                <a:gdLst>
                  <a:gd name="T0" fmla="*/ 0 w 49"/>
                  <a:gd name="T1" fmla="*/ 1 h 50"/>
                  <a:gd name="T2" fmla="*/ 0 w 49"/>
                  <a:gd name="T3" fmla="*/ 1 h 50"/>
                  <a:gd name="T4" fmla="*/ 0 w 49"/>
                  <a:gd name="T5" fmla="*/ 1 h 50"/>
                  <a:gd name="T6" fmla="*/ 0 w 49"/>
                  <a:gd name="T7" fmla="*/ 1 h 50"/>
                  <a:gd name="T8" fmla="*/ 0 w 49"/>
                  <a:gd name="T9" fmla="*/ 1 h 50"/>
                  <a:gd name="T10" fmla="*/ 0 w 49"/>
                  <a:gd name="T11" fmla="*/ 1 h 50"/>
                  <a:gd name="T12" fmla="*/ 0 w 49"/>
                  <a:gd name="T13" fmla="*/ 1 h 50"/>
                  <a:gd name="T14" fmla="*/ 0 w 49"/>
                  <a:gd name="T15" fmla="*/ 1 h 50"/>
                  <a:gd name="T16" fmla="*/ 0 w 49"/>
                  <a:gd name="T17" fmla="*/ 0 h 50"/>
                  <a:gd name="T18" fmla="*/ 0 w 49"/>
                  <a:gd name="T19" fmla="*/ 1 h 50"/>
                  <a:gd name="T20" fmla="*/ 0 w 49"/>
                  <a:gd name="T21" fmla="*/ 1 h 50"/>
                  <a:gd name="T22" fmla="*/ 0 w 49"/>
                  <a:gd name="T23" fmla="*/ 1 h 50"/>
                  <a:gd name="T24" fmla="*/ 0 w 49"/>
                  <a:gd name="T25" fmla="*/ 1 h 50"/>
                  <a:gd name="T26" fmla="*/ 0 w 49"/>
                  <a:gd name="T27" fmla="*/ 1 h 50"/>
                  <a:gd name="T28" fmla="*/ 0 w 49"/>
                  <a:gd name="T29" fmla="*/ 1 h 50"/>
                  <a:gd name="T30" fmla="*/ 0 w 49"/>
                  <a:gd name="T31" fmla="*/ 1 h 50"/>
                  <a:gd name="T32" fmla="*/ 0 w 49"/>
                  <a:gd name="T33" fmla="*/ 1 h 5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50"/>
                  <a:gd name="T53" fmla="*/ 49 w 49"/>
                  <a:gd name="T54" fmla="*/ 50 h 5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50">
                    <a:moveTo>
                      <a:pt x="0" y="48"/>
                    </a:moveTo>
                    <a:lnTo>
                      <a:pt x="4" y="50"/>
                    </a:lnTo>
                    <a:lnTo>
                      <a:pt x="9" y="48"/>
                    </a:lnTo>
                    <a:lnTo>
                      <a:pt x="16" y="44"/>
                    </a:lnTo>
                    <a:lnTo>
                      <a:pt x="24" y="38"/>
                    </a:lnTo>
                    <a:lnTo>
                      <a:pt x="33" y="30"/>
                    </a:lnTo>
                    <a:lnTo>
                      <a:pt x="39" y="21"/>
                    </a:lnTo>
                    <a:lnTo>
                      <a:pt x="45" y="11"/>
                    </a:lnTo>
                    <a:lnTo>
                      <a:pt x="49" y="0"/>
                    </a:lnTo>
                    <a:lnTo>
                      <a:pt x="45" y="4"/>
                    </a:lnTo>
                    <a:lnTo>
                      <a:pt x="38" y="10"/>
                    </a:lnTo>
                    <a:lnTo>
                      <a:pt x="30" y="16"/>
                    </a:lnTo>
                    <a:lnTo>
                      <a:pt x="21" y="23"/>
                    </a:lnTo>
                    <a:lnTo>
                      <a:pt x="13" y="30"/>
                    </a:lnTo>
                    <a:lnTo>
                      <a:pt x="6" y="37"/>
                    </a:lnTo>
                    <a:lnTo>
                      <a:pt x="1" y="43"/>
                    </a:lnTo>
                    <a:lnTo>
                      <a:pt x="0" y="4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1" name="Freeform 223"/>
              <p:cNvSpPr>
                <a:spLocks/>
              </p:cNvSpPr>
              <p:nvPr/>
            </p:nvSpPr>
            <p:spPr bwMode="auto">
              <a:xfrm>
                <a:off x="116" y="635"/>
                <a:ext cx="19" cy="19"/>
              </a:xfrm>
              <a:custGeom>
                <a:avLst/>
                <a:gdLst>
                  <a:gd name="T0" fmla="*/ 0 w 38"/>
                  <a:gd name="T1" fmla="*/ 1 h 38"/>
                  <a:gd name="T2" fmla="*/ 1 w 38"/>
                  <a:gd name="T3" fmla="*/ 1 h 38"/>
                  <a:gd name="T4" fmla="*/ 1 w 38"/>
                  <a:gd name="T5" fmla="*/ 1 h 38"/>
                  <a:gd name="T6" fmla="*/ 1 w 38"/>
                  <a:gd name="T7" fmla="*/ 1 h 38"/>
                  <a:gd name="T8" fmla="*/ 1 w 38"/>
                  <a:gd name="T9" fmla="*/ 1 h 38"/>
                  <a:gd name="T10" fmla="*/ 1 w 38"/>
                  <a:gd name="T11" fmla="*/ 1 h 38"/>
                  <a:gd name="T12" fmla="*/ 1 w 38"/>
                  <a:gd name="T13" fmla="*/ 1 h 38"/>
                  <a:gd name="T14" fmla="*/ 1 w 38"/>
                  <a:gd name="T15" fmla="*/ 1 h 38"/>
                  <a:gd name="T16" fmla="*/ 1 w 38"/>
                  <a:gd name="T17" fmla="*/ 0 h 38"/>
                  <a:gd name="T18" fmla="*/ 1 w 38"/>
                  <a:gd name="T19" fmla="*/ 1 h 38"/>
                  <a:gd name="T20" fmla="*/ 1 w 38"/>
                  <a:gd name="T21" fmla="*/ 1 h 38"/>
                  <a:gd name="T22" fmla="*/ 1 w 38"/>
                  <a:gd name="T23" fmla="*/ 1 h 38"/>
                  <a:gd name="T24" fmla="*/ 1 w 38"/>
                  <a:gd name="T25" fmla="*/ 1 h 38"/>
                  <a:gd name="T26" fmla="*/ 1 w 38"/>
                  <a:gd name="T27" fmla="*/ 1 h 38"/>
                  <a:gd name="T28" fmla="*/ 1 w 38"/>
                  <a:gd name="T29" fmla="*/ 1 h 38"/>
                  <a:gd name="T30" fmla="*/ 0 w 38"/>
                  <a:gd name="T31" fmla="*/ 1 h 38"/>
                  <a:gd name="T32" fmla="*/ 0 w 38"/>
                  <a:gd name="T33" fmla="*/ 1 h 3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38"/>
                  <a:gd name="T53" fmla="*/ 38 w 38"/>
                  <a:gd name="T54" fmla="*/ 38 h 3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38">
                    <a:moveTo>
                      <a:pt x="0" y="36"/>
                    </a:moveTo>
                    <a:lnTo>
                      <a:pt x="3" y="38"/>
                    </a:lnTo>
                    <a:lnTo>
                      <a:pt x="6" y="38"/>
                    </a:lnTo>
                    <a:lnTo>
                      <a:pt x="12" y="35"/>
                    </a:lnTo>
                    <a:lnTo>
                      <a:pt x="19" y="32"/>
                    </a:lnTo>
                    <a:lnTo>
                      <a:pt x="25" y="26"/>
                    </a:lnTo>
                    <a:lnTo>
                      <a:pt x="30" y="18"/>
                    </a:lnTo>
                    <a:lnTo>
                      <a:pt x="36" y="10"/>
                    </a:lnTo>
                    <a:lnTo>
                      <a:pt x="38" y="0"/>
                    </a:lnTo>
                    <a:lnTo>
                      <a:pt x="34" y="4"/>
                    </a:lnTo>
                    <a:lnTo>
                      <a:pt x="28" y="10"/>
                    </a:lnTo>
                    <a:lnTo>
                      <a:pt x="21" y="14"/>
                    </a:lnTo>
                    <a:lnTo>
                      <a:pt x="14" y="20"/>
                    </a:lnTo>
                    <a:lnTo>
                      <a:pt x="9" y="25"/>
                    </a:lnTo>
                    <a:lnTo>
                      <a:pt x="4" y="29"/>
                    </a:lnTo>
                    <a:lnTo>
                      <a:pt x="0" y="34"/>
                    </a:lnTo>
                    <a:lnTo>
                      <a:pt x="0" y="3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2" name="Freeform 224"/>
              <p:cNvSpPr>
                <a:spLocks/>
              </p:cNvSpPr>
              <p:nvPr/>
            </p:nvSpPr>
            <p:spPr bwMode="auto">
              <a:xfrm>
                <a:off x="107" y="568"/>
                <a:ext cx="27" cy="21"/>
              </a:xfrm>
              <a:custGeom>
                <a:avLst/>
                <a:gdLst>
                  <a:gd name="T0" fmla="*/ 0 w 53"/>
                  <a:gd name="T1" fmla="*/ 1 h 41"/>
                  <a:gd name="T2" fmla="*/ 1 w 53"/>
                  <a:gd name="T3" fmla="*/ 1 h 41"/>
                  <a:gd name="T4" fmla="*/ 1 w 53"/>
                  <a:gd name="T5" fmla="*/ 1 h 41"/>
                  <a:gd name="T6" fmla="*/ 1 w 53"/>
                  <a:gd name="T7" fmla="*/ 1 h 41"/>
                  <a:gd name="T8" fmla="*/ 1 w 53"/>
                  <a:gd name="T9" fmla="*/ 1 h 41"/>
                  <a:gd name="T10" fmla="*/ 1 w 53"/>
                  <a:gd name="T11" fmla="*/ 1 h 41"/>
                  <a:gd name="T12" fmla="*/ 1 w 53"/>
                  <a:gd name="T13" fmla="*/ 1 h 41"/>
                  <a:gd name="T14" fmla="*/ 1 w 53"/>
                  <a:gd name="T15" fmla="*/ 1 h 41"/>
                  <a:gd name="T16" fmla="*/ 1 w 53"/>
                  <a:gd name="T17" fmla="*/ 0 h 41"/>
                  <a:gd name="T18" fmla="*/ 1 w 53"/>
                  <a:gd name="T19" fmla="*/ 1 h 41"/>
                  <a:gd name="T20" fmla="*/ 1 w 53"/>
                  <a:gd name="T21" fmla="*/ 1 h 41"/>
                  <a:gd name="T22" fmla="*/ 1 w 53"/>
                  <a:gd name="T23" fmla="*/ 1 h 41"/>
                  <a:gd name="T24" fmla="*/ 1 w 53"/>
                  <a:gd name="T25" fmla="*/ 1 h 41"/>
                  <a:gd name="T26" fmla="*/ 1 w 53"/>
                  <a:gd name="T27" fmla="*/ 1 h 41"/>
                  <a:gd name="T28" fmla="*/ 1 w 53"/>
                  <a:gd name="T29" fmla="*/ 1 h 41"/>
                  <a:gd name="T30" fmla="*/ 1 w 53"/>
                  <a:gd name="T31" fmla="*/ 1 h 41"/>
                  <a:gd name="T32" fmla="*/ 0 w 53"/>
                  <a:gd name="T33" fmla="*/ 1 h 4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1"/>
                  <a:gd name="T53" fmla="*/ 53 w 53"/>
                  <a:gd name="T54" fmla="*/ 41 h 4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1">
                    <a:moveTo>
                      <a:pt x="0" y="40"/>
                    </a:moveTo>
                    <a:lnTo>
                      <a:pt x="3" y="41"/>
                    </a:lnTo>
                    <a:lnTo>
                      <a:pt x="9" y="39"/>
                    </a:lnTo>
                    <a:lnTo>
                      <a:pt x="17" y="35"/>
                    </a:lnTo>
                    <a:lnTo>
                      <a:pt x="27" y="30"/>
                    </a:lnTo>
                    <a:lnTo>
                      <a:pt x="36" y="23"/>
                    </a:lnTo>
                    <a:lnTo>
                      <a:pt x="44" y="15"/>
                    </a:lnTo>
                    <a:lnTo>
                      <a:pt x="51" y="7"/>
                    </a:lnTo>
                    <a:lnTo>
                      <a:pt x="53" y="0"/>
                    </a:lnTo>
                    <a:lnTo>
                      <a:pt x="49" y="3"/>
                    </a:lnTo>
                    <a:lnTo>
                      <a:pt x="41" y="7"/>
                    </a:lnTo>
                    <a:lnTo>
                      <a:pt x="31" y="12"/>
                    </a:lnTo>
                    <a:lnTo>
                      <a:pt x="22" y="18"/>
                    </a:lnTo>
                    <a:lnTo>
                      <a:pt x="13" y="24"/>
                    </a:lnTo>
                    <a:lnTo>
                      <a:pt x="5" y="30"/>
                    </a:lnTo>
                    <a:lnTo>
                      <a:pt x="1" y="35"/>
                    </a:lnTo>
                    <a:lnTo>
                      <a:pt x="0"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3" name="Freeform 225"/>
              <p:cNvSpPr>
                <a:spLocks/>
              </p:cNvSpPr>
              <p:nvPr/>
            </p:nvSpPr>
            <p:spPr bwMode="auto">
              <a:xfrm>
                <a:off x="101" y="534"/>
                <a:ext cx="22" cy="16"/>
              </a:xfrm>
              <a:custGeom>
                <a:avLst/>
                <a:gdLst>
                  <a:gd name="T0" fmla="*/ 0 w 43"/>
                  <a:gd name="T1" fmla="*/ 1 h 31"/>
                  <a:gd name="T2" fmla="*/ 1 w 43"/>
                  <a:gd name="T3" fmla="*/ 1 h 31"/>
                  <a:gd name="T4" fmla="*/ 1 w 43"/>
                  <a:gd name="T5" fmla="*/ 1 h 31"/>
                  <a:gd name="T6" fmla="*/ 1 w 43"/>
                  <a:gd name="T7" fmla="*/ 1 h 31"/>
                  <a:gd name="T8" fmla="*/ 1 w 43"/>
                  <a:gd name="T9" fmla="*/ 1 h 31"/>
                  <a:gd name="T10" fmla="*/ 1 w 43"/>
                  <a:gd name="T11" fmla="*/ 1 h 31"/>
                  <a:gd name="T12" fmla="*/ 1 w 43"/>
                  <a:gd name="T13" fmla="*/ 1 h 31"/>
                  <a:gd name="T14" fmla="*/ 1 w 43"/>
                  <a:gd name="T15" fmla="*/ 1 h 31"/>
                  <a:gd name="T16" fmla="*/ 1 w 43"/>
                  <a:gd name="T17" fmla="*/ 0 h 31"/>
                  <a:gd name="T18" fmla="*/ 1 w 43"/>
                  <a:gd name="T19" fmla="*/ 1 h 31"/>
                  <a:gd name="T20" fmla="*/ 1 w 43"/>
                  <a:gd name="T21" fmla="*/ 1 h 31"/>
                  <a:gd name="T22" fmla="*/ 1 w 43"/>
                  <a:gd name="T23" fmla="*/ 1 h 31"/>
                  <a:gd name="T24" fmla="*/ 1 w 43"/>
                  <a:gd name="T25" fmla="*/ 1 h 31"/>
                  <a:gd name="T26" fmla="*/ 1 w 43"/>
                  <a:gd name="T27" fmla="*/ 1 h 31"/>
                  <a:gd name="T28" fmla="*/ 1 w 43"/>
                  <a:gd name="T29" fmla="*/ 1 h 31"/>
                  <a:gd name="T30" fmla="*/ 1 w 43"/>
                  <a:gd name="T31" fmla="*/ 1 h 31"/>
                  <a:gd name="T32" fmla="*/ 0 w 43"/>
                  <a:gd name="T33" fmla="*/ 1 h 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31"/>
                  <a:gd name="T53" fmla="*/ 43 w 43"/>
                  <a:gd name="T54" fmla="*/ 31 h 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31">
                    <a:moveTo>
                      <a:pt x="0" y="29"/>
                    </a:moveTo>
                    <a:lnTo>
                      <a:pt x="3" y="31"/>
                    </a:lnTo>
                    <a:lnTo>
                      <a:pt x="8" y="30"/>
                    </a:lnTo>
                    <a:lnTo>
                      <a:pt x="16" y="26"/>
                    </a:lnTo>
                    <a:lnTo>
                      <a:pt x="24" y="22"/>
                    </a:lnTo>
                    <a:lnTo>
                      <a:pt x="31" y="16"/>
                    </a:lnTo>
                    <a:lnTo>
                      <a:pt x="38" y="10"/>
                    </a:lnTo>
                    <a:lnTo>
                      <a:pt x="42" y="4"/>
                    </a:lnTo>
                    <a:lnTo>
                      <a:pt x="43" y="0"/>
                    </a:lnTo>
                    <a:lnTo>
                      <a:pt x="40" y="2"/>
                    </a:lnTo>
                    <a:lnTo>
                      <a:pt x="34" y="6"/>
                    </a:lnTo>
                    <a:lnTo>
                      <a:pt x="27" y="9"/>
                    </a:lnTo>
                    <a:lnTo>
                      <a:pt x="19" y="12"/>
                    </a:lnTo>
                    <a:lnTo>
                      <a:pt x="12" y="17"/>
                    </a:lnTo>
                    <a:lnTo>
                      <a:pt x="7" y="22"/>
                    </a:lnTo>
                    <a:lnTo>
                      <a:pt x="2" y="25"/>
                    </a:lnTo>
                    <a:lnTo>
                      <a:pt x="0" y="2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4" name="Freeform 226"/>
              <p:cNvSpPr>
                <a:spLocks/>
              </p:cNvSpPr>
              <p:nvPr/>
            </p:nvSpPr>
            <p:spPr bwMode="auto">
              <a:xfrm>
                <a:off x="131" y="645"/>
                <a:ext cx="4" cy="23"/>
              </a:xfrm>
              <a:custGeom>
                <a:avLst/>
                <a:gdLst>
                  <a:gd name="T0" fmla="*/ 1 w 6"/>
                  <a:gd name="T1" fmla="*/ 0 h 45"/>
                  <a:gd name="T2" fmla="*/ 1 w 6"/>
                  <a:gd name="T3" fmla="*/ 1 h 45"/>
                  <a:gd name="T4" fmla="*/ 1 w 6"/>
                  <a:gd name="T5" fmla="*/ 1 h 45"/>
                  <a:gd name="T6" fmla="*/ 1 w 6"/>
                  <a:gd name="T7" fmla="*/ 1 h 45"/>
                  <a:gd name="T8" fmla="*/ 1 w 6"/>
                  <a:gd name="T9" fmla="*/ 1 h 45"/>
                  <a:gd name="T10" fmla="*/ 0 w 6"/>
                  <a:gd name="T11" fmla="*/ 1 h 45"/>
                  <a:gd name="T12" fmla="*/ 0 w 6"/>
                  <a:gd name="T13" fmla="*/ 1 h 45"/>
                  <a:gd name="T14" fmla="*/ 1 w 6"/>
                  <a:gd name="T15" fmla="*/ 1 h 45"/>
                  <a:gd name="T16" fmla="*/ 1 w 6"/>
                  <a:gd name="T17" fmla="*/ 0 h 4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6"/>
                  <a:gd name="T28" fmla="*/ 0 h 45"/>
                  <a:gd name="T29" fmla="*/ 6 w 6"/>
                  <a:gd name="T30" fmla="*/ 45 h 4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6" h="45">
                    <a:moveTo>
                      <a:pt x="3" y="0"/>
                    </a:moveTo>
                    <a:lnTo>
                      <a:pt x="4" y="9"/>
                    </a:lnTo>
                    <a:lnTo>
                      <a:pt x="5" y="25"/>
                    </a:lnTo>
                    <a:lnTo>
                      <a:pt x="6" y="39"/>
                    </a:lnTo>
                    <a:lnTo>
                      <a:pt x="3" y="45"/>
                    </a:lnTo>
                    <a:lnTo>
                      <a:pt x="0" y="39"/>
                    </a:lnTo>
                    <a:lnTo>
                      <a:pt x="0" y="25"/>
                    </a:lnTo>
                    <a:lnTo>
                      <a:pt x="2" y="10"/>
                    </a:lnTo>
                    <a:lnTo>
                      <a:pt x="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5" name="Freeform 227"/>
              <p:cNvSpPr>
                <a:spLocks/>
              </p:cNvSpPr>
              <p:nvPr/>
            </p:nvSpPr>
            <p:spPr bwMode="auto">
              <a:xfrm>
                <a:off x="135" y="619"/>
                <a:ext cx="25" cy="32"/>
              </a:xfrm>
              <a:custGeom>
                <a:avLst/>
                <a:gdLst>
                  <a:gd name="T0" fmla="*/ 0 w 49"/>
                  <a:gd name="T1" fmla="*/ 0 h 64"/>
                  <a:gd name="T2" fmla="*/ 1 w 49"/>
                  <a:gd name="T3" fmla="*/ 1 h 64"/>
                  <a:gd name="T4" fmla="*/ 1 w 49"/>
                  <a:gd name="T5" fmla="*/ 1 h 64"/>
                  <a:gd name="T6" fmla="*/ 1 w 49"/>
                  <a:gd name="T7" fmla="*/ 1 h 64"/>
                  <a:gd name="T8" fmla="*/ 1 w 49"/>
                  <a:gd name="T9" fmla="*/ 1 h 64"/>
                  <a:gd name="T10" fmla="*/ 1 w 49"/>
                  <a:gd name="T11" fmla="*/ 1 h 64"/>
                  <a:gd name="T12" fmla="*/ 1 w 49"/>
                  <a:gd name="T13" fmla="*/ 1 h 64"/>
                  <a:gd name="T14" fmla="*/ 1 w 49"/>
                  <a:gd name="T15" fmla="*/ 1 h 64"/>
                  <a:gd name="T16" fmla="*/ 1 w 49"/>
                  <a:gd name="T17" fmla="*/ 1 h 64"/>
                  <a:gd name="T18" fmla="*/ 1 w 49"/>
                  <a:gd name="T19" fmla="*/ 1 h 64"/>
                  <a:gd name="T20" fmla="*/ 1 w 49"/>
                  <a:gd name="T21" fmla="*/ 1 h 64"/>
                  <a:gd name="T22" fmla="*/ 1 w 49"/>
                  <a:gd name="T23" fmla="*/ 1 h 64"/>
                  <a:gd name="T24" fmla="*/ 1 w 49"/>
                  <a:gd name="T25" fmla="*/ 1 h 64"/>
                  <a:gd name="T26" fmla="*/ 1 w 49"/>
                  <a:gd name="T27" fmla="*/ 1 h 64"/>
                  <a:gd name="T28" fmla="*/ 1 w 49"/>
                  <a:gd name="T29" fmla="*/ 1 h 64"/>
                  <a:gd name="T30" fmla="*/ 1 w 49"/>
                  <a:gd name="T31" fmla="*/ 1 h 64"/>
                  <a:gd name="T32" fmla="*/ 0 w 49"/>
                  <a:gd name="T33" fmla="*/ 0 h 6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64"/>
                  <a:gd name="T53" fmla="*/ 49 w 49"/>
                  <a:gd name="T54" fmla="*/ 64 h 6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64">
                    <a:moveTo>
                      <a:pt x="0" y="0"/>
                    </a:moveTo>
                    <a:lnTo>
                      <a:pt x="3" y="7"/>
                    </a:lnTo>
                    <a:lnTo>
                      <a:pt x="9" y="18"/>
                    </a:lnTo>
                    <a:lnTo>
                      <a:pt x="16" y="29"/>
                    </a:lnTo>
                    <a:lnTo>
                      <a:pt x="24" y="41"/>
                    </a:lnTo>
                    <a:lnTo>
                      <a:pt x="32" y="51"/>
                    </a:lnTo>
                    <a:lnTo>
                      <a:pt x="39" y="59"/>
                    </a:lnTo>
                    <a:lnTo>
                      <a:pt x="46" y="64"/>
                    </a:lnTo>
                    <a:lnTo>
                      <a:pt x="49" y="62"/>
                    </a:lnTo>
                    <a:lnTo>
                      <a:pt x="49" y="58"/>
                    </a:lnTo>
                    <a:lnTo>
                      <a:pt x="46" y="50"/>
                    </a:lnTo>
                    <a:lnTo>
                      <a:pt x="39" y="42"/>
                    </a:lnTo>
                    <a:lnTo>
                      <a:pt x="30" y="33"/>
                    </a:lnTo>
                    <a:lnTo>
                      <a:pt x="20" y="23"/>
                    </a:lnTo>
                    <a:lnTo>
                      <a:pt x="11" y="14"/>
                    </a:lnTo>
                    <a:lnTo>
                      <a:pt x="4"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6" name="Freeform 228"/>
              <p:cNvSpPr>
                <a:spLocks/>
              </p:cNvSpPr>
              <p:nvPr/>
            </p:nvSpPr>
            <p:spPr bwMode="auto">
              <a:xfrm>
                <a:off x="135" y="608"/>
                <a:ext cx="26" cy="29"/>
              </a:xfrm>
              <a:custGeom>
                <a:avLst/>
                <a:gdLst>
                  <a:gd name="T0" fmla="*/ 0 w 53"/>
                  <a:gd name="T1" fmla="*/ 0 h 58"/>
                  <a:gd name="T2" fmla="*/ 0 w 53"/>
                  <a:gd name="T3" fmla="*/ 1 h 58"/>
                  <a:gd name="T4" fmla="*/ 0 w 53"/>
                  <a:gd name="T5" fmla="*/ 1 h 58"/>
                  <a:gd name="T6" fmla="*/ 0 w 53"/>
                  <a:gd name="T7" fmla="*/ 1 h 58"/>
                  <a:gd name="T8" fmla="*/ 0 w 53"/>
                  <a:gd name="T9" fmla="*/ 1 h 58"/>
                  <a:gd name="T10" fmla="*/ 0 w 53"/>
                  <a:gd name="T11" fmla="*/ 1 h 58"/>
                  <a:gd name="T12" fmla="*/ 0 w 53"/>
                  <a:gd name="T13" fmla="*/ 1 h 58"/>
                  <a:gd name="T14" fmla="*/ 0 w 53"/>
                  <a:gd name="T15" fmla="*/ 1 h 58"/>
                  <a:gd name="T16" fmla="*/ 0 w 53"/>
                  <a:gd name="T17" fmla="*/ 1 h 58"/>
                  <a:gd name="T18" fmla="*/ 0 w 53"/>
                  <a:gd name="T19" fmla="*/ 1 h 58"/>
                  <a:gd name="T20" fmla="*/ 0 w 53"/>
                  <a:gd name="T21" fmla="*/ 1 h 58"/>
                  <a:gd name="T22" fmla="*/ 0 w 53"/>
                  <a:gd name="T23" fmla="*/ 1 h 58"/>
                  <a:gd name="T24" fmla="*/ 0 w 53"/>
                  <a:gd name="T25" fmla="*/ 1 h 58"/>
                  <a:gd name="T26" fmla="*/ 0 w 53"/>
                  <a:gd name="T27" fmla="*/ 1 h 58"/>
                  <a:gd name="T28" fmla="*/ 0 w 53"/>
                  <a:gd name="T29" fmla="*/ 1 h 58"/>
                  <a:gd name="T30" fmla="*/ 0 w 53"/>
                  <a:gd name="T31" fmla="*/ 1 h 58"/>
                  <a:gd name="T32" fmla="*/ 0 w 53"/>
                  <a:gd name="T33" fmla="*/ 0 h 5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58"/>
                  <a:gd name="T53" fmla="*/ 53 w 53"/>
                  <a:gd name="T54" fmla="*/ 58 h 5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58">
                    <a:moveTo>
                      <a:pt x="0" y="0"/>
                    </a:moveTo>
                    <a:lnTo>
                      <a:pt x="5" y="7"/>
                    </a:lnTo>
                    <a:lnTo>
                      <a:pt x="12" y="18"/>
                    </a:lnTo>
                    <a:lnTo>
                      <a:pt x="20" y="28"/>
                    </a:lnTo>
                    <a:lnTo>
                      <a:pt x="29" y="38"/>
                    </a:lnTo>
                    <a:lnTo>
                      <a:pt x="37" y="48"/>
                    </a:lnTo>
                    <a:lnTo>
                      <a:pt x="45" y="55"/>
                    </a:lnTo>
                    <a:lnTo>
                      <a:pt x="51" y="58"/>
                    </a:lnTo>
                    <a:lnTo>
                      <a:pt x="53" y="57"/>
                    </a:lnTo>
                    <a:lnTo>
                      <a:pt x="52" y="51"/>
                    </a:lnTo>
                    <a:lnTo>
                      <a:pt x="47" y="44"/>
                    </a:lnTo>
                    <a:lnTo>
                      <a:pt x="38" y="36"/>
                    </a:lnTo>
                    <a:lnTo>
                      <a:pt x="29" y="27"/>
                    </a:lnTo>
                    <a:lnTo>
                      <a:pt x="20" y="19"/>
                    </a:lnTo>
                    <a:lnTo>
                      <a:pt x="11" y="11"/>
                    </a:lnTo>
                    <a:lnTo>
                      <a:pt x="4"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7" name="Freeform 229"/>
              <p:cNvSpPr>
                <a:spLocks/>
              </p:cNvSpPr>
              <p:nvPr/>
            </p:nvSpPr>
            <p:spPr bwMode="auto">
              <a:xfrm>
                <a:off x="135" y="595"/>
                <a:ext cx="27" cy="26"/>
              </a:xfrm>
              <a:custGeom>
                <a:avLst/>
                <a:gdLst>
                  <a:gd name="T0" fmla="*/ 0 w 56"/>
                  <a:gd name="T1" fmla="*/ 0 h 51"/>
                  <a:gd name="T2" fmla="*/ 0 w 56"/>
                  <a:gd name="T3" fmla="*/ 1 h 51"/>
                  <a:gd name="T4" fmla="*/ 0 w 56"/>
                  <a:gd name="T5" fmla="*/ 1 h 51"/>
                  <a:gd name="T6" fmla="*/ 0 w 56"/>
                  <a:gd name="T7" fmla="*/ 1 h 51"/>
                  <a:gd name="T8" fmla="*/ 0 w 56"/>
                  <a:gd name="T9" fmla="*/ 1 h 51"/>
                  <a:gd name="T10" fmla="*/ 0 w 56"/>
                  <a:gd name="T11" fmla="*/ 1 h 51"/>
                  <a:gd name="T12" fmla="*/ 0 w 56"/>
                  <a:gd name="T13" fmla="*/ 1 h 51"/>
                  <a:gd name="T14" fmla="*/ 0 w 56"/>
                  <a:gd name="T15" fmla="*/ 1 h 51"/>
                  <a:gd name="T16" fmla="*/ 0 w 56"/>
                  <a:gd name="T17" fmla="*/ 1 h 51"/>
                  <a:gd name="T18" fmla="*/ 0 w 56"/>
                  <a:gd name="T19" fmla="*/ 1 h 51"/>
                  <a:gd name="T20" fmla="*/ 0 w 56"/>
                  <a:gd name="T21" fmla="*/ 1 h 51"/>
                  <a:gd name="T22" fmla="*/ 0 w 56"/>
                  <a:gd name="T23" fmla="*/ 1 h 51"/>
                  <a:gd name="T24" fmla="*/ 0 w 56"/>
                  <a:gd name="T25" fmla="*/ 1 h 51"/>
                  <a:gd name="T26" fmla="*/ 0 w 56"/>
                  <a:gd name="T27" fmla="*/ 1 h 51"/>
                  <a:gd name="T28" fmla="*/ 0 w 56"/>
                  <a:gd name="T29" fmla="*/ 1 h 51"/>
                  <a:gd name="T30" fmla="*/ 0 w 56"/>
                  <a:gd name="T31" fmla="*/ 1 h 51"/>
                  <a:gd name="T32" fmla="*/ 0 w 56"/>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51"/>
                  <a:gd name="T53" fmla="*/ 56 w 56"/>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51">
                    <a:moveTo>
                      <a:pt x="0" y="0"/>
                    </a:moveTo>
                    <a:lnTo>
                      <a:pt x="6" y="8"/>
                    </a:lnTo>
                    <a:lnTo>
                      <a:pt x="13" y="17"/>
                    </a:lnTo>
                    <a:lnTo>
                      <a:pt x="22" y="26"/>
                    </a:lnTo>
                    <a:lnTo>
                      <a:pt x="32" y="36"/>
                    </a:lnTo>
                    <a:lnTo>
                      <a:pt x="40" y="44"/>
                    </a:lnTo>
                    <a:lnTo>
                      <a:pt x="48" y="48"/>
                    </a:lnTo>
                    <a:lnTo>
                      <a:pt x="53" y="51"/>
                    </a:lnTo>
                    <a:lnTo>
                      <a:pt x="56" y="50"/>
                    </a:lnTo>
                    <a:lnTo>
                      <a:pt x="55" y="45"/>
                    </a:lnTo>
                    <a:lnTo>
                      <a:pt x="49" y="39"/>
                    </a:lnTo>
                    <a:lnTo>
                      <a:pt x="41" y="32"/>
                    </a:lnTo>
                    <a:lnTo>
                      <a:pt x="32" y="25"/>
                    </a:lnTo>
                    <a:lnTo>
                      <a:pt x="21" y="18"/>
                    </a:lnTo>
                    <a:lnTo>
                      <a:pt x="12" y="11"/>
                    </a:lnTo>
                    <a:lnTo>
                      <a:pt x="5"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8" name="Freeform 230"/>
              <p:cNvSpPr>
                <a:spLocks/>
              </p:cNvSpPr>
              <p:nvPr/>
            </p:nvSpPr>
            <p:spPr bwMode="auto">
              <a:xfrm>
                <a:off x="132" y="583"/>
                <a:ext cx="27" cy="19"/>
              </a:xfrm>
              <a:custGeom>
                <a:avLst/>
                <a:gdLst>
                  <a:gd name="T0" fmla="*/ 0 w 53"/>
                  <a:gd name="T1" fmla="*/ 0 h 39"/>
                  <a:gd name="T2" fmla="*/ 1 w 53"/>
                  <a:gd name="T3" fmla="*/ 0 h 39"/>
                  <a:gd name="T4" fmla="*/ 1 w 53"/>
                  <a:gd name="T5" fmla="*/ 0 h 39"/>
                  <a:gd name="T6" fmla="*/ 1 w 53"/>
                  <a:gd name="T7" fmla="*/ 0 h 39"/>
                  <a:gd name="T8" fmla="*/ 1 w 53"/>
                  <a:gd name="T9" fmla="*/ 0 h 39"/>
                  <a:gd name="T10" fmla="*/ 1 w 53"/>
                  <a:gd name="T11" fmla="*/ 0 h 39"/>
                  <a:gd name="T12" fmla="*/ 1 w 53"/>
                  <a:gd name="T13" fmla="*/ 0 h 39"/>
                  <a:gd name="T14" fmla="*/ 1 w 53"/>
                  <a:gd name="T15" fmla="*/ 0 h 39"/>
                  <a:gd name="T16" fmla="*/ 1 w 53"/>
                  <a:gd name="T17" fmla="*/ 0 h 39"/>
                  <a:gd name="T18" fmla="*/ 1 w 53"/>
                  <a:gd name="T19" fmla="*/ 0 h 39"/>
                  <a:gd name="T20" fmla="*/ 1 w 53"/>
                  <a:gd name="T21" fmla="*/ 0 h 39"/>
                  <a:gd name="T22" fmla="*/ 1 w 53"/>
                  <a:gd name="T23" fmla="*/ 0 h 39"/>
                  <a:gd name="T24" fmla="*/ 1 w 53"/>
                  <a:gd name="T25" fmla="*/ 0 h 39"/>
                  <a:gd name="T26" fmla="*/ 1 w 53"/>
                  <a:gd name="T27" fmla="*/ 0 h 39"/>
                  <a:gd name="T28" fmla="*/ 1 w 53"/>
                  <a:gd name="T29" fmla="*/ 0 h 39"/>
                  <a:gd name="T30" fmla="*/ 1 w 53"/>
                  <a:gd name="T31" fmla="*/ 0 h 39"/>
                  <a:gd name="T32" fmla="*/ 0 w 53"/>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39"/>
                  <a:gd name="T53" fmla="*/ 53 w 53"/>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39">
                    <a:moveTo>
                      <a:pt x="0" y="0"/>
                    </a:moveTo>
                    <a:lnTo>
                      <a:pt x="4" y="5"/>
                    </a:lnTo>
                    <a:lnTo>
                      <a:pt x="11" y="12"/>
                    </a:lnTo>
                    <a:lnTo>
                      <a:pt x="21" y="20"/>
                    </a:lnTo>
                    <a:lnTo>
                      <a:pt x="30" y="27"/>
                    </a:lnTo>
                    <a:lnTo>
                      <a:pt x="38" y="34"/>
                    </a:lnTo>
                    <a:lnTo>
                      <a:pt x="46" y="38"/>
                    </a:lnTo>
                    <a:lnTo>
                      <a:pt x="51" y="39"/>
                    </a:lnTo>
                    <a:lnTo>
                      <a:pt x="53" y="35"/>
                    </a:lnTo>
                    <a:lnTo>
                      <a:pt x="51" y="30"/>
                    </a:lnTo>
                    <a:lnTo>
                      <a:pt x="46" y="25"/>
                    </a:lnTo>
                    <a:lnTo>
                      <a:pt x="39" y="20"/>
                    </a:lnTo>
                    <a:lnTo>
                      <a:pt x="30" y="16"/>
                    </a:lnTo>
                    <a:lnTo>
                      <a:pt x="21" y="11"/>
                    </a:lnTo>
                    <a:lnTo>
                      <a:pt x="13" y="8"/>
                    </a:lnTo>
                    <a:lnTo>
                      <a:pt x="4" y="3"/>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19" name="Freeform 231"/>
              <p:cNvSpPr>
                <a:spLocks/>
              </p:cNvSpPr>
              <p:nvPr/>
            </p:nvSpPr>
            <p:spPr bwMode="auto">
              <a:xfrm>
                <a:off x="131" y="568"/>
                <a:ext cx="26" cy="18"/>
              </a:xfrm>
              <a:custGeom>
                <a:avLst/>
                <a:gdLst>
                  <a:gd name="T0" fmla="*/ 0 w 52"/>
                  <a:gd name="T1" fmla="*/ 0 h 36"/>
                  <a:gd name="T2" fmla="*/ 1 w 52"/>
                  <a:gd name="T3" fmla="*/ 1 h 36"/>
                  <a:gd name="T4" fmla="*/ 1 w 52"/>
                  <a:gd name="T5" fmla="*/ 1 h 36"/>
                  <a:gd name="T6" fmla="*/ 1 w 52"/>
                  <a:gd name="T7" fmla="*/ 1 h 36"/>
                  <a:gd name="T8" fmla="*/ 1 w 52"/>
                  <a:gd name="T9" fmla="*/ 1 h 36"/>
                  <a:gd name="T10" fmla="*/ 1 w 52"/>
                  <a:gd name="T11" fmla="*/ 1 h 36"/>
                  <a:gd name="T12" fmla="*/ 1 w 52"/>
                  <a:gd name="T13" fmla="*/ 1 h 36"/>
                  <a:gd name="T14" fmla="*/ 1 w 52"/>
                  <a:gd name="T15" fmla="*/ 1 h 36"/>
                  <a:gd name="T16" fmla="*/ 1 w 52"/>
                  <a:gd name="T17" fmla="*/ 1 h 36"/>
                  <a:gd name="T18" fmla="*/ 1 w 52"/>
                  <a:gd name="T19" fmla="*/ 1 h 36"/>
                  <a:gd name="T20" fmla="*/ 1 w 52"/>
                  <a:gd name="T21" fmla="*/ 1 h 36"/>
                  <a:gd name="T22" fmla="*/ 1 w 52"/>
                  <a:gd name="T23" fmla="*/ 1 h 36"/>
                  <a:gd name="T24" fmla="*/ 1 w 52"/>
                  <a:gd name="T25" fmla="*/ 1 h 36"/>
                  <a:gd name="T26" fmla="*/ 1 w 52"/>
                  <a:gd name="T27" fmla="*/ 1 h 36"/>
                  <a:gd name="T28" fmla="*/ 1 w 52"/>
                  <a:gd name="T29" fmla="*/ 1 h 36"/>
                  <a:gd name="T30" fmla="*/ 1 w 52"/>
                  <a:gd name="T31" fmla="*/ 1 h 36"/>
                  <a:gd name="T32" fmla="*/ 0 w 52"/>
                  <a:gd name="T33" fmla="*/ 0 h 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6"/>
                  <a:gd name="T53" fmla="*/ 52 w 52"/>
                  <a:gd name="T54" fmla="*/ 36 h 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6">
                    <a:moveTo>
                      <a:pt x="0" y="0"/>
                    </a:moveTo>
                    <a:lnTo>
                      <a:pt x="5" y="4"/>
                    </a:lnTo>
                    <a:lnTo>
                      <a:pt x="13" y="11"/>
                    </a:lnTo>
                    <a:lnTo>
                      <a:pt x="22" y="18"/>
                    </a:lnTo>
                    <a:lnTo>
                      <a:pt x="32" y="25"/>
                    </a:lnTo>
                    <a:lnTo>
                      <a:pt x="40" y="31"/>
                    </a:lnTo>
                    <a:lnTo>
                      <a:pt x="46" y="34"/>
                    </a:lnTo>
                    <a:lnTo>
                      <a:pt x="51" y="36"/>
                    </a:lnTo>
                    <a:lnTo>
                      <a:pt x="52" y="32"/>
                    </a:lnTo>
                    <a:lnTo>
                      <a:pt x="50" y="26"/>
                    </a:lnTo>
                    <a:lnTo>
                      <a:pt x="44" y="22"/>
                    </a:lnTo>
                    <a:lnTo>
                      <a:pt x="36" y="17"/>
                    </a:lnTo>
                    <a:lnTo>
                      <a:pt x="28" y="12"/>
                    </a:lnTo>
                    <a:lnTo>
                      <a:pt x="19" y="9"/>
                    </a:lnTo>
                    <a:lnTo>
                      <a:pt x="11" y="6"/>
                    </a:lnTo>
                    <a:lnTo>
                      <a:pt x="4"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0" name="Freeform 232"/>
              <p:cNvSpPr>
                <a:spLocks/>
              </p:cNvSpPr>
              <p:nvPr/>
            </p:nvSpPr>
            <p:spPr bwMode="auto">
              <a:xfrm>
                <a:off x="128" y="555"/>
                <a:ext cx="23" cy="9"/>
              </a:xfrm>
              <a:custGeom>
                <a:avLst/>
                <a:gdLst>
                  <a:gd name="T0" fmla="*/ 0 w 45"/>
                  <a:gd name="T1" fmla="*/ 0 h 19"/>
                  <a:gd name="T2" fmla="*/ 1 w 45"/>
                  <a:gd name="T3" fmla="*/ 0 h 19"/>
                  <a:gd name="T4" fmla="*/ 1 w 45"/>
                  <a:gd name="T5" fmla="*/ 0 h 19"/>
                  <a:gd name="T6" fmla="*/ 1 w 45"/>
                  <a:gd name="T7" fmla="*/ 0 h 19"/>
                  <a:gd name="T8" fmla="*/ 1 w 45"/>
                  <a:gd name="T9" fmla="*/ 0 h 19"/>
                  <a:gd name="T10" fmla="*/ 1 w 45"/>
                  <a:gd name="T11" fmla="*/ 0 h 19"/>
                  <a:gd name="T12" fmla="*/ 1 w 45"/>
                  <a:gd name="T13" fmla="*/ 0 h 19"/>
                  <a:gd name="T14" fmla="*/ 1 w 45"/>
                  <a:gd name="T15" fmla="*/ 0 h 19"/>
                  <a:gd name="T16" fmla="*/ 1 w 45"/>
                  <a:gd name="T17" fmla="*/ 0 h 19"/>
                  <a:gd name="T18" fmla="*/ 1 w 45"/>
                  <a:gd name="T19" fmla="*/ 0 h 19"/>
                  <a:gd name="T20" fmla="*/ 1 w 45"/>
                  <a:gd name="T21" fmla="*/ 0 h 19"/>
                  <a:gd name="T22" fmla="*/ 1 w 45"/>
                  <a:gd name="T23" fmla="*/ 0 h 19"/>
                  <a:gd name="T24" fmla="*/ 1 w 45"/>
                  <a:gd name="T25" fmla="*/ 0 h 19"/>
                  <a:gd name="T26" fmla="*/ 1 w 45"/>
                  <a:gd name="T27" fmla="*/ 0 h 19"/>
                  <a:gd name="T28" fmla="*/ 1 w 45"/>
                  <a:gd name="T29" fmla="*/ 0 h 19"/>
                  <a:gd name="T30" fmla="*/ 1 w 45"/>
                  <a:gd name="T31" fmla="*/ 0 h 19"/>
                  <a:gd name="T32" fmla="*/ 0 w 45"/>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19"/>
                  <a:gd name="T53" fmla="*/ 45 w 45"/>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19">
                    <a:moveTo>
                      <a:pt x="0" y="0"/>
                    </a:moveTo>
                    <a:lnTo>
                      <a:pt x="6" y="5"/>
                    </a:lnTo>
                    <a:lnTo>
                      <a:pt x="12" y="8"/>
                    </a:lnTo>
                    <a:lnTo>
                      <a:pt x="19" y="13"/>
                    </a:lnTo>
                    <a:lnTo>
                      <a:pt x="27" y="16"/>
                    </a:lnTo>
                    <a:lnTo>
                      <a:pt x="34" y="19"/>
                    </a:lnTo>
                    <a:lnTo>
                      <a:pt x="40" y="19"/>
                    </a:lnTo>
                    <a:lnTo>
                      <a:pt x="44" y="18"/>
                    </a:lnTo>
                    <a:lnTo>
                      <a:pt x="45" y="14"/>
                    </a:lnTo>
                    <a:lnTo>
                      <a:pt x="42" y="9"/>
                    </a:lnTo>
                    <a:lnTo>
                      <a:pt x="39" y="6"/>
                    </a:lnTo>
                    <a:lnTo>
                      <a:pt x="33" y="5"/>
                    </a:lnTo>
                    <a:lnTo>
                      <a:pt x="26" y="4"/>
                    </a:lnTo>
                    <a:lnTo>
                      <a:pt x="18" y="4"/>
                    </a:lnTo>
                    <a:lnTo>
                      <a:pt x="11" y="3"/>
                    </a:lnTo>
                    <a:lnTo>
                      <a:pt x="4" y="1"/>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1" name="Freeform 233"/>
              <p:cNvSpPr>
                <a:spLocks/>
              </p:cNvSpPr>
              <p:nvPr/>
            </p:nvSpPr>
            <p:spPr bwMode="auto">
              <a:xfrm>
                <a:off x="126" y="545"/>
                <a:ext cx="20" cy="4"/>
              </a:xfrm>
              <a:custGeom>
                <a:avLst/>
                <a:gdLst>
                  <a:gd name="T0" fmla="*/ 0 w 39"/>
                  <a:gd name="T1" fmla="*/ 0 h 10"/>
                  <a:gd name="T2" fmla="*/ 1 w 39"/>
                  <a:gd name="T3" fmla="*/ 0 h 10"/>
                  <a:gd name="T4" fmla="*/ 1 w 39"/>
                  <a:gd name="T5" fmla="*/ 0 h 10"/>
                  <a:gd name="T6" fmla="*/ 1 w 39"/>
                  <a:gd name="T7" fmla="*/ 0 h 10"/>
                  <a:gd name="T8" fmla="*/ 1 w 39"/>
                  <a:gd name="T9" fmla="*/ 0 h 10"/>
                  <a:gd name="T10" fmla="*/ 1 w 39"/>
                  <a:gd name="T11" fmla="*/ 0 h 10"/>
                  <a:gd name="T12" fmla="*/ 1 w 39"/>
                  <a:gd name="T13" fmla="*/ 0 h 10"/>
                  <a:gd name="T14" fmla="*/ 1 w 39"/>
                  <a:gd name="T15" fmla="*/ 0 h 10"/>
                  <a:gd name="T16" fmla="*/ 1 w 39"/>
                  <a:gd name="T17" fmla="*/ 0 h 10"/>
                  <a:gd name="T18" fmla="*/ 1 w 39"/>
                  <a:gd name="T19" fmla="*/ 0 h 10"/>
                  <a:gd name="T20" fmla="*/ 1 w 39"/>
                  <a:gd name="T21" fmla="*/ 0 h 10"/>
                  <a:gd name="T22" fmla="*/ 1 w 39"/>
                  <a:gd name="T23" fmla="*/ 0 h 10"/>
                  <a:gd name="T24" fmla="*/ 1 w 39"/>
                  <a:gd name="T25" fmla="*/ 0 h 10"/>
                  <a:gd name="T26" fmla="*/ 1 w 39"/>
                  <a:gd name="T27" fmla="*/ 0 h 10"/>
                  <a:gd name="T28" fmla="*/ 1 w 39"/>
                  <a:gd name="T29" fmla="*/ 0 h 10"/>
                  <a:gd name="T30" fmla="*/ 1 w 39"/>
                  <a:gd name="T31" fmla="*/ 0 h 10"/>
                  <a:gd name="T32" fmla="*/ 0 w 39"/>
                  <a:gd name="T33" fmla="*/ 0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0"/>
                  <a:gd name="T53" fmla="*/ 39 w 39"/>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0">
                    <a:moveTo>
                      <a:pt x="0" y="0"/>
                    </a:moveTo>
                    <a:lnTo>
                      <a:pt x="5" y="2"/>
                    </a:lnTo>
                    <a:lnTo>
                      <a:pt x="9" y="4"/>
                    </a:lnTo>
                    <a:lnTo>
                      <a:pt x="16" y="6"/>
                    </a:lnTo>
                    <a:lnTo>
                      <a:pt x="23" y="9"/>
                    </a:lnTo>
                    <a:lnTo>
                      <a:pt x="30" y="10"/>
                    </a:lnTo>
                    <a:lnTo>
                      <a:pt x="35" y="10"/>
                    </a:lnTo>
                    <a:lnTo>
                      <a:pt x="38" y="9"/>
                    </a:lnTo>
                    <a:lnTo>
                      <a:pt x="39" y="5"/>
                    </a:lnTo>
                    <a:lnTo>
                      <a:pt x="37" y="2"/>
                    </a:lnTo>
                    <a:lnTo>
                      <a:pt x="34" y="0"/>
                    </a:lnTo>
                    <a:lnTo>
                      <a:pt x="29" y="0"/>
                    </a:lnTo>
                    <a:lnTo>
                      <a:pt x="23" y="0"/>
                    </a:lnTo>
                    <a:lnTo>
                      <a:pt x="17" y="2"/>
                    </a:lnTo>
                    <a:lnTo>
                      <a:pt x="11" y="2"/>
                    </a:lnTo>
                    <a:lnTo>
                      <a:pt x="5" y="2"/>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2" name="Freeform 234"/>
              <p:cNvSpPr>
                <a:spLocks/>
              </p:cNvSpPr>
              <p:nvPr/>
            </p:nvSpPr>
            <p:spPr bwMode="auto">
              <a:xfrm>
                <a:off x="123" y="532"/>
                <a:ext cx="19" cy="6"/>
              </a:xfrm>
              <a:custGeom>
                <a:avLst/>
                <a:gdLst>
                  <a:gd name="T0" fmla="*/ 0 w 39"/>
                  <a:gd name="T1" fmla="*/ 1 h 12"/>
                  <a:gd name="T2" fmla="*/ 0 w 39"/>
                  <a:gd name="T3" fmla="*/ 1 h 12"/>
                  <a:gd name="T4" fmla="*/ 0 w 39"/>
                  <a:gd name="T5" fmla="*/ 1 h 12"/>
                  <a:gd name="T6" fmla="*/ 0 w 39"/>
                  <a:gd name="T7" fmla="*/ 1 h 12"/>
                  <a:gd name="T8" fmla="*/ 0 w 39"/>
                  <a:gd name="T9" fmla="*/ 1 h 12"/>
                  <a:gd name="T10" fmla="*/ 0 w 39"/>
                  <a:gd name="T11" fmla="*/ 1 h 12"/>
                  <a:gd name="T12" fmla="*/ 0 w 39"/>
                  <a:gd name="T13" fmla="*/ 1 h 12"/>
                  <a:gd name="T14" fmla="*/ 0 w 39"/>
                  <a:gd name="T15" fmla="*/ 1 h 12"/>
                  <a:gd name="T16" fmla="*/ 0 w 39"/>
                  <a:gd name="T17" fmla="*/ 1 h 12"/>
                  <a:gd name="T18" fmla="*/ 0 w 39"/>
                  <a:gd name="T19" fmla="*/ 1 h 12"/>
                  <a:gd name="T20" fmla="*/ 0 w 39"/>
                  <a:gd name="T21" fmla="*/ 0 h 12"/>
                  <a:gd name="T22" fmla="*/ 0 w 39"/>
                  <a:gd name="T23" fmla="*/ 0 h 12"/>
                  <a:gd name="T24" fmla="*/ 0 w 39"/>
                  <a:gd name="T25" fmla="*/ 1 h 12"/>
                  <a:gd name="T26" fmla="*/ 0 w 39"/>
                  <a:gd name="T27" fmla="*/ 1 h 12"/>
                  <a:gd name="T28" fmla="*/ 0 w 39"/>
                  <a:gd name="T29" fmla="*/ 1 h 12"/>
                  <a:gd name="T30" fmla="*/ 0 w 39"/>
                  <a:gd name="T31" fmla="*/ 1 h 12"/>
                  <a:gd name="T32" fmla="*/ 0 w 39"/>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2"/>
                  <a:gd name="T53" fmla="*/ 39 w 39"/>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2">
                    <a:moveTo>
                      <a:pt x="0" y="6"/>
                    </a:moveTo>
                    <a:lnTo>
                      <a:pt x="4" y="8"/>
                    </a:lnTo>
                    <a:lnTo>
                      <a:pt x="10" y="9"/>
                    </a:lnTo>
                    <a:lnTo>
                      <a:pt x="15" y="11"/>
                    </a:lnTo>
                    <a:lnTo>
                      <a:pt x="22" y="12"/>
                    </a:lnTo>
                    <a:lnTo>
                      <a:pt x="28" y="11"/>
                    </a:lnTo>
                    <a:lnTo>
                      <a:pt x="34" y="9"/>
                    </a:lnTo>
                    <a:lnTo>
                      <a:pt x="37" y="7"/>
                    </a:lnTo>
                    <a:lnTo>
                      <a:pt x="39" y="4"/>
                    </a:lnTo>
                    <a:lnTo>
                      <a:pt x="38" y="1"/>
                    </a:lnTo>
                    <a:lnTo>
                      <a:pt x="36" y="0"/>
                    </a:lnTo>
                    <a:lnTo>
                      <a:pt x="31" y="0"/>
                    </a:lnTo>
                    <a:lnTo>
                      <a:pt x="26" y="1"/>
                    </a:lnTo>
                    <a:lnTo>
                      <a:pt x="19" y="2"/>
                    </a:lnTo>
                    <a:lnTo>
                      <a:pt x="13" y="5"/>
                    </a:lnTo>
                    <a:lnTo>
                      <a:pt x="6" y="6"/>
                    </a:lnTo>
                    <a:lnTo>
                      <a:pt x="0" y="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3" name="Freeform 235"/>
              <p:cNvSpPr>
                <a:spLocks/>
              </p:cNvSpPr>
              <p:nvPr/>
            </p:nvSpPr>
            <p:spPr bwMode="auto">
              <a:xfrm>
                <a:off x="113" y="515"/>
                <a:ext cx="21" cy="6"/>
              </a:xfrm>
              <a:custGeom>
                <a:avLst/>
                <a:gdLst>
                  <a:gd name="T0" fmla="*/ 0 w 42"/>
                  <a:gd name="T1" fmla="*/ 1 h 11"/>
                  <a:gd name="T2" fmla="*/ 1 w 42"/>
                  <a:gd name="T3" fmla="*/ 1 h 11"/>
                  <a:gd name="T4" fmla="*/ 1 w 42"/>
                  <a:gd name="T5" fmla="*/ 1 h 11"/>
                  <a:gd name="T6" fmla="*/ 1 w 42"/>
                  <a:gd name="T7" fmla="*/ 1 h 11"/>
                  <a:gd name="T8" fmla="*/ 1 w 42"/>
                  <a:gd name="T9" fmla="*/ 1 h 11"/>
                  <a:gd name="T10" fmla="*/ 1 w 42"/>
                  <a:gd name="T11" fmla="*/ 1 h 11"/>
                  <a:gd name="T12" fmla="*/ 1 w 42"/>
                  <a:gd name="T13" fmla="*/ 1 h 11"/>
                  <a:gd name="T14" fmla="*/ 1 w 42"/>
                  <a:gd name="T15" fmla="*/ 1 h 11"/>
                  <a:gd name="T16" fmla="*/ 1 w 42"/>
                  <a:gd name="T17" fmla="*/ 1 h 11"/>
                  <a:gd name="T18" fmla="*/ 1 w 42"/>
                  <a:gd name="T19" fmla="*/ 1 h 11"/>
                  <a:gd name="T20" fmla="*/ 1 w 42"/>
                  <a:gd name="T21" fmla="*/ 1 h 11"/>
                  <a:gd name="T22" fmla="*/ 1 w 42"/>
                  <a:gd name="T23" fmla="*/ 1 h 11"/>
                  <a:gd name="T24" fmla="*/ 1 w 42"/>
                  <a:gd name="T25" fmla="*/ 0 h 11"/>
                  <a:gd name="T26" fmla="*/ 1 w 42"/>
                  <a:gd name="T27" fmla="*/ 1 h 11"/>
                  <a:gd name="T28" fmla="*/ 1 w 42"/>
                  <a:gd name="T29" fmla="*/ 1 h 11"/>
                  <a:gd name="T30" fmla="*/ 1 w 42"/>
                  <a:gd name="T31" fmla="*/ 1 h 11"/>
                  <a:gd name="T32" fmla="*/ 0 w 42"/>
                  <a:gd name="T33" fmla="*/ 1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2"/>
                  <a:gd name="T52" fmla="*/ 0 h 11"/>
                  <a:gd name="T53" fmla="*/ 42 w 42"/>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2" h="11">
                    <a:moveTo>
                      <a:pt x="0" y="2"/>
                    </a:moveTo>
                    <a:lnTo>
                      <a:pt x="3" y="3"/>
                    </a:lnTo>
                    <a:lnTo>
                      <a:pt x="9" y="5"/>
                    </a:lnTo>
                    <a:lnTo>
                      <a:pt x="15" y="8"/>
                    </a:lnTo>
                    <a:lnTo>
                      <a:pt x="22" y="10"/>
                    </a:lnTo>
                    <a:lnTo>
                      <a:pt x="27" y="11"/>
                    </a:lnTo>
                    <a:lnTo>
                      <a:pt x="33" y="11"/>
                    </a:lnTo>
                    <a:lnTo>
                      <a:pt x="39" y="10"/>
                    </a:lnTo>
                    <a:lnTo>
                      <a:pt x="42" y="8"/>
                    </a:lnTo>
                    <a:lnTo>
                      <a:pt x="42" y="4"/>
                    </a:lnTo>
                    <a:lnTo>
                      <a:pt x="40" y="2"/>
                    </a:lnTo>
                    <a:lnTo>
                      <a:pt x="34" y="1"/>
                    </a:lnTo>
                    <a:lnTo>
                      <a:pt x="26" y="0"/>
                    </a:lnTo>
                    <a:lnTo>
                      <a:pt x="18" y="1"/>
                    </a:lnTo>
                    <a:lnTo>
                      <a:pt x="10" y="1"/>
                    </a:lnTo>
                    <a:lnTo>
                      <a:pt x="4" y="2"/>
                    </a:lnTo>
                    <a:lnTo>
                      <a:pt x="0" y="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4" name="Freeform 236"/>
              <p:cNvSpPr>
                <a:spLocks/>
              </p:cNvSpPr>
              <p:nvPr/>
            </p:nvSpPr>
            <p:spPr bwMode="auto">
              <a:xfrm>
                <a:off x="135" y="631"/>
                <a:ext cx="20" cy="33"/>
              </a:xfrm>
              <a:custGeom>
                <a:avLst/>
                <a:gdLst>
                  <a:gd name="T0" fmla="*/ 0 w 41"/>
                  <a:gd name="T1" fmla="*/ 1 h 66"/>
                  <a:gd name="T2" fmla="*/ 0 w 41"/>
                  <a:gd name="T3" fmla="*/ 1 h 66"/>
                  <a:gd name="T4" fmla="*/ 0 w 41"/>
                  <a:gd name="T5" fmla="*/ 1 h 66"/>
                  <a:gd name="T6" fmla="*/ 0 w 41"/>
                  <a:gd name="T7" fmla="*/ 1 h 66"/>
                  <a:gd name="T8" fmla="*/ 0 w 41"/>
                  <a:gd name="T9" fmla="*/ 1 h 66"/>
                  <a:gd name="T10" fmla="*/ 0 w 41"/>
                  <a:gd name="T11" fmla="*/ 1 h 66"/>
                  <a:gd name="T12" fmla="*/ 0 w 41"/>
                  <a:gd name="T13" fmla="*/ 1 h 66"/>
                  <a:gd name="T14" fmla="*/ 0 w 41"/>
                  <a:gd name="T15" fmla="*/ 1 h 66"/>
                  <a:gd name="T16" fmla="*/ 0 w 41"/>
                  <a:gd name="T17" fmla="*/ 0 h 66"/>
                  <a:gd name="T18" fmla="*/ 0 w 41"/>
                  <a:gd name="T19" fmla="*/ 1 h 66"/>
                  <a:gd name="T20" fmla="*/ 0 w 41"/>
                  <a:gd name="T21" fmla="*/ 1 h 66"/>
                  <a:gd name="T22" fmla="*/ 0 w 41"/>
                  <a:gd name="T23" fmla="*/ 1 h 66"/>
                  <a:gd name="T24" fmla="*/ 0 w 41"/>
                  <a:gd name="T25" fmla="*/ 1 h 66"/>
                  <a:gd name="T26" fmla="*/ 0 w 41"/>
                  <a:gd name="T27" fmla="*/ 1 h 66"/>
                  <a:gd name="T28" fmla="*/ 0 w 41"/>
                  <a:gd name="T29" fmla="*/ 1 h 66"/>
                  <a:gd name="T30" fmla="*/ 0 w 41"/>
                  <a:gd name="T31" fmla="*/ 1 h 66"/>
                  <a:gd name="T32" fmla="*/ 0 w 41"/>
                  <a:gd name="T33" fmla="*/ 1 h 6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1"/>
                  <a:gd name="T52" fmla="*/ 0 h 66"/>
                  <a:gd name="T53" fmla="*/ 41 w 41"/>
                  <a:gd name="T54" fmla="*/ 66 h 6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1" h="66">
                    <a:moveTo>
                      <a:pt x="41" y="64"/>
                    </a:moveTo>
                    <a:lnTo>
                      <a:pt x="40" y="60"/>
                    </a:lnTo>
                    <a:lnTo>
                      <a:pt x="35" y="55"/>
                    </a:lnTo>
                    <a:lnTo>
                      <a:pt x="29" y="47"/>
                    </a:lnTo>
                    <a:lnTo>
                      <a:pt x="22" y="37"/>
                    </a:lnTo>
                    <a:lnTo>
                      <a:pt x="14" y="28"/>
                    </a:lnTo>
                    <a:lnTo>
                      <a:pt x="7" y="18"/>
                    </a:lnTo>
                    <a:lnTo>
                      <a:pt x="3" y="9"/>
                    </a:lnTo>
                    <a:lnTo>
                      <a:pt x="0" y="0"/>
                    </a:lnTo>
                    <a:lnTo>
                      <a:pt x="3" y="11"/>
                    </a:lnTo>
                    <a:lnTo>
                      <a:pt x="7" y="22"/>
                    </a:lnTo>
                    <a:lnTo>
                      <a:pt x="14" y="35"/>
                    </a:lnTo>
                    <a:lnTo>
                      <a:pt x="20" y="47"/>
                    </a:lnTo>
                    <a:lnTo>
                      <a:pt x="27" y="56"/>
                    </a:lnTo>
                    <a:lnTo>
                      <a:pt x="33" y="63"/>
                    </a:lnTo>
                    <a:lnTo>
                      <a:pt x="37" y="66"/>
                    </a:lnTo>
                    <a:lnTo>
                      <a:pt x="41"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5" name="Freeform 237"/>
              <p:cNvSpPr>
                <a:spLocks/>
              </p:cNvSpPr>
              <p:nvPr/>
            </p:nvSpPr>
            <p:spPr bwMode="auto">
              <a:xfrm>
                <a:off x="133" y="645"/>
                <a:ext cx="13" cy="24"/>
              </a:xfrm>
              <a:custGeom>
                <a:avLst/>
                <a:gdLst>
                  <a:gd name="T0" fmla="*/ 0 w 25"/>
                  <a:gd name="T1" fmla="*/ 0 h 47"/>
                  <a:gd name="T2" fmla="*/ 1 w 25"/>
                  <a:gd name="T3" fmla="*/ 1 h 47"/>
                  <a:gd name="T4" fmla="*/ 1 w 25"/>
                  <a:gd name="T5" fmla="*/ 1 h 47"/>
                  <a:gd name="T6" fmla="*/ 1 w 25"/>
                  <a:gd name="T7" fmla="*/ 1 h 47"/>
                  <a:gd name="T8" fmla="*/ 1 w 25"/>
                  <a:gd name="T9" fmla="*/ 1 h 47"/>
                  <a:gd name="T10" fmla="*/ 1 w 25"/>
                  <a:gd name="T11" fmla="*/ 1 h 47"/>
                  <a:gd name="T12" fmla="*/ 1 w 25"/>
                  <a:gd name="T13" fmla="*/ 1 h 47"/>
                  <a:gd name="T14" fmla="*/ 1 w 25"/>
                  <a:gd name="T15" fmla="*/ 1 h 47"/>
                  <a:gd name="T16" fmla="*/ 0 w 25"/>
                  <a:gd name="T17" fmla="*/ 0 h 4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47"/>
                  <a:gd name="T29" fmla="*/ 25 w 25"/>
                  <a:gd name="T30" fmla="*/ 47 h 4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47">
                    <a:moveTo>
                      <a:pt x="0" y="0"/>
                    </a:moveTo>
                    <a:lnTo>
                      <a:pt x="6" y="15"/>
                    </a:lnTo>
                    <a:lnTo>
                      <a:pt x="14" y="31"/>
                    </a:lnTo>
                    <a:lnTo>
                      <a:pt x="21" y="45"/>
                    </a:lnTo>
                    <a:lnTo>
                      <a:pt x="25" y="47"/>
                    </a:lnTo>
                    <a:lnTo>
                      <a:pt x="23" y="38"/>
                    </a:lnTo>
                    <a:lnTo>
                      <a:pt x="16" y="24"/>
                    </a:lnTo>
                    <a:lnTo>
                      <a:pt x="7"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6" name="Freeform 238"/>
              <p:cNvSpPr>
                <a:spLocks/>
              </p:cNvSpPr>
              <p:nvPr/>
            </p:nvSpPr>
            <p:spPr bwMode="auto">
              <a:xfrm>
                <a:off x="40" y="456"/>
                <a:ext cx="34" cy="126"/>
              </a:xfrm>
              <a:custGeom>
                <a:avLst/>
                <a:gdLst>
                  <a:gd name="T0" fmla="*/ 0 w 70"/>
                  <a:gd name="T1" fmla="*/ 0 h 251"/>
                  <a:gd name="T2" fmla="*/ 0 w 70"/>
                  <a:gd name="T3" fmla="*/ 0 h 251"/>
                  <a:gd name="T4" fmla="*/ 0 w 70"/>
                  <a:gd name="T5" fmla="*/ 0 h 251"/>
                  <a:gd name="T6" fmla="*/ 0 w 70"/>
                  <a:gd name="T7" fmla="*/ 1 h 251"/>
                  <a:gd name="T8" fmla="*/ 0 w 70"/>
                  <a:gd name="T9" fmla="*/ 1 h 251"/>
                  <a:gd name="T10" fmla="*/ 0 w 70"/>
                  <a:gd name="T11" fmla="*/ 1 h 251"/>
                  <a:gd name="T12" fmla="*/ 0 w 70"/>
                  <a:gd name="T13" fmla="*/ 1 h 251"/>
                  <a:gd name="T14" fmla="*/ 0 w 70"/>
                  <a:gd name="T15" fmla="*/ 1 h 251"/>
                  <a:gd name="T16" fmla="*/ 0 w 70"/>
                  <a:gd name="T17" fmla="*/ 1 h 251"/>
                  <a:gd name="T18" fmla="*/ 0 w 70"/>
                  <a:gd name="T19" fmla="*/ 1 h 251"/>
                  <a:gd name="T20" fmla="*/ 0 w 70"/>
                  <a:gd name="T21" fmla="*/ 1 h 251"/>
                  <a:gd name="T22" fmla="*/ 0 w 70"/>
                  <a:gd name="T23" fmla="*/ 1 h 251"/>
                  <a:gd name="T24" fmla="*/ 0 w 70"/>
                  <a:gd name="T25" fmla="*/ 1 h 251"/>
                  <a:gd name="T26" fmla="*/ 0 w 70"/>
                  <a:gd name="T27" fmla="*/ 1 h 251"/>
                  <a:gd name="T28" fmla="*/ 0 w 70"/>
                  <a:gd name="T29" fmla="*/ 1 h 251"/>
                  <a:gd name="T30" fmla="*/ 0 w 70"/>
                  <a:gd name="T31" fmla="*/ 1 h 251"/>
                  <a:gd name="T32" fmla="*/ 0 w 70"/>
                  <a:gd name="T33" fmla="*/ 1 h 251"/>
                  <a:gd name="T34" fmla="*/ 0 w 70"/>
                  <a:gd name="T35" fmla="*/ 1 h 251"/>
                  <a:gd name="T36" fmla="*/ 0 w 70"/>
                  <a:gd name="T37" fmla="*/ 1 h 251"/>
                  <a:gd name="T38" fmla="*/ 0 w 70"/>
                  <a:gd name="T39" fmla="*/ 1 h 251"/>
                  <a:gd name="T40" fmla="*/ 0 w 70"/>
                  <a:gd name="T41" fmla="*/ 0 h 251"/>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70"/>
                  <a:gd name="T64" fmla="*/ 0 h 251"/>
                  <a:gd name="T65" fmla="*/ 70 w 70"/>
                  <a:gd name="T66" fmla="*/ 251 h 251"/>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70" h="251">
                    <a:moveTo>
                      <a:pt x="60" y="0"/>
                    </a:moveTo>
                    <a:lnTo>
                      <a:pt x="63" y="0"/>
                    </a:lnTo>
                    <a:lnTo>
                      <a:pt x="65" y="0"/>
                    </a:lnTo>
                    <a:lnTo>
                      <a:pt x="67" y="1"/>
                    </a:lnTo>
                    <a:lnTo>
                      <a:pt x="70" y="1"/>
                    </a:lnTo>
                    <a:lnTo>
                      <a:pt x="43" y="32"/>
                    </a:lnTo>
                    <a:lnTo>
                      <a:pt x="26" y="66"/>
                    </a:lnTo>
                    <a:lnTo>
                      <a:pt x="14" y="100"/>
                    </a:lnTo>
                    <a:lnTo>
                      <a:pt x="10" y="135"/>
                    </a:lnTo>
                    <a:lnTo>
                      <a:pt x="9" y="168"/>
                    </a:lnTo>
                    <a:lnTo>
                      <a:pt x="11" y="199"/>
                    </a:lnTo>
                    <a:lnTo>
                      <a:pt x="15" y="227"/>
                    </a:lnTo>
                    <a:lnTo>
                      <a:pt x="19" y="251"/>
                    </a:lnTo>
                    <a:lnTo>
                      <a:pt x="10" y="232"/>
                    </a:lnTo>
                    <a:lnTo>
                      <a:pt x="3" y="203"/>
                    </a:lnTo>
                    <a:lnTo>
                      <a:pt x="0" y="167"/>
                    </a:lnTo>
                    <a:lnTo>
                      <a:pt x="3" y="128"/>
                    </a:lnTo>
                    <a:lnTo>
                      <a:pt x="10" y="89"/>
                    </a:lnTo>
                    <a:lnTo>
                      <a:pt x="21" y="52"/>
                    </a:lnTo>
                    <a:lnTo>
                      <a:pt x="37" y="22"/>
                    </a:lnTo>
                    <a:lnTo>
                      <a:pt x="6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7" name="Freeform 239"/>
              <p:cNvSpPr>
                <a:spLocks/>
              </p:cNvSpPr>
              <p:nvPr/>
            </p:nvSpPr>
            <p:spPr bwMode="auto">
              <a:xfrm>
                <a:off x="44" y="561"/>
                <a:ext cx="25" cy="17"/>
              </a:xfrm>
              <a:custGeom>
                <a:avLst/>
                <a:gdLst>
                  <a:gd name="T0" fmla="*/ 0 w 49"/>
                  <a:gd name="T1" fmla="*/ 0 h 33"/>
                  <a:gd name="T2" fmla="*/ 1 w 49"/>
                  <a:gd name="T3" fmla="*/ 1 h 33"/>
                  <a:gd name="T4" fmla="*/ 1 w 49"/>
                  <a:gd name="T5" fmla="*/ 1 h 33"/>
                  <a:gd name="T6" fmla="*/ 1 w 49"/>
                  <a:gd name="T7" fmla="*/ 1 h 33"/>
                  <a:gd name="T8" fmla="*/ 1 w 49"/>
                  <a:gd name="T9" fmla="*/ 1 h 33"/>
                  <a:gd name="T10" fmla="*/ 1 w 49"/>
                  <a:gd name="T11" fmla="*/ 1 h 33"/>
                  <a:gd name="T12" fmla="*/ 1 w 49"/>
                  <a:gd name="T13" fmla="*/ 1 h 33"/>
                  <a:gd name="T14" fmla="*/ 1 w 49"/>
                  <a:gd name="T15" fmla="*/ 1 h 33"/>
                  <a:gd name="T16" fmla="*/ 1 w 49"/>
                  <a:gd name="T17" fmla="*/ 1 h 33"/>
                  <a:gd name="T18" fmla="*/ 1 w 49"/>
                  <a:gd name="T19" fmla="*/ 1 h 33"/>
                  <a:gd name="T20" fmla="*/ 1 w 49"/>
                  <a:gd name="T21" fmla="*/ 1 h 33"/>
                  <a:gd name="T22" fmla="*/ 1 w 49"/>
                  <a:gd name="T23" fmla="*/ 1 h 33"/>
                  <a:gd name="T24" fmla="*/ 1 w 49"/>
                  <a:gd name="T25" fmla="*/ 1 h 33"/>
                  <a:gd name="T26" fmla="*/ 1 w 49"/>
                  <a:gd name="T27" fmla="*/ 1 h 33"/>
                  <a:gd name="T28" fmla="*/ 1 w 49"/>
                  <a:gd name="T29" fmla="*/ 1 h 33"/>
                  <a:gd name="T30" fmla="*/ 1 w 49"/>
                  <a:gd name="T31" fmla="*/ 1 h 33"/>
                  <a:gd name="T32" fmla="*/ 0 w 49"/>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33"/>
                  <a:gd name="T53" fmla="*/ 49 w 49"/>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33">
                    <a:moveTo>
                      <a:pt x="0" y="0"/>
                    </a:moveTo>
                    <a:lnTo>
                      <a:pt x="4" y="7"/>
                    </a:lnTo>
                    <a:lnTo>
                      <a:pt x="11" y="14"/>
                    </a:lnTo>
                    <a:lnTo>
                      <a:pt x="18" y="20"/>
                    </a:lnTo>
                    <a:lnTo>
                      <a:pt x="26" y="25"/>
                    </a:lnTo>
                    <a:lnTo>
                      <a:pt x="34" y="30"/>
                    </a:lnTo>
                    <a:lnTo>
                      <a:pt x="41" y="32"/>
                    </a:lnTo>
                    <a:lnTo>
                      <a:pt x="47" y="33"/>
                    </a:lnTo>
                    <a:lnTo>
                      <a:pt x="49" y="32"/>
                    </a:lnTo>
                    <a:lnTo>
                      <a:pt x="49" y="30"/>
                    </a:lnTo>
                    <a:lnTo>
                      <a:pt x="44" y="26"/>
                    </a:lnTo>
                    <a:lnTo>
                      <a:pt x="39" y="23"/>
                    </a:lnTo>
                    <a:lnTo>
                      <a:pt x="32" y="20"/>
                    </a:lnTo>
                    <a:lnTo>
                      <a:pt x="23" y="15"/>
                    </a:lnTo>
                    <a:lnTo>
                      <a:pt x="14" y="10"/>
                    </a:lnTo>
                    <a:lnTo>
                      <a:pt x="6" y="6"/>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8" name="Freeform 240"/>
              <p:cNvSpPr>
                <a:spLocks/>
              </p:cNvSpPr>
              <p:nvPr/>
            </p:nvSpPr>
            <p:spPr bwMode="auto">
              <a:xfrm>
                <a:off x="43" y="549"/>
                <a:ext cx="29" cy="25"/>
              </a:xfrm>
              <a:custGeom>
                <a:avLst/>
                <a:gdLst>
                  <a:gd name="T0" fmla="*/ 0 w 59"/>
                  <a:gd name="T1" fmla="*/ 1 h 49"/>
                  <a:gd name="T2" fmla="*/ 0 w 59"/>
                  <a:gd name="T3" fmla="*/ 1 h 49"/>
                  <a:gd name="T4" fmla="*/ 0 w 59"/>
                  <a:gd name="T5" fmla="*/ 1 h 49"/>
                  <a:gd name="T6" fmla="*/ 0 w 59"/>
                  <a:gd name="T7" fmla="*/ 1 h 49"/>
                  <a:gd name="T8" fmla="*/ 0 w 59"/>
                  <a:gd name="T9" fmla="*/ 1 h 49"/>
                  <a:gd name="T10" fmla="*/ 0 w 59"/>
                  <a:gd name="T11" fmla="*/ 1 h 49"/>
                  <a:gd name="T12" fmla="*/ 0 w 59"/>
                  <a:gd name="T13" fmla="*/ 1 h 49"/>
                  <a:gd name="T14" fmla="*/ 0 w 59"/>
                  <a:gd name="T15" fmla="*/ 1 h 49"/>
                  <a:gd name="T16" fmla="*/ 0 w 59"/>
                  <a:gd name="T17" fmla="*/ 0 h 49"/>
                  <a:gd name="T18" fmla="*/ 0 w 59"/>
                  <a:gd name="T19" fmla="*/ 1 h 49"/>
                  <a:gd name="T20" fmla="*/ 0 w 59"/>
                  <a:gd name="T21" fmla="*/ 1 h 49"/>
                  <a:gd name="T22" fmla="*/ 0 w 59"/>
                  <a:gd name="T23" fmla="*/ 1 h 49"/>
                  <a:gd name="T24" fmla="*/ 0 w 59"/>
                  <a:gd name="T25" fmla="*/ 1 h 49"/>
                  <a:gd name="T26" fmla="*/ 0 w 59"/>
                  <a:gd name="T27" fmla="*/ 1 h 49"/>
                  <a:gd name="T28" fmla="*/ 0 w 59"/>
                  <a:gd name="T29" fmla="*/ 1 h 49"/>
                  <a:gd name="T30" fmla="*/ 0 w 59"/>
                  <a:gd name="T31" fmla="*/ 1 h 49"/>
                  <a:gd name="T32" fmla="*/ 0 w 59"/>
                  <a:gd name="T33" fmla="*/ 1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49"/>
                  <a:gd name="T53" fmla="*/ 59 w 59"/>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49">
                    <a:moveTo>
                      <a:pt x="59" y="49"/>
                    </a:moveTo>
                    <a:lnTo>
                      <a:pt x="56" y="49"/>
                    </a:lnTo>
                    <a:lnTo>
                      <a:pt x="50" y="47"/>
                    </a:lnTo>
                    <a:lnTo>
                      <a:pt x="42" y="42"/>
                    </a:lnTo>
                    <a:lnTo>
                      <a:pt x="31" y="37"/>
                    </a:lnTo>
                    <a:lnTo>
                      <a:pt x="21" y="29"/>
                    </a:lnTo>
                    <a:lnTo>
                      <a:pt x="12" y="19"/>
                    </a:lnTo>
                    <a:lnTo>
                      <a:pt x="5" y="10"/>
                    </a:lnTo>
                    <a:lnTo>
                      <a:pt x="0" y="0"/>
                    </a:lnTo>
                    <a:lnTo>
                      <a:pt x="6" y="5"/>
                    </a:lnTo>
                    <a:lnTo>
                      <a:pt x="15" y="12"/>
                    </a:lnTo>
                    <a:lnTo>
                      <a:pt x="26" y="20"/>
                    </a:lnTo>
                    <a:lnTo>
                      <a:pt x="36" y="27"/>
                    </a:lnTo>
                    <a:lnTo>
                      <a:pt x="45" y="34"/>
                    </a:lnTo>
                    <a:lnTo>
                      <a:pt x="53" y="41"/>
                    </a:lnTo>
                    <a:lnTo>
                      <a:pt x="58" y="46"/>
                    </a:lnTo>
                    <a:lnTo>
                      <a:pt x="59" y="4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29" name="Freeform 241"/>
              <p:cNvSpPr>
                <a:spLocks/>
              </p:cNvSpPr>
              <p:nvPr/>
            </p:nvSpPr>
            <p:spPr bwMode="auto">
              <a:xfrm>
                <a:off x="41" y="526"/>
                <a:ext cx="36" cy="32"/>
              </a:xfrm>
              <a:custGeom>
                <a:avLst/>
                <a:gdLst>
                  <a:gd name="T0" fmla="*/ 1 w 70"/>
                  <a:gd name="T1" fmla="*/ 0 h 65"/>
                  <a:gd name="T2" fmla="*/ 1 w 70"/>
                  <a:gd name="T3" fmla="*/ 0 h 65"/>
                  <a:gd name="T4" fmla="*/ 1 w 70"/>
                  <a:gd name="T5" fmla="*/ 0 h 65"/>
                  <a:gd name="T6" fmla="*/ 1 w 70"/>
                  <a:gd name="T7" fmla="*/ 0 h 65"/>
                  <a:gd name="T8" fmla="*/ 1 w 70"/>
                  <a:gd name="T9" fmla="*/ 0 h 65"/>
                  <a:gd name="T10" fmla="*/ 1 w 70"/>
                  <a:gd name="T11" fmla="*/ 0 h 65"/>
                  <a:gd name="T12" fmla="*/ 1 w 70"/>
                  <a:gd name="T13" fmla="*/ 0 h 65"/>
                  <a:gd name="T14" fmla="*/ 1 w 70"/>
                  <a:gd name="T15" fmla="*/ 0 h 65"/>
                  <a:gd name="T16" fmla="*/ 0 w 70"/>
                  <a:gd name="T17" fmla="*/ 0 h 65"/>
                  <a:gd name="T18" fmla="*/ 1 w 70"/>
                  <a:gd name="T19" fmla="*/ 0 h 65"/>
                  <a:gd name="T20" fmla="*/ 1 w 70"/>
                  <a:gd name="T21" fmla="*/ 0 h 65"/>
                  <a:gd name="T22" fmla="*/ 1 w 70"/>
                  <a:gd name="T23" fmla="*/ 0 h 65"/>
                  <a:gd name="T24" fmla="*/ 1 w 70"/>
                  <a:gd name="T25" fmla="*/ 0 h 65"/>
                  <a:gd name="T26" fmla="*/ 1 w 70"/>
                  <a:gd name="T27" fmla="*/ 0 h 65"/>
                  <a:gd name="T28" fmla="*/ 1 w 70"/>
                  <a:gd name="T29" fmla="*/ 0 h 65"/>
                  <a:gd name="T30" fmla="*/ 1 w 70"/>
                  <a:gd name="T31" fmla="*/ 0 h 65"/>
                  <a:gd name="T32" fmla="*/ 1 w 70"/>
                  <a:gd name="T33" fmla="*/ 0 h 6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0"/>
                  <a:gd name="T52" fmla="*/ 0 h 65"/>
                  <a:gd name="T53" fmla="*/ 70 w 70"/>
                  <a:gd name="T54" fmla="*/ 65 h 6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0" h="65">
                    <a:moveTo>
                      <a:pt x="70" y="64"/>
                    </a:moveTo>
                    <a:lnTo>
                      <a:pt x="67" y="65"/>
                    </a:lnTo>
                    <a:lnTo>
                      <a:pt x="59" y="62"/>
                    </a:lnTo>
                    <a:lnTo>
                      <a:pt x="48" y="55"/>
                    </a:lnTo>
                    <a:lnTo>
                      <a:pt x="37" y="45"/>
                    </a:lnTo>
                    <a:lnTo>
                      <a:pt x="25" y="34"/>
                    </a:lnTo>
                    <a:lnTo>
                      <a:pt x="14" y="22"/>
                    </a:lnTo>
                    <a:lnTo>
                      <a:pt x="6" y="11"/>
                    </a:lnTo>
                    <a:lnTo>
                      <a:pt x="0" y="0"/>
                    </a:lnTo>
                    <a:lnTo>
                      <a:pt x="6" y="5"/>
                    </a:lnTo>
                    <a:lnTo>
                      <a:pt x="15" y="13"/>
                    </a:lnTo>
                    <a:lnTo>
                      <a:pt x="26" y="22"/>
                    </a:lnTo>
                    <a:lnTo>
                      <a:pt x="40" y="33"/>
                    </a:lnTo>
                    <a:lnTo>
                      <a:pt x="52" y="43"/>
                    </a:lnTo>
                    <a:lnTo>
                      <a:pt x="62" y="52"/>
                    </a:lnTo>
                    <a:lnTo>
                      <a:pt x="69" y="59"/>
                    </a:lnTo>
                    <a:lnTo>
                      <a:pt x="70" y="6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0" name="Freeform 242"/>
              <p:cNvSpPr>
                <a:spLocks/>
              </p:cNvSpPr>
              <p:nvPr/>
            </p:nvSpPr>
            <p:spPr bwMode="auto">
              <a:xfrm>
                <a:off x="44" y="503"/>
                <a:ext cx="38" cy="30"/>
              </a:xfrm>
              <a:custGeom>
                <a:avLst/>
                <a:gdLst>
                  <a:gd name="T0" fmla="*/ 1 w 76"/>
                  <a:gd name="T1" fmla="*/ 1 h 59"/>
                  <a:gd name="T2" fmla="*/ 1 w 76"/>
                  <a:gd name="T3" fmla="*/ 1 h 59"/>
                  <a:gd name="T4" fmla="*/ 1 w 76"/>
                  <a:gd name="T5" fmla="*/ 1 h 59"/>
                  <a:gd name="T6" fmla="*/ 1 w 76"/>
                  <a:gd name="T7" fmla="*/ 1 h 59"/>
                  <a:gd name="T8" fmla="*/ 1 w 76"/>
                  <a:gd name="T9" fmla="*/ 1 h 59"/>
                  <a:gd name="T10" fmla="*/ 1 w 76"/>
                  <a:gd name="T11" fmla="*/ 1 h 59"/>
                  <a:gd name="T12" fmla="*/ 1 w 76"/>
                  <a:gd name="T13" fmla="*/ 1 h 59"/>
                  <a:gd name="T14" fmla="*/ 1 w 76"/>
                  <a:gd name="T15" fmla="*/ 1 h 59"/>
                  <a:gd name="T16" fmla="*/ 0 w 76"/>
                  <a:gd name="T17" fmla="*/ 0 h 59"/>
                  <a:gd name="T18" fmla="*/ 1 w 76"/>
                  <a:gd name="T19" fmla="*/ 1 h 59"/>
                  <a:gd name="T20" fmla="*/ 1 w 76"/>
                  <a:gd name="T21" fmla="*/ 1 h 59"/>
                  <a:gd name="T22" fmla="*/ 1 w 76"/>
                  <a:gd name="T23" fmla="*/ 1 h 59"/>
                  <a:gd name="T24" fmla="*/ 1 w 76"/>
                  <a:gd name="T25" fmla="*/ 1 h 59"/>
                  <a:gd name="T26" fmla="*/ 1 w 76"/>
                  <a:gd name="T27" fmla="*/ 1 h 59"/>
                  <a:gd name="T28" fmla="*/ 1 w 76"/>
                  <a:gd name="T29" fmla="*/ 1 h 59"/>
                  <a:gd name="T30" fmla="*/ 1 w 76"/>
                  <a:gd name="T31" fmla="*/ 1 h 59"/>
                  <a:gd name="T32" fmla="*/ 1 w 76"/>
                  <a:gd name="T33" fmla="*/ 1 h 5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6"/>
                  <a:gd name="T52" fmla="*/ 0 h 59"/>
                  <a:gd name="T53" fmla="*/ 76 w 76"/>
                  <a:gd name="T54" fmla="*/ 59 h 5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6" h="59">
                    <a:moveTo>
                      <a:pt x="76" y="58"/>
                    </a:moveTo>
                    <a:lnTo>
                      <a:pt x="71" y="59"/>
                    </a:lnTo>
                    <a:lnTo>
                      <a:pt x="62" y="56"/>
                    </a:lnTo>
                    <a:lnTo>
                      <a:pt x="50" y="50"/>
                    </a:lnTo>
                    <a:lnTo>
                      <a:pt x="38" y="41"/>
                    </a:lnTo>
                    <a:lnTo>
                      <a:pt x="25" y="30"/>
                    </a:lnTo>
                    <a:lnTo>
                      <a:pt x="13" y="20"/>
                    </a:lnTo>
                    <a:lnTo>
                      <a:pt x="4" y="10"/>
                    </a:lnTo>
                    <a:lnTo>
                      <a:pt x="0" y="0"/>
                    </a:lnTo>
                    <a:lnTo>
                      <a:pt x="5" y="4"/>
                    </a:lnTo>
                    <a:lnTo>
                      <a:pt x="16" y="11"/>
                    </a:lnTo>
                    <a:lnTo>
                      <a:pt x="28" y="19"/>
                    </a:lnTo>
                    <a:lnTo>
                      <a:pt x="42" y="29"/>
                    </a:lnTo>
                    <a:lnTo>
                      <a:pt x="55" y="39"/>
                    </a:lnTo>
                    <a:lnTo>
                      <a:pt x="66" y="48"/>
                    </a:lnTo>
                    <a:lnTo>
                      <a:pt x="73" y="55"/>
                    </a:lnTo>
                    <a:lnTo>
                      <a:pt x="76" y="5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1" name="Freeform 243"/>
              <p:cNvSpPr>
                <a:spLocks/>
              </p:cNvSpPr>
              <p:nvPr/>
            </p:nvSpPr>
            <p:spPr bwMode="auto">
              <a:xfrm>
                <a:off x="49" y="494"/>
                <a:ext cx="34" cy="25"/>
              </a:xfrm>
              <a:custGeom>
                <a:avLst/>
                <a:gdLst>
                  <a:gd name="T0" fmla="*/ 0 w 69"/>
                  <a:gd name="T1" fmla="*/ 0 h 51"/>
                  <a:gd name="T2" fmla="*/ 0 w 69"/>
                  <a:gd name="T3" fmla="*/ 0 h 51"/>
                  <a:gd name="T4" fmla="*/ 0 w 69"/>
                  <a:gd name="T5" fmla="*/ 0 h 51"/>
                  <a:gd name="T6" fmla="*/ 0 w 69"/>
                  <a:gd name="T7" fmla="*/ 0 h 51"/>
                  <a:gd name="T8" fmla="*/ 0 w 69"/>
                  <a:gd name="T9" fmla="*/ 0 h 51"/>
                  <a:gd name="T10" fmla="*/ 0 w 69"/>
                  <a:gd name="T11" fmla="*/ 0 h 51"/>
                  <a:gd name="T12" fmla="*/ 0 w 69"/>
                  <a:gd name="T13" fmla="*/ 0 h 51"/>
                  <a:gd name="T14" fmla="*/ 0 w 69"/>
                  <a:gd name="T15" fmla="*/ 0 h 51"/>
                  <a:gd name="T16" fmla="*/ 0 w 69"/>
                  <a:gd name="T17" fmla="*/ 0 h 51"/>
                  <a:gd name="T18" fmla="*/ 0 w 69"/>
                  <a:gd name="T19" fmla="*/ 0 h 51"/>
                  <a:gd name="T20" fmla="*/ 0 w 69"/>
                  <a:gd name="T21" fmla="*/ 0 h 51"/>
                  <a:gd name="T22" fmla="*/ 0 w 69"/>
                  <a:gd name="T23" fmla="*/ 0 h 51"/>
                  <a:gd name="T24" fmla="*/ 0 w 69"/>
                  <a:gd name="T25" fmla="*/ 0 h 51"/>
                  <a:gd name="T26" fmla="*/ 0 w 69"/>
                  <a:gd name="T27" fmla="*/ 0 h 51"/>
                  <a:gd name="T28" fmla="*/ 0 w 69"/>
                  <a:gd name="T29" fmla="*/ 0 h 51"/>
                  <a:gd name="T30" fmla="*/ 0 w 69"/>
                  <a:gd name="T31" fmla="*/ 0 h 51"/>
                  <a:gd name="T32" fmla="*/ 0 w 69"/>
                  <a:gd name="T33" fmla="*/ 0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9"/>
                  <a:gd name="T52" fmla="*/ 0 h 51"/>
                  <a:gd name="T53" fmla="*/ 69 w 69"/>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9" h="51">
                    <a:moveTo>
                      <a:pt x="69" y="51"/>
                    </a:moveTo>
                    <a:lnTo>
                      <a:pt x="66" y="51"/>
                    </a:lnTo>
                    <a:lnTo>
                      <a:pt x="57" y="47"/>
                    </a:lnTo>
                    <a:lnTo>
                      <a:pt x="47" y="42"/>
                    </a:lnTo>
                    <a:lnTo>
                      <a:pt x="34" y="33"/>
                    </a:lnTo>
                    <a:lnTo>
                      <a:pt x="22" y="25"/>
                    </a:lnTo>
                    <a:lnTo>
                      <a:pt x="11" y="16"/>
                    </a:lnTo>
                    <a:lnTo>
                      <a:pt x="3" y="7"/>
                    </a:lnTo>
                    <a:lnTo>
                      <a:pt x="0" y="0"/>
                    </a:lnTo>
                    <a:lnTo>
                      <a:pt x="7" y="5"/>
                    </a:lnTo>
                    <a:lnTo>
                      <a:pt x="16" y="10"/>
                    </a:lnTo>
                    <a:lnTo>
                      <a:pt x="29" y="17"/>
                    </a:lnTo>
                    <a:lnTo>
                      <a:pt x="41" y="24"/>
                    </a:lnTo>
                    <a:lnTo>
                      <a:pt x="53" y="32"/>
                    </a:lnTo>
                    <a:lnTo>
                      <a:pt x="62" y="39"/>
                    </a:lnTo>
                    <a:lnTo>
                      <a:pt x="68" y="46"/>
                    </a:lnTo>
                    <a:lnTo>
                      <a:pt x="69" y="5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2" name="Freeform 244"/>
              <p:cNvSpPr>
                <a:spLocks/>
              </p:cNvSpPr>
              <p:nvPr/>
            </p:nvSpPr>
            <p:spPr bwMode="auto">
              <a:xfrm>
                <a:off x="54" y="476"/>
                <a:ext cx="29" cy="21"/>
              </a:xfrm>
              <a:custGeom>
                <a:avLst/>
                <a:gdLst>
                  <a:gd name="T0" fmla="*/ 0 w 59"/>
                  <a:gd name="T1" fmla="*/ 0 h 43"/>
                  <a:gd name="T2" fmla="*/ 0 w 59"/>
                  <a:gd name="T3" fmla="*/ 0 h 43"/>
                  <a:gd name="T4" fmla="*/ 0 w 59"/>
                  <a:gd name="T5" fmla="*/ 0 h 43"/>
                  <a:gd name="T6" fmla="*/ 0 w 59"/>
                  <a:gd name="T7" fmla="*/ 0 h 43"/>
                  <a:gd name="T8" fmla="*/ 0 w 59"/>
                  <a:gd name="T9" fmla="*/ 0 h 43"/>
                  <a:gd name="T10" fmla="*/ 0 w 59"/>
                  <a:gd name="T11" fmla="*/ 0 h 43"/>
                  <a:gd name="T12" fmla="*/ 0 w 59"/>
                  <a:gd name="T13" fmla="*/ 0 h 43"/>
                  <a:gd name="T14" fmla="*/ 0 w 59"/>
                  <a:gd name="T15" fmla="*/ 0 h 43"/>
                  <a:gd name="T16" fmla="*/ 0 w 59"/>
                  <a:gd name="T17" fmla="*/ 0 h 43"/>
                  <a:gd name="T18" fmla="*/ 0 w 59"/>
                  <a:gd name="T19" fmla="*/ 0 h 43"/>
                  <a:gd name="T20" fmla="*/ 0 w 59"/>
                  <a:gd name="T21" fmla="*/ 0 h 43"/>
                  <a:gd name="T22" fmla="*/ 0 w 59"/>
                  <a:gd name="T23" fmla="*/ 0 h 43"/>
                  <a:gd name="T24" fmla="*/ 0 w 59"/>
                  <a:gd name="T25" fmla="*/ 0 h 43"/>
                  <a:gd name="T26" fmla="*/ 0 w 59"/>
                  <a:gd name="T27" fmla="*/ 0 h 43"/>
                  <a:gd name="T28" fmla="*/ 0 w 59"/>
                  <a:gd name="T29" fmla="*/ 0 h 43"/>
                  <a:gd name="T30" fmla="*/ 0 w 59"/>
                  <a:gd name="T31" fmla="*/ 0 h 43"/>
                  <a:gd name="T32" fmla="*/ 0 w 59"/>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43"/>
                  <a:gd name="T53" fmla="*/ 59 w 59"/>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43">
                    <a:moveTo>
                      <a:pt x="59" y="42"/>
                    </a:moveTo>
                    <a:lnTo>
                      <a:pt x="55" y="43"/>
                    </a:lnTo>
                    <a:lnTo>
                      <a:pt x="48" y="42"/>
                    </a:lnTo>
                    <a:lnTo>
                      <a:pt x="40" y="38"/>
                    </a:lnTo>
                    <a:lnTo>
                      <a:pt x="30" y="33"/>
                    </a:lnTo>
                    <a:lnTo>
                      <a:pt x="21" y="27"/>
                    </a:lnTo>
                    <a:lnTo>
                      <a:pt x="12" y="19"/>
                    </a:lnTo>
                    <a:lnTo>
                      <a:pt x="5" y="10"/>
                    </a:lnTo>
                    <a:lnTo>
                      <a:pt x="0" y="0"/>
                    </a:lnTo>
                    <a:lnTo>
                      <a:pt x="6" y="5"/>
                    </a:lnTo>
                    <a:lnTo>
                      <a:pt x="15" y="10"/>
                    </a:lnTo>
                    <a:lnTo>
                      <a:pt x="25" y="16"/>
                    </a:lnTo>
                    <a:lnTo>
                      <a:pt x="36" y="22"/>
                    </a:lnTo>
                    <a:lnTo>
                      <a:pt x="45" y="29"/>
                    </a:lnTo>
                    <a:lnTo>
                      <a:pt x="53" y="34"/>
                    </a:lnTo>
                    <a:lnTo>
                      <a:pt x="58" y="38"/>
                    </a:lnTo>
                    <a:lnTo>
                      <a:pt x="59"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3" name="Freeform 245"/>
              <p:cNvSpPr>
                <a:spLocks/>
              </p:cNvSpPr>
              <p:nvPr/>
            </p:nvSpPr>
            <p:spPr bwMode="auto">
              <a:xfrm>
                <a:off x="71" y="461"/>
                <a:ext cx="18" cy="5"/>
              </a:xfrm>
              <a:custGeom>
                <a:avLst/>
                <a:gdLst>
                  <a:gd name="T0" fmla="*/ 1 w 34"/>
                  <a:gd name="T1" fmla="*/ 0 h 12"/>
                  <a:gd name="T2" fmla="*/ 1 w 34"/>
                  <a:gd name="T3" fmla="*/ 0 h 12"/>
                  <a:gd name="T4" fmla="*/ 1 w 34"/>
                  <a:gd name="T5" fmla="*/ 0 h 12"/>
                  <a:gd name="T6" fmla="*/ 1 w 34"/>
                  <a:gd name="T7" fmla="*/ 0 h 12"/>
                  <a:gd name="T8" fmla="*/ 1 w 34"/>
                  <a:gd name="T9" fmla="*/ 0 h 12"/>
                  <a:gd name="T10" fmla="*/ 1 w 34"/>
                  <a:gd name="T11" fmla="*/ 0 h 12"/>
                  <a:gd name="T12" fmla="*/ 1 w 34"/>
                  <a:gd name="T13" fmla="*/ 0 h 12"/>
                  <a:gd name="T14" fmla="*/ 1 w 34"/>
                  <a:gd name="T15" fmla="*/ 0 h 12"/>
                  <a:gd name="T16" fmla="*/ 0 w 34"/>
                  <a:gd name="T17" fmla="*/ 0 h 12"/>
                  <a:gd name="T18" fmla="*/ 1 w 34"/>
                  <a:gd name="T19" fmla="*/ 0 h 12"/>
                  <a:gd name="T20" fmla="*/ 1 w 34"/>
                  <a:gd name="T21" fmla="*/ 0 h 12"/>
                  <a:gd name="T22" fmla="*/ 1 w 34"/>
                  <a:gd name="T23" fmla="*/ 0 h 12"/>
                  <a:gd name="T24" fmla="*/ 1 w 34"/>
                  <a:gd name="T25" fmla="*/ 0 h 12"/>
                  <a:gd name="T26" fmla="*/ 1 w 34"/>
                  <a:gd name="T27" fmla="*/ 0 h 12"/>
                  <a:gd name="T28" fmla="*/ 1 w 34"/>
                  <a:gd name="T29" fmla="*/ 0 h 12"/>
                  <a:gd name="T30" fmla="*/ 1 w 34"/>
                  <a:gd name="T31" fmla="*/ 0 h 12"/>
                  <a:gd name="T32" fmla="*/ 1 w 34"/>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4"/>
                  <a:gd name="T52" fmla="*/ 0 h 12"/>
                  <a:gd name="T53" fmla="*/ 34 w 3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4" h="12">
                    <a:moveTo>
                      <a:pt x="34" y="8"/>
                    </a:moveTo>
                    <a:lnTo>
                      <a:pt x="32" y="11"/>
                    </a:lnTo>
                    <a:lnTo>
                      <a:pt x="27" y="12"/>
                    </a:lnTo>
                    <a:lnTo>
                      <a:pt x="23" y="12"/>
                    </a:lnTo>
                    <a:lnTo>
                      <a:pt x="16" y="12"/>
                    </a:lnTo>
                    <a:lnTo>
                      <a:pt x="10" y="11"/>
                    </a:lnTo>
                    <a:lnTo>
                      <a:pt x="4" y="8"/>
                    </a:lnTo>
                    <a:lnTo>
                      <a:pt x="1" y="5"/>
                    </a:lnTo>
                    <a:lnTo>
                      <a:pt x="0" y="0"/>
                    </a:lnTo>
                    <a:lnTo>
                      <a:pt x="4" y="4"/>
                    </a:lnTo>
                    <a:lnTo>
                      <a:pt x="9" y="5"/>
                    </a:lnTo>
                    <a:lnTo>
                      <a:pt x="16" y="5"/>
                    </a:lnTo>
                    <a:lnTo>
                      <a:pt x="23" y="5"/>
                    </a:lnTo>
                    <a:lnTo>
                      <a:pt x="29" y="5"/>
                    </a:lnTo>
                    <a:lnTo>
                      <a:pt x="32" y="5"/>
                    </a:lnTo>
                    <a:lnTo>
                      <a:pt x="34" y="6"/>
                    </a:lnTo>
                    <a:lnTo>
                      <a:pt x="34"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4" name="Freeform 246"/>
              <p:cNvSpPr>
                <a:spLocks/>
              </p:cNvSpPr>
              <p:nvPr/>
            </p:nvSpPr>
            <p:spPr bwMode="auto">
              <a:xfrm>
                <a:off x="41" y="537"/>
                <a:ext cx="33" cy="28"/>
              </a:xfrm>
              <a:custGeom>
                <a:avLst/>
                <a:gdLst>
                  <a:gd name="T0" fmla="*/ 1 w 65"/>
                  <a:gd name="T1" fmla="*/ 0 h 57"/>
                  <a:gd name="T2" fmla="*/ 1 w 65"/>
                  <a:gd name="T3" fmla="*/ 0 h 57"/>
                  <a:gd name="T4" fmla="*/ 1 w 65"/>
                  <a:gd name="T5" fmla="*/ 0 h 57"/>
                  <a:gd name="T6" fmla="*/ 1 w 65"/>
                  <a:gd name="T7" fmla="*/ 0 h 57"/>
                  <a:gd name="T8" fmla="*/ 1 w 65"/>
                  <a:gd name="T9" fmla="*/ 0 h 57"/>
                  <a:gd name="T10" fmla="*/ 1 w 65"/>
                  <a:gd name="T11" fmla="*/ 0 h 57"/>
                  <a:gd name="T12" fmla="*/ 1 w 65"/>
                  <a:gd name="T13" fmla="*/ 0 h 57"/>
                  <a:gd name="T14" fmla="*/ 1 w 65"/>
                  <a:gd name="T15" fmla="*/ 0 h 57"/>
                  <a:gd name="T16" fmla="*/ 0 w 65"/>
                  <a:gd name="T17" fmla="*/ 0 h 57"/>
                  <a:gd name="T18" fmla="*/ 1 w 65"/>
                  <a:gd name="T19" fmla="*/ 0 h 57"/>
                  <a:gd name="T20" fmla="*/ 1 w 65"/>
                  <a:gd name="T21" fmla="*/ 0 h 57"/>
                  <a:gd name="T22" fmla="*/ 1 w 65"/>
                  <a:gd name="T23" fmla="*/ 0 h 57"/>
                  <a:gd name="T24" fmla="*/ 1 w 65"/>
                  <a:gd name="T25" fmla="*/ 0 h 57"/>
                  <a:gd name="T26" fmla="*/ 1 w 65"/>
                  <a:gd name="T27" fmla="*/ 0 h 57"/>
                  <a:gd name="T28" fmla="*/ 1 w 65"/>
                  <a:gd name="T29" fmla="*/ 0 h 57"/>
                  <a:gd name="T30" fmla="*/ 1 w 65"/>
                  <a:gd name="T31" fmla="*/ 0 h 57"/>
                  <a:gd name="T32" fmla="*/ 1 w 65"/>
                  <a:gd name="T33" fmla="*/ 0 h 5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7"/>
                  <a:gd name="T53" fmla="*/ 65 w 65"/>
                  <a:gd name="T54" fmla="*/ 57 h 5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7">
                    <a:moveTo>
                      <a:pt x="65" y="56"/>
                    </a:moveTo>
                    <a:lnTo>
                      <a:pt x="62" y="57"/>
                    </a:lnTo>
                    <a:lnTo>
                      <a:pt x="55" y="53"/>
                    </a:lnTo>
                    <a:lnTo>
                      <a:pt x="45" y="49"/>
                    </a:lnTo>
                    <a:lnTo>
                      <a:pt x="34" y="41"/>
                    </a:lnTo>
                    <a:lnTo>
                      <a:pt x="23" y="31"/>
                    </a:lnTo>
                    <a:lnTo>
                      <a:pt x="14" y="21"/>
                    </a:lnTo>
                    <a:lnTo>
                      <a:pt x="6" y="11"/>
                    </a:lnTo>
                    <a:lnTo>
                      <a:pt x="0" y="0"/>
                    </a:lnTo>
                    <a:lnTo>
                      <a:pt x="6" y="5"/>
                    </a:lnTo>
                    <a:lnTo>
                      <a:pt x="14" y="11"/>
                    </a:lnTo>
                    <a:lnTo>
                      <a:pt x="25" y="19"/>
                    </a:lnTo>
                    <a:lnTo>
                      <a:pt x="37" y="28"/>
                    </a:lnTo>
                    <a:lnTo>
                      <a:pt x="48" y="37"/>
                    </a:lnTo>
                    <a:lnTo>
                      <a:pt x="57" y="45"/>
                    </a:lnTo>
                    <a:lnTo>
                      <a:pt x="64" y="51"/>
                    </a:lnTo>
                    <a:lnTo>
                      <a:pt x="65" y="5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5" name="Freeform 247"/>
              <p:cNvSpPr>
                <a:spLocks/>
              </p:cNvSpPr>
              <p:nvPr/>
            </p:nvSpPr>
            <p:spPr bwMode="auto">
              <a:xfrm>
                <a:off x="42" y="515"/>
                <a:ext cx="37" cy="29"/>
              </a:xfrm>
              <a:custGeom>
                <a:avLst/>
                <a:gdLst>
                  <a:gd name="T0" fmla="*/ 0 w 75"/>
                  <a:gd name="T1" fmla="*/ 1 h 56"/>
                  <a:gd name="T2" fmla="*/ 0 w 75"/>
                  <a:gd name="T3" fmla="*/ 1 h 56"/>
                  <a:gd name="T4" fmla="*/ 0 w 75"/>
                  <a:gd name="T5" fmla="*/ 1 h 56"/>
                  <a:gd name="T6" fmla="*/ 0 w 75"/>
                  <a:gd name="T7" fmla="*/ 1 h 56"/>
                  <a:gd name="T8" fmla="*/ 0 w 75"/>
                  <a:gd name="T9" fmla="*/ 1 h 56"/>
                  <a:gd name="T10" fmla="*/ 0 w 75"/>
                  <a:gd name="T11" fmla="*/ 1 h 56"/>
                  <a:gd name="T12" fmla="*/ 0 w 75"/>
                  <a:gd name="T13" fmla="*/ 1 h 56"/>
                  <a:gd name="T14" fmla="*/ 0 w 75"/>
                  <a:gd name="T15" fmla="*/ 1 h 56"/>
                  <a:gd name="T16" fmla="*/ 0 w 75"/>
                  <a:gd name="T17" fmla="*/ 0 h 56"/>
                  <a:gd name="T18" fmla="*/ 0 w 75"/>
                  <a:gd name="T19" fmla="*/ 1 h 56"/>
                  <a:gd name="T20" fmla="*/ 0 w 75"/>
                  <a:gd name="T21" fmla="*/ 1 h 56"/>
                  <a:gd name="T22" fmla="*/ 0 w 75"/>
                  <a:gd name="T23" fmla="*/ 1 h 56"/>
                  <a:gd name="T24" fmla="*/ 0 w 75"/>
                  <a:gd name="T25" fmla="*/ 1 h 56"/>
                  <a:gd name="T26" fmla="*/ 0 w 75"/>
                  <a:gd name="T27" fmla="*/ 1 h 56"/>
                  <a:gd name="T28" fmla="*/ 0 w 75"/>
                  <a:gd name="T29" fmla="*/ 1 h 56"/>
                  <a:gd name="T30" fmla="*/ 0 w 75"/>
                  <a:gd name="T31" fmla="*/ 1 h 56"/>
                  <a:gd name="T32" fmla="*/ 0 w 75"/>
                  <a:gd name="T33" fmla="*/ 1 h 5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5"/>
                  <a:gd name="T52" fmla="*/ 0 h 56"/>
                  <a:gd name="T53" fmla="*/ 75 w 75"/>
                  <a:gd name="T54" fmla="*/ 56 h 5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5" h="56">
                    <a:moveTo>
                      <a:pt x="75" y="55"/>
                    </a:moveTo>
                    <a:lnTo>
                      <a:pt x="70" y="56"/>
                    </a:lnTo>
                    <a:lnTo>
                      <a:pt x="61" y="53"/>
                    </a:lnTo>
                    <a:lnTo>
                      <a:pt x="51" y="47"/>
                    </a:lnTo>
                    <a:lnTo>
                      <a:pt x="38" y="39"/>
                    </a:lnTo>
                    <a:lnTo>
                      <a:pt x="24" y="30"/>
                    </a:lnTo>
                    <a:lnTo>
                      <a:pt x="14" y="19"/>
                    </a:lnTo>
                    <a:lnTo>
                      <a:pt x="5" y="9"/>
                    </a:lnTo>
                    <a:lnTo>
                      <a:pt x="0" y="0"/>
                    </a:lnTo>
                    <a:lnTo>
                      <a:pt x="6" y="3"/>
                    </a:lnTo>
                    <a:lnTo>
                      <a:pt x="16" y="9"/>
                    </a:lnTo>
                    <a:lnTo>
                      <a:pt x="28" y="18"/>
                    </a:lnTo>
                    <a:lnTo>
                      <a:pt x="42" y="27"/>
                    </a:lnTo>
                    <a:lnTo>
                      <a:pt x="55" y="37"/>
                    </a:lnTo>
                    <a:lnTo>
                      <a:pt x="66" y="45"/>
                    </a:lnTo>
                    <a:lnTo>
                      <a:pt x="73" y="52"/>
                    </a:lnTo>
                    <a:lnTo>
                      <a:pt x="75" y="5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6" name="Freeform 248"/>
              <p:cNvSpPr>
                <a:spLocks/>
              </p:cNvSpPr>
              <p:nvPr/>
            </p:nvSpPr>
            <p:spPr bwMode="auto">
              <a:xfrm>
                <a:off x="49" y="485"/>
                <a:ext cx="36" cy="21"/>
              </a:xfrm>
              <a:custGeom>
                <a:avLst/>
                <a:gdLst>
                  <a:gd name="T0" fmla="*/ 1 w 71"/>
                  <a:gd name="T1" fmla="*/ 1 h 42"/>
                  <a:gd name="T2" fmla="*/ 1 w 71"/>
                  <a:gd name="T3" fmla="*/ 1 h 42"/>
                  <a:gd name="T4" fmla="*/ 1 w 71"/>
                  <a:gd name="T5" fmla="*/ 1 h 42"/>
                  <a:gd name="T6" fmla="*/ 1 w 71"/>
                  <a:gd name="T7" fmla="*/ 1 h 42"/>
                  <a:gd name="T8" fmla="*/ 1 w 71"/>
                  <a:gd name="T9" fmla="*/ 1 h 42"/>
                  <a:gd name="T10" fmla="*/ 1 w 71"/>
                  <a:gd name="T11" fmla="*/ 1 h 42"/>
                  <a:gd name="T12" fmla="*/ 1 w 71"/>
                  <a:gd name="T13" fmla="*/ 1 h 42"/>
                  <a:gd name="T14" fmla="*/ 1 w 71"/>
                  <a:gd name="T15" fmla="*/ 1 h 42"/>
                  <a:gd name="T16" fmla="*/ 0 w 71"/>
                  <a:gd name="T17" fmla="*/ 0 h 42"/>
                  <a:gd name="T18" fmla="*/ 1 w 71"/>
                  <a:gd name="T19" fmla="*/ 1 h 42"/>
                  <a:gd name="T20" fmla="*/ 1 w 71"/>
                  <a:gd name="T21" fmla="*/ 1 h 42"/>
                  <a:gd name="T22" fmla="*/ 1 w 71"/>
                  <a:gd name="T23" fmla="*/ 1 h 42"/>
                  <a:gd name="T24" fmla="*/ 1 w 71"/>
                  <a:gd name="T25" fmla="*/ 1 h 42"/>
                  <a:gd name="T26" fmla="*/ 1 w 71"/>
                  <a:gd name="T27" fmla="*/ 1 h 42"/>
                  <a:gd name="T28" fmla="*/ 1 w 71"/>
                  <a:gd name="T29" fmla="*/ 1 h 42"/>
                  <a:gd name="T30" fmla="*/ 1 w 71"/>
                  <a:gd name="T31" fmla="*/ 1 h 42"/>
                  <a:gd name="T32" fmla="*/ 1 w 71"/>
                  <a:gd name="T33" fmla="*/ 1 h 4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1"/>
                  <a:gd name="T52" fmla="*/ 0 h 42"/>
                  <a:gd name="T53" fmla="*/ 71 w 71"/>
                  <a:gd name="T54" fmla="*/ 42 h 4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1" h="42">
                    <a:moveTo>
                      <a:pt x="71" y="41"/>
                    </a:moveTo>
                    <a:lnTo>
                      <a:pt x="68" y="42"/>
                    </a:lnTo>
                    <a:lnTo>
                      <a:pt x="60" y="41"/>
                    </a:lnTo>
                    <a:lnTo>
                      <a:pt x="49" y="38"/>
                    </a:lnTo>
                    <a:lnTo>
                      <a:pt x="38" y="32"/>
                    </a:lnTo>
                    <a:lnTo>
                      <a:pt x="25" y="25"/>
                    </a:lnTo>
                    <a:lnTo>
                      <a:pt x="14" y="18"/>
                    </a:lnTo>
                    <a:lnTo>
                      <a:pt x="6" y="9"/>
                    </a:lnTo>
                    <a:lnTo>
                      <a:pt x="0" y="0"/>
                    </a:lnTo>
                    <a:lnTo>
                      <a:pt x="7" y="4"/>
                    </a:lnTo>
                    <a:lnTo>
                      <a:pt x="17" y="9"/>
                    </a:lnTo>
                    <a:lnTo>
                      <a:pt x="30" y="15"/>
                    </a:lnTo>
                    <a:lnTo>
                      <a:pt x="43" y="22"/>
                    </a:lnTo>
                    <a:lnTo>
                      <a:pt x="54" y="27"/>
                    </a:lnTo>
                    <a:lnTo>
                      <a:pt x="64" y="33"/>
                    </a:lnTo>
                    <a:lnTo>
                      <a:pt x="70" y="38"/>
                    </a:lnTo>
                    <a:lnTo>
                      <a:pt x="71" y="41"/>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7" name="Freeform 249"/>
              <p:cNvSpPr>
                <a:spLocks/>
              </p:cNvSpPr>
              <p:nvPr/>
            </p:nvSpPr>
            <p:spPr bwMode="auto">
              <a:xfrm>
                <a:off x="58" y="469"/>
                <a:ext cx="27" cy="22"/>
              </a:xfrm>
              <a:custGeom>
                <a:avLst/>
                <a:gdLst>
                  <a:gd name="T0" fmla="*/ 1 w 53"/>
                  <a:gd name="T1" fmla="*/ 1 h 44"/>
                  <a:gd name="T2" fmla="*/ 1 w 53"/>
                  <a:gd name="T3" fmla="*/ 1 h 44"/>
                  <a:gd name="T4" fmla="*/ 1 w 53"/>
                  <a:gd name="T5" fmla="*/ 1 h 44"/>
                  <a:gd name="T6" fmla="*/ 1 w 53"/>
                  <a:gd name="T7" fmla="*/ 1 h 44"/>
                  <a:gd name="T8" fmla="*/ 1 w 53"/>
                  <a:gd name="T9" fmla="*/ 1 h 44"/>
                  <a:gd name="T10" fmla="*/ 1 w 53"/>
                  <a:gd name="T11" fmla="*/ 1 h 44"/>
                  <a:gd name="T12" fmla="*/ 1 w 53"/>
                  <a:gd name="T13" fmla="*/ 1 h 44"/>
                  <a:gd name="T14" fmla="*/ 1 w 53"/>
                  <a:gd name="T15" fmla="*/ 1 h 44"/>
                  <a:gd name="T16" fmla="*/ 0 w 53"/>
                  <a:gd name="T17" fmla="*/ 0 h 44"/>
                  <a:gd name="T18" fmla="*/ 1 w 53"/>
                  <a:gd name="T19" fmla="*/ 1 h 44"/>
                  <a:gd name="T20" fmla="*/ 1 w 53"/>
                  <a:gd name="T21" fmla="*/ 1 h 44"/>
                  <a:gd name="T22" fmla="*/ 1 w 53"/>
                  <a:gd name="T23" fmla="*/ 1 h 44"/>
                  <a:gd name="T24" fmla="*/ 1 w 53"/>
                  <a:gd name="T25" fmla="*/ 1 h 44"/>
                  <a:gd name="T26" fmla="*/ 1 w 53"/>
                  <a:gd name="T27" fmla="*/ 1 h 44"/>
                  <a:gd name="T28" fmla="*/ 1 w 53"/>
                  <a:gd name="T29" fmla="*/ 1 h 44"/>
                  <a:gd name="T30" fmla="*/ 1 w 53"/>
                  <a:gd name="T31" fmla="*/ 1 h 44"/>
                  <a:gd name="T32" fmla="*/ 1 w 53"/>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44"/>
                  <a:gd name="T53" fmla="*/ 53 w 5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44">
                    <a:moveTo>
                      <a:pt x="53" y="43"/>
                    </a:moveTo>
                    <a:lnTo>
                      <a:pt x="50" y="44"/>
                    </a:lnTo>
                    <a:lnTo>
                      <a:pt x="43" y="41"/>
                    </a:lnTo>
                    <a:lnTo>
                      <a:pt x="35" y="35"/>
                    </a:lnTo>
                    <a:lnTo>
                      <a:pt x="26" y="28"/>
                    </a:lnTo>
                    <a:lnTo>
                      <a:pt x="15" y="20"/>
                    </a:lnTo>
                    <a:lnTo>
                      <a:pt x="7" y="12"/>
                    </a:lnTo>
                    <a:lnTo>
                      <a:pt x="3" y="5"/>
                    </a:lnTo>
                    <a:lnTo>
                      <a:pt x="0" y="0"/>
                    </a:lnTo>
                    <a:lnTo>
                      <a:pt x="6" y="4"/>
                    </a:lnTo>
                    <a:lnTo>
                      <a:pt x="13" y="9"/>
                    </a:lnTo>
                    <a:lnTo>
                      <a:pt x="22" y="14"/>
                    </a:lnTo>
                    <a:lnTo>
                      <a:pt x="30" y="21"/>
                    </a:lnTo>
                    <a:lnTo>
                      <a:pt x="39" y="28"/>
                    </a:lnTo>
                    <a:lnTo>
                      <a:pt x="46" y="34"/>
                    </a:lnTo>
                    <a:lnTo>
                      <a:pt x="51" y="40"/>
                    </a:lnTo>
                    <a:lnTo>
                      <a:pt x="53"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8" name="Freeform 250"/>
              <p:cNvSpPr>
                <a:spLocks/>
              </p:cNvSpPr>
              <p:nvPr/>
            </p:nvSpPr>
            <p:spPr bwMode="auto">
              <a:xfrm>
                <a:off x="62" y="466"/>
                <a:ext cx="19" cy="8"/>
              </a:xfrm>
              <a:custGeom>
                <a:avLst/>
                <a:gdLst>
                  <a:gd name="T0" fmla="*/ 0 w 39"/>
                  <a:gd name="T1" fmla="*/ 0 h 17"/>
                  <a:gd name="T2" fmla="*/ 0 w 39"/>
                  <a:gd name="T3" fmla="*/ 0 h 17"/>
                  <a:gd name="T4" fmla="*/ 0 w 39"/>
                  <a:gd name="T5" fmla="*/ 0 h 17"/>
                  <a:gd name="T6" fmla="*/ 0 w 39"/>
                  <a:gd name="T7" fmla="*/ 0 h 17"/>
                  <a:gd name="T8" fmla="*/ 0 w 39"/>
                  <a:gd name="T9" fmla="*/ 0 h 17"/>
                  <a:gd name="T10" fmla="*/ 0 w 39"/>
                  <a:gd name="T11" fmla="*/ 0 h 17"/>
                  <a:gd name="T12" fmla="*/ 0 w 39"/>
                  <a:gd name="T13" fmla="*/ 0 h 17"/>
                  <a:gd name="T14" fmla="*/ 0 w 39"/>
                  <a:gd name="T15" fmla="*/ 0 h 17"/>
                  <a:gd name="T16" fmla="*/ 0 w 39"/>
                  <a:gd name="T17" fmla="*/ 0 h 17"/>
                  <a:gd name="T18" fmla="*/ 0 w 39"/>
                  <a:gd name="T19" fmla="*/ 0 h 17"/>
                  <a:gd name="T20" fmla="*/ 0 w 39"/>
                  <a:gd name="T21" fmla="*/ 0 h 17"/>
                  <a:gd name="T22" fmla="*/ 0 w 39"/>
                  <a:gd name="T23" fmla="*/ 0 h 17"/>
                  <a:gd name="T24" fmla="*/ 0 w 39"/>
                  <a:gd name="T25" fmla="*/ 0 h 17"/>
                  <a:gd name="T26" fmla="*/ 0 w 39"/>
                  <a:gd name="T27" fmla="*/ 0 h 17"/>
                  <a:gd name="T28" fmla="*/ 0 w 39"/>
                  <a:gd name="T29" fmla="*/ 0 h 17"/>
                  <a:gd name="T30" fmla="*/ 0 w 39"/>
                  <a:gd name="T31" fmla="*/ 0 h 17"/>
                  <a:gd name="T32" fmla="*/ 0 w 39"/>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9"/>
                  <a:gd name="T52" fmla="*/ 0 h 17"/>
                  <a:gd name="T53" fmla="*/ 39 w 39"/>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9" h="17">
                    <a:moveTo>
                      <a:pt x="39" y="15"/>
                    </a:moveTo>
                    <a:lnTo>
                      <a:pt x="37" y="16"/>
                    </a:lnTo>
                    <a:lnTo>
                      <a:pt x="32" y="17"/>
                    </a:lnTo>
                    <a:lnTo>
                      <a:pt x="27" y="16"/>
                    </a:lnTo>
                    <a:lnTo>
                      <a:pt x="20" y="15"/>
                    </a:lnTo>
                    <a:lnTo>
                      <a:pt x="13" y="12"/>
                    </a:lnTo>
                    <a:lnTo>
                      <a:pt x="7" y="9"/>
                    </a:lnTo>
                    <a:lnTo>
                      <a:pt x="3" y="4"/>
                    </a:lnTo>
                    <a:lnTo>
                      <a:pt x="0" y="0"/>
                    </a:lnTo>
                    <a:lnTo>
                      <a:pt x="5" y="3"/>
                    </a:lnTo>
                    <a:lnTo>
                      <a:pt x="11" y="5"/>
                    </a:lnTo>
                    <a:lnTo>
                      <a:pt x="19" y="6"/>
                    </a:lnTo>
                    <a:lnTo>
                      <a:pt x="26" y="8"/>
                    </a:lnTo>
                    <a:lnTo>
                      <a:pt x="32" y="9"/>
                    </a:lnTo>
                    <a:lnTo>
                      <a:pt x="37" y="10"/>
                    </a:lnTo>
                    <a:lnTo>
                      <a:pt x="39" y="12"/>
                    </a:lnTo>
                    <a:lnTo>
                      <a:pt x="39"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39" name="Freeform 251"/>
              <p:cNvSpPr>
                <a:spLocks/>
              </p:cNvSpPr>
              <p:nvPr/>
            </p:nvSpPr>
            <p:spPr bwMode="auto">
              <a:xfrm>
                <a:off x="46" y="571"/>
                <a:ext cx="16" cy="17"/>
              </a:xfrm>
              <a:custGeom>
                <a:avLst/>
                <a:gdLst>
                  <a:gd name="T0" fmla="*/ 0 w 31"/>
                  <a:gd name="T1" fmla="*/ 0 h 33"/>
                  <a:gd name="T2" fmla="*/ 1 w 31"/>
                  <a:gd name="T3" fmla="*/ 1 h 33"/>
                  <a:gd name="T4" fmla="*/ 1 w 31"/>
                  <a:gd name="T5" fmla="*/ 1 h 33"/>
                  <a:gd name="T6" fmla="*/ 1 w 31"/>
                  <a:gd name="T7" fmla="*/ 1 h 33"/>
                  <a:gd name="T8" fmla="*/ 1 w 31"/>
                  <a:gd name="T9" fmla="*/ 1 h 33"/>
                  <a:gd name="T10" fmla="*/ 1 w 31"/>
                  <a:gd name="T11" fmla="*/ 1 h 33"/>
                  <a:gd name="T12" fmla="*/ 1 w 31"/>
                  <a:gd name="T13" fmla="*/ 1 h 33"/>
                  <a:gd name="T14" fmla="*/ 1 w 31"/>
                  <a:gd name="T15" fmla="*/ 1 h 33"/>
                  <a:gd name="T16" fmla="*/ 1 w 31"/>
                  <a:gd name="T17" fmla="*/ 1 h 33"/>
                  <a:gd name="T18" fmla="*/ 1 w 31"/>
                  <a:gd name="T19" fmla="*/ 1 h 33"/>
                  <a:gd name="T20" fmla="*/ 1 w 31"/>
                  <a:gd name="T21" fmla="*/ 1 h 33"/>
                  <a:gd name="T22" fmla="*/ 1 w 31"/>
                  <a:gd name="T23" fmla="*/ 1 h 33"/>
                  <a:gd name="T24" fmla="*/ 0 w 31"/>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1"/>
                  <a:gd name="T40" fmla="*/ 0 h 33"/>
                  <a:gd name="T41" fmla="*/ 31 w 31"/>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1" h="33">
                    <a:moveTo>
                      <a:pt x="0" y="0"/>
                    </a:moveTo>
                    <a:lnTo>
                      <a:pt x="4" y="2"/>
                    </a:lnTo>
                    <a:lnTo>
                      <a:pt x="8" y="5"/>
                    </a:lnTo>
                    <a:lnTo>
                      <a:pt x="14" y="10"/>
                    </a:lnTo>
                    <a:lnTo>
                      <a:pt x="20" y="15"/>
                    </a:lnTo>
                    <a:lnTo>
                      <a:pt x="25" y="20"/>
                    </a:lnTo>
                    <a:lnTo>
                      <a:pt x="29" y="25"/>
                    </a:lnTo>
                    <a:lnTo>
                      <a:pt x="31" y="30"/>
                    </a:lnTo>
                    <a:lnTo>
                      <a:pt x="30" y="33"/>
                    </a:lnTo>
                    <a:lnTo>
                      <a:pt x="23" y="32"/>
                    </a:lnTo>
                    <a:lnTo>
                      <a:pt x="14" y="21"/>
                    </a:lnTo>
                    <a:lnTo>
                      <a:pt x="6" y="9"/>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0" name="Freeform 252"/>
              <p:cNvSpPr>
                <a:spLocks/>
              </p:cNvSpPr>
              <p:nvPr/>
            </p:nvSpPr>
            <p:spPr bwMode="auto">
              <a:xfrm>
                <a:off x="45" y="575"/>
                <a:ext cx="5" cy="20"/>
              </a:xfrm>
              <a:custGeom>
                <a:avLst/>
                <a:gdLst>
                  <a:gd name="T0" fmla="*/ 1 w 8"/>
                  <a:gd name="T1" fmla="*/ 0 h 42"/>
                  <a:gd name="T2" fmla="*/ 1 w 8"/>
                  <a:gd name="T3" fmla="*/ 0 h 42"/>
                  <a:gd name="T4" fmla="*/ 0 w 8"/>
                  <a:gd name="T5" fmla="*/ 0 h 42"/>
                  <a:gd name="T6" fmla="*/ 0 w 8"/>
                  <a:gd name="T7" fmla="*/ 0 h 42"/>
                  <a:gd name="T8" fmla="*/ 1 w 8"/>
                  <a:gd name="T9" fmla="*/ 0 h 42"/>
                  <a:gd name="T10" fmla="*/ 1 w 8"/>
                  <a:gd name="T11" fmla="*/ 0 h 42"/>
                  <a:gd name="T12" fmla="*/ 1 w 8"/>
                  <a:gd name="T13" fmla="*/ 0 h 42"/>
                  <a:gd name="T14" fmla="*/ 1 w 8"/>
                  <a:gd name="T15" fmla="*/ 0 h 42"/>
                  <a:gd name="T16" fmla="*/ 1 w 8"/>
                  <a:gd name="T17" fmla="*/ 0 h 4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8"/>
                  <a:gd name="T28" fmla="*/ 0 h 42"/>
                  <a:gd name="T29" fmla="*/ 8 w 8"/>
                  <a:gd name="T30" fmla="*/ 42 h 4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8" h="42">
                    <a:moveTo>
                      <a:pt x="2" y="0"/>
                    </a:moveTo>
                    <a:lnTo>
                      <a:pt x="2" y="9"/>
                    </a:lnTo>
                    <a:lnTo>
                      <a:pt x="0" y="22"/>
                    </a:lnTo>
                    <a:lnTo>
                      <a:pt x="0" y="36"/>
                    </a:lnTo>
                    <a:lnTo>
                      <a:pt x="5" y="42"/>
                    </a:lnTo>
                    <a:lnTo>
                      <a:pt x="8" y="36"/>
                    </a:lnTo>
                    <a:lnTo>
                      <a:pt x="8" y="25"/>
                    </a:lnTo>
                    <a:lnTo>
                      <a:pt x="5" y="11"/>
                    </a:lnTo>
                    <a:lnTo>
                      <a:pt x="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1" name="Freeform 253"/>
              <p:cNvSpPr>
                <a:spLocks/>
              </p:cNvSpPr>
              <p:nvPr/>
            </p:nvSpPr>
            <p:spPr bwMode="auto">
              <a:xfrm>
                <a:off x="30" y="571"/>
                <a:ext cx="17" cy="19"/>
              </a:xfrm>
              <a:custGeom>
                <a:avLst/>
                <a:gdLst>
                  <a:gd name="T0" fmla="*/ 1 w 33"/>
                  <a:gd name="T1" fmla="*/ 0 h 38"/>
                  <a:gd name="T2" fmla="*/ 1 w 33"/>
                  <a:gd name="T3" fmla="*/ 1 h 38"/>
                  <a:gd name="T4" fmla="*/ 1 w 33"/>
                  <a:gd name="T5" fmla="*/ 1 h 38"/>
                  <a:gd name="T6" fmla="*/ 1 w 33"/>
                  <a:gd name="T7" fmla="*/ 1 h 38"/>
                  <a:gd name="T8" fmla="*/ 0 w 33"/>
                  <a:gd name="T9" fmla="*/ 1 h 38"/>
                  <a:gd name="T10" fmla="*/ 0 w 33"/>
                  <a:gd name="T11" fmla="*/ 1 h 38"/>
                  <a:gd name="T12" fmla="*/ 1 w 33"/>
                  <a:gd name="T13" fmla="*/ 1 h 38"/>
                  <a:gd name="T14" fmla="*/ 1 w 33"/>
                  <a:gd name="T15" fmla="*/ 1 h 38"/>
                  <a:gd name="T16" fmla="*/ 1 w 33"/>
                  <a:gd name="T17" fmla="*/ 1 h 38"/>
                  <a:gd name="T18" fmla="*/ 1 w 33"/>
                  <a:gd name="T19" fmla="*/ 1 h 38"/>
                  <a:gd name="T20" fmla="*/ 1 w 33"/>
                  <a:gd name="T21" fmla="*/ 1 h 38"/>
                  <a:gd name="T22" fmla="*/ 1 w 33"/>
                  <a:gd name="T23" fmla="*/ 1 h 38"/>
                  <a:gd name="T24" fmla="*/ 1 w 33"/>
                  <a:gd name="T25" fmla="*/ 0 h 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38"/>
                  <a:gd name="T41" fmla="*/ 33 w 33"/>
                  <a:gd name="T42" fmla="*/ 38 h 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38">
                    <a:moveTo>
                      <a:pt x="33" y="0"/>
                    </a:moveTo>
                    <a:lnTo>
                      <a:pt x="25" y="12"/>
                    </a:lnTo>
                    <a:lnTo>
                      <a:pt x="15" y="26"/>
                    </a:lnTo>
                    <a:lnTo>
                      <a:pt x="6" y="37"/>
                    </a:lnTo>
                    <a:lnTo>
                      <a:pt x="0" y="38"/>
                    </a:lnTo>
                    <a:lnTo>
                      <a:pt x="0" y="35"/>
                    </a:lnTo>
                    <a:lnTo>
                      <a:pt x="2" y="30"/>
                    </a:lnTo>
                    <a:lnTo>
                      <a:pt x="7" y="26"/>
                    </a:lnTo>
                    <a:lnTo>
                      <a:pt x="13" y="19"/>
                    </a:lnTo>
                    <a:lnTo>
                      <a:pt x="19" y="13"/>
                    </a:lnTo>
                    <a:lnTo>
                      <a:pt x="25" y="8"/>
                    </a:lnTo>
                    <a:lnTo>
                      <a:pt x="30" y="4"/>
                    </a:lnTo>
                    <a:lnTo>
                      <a:pt x="3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2" name="Freeform 254"/>
              <p:cNvSpPr>
                <a:spLocks/>
              </p:cNvSpPr>
              <p:nvPr/>
            </p:nvSpPr>
            <p:spPr bwMode="auto">
              <a:xfrm>
                <a:off x="33" y="465"/>
                <a:ext cx="26" cy="6"/>
              </a:xfrm>
              <a:custGeom>
                <a:avLst/>
                <a:gdLst>
                  <a:gd name="T0" fmla="*/ 1 w 52"/>
                  <a:gd name="T1" fmla="*/ 1 h 12"/>
                  <a:gd name="T2" fmla="*/ 1 w 52"/>
                  <a:gd name="T3" fmla="*/ 1 h 12"/>
                  <a:gd name="T4" fmla="*/ 1 w 52"/>
                  <a:gd name="T5" fmla="*/ 1 h 12"/>
                  <a:gd name="T6" fmla="*/ 1 w 52"/>
                  <a:gd name="T7" fmla="*/ 1 h 12"/>
                  <a:gd name="T8" fmla="*/ 1 w 52"/>
                  <a:gd name="T9" fmla="*/ 1 h 12"/>
                  <a:gd name="T10" fmla="*/ 1 w 52"/>
                  <a:gd name="T11" fmla="*/ 1 h 12"/>
                  <a:gd name="T12" fmla="*/ 1 w 52"/>
                  <a:gd name="T13" fmla="*/ 1 h 12"/>
                  <a:gd name="T14" fmla="*/ 1 w 52"/>
                  <a:gd name="T15" fmla="*/ 1 h 12"/>
                  <a:gd name="T16" fmla="*/ 0 w 52"/>
                  <a:gd name="T17" fmla="*/ 1 h 12"/>
                  <a:gd name="T18" fmla="*/ 1 w 52"/>
                  <a:gd name="T19" fmla="*/ 1 h 12"/>
                  <a:gd name="T20" fmla="*/ 1 w 52"/>
                  <a:gd name="T21" fmla="*/ 0 h 12"/>
                  <a:gd name="T22" fmla="*/ 1 w 52"/>
                  <a:gd name="T23" fmla="*/ 1 h 12"/>
                  <a:gd name="T24" fmla="*/ 1 w 52"/>
                  <a:gd name="T25" fmla="*/ 1 h 12"/>
                  <a:gd name="T26" fmla="*/ 1 w 52"/>
                  <a:gd name="T27" fmla="*/ 1 h 12"/>
                  <a:gd name="T28" fmla="*/ 1 w 52"/>
                  <a:gd name="T29" fmla="*/ 1 h 12"/>
                  <a:gd name="T30" fmla="*/ 1 w 52"/>
                  <a:gd name="T31" fmla="*/ 1 h 12"/>
                  <a:gd name="T32" fmla="*/ 1 w 52"/>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2"/>
                  <a:gd name="T53" fmla="*/ 52 w 5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2">
                    <a:moveTo>
                      <a:pt x="52" y="10"/>
                    </a:moveTo>
                    <a:lnTo>
                      <a:pt x="46" y="11"/>
                    </a:lnTo>
                    <a:lnTo>
                      <a:pt x="38" y="12"/>
                    </a:lnTo>
                    <a:lnTo>
                      <a:pt x="30" y="12"/>
                    </a:lnTo>
                    <a:lnTo>
                      <a:pt x="22" y="12"/>
                    </a:lnTo>
                    <a:lnTo>
                      <a:pt x="14" y="12"/>
                    </a:lnTo>
                    <a:lnTo>
                      <a:pt x="7" y="11"/>
                    </a:lnTo>
                    <a:lnTo>
                      <a:pt x="2" y="8"/>
                    </a:lnTo>
                    <a:lnTo>
                      <a:pt x="0" y="5"/>
                    </a:lnTo>
                    <a:lnTo>
                      <a:pt x="1" y="2"/>
                    </a:lnTo>
                    <a:lnTo>
                      <a:pt x="6" y="0"/>
                    </a:lnTo>
                    <a:lnTo>
                      <a:pt x="12" y="2"/>
                    </a:lnTo>
                    <a:lnTo>
                      <a:pt x="21" y="3"/>
                    </a:lnTo>
                    <a:lnTo>
                      <a:pt x="29" y="5"/>
                    </a:lnTo>
                    <a:lnTo>
                      <a:pt x="38" y="7"/>
                    </a:lnTo>
                    <a:lnTo>
                      <a:pt x="46" y="8"/>
                    </a:lnTo>
                    <a:lnTo>
                      <a:pt x="52" y="1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3" name="Freeform 255"/>
              <p:cNvSpPr>
                <a:spLocks/>
              </p:cNvSpPr>
              <p:nvPr/>
            </p:nvSpPr>
            <p:spPr bwMode="auto">
              <a:xfrm>
                <a:off x="39" y="454"/>
                <a:ext cx="24" cy="11"/>
              </a:xfrm>
              <a:custGeom>
                <a:avLst/>
                <a:gdLst>
                  <a:gd name="T0" fmla="*/ 0 w 49"/>
                  <a:gd name="T1" fmla="*/ 1 h 22"/>
                  <a:gd name="T2" fmla="*/ 0 w 49"/>
                  <a:gd name="T3" fmla="*/ 1 h 22"/>
                  <a:gd name="T4" fmla="*/ 0 w 49"/>
                  <a:gd name="T5" fmla="*/ 1 h 22"/>
                  <a:gd name="T6" fmla="*/ 0 w 49"/>
                  <a:gd name="T7" fmla="*/ 1 h 22"/>
                  <a:gd name="T8" fmla="*/ 0 w 49"/>
                  <a:gd name="T9" fmla="*/ 1 h 22"/>
                  <a:gd name="T10" fmla="*/ 0 w 49"/>
                  <a:gd name="T11" fmla="*/ 1 h 22"/>
                  <a:gd name="T12" fmla="*/ 0 w 49"/>
                  <a:gd name="T13" fmla="*/ 1 h 22"/>
                  <a:gd name="T14" fmla="*/ 0 w 49"/>
                  <a:gd name="T15" fmla="*/ 1 h 22"/>
                  <a:gd name="T16" fmla="*/ 0 w 49"/>
                  <a:gd name="T17" fmla="*/ 1 h 22"/>
                  <a:gd name="T18" fmla="*/ 0 w 49"/>
                  <a:gd name="T19" fmla="*/ 0 h 22"/>
                  <a:gd name="T20" fmla="*/ 0 w 49"/>
                  <a:gd name="T21" fmla="*/ 0 h 22"/>
                  <a:gd name="T22" fmla="*/ 0 w 49"/>
                  <a:gd name="T23" fmla="*/ 1 h 22"/>
                  <a:gd name="T24" fmla="*/ 0 w 49"/>
                  <a:gd name="T25" fmla="*/ 1 h 22"/>
                  <a:gd name="T26" fmla="*/ 0 w 49"/>
                  <a:gd name="T27" fmla="*/ 1 h 22"/>
                  <a:gd name="T28" fmla="*/ 0 w 49"/>
                  <a:gd name="T29" fmla="*/ 1 h 22"/>
                  <a:gd name="T30" fmla="*/ 0 w 49"/>
                  <a:gd name="T31" fmla="*/ 1 h 22"/>
                  <a:gd name="T32" fmla="*/ 0 w 49"/>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22"/>
                  <a:gd name="T53" fmla="*/ 49 w 49"/>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22">
                    <a:moveTo>
                      <a:pt x="49" y="22"/>
                    </a:moveTo>
                    <a:lnTo>
                      <a:pt x="44" y="22"/>
                    </a:lnTo>
                    <a:lnTo>
                      <a:pt x="37" y="21"/>
                    </a:lnTo>
                    <a:lnTo>
                      <a:pt x="29" y="19"/>
                    </a:lnTo>
                    <a:lnTo>
                      <a:pt x="21" y="17"/>
                    </a:lnTo>
                    <a:lnTo>
                      <a:pt x="14" y="13"/>
                    </a:lnTo>
                    <a:lnTo>
                      <a:pt x="7" y="10"/>
                    </a:lnTo>
                    <a:lnTo>
                      <a:pt x="3" y="6"/>
                    </a:lnTo>
                    <a:lnTo>
                      <a:pt x="0" y="3"/>
                    </a:lnTo>
                    <a:lnTo>
                      <a:pt x="1" y="0"/>
                    </a:lnTo>
                    <a:lnTo>
                      <a:pt x="6" y="0"/>
                    </a:lnTo>
                    <a:lnTo>
                      <a:pt x="14" y="3"/>
                    </a:lnTo>
                    <a:lnTo>
                      <a:pt x="22" y="7"/>
                    </a:lnTo>
                    <a:lnTo>
                      <a:pt x="30" y="12"/>
                    </a:lnTo>
                    <a:lnTo>
                      <a:pt x="38" y="17"/>
                    </a:lnTo>
                    <a:lnTo>
                      <a:pt x="45" y="20"/>
                    </a:lnTo>
                    <a:lnTo>
                      <a:pt x="49"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4" name="Freeform 256"/>
              <p:cNvSpPr>
                <a:spLocks/>
              </p:cNvSpPr>
              <p:nvPr/>
            </p:nvSpPr>
            <p:spPr bwMode="auto">
              <a:xfrm>
                <a:off x="33" y="476"/>
                <a:ext cx="25" cy="6"/>
              </a:xfrm>
              <a:custGeom>
                <a:avLst/>
                <a:gdLst>
                  <a:gd name="T0" fmla="*/ 1 w 48"/>
                  <a:gd name="T1" fmla="*/ 1 h 12"/>
                  <a:gd name="T2" fmla="*/ 1 w 48"/>
                  <a:gd name="T3" fmla="*/ 1 h 12"/>
                  <a:gd name="T4" fmla="*/ 1 w 48"/>
                  <a:gd name="T5" fmla="*/ 1 h 12"/>
                  <a:gd name="T6" fmla="*/ 1 w 48"/>
                  <a:gd name="T7" fmla="*/ 1 h 12"/>
                  <a:gd name="T8" fmla="*/ 1 w 48"/>
                  <a:gd name="T9" fmla="*/ 1 h 12"/>
                  <a:gd name="T10" fmla="*/ 1 w 48"/>
                  <a:gd name="T11" fmla="*/ 1 h 12"/>
                  <a:gd name="T12" fmla="*/ 1 w 48"/>
                  <a:gd name="T13" fmla="*/ 1 h 12"/>
                  <a:gd name="T14" fmla="*/ 1 w 48"/>
                  <a:gd name="T15" fmla="*/ 1 h 12"/>
                  <a:gd name="T16" fmla="*/ 0 w 48"/>
                  <a:gd name="T17" fmla="*/ 1 h 12"/>
                  <a:gd name="T18" fmla="*/ 0 w 48"/>
                  <a:gd name="T19" fmla="*/ 1 h 12"/>
                  <a:gd name="T20" fmla="*/ 1 w 48"/>
                  <a:gd name="T21" fmla="*/ 0 h 12"/>
                  <a:gd name="T22" fmla="*/ 1 w 48"/>
                  <a:gd name="T23" fmla="*/ 0 h 12"/>
                  <a:gd name="T24" fmla="*/ 1 w 48"/>
                  <a:gd name="T25" fmla="*/ 1 h 12"/>
                  <a:gd name="T26" fmla="*/ 1 w 48"/>
                  <a:gd name="T27" fmla="*/ 1 h 12"/>
                  <a:gd name="T28" fmla="*/ 1 w 48"/>
                  <a:gd name="T29" fmla="*/ 1 h 12"/>
                  <a:gd name="T30" fmla="*/ 1 w 48"/>
                  <a:gd name="T31" fmla="*/ 1 h 12"/>
                  <a:gd name="T32" fmla="*/ 1 w 48"/>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2"/>
                  <a:gd name="T53" fmla="*/ 48 w 48"/>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2">
                    <a:moveTo>
                      <a:pt x="48" y="5"/>
                    </a:moveTo>
                    <a:lnTo>
                      <a:pt x="46" y="7"/>
                    </a:lnTo>
                    <a:lnTo>
                      <a:pt x="41" y="10"/>
                    </a:lnTo>
                    <a:lnTo>
                      <a:pt x="33" y="11"/>
                    </a:lnTo>
                    <a:lnTo>
                      <a:pt x="25" y="12"/>
                    </a:lnTo>
                    <a:lnTo>
                      <a:pt x="17" y="12"/>
                    </a:lnTo>
                    <a:lnTo>
                      <a:pt x="9" y="11"/>
                    </a:lnTo>
                    <a:lnTo>
                      <a:pt x="3" y="8"/>
                    </a:lnTo>
                    <a:lnTo>
                      <a:pt x="0" y="5"/>
                    </a:lnTo>
                    <a:lnTo>
                      <a:pt x="0" y="1"/>
                    </a:lnTo>
                    <a:lnTo>
                      <a:pt x="3" y="0"/>
                    </a:lnTo>
                    <a:lnTo>
                      <a:pt x="10" y="0"/>
                    </a:lnTo>
                    <a:lnTo>
                      <a:pt x="17" y="1"/>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5" name="Freeform 257"/>
              <p:cNvSpPr>
                <a:spLocks/>
              </p:cNvSpPr>
              <p:nvPr/>
            </p:nvSpPr>
            <p:spPr bwMode="auto">
              <a:xfrm>
                <a:off x="27" y="487"/>
                <a:ext cx="26" cy="4"/>
              </a:xfrm>
              <a:custGeom>
                <a:avLst/>
                <a:gdLst>
                  <a:gd name="T0" fmla="*/ 1 w 52"/>
                  <a:gd name="T1" fmla="*/ 0 h 8"/>
                  <a:gd name="T2" fmla="*/ 1 w 52"/>
                  <a:gd name="T3" fmla="*/ 1 h 8"/>
                  <a:gd name="T4" fmla="*/ 1 w 52"/>
                  <a:gd name="T5" fmla="*/ 1 h 8"/>
                  <a:gd name="T6" fmla="*/ 1 w 52"/>
                  <a:gd name="T7" fmla="*/ 1 h 8"/>
                  <a:gd name="T8" fmla="*/ 1 w 52"/>
                  <a:gd name="T9" fmla="*/ 1 h 8"/>
                  <a:gd name="T10" fmla="*/ 1 w 52"/>
                  <a:gd name="T11" fmla="*/ 1 h 8"/>
                  <a:gd name="T12" fmla="*/ 1 w 52"/>
                  <a:gd name="T13" fmla="*/ 1 h 8"/>
                  <a:gd name="T14" fmla="*/ 1 w 52"/>
                  <a:gd name="T15" fmla="*/ 1 h 8"/>
                  <a:gd name="T16" fmla="*/ 0 w 52"/>
                  <a:gd name="T17" fmla="*/ 1 h 8"/>
                  <a:gd name="T18" fmla="*/ 0 w 52"/>
                  <a:gd name="T19" fmla="*/ 1 h 8"/>
                  <a:gd name="T20" fmla="*/ 1 w 52"/>
                  <a:gd name="T21" fmla="*/ 0 h 8"/>
                  <a:gd name="T22" fmla="*/ 1 w 52"/>
                  <a:gd name="T23" fmla="*/ 0 h 8"/>
                  <a:gd name="T24" fmla="*/ 1 w 52"/>
                  <a:gd name="T25" fmla="*/ 0 h 8"/>
                  <a:gd name="T26" fmla="*/ 1 w 52"/>
                  <a:gd name="T27" fmla="*/ 0 h 8"/>
                  <a:gd name="T28" fmla="*/ 1 w 52"/>
                  <a:gd name="T29" fmla="*/ 1 h 8"/>
                  <a:gd name="T30" fmla="*/ 1 w 52"/>
                  <a:gd name="T31" fmla="*/ 1 h 8"/>
                  <a:gd name="T32" fmla="*/ 1 w 52"/>
                  <a:gd name="T33" fmla="*/ 0 h 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8"/>
                  <a:gd name="T53" fmla="*/ 52 w 52"/>
                  <a:gd name="T54" fmla="*/ 8 h 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8">
                    <a:moveTo>
                      <a:pt x="52" y="0"/>
                    </a:moveTo>
                    <a:lnTo>
                      <a:pt x="47" y="2"/>
                    </a:lnTo>
                    <a:lnTo>
                      <a:pt x="42" y="4"/>
                    </a:lnTo>
                    <a:lnTo>
                      <a:pt x="34" y="6"/>
                    </a:lnTo>
                    <a:lnTo>
                      <a:pt x="24" y="7"/>
                    </a:lnTo>
                    <a:lnTo>
                      <a:pt x="16" y="8"/>
                    </a:lnTo>
                    <a:lnTo>
                      <a:pt x="8" y="8"/>
                    </a:lnTo>
                    <a:lnTo>
                      <a:pt x="4" y="7"/>
                    </a:lnTo>
                    <a:lnTo>
                      <a:pt x="0" y="5"/>
                    </a:lnTo>
                    <a:lnTo>
                      <a:pt x="0" y="2"/>
                    </a:lnTo>
                    <a:lnTo>
                      <a:pt x="4" y="0"/>
                    </a:lnTo>
                    <a:lnTo>
                      <a:pt x="9" y="0"/>
                    </a:lnTo>
                    <a:lnTo>
                      <a:pt x="17" y="0"/>
                    </a:lnTo>
                    <a:lnTo>
                      <a:pt x="27" y="0"/>
                    </a:lnTo>
                    <a:lnTo>
                      <a:pt x="36" y="1"/>
                    </a:lnTo>
                    <a:lnTo>
                      <a:pt x="44"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6" name="Freeform 258"/>
              <p:cNvSpPr>
                <a:spLocks/>
              </p:cNvSpPr>
              <p:nvPr/>
            </p:nvSpPr>
            <p:spPr bwMode="auto">
              <a:xfrm>
                <a:off x="22" y="495"/>
                <a:ext cx="26" cy="6"/>
              </a:xfrm>
              <a:custGeom>
                <a:avLst/>
                <a:gdLst>
                  <a:gd name="T0" fmla="*/ 1 w 52"/>
                  <a:gd name="T1" fmla="*/ 0 h 12"/>
                  <a:gd name="T2" fmla="*/ 1 w 52"/>
                  <a:gd name="T3" fmla="*/ 1 h 12"/>
                  <a:gd name="T4" fmla="*/ 1 w 52"/>
                  <a:gd name="T5" fmla="*/ 1 h 12"/>
                  <a:gd name="T6" fmla="*/ 1 w 52"/>
                  <a:gd name="T7" fmla="*/ 1 h 12"/>
                  <a:gd name="T8" fmla="*/ 1 w 52"/>
                  <a:gd name="T9" fmla="*/ 1 h 12"/>
                  <a:gd name="T10" fmla="*/ 1 w 52"/>
                  <a:gd name="T11" fmla="*/ 1 h 12"/>
                  <a:gd name="T12" fmla="*/ 1 w 52"/>
                  <a:gd name="T13" fmla="*/ 1 h 12"/>
                  <a:gd name="T14" fmla="*/ 1 w 52"/>
                  <a:gd name="T15" fmla="*/ 1 h 12"/>
                  <a:gd name="T16" fmla="*/ 0 w 52"/>
                  <a:gd name="T17" fmla="*/ 1 h 12"/>
                  <a:gd name="T18" fmla="*/ 1 w 52"/>
                  <a:gd name="T19" fmla="*/ 1 h 12"/>
                  <a:gd name="T20" fmla="*/ 1 w 52"/>
                  <a:gd name="T21" fmla="*/ 1 h 12"/>
                  <a:gd name="T22" fmla="*/ 1 w 52"/>
                  <a:gd name="T23" fmla="*/ 1 h 12"/>
                  <a:gd name="T24" fmla="*/ 1 w 52"/>
                  <a:gd name="T25" fmla="*/ 1 h 12"/>
                  <a:gd name="T26" fmla="*/ 1 w 52"/>
                  <a:gd name="T27" fmla="*/ 1 h 12"/>
                  <a:gd name="T28" fmla="*/ 1 w 52"/>
                  <a:gd name="T29" fmla="*/ 1 h 12"/>
                  <a:gd name="T30" fmla="*/ 1 w 52"/>
                  <a:gd name="T31" fmla="*/ 1 h 12"/>
                  <a:gd name="T32" fmla="*/ 1 w 52"/>
                  <a:gd name="T33" fmla="*/ 0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2"/>
                  <a:gd name="T53" fmla="*/ 52 w 52"/>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2">
                    <a:moveTo>
                      <a:pt x="52" y="0"/>
                    </a:moveTo>
                    <a:lnTo>
                      <a:pt x="47" y="2"/>
                    </a:lnTo>
                    <a:lnTo>
                      <a:pt x="40" y="4"/>
                    </a:lnTo>
                    <a:lnTo>
                      <a:pt x="31" y="7"/>
                    </a:lnTo>
                    <a:lnTo>
                      <a:pt x="23" y="10"/>
                    </a:lnTo>
                    <a:lnTo>
                      <a:pt x="14" y="11"/>
                    </a:lnTo>
                    <a:lnTo>
                      <a:pt x="7" y="12"/>
                    </a:lnTo>
                    <a:lnTo>
                      <a:pt x="2" y="11"/>
                    </a:lnTo>
                    <a:lnTo>
                      <a:pt x="0" y="8"/>
                    </a:lnTo>
                    <a:lnTo>
                      <a:pt x="1" y="5"/>
                    </a:lnTo>
                    <a:lnTo>
                      <a:pt x="6" y="4"/>
                    </a:lnTo>
                    <a:lnTo>
                      <a:pt x="13" y="3"/>
                    </a:lnTo>
                    <a:lnTo>
                      <a:pt x="21" y="2"/>
                    </a:lnTo>
                    <a:lnTo>
                      <a:pt x="29" y="2"/>
                    </a:lnTo>
                    <a:lnTo>
                      <a:pt x="37" y="2"/>
                    </a:lnTo>
                    <a:lnTo>
                      <a:pt x="45"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7" name="Freeform 259"/>
              <p:cNvSpPr>
                <a:spLocks/>
              </p:cNvSpPr>
              <p:nvPr/>
            </p:nvSpPr>
            <p:spPr bwMode="auto">
              <a:xfrm>
                <a:off x="17" y="504"/>
                <a:ext cx="29" cy="7"/>
              </a:xfrm>
              <a:custGeom>
                <a:avLst/>
                <a:gdLst>
                  <a:gd name="T0" fmla="*/ 1 w 57"/>
                  <a:gd name="T1" fmla="*/ 0 h 14"/>
                  <a:gd name="T2" fmla="*/ 1 w 57"/>
                  <a:gd name="T3" fmla="*/ 1 h 14"/>
                  <a:gd name="T4" fmla="*/ 1 w 57"/>
                  <a:gd name="T5" fmla="*/ 1 h 14"/>
                  <a:gd name="T6" fmla="*/ 1 w 57"/>
                  <a:gd name="T7" fmla="*/ 1 h 14"/>
                  <a:gd name="T8" fmla="*/ 1 w 57"/>
                  <a:gd name="T9" fmla="*/ 1 h 14"/>
                  <a:gd name="T10" fmla="*/ 1 w 57"/>
                  <a:gd name="T11" fmla="*/ 1 h 14"/>
                  <a:gd name="T12" fmla="*/ 1 w 57"/>
                  <a:gd name="T13" fmla="*/ 1 h 14"/>
                  <a:gd name="T14" fmla="*/ 1 w 57"/>
                  <a:gd name="T15" fmla="*/ 1 h 14"/>
                  <a:gd name="T16" fmla="*/ 0 w 57"/>
                  <a:gd name="T17" fmla="*/ 1 h 14"/>
                  <a:gd name="T18" fmla="*/ 1 w 57"/>
                  <a:gd name="T19" fmla="*/ 1 h 14"/>
                  <a:gd name="T20" fmla="*/ 1 w 57"/>
                  <a:gd name="T21" fmla="*/ 1 h 14"/>
                  <a:gd name="T22" fmla="*/ 1 w 57"/>
                  <a:gd name="T23" fmla="*/ 1 h 14"/>
                  <a:gd name="T24" fmla="*/ 1 w 57"/>
                  <a:gd name="T25" fmla="*/ 0 h 14"/>
                  <a:gd name="T26" fmla="*/ 1 w 57"/>
                  <a:gd name="T27" fmla="*/ 1 h 14"/>
                  <a:gd name="T28" fmla="*/ 1 w 57"/>
                  <a:gd name="T29" fmla="*/ 1 h 14"/>
                  <a:gd name="T30" fmla="*/ 1 w 57"/>
                  <a:gd name="T31" fmla="*/ 1 h 14"/>
                  <a:gd name="T32" fmla="*/ 1 w 57"/>
                  <a:gd name="T33" fmla="*/ 0 h 1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7"/>
                  <a:gd name="T52" fmla="*/ 0 h 14"/>
                  <a:gd name="T53" fmla="*/ 57 w 57"/>
                  <a:gd name="T54" fmla="*/ 14 h 1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7" h="14">
                    <a:moveTo>
                      <a:pt x="57" y="0"/>
                    </a:moveTo>
                    <a:lnTo>
                      <a:pt x="50" y="3"/>
                    </a:lnTo>
                    <a:lnTo>
                      <a:pt x="42" y="7"/>
                    </a:lnTo>
                    <a:lnTo>
                      <a:pt x="33" y="9"/>
                    </a:lnTo>
                    <a:lnTo>
                      <a:pt x="24" y="12"/>
                    </a:lnTo>
                    <a:lnTo>
                      <a:pt x="15" y="14"/>
                    </a:lnTo>
                    <a:lnTo>
                      <a:pt x="6" y="14"/>
                    </a:lnTo>
                    <a:lnTo>
                      <a:pt x="2" y="11"/>
                    </a:lnTo>
                    <a:lnTo>
                      <a:pt x="0" y="8"/>
                    </a:lnTo>
                    <a:lnTo>
                      <a:pt x="1" y="4"/>
                    </a:lnTo>
                    <a:lnTo>
                      <a:pt x="6" y="2"/>
                    </a:lnTo>
                    <a:lnTo>
                      <a:pt x="15" y="1"/>
                    </a:lnTo>
                    <a:lnTo>
                      <a:pt x="24" y="0"/>
                    </a:lnTo>
                    <a:lnTo>
                      <a:pt x="34" y="1"/>
                    </a:lnTo>
                    <a:lnTo>
                      <a:pt x="43" y="1"/>
                    </a:lnTo>
                    <a:lnTo>
                      <a:pt x="51" y="1"/>
                    </a:lnTo>
                    <a:lnTo>
                      <a:pt x="57"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8" name="Freeform 260"/>
              <p:cNvSpPr>
                <a:spLocks/>
              </p:cNvSpPr>
              <p:nvPr/>
            </p:nvSpPr>
            <p:spPr bwMode="auto">
              <a:xfrm>
                <a:off x="13" y="515"/>
                <a:ext cx="31" cy="10"/>
              </a:xfrm>
              <a:custGeom>
                <a:avLst/>
                <a:gdLst>
                  <a:gd name="T0" fmla="*/ 0 w 64"/>
                  <a:gd name="T1" fmla="*/ 0 h 19"/>
                  <a:gd name="T2" fmla="*/ 0 w 64"/>
                  <a:gd name="T3" fmla="*/ 1 h 19"/>
                  <a:gd name="T4" fmla="*/ 0 w 64"/>
                  <a:gd name="T5" fmla="*/ 1 h 19"/>
                  <a:gd name="T6" fmla="*/ 0 w 64"/>
                  <a:gd name="T7" fmla="*/ 1 h 19"/>
                  <a:gd name="T8" fmla="*/ 0 w 64"/>
                  <a:gd name="T9" fmla="*/ 1 h 19"/>
                  <a:gd name="T10" fmla="*/ 0 w 64"/>
                  <a:gd name="T11" fmla="*/ 1 h 19"/>
                  <a:gd name="T12" fmla="*/ 0 w 64"/>
                  <a:gd name="T13" fmla="*/ 1 h 19"/>
                  <a:gd name="T14" fmla="*/ 0 w 64"/>
                  <a:gd name="T15" fmla="*/ 1 h 19"/>
                  <a:gd name="T16" fmla="*/ 0 w 64"/>
                  <a:gd name="T17" fmla="*/ 1 h 19"/>
                  <a:gd name="T18" fmla="*/ 0 w 64"/>
                  <a:gd name="T19" fmla="*/ 1 h 19"/>
                  <a:gd name="T20" fmla="*/ 0 w 64"/>
                  <a:gd name="T21" fmla="*/ 1 h 19"/>
                  <a:gd name="T22" fmla="*/ 0 w 64"/>
                  <a:gd name="T23" fmla="*/ 1 h 19"/>
                  <a:gd name="T24" fmla="*/ 0 w 64"/>
                  <a:gd name="T25" fmla="*/ 1 h 19"/>
                  <a:gd name="T26" fmla="*/ 0 w 64"/>
                  <a:gd name="T27" fmla="*/ 1 h 19"/>
                  <a:gd name="T28" fmla="*/ 0 w 64"/>
                  <a:gd name="T29" fmla="*/ 1 h 19"/>
                  <a:gd name="T30" fmla="*/ 0 w 64"/>
                  <a:gd name="T31" fmla="*/ 1 h 19"/>
                  <a:gd name="T32" fmla="*/ 0 w 64"/>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4"/>
                  <a:gd name="T52" fmla="*/ 0 h 19"/>
                  <a:gd name="T53" fmla="*/ 64 w 64"/>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4" h="19">
                    <a:moveTo>
                      <a:pt x="64" y="0"/>
                    </a:moveTo>
                    <a:lnTo>
                      <a:pt x="58" y="2"/>
                    </a:lnTo>
                    <a:lnTo>
                      <a:pt x="49" y="6"/>
                    </a:lnTo>
                    <a:lnTo>
                      <a:pt x="37" y="11"/>
                    </a:lnTo>
                    <a:lnTo>
                      <a:pt x="27" y="15"/>
                    </a:lnTo>
                    <a:lnTo>
                      <a:pt x="15" y="18"/>
                    </a:lnTo>
                    <a:lnTo>
                      <a:pt x="7" y="19"/>
                    </a:lnTo>
                    <a:lnTo>
                      <a:pt x="1" y="19"/>
                    </a:lnTo>
                    <a:lnTo>
                      <a:pt x="0" y="16"/>
                    </a:lnTo>
                    <a:lnTo>
                      <a:pt x="4" y="11"/>
                    </a:lnTo>
                    <a:lnTo>
                      <a:pt x="10" y="9"/>
                    </a:lnTo>
                    <a:lnTo>
                      <a:pt x="19" y="6"/>
                    </a:lnTo>
                    <a:lnTo>
                      <a:pt x="30" y="4"/>
                    </a:lnTo>
                    <a:lnTo>
                      <a:pt x="41" y="3"/>
                    </a:lnTo>
                    <a:lnTo>
                      <a:pt x="51" y="2"/>
                    </a:lnTo>
                    <a:lnTo>
                      <a:pt x="59" y="1"/>
                    </a:lnTo>
                    <a:lnTo>
                      <a:pt x="6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049" name="Freeform 261"/>
              <p:cNvSpPr>
                <a:spLocks/>
              </p:cNvSpPr>
              <p:nvPr/>
            </p:nvSpPr>
            <p:spPr bwMode="auto">
              <a:xfrm>
                <a:off x="10" y="523"/>
                <a:ext cx="34" cy="13"/>
              </a:xfrm>
              <a:custGeom>
                <a:avLst/>
                <a:gdLst>
                  <a:gd name="T0" fmla="*/ 1 w 68"/>
                  <a:gd name="T1" fmla="*/ 0 h 26"/>
                  <a:gd name="T2" fmla="*/ 1 w 68"/>
                  <a:gd name="T3" fmla="*/ 1 h 26"/>
                  <a:gd name="T4" fmla="*/ 1 w 68"/>
                  <a:gd name="T5" fmla="*/ 1 h 26"/>
                  <a:gd name="T6" fmla="*/ 1 w 68"/>
                  <a:gd name="T7" fmla="*/ 1 h 26"/>
                  <a:gd name="T8" fmla="*/ 1 w 68"/>
                  <a:gd name="T9" fmla="*/ 1 h 26"/>
                  <a:gd name="T10" fmla="*/ 1 w 68"/>
                  <a:gd name="T11" fmla="*/ 1 h 26"/>
                  <a:gd name="T12" fmla="*/ 1 w 68"/>
                  <a:gd name="T13" fmla="*/ 1 h 26"/>
                  <a:gd name="T14" fmla="*/ 1 w 68"/>
                  <a:gd name="T15" fmla="*/ 1 h 26"/>
                  <a:gd name="T16" fmla="*/ 0 w 68"/>
                  <a:gd name="T17" fmla="*/ 1 h 26"/>
                  <a:gd name="T18" fmla="*/ 1 w 68"/>
                  <a:gd name="T19" fmla="*/ 1 h 26"/>
                  <a:gd name="T20" fmla="*/ 1 w 68"/>
                  <a:gd name="T21" fmla="*/ 1 h 26"/>
                  <a:gd name="T22" fmla="*/ 1 w 68"/>
                  <a:gd name="T23" fmla="*/ 1 h 26"/>
                  <a:gd name="T24" fmla="*/ 1 w 68"/>
                  <a:gd name="T25" fmla="*/ 1 h 26"/>
                  <a:gd name="T26" fmla="*/ 1 w 68"/>
                  <a:gd name="T27" fmla="*/ 1 h 26"/>
                  <a:gd name="T28" fmla="*/ 1 w 68"/>
                  <a:gd name="T29" fmla="*/ 1 h 26"/>
                  <a:gd name="T30" fmla="*/ 1 w 68"/>
                  <a:gd name="T31" fmla="*/ 1 h 26"/>
                  <a:gd name="T32" fmla="*/ 1 w 68"/>
                  <a:gd name="T33" fmla="*/ 0 h 2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26"/>
                  <a:gd name="T53" fmla="*/ 68 w 68"/>
                  <a:gd name="T54" fmla="*/ 26 h 2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26">
                    <a:moveTo>
                      <a:pt x="68" y="0"/>
                    </a:moveTo>
                    <a:lnTo>
                      <a:pt x="62" y="5"/>
                    </a:lnTo>
                    <a:lnTo>
                      <a:pt x="53" y="12"/>
                    </a:lnTo>
                    <a:lnTo>
                      <a:pt x="41" y="17"/>
                    </a:lnTo>
                    <a:lnTo>
                      <a:pt x="30" y="22"/>
                    </a:lnTo>
                    <a:lnTo>
                      <a:pt x="18" y="25"/>
                    </a:lnTo>
                    <a:lnTo>
                      <a:pt x="9" y="26"/>
                    </a:lnTo>
                    <a:lnTo>
                      <a:pt x="2" y="25"/>
                    </a:lnTo>
                    <a:lnTo>
                      <a:pt x="0" y="22"/>
                    </a:lnTo>
                    <a:lnTo>
                      <a:pt x="1" y="17"/>
                    </a:lnTo>
                    <a:lnTo>
                      <a:pt x="8" y="12"/>
                    </a:lnTo>
                    <a:lnTo>
                      <a:pt x="16" y="9"/>
                    </a:lnTo>
                    <a:lnTo>
                      <a:pt x="27" y="7"/>
                    </a:lnTo>
                    <a:lnTo>
                      <a:pt x="39" y="4"/>
                    </a:lnTo>
                    <a:lnTo>
                      <a:pt x="50" y="2"/>
                    </a:lnTo>
                    <a:lnTo>
                      <a:pt x="61" y="1"/>
                    </a:lnTo>
                    <a:lnTo>
                      <a:pt x="6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sp>
          <p:nvSpPr>
            <p:cNvPr id="30730" name="Freeform 262"/>
            <p:cNvSpPr>
              <a:spLocks/>
            </p:cNvSpPr>
            <p:nvPr/>
          </p:nvSpPr>
          <p:spPr bwMode="auto">
            <a:xfrm>
              <a:off x="12" y="536"/>
              <a:ext cx="32" cy="21"/>
            </a:xfrm>
            <a:custGeom>
              <a:avLst/>
              <a:gdLst>
                <a:gd name="T0" fmla="*/ 0 w 65"/>
                <a:gd name="T1" fmla="*/ 0 h 43"/>
                <a:gd name="T2" fmla="*/ 0 w 65"/>
                <a:gd name="T3" fmla="*/ 0 h 43"/>
                <a:gd name="T4" fmla="*/ 0 w 65"/>
                <a:gd name="T5" fmla="*/ 0 h 43"/>
                <a:gd name="T6" fmla="*/ 0 w 65"/>
                <a:gd name="T7" fmla="*/ 0 h 43"/>
                <a:gd name="T8" fmla="*/ 0 w 65"/>
                <a:gd name="T9" fmla="*/ 0 h 43"/>
                <a:gd name="T10" fmla="*/ 0 w 65"/>
                <a:gd name="T11" fmla="*/ 0 h 43"/>
                <a:gd name="T12" fmla="*/ 0 w 65"/>
                <a:gd name="T13" fmla="*/ 0 h 43"/>
                <a:gd name="T14" fmla="*/ 0 w 65"/>
                <a:gd name="T15" fmla="*/ 0 h 43"/>
                <a:gd name="T16" fmla="*/ 0 w 65"/>
                <a:gd name="T17" fmla="*/ 0 h 43"/>
                <a:gd name="T18" fmla="*/ 0 w 65"/>
                <a:gd name="T19" fmla="*/ 0 h 43"/>
                <a:gd name="T20" fmla="*/ 0 w 65"/>
                <a:gd name="T21" fmla="*/ 0 h 43"/>
                <a:gd name="T22" fmla="*/ 0 w 65"/>
                <a:gd name="T23" fmla="*/ 0 h 43"/>
                <a:gd name="T24" fmla="*/ 0 w 65"/>
                <a:gd name="T25" fmla="*/ 0 h 43"/>
                <a:gd name="T26" fmla="*/ 0 w 65"/>
                <a:gd name="T27" fmla="*/ 0 h 43"/>
                <a:gd name="T28" fmla="*/ 0 w 65"/>
                <a:gd name="T29" fmla="*/ 0 h 43"/>
                <a:gd name="T30" fmla="*/ 0 w 65"/>
                <a:gd name="T31" fmla="*/ 0 h 43"/>
                <a:gd name="T32" fmla="*/ 0 w 65"/>
                <a:gd name="T33" fmla="*/ 0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43"/>
                <a:gd name="T53" fmla="*/ 65 w 65"/>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43">
                  <a:moveTo>
                    <a:pt x="65" y="0"/>
                  </a:moveTo>
                  <a:lnTo>
                    <a:pt x="59" y="7"/>
                  </a:lnTo>
                  <a:lnTo>
                    <a:pt x="51" y="14"/>
                  </a:lnTo>
                  <a:lnTo>
                    <a:pt x="40" y="22"/>
                  </a:lnTo>
                  <a:lnTo>
                    <a:pt x="30" y="30"/>
                  </a:lnTo>
                  <a:lnTo>
                    <a:pt x="20" y="36"/>
                  </a:lnTo>
                  <a:lnTo>
                    <a:pt x="11" y="41"/>
                  </a:lnTo>
                  <a:lnTo>
                    <a:pt x="4" y="43"/>
                  </a:lnTo>
                  <a:lnTo>
                    <a:pt x="0" y="41"/>
                  </a:lnTo>
                  <a:lnTo>
                    <a:pt x="1" y="36"/>
                  </a:lnTo>
                  <a:lnTo>
                    <a:pt x="6" y="30"/>
                  </a:lnTo>
                  <a:lnTo>
                    <a:pt x="13" y="24"/>
                  </a:lnTo>
                  <a:lnTo>
                    <a:pt x="23" y="17"/>
                  </a:lnTo>
                  <a:lnTo>
                    <a:pt x="34" y="12"/>
                  </a:lnTo>
                  <a:lnTo>
                    <a:pt x="45" y="6"/>
                  </a:lnTo>
                  <a:lnTo>
                    <a:pt x="55" y="3"/>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1" name="Freeform 263"/>
            <p:cNvSpPr>
              <a:spLocks/>
            </p:cNvSpPr>
            <p:nvPr/>
          </p:nvSpPr>
          <p:spPr bwMode="auto">
            <a:xfrm>
              <a:off x="17" y="548"/>
              <a:ext cx="27" cy="27"/>
            </a:xfrm>
            <a:custGeom>
              <a:avLst/>
              <a:gdLst>
                <a:gd name="T0" fmla="*/ 1 w 54"/>
                <a:gd name="T1" fmla="*/ 0 h 55"/>
                <a:gd name="T2" fmla="*/ 1 w 54"/>
                <a:gd name="T3" fmla="*/ 0 h 55"/>
                <a:gd name="T4" fmla="*/ 1 w 54"/>
                <a:gd name="T5" fmla="*/ 0 h 55"/>
                <a:gd name="T6" fmla="*/ 1 w 54"/>
                <a:gd name="T7" fmla="*/ 0 h 55"/>
                <a:gd name="T8" fmla="*/ 1 w 54"/>
                <a:gd name="T9" fmla="*/ 0 h 55"/>
                <a:gd name="T10" fmla="*/ 1 w 54"/>
                <a:gd name="T11" fmla="*/ 0 h 55"/>
                <a:gd name="T12" fmla="*/ 1 w 54"/>
                <a:gd name="T13" fmla="*/ 0 h 55"/>
                <a:gd name="T14" fmla="*/ 1 w 54"/>
                <a:gd name="T15" fmla="*/ 0 h 55"/>
                <a:gd name="T16" fmla="*/ 0 w 54"/>
                <a:gd name="T17" fmla="*/ 0 h 55"/>
                <a:gd name="T18" fmla="*/ 0 w 54"/>
                <a:gd name="T19" fmla="*/ 0 h 55"/>
                <a:gd name="T20" fmla="*/ 1 w 54"/>
                <a:gd name="T21" fmla="*/ 0 h 55"/>
                <a:gd name="T22" fmla="*/ 1 w 54"/>
                <a:gd name="T23" fmla="*/ 0 h 55"/>
                <a:gd name="T24" fmla="*/ 1 w 54"/>
                <a:gd name="T25" fmla="*/ 0 h 55"/>
                <a:gd name="T26" fmla="*/ 1 w 54"/>
                <a:gd name="T27" fmla="*/ 0 h 55"/>
                <a:gd name="T28" fmla="*/ 1 w 54"/>
                <a:gd name="T29" fmla="*/ 0 h 55"/>
                <a:gd name="T30" fmla="*/ 1 w 54"/>
                <a:gd name="T31" fmla="*/ 0 h 55"/>
                <a:gd name="T32" fmla="*/ 1 w 54"/>
                <a:gd name="T33" fmla="*/ 0 h 5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55"/>
                <a:gd name="T53" fmla="*/ 54 w 54"/>
                <a:gd name="T54" fmla="*/ 55 h 5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55">
                  <a:moveTo>
                    <a:pt x="54" y="0"/>
                  </a:moveTo>
                  <a:lnTo>
                    <a:pt x="50" y="7"/>
                  </a:lnTo>
                  <a:lnTo>
                    <a:pt x="43" y="15"/>
                  </a:lnTo>
                  <a:lnTo>
                    <a:pt x="35" y="26"/>
                  </a:lnTo>
                  <a:lnTo>
                    <a:pt x="27" y="35"/>
                  </a:lnTo>
                  <a:lnTo>
                    <a:pt x="18" y="44"/>
                  </a:lnTo>
                  <a:lnTo>
                    <a:pt x="10" y="51"/>
                  </a:lnTo>
                  <a:lnTo>
                    <a:pt x="3" y="55"/>
                  </a:lnTo>
                  <a:lnTo>
                    <a:pt x="0" y="53"/>
                  </a:lnTo>
                  <a:lnTo>
                    <a:pt x="0" y="48"/>
                  </a:lnTo>
                  <a:lnTo>
                    <a:pt x="4" y="41"/>
                  </a:lnTo>
                  <a:lnTo>
                    <a:pt x="11" y="32"/>
                  </a:lnTo>
                  <a:lnTo>
                    <a:pt x="20" y="23"/>
                  </a:lnTo>
                  <a:lnTo>
                    <a:pt x="31" y="14"/>
                  </a:lnTo>
                  <a:lnTo>
                    <a:pt x="40" y="7"/>
                  </a:lnTo>
                  <a:lnTo>
                    <a:pt x="48" y="3"/>
                  </a:lnTo>
                  <a:lnTo>
                    <a:pt x="5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2" name="Freeform 264"/>
            <p:cNvSpPr>
              <a:spLocks/>
            </p:cNvSpPr>
            <p:nvPr/>
          </p:nvSpPr>
          <p:spPr bwMode="auto">
            <a:xfrm>
              <a:off x="21" y="560"/>
              <a:ext cx="24" cy="24"/>
            </a:xfrm>
            <a:custGeom>
              <a:avLst/>
              <a:gdLst>
                <a:gd name="T0" fmla="*/ 0 w 50"/>
                <a:gd name="T1" fmla="*/ 0 h 49"/>
                <a:gd name="T2" fmla="*/ 0 w 50"/>
                <a:gd name="T3" fmla="*/ 0 h 49"/>
                <a:gd name="T4" fmla="*/ 0 w 50"/>
                <a:gd name="T5" fmla="*/ 0 h 49"/>
                <a:gd name="T6" fmla="*/ 0 w 50"/>
                <a:gd name="T7" fmla="*/ 0 h 49"/>
                <a:gd name="T8" fmla="*/ 0 w 50"/>
                <a:gd name="T9" fmla="*/ 0 h 49"/>
                <a:gd name="T10" fmla="*/ 0 w 50"/>
                <a:gd name="T11" fmla="*/ 0 h 49"/>
                <a:gd name="T12" fmla="*/ 0 w 50"/>
                <a:gd name="T13" fmla="*/ 0 h 49"/>
                <a:gd name="T14" fmla="*/ 0 w 50"/>
                <a:gd name="T15" fmla="*/ 0 h 49"/>
                <a:gd name="T16" fmla="*/ 0 w 50"/>
                <a:gd name="T17" fmla="*/ 0 h 49"/>
                <a:gd name="T18" fmla="*/ 0 w 50"/>
                <a:gd name="T19" fmla="*/ 0 h 49"/>
                <a:gd name="T20" fmla="*/ 0 w 50"/>
                <a:gd name="T21" fmla="*/ 0 h 49"/>
                <a:gd name="T22" fmla="*/ 0 w 50"/>
                <a:gd name="T23" fmla="*/ 0 h 49"/>
                <a:gd name="T24" fmla="*/ 0 w 50"/>
                <a:gd name="T25" fmla="*/ 0 h 49"/>
                <a:gd name="T26" fmla="*/ 0 w 50"/>
                <a:gd name="T27" fmla="*/ 0 h 49"/>
                <a:gd name="T28" fmla="*/ 0 w 50"/>
                <a:gd name="T29" fmla="*/ 0 h 49"/>
                <a:gd name="T30" fmla="*/ 0 w 50"/>
                <a:gd name="T31" fmla="*/ 0 h 49"/>
                <a:gd name="T32" fmla="*/ 0 w 50"/>
                <a:gd name="T33" fmla="*/ 0 h 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49"/>
                <a:gd name="T53" fmla="*/ 50 w 50"/>
                <a:gd name="T54" fmla="*/ 49 h 4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49">
                  <a:moveTo>
                    <a:pt x="0" y="47"/>
                  </a:moveTo>
                  <a:lnTo>
                    <a:pt x="2" y="43"/>
                  </a:lnTo>
                  <a:lnTo>
                    <a:pt x="6" y="39"/>
                  </a:lnTo>
                  <a:lnTo>
                    <a:pt x="13" y="34"/>
                  </a:lnTo>
                  <a:lnTo>
                    <a:pt x="21" y="27"/>
                  </a:lnTo>
                  <a:lnTo>
                    <a:pt x="30" y="20"/>
                  </a:lnTo>
                  <a:lnTo>
                    <a:pt x="38" y="13"/>
                  </a:lnTo>
                  <a:lnTo>
                    <a:pt x="45" y="6"/>
                  </a:lnTo>
                  <a:lnTo>
                    <a:pt x="50" y="0"/>
                  </a:lnTo>
                  <a:lnTo>
                    <a:pt x="48" y="9"/>
                  </a:lnTo>
                  <a:lnTo>
                    <a:pt x="42" y="18"/>
                  </a:lnTo>
                  <a:lnTo>
                    <a:pt x="35" y="27"/>
                  </a:lnTo>
                  <a:lnTo>
                    <a:pt x="27" y="36"/>
                  </a:lnTo>
                  <a:lnTo>
                    <a:pt x="19" y="43"/>
                  </a:lnTo>
                  <a:lnTo>
                    <a:pt x="12" y="48"/>
                  </a:lnTo>
                  <a:lnTo>
                    <a:pt x="5" y="49"/>
                  </a:lnTo>
                  <a:lnTo>
                    <a:pt x="0" y="4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3" name="Freeform 265"/>
            <p:cNvSpPr>
              <a:spLocks/>
            </p:cNvSpPr>
            <p:nvPr/>
          </p:nvSpPr>
          <p:spPr bwMode="auto">
            <a:xfrm>
              <a:off x="69" y="585"/>
              <a:ext cx="29" cy="118"/>
            </a:xfrm>
            <a:custGeom>
              <a:avLst/>
              <a:gdLst>
                <a:gd name="T0" fmla="*/ 0 w 59"/>
                <a:gd name="T1" fmla="*/ 0 h 237"/>
                <a:gd name="T2" fmla="*/ 0 w 59"/>
                <a:gd name="T3" fmla="*/ 0 h 237"/>
                <a:gd name="T4" fmla="*/ 0 w 59"/>
                <a:gd name="T5" fmla="*/ 0 h 237"/>
                <a:gd name="T6" fmla="*/ 0 w 59"/>
                <a:gd name="T7" fmla="*/ 0 h 237"/>
                <a:gd name="T8" fmla="*/ 0 w 59"/>
                <a:gd name="T9" fmla="*/ 0 h 237"/>
                <a:gd name="T10" fmla="*/ 0 w 59"/>
                <a:gd name="T11" fmla="*/ 0 h 237"/>
                <a:gd name="T12" fmla="*/ 0 w 59"/>
                <a:gd name="T13" fmla="*/ 0 h 237"/>
                <a:gd name="T14" fmla="*/ 0 w 59"/>
                <a:gd name="T15" fmla="*/ 0 h 237"/>
                <a:gd name="T16" fmla="*/ 0 w 59"/>
                <a:gd name="T17" fmla="*/ 0 h 237"/>
                <a:gd name="T18" fmla="*/ 0 w 59"/>
                <a:gd name="T19" fmla="*/ 0 h 237"/>
                <a:gd name="T20" fmla="*/ 0 w 59"/>
                <a:gd name="T21" fmla="*/ 0 h 237"/>
                <a:gd name="T22" fmla="*/ 0 w 59"/>
                <a:gd name="T23" fmla="*/ 0 h 237"/>
                <a:gd name="T24" fmla="*/ 0 w 59"/>
                <a:gd name="T25" fmla="*/ 0 h 237"/>
                <a:gd name="T26" fmla="*/ 0 w 59"/>
                <a:gd name="T27" fmla="*/ 0 h 237"/>
                <a:gd name="T28" fmla="*/ 0 w 59"/>
                <a:gd name="T29" fmla="*/ 0 h 237"/>
                <a:gd name="T30" fmla="*/ 0 w 59"/>
                <a:gd name="T31" fmla="*/ 0 h 237"/>
                <a:gd name="T32" fmla="*/ 0 w 59"/>
                <a:gd name="T33" fmla="*/ 0 h 237"/>
                <a:gd name="T34" fmla="*/ 0 w 59"/>
                <a:gd name="T35" fmla="*/ 0 h 237"/>
                <a:gd name="T36" fmla="*/ 0 w 59"/>
                <a:gd name="T37" fmla="*/ 0 h 237"/>
                <a:gd name="T38" fmla="*/ 0 w 59"/>
                <a:gd name="T39" fmla="*/ 0 h 237"/>
                <a:gd name="T40" fmla="*/ 0 w 59"/>
                <a:gd name="T41" fmla="*/ 0 h 23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9"/>
                <a:gd name="T64" fmla="*/ 0 h 237"/>
                <a:gd name="T65" fmla="*/ 59 w 59"/>
                <a:gd name="T66" fmla="*/ 237 h 23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9" h="237">
                  <a:moveTo>
                    <a:pt x="53" y="0"/>
                  </a:moveTo>
                  <a:lnTo>
                    <a:pt x="54" y="0"/>
                  </a:lnTo>
                  <a:lnTo>
                    <a:pt x="56" y="1"/>
                  </a:lnTo>
                  <a:lnTo>
                    <a:pt x="58" y="4"/>
                  </a:lnTo>
                  <a:lnTo>
                    <a:pt x="59" y="6"/>
                  </a:lnTo>
                  <a:lnTo>
                    <a:pt x="36" y="35"/>
                  </a:lnTo>
                  <a:lnTo>
                    <a:pt x="21" y="66"/>
                  </a:lnTo>
                  <a:lnTo>
                    <a:pt x="13" y="98"/>
                  </a:lnTo>
                  <a:lnTo>
                    <a:pt x="12" y="129"/>
                  </a:lnTo>
                  <a:lnTo>
                    <a:pt x="13" y="160"/>
                  </a:lnTo>
                  <a:lnTo>
                    <a:pt x="17" y="188"/>
                  </a:lnTo>
                  <a:lnTo>
                    <a:pt x="23" y="215"/>
                  </a:lnTo>
                  <a:lnTo>
                    <a:pt x="29" y="237"/>
                  </a:lnTo>
                  <a:lnTo>
                    <a:pt x="16" y="222"/>
                  </a:lnTo>
                  <a:lnTo>
                    <a:pt x="7" y="196"/>
                  </a:lnTo>
                  <a:lnTo>
                    <a:pt x="1" y="164"/>
                  </a:lnTo>
                  <a:lnTo>
                    <a:pt x="0" y="127"/>
                  </a:lnTo>
                  <a:lnTo>
                    <a:pt x="5" y="89"/>
                  </a:lnTo>
                  <a:lnTo>
                    <a:pt x="14" y="52"/>
                  </a:lnTo>
                  <a:lnTo>
                    <a:pt x="30" y="22"/>
                  </a:lnTo>
                  <a:lnTo>
                    <a:pt x="5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4" name="Freeform 266"/>
            <p:cNvSpPr>
              <a:spLocks/>
            </p:cNvSpPr>
            <p:nvPr/>
          </p:nvSpPr>
          <p:spPr bwMode="auto">
            <a:xfrm>
              <a:off x="75" y="687"/>
              <a:ext cx="26" cy="15"/>
            </a:xfrm>
            <a:custGeom>
              <a:avLst/>
              <a:gdLst>
                <a:gd name="T0" fmla="*/ 0 w 51"/>
                <a:gd name="T1" fmla="*/ 0 h 29"/>
                <a:gd name="T2" fmla="*/ 1 w 51"/>
                <a:gd name="T3" fmla="*/ 1 h 29"/>
                <a:gd name="T4" fmla="*/ 1 w 51"/>
                <a:gd name="T5" fmla="*/ 1 h 29"/>
                <a:gd name="T6" fmla="*/ 1 w 51"/>
                <a:gd name="T7" fmla="*/ 1 h 29"/>
                <a:gd name="T8" fmla="*/ 1 w 51"/>
                <a:gd name="T9" fmla="*/ 1 h 29"/>
                <a:gd name="T10" fmla="*/ 1 w 51"/>
                <a:gd name="T11" fmla="*/ 1 h 29"/>
                <a:gd name="T12" fmla="*/ 1 w 51"/>
                <a:gd name="T13" fmla="*/ 1 h 29"/>
                <a:gd name="T14" fmla="*/ 1 w 51"/>
                <a:gd name="T15" fmla="*/ 1 h 29"/>
                <a:gd name="T16" fmla="*/ 1 w 51"/>
                <a:gd name="T17" fmla="*/ 1 h 29"/>
                <a:gd name="T18" fmla="*/ 1 w 51"/>
                <a:gd name="T19" fmla="*/ 1 h 29"/>
                <a:gd name="T20" fmla="*/ 1 w 51"/>
                <a:gd name="T21" fmla="*/ 1 h 29"/>
                <a:gd name="T22" fmla="*/ 1 w 51"/>
                <a:gd name="T23" fmla="*/ 1 h 29"/>
                <a:gd name="T24" fmla="*/ 1 w 51"/>
                <a:gd name="T25" fmla="*/ 1 h 29"/>
                <a:gd name="T26" fmla="*/ 1 w 51"/>
                <a:gd name="T27" fmla="*/ 1 h 29"/>
                <a:gd name="T28" fmla="*/ 1 w 51"/>
                <a:gd name="T29" fmla="*/ 1 h 29"/>
                <a:gd name="T30" fmla="*/ 1 w 51"/>
                <a:gd name="T31" fmla="*/ 1 h 29"/>
                <a:gd name="T32" fmla="*/ 0 w 51"/>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1"/>
                <a:gd name="T52" fmla="*/ 0 h 29"/>
                <a:gd name="T53" fmla="*/ 51 w 51"/>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1" h="29">
                  <a:moveTo>
                    <a:pt x="0" y="0"/>
                  </a:moveTo>
                  <a:lnTo>
                    <a:pt x="6" y="6"/>
                  </a:lnTo>
                  <a:lnTo>
                    <a:pt x="13" y="12"/>
                  </a:lnTo>
                  <a:lnTo>
                    <a:pt x="21" y="18"/>
                  </a:lnTo>
                  <a:lnTo>
                    <a:pt x="29" y="22"/>
                  </a:lnTo>
                  <a:lnTo>
                    <a:pt x="37" y="26"/>
                  </a:lnTo>
                  <a:lnTo>
                    <a:pt x="44" y="29"/>
                  </a:lnTo>
                  <a:lnTo>
                    <a:pt x="48" y="29"/>
                  </a:lnTo>
                  <a:lnTo>
                    <a:pt x="51" y="28"/>
                  </a:lnTo>
                  <a:lnTo>
                    <a:pt x="51" y="26"/>
                  </a:lnTo>
                  <a:lnTo>
                    <a:pt x="46" y="23"/>
                  </a:lnTo>
                  <a:lnTo>
                    <a:pt x="40" y="20"/>
                  </a:lnTo>
                  <a:lnTo>
                    <a:pt x="32" y="16"/>
                  </a:lnTo>
                  <a:lnTo>
                    <a:pt x="24" y="13"/>
                  </a:lnTo>
                  <a:lnTo>
                    <a:pt x="15" y="9"/>
                  </a:lnTo>
                  <a:lnTo>
                    <a:pt x="7" y="5"/>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5" name="Freeform 267"/>
            <p:cNvSpPr>
              <a:spLocks/>
            </p:cNvSpPr>
            <p:nvPr/>
          </p:nvSpPr>
          <p:spPr bwMode="auto">
            <a:xfrm>
              <a:off x="73" y="677"/>
              <a:ext cx="28" cy="17"/>
            </a:xfrm>
            <a:custGeom>
              <a:avLst/>
              <a:gdLst>
                <a:gd name="T0" fmla="*/ 0 w 58"/>
                <a:gd name="T1" fmla="*/ 1 h 34"/>
                <a:gd name="T2" fmla="*/ 0 w 58"/>
                <a:gd name="T3" fmla="*/ 1 h 34"/>
                <a:gd name="T4" fmla="*/ 0 w 58"/>
                <a:gd name="T5" fmla="*/ 1 h 34"/>
                <a:gd name="T6" fmla="*/ 0 w 58"/>
                <a:gd name="T7" fmla="*/ 1 h 34"/>
                <a:gd name="T8" fmla="*/ 0 w 58"/>
                <a:gd name="T9" fmla="*/ 1 h 34"/>
                <a:gd name="T10" fmla="*/ 0 w 58"/>
                <a:gd name="T11" fmla="*/ 1 h 34"/>
                <a:gd name="T12" fmla="*/ 0 w 58"/>
                <a:gd name="T13" fmla="*/ 1 h 34"/>
                <a:gd name="T14" fmla="*/ 0 w 58"/>
                <a:gd name="T15" fmla="*/ 1 h 34"/>
                <a:gd name="T16" fmla="*/ 0 w 58"/>
                <a:gd name="T17" fmla="*/ 0 h 34"/>
                <a:gd name="T18" fmla="*/ 0 w 58"/>
                <a:gd name="T19" fmla="*/ 1 h 34"/>
                <a:gd name="T20" fmla="*/ 0 w 58"/>
                <a:gd name="T21" fmla="*/ 1 h 34"/>
                <a:gd name="T22" fmla="*/ 0 w 58"/>
                <a:gd name="T23" fmla="*/ 1 h 34"/>
                <a:gd name="T24" fmla="*/ 0 w 58"/>
                <a:gd name="T25" fmla="*/ 1 h 34"/>
                <a:gd name="T26" fmla="*/ 0 w 58"/>
                <a:gd name="T27" fmla="*/ 1 h 34"/>
                <a:gd name="T28" fmla="*/ 0 w 58"/>
                <a:gd name="T29" fmla="*/ 1 h 34"/>
                <a:gd name="T30" fmla="*/ 0 w 58"/>
                <a:gd name="T31" fmla="*/ 1 h 34"/>
                <a:gd name="T32" fmla="*/ 0 w 58"/>
                <a:gd name="T33" fmla="*/ 1 h 3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8"/>
                <a:gd name="T52" fmla="*/ 0 h 34"/>
                <a:gd name="T53" fmla="*/ 58 w 58"/>
                <a:gd name="T54" fmla="*/ 34 h 3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8" h="34">
                  <a:moveTo>
                    <a:pt x="58" y="33"/>
                  </a:moveTo>
                  <a:lnTo>
                    <a:pt x="55" y="34"/>
                  </a:lnTo>
                  <a:lnTo>
                    <a:pt x="50" y="33"/>
                  </a:lnTo>
                  <a:lnTo>
                    <a:pt x="43" y="31"/>
                  </a:lnTo>
                  <a:lnTo>
                    <a:pt x="34" y="26"/>
                  </a:lnTo>
                  <a:lnTo>
                    <a:pt x="24" y="21"/>
                  </a:lnTo>
                  <a:lnTo>
                    <a:pt x="15" y="16"/>
                  </a:lnTo>
                  <a:lnTo>
                    <a:pt x="7" y="8"/>
                  </a:lnTo>
                  <a:lnTo>
                    <a:pt x="0" y="0"/>
                  </a:lnTo>
                  <a:lnTo>
                    <a:pt x="7" y="3"/>
                  </a:lnTo>
                  <a:lnTo>
                    <a:pt x="16" y="8"/>
                  </a:lnTo>
                  <a:lnTo>
                    <a:pt x="25" y="12"/>
                  </a:lnTo>
                  <a:lnTo>
                    <a:pt x="36" y="18"/>
                  </a:lnTo>
                  <a:lnTo>
                    <a:pt x="44" y="23"/>
                  </a:lnTo>
                  <a:lnTo>
                    <a:pt x="52" y="26"/>
                  </a:lnTo>
                  <a:lnTo>
                    <a:pt x="57" y="31"/>
                  </a:lnTo>
                  <a:lnTo>
                    <a:pt x="58"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6" name="Freeform 268"/>
            <p:cNvSpPr>
              <a:spLocks/>
            </p:cNvSpPr>
            <p:nvPr/>
          </p:nvSpPr>
          <p:spPr bwMode="auto">
            <a:xfrm>
              <a:off x="70" y="653"/>
              <a:ext cx="37" cy="23"/>
            </a:xfrm>
            <a:custGeom>
              <a:avLst/>
              <a:gdLst>
                <a:gd name="T0" fmla="*/ 1 w 73"/>
                <a:gd name="T1" fmla="*/ 1 h 46"/>
                <a:gd name="T2" fmla="*/ 1 w 73"/>
                <a:gd name="T3" fmla="*/ 1 h 46"/>
                <a:gd name="T4" fmla="*/ 1 w 73"/>
                <a:gd name="T5" fmla="*/ 1 h 46"/>
                <a:gd name="T6" fmla="*/ 1 w 73"/>
                <a:gd name="T7" fmla="*/ 1 h 46"/>
                <a:gd name="T8" fmla="*/ 1 w 73"/>
                <a:gd name="T9" fmla="*/ 1 h 46"/>
                <a:gd name="T10" fmla="*/ 1 w 73"/>
                <a:gd name="T11" fmla="*/ 1 h 46"/>
                <a:gd name="T12" fmla="*/ 1 w 73"/>
                <a:gd name="T13" fmla="*/ 1 h 46"/>
                <a:gd name="T14" fmla="*/ 1 w 73"/>
                <a:gd name="T15" fmla="*/ 1 h 46"/>
                <a:gd name="T16" fmla="*/ 0 w 73"/>
                <a:gd name="T17" fmla="*/ 0 h 46"/>
                <a:gd name="T18" fmla="*/ 1 w 73"/>
                <a:gd name="T19" fmla="*/ 1 h 46"/>
                <a:gd name="T20" fmla="*/ 1 w 73"/>
                <a:gd name="T21" fmla="*/ 1 h 46"/>
                <a:gd name="T22" fmla="*/ 1 w 73"/>
                <a:gd name="T23" fmla="*/ 1 h 46"/>
                <a:gd name="T24" fmla="*/ 1 w 73"/>
                <a:gd name="T25" fmla="*/ 1 h 46"/>
                <a:gd name="T26" fmla="*/ 1 w 73"/>
                <a:gd name="T27" fmla="*/ 1 h 46"/>
                <a:gd name="T28" fmla="*/ 1 w 73"/>
                <a:gd name="T29" fmla="*/ 1 h 46"/>
                <a:gd name="T30" fmla="*/ 1 w 73"/>
                <a:gd name="T31" fmla="*/ 1 h 46"/>
                <a:gd name="T32" fmla="*/ 1 w 73"/>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73"/>
                <a:gd name="T52" fmla="*/ 0 h 46"/>
                <a:gd name="T53" fmla="*/ 73 w 73"/>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73" h="46">
                  <a:moveTo>
                    <a:pt x="73" y="45"/>
                  </a:moveTo>
                  <a:lnTo>
                    <a:pt x="70" y="46"/>
                  </a:lnTo>
                  <a:lnTo>
                    <a:pt x="62" y="44"/>
                  </a:lnTo>
                  <a:lnTo>
                    <a:pt x="51" y="41"/>
                  </a:lnTo>
                  <a:lnTo>
                    <a:pt x="40" y="35"/>
                  </a:lnTo>
                  <a:lnTo>
                    <a:pt x="27" y="27"/>
                  </a:lnTo>
                  <a:lnTo>
                    <a:pt x="16" y="19"/>
                  </a:lnTo>
                  <a:lnTo>
                    <a:pt x="5" y="9"/>
                  </a:lnTo>
                  <a:lnTo>
                    <a:pt x="0" y="0"/>
                  </a:lnTo>
                  <a:lnTo>
                    <a:pt x="5" y="4"/>
                  </a:lnTo>
                  <a:lnTo>
                    <a:pt x="14" y="9"/>
                  </a:lnTo>
                  <a:lnTo>
                    <a:pt x="27" y="16"/>
                  </a:lnTo>
                  <a:lnTo>
                    <a:pt x="41" y="23"/>
                  </a:lnTo>
                  <a:lnTo>
                    <a:pt x="54" y="30"/>
                  </a:lnTo>
                  <a:lnTo>
                    <a:pt x="64" y="36"/>
                  </a:lnTo>
                  <a:lnTo>
                    <a:pt x="71" y="42"/>
                  </a:lnTo>
                  <a:lnTo>
                    <a:pt x="73" y="4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7" name="Freeform 269"/>
            <p:cNvSpPr>
              <a:spLocks/>
            </p:cNvSpPr>
            <p:nvPr/>
          </p:nvSpPr>
          <p:spPr bwMode="auto">
            <a:xfrm>
              <a:off x="72" y="631"/>
              <a:ext cx="40" cy="26"/>
            </a:xfrm>
            <a:custGeom>
              <a:avLst/>
              <a:gdLst>
                <a:gd name="T0" fmla="*/ 0 w 81"/>
                <a:gd name="T1" fmla="*/ 1 h 51"/>
                <a:gd name="T2" fmla="*/ 0 w 81"/>
                <a:gd name="T3" fmla="*/ 1 h 51"/>
                <a:gd name="T4" fmla="*/ 0 w 81"/>
                <a:gd name="T5" fmla="*/ 1 h 51"/>
                <a:gd name="T6" fmla="*/ 0 w 81"/>
                <a:gd name="T7" fmla="*/ 1 h 51"/>
                <a:gd name="T8" fmla="*/ 0 w 81"/>
                <a:gd name="T9" fmla="*/ 1 h 51"/>
                <a:gd name="T10" fmla="*/ 0 w 81"/>
                <a:gd name="T11" fmla="*/ 1 h 51"/>
                <a:gd name="T12" fmla="*/ 0 w 81"/>
                <a:gd name="T13" fmla="*/ 1 h 51"/>
                <a:gd name="T14" fmla="*/ 0 w 81"/>
                <a:gd name="T15" fmla="*/ 1 h 51"/>
                <a:gd name="T16" fmla="*/ 0 w 81"/>
                <a:gd name="T17" fmla="*/ 0 h 51"/>
                <a:gd name="T18" fmla="*/ 0 w 81"/>
                <a:gd name="T19" fmla="*/ 1 h 51"/>
                <a:gd name="T20" fmla="*/ 0 w 81"/>
                <a:gd name="T21" fmla="*/ 1 h 51"/>
                <a:gd name="T22" fmla="*/ 0 w 81"/>
                <a:gd name="T23" fmla="*/ 1 h 51"/>
                <a:gd name="T24" fmla="*/ 0 w 81"/>
                <a:gd name="T25" fmla="*/ 1 h 51"/>
                <a:gd name="T26" fmla="*/ 0 w 81"/>
                <a:gd name="T27" fmla="*/ 1 h 51"/>
                <a:gd name="T28" fmla="*/ 0 w 81"/>
                <a:gd name="T29" fmla="*/ 1 h 51"/>
                <a:gd name="T30" fmla="*/ 0 w 81"/>
                <a:gd name="T31" fmla="*/ 1 h 51"/>
                <a:gd name="T32" fmla="*/ 0 w 81"/>
                <a:gd name="T33" fmla="*/ 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1"/>
                <a:gd name="T53" fmla="*/ 81 w 8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1">
                  <a:moveTo>
                    <a:pt x="81" y="50"/>
                  </a:moveTo>
                  <a:lnTo>
                    <a:pt x="76" y="51"/>
                  </a:lnTo>
                  <a:lnTo>
                    <a:pt x="67" y="49"/>
                  </a:lnTo>
                  <a:lnTo>
                    <a:pt x="55" y="43"/>
                  </a:lnTo>
                  <a:lnTo>
                    <a:pt x="41" y="36"/>
                  </a:lnTo>
                  <a:lnTo>
                    <a:pt x="28" y="28"/>
                  </a:lnTo>
                  <a:lnTo>
                    <a:pt x="16" y="19"/>
                  </a:lnTo>
                  <a:lnTo>
                    <a:pt x="6" y="10"/>
                  </a:lnTo>
                  <a:lnTo>
                    <a:pt x="0" y="0"/>
                  </a:lnTo>
                  <a:lnTo>
                    <a:pt x="6" y="4"/>
                  </a:lnTo>
                  <a:lnTo>
                    <a:pt x="17" y="10"/>
                  </a:lnTo>
                  <a:lnTo>
                    <a:pt x="30" y="17"/>
                  </a:lnTo>
                  <a:lnTo>
                    <a:pt x="45" y="25"/>
                  </a:lnTo>
                  <a:lnTo>
                    <a:pt x="59" y="34"/>
                  </a:lnTo>
                  <a:lnTo>
                    <a:pt x="70" y="41"/>
                  </a:lnTo>
                  <a:lnTo>
                    <a:pt x="78" y="47"/>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8" name="Freeform 270"/>
            <p:cNvSpPr>
              <a:spLocks/>
            </p:cNvSpPr>
            <p:nvPr/>
          </p:nvSpPr>
          <p:spPr bwMode="auto">
            <a:xfrm>
              <a:off x="76" y="617"/>
              <a:ext cx="32" cy="27"/>
            </a:xfrm>
            <a:custGeom>
              <a:avLst/>
              <a:gdLst>
                <a:gd name="T0" fmla="*/ 0 w 65"/>
                <a:gd name="T1" fmla="*/ 1 h 54"/>
                <a:gd name="T2" fmla="*/ 0 w 65"/>
                <a:gd name="T3" fmla="*/ 1 h 54"/>
                <a:gd name="T4" fmla="*/ 0 w 65"/>
                <a:gd name="T5" fmla="*/ 1 h 54"/>
                <a:gd name="T6" fmla="*/ 0 w 65"/>
                <a:gd name="T7" fmla="*/ 1 h 54"/>
                <a:gd name="T8" fmla="*/ 0 w 65"/>
                <a:gd name="T9" fmla="*/ 1 h 54"/>
                <a:gd name="T10" fmla="*/ 0 w 65"/>
                <a:gd name="T11" fmla="*/ 1 h 54"/>
                <a:gd name="T12" fmla="*/ 0 w 65"/>
                <a:gd name="T13" fmla="*/ 1 h 54"/>
                <a:gd name="T14" fmla="*/ 0 w 65"/>
                <a:gd name="T15" fmla="*/ 1 h 54"/>
                <a:gd name="T16" fmla="*/ 0 w 65"/>
                <a:gd name="T17" fmla="*/ 0 h 54"/>
                <a:gd name="T18" fmla="*/ 0 w 65"/>
                <a:gd name="T19" fmla="*/ 1 h 54"/>
                <a:gd name="T20" fmla="*/ 0 w 65"/>
                <a:gd name="T21" fmla="*/ 1 h 54"/>
                <a:gd name="T22" fmla="*/ 0 w 65"/>
                <a:gd name="T23" fmla="*/ 1 h 54"/>
                <a:gd name="T24" fmla="*/ 0 w 65"/>
                <a:gd name="T25" fmla="*/ 1 h 54"/>
                <a:gd name="T26" fmla="*/ 0 w 65"/>
                <a:gd name="T27" fmla="*/ 1 h 54"/>
                <a:gd name="T28" fmla="*/ 0 w 65"/>
                <a:gd name="T29" fmla="*/ 1 h 54"/>
                <a:gd name="T30" fmla="*/ 0 w 65"/>
                <a:gd name="T31" fmla="*/ 1 h 54"/>
                <a:gd name="T32" fmla="*/ 0 w 65"/>
                <a:gd name="T33" fmla="*/ 1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54"/>
                <a:gd name="T53" fmla="*/ 65 w 65"/>
                <a:gd name="T54" fmla="*/ 54 h 5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54">
                  <a:moveTo>
                    <a:pt x="65" y="54"/>
                  </a:moveTo>
                  <a:lnTo>
                    <a:pt x="61" y="54"/>
                  </a:lnTo>
                  <a:lnTo>
                    <a:pt x="54" y="50"/>
                  </a:lnTo>
                  <a:lnTo>
                    <a:pt x="44" y="43"/>
                  </a:lnTo>
                  <a:lnTo>
                    <a:pt x="32" y="35"/>
                  </a:lnTo>
                  <a:lnTo>
                    <a:pt x="21" y="25"/>
                  </a:lnTo>
                  <a:lnTo>
                    <a:pt x="10" y="16"/>
                  </a:lnTo>
                  <a:lnTo>
                    <a:pt x="3" y="7"/>
                  </a:lnTo>
                  <a:lnTo>
                    <a:pt x="0" y="0"/>
                  </a:lnTo>
                  <a:lnTo>
                    <a:pt x="6" y="4"/>
                  </a:lnTo>
                  <a:lnTo>
                    <a:pt x="15" y="11"/>
                  </a:lnTo>
                  <a:lnTo>
                    <a:pt x="27" y="19"/>
                  </a:lnTo>
                  <a:lnTo>
                    <a:pt x="39" y="27"/>
                  </a:lnTo>
                  <a:lnTo>
                    <a:pt x="50" y="35"/>
                  </a:lnTo>
                  <a:lnTo>
                    <a:pt x="59" y="43"/>
                  </a:lnTo>
                  <a:lnTo>
                    <a:pt x="65" y="49"/>
                  </a:lnTo>
                  <a:lnTo>
                    <a:pt x="65" y="5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39" name="Freeform 271"/>
            <p:cNvSpPr>
              <a:spLocks/>
            </p:cNvSpPr>
            <p:nvPr/>
          </p:nvSpPr>
          <p:spPr bwMode="auto">
            <a:xfrm>
              <a:off x="80" y="606"/>
              <a:ext cx="27" cy="23"/>
            </a:xfrm>
            <a:custGeom>
              <a:avLst/>
              <a:gdLst>
                <a:gd name="T0" fmla="*/ 1 w 54"/>
                <a:gd name="T1" fmla="*/ 1 h 46"/>
                <a:gd name="T2" fmla="*/ 1 w 54"/>
                <a:gd name="T3" fmla="*/ 1 h 46"/>
                <a:gd name="T4" fmla="*/ 1 w 54"/>
                <a:gd name="T5" fmla="*/ 1 h 46"/>
                <a:gd name="T6" fmla="*/ 1 w 54"/>
                <a:gd name="T7" fmla="*/ 1 h 46"/>
                <a:gd name="T8" fmla="*/ 1 w 54"/>
                <a:gd name="T9" fmla="*/ 1 h 46"/>
                <a:gd name="T10" fmla="*/ 1 w 54"/>
                <a:gd name="T11" fmla="*/ 1 h 46"/>
                <a:gd name="T12" fmla="*/ 1 w 54"/>
                <a:gd name="T13" fmla="*/ 1 h 46"/>
                <a:gd name="T14" fmla="*/ 1 w 54"/>
                <a:gd name="T15" fmla="*/ 1 h 46"/>
                <a:gd name="T16" fmla="*/ 0 w 54"/>
                <a:gd name="T17" fmla="*/ 0 h 46"/>
                <a:gd name="T18" fmla="*/ 1 w 54"/>
                <a:gd name="T19" fmla="*/ 1 h 46"/>
                <a:gd name="T20" fmla="*/ 1 w 54"/>
                <a:gd name="T21" fmla="*/ 1 h 46"/>
                <a:gd name="T22" fmla="*/ 1 w 54"/>
                <a:gd name="T23" fmla="*/ 1 h 46"/>
                <a:gd name="T24" fmla="*/ 1 w 54"/>
                <a:gd name="T25" fmla="*/ 1 h 46"/>
                <a:gd name="T26" fmla="*/ 1 w 54"/>
                <a:gd name="T27" fmla="*/ 1 h 46"/>
                <a:gd name="T28" fmla="*/ 1 w 54"/>
                <a:gd name="T29" fmla="*/ 1 h 46"/>
                <a:gd name="T30" fmla="*/ 1 w 54"/>
                <a:gd name="T31" fmla="*/ 1 h 46"/>
                <a:gd name="T32" fmla="*/ 1 w 54"/>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4"/>
                <a:gd name="T52" fmla="*/ 0 h 46"/>
                <a:gd name="T53" fmla="*/ 54 w 54"/>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4" h="46">
                  <a:moveTo>
                    <a:pt x="54" y="46"/>
                  </a:moveTo>
                  <a:lnTo>
                    <a:pt x="51" y="46"/>
                  </a:lnTo>
                  <a:lnTo>
                    <a:pt x="45" y="45"/>
                  </a:lnTo>
                  <a:lnTo>
                    <a:pt x="37" y="40"/>
                  </a:lnTo>
                  <a:lnTo>
                    <a:pt x="28" y="34"/>
                  </a:lnTo>
                  <a:lnTo>
                    <a:pt x="19" y="26"/>
                  </a:lnTo>
                  <a:lnTo>
                    <a:pt x="10" y="18"/>
                  </a:lnTo>
                  <a:lnTo>
                    <a:pt x="4" y="9"/>
                  </a:lnTo>
                  <a:lnTo>
                    <a:pt x="0" y="0"/>
                  </a:lnTo>
                  <a:lnTo>
                    <a:pt x="6" y="4"/>
                  </a:lnTo>
                  <a:lnTo>
                    <a:pt x="14" y="11"/>
                  </a:lnTo>
                  <a:lnTo>
                    <a:pt x="23" y="18"/>
                  </a:lnTo>
                  <a:lnTo>
                    <a:pt x="33" y="25"/>
                  </a:lnTo>
                  <a:lnTo>
                    <a:pt x="43" y="32"/>
                  </a:lnTo>
                  <a:lnTo>
                    <a:pt x="50" y="38"/>
                  </a:lnTo>
                  <a:lnTo>
                    <a:pt x="54" y="42"/>
                  </a:lnTo>
                  <a:lnTo>
                    <a:pt x="54"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0" name="Freeform 272"/>
            <p:cNvSpPr>
              <a:spLocks/>
            </p:cNvSpPr>
            <p:nvPr/>
          </p:nvSpPr>
          <p:spPr bwMode="auto">
            <a:xfrm>
              <a:off x="88" y="595"/>
              <a:ext cx="19" cy="20"/>
            </a:xfrm>
            <a:custGeom>
              <a:avLst/>
              <a:gdLst>
                <a:gd name="T0" fmla="*/ 1 w 38"/>
                <a:gd name="T1" fmla="*/ 1 h 40"/>
                <a:gd name="T2" fmla="*/ 1 w 38"/>
                <a:gd name="T3" fmla="*/ 1 h 40"/>
                <a:gd name="T4" fmla="*/ 1 w 38"/>
                <a:gd name="T5" fmla="*/ 1 h 40"/>
                <a:gd name="T6" fmla="*/ 1 w 38"/>
                <a:gd name="T7" fmla="*/ 1 h 40"/>
                <a:gd name="T8" fmla="*/ 1 w 38"/>
                <a:gd name="T9" fmla="*/ 1 h 40"/>
                <a:gd name="T10" fmla="*/ 1 w 38"/>
                <a:gd name="T11" fmla="*/ 1 h 40"/>
                <a:gd name="T12" fmla="*/ 1 w 38"/>
                <a:gd name="T13" fmla="*/ 1 h 40"/>
                <a:gd name="T14" fmla="*/ 1 w 38"/>
                <a:gd name="T15" fmla="*/ 1 h 40"/>
                <a:gd name="T16" fmla="*/ 0 w 38"/>
                <a:gd name="T17" fmla="*/ 0 h 40"/>
                <a:gd name="T18" fmla="*/ 1 w 38"/>
                <a:gd name="T19" fmla="*/ 1 h 40"/>
                <a:gd name="T20" fmla="*/ 1 w 38"/>
                <a:gd name="T21" fmla="*/ 1 h 40"/>
                <a:gd name="T22" fmla="*/ 1 w 38"/>
                <a:gd name="T23" fmla="*/ 1 h 40"/>
                <a:gd name="T24" fmla="*/ 1 w 38"/>
                <a:gd name="T25" fmla="*/ 1 h 40"/>
                <a:gd name="T26" fmla="*/ 1 w 38"/>
                <a:gd name="T27" fmla="*/ 1 h 40"/>
                <a:gd name="T28" fmla="*/ 1 w 38"/>
                <a:gd name="T29" fmla="*/ 1 h 40"/>
                <a:gd name="T30" fmla="*/ 1 w 38"/>
                <a:gd name="T31" fmla="*/ 1 h 40"/>
                <a:gd name="T32" fmla="*/ 1 w 38"/>
                <a:gd name="T33" fmla="*/ 1 h 4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38"/>
                <a:gd name="T52" fmla="*/ 0 h 40"/>
                <a:gd name="T53" fmla="*/ 38 w 38"/>
                <a:gd name="T54" fmla="*/ 40 h 4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38" h="40">
                  <a:moveTo>
                    <a:pt x="38" y="40"/>
                  </a:moveTo>
                  <a:lnTo>
                    <a:pt x="35" y="40"/>
                  </a:lnTo>
                  <a:lnTo>
                    <a:pt x="30" y="37"/>
                  </a:lnTo>
                  <a:lnTo>
                    <a:pt x="23" y="32"/>
                  </a:lnTo>
                  <a:lnTo>
                    <a:pt x="16" y="25"/>
                  </a:lnTo>
                  <a:lnTo>
                    <a:pt x="11" y="18"/>
                  </a:lnTo>
                  <a:lnTo>
                    <a:pt x="5" y="10"/>
                  </a:lnTo>
                  <a:lnTo>
                    <a:pt x="1" y="4"/>
                  </a:lnTo>
                  <a:lnTo>
                    <a:pt x="0" y="0"/>
                  </a:lnTo>
                  <a:lnTo>
                    <a:pt x="4" y="4"/>
                  </a:lnTo>
                  <a:lnTo>
                    <a:pt x="9" y="9"/>
                  </a:lnTo>
                  <a:lnTo>
                    <a:pt x="16" y="15"/>
                  </a:lnTo>
                  <a:lnTo>
                    <a:pt x="22" y="21"/>
                  </a:lnTo>
                  <a:lnTo>
                    <a:pt x="28" y="26"/>
                  </a:lnTo>
                  <a:lnTo>
                    <a:pt x="34" y="32"/>
                  </a:lnTo>
                  <a:lnTo>
                    <a:pt x="37" y="37"/>
                  </a:lnTo>
                  <a:lnTo>
                    <a:pt x="38" y="4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1" name="Freeform 273"/>
            <p:cNvSpPr>
              <a:spLocks/>
            </p:cNvSpPr>
            <p:nvPr/>
          </p:nvSpPr>
          <p:spPr bwMode="auto">
            <a:xfrm>
              <a:off x="93" y="589"/>
              <a:ext cx="11" cy="13"/>
            </a:xfrm>
            <a:custGeom>
              <a:avLst/>
              <a:gdLst>
                <a:gd name="T0" fmla="*/ 0 w 23"/>
                <a:gd name="T1" fmla="*/ 0 h 27"/>
                <a:gd name="T2" fmla="*/ 0 w 23"/>
                <a:gd name="T3" fmla="*/ 0 h 27"/>
                <a:gd name="T4" fmla="*/ 0 w 23"/>
                <a:gd name="T5" fmla="*/ 0 h 27"/>
                <a:gd name="T6" fmla="*/ 0 w 23"/>
                <a:gd name="T7" fmla="*/ 0 h 27"/>
                <a:gd name="T8" fmla="*/ 0 w 23"/>
                <a:gd name="T9" fmla="*/ 0 h 27"/>
                <a:gd name="T10" fmla="*/ 0 w 23"/>
                <a:gd name="T11" fmla="*/ 0 h 27"/>
                <a:gd name="T12" fmla="*/ 0 w 23"/>
                <a:gd name="T13" fmla="*/ 0 h 27"/>
                <a:gd name="T14" fmla="*/ 0 w 23"/>
                <a:gd name="T15" fmla="*/ 0 h 27"/>
                <a:gd name="T16" fmla="*/ 0 w 23"/>
                <a:gd name="T17" fmla="*/ 0 h 2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3"/>
                <a:gd name="T28" fmla="*/ 0 h 27"/>
                <a:gd name="T29" fmla="*/ 23 w 23"/>
                <a:gd name="T30" fmla="*/ 27 h 2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3" h="27">
                  <a:moveTo>
                    <a:pt x="23" y="27"/>
                  </a:moveTo>
                  <a:lnTo>
                    <a:pt x="18" y="25"/>
                  </a:lnTo>
                  <a:lnTo>
                    <a:pt x="8" y="19"/>
                  </a:lnTo>
                  <a:lnTo>
                    <a:pt x="0" y="9"/>
                  </a:lnTo>
                  <a:lnTo>
                    <a:pt x="0" y="0"/>
                  </a:lnTo>
                  <a:lnTo>
                    <a:pt x="6" y="9"/>
                  </a:lnTo>
                  <a:lnTo>
                    <a:pt x="15" y="16"/>
                  </a:lnTo>
                  <a:lnTo>
                    <a:pt x="23" y="22"/>
                  </a:lnTo>
                  <a:lnTo>
                    <a:pt x="23" y="2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2" name="Freeform 274"/>
            <p:cNvSpPr>
              <a:spLocks/>
            </p:cNvSpPr>
            <p:nvPr/>
          </p:nvSpPr>
          <p:spPr bwMode="auto">
            <a:xfrm>
              <a:off x="80" y="696"/>
              <a:ext cx="17" cy="15"/>
            </a:xfrm>
            <a:custGeom>
              <a:avLst/>
              <a:gdLst>
                <a:gd name="T0" fmla="*/ 0 w 33"/>
                <a:gd name="T1" fmla="*/ 0 h 29"/>
                <a:gd name="T2" fmla="*/ 1 w 33"/>
                <a:gd name="T3" fmla="*/ 1 h 29"/>
                <a:gd name="T4" fmla="*/ 1 w 33"/>
                <a:gd name="T5" fmla="*/ 1 h 29"/>
                <a:gd name="T6" fmla="*/ 1 w 33"/>
                <a:gd name="T7" fmla="*/ 1 h 29"/>
                <a:gd name="T8" fmla="*/ 1 w 33"/>
                <a:gd name="T9" fmla="*/ 1 h 29"/>
                <a:gd name="T10" fmla="*/ 1 w 33"/>
                <a:gd name="T11" fmla="*/ 1 h 29"/>
                <a:gd name="T12" fmla="*/ 1 w 33"/>
                <a:gd name="T13" fmla="*/ 1 h 29"/>
                <a:gd name="T14" fmla="*/ 1 w 33"/>
                <a:gd name="T15" fmla="*/ 1 h 29"/>
                <a:gd name="T16" fmla="*/ 1 w 33"/>
                <a:gd name="T17" fmla="*/ 1 h 29"/>
                <a:gd name="T18" fmla="*/ 1 w 33"/>
                <a:gd name="T19" fmla="*/ 1 h 29"/>
                <a:gd name="T20" fmla="*/ 1 w 33"/>
                <a:gd name="T21" fmla="*/ 1 h 29"/>
                <a:gd name="T22" fmla="*/ 1 w 33"/>
                <a:gd name="T23" fmla="*/ 1 h 29"/>
                <a:gd name="T24" fmla="*/ 0 w 33"/>
                <a:gd name="T25" fmla="*/ 0 h 2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3"/>
                <a:gd name="T40" fmla="*/ 0 h 29"/>
                <a:gd name="T41" fmla="*/ 33 w 33"/>
                <a:gd name="T42" fmla="*/ 29 h 2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3" h="29">
                  <a:moveTo>
                    <a:pt x="0" y="0"/>
                  </a:moveTo>
                  <a:lnTo>
                    <a:pt x="2" y="2"/>
                  </a:lnTo>
                  <a:lnTo>
                    <a:pt x="7" y="4"/>
                  </a:lnTo>
                  <a:lnTo>
                    <a:pt x="14" y="9"/>
                  </a:lnTo>
                  <a:lnTo>
                    <a:pt x="20" y="12"/>
                  </a:lnTo>
                  <a:lnTo>
                    <a:pt x="27" y="17"/>
                  </a:lnTo>
                  <a:lnTo>
                    <a:pt x="31" y="22"/>
                  </a:lnTo>
                  <a:lnTo>
                    <a:pt x="33" y="25"/>
                  </a:lnTo>
                  <a:lnTo>
                    <a:pt x="32" y="29"/>
                  </a:lnTo>
                  <a:lnTo>
                    <a:pt x="25" y="29"/>
                  </a:lnTo>
                  <a:lnTo>
                    <a:pt x="16" y="19"/>
                  </a:lnTo>
                  <a:lnTo>
                    <a:pt x="7"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3" name="Freeform 275"/>
            <p:cNvSpPr>
              <a:spLocks/>
            </p:cNvSpPr>
            <p:nvPr/>
          </p:nvSpPr>
          <p:spPr bwMode="auto">
            <a:xfrm>
              <a:off x="71" y="696"/>
              <a:ext cx="8" cy="18"/>
            </a:xfrm>
            <a:custGeom>
              <a:avLst/>
              <a:gdLst>
                <a:gd name="T0" fmla="*/ 1 w 16"/>
                <a:gd name="T1" fmla="*/ 0 h 35"/>
                <a:gd name="T2" fmla="*/ 1 w 16"/>
                <a:gd name="T3" fmla="*/ 1 h 35"/>
                <a:gd name="T4" fmla="*/ 1 w 16"/>
                <a:gd name="T5" fmla="*/ 1 h 35"/>
                <a:gd name="T6" fmla="*/ 0 w 16"/>
                <a:gd name="T7" fmla="*/ 1 h 35"/>
                <a:gd name="T8" fmla="*/ 1 w 16"/>
                <a:gd name="T9" fmla="*/ 1 h 35"/>
                <a:gd name="T10" fmla="*/ 1 w 16"/>
                <a:gd name="T11" fmla="*/ 1 h 35"/>
                <a:gd name="T12" fmla="*/ 1 w 16"/>
                <a:gd name="T13" fmla="*/ 1 h 35"/>
                <a:gd name="T14" fmla="*/ 1 w 16"/>
                <a:gd name="T15" fmla="*/ 1 h 35"/>
                <a:gd name="T16" fmla="*/ 1 w 16"/>
                <a:gd name="T17" fmla="*/ 0 h 3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6"/>
                <a:gd name="T28" fmla="*/ 0 h 35"/>
                <a:gd name="T29" fmla="*/ 16 w 16"/>
                <a:gd name="T30" fmla="*/ 35 h 3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6" h="35">
                  <a:moveTo>
                    <a:pt x="16" y="0"/>
                  </a:moveTo>
                  <a:lnTo>
                    <a:pt x="12" y="5"/>
                  </a:lnTo>
                  <a:lnTo>
                    <a:pt x="6" y="17"/>
                  </a:lnTo>
                  <a:lnTo>
                    <a:pt x="0" y="27"/>
                  </a:lnTo>
                  <a:lnTo>
                    <a:pt x="1" y="35"/>
                  </a:lnTo>
                  <a:lnTo>
                    <a:pt x="6" y="33"/>
                  </a:lnTo>
                  <a:lnTo>
                    <a:pt x="10" y="23"/>
                  </a:lnTo>
                  <a:lnTo>
                    <a:pt x="14" y="9"/>
                  </a:lnTo>
                  <a:lnTo>
                    <a:pt x="1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4" name="Freeform 276"/>
            <p:cNvSpPr>
              <a:spLocks/>
            </p:cNvSpPr>
            <p:nvPr/>
          </p:nvSpPr>
          <p:spPr bwMode="auto">
            <a:xfrm>
              <a:off x="81" y="699"/>
              <a:ext cx="5" cy="20"/>
            </a:xfrm>
            <a:custGeom>
              <a:avLst/>
              <a:gdLst>
                <a:gd name="T0" fmla="*/ 0 w 11"/>
                <a:gd name="T1" fmla="*/ 0 h 41"/>
                <a:gd name="T2" fmla="*/ 0 w 11"/>
                <a:gd name="T3" fmla="*/ 0 h 41"/>
                <a:gd name="T4" fmla="*/ 0 w 11"/>
                <a:gd name="T5" fmla="*/ 0 h 41"/>
                <a:gd name="T6" fmla="*/ 0 w 11"/>
                <a:gd name="T7" fmla="*/ 0 h 41"/>
                <a:gd name="T8" fmla="*/ 0 w 11"/>
                <a:gd name="T9" fmla="*/ 0 h 41"/>
                <a:gd name="T10" fmla="*/ 0 w 11"/>
                <a:gd name="T11" fmla="*/ 0 h 41"/>
                <a:gd name="T12" fmla="*/ 0 w 11"/>
                <a:gd name="T13" fmla="*/ 0 h 41"/>
                <a:gd name="T14" fmla="*/ 0 w 11"/>
                <a:gd name="T15" fmla="*/ 0 h 41"/>
                <a:gd name="T16" fmla="*/ 0 w 11"/>
                <a:gd name="T17" fmla="*/ 0 h 41"/>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
                <a:gd name="T28" fmla="*/ 0 h 41"/>
                <a:gd name="T29" fmla="*/ 11 w 11"/>
                <a:gd name="T30" fmla="*/ 41 h 41"/>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 h="41">
                  <a:moveTo>
                    <a:pt x="0" y="0"/>
                  </a:moveTo>
                  <a:lnTo>
                    <a:pt x="1" y="9"/>
                  </a:lnTo>
                  <a:lnTo>
                    <a:pt x="1" y="22"/>
                  </a:lnTo>
                  <a:lnTo>
                    <a:pt x="3" y="35"/>
                  </a:lnTo>
                  <a:lnTo>
                    <a:pt x="7" y="41"/>
                  </a:lnTo>
                  <a:lnTo>
                    <a:pt x="11" y="36"/>
                  </a:lnTo>
                  <a:lnTo>
                    <a:pt x="8" y="24"/>
                  </a:lnTo>
                  <a:lnTo>
                    <a:pt x="4" y="10"/>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5" name="Freeform 277"/>
            <p:cNvSpPr>
              <a:spLocks/>
            </p:cNvSpPr>
            <p:nvPr/>
          </p:nvSpPr>
          <p:spPr bwMode="auto">
            <a:xfrm>
              <a:off x="62" y="689"/>
              <a:ext cx="15" cy="18"/>
            </a:xfrm>
            <a:custGeom>
              <a:avLst/>
              <a:gdLst>
                <a:gd name="T0" fmla="*/ 1 w 30"/>
                <a:gd name="T1" fmla="*/ 0 h 36"/>
                <a:gd name="T2" fmla="*/ 1 w 30"/>
                <a:gd name="T3" fmla="*/ 1 h 36"/>
                <a:gd name="T4" fmla="*/ 1 w 30"/>
                <a:gd name="T5" fmla="*/ 1 h 36"/>
                <a:gd name="T6" fmla="*/ 1 w 30"/>
                <a:gd name="T7" fmla="*/ 1 h 36"/>
                <a:gd name="T8" fmla="*/ 0 w 30"/>
                <a:gd name="T9" fmla="*/ 1 h 36"/>
                <a:gd name="T10" fmla="*/ 0 w 30"/>
                <a:gd name="T11" fmla="*/ 1 h 36"/>
                <a:gd name="T12" fmla="*/ 1 w 30"/>
                <a:gd name="T13" fmla="*/ 1 h 36"/>
                <a:gd name="T14" fmla="*/ 1 w 30"/>
                <a:gd name="T15" fmla="*/ 1 h 36"/>
                <a:gd name="T16" fmla="*/ 1 w 30"/>
                <a:gd name="T17" fmla="*/ 1 h 36"/>
                <a:gd name="T18" fmla="*/ 1 w 30"/>
                <a:gd name="T19" fmla="*/ 1 h 36"/>
                <a:gd name="T20" fmla="*/ 1 w 30"/>
                <a:gd name="T21" fmla="*/ 1 h 36"/>
                <a:gd name="T22" fmla="*/ 1 w 30"/>
                <a:gd name="T23" fmla="*/ 1 h 36"/>
                <a:gd name="T24" fmla="*/ 1 w 30"/>
                <a:gd name="T25" fmla="*/ 0 h 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0"/>
                <a:gd name="T40" fmla="*/ 0 h 36"/>
                <a:gd name="T41" fmla="*/ 30 w 30"/>
                <a:gd name="T42" fmla="*/ 36 h 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0" h="36">
                  <a:moveTo>
                    <a:pt x="30" y="0"/>
                  </a:moveTo>
                  <a:lnTo>
                    <a:pt x="23" y="11"/>
                  </a:lnTo>
                  <a:lnTo>
                    <a:pt x="15" y="24"/>
                  </a:lnTo>
                  <a:lnTo>
                    <a:pt x="6" y="34"/>
                  </a:lnTo>
                  <a:lnTo>
                    <a:pt x="0" y="36"/>
                  </a:lnTo>
                  <a:lnTo>
                    <a:pt x="0" y="32"/>
                  </a:lnTo>
                  <a:lnTo>
                    <a:pt x="3" y="29"/>
                  </a:lnTo>
                  <a:lnTo>
                    <a:pt x="6" y="23"/>
                  </a:lnTo>
                  <a:lnTo>
                    <a:pt x="12" y="17"/>
                  </a:lnTo>
                  <a:lnTo>
                    <a:pt x="18" y="13"/>
                  </a:lnTo>
                  <a:lnTo>
                    <a:pt x="23" y="7"/>
                  </a:lnTo>
                  <a:lnTo>
                    <a:pt x="28" y="3"/>
                  </a:lnTo>
                  <a:lnTo>
                    <a:pt x="3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6" name="Freeform 278"/>
            <p:cNvSpPr>
              <a:spLocks/>
            </p:cNvSpPr>
            <p:nvPr/>
          </p:nvSpPr>
          <p:spPr bwMode="auto">
            <a:xfrm>
              <a:off x="63" y="592"/>
              <a:ext cx="26" cy="5"/>
            </a:xfrm>
            <a:custGeom>
              <a:avLst/>
              <a:gdLst>
                <a:gd name="T0" fmla="*/ 1 w 52"/>
                <a:gd name="T1" fmla="*/ 1 h 10"/>
                <a:gd name="T2" fmla="*/ 1 w 52"/>
                <a:gd name="T3" fmla="*/ 1 h 10"/>
                <a:gd name="T4" fmla="*/ 1 w 52"/>
                <a:gd name="T5" fmla="*/ 1 h 10"/>
                <a:gd name="T6" fmla="*/ 1 w 52"/>
                <a:gd name="T7" fmla="*/ 1 h 10"/>
                <a:gd name="T8" fmla="*/ 1 w 52"/>
                <a:gd name="T9" fmla="*/ 1 h 10"/>
                <a:gd name="T10" fmla="*/ 1 w 52"/>
                <a:gd name="T11" fmla="*/ 1 h 10"/>
                <a:gd name="T12" fmla="*/ 1 w 52"/>
                <a:gd name="T13" fmla="*/ 1 h 10"/>
                <a:gd name="T14" fmla="*/ 1 w 52"/>
                <a:gd name="T15" fmla="*/ 1 h 10"/>
                <a:gd name="T16" fmla="*/ 0 w 52"/>
                <a:gd name="T17" fmla="*/ 1 h 10"/>
                <a:gd name="T18" fmla="*/ 1 w 52"/>
                <a:gd name="T19" fmla="*/ 1 h 10"/>
                <a:gd name="T20" fmla="*/ 1 w 52"/>
                <a:gd name="T21" fmla="*/ 0 h 10"/>
                <a:gd name="T22" fmla="*/ 1 w 52"/>
                <a:gd name="T23" fmla="*/ 0 h 10"/>
                <a:gd name="T24" fmla="*/ 1 w 52"/>
                <a:gd name="T25" fmla="*/ 1 h 10"/>
                <a:gd name="T26" fmla="*/ 1 w 52"/>
                <a:gd name="T27" fmla="*/ 1 h 10"/>
                <a:gd name="T28" fmla="*/ 1 w 52"/>
                <a:gd name="T29" fmla="*/ 1 h 10"/>
                <a:gd name="T30" fmla="*/ 1 w 52"/>
                <a:gd name="T31" fmla="*/ 1 h 10"/>
                <a:gd name="T32" fmla="*/ 1 w 52"/>
                <a:gd name="T33" fmla="*/ 1 h 1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0"/>
                <a:gd name="T53" fmla="*/ 52 w 52"/>
                <a:gd name="T54" fmla="*/ 10 h 1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0">
                  <a:moveTo>
                    <a:pt x="52" y="9"/>
                  </a:moveTo>
                  <a:lnTo>
                    <a:pt x="46" y="9"/>
                  </a:lnTo>
                  <a:lnTo>
                    <a:pt x="38" y="10"/>
                  </a:lnTo>
                  <a:lnTo>
                    <a:pt x="30" y="10"/>
                  </a:lnTo>
                  <a:lnTo>
                    <a:pt x="22" y="10"/>
                  </a:lnTo>
                  <a:lnTo>
                    <a:pt x="14" y="10"/>
                  </a:lnTo>
                  <a:lnTo>
                    <a:pt x="7" y="9"/>
                  </a:lnTo>
                  <a:lnTo>
                    <a:pt x="2" y="7"/>
                  </a:lnTo>
                  <a:lnTo>
                    <a:pt x="0" y="3"/>
                  </a:lnTo>
                  <a:lnTo>
                    <a:pt x="1" y="1"/>
                  </a:lnTo>
                  <a:lnTo>
                    <a:pt x="5" y="0"/>
                  </a:lnTo>
                  <a:lnTo>
                    <a:pt x="12" y="0"/>
                  </a:lnTo>
                  <a:lnTo>
                    <a:pt x="20" y="2"/>
                  </a:lnTo>
                  <a:lnTo>
                    <a:pt x="28" y="5"/>
                  </a:lnTo>
                  <a:lnTo>
                    <a:pt x="38" y="7"/>
                  </a:lnTo>
                  <a:lnTo>
                    <a:pt x="46" y="8"/>
                  </a:lnTo>
                  <a:lnTo>
                    <a:pt x="52" y="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7" name="Freeform 279"/>
            <p:cNvSpPr>
              <a:spLocks/>
            </p:cNvSpPr>
            <p:nvPr/>
          </p:nvSpPr>
          <p:spPr bwMode="auto">
            <a:xfrm>
              <a:off x="68" y="582"/>
              <a:ext cx="25" cy="8"/>
            </a:xfrm>
            <a:custGeom>
              <a:avLst/>
              <a:gdLst>
                <a:gd name="T0" fmla="*/ 1 w 49"/>
                <a:gd name="T1" fmla="*/ 0 h 18"/>
                <a:gd name="T2" fmla="*/ 1 w 49"/>
                <a:gd name="T3" fmla="*/ 0 h 18"/>
                <a:gd name="T4" fmla="*/ 1 w 49"/>
                <a:gd name="T5" fmla="*/ 0 h 18"/>
                <a:gd name="T6" fmla="*/ 1 w 49"/>
                <a:gd name="T7" fmla="*/ 0 h 18"/>
                <a:gd name="T8" fmla="*/ 1 w 49"/>
                <a:gd name="T9" fmla="*/ 0 h 18"/>
                <a:gd name="T10" fmla="*/ 1 w 49"/>
                <a:gd name="T11" fmla="*/ 0 h 18"/>
                <a:gd name="T12" fmla="*/ 1 w 49"/>
                <a:gd name="T13" fmla="*/ 0 h 18"/>
                <a:gd name="T14" fmla="*/ 1 w 49"/>
                <a:gd name="T15" fmla="*/ 0 h 18"/>
                <a:gd name="T16" fmla="*/ 0 w 49"/>
                <a:gd name="T17" fmla="*/ 0 h 18"/>
                <a:gd name="T18" fmla="*/ 1 w 49"/>
                <a:gd name="T19" fmla="*/ 0 h 18"/>
                <a:gd name="T20" fmla="*/ 1 w 49"/>
                <a:gd name="T21" fmla="*/ 0 h 18"/>
                <a:gd name="T22" fmla="*/ 1 w 49"/>
                <a:gd name="T23" fmla="*/ 0 h 18"/>
                <a:gd name="T24" fmla="*/ 1 w 49"/>
                <a:gd name="T25" fmla="*/ 0 h 18"/>
                <a:gd name="T26" fmla="*/ 1 w 49"/>
                <a:gd name="T27" fmla="*/ 0 h 18"/>
                <a:gd name="T28" fmla="*/ 1 w 49"/>
                <a:gd name="T29" fmla="*/ 0 h 18"/>
                <a:gd name="T30" fmla="*/ 1 w 49"/>
                <a:gd name="T31" fmla="*/ 0 h 18"/>
                <a:gd name="T32" fmla="*/ 1 w 49"/>
                <a:gd name="T33" fmla="*/ 0 h 1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9"/>
                <a:gd name="T52" fmla="*/ 0 h 18"/>
                <a:gd name="T53" fmla="*/ 49 w 49"/>
                <a:gd name="T54" fmla="*/ 18 h 1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9" h="18">
                  <a:moveTo>
                    <a:pt x="49" y="18"/>
                  </a:moveTo>
                  <a:lnTo>
                    <a:pt x="45" y="18"/>
                  </a:lnTo>
                  <a:lnTo>
                    <a:pt x="38" y="16"/>
                  </a:lnTo>
                  <a:lnTo>
                    <a:pt x="30" y="15"/>
                  </a:lnTo>
                  <a:lnTo>
                    <a:pt x="22" y="14"/>
                  </a:lnTo>
                  <a:lnTo>
                    <a:pt x="14" y="12"/>
                  </a:lnTo>
                  <a:lnTo>
                    <a:pt x="7" y="10"/>
                  </a:lnTo>
                  <a:lnTo>
                    <a:pt x="2" y="6"/>
                  </a:lnTo>
                  <a:lnTo>
                    <a:pt x="0" y="3"/>
                  </a:lnTo>
                  <a:lnTo>
                    <a:pt x="1" y="0"/>
                  </a:lnTo>
                  <a:lnTo>
                    <a:pt x="7" y="0"/>
                  </a:lnTo>
                  <a:lnTo>
                    <a:pt x="14" y="3"/>
                  </a:lnTo>
                  <a:lnTo>
                    <a:pt x="22" y="6"/>
                  </a:lnTo>
                  <a:lnTo>
                    <a:pt x="31" y="10"/>
                  </a:lnTo>
                  <a:lnTo>
                    <a:pt x="39" y="13"/>
                  </a:lnTo>
                  <a:lnTo>
                    <a:pt x="46" y="16"/>
                  </a:lnTo>
                  <a:lnTo>
                    <a:pt x="49" y="1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8" name="Freeform 280"/>
            <p:cNvSpPr>
              <a:spLocks/>
            </p:cNvSpPr>
            <p:nvPr/>
          </p:nvSpPr>
          <p:spPr bwMode="auto">
            <a:xfrm>
              <a:off x="56" y="605"/>
              <a:ext cx="25" cy="5"/>
            </a:xfrm>
            <a:custGeom>
              <a:avLst/>
              <a:gdLst>
                <a:gd name="T0" fmla="*/ 1 w 48"/>
                <a:gd name="T1" fmla="*/ 0 h 11"/>
                <a:gd name="T2" fmla="*/ 1 w 48"/>
                <a:gd name="T3" fmla="*/ 0 h 11"/>
                <a:gd name="T4" fmla="*/ 1 w 48"/>
                <a:gd name="T5" fmla="*/ 0 h 11"/>
                <a:gd name="T6" fmla="*/ 1 w 48"/>
                <a:gd name="T7" fmla="*/ 0 h 11"/>
                <a:gd name="T8" fmla="*/ 1 w 48"/>
                <a:gd name="T9" fmla="*/ 0 h 11"/>
                <a:gd name="T10" fmla="*/ 1 w 48"/>
                <a:gd name="T11" fmla="*/ 0 h 11"/>
                <a:gd name="T12" fmla="*/ 1 w 48"/>
                <a:gd name="T13" fmla="*/ 0 h 11"/>
                <a:gd name="T14" fmla="*/ 1 w 48"/>
                <a:gd name="T15" fmla="*/ 0 h 11"/>
                <a:gd name="T16" fmla="*/ 0 w 48"/>
                <a:gd name="T17" fmla="*/ 0 h 11"/>
                <a:gd name="T18" fmla="*/ 0 w 48"/>
                <a:gd name="T19" fmla="*/ 0 h 11"/>
                <a:gd name="T20" fmla="*/ 1 w 48"/>
                <a:gd name="T21" fmla="*/ 0 h 11"/>
                <a:gd name="T22" fmla="*/ 1 w 48"/>
                <a:gd name="T23" fmla="*/ 0 h 11"/>
                <a:gd name="T24" fmla="*/ 1 w 48"/>
                <a:gd name="T25" fmla="*/ 0 h 11"/>
                <a:gd name="T26" fmla="*/ 1 w 48"/>
                <a:gd name="T27" fmla="*/ 0 h 11"/>
                <a:gd name="T28" fmla="*/ 1 w 48"/>
                <a:gd name="T29" fmla="*/ 0 h 11"/>
                <a:gd name="T30" fmla="*/ 1 w 48"/>
                <a:gd name="T31" fmla="*/ 0 h 11"/>
                <a:gd name="T32" fmla="*/ 1 w 48"/>
                <a:gd name="T33" fmla="*/ 0 h 1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1"/>
                <a:gd name="T53" fmla="*/ 48 w 48"/>
                <a:gd name="T54" fmla="*/ 11 h 1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1">
                  <a:moveTo>
                    <a:pt x="48" y="5"/>
                  </a:moveTo>
                  <a:lnTo>
                    <a:pt x="46" y="7"/>
                  </a:lnTo>
                  <a:lnTo>
                    <a:pt x="41" y="8"/>
                  </a:lnTo>
                  <a:lnTo>
                    <a:pt x="34" y="11"/>
                  </a:lnTo>
                  <a:lnTo>
                    <a:pt x="26" y="11"/>
                  </a:lnTo>
                  <a:lnTo>
                    <a:pt x="17" y="11"/>
                  </a:lnTo>
                  <a:lnTo>
                    <a:pt x="10" y="10"/>
                  </a:lnTo>
                  <a:lnTo>
                    <a:pt x="3" y="8"/>
                  </a:lnTo>
                  <a:lnTo>
                    <a:pt x="0" y="5"/>
                  </a:lnTo>
                  <a:lnTo>
                    <a:pt x="0" y="2"/>
                  </a:lnTo>
                  <a:lnTo>
                    <a:pt x="3" y="0"/>
                  </a:lnTo>
                  <a:lnTo>
                    <a:pt x="10" y="0"/>
                  </a:lnTo>
                  <a:lnTo>
                    <a:pt x="17" y="2"/>
                  </a:lnTo>
                  <a:lnTo>
                    <a:pt x="26" y="3"/>
                  </a:lnTo>
                  <a:lnTo>
                    <a:pt x="34" y="4"/>
                  </a:lnTo>
                  <a:lnTo>
                    <a:pt x="42" y="5"/>
                  </a:lnTo>
                  <a:lnTo>
                    <a:pt x="48" y="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49" name="Freeform 281"/>
            <p:cNvSpPr>
              <a:spLocks/>
            </p:cNvSpPr>
            <p:nvPr/>
          </p:nvSpPr>
          <p:spPr bwMode="auto">
            <a:xfrm>
              <a:off x="50" y="617"/>
              <a:ext cx="28" cy="8"/>
            </a:xfrm>
            <a:custGeom>
              <a:avLst/>
              <a:gdLst>
                <a:gd name="T0" fmla="*/ 1 w 56"/>
                <a:gd name="T1" fmla="*/ 0 h 16"/>
                <a:gd name="T2" fmla="*/ 1 w 56"/>
                <a:gd name="T3" fmla="*/ 1 h 16"/>
                <a:gd name="T4" fmla="*/ 1 w 56"/>
                <a:gd name="T5" fmla="*/ 1 h 16"/>
                <a:gd name="T6" fmla="*/ 1 w 56"/>
                <a:gd name="T7" fmla="*/ 1 h 16"/>
                <a:gd name="T8" fmla="*/ 1 w 56"/>
                <a:gd name="T9" fmla="*/ 1 h 16"/>
                <a:gd name="T10" fmla="*/ 1 w 56"/>
                <a:gd name="T11" fmla="*/ 1 h 16"/>
                <a:gd name="T12" fmla="*/ 1 w 56"/>
                <a:gd name="T13" fmla="*/ 1 h 16"/>
                <a:gd name="T14" fmla="*/ 1 w 56"/>
                <a:gd name="T15" fmla="*/ 1 h 16"/>
                <a:gd name="T16" fmla="*/ 0 w 56"/>
                <a:gd name="T17" fmla="*/ 1 h 16"/>
                <a:gd name="T18" fmla="*/ 1 w 56"/>
                <a:gd name="T19" fmla="*/ 1 h 16"/>
                <a:gd name="T20" fmla="*/ 1 w 56"/>
                <a:gd name="T21" fmla="*/ 1 h 16"/>
                <a:gd name="T22" fmla="*/ 1 w 56"/>
                <a:gd name="T23" fmla="*/ 1 h 16"/>
                <a:gd name="T24" fmla="*/ 1 w 56"/>
                <a:gd name="T25" fmla="*/ 1 h 16"/>
                <a:gd name="T26" fmla="*/ 1 w 56"/>
                <a:gd name="T27" fmla="*/ 1 h 16"/>
                <a:gd name="T28" fmla="*/ 1 w 56"/>
                <a:gd name="T29" fmla="*/ 1 h 16"/>
                <a:gd name="T30" fmla="*/ 1 w 56"/>
                <a:gd name="T31" fmla="*/ 1 h 16"/>
                <a:gd name="T32" fmla="*/ 1 w 56"/>
                <a:gd name="T33" fmla="*/ 0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16"/>
                <a:gd name="T53" fmla="*/ 56 w 56"/>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16">
                  <a:moveTo>
                    <a:pt x="56" y="0"/>
                  </a:moveTo>
                  <a:lnTo>
                    <a:pt x="51" y="3"/>
                  </a:lnTo>
                  <a:lnTo>
                    <a:pt x="43" y="7"/>
                  </a:lnTo>
                  <a:lnTo>
                    <a:pt x="33" y="10"/>
                  </a:lnTo>
                  <a:lnTo>
                    <a:pt x="25" y="13"/>
                  </a:lnTo>
                  <a:lnTo>
                    <a:pt x="16" y="16"/>
                  </a:lnTo>
                  <a:lnTo>
                    <a:pt x="8" y="16"/>
                  </a:lnTo>
                  <a:lnTo>
                    <a:pt x="3" y="16"/>
                  </a:lnTo>
                  <a:lnTo>
                    <a:pt x="0" y="12"/>
                  </a:lnTo>
                  <a:lnTo>
                    <a:pt x="1" y="9"/>
                  </a:lnTo>
                  <a:lnTo>
                    <a:pt x="7" y="7"/>
                  </a:lnTo>
                  <a:lnTo>
                    <a:pt x="14" y="4"/>
                  </a:lnTo>
                  <a:lnTo>
                    <a:pt x="23" y="3"/>
                  </a:lnTo>
                  <a:lnTo>
                    <a:pt x="33" y="3"/>
                  </a:lnTo>
                  <a:lnTo>
                    <a:pt x="43" y="2"/>
                  </a:lnTo>
                  <a:lnTo>
                    <a:pt x="51" y="1"/>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0" name="Freeform 282"/>
            <p:cNvSpPr>
              <a:spLocks/>
            </p:cNvSpPr>
            <p:nvPr/>
          </p:nvSpPr>
          <p:spPr bwMode="auto">
            <a:xfrm>
              <a:off x="43" y="629"/>
              <a:ext cx="30" cy="10"/>
            </a:xfrm>
            <a:custGeom>
              <a:avLst/>
              <a:gdLst>
                <a:gd name="T0" fmla="*/ 0 w 61"/>
                <a:gd name="T1" fmla="*/ 0 h 20"/>
                <a:gd name="T2" fmla="*/ 0 w 61"/>
                <a:gd name="T3" fmla="*/ 1 h 20"/>
                <a:gd name="T4" fmla="*/ 0 w 61"/>
                <a:gd name="T5" fmla="*/ 1 h 20"/>
                <a:gd name="T6" fmla="*/ 0 w 61"/>
                <a:gd name="T7" fmla="*/ 1 h 20"/>
                <a:gd name="T8" fmla="*/ 0 w 61"/>
                <a:gd name="T9" fmla="*/ 1 h 20"/>
                <a:gd name="T10" fmla="*/ 0 w 61"/>
                <a:gd name="T11" fmla="*/ 1 h 20"/>
                <a:gd name="T12" fmla="*/ 0 w 61"/>
                <a:gd name="T13" fmla="*/ 1 h 20"/>
                <a:gd name="T14" fmla="*/ 0 w 61"/>
                <a:gd name="T15" fmla="*/ 1 h 20"/>
                <a:gd name="T16" fmla="*/ 0 w 61"/>
                <a:gd name="T17" fmla="*/ 1 h 20"/>
                <a:gd name="T18" fmla="*/ 0 w 61"/>
                <a:gd name="T19" fmla="*/ 1 h 20"/>
                <a:gd name="T20" fmla="*/ 0 w 61"/>
                <a:gd name="T21" fmla="*/ 1 h 20"/>
                <a:gd name="T22" fmla="*/ 0 w 61"/>
                <a:gd name="T23" fmla="*/ 1 h 20"/>
                <a:gd name="T24" fmla="*/ 0 w 61"/>
                <a:gd name="T25" fmla="*/ 1 h 20"/>
                <a:gd name="T26" fmla="*/ 0 w 61"/>
                <a:gd name="T27" fmla="*/ 1 h 20"/>
                <a:gd name="T28" fmla="*/ 0 w 61"/>
                <a:gd name="T29" fmla="*/ 1 h 20"/>
                <a:gd name="T30" fmla="*/ 0 w 61"/>
                <a:gd name="T31" fmla="*/ 1 h 20"/>
                <a:gd name="T32" fmla="*/ 0 w 61"/>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20"/>
                <a:gd name="T53" fmla="*/ 61 w 61"/>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20">
                  <a:moveTo>
                    <a:pt x="61" y="0"/>
                  </a:moveTo>
                  <a:lnTo>
                    <a:pt x="56" y="2"/>
                  </a:lnTo>
                  <a:lnTo>
                    <a:pt x="47" y="7"/>
                  </a:lnTo>
                  <a:lnTo>
                    <a:pt x="37" y="10"/>
                  </a:lnTo>
                  <a:lnTo>
                    <a:pt x="27" y="15"/>
                  </a:lnTo>
                  <a:lnTo>
                    <a:pt x="16" y="17"/>
                  </a:lnTo>
                  <a:lnTo>
                    <a:pt x="8" y="20"/>
                  </a:lnTo>
                  <a:lnTo>
                    <a:pt x="3" y="18"/>
                  </a:lnTo>
                  <a:lnTo>
                    <a:pt x="0" y="16"/>
                  </a:lnTo>
                  <a:lnTo>
                    <a:pt x="3" y="12"/>
                  </a:lnTo>
                  <a:lnTo>
                    <a:pt x="9" y="9"/>
                  </a:lnTo>
                  <a:lnTo>
                    <a:pt x="19" y="7"/>
                  </a:lnTo>
                  <a:lnTo>
                    <a:pt x="29" y="5"/>
                  </a:lnTo>
                  <a:lnTo>
                    <a:pt x="39" y="3"/>
                  </a:lnTo>
                  <a:lnTo>
                    <a:pt x="49" y="2"/>
                  </a:lnTo>
                  <a:lnTo>
                    <a:pt x="57" y="1"/>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1" name="Freeform 283"/>
            <p:cNvSpPr>
              <a:spLocks/>
            </p:cNvSpPr>
            <p:nvPr/>
          </p:nvSpPr>
          <p:spPr bwMode="auto">
            <a:xfrm>
              <a:off x="40" y="653"/>
              <a:ext cx="33" cy="17"/>
            </a:xfrm>
            <a:custGeom>
              <a:avLst/>
              <a:gdLst>
                <a:gd name="T0" fmla="*/ 1 w 65"/>
                <a:gd name="T1" fmla="*/ 0 h 35"/>
                <a:gd name="T2" fmla="*/ 1 w 65"/>
                <a:gd name="T3" fmla="*/ 0 h 35"/>
                <a:gd name="T4" fmla="*/ 1 w 65"/>
                <a:gd name="T5" fmla="*/ 0 h 35"/>
                <a:gd name="T6" fmla="*/ 1 w 65"/>
                <a:gd name="T7" fmla="*/ 0 h 35"/>
                <a:gd name="T8" fmla="*/ 1 w 65"/>
                <a:gd name="T9" fmla="*/ 0 h 35"/>
                <a:gd name="T10" fmla="*/ 1 w 65"/>
                <a:gd name="T11" fmla="*/ 0 h 35"/>
                <a:gd name="T12" fmla="*/ 1 w 65"/>
                <a:gd name="T13" fmla="*/ 0 h 35"/>
                <a:gd name="T14" fmla="*/ 1 w 65"/>
                <a:gd name="T15" fmla="*/ 0 h 35"/>
                <a:gd name="T16" fmla="*/ 0 w 65"/>
                <a:gd name="T17" fmla="*/ 0 h 35"/>
                <a:gd name="T18" fmla="*/ 1 w 65"/>
                <a:gd name="T19" fmla="*/ 0 h 35"/>
                <a:gd name="T20" fmla="*/ 1 w 65"/>
                <a:gd name="T21" fmla="*/ 0 h 35"/>
                <a:gd name="T22" fmla="*/ 1 w 65"/>
                <a:gd name="T23" fmla="*/ 0 h 35"/>
                <a:gd name="T24" fmla="*/ 1 w 65"/>
                <a:gd name="T25" fmla="*/ 0 h 35"/>
                <a:gd name="T26" fmla="*/ 1 w 65"/>
                <a:gd name="T27" fmla="*/ 0 h 35"/>
                <a:gd name="T28" fmla="*/ 1 w 65"/>
                <a:gd name="T29" fmla="*/ 0 h 35"/>
                <a:gd name="T30" fmla="*/ 1 w 65"/>
                <a:gd name="T31" fmla="*/ 0 h 35"/>
                <a:gd name="T32" fmla="*/ 1 w 65"/>
                <a:gd name="T33" fmla="*/ 0 h 3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5"/>
                <a:gd name="T52" fmla="*/ 0 h 35"/>
                <a:gd name="T53" fmla="*/ 65 w 65"/>
                <a:gd name="T54" fmla="*/ 35 h 3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5" h="35">
                  <a:moveTo>
                    <a:pt x="65" y="0"/>
                  </a:moveTo>
                  <a:lnTo>
                    <a:pt x="60" y="6"/>
                  </a:lnTo>
                  <a:lnTo>
                    <a:pt x="50" y="13"/>
                  </a:lnTo>
                  <a:lnTo>
                    <a:pt x="41" y="19"/>
                  </a:lnTo>
                  <a:lnTo>
                    <a:pt x="30" y="24"/>
                  </a:lnTo>
                  <a:lnTo>
                    <a:pt x="19" y="30"/>
                  </a:lnTo>
                  <a:lnTo>
                    <a:pt x="10" y="34"/>
                  </a:lnTo>
                  <a:lnTo>
                    <a:pt x="3" y="35"/>
                  </a:lnTo>
                  <a:lnTo>
                    <a:pt x="0" y="32"/>
                  </a:lnTo>
                  <a:lnTo>
                    <a:pt x="1" y="29"/>
                  </a:lnTo>
                  <a:lnTo>
                    <a:pt x="8" y="25"/>
                  </a:lnTo>
                  <a:lnTo>
                    <a:pt x="17" y="21"/>
                  </a:lnTo>
                  <a:lnTo>
                    <a:pt x="28" y="16"/>
                  </a:lnTo>
                  <a:lnTo>
                    <a:pt x="41" y="13"/>
                  </a:lnTo>
                  <a:lnTo>
                    <a:pt x="51" y="8"/>
                  </a:lnTo>
                  <a:lnTo>
                    <a:pt x="61" y="4"/>
                  </a:lnTo>
                  <a:lnTo>
                    <a:pt x="6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2" name="Freeform 284"/>
            <p:cNvSpPr>
              <a:spLocks/>
            </p:cNvSpPr>
            <p:nvPr/>
          </p:nvSpPr>
          <p:spPr bwMode="auto">
            <a:xfrm>
              <a:off x="45" y="679"/>
              <a:ext cx="31" cy="20"/>
            </a:xfrm>
            <a:custGeom>
              <a:avLst/>
              <a:gdLst>
                <a:gd name="T0" fmla="*/ 1 w 61"/>
                <a:gd name="T1" fmla="*/ 0 h 39"/>
                <a:gd name="T2" fmla="*/ 1 w 61"/>
                <a:gd name="T3" fmla="*/ 1 h 39"/>
                <a:gd name="T4" fmla="*/ 1 w 61"/>
                <a:gd name="T5" fmla="*/ 1 h 39"/>
                <a:gd name="T6" fmla="*/ 1 w 61"/>
                <a:gd name="T7" fmla="*/ 1 h 39"/>
                <a:gd name="T8" fmla="*/ 1 w 61"/>
                <a:gd name="T9" fmla="*/ 1 h 39"/>
                <a:gd name="T10" fmla="*/ 1 w 61"/>
                <a:gd name="T11" fmla="*/ 1 h 39"/>
                <a:gd name="T12" fmla="*/ 1 w 61"/>
                <a:gd name="T13" fmla="*/ 1 h 39"/>
                <a:gd name="T14" fmla="*/ 1 w 61"/>
                <a:gd name="T15" fmla="*/ 1 h 39"/>
                <a:gd name="T16" fmla="*/ 0 w 61"/>
                <a:gd name="T17" fmla="*/ 1 h 39"/>
                <a:gd name="T18" fmla="*/ 1 w 61"/>
                <a:gd name="T19" fmla="*/ 1 h 39"/>
                <a:gd name="T20" fmla="*/ 1 w 61"/>
                <a:gd name="T21" fmla="*/ 1 h 39"/>
                <a:gd name="T22" fmla="*/ 1 w 61"/>
                <a:gd name="T23" fmla="*/ 1 h 39"/>
                <a:gd name="T24" fmla="*/ 1 w 61"/>
                <a:gd name="T25" fmla="*/ 1 h 39"/>
                <a:gd name="T26" fmla="*/ 1 w 61"/>
                <a:gd name="T27" fmla="*/ 1 h 39"/>
                <a:gd name="T28" fmla="*/ 1 w 61"/>
                <a:gd name="T29" fmla="*/ 1 h 39"/>
                <a:gd name="T30" fmla="*/ 1 w 61"/>
                <a:gd name="T31" fmla="*/ 1 h 39"/>
                <a:gd name="T32" fmla="*/ 1 w 61"/>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1"/>
                <a:gd name="T52" fmla="*/ 0 h 39"/>
                <a:gd name="T53" fmla="*/ 61 w 61"/>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1" h="39">
                  <a:moveTo>
                    <a:pt x="61" y="0"/>
                  </a:moveTo>
                  <a:lnTo>
                    <a:pt x="56" y="5"/>
                  </a:lnTo>
                  <a:lnTo>
                    <a:pt x="48" y="12"/>
                  </a:lnTo>
                  <a:lnTo>
                    <a:pt x="39" y="19"/>
                  </a:lnTo>
                  <a:lnTo>
                    <a:pt x="29" y="25"/>
                  </a:lnTo>
                  <a:lnTo>
                    <a:pt x="18" y="32"/>
                  </a:lnTo>
                  <a:lnTo>
                    <a:pt x="10" y="37"/>
                  </a:lnTo>
                  <a:lnTo>
                    <a:pt x="3" y="39"/>
                  </a:lnTo>
                  <a:lnTo>
                    <a:pt x="0" y="37"/>
                  </a:lnTo>
                  <a:lnTo>
                    <a:pt x="1" y="32"/>
                  </a:lnTo>
                  <a:lnTo>
                    <a:pt x="7" y="28"/>
                  </a:lnTo>
                  <a:lnTo>
                    <a:pt x="16" y="22"/>
                  </a:lnTo>
                  <a:lnTo>
                    <a:pt x="28" y="16"/>
                  </a:lnTo>
                  <a:lnTo>
                    <a:pt x="38" y="12"/>
                  </a:lnTo>
                  <a:lnTo>
                    <a:pt x="48" y="7"/>
                  </a:lnTo>
                  <a:lnTo>
                    <a:pt x="56" y="2"/>
                  </a:lnTo>
                  <a:lnTo>
                    <a:pt x="61"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3" name="Freeform 285"/>
            <p:cNvSpPr>
              <a:spLocks/>
            </p:cNvSpPr>
            <p:nvPr/>
          </p:nvSpPr>
          <p:spPr bwMode="auto">
            <a:xfrm>
              <a:off x="44" y="641"/>
              <a:ext cx="28" cy="17"/>
            </a:xfrm>
            <a:custGeom>
              <a:avLst/>
              <a:gdLst>
                <a:gd name="T0" fmla="*/ 1 w 55"/>
                <a:gd name="T1" fmla="*/ 0 h 33"/>
                <a:gd name="T2" fmla="*/ 1 w 55"/>
                <a:gd name="T3" fmla="*/ 1 h 33"/>
                <a:gd name="T4" fmla="*/ 1 w 55"/>
                <a:gd name="T5" fmla="*/ 1 h 33"/>
                <a:gd name="T6" fmla="*/ 1 w 55"/>
                <a:gd name="T7" fmla="*/ 1 h 33"/>
                <a:gd name="T8" fmla="*/ 1 w 55"/>
                <a:gd name="T9" fmla="*/ 1 h 33"/>
                <a:gd name="T10" fmla="*/ 1 w 55"/>
                <a:gd name="T11" fmla="*/ 1 h 33"/>
                <a:gd name="T12" fmla="*/ 1 w 55"/>
                <a:gd name="T13" fmla="*/ 1 h 33"/>
                <a:gd name="T14" fmla="*/ 1 w 55"/>
                <a:gd name="T15" fmla="*/ 1 h 33"/>
                <a:gd name="T16" fmla="*/ 0 w 55"/>
                <a:gd name="T17" fmla="*/ 1 h 33"/>
                <a:gd name="T18" fmla="*/ 1 w 55"/>
                <a:gd name="T19" fmla="*/ 1 h 33"/>
                <a:gd name="T20" fmla="*/ 1 w 55"/>
                <a:gd name="T21" fmla="*/ 1 h 33"/>
                <a:gd name="T22" fmla="*/ 1 w 55"/>
                <a:gd name="T23" fmla="*/ 1 h 33"/>
                <a:gd name="T24" fmla="*/ 1 w 55"/>
                <a:gd name="T25" fmla="*/ 1 h 33"/>
                <a:gd name="T26" fmla="*/ 1 w 55"/>
                <a:gd name="T27" fmla="*/ 1 h 33"/>
                <a:gd name="T28" fmla="*/ 1 w 55"/>
                <a:gd name="T29" fmla="*/ 1 h 33"/>
                <a:gd name="T30" fmla="*/ 1 w 55"/>
                <a:gd name="T31" fmla="*/ 1 h 33"/>
                <a:gd name="T32" fmla="*/ 1 w 55"/>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5"/>
                <a:gd name="T52" fmla="*/ 0 h 33"/>
                <a:gd name="T53" fmla="*/ 55 w 55"/>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5" h="33">
                  <a:moveTo>
                    <a:pt x="55" y="0"/>
                  </a:moveTo>
                  <a:lnTo>
                    <a:pt x="50" y="5"/>
                  </a:lnTo>
                  <a:lnTo>
                    <a:pt x="42" y="10"/>
                  </a:lnTo>
                  <a:lnTo>
                    <a:pt x="34" y="16"/>
                  </a:lnTo>
                  <a:lnTo>
                    <a:pt x="24" y="23"/>
                  </a:lnTo>
                  <a:lnTo>
                    <a:pt x="16" y="29"/>
                  </a:lnTo>
                  <a:lnTo>
                    <a:pt x="8" y="32"/>
                  </a:lnTo>
                  <a:lnTo>
                    <a:pt x="2" y="33"/>
                  </a:lnTo>
                  <a:lnTo>
                    <a:pt x="0" y="31"/>
                  </a:lnTo>
                  <a:lnTo>
                    <a:pt x="2" y="27"/>
                  </a:lnTo>
                  <a:lnTo>
                    <a:pt x="7" y="22"/>
                  </a:lnTo>
                  <a:lnTo>
                    <a:pt x="15" y="17"/>
                  </a:lnTo>
                  <a:lnTo>
                    <a:pt x="25" y="13"/>
                  </a:lnTo>
                  <a:lnTo>
                    <a:pt x="34" y="8"/>
                  </a:lnTo>
                  <a:lnTo>
                    <a:pt x="43" y="5"/>
                  </a:lnTo>
                  <a:lnTo>
                    <a:pt x="50" y="2"/>
                  </a:lnTo>
                  <a:lnTo>
                    <a:pt x="5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4" name="Freeform 286"/>
            <p:cNvSpPr>
              <a:spLocks/>
            </p:cNvSpPr>
            <p:nvPr/>
          </p:nvSpPr>
          <p:spPr bwMode="auto">
            <a:xfrm>
              <a:off x="70" y="642"/>
              <a:ext cx="40" cy="26"/>
            </a:xfrm>
            <a:custGeom>
              <a:avLst/>
              <a:gdLst>
                <a:gd name="T0" fmla="*/ 0 w 81"/>
                <a:gd name="T1" fmla="*/ 1 h 51"/>
                <a:gd name="T2" fmla="*/ 0 w 81"/>
                <a:gd name="T3" fmla="*/ 1 h 51"/>
                <a:gd name="T4" fmla="*/ 0 w 81"/>
                <a:gd name="T5" fmla="*/ 1 h 51"/>
                <a:gd name="T6" fmla="*/ 0 w 81"/>
                <a:gd name="T7" fmla="*/ 1 h 51"/>
                <a:gd name="T8" fmla="*/ 0 w 81"/>
                <a:gd name="T9" fmla="*/ 1 h 51"/>
                <a:gd name="T10" fmla="*/ 0 w 81"/>
                <a:gd name="T11" fmla="*/ 1 h 51"/>
                <a:gd name="T12" fmla="*/ 0 w 81"/>
                <a:gd name="T13" fmla="*/ 1 h 51"/>
                <a:gd name="T14" fmla="*/ 0 w 81"/>
                <a:gd name="T15" fmla="*/ 1 h 51"/>
                <a:gd name="T16" fmla="*/ 0 w 81"/>
                <a:gd name="T17" fmla="*/ 0 h 51"/>
                <a:gd name="T18" fmla="*/ 0 w 81"/>
                <a:gd name="T19" fmla="*/ 1 h 51"/>
                <a:gd name="T20" fmla="*/ 0 w 81"/>
                <a:gd name="T21" fmla="*/ 1 h 51"/>
                <a:gd name="T22" fmla="*/ 0 w 81"/>
                <a:gd name="T23" fmla="*/ 1 h 51"/>
                <a:gd name="T24" fmla="*/ 0 w 81"/>
                <a:gd name="T25" fmla="*/ 1 h 51"/>
                <a:gd name="T26" fmla="*/ 0 w 81"/>
                <a:gd name="T27" fmla="*/ 1 h 51"/>
                <a:gd name="T28" fmla="*/ 0 w 81"/>
                <a:gd name="T29" fmla="*/ 1 h 51"/>
                <a:gd name="T30" fmla="*/ 0 w 81"/>
                <a:gd name="T31" fmla="*/ 1 h 51"/>
                <a:gd name="T32" fmla="*/ 0 w 81"/>
                <a:gd name="T33" fmla="*/ 1 h 5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81"/>
                <a:gd name="T52" fmla="*/ 0 h 51"/>
                <a:gd name="T53" fmla="*/ 81 w 81"/>
                <a:gd name="T54" fmla="*/ 51 h 5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81" h="51">
                  <a:moveTo>
                    <a:pt x="81" y="50"/>
                  </a:moveTo>
                  <a:lnTo>
                    <a:pt x="76" y="51"/>
                  </a:lnTo>
                  <a:lnTo>
                    <a:pt x="67" y="49"/>
                  </a:lnTo>
                  <a:lnTo>
                    <a:pt x="56" y="43"/>
                  </a:lnTo>
                  <a:lnTo>
                    <a:pt x="42" y="36"/>
                  </a:lnTo>
                  <a:lnTo>
                    <a:pt x="28" y="28"/>
                  </a:lnTo>
                  <a:lnTo>
                    <a:pt x="15" y="19"/>
                  </a:lnTo>
                  <a:lnTo>
                    <a:pt x="6" y="10"/>
                  </a:lnTo>
                  <a:lnTo>
                    <a:pt x="0" y="0"/>
                  </a:lnTo>
                  <a:lnTo>
                    <a:pt x="6" y="4"/>
                  </a:lnTo>
                  <a:lnTo>
                    <a:pt x="18" y="10"/>
                  </a:lnTo>
                  <a:lnTo>
                    <a:pt x="30" y="16"/>
                  </a:lnTo>
                  <a:lnTo>
                    <a:pt x="45" y="25"/>
                  </a:lnTo>
                  <a:lnTo>
                    <a:pt x="59" y="34"/>
                  </a:lnTo>
                  <a:lnTo>
                    <a:pt x="71" y="41"/>
                  </a:lnTo>
                  <a:lnTo>
                    <a:pt x="79" y="46"/>
                  </a:lnTo>
                  <a:lnTo>
                    <a:pt x="81" y="5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5" name="Freeform 287"/>
            <p:cNvSpPr>
              <a:spLocks/>
            </p:cNvSpPr>
            <p:nvPr/>
          </p:nvSpPr>
          <p:spPr bwMode="auto">
            <a:xfrm>
              <a:off x="71" y="663"/>
              <a:ext cx="32" cy="22"/>
            </a:xfrm>
            <a:custGeom>
              <a:avLst/>
              <a:gdLst>
                <a:gd name="T0" fmla="*/ 1 w 63"/>
                <a:gd name="T1" fmla="*/ 1 h 44"/>
                <a:gd name="T2" fmla="*/ 1 w 63"/>
                <a:gd name="T3" fmla="*/ 1 h 44"/>
                <a:gd name="T4" fmla="*/ 1 w 63"/>
                <a:gd name="T5" fmla="*/ 1 h 44"/>
                <a:gd name="T6" fmla="*/ 1 w 63"/>
                <a:gd name="T7" fmla="*/ 1 h 44"/>
                <a:gd name="T8" fmla="*/ 1 w 63"/>
                <a:gd name="T9" fmla="*/ 1 h 44"/>
                <a:gd name="T10" fmla="*/ 1 w 63"/>
                <a:gd name="T11" fmla="*/ 1 h 44"/>
                <a:gd name="T12" fmla="*/ 1 w 63"/>
                <a:gd name="T13" fmla="*/ 1 h 44"/>
                <a:gd name="T14" fmla="*/ 1 w 63"/>
                <a:gd name="T15" fmla="*/ 1 h 44"/>
                <a:gd name="T16" fmla="*/ 0 w 63"/>
                <a:gd name="T17" fmla="*/ 0 h 44"/>
                <a:gd name="T18" fmla="*/ 1 w 63"/>
                <a:gd name="T19" fmla="*/ 1 h 44"/>
                <a:gd name="T20" fmla="*/ 1 w 63"/>
                <a:gd name="T21" fmla="*/ 1 h 44"/>
                <a:gd name="T22" fmla="*/ 1 w 63"/>
                <a:gd name="T23" fmla="*/ 1 h 44"/>
                <a:gd name="T24" fmla="*/ 1 w 63"/>
                <a:gd name="T25" fmla="*/ 1 h 44"/>
                <a:gd name="T26" fmla="*/ 1 w 63"/>
                <a:gd name="T27" fmla="*/ 1 h 44"/>
                <a:gd name="T28" fmla="*/ 1 w 63"/>
                <a:gd name="T29" fmla="*/ 1 h 44"/>
                <a:gd name="T30" fmla="*/ 1 w 63"/>
                <a:gd name="T31" fmla="*/ 1 h 44"/>
                <a:gd name="T32" fmla="*/ 1 w 63"/>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3"/>
                <a:gd name="T52" fmla="*/ 0 h 44"/>
                <a:gd name="T53" fmla="*/ 63 w 63"/>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3" h="44">
                  <a:moveTo>
                    <a:pt x="63" y="44"/>
                  </a:moveTo>
                  <a:lnTo>
                    <a:pt x="60" y="44"/>
                  </a:lnTo>
                  <a:lnTo>
                    <a:pt x="54" y="43"/>
                  </a:lnTo>
                  <a:lnTo>
                    <a:pt x="45" y="39"/>
                  </a:lnTo>
                  <a:lnTo>
                    <a:pt x="34" y="33"/>
                  </a:lnTo>
                  <a:lnTo>
                    <a:pt x="24" y="26"/>
                  </a:lnTo>
                  <a:lnTo>
                    <a:pt x="14" y="18"/>
                  </a:lnTo>
                  <a:lnTo>
                    <a:pt x="6" y="9"/>
                  </a:lnTo>
                  <a:lnTo>
                    <a:pt x="0" y="0"/>
                  </a:lnTo>
                  <a:lnTo>
                    <a:pt x="7" y="6"/>
                  </a:lnTo>
                  <a:lnTo>
                    <a:pt x="16" y="11"/>
                  </a:lnTo>
                  <a:lnTo>
                    <a:pt x="27" y="18"/>
                  </a:lnTo>
                  <a:lnTo>
                    <a:pt x="38" y="25"/>
                  </a:lnTo>
                  <a:lnTo>
                    <a:pt x="48" y="31"/>
                  </a:lnTo>
                  <a:lnTo>
                    <a:pt x="56" y="37"/>
                  </a:lnTo>
                  <a:lnTo>
                    <a:pt x="62" y="41"/>
                  </a:lnTo>
                  <a:lnTo>
                    <a:pt x="63" y="4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6" name="Freeform 288"/>
            <p:cNvSpPr>
              <a:spLocks/>
            </p:cNvSpPr>
            <p:nvPr/>
          </p:nvSpPr>
          <p:spPr bwMode="auto">
            <a:xfrm>
              <a:off x="44" y="666"/>
              <a:ext cx="30" cy="19"/>
            </a:xfrm>
            <a:custGeom>
              <a:avLst/>
              <a:gdLst>
                <a:gd name="T0" fmla="*/ 1 w 59"/>
                <a:gd name="T1" fmla="*/ 0 h 39"/>
                <a:gd name="T2" fmla="*/ 1 w 59"/>
                <a:gd name="T3" fmla="*/ 0 h 39"/>
                <a:gd name="T4" fmla="*/ 1 w 59"/>
                <a:gd name="T5" fmla="*/ 0 h 39"/>
                <a:gd name="T6" fmla="*/ 1 w 59"/>
                <a:gd name="T7" fmla="*/ 0 h 39"/>
                <a:gd name="T8" fmla="*/ 1 w 59"/>
                <a:gd name="T9" fmla="*/ 0 h 39"/>
                <a:gd name="T10" fmla="*/ 1 w 59"/>
                <a:gd name="T11" fmla="*/ 0 h 39"/>
                <a:gd name="T12" fmla="*/ 1 w 59"/>
                <a:gd name="T13" fmla="*/ 0 h 39"/>
                <a:gd name="T14" fmla="*/ 1 w 59"/>
                <a:gd name="T15" fmla="*/ 0 h 39"/>
                <a:gd name="T16" fmla="*/ 0 w 59"/>
                <a:gd name="T17" fmla="*/ 0 h 39"/>
                <a:gd name="T18" fmla="*/ 1 w 59"/>
                <a:gd name="T19" fmla="*/ 0 h 39"/>
                <a:gd name="T20" fmla="*/ 1 w 59"/>
                <a:gd name="T21" fmla="*/ 0 h 39"/>
                <a:gd name="T22" fmla="*/ 1 w 59"/>
                <a:gd name="T23" fmla="*/ 0 h 39"/>
                <a:gd name="T24" fmla="*/ 1 w 59"/>
                <a:gd name="T25" fmla="*/ 0 h 39"/>
                <a:gd name="T26" fmla="*/ 1 w 59"/>
                <a:gd name="T27" fmla="*/ 0 h 39"/>
                <a:gd name="T28" fmla="*/ 1 w 59"/>
                <a:gd name="T29" fmla="*/ 0 h 39"/>
                <a:gd name="T30" fmla="*/ 1 w 59"/>
                <a:gd name="T31" fmla="*/ 0 h 39"/>
                <a:gd name="T32" fmla="*/ 1 w 59"/>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9"/>
                <a:gd name="T52" fmla="*/ 0 h 39"/>
                <a:gd name="T53" fmla="*/ 59 w 59"/>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9" h="39">
                  <a:moveTo>
                    <a:pt x="59" y="0"/>
                  </a:moveTo>
                  <a:lnTo>
                    <a:pt x="55" y="4"/>
                  </a:lnTo>
                  <a:lnTo>
                    <a:pt x="47" y="11"/>
                  </a:lnTo>
                  <a:lnTo>
                    <a:pt x="38" y="18"/>
                  </a:lnTo>
                  <a:lnTo>
                    <a:pt x="28" y="26"/>
                  </a:lnTo>
                  <a:lnTo>
                    <a:pt x="18" y="32"/>
                  </a:lnTo>
                  <a:lnTo>
                    <a:pt x="10" y="37"/>
                  </a:lnTo>
                  <a:lnTo>
                    <a:pt x="3" y="39"/>
                  </a:lnTo>
                  <a:lnTo>
                    <a:pt x="0" y="37"/>
                  </a:lnTo>
                  <a:lnTo>
                    <a:pt x="1" y="32"/>
                  </a:lnTo>
                  <a:lnTo>
                    <a:pt x="5" y="27"/>
                  </a:lnTo>
                  <a:lnTo>
                    <a:pt x="14" y="23"/>
                  </a:lnTo>
                  <a:lnTo>
                    <a:pt x="26" y="17"/>
                  </a:lnTo>
                  <a:lnTo>
                    <a:pt x="36" y="11"/>
                  </a:lnTo>
                  <a:lnTo>
                    <a:pt x="47" y="7"/>
                  </a:lnTo>
                  <a:lnTo>
                    <a:pt x="55" y="3"/>
                  </a:lnTo>
                  <a:lnTo>
                    <a:pt x="59"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7" name="Freeform 289"/>
            <p:cNvSpPr>
              <a:spLocks/>
            </p:cNvSpPr>
            <p:nvPr/>
          </p:nvSpPr>
          <p:spPr bwMode="auto">
            <a:xfrm>
              <a:off x="113" y="689"/>
              <a:ext cx="24" cy="100"/>
            </a:xfrm>
            <a:custGeom>
              <a:avLst/>
              <a:gdLst>
                <a:gd name="T0" fmla="*/ 1 w 48"/>
                <a:gd name="T1" fmla="*/ 0 h 200"/>
                <a:gd name="T2" fmla="*/ 1 w 48"/>
                <a:gd name="T3" fmla="*/ 0 h 200"/>
                <a:gd name="T4" fmla="*/ 1 w 48"/>
                <a:gd name="T5" fmla="*/ 1 h 200"/>
                <a:gd name="T6" fmla="*/ 1 w 48"/>
                <a:gd name="T7" fmla="*/ 1 h 200"/>
                <a:gd name="T8" fmla="*/ 1 w 48"/>
                <a:gd name="T9" fmla="*/ 1 h 200"/>
                <a:gd name="T10" fmla="*/ 1 w 48"/>
                <a:gd name="T11" fmla="*/ 1 h 200"/>
                <a:gd name="T12" fmla="*/ 1 w 48"/>
                <a:gd name="T13" fmla="*/ 1 h 200"/>
                <a:gd name="T14" fmla="*/ 1 w 48"/>
                <a:gd name="T15" fmla="*/ 1 h 200"/>
                <a:gd name="T16" fmla="*/ 1 w 48"/>
                <a:gd name="T17" fmla="*/ 1 h 200"/>
                <a:gd name="T18" fmla="*/ 1 w 48"/>
                <a:gd name="T19" fmla="*/ 1 h 200"/>
                <a:gd name="T20" fmla="*/ 1 w 48"/>
                <a:gd name="T21" fmla="*/ 1 h 200"/>
                <a:gd name="T22" fmla="*/ 1 w 48"/>
                <a:gd name="T23" fmla="*/ 1 h 200"/>
                <a:gd name="T24" fmla="*/ 1 w 48"/>
                <a:gd name="T25" fmla="*/ 1 h 200"/>
                <a:gd name="T26" fmla="*/ 1 w 48"/>
                <a:gd name="T27" fmla="*/ 1 h 200"/>
                <a:gd name="T28" fmla="*/ 1 w 48"/>
                <a:gd name="T29" fmla="*/ 1 h 200"/>
                <a:gd name="T30" fmla="*/ 1 w 48"/>
                <a:gd name="T31" fmla="*/ 1 h 200"/>
                <a:gd name="T32" fmla="*/ 0 w 48"/>
                <a:gd name="T33" fmla="*/ 1 h 200"/>
                <a:gd name="T34" fmla="*/ 1 w 48"/>
                <a:gd name="T35" fmla="*/ 1 h 200"/>
                <a:gd name="T36" fmla="*/ 1 w 48"/>
                <a:gd name="T37" fmla="*/ 1 h 200"/>
                <a:gd name="T38" fmla="*/ 1 w 48"/>
                <a:gd name="T39" fmla="*/ 1 h 200"/>
                <a:gd name="T40" fmla="*/ 1 w 48"/>
                <a:gd name="T41" fmla="*/ 0 h 20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48"/>
                <a:gd name="T64" fmla="*/ 0 h 200"/>
                <a:gd name="T65" fmla="*/ 48 w 48"/>
                <a:gd name="T66" fmla="*/ 200 h 200"/>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48" h="200">
                  <a:moveTo>
                    <a:pt x="43" y="0"/>
                  </a:moveTo>
                  <a:lnTo>
                    <a:pt x="45" y="0"/>
                  </a:lnTo>
                  <a:lnTo>
                    <a:pt x="47" y="1"/>
                  </a:lnTo>
                  <a:lnTo>
                    <a:pt x="48" y="3"/>
                  </a:lnTo>
                  <a:lnTo>
                    <a:pt x="48" y="4"/>
                  </a:lnTo>
                  <a:lnTo>
                    <a:pt x="29" y="29"/>
                  </a:lnTo>
                  <a:lnTo>
                    <a:pt x="16" y="55"/>
                  </a:lnTo>
                  <a:lnTo>
                    <a:pt x="10" y="83"/>
                  </a:lnTo>
                  <a:lnTo>
                    <a:pt x="8" y="109"/>
                  </a:lnTo>
                  <a:lnTo>
                    <a:pt x="10" y="136"/>
                  </a:lnTo>
                  <a:lnTo>
                    <a:pt x="14" y="160"/>
                  </a:lnTo>
                  <a:lnTo>
                    <a:pt x="19" y="182"/>
                  </a:lnTo>
                  <a:lnTo>
                    <a:pt x="24" y="200"/>
                  </a:lnTo>
                  <a:lnTo>
                    <a:pt x="14" y="188"/>
                  </a:lnTo>
                  <a:lnTo>
                    <a:pt x="5" y="167"/>
                  </a:lnTo>
                  <a:lnTo>
                    <a:pt x="1" y="138"/>
                  </a:lnTo>
                  <a:lnTo>
                    <a:pt x="0" y="107"/>
                  </a:lnTo>
                  <a:lnTo>
                    <a:pt x="3" y="75"/>
                  </a:lnTo>
                  <a:lnTo>
                    <a:pt x="11" y="44"/>
                  </a:lnTo>
                  <a:lnTo>
                    <a:pt x="24" y="18"/>
                  </a:lnTo>
                  <a:lnTo>
                    <a:pt x="43"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8" name="Freeform 290"/>
            <p:cNvSpPr>
              <a:spLocks/>
            </p:cNvSpPr>
            <p:nvPr/>
          </p:nvSpPr>
          <p:spPr bwMode="auto">
            <a:xfrm>
              <a:off x="118" y="775"/>
              <a:ext cx="22" cy="13"/>
            </a:xfrm>
            <a:custGeom>
              <a:avLst/>
              <a:gdLst>
                <a:gd name="T0" fmla="*/ 0 w 44"/>
                <a:gd name="T1" fmla="*/ 0 h 25"/>
                <a:gd name="T2" fmla="*/ 1 w 44"/>
                <a:gd name="T3" fmla="*/ 1 h 25"/>
                <a:gd name="T4" fmla="*/ 1 w 44"/>
                <a:gd name="T5" fmla="*/ 1 h 25"/>
                <a:gd name="T6" fmla="*/ 1 w 44"/>
                <a:gd name="T7" fmla="*/ 1 h 25"/>
                <a:gd name="T8" fmla="*/ 1 w 44"/>
                <a:gd name="T9" fmla="*/ 1 h 25"/>
                <a:gd name="T10" fmla="*/ 1 w 44"/>
                <a:gd name="T11" fmla="*/ 1 h 25"/>
                <a:gd name="T12" fmla="*/ 1 w 44"/>
                <a:gd name="T13" fmla="*/ 1 h 25"/>
                <a:gd name="T14" fmla="*/ 1 w 44"/>
                <a:gd name="T15" fmla="*/ 1 h 25"/>
                <a:gd name="T16" fmla="*/ 1 w 44"/>
                <a:gd name="T17" fmla="*/ 1 h 25"/>
                <a:gd name="T18" fmla="*/ 1 w 44"/>
                <a:gd name="T19" fmla="*/ 1 h 25"/>
                <a:gd name="T20" fmla="*/ 1 w 44"/>
                <a:gd name="T21" fmla="*/ 1 h 25"/>
                <a:gd name="T22" fmla="*/ 1 w 44"/>
                <a:gd name="T23" fmla="*/ 1 h 25"/>
                <a:gd name="T24" fmla="*/ 1 w 44"/>
                <a:gd name="T25" fmla="*/ 1 h 25"/>
                <a:gd name="T26" fmla="*/ 1 w 44"/>
                <a:gd name="T27" fmla="*/ 1 h 25"/>
                <a:gd name="T28" fmla="*/ 1 w 44"/>
                <a:gd name="T29" fmla="*/ 1 h 25"/>
                <a:gd name="T30" fmla="*/ 1 w 44"/>
                <a:gd name="T31" fmla="*/ 1 h 25"/>
                <a:gd name="T32" fmla="*/ 0 w 44"/>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4"/>
                <a:gd name="T52" fmla="*/ 0 h 25"/>
                <a:gd name="T53" fmla="*/ 44 w 44"/>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4" h="25">
                  <a:moveTo>
                    <a:pt x="0" y="0"/>
                  </a:moveTo>
                  <a:lnTo>
                    <a:pt x="5" y="4"/>
                  </a:lnTo>
                  <a:lnTo>
                    <a:pt x="10" y="10"/>
                  </a:lnTo>
                  <a:lnTo>
                    <a:pt x="17" y="15"/>
                  </a:lnTo>
                  <a:lnTo>
                    <a:pt x="25" y="18"/>
                  </a:lnTo>
                  <a:lnTo>
                    <a:pt x="31" y="22"/>
                  </a:lnTo>
                  <a:lnTo>
                    <a:pt x="37" y="24"/>
                  </a:lnTo>
                  <a:lnTo>
                    <a:pt x="42" y="25"/>
                  </a:lnTo>
                  <a:lnTo>
                    <a:pt x="44" y="24"/>
                  </a:lnTo>
                  <a:lnTo>
                    <a:pt x="44" y="22"/>
                  </a:lnTo>
                  <a:lnTo>
                    <a:pt x="40" y="19"/>
                  </a:lnTo>
                  <a:lnTo>
                    <a:pt x="36" y="17"/>
                  </a:lnTo>
                  <a:lnTo>
                    <a:pt x="29" y="13"/>
                  </a:lnTo>
                  <a:lnTo>
                    <a:pt x="22" y="11"/>
                  </a:lnTo>
                  <a:lnTo>
                    <a:pt x="14" y="8"/>
                  </a:lnTo>
                  <a:lnTo>
                    <a:pt x="6" y="4"/>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59" name="Freeform 291"/>
            <p:cNvSpPr>
              <a:spLocks/>
            </p:cNvSpPr>
            <p:nvPr/>
          </p:nvSpPr>
          <p:spPr bwMode="auto">
            <a:xfrm>
              <a:off x="116" y="767"/>
              <a:ext cx="24" cy="14"/>
            </a:xfrm>
            <a:custGeom>
              <a:avLst/>
              <a:gdLst>
                <a:gd name="T0" fmla="*/ 1 w 47"/>
                <a:gd name="T1" fmla="*/ 0 h 29"/>
                <a:gd name="T2" fmla="*/ 1 w 47"/>
                <a:gd name="T3" fmla="*/ 0 h 29"/>
                <a:gd name="T4" fmla="*/ 1 w 47"/>
                <a:gd name="T5" fmla="*/ 0 h 29"/>
                <a:gd name="T6" fmla="*/ 1 w 47"/>
                <a:gd name="T7" fmla="*/ 0 h 29"/>
                <a:gd name="T8" fmla="*/ 1 w 47"/>
                <a:gd name="T9" fmla="*/ 0 h 29"/>
                <a:gd name="T10" fmla="*/ 1 w 47"/>
                <a:gd name="T11" fmla="*/ 0 h 29"/>
                <a:gd name="T12" fmla="*/ 1 w 47"/>
                <a:gd name="T13" fmla="*/ 0 h 29"/>
                <a:gd name="T14" fmla="*/ 1 w 47"/>
                <a:gd name="T15" fmla="*/ 0 h 29"/>
                <a:gd name="T16" fmla="*/ 0 w 47"/>
                <a:gd name="T17" fmla="*/ 0 h 29"/>
                <a:gd name="T18" fmla="*/ 1 w 47"/>
                <a:gd name="T19" fmla="*/ 0 h 29"/>
                <a:gd name="T20" fmla="*/ 1 w 47"/>
                <a:gd name="T21" fmla="*/ 0 h 29"/>
                <a:gd name="T22" fmla="*/ 1 w 47"/>
                <a:gd name="T23" fmla="*/ 0 h 29"/>
                <a:gd name="T24" fmla="*/ 1 w 47"/>
                <a:gd name="T25" fmla="*/ 0 h 29"/>
                <a:gd name="T26" fmla="*/ 1 w 47"/>
                <a:gd name="T27" fmla="*/ 0 h 29"/>
                <a:gd name="T28" fmla="*/ 1 w 47"/>
                <a:gd name="T29" fmla="*/ 0 h 29"/>
                <a:gd name="T30" fmla="*/ 1 w 47"/>
                <a:gd name="T31" fmla="*/ 0 h 29"/>
                <a:gd name="T32" fmla="*/ 1 w 47"/>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7"/>
                <a:gd name="T52" fmla="*/ 0 h 29"/>
                <a:gd name="T53" fmla="*/ 47 w 47"/>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7" h="29">
                  <a:moveTo>
                    <a:pt x="47" y="28"/>
                  </a:moveTo>
                  <a:lnTo>
                    <a:pt x="45" y="29"/>
                  </a:lnTo>
                  <a:lnTo>
                    <a:pt x="41" y="28"/>
                  </a:lnTo>
                  <a:lnTo>
                    <a:pt x="34" y="27"/>
                  </a:lnTo>
                  <a:lnTo>
                    <a:pt x="27" y="23"/>
                  </a:lnTo>
                  <a:lnTo>
                    <a:pt x="19" y="19"/>
                  </a:lnTo>
                  <a:lnTo>
                    <a:pt x="11" y="13"/>
                  </a:lnTo>
                  <a:lnTo>
                    <a:pt x="5" y="7"/>
                  </a:lnTo>
                  <a:lnTo>
                    <a:pt x="0" y="0"/>
                  </a:lnTo>
                  <a:lnTo>
                    <a:pt x="5" y="4"/>
                  </a:lnTo>
                  <a:lnTo>
                    <a:pt x="12" y="7"/>
                  </a:lnTo>
                  <a:lnTo>
                    <a:pt x="20" y="12"/>
                  </a:lnTo>
                  <a:lnTo>
                    <a:pt x="28" y="15"/>
                  </a:lnTo>
                  <a:lnTo>
                    <a:pt x="36" y="20"/>
                  </a:lnTo>
                  <a:lnTo>
                    <a:pt x="42" y="23"/>
                  </a:lnTo>
                  <a:lnTo>
                    <a:pt x="46" y="26"/>
                  </a:lnTo>
                  <a:lnTo>
                    <a:pt x="47" y="2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0" name="Freeform 292"/>
            <p:cNvSpPr>
              <a:spLocks/>
            </p:cNvSpPr>
            <p:nvPr/>
          </p:nvSpPr>
          <p:spPr bwMode="auto">
            <a:xfrm>
              <a:off x="114" y="747"/>
              <a:ext cx="31" cy="19"/>
            </a:xfrm>
            <a:custGeom>
              <a:avLst/>
              <a:gdLst>
                <a:gd name="T0" fmla="*/ 1 w 62"/>
                <a:gd name="T1" fmla="*/ 0 h 39"/>
                <a:gd name="T2" fmla="*/ 1 w 62"/>
                <a:gd name="T3" fmla="*/ 0 h 39"/>
                <a:gd name="T4" fmla="*/ 1 w 62"/>
                <a:gd name="T5" fmla="*/ 0 h 39"/>
                <a:gd name="T6" fmla="*/ 1 w 62"/>
                <a:gd name="T7" fmla="*/ 0 h 39"/>
                <a:gd name="T8" fmla="*/ 1 w 62"/>
                <a:gd name="T9" fmla="*/ 0 h 39"/>
                <a:gd name="T10" fmla="*/ 1 w 62"/>
                <a:gd name="T11" fmla="*/ 0 h 39"/>
                <a:gd name="T12" fmla="*/ 1 w 62"/>
                <a:gd name="T13" fmla="*/ 0 h 39"/>
                <a:gd name="T14" fmla="*/ 1 w 62"/>
                <a:gd name="T15" fmla="*/ 0 h 39"/>
                <a:gd name="T16" fmla="*/ 0 w 62"/>
                <a:gd name="T17" fmla="*/ 0 h 39"/>
                <a:gd name="T18" fmla="*/ 1 w 62"/>
                <a:gd name="T19" fmla="*/ 0 h 39"/>
                <a:gd name="T20" fmla="*/ 1 w 62"/>
                <a:gd name="T21" fmla="*/ 0 h 39"/>
                <a:gd name="T22" fmla="*/ 1 w 62"/>
                <a:gd name="T23" fmla="*/ 0 h 39"/>
                <a:gd name="T24" fmla="*/ 1 w 62"/>
                <a:gd name="T25" fmla="*/ 0 h 39"/>
                <a:gd name="T26" fmla="*/ 1 w 62"/>
                <a:gd name="T27" fmla="*/ 0 h 39"/>
                <a:gd name="T28" fmla="*/ 1 w 62"/>
                <a:gd name="T29" fmla="*/ 0 h 39"/>
                <a:gd name="T30" fmla="*/ 1 w 62"/>
                <a:gd name="T31" fmla="*/ 0 h 39"/>
                <a:gd name="T32" fmla="*/ 1 w 62"/>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
                <a:gd name="T52" fmla="*/ 0 h 39"/>
                <a:gd name="T53" fmla="*/ 62 w 62"/>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 h="39">
                  <a:moveTo>
                    <a:pt x="62" y="38"/>
                  </a:moveTo>
                  <a:lnTo>
                    <a:pt x="59" y="39"/>
                  </a:lnTo>
                  <a:lnTo>
                    <a:pt x="52" y="38"/>
                  </a:lnTo>
                  <a:lnTo>
                    <a:pt x="44" y="35"/>
                  </a:lnTo>
                  <a:lnTo>
                    <a:pt x="33" y="29"/>
                  </a:lnTo>
                  <a:lnTo>
                    <a:pt x="23" y="23"/>
                  </a:lnTo>
                  <a:lnTo>
                    <a:pt x="13" y="16"/>
                  </a:lnTo>
                  <a:lnTo>
                    <a:pt x="5" y="8"/>
                  </a:lnTo>
                  <a:lnTo>
                    <a:pt x="0" y="0"/>
                  </a:lnTo>
                  <a:lnTo>
                    <a:pt x="5" y="3"/>
                  </a:lnTo>
                  <a:lnTo>
                    <a:pt x="13" y="8"/>
                  </a:lnTo>
                  <a:lnTo>
                    <a:pt x="24" y="14"/>
                  </a:lnTo>
                  <a:lnTo>
                    <a:pt x="35" y="20"/>
                  </a:lnTo>
                  <a:lnTo>
                    <a:pt x="46" y="25"/>
                  </a:lnTo>
                  <a:lnTo>
                    <a:pt x="55" y="31"/>
                  </a:lnTo>
                  <a:lnTo>
                    <a:pt x="61" y="35"/>
                  </a:lnTo>
                  <a:lnTo>
                    <a:pt x="62" y="3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1" name="Freeform 293"/>
            <p:cNvSpPr>
              <a:spLocks/>
            </p:cNvSpPr>
            <p:nvPr/>
          </p:nvSpPr>
          <p:spPr bwMode="auto">
            <a:xfrm>
              <a:off x="116" y="728"/>
              <a:ext cx="34" cy="22"/>
            </a:xfrm>
            <a:custGeom>
              <a:avLst/>
              <a:gdLst>
                <a:gd name="T0" fmla="*/ 1 w 68"/>
                <a:gd name="T1" fmla="*/ 1 h 44"/>
                <a:gd name="T2" fmla="*/ 1 w 68"/>
                <a:gd name="T3" fmla="*/ 1 h 44"/>
                <a:gd name="T4" fmla="*/ 1 w 68"/>
                <a:gd name="T5" fmla="*/ 1 h 44"/>
                <a:gd name="T6" fmla="*/ 1 w 68"/>
                <a:gd name="T7" fmla="*/ 1 h 44"/>
                <a:gd name="T8" fmla="*/ 1 w 68"/>
                <a:gd name="T9" fmla="*/ 1 h 44"/>
                <a:gd name="T10" fmla="*/ 1 w 68"/>
                <a:gd name="T11" fmla="*/ 1 h 44"/>
                <a:gd name="T12" fmla="*/ 1 w 68"/>
                <a:gd name="T13" fmla="*/ 1 h 44"/>
                <a:gd name="T14" fmla="*/ 1 w 68"/>
                <a:gd name="T15" fmla="*/ 1 h 44"/>
                <a:gd name="T16" fmla="*/ 0 w 68"/>
                <a:gd name="T17" fmla="*/ 0 h 44"/>
                <a:gd name="T18" fmla="*/ 1 w 68"/>
                <a:gd name="T19" fmla="*/ 1 h 44"/>
                <a:gd name="T20" fmla="*/ 1 w 68"/>
                <a:gd name="T21" fmla="*/ 1 h 44"/>
                <a:gd name="T22" fmla="*/ 1 w 68"/>
                <a:gd name="T23" fmla="*/ 1 h 44"/>
                <a:gd name="T24" fmla="*/ 1 w 68"/>
                <a:gd name="T25" fmla="*/ 1 h 44"/>
                <a:gd name="T26" fmla="*/ 1 w 68"/>
                <a:gd name="T27" fmla="*/ 1 h 44"/>
                <a:gd name="T28" fmla="*/ 1 w 68"/>
                <a:gd name="T29" fmla="*/ 1 h 44"/>
                <a:gd name="T30" fmla="*/ 1 w 68"/>
                <a:gd name="T31" fmla="*/ 1 h 44"/>
                <a:gd name="T32" fmla="*/ 1 w 68"/>
                <a:gd name="T33" fmla="*/ 1 h 4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4"/>
                <a:gd name="T53" fmla="*/ 68 w 68"/>
                <a:gd name="T54" fmla="*/ 44 h 4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4">
                  <a:moveTo>
                    <a:pt x="68" y="43"/>
                  </a:moveTo>
                  <a:lnTo>
                    <a:pt x="65" y="44"/>
                  </a:lnTo>
                  <a:lnTo>
                    <a:pt x="57" y="42"/>
                  </a:lnTo>
                  <a:lnTo>
                    <a:pt x="47" y="37"/>
                  </a:lnTo>
                  <a:lnTo>
                    <a:pt x="35" y="30"/>
                  </a:lnTo>
                  <a:lnTo>
                    <a:pt x="24" y="23"/>
                  </a:lnTo>
                  <a:lnTo>
                    <a:pt x="13" y="15"/>
                  </a:lnTo>
                  <a:lnTo>
                    <a:pt x="5" y="7"/>
                  </a:lnTo>
                  <a:lnTo>
                    <a:pt x="0" y="0"/>
                  </a:lnTo>
                  <a:lnTo>
                    <a:pt x="5" y="4"/>
                  </a:lnTo>
                  <a:lnTo>
                    <a:pt x="14" y="8"/>
                  </a:lnTo>
                  <a:lnTo>
                    <a:pt x="26" y="14"/>
                  </a:lnTo>
                  <a:lnTo>
                    <a:pt x="38" y="21"/>
                  </a:lnTo>
                  <a:lnTo>
                    <a:pt x="50" y="29"/>
                  </a:lnTo>
                  <a:lnTo>
                    <a:pt x="59" y="35"/>
                  </a:lnTo>
                  <a:lnTo>
                    <a:pt x="66" y="39"/>
                  </a:lnTo>
                  <a:lnTo>
                    <a:pt x="68" y="4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2" name="Freeform 294"/>
            <p:cNvSpPr>
              <a:spLocks/>
            </p:cNvSpPr>
            <p:nvPr/>
          </p:nvSpPr>
          <p:spPr bwMode="auto">
            <a:xfrm>
              <a:off x="119" y="716"/>
              <a:ext cx="27" cy="23"/>
            </a:xfrm>
            <a:custGeom>
              <a:avLst/>
              <a:gdLst>
                <a:gd name="T0" fmla="*/ 0 w 56"/>
                <a:gd name="T1" fmla="*/ 1 h 46"/>
                <a:gd name="T2" fmla="*/ 0 w 56"/>
                <a:gd name="T3" fmla="*/ 1 h 46"/>
                <a:gd name="T4" fmla="*/ 0 w 56"/>
                <a:gd name="T5" fmla="*/ 1 h 46"/>
                <a:gd name="T6" fmla="*/ 0 w 56"/>
                <a:gd name="T7" fmla="*/ 1 h 46"/>
                <a:gd name="T8" fmla="*/ 0 w 56"/>
                <a:gd name="T9" fmla="*/ 1 h 46"/>
                <a:gd name="T10" fmla="*/ 0 w 56"/>
                <a:gd name="T11" fmla="*/ 1 h 46"/>
                <a:gd name="T12" fmla="*/ 0 w 56"/>
                <a:gd name="T13" fmla="*/ 1 h 46"/>
                <a:gd name="T14" fmla="*/ 0 w 56"/>
                <a:gd name="T15" fmla="*/ 1 h 46"/>
                <a:gd name="T16" fmla="*/ 0 w 56"/>
                <a:gd name="T17" fmla="*/ 0 h 46"/>
                <a:gd name="T18" fmla="*/ 0 w 56"/>
                <a:gd name="T19" fmla="*/ 1 h 46"/>
                <a:gd name="T20" fmla="*/ 0 w 56"/>
                <a:gd name="T21" fmla="*/ 1 h 46"/>
                <a:gd name="T22" fmla="*/ 0 w 56"/>
                <a:gd name="T23" fmla="*/ 1 h 46"/>
                <a:gd name="T24" fmla="*/ 0 w 56"/>
                <a:gd name="T25" fmla="*/ 1 h 46"/>
                <a:gd name="T26" fmla="*/ 0 w 56"/>
                <a:gd name="T27" fmla="*/ 1 h 46"/>
                <a:gd name="T28" fmla="*/ 0 w 56"/>
                <a:gd name="T29" fmla="*/ 1 h 46"/>
                <a:gd name="T30" fmla="*/ 0 w 56"/>
                <a:gd name="T31" fmla="*/ 1 h 46"/>
                <a:gd name="T32" fmla="*/ 0 w 56"/>
                <a:gd name="T33" fmla="*/ 1 h 4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46"/>
                <a:gd name="T53" fmla="*/ 56 w 56"/>
                <a:gd name="T54" fmla="*/ 46 h 4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46">
                  <a:moveTo>
                    <a:pt x="56" y="46"/>
                  </a:moveTo>
                  <a:lnTo>
                    <a:pt x="52" y="46"/>
                  </a:lnTo>
                  <a:lnTo>
                    <a:pt x="46" y="43"/>
                  </a:lnTo>
                  <a:lnTo>
                    <a:pt x="37" y="37"/>
                  </a:lnTo>
                  <a:lnTo>
                    <a:pt x="28" y="30"/>
                  </a:lnTo>
                  <a:lnTo>
                    <a:pt x="18" y="22"/>
                  </a:lnTo>
                  <a:lnTo>
                    <a:pt x="9" y="14"/>
                  </a:lnTo>
                  <a:lnTo>
                    <a:pt x="3" y="6"/>
                  </a:lnTo>
                  <a:lnTo>
                    <a:pt x="0" y="0"/>
                  </a:lnTo>
                  <a:lnTo>
                    <a:pt x="6" y="3"/>
                  </a:lnTo>
                  <a:lnTo>
                    <a:pt x="14" y="9"/>
                  </a:lnTo>
                  <a:lnTo>
                    <a:pt x="23" y="16"/>
                  </a:lnTo>
                  <a:lnTo>
                    <a:pt x="34" y="23"/>
                  </a:lnTo>
                  <a:lnTo>
                    <a:pt x="43" y="31"/>
                  </a:lnTo>
                  <a:lnTo>
                    <a:pt x="51" y="37"/>
                  </a:lnTo>
                  <a:lnTo>
                    <a:pt x="56" y="43"/>
                  </a:lnTo>
                  <a:lnTo>
                    <a:pt x="56" y="46"/>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3" name="Freeform 295"/>
            <p:cNvSpPr>
              <a:spLocks/>
            </p:cNvSpPr>
            <p:nvPr/>
          </p:nvSpPr>
          <p:spPr bwMode="auto">
            <a:xfrm>
              <a:off x="123" y="707"/>
              <a:ext cx="22" cy="19"/>
            </a:xfrm>
            <a:custGeom>
              <a:avLst/>
              <a:gdLst>
                <a:gd name="T0" fmla="*/ 0 w 45"/>
                <a:gd name="T1" fmla="*/ 0 h 39"/>
                <a:gd name="T2" fmla="*/ 0 w 45"/>
                <a:gd name="T3" fmla="*/ 0 h 39"/>
                <a:gd name="T4" fmla="*/ 0 w 45"/>
                <a:gd name="T5" fmla="*/ 0 h 39"/>
                <a:gd name="T6" fmla="*/ 0 w 45"/>
                <a:gd name="T7" fmla="*/ 0 h 39"/>
                <a:gd name="T8" fmla="*/ 0 w 45"/>
                <a:gd name="T9" fmla="*/ 0 h 39"/>
                <a:gd name="T10" fmla="*/ 0 w 45"/>
                <a:gd name="T11" fmla="*/ 0 h 39"/>
                <a:gd name="T12" fmla="*/ 0 w 45"/>
                <a:gd name="T13" fmla="*/ 0 h 39"/>
                <a:gd name="T14" fmla="*/ 0 w 45"/>
                <a:gd name="T15" fmla="*/ 0 h 39"/>
                <a:gd name="T16" fmla="*/ 0 w 45"/>
                <a:gd name="T17" fmla="*/ 0 h 39"/>
                <a:gd name="T18" fmla="*/ 0 w 45"/>
                <a:gd name="T19" fmla="*/ 0 h 39"/>
                <a:gd name="T20" fmla="*/ 0 w 45"/>
                <a:gd name="T21" fmla="*/ 0 h 39"/>
                <a:gd name="T22" fmla="*/ 0 w 45"/>
                <a:gd name="T23" fmla="*/ 0 h 39"/>
                <a:gd name="T24" fmla="*/ 0 w 45"/>
                <a:gd name="T25" fmla="*/ 0 h 39"/>
                <a:gd name="T26" fmla="*/ 0 w 45"/>
                <a:gd name="T27" fmla="*/ 0 h 39"/>
                <a:gd name="T28" fmla="*/ 0 w 45"/>
                <a:gd name="T29" fmla="*/ 0 h 39"/>
                <a:gd name="T30" fmla="*/ 0 w 45"/>
                <a:gd name="T31" fmla="*/ 0 h 39"/>
                <a:gd name="T32" fmla="*/ 0 w 45"/>
                <a:gd name="T33" fmla="*/ 0 h 3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5"/>
                <a:gd name="T52" fmla="*/ 0 h 39"/>
                <a:gd name="T53" fmla="*/ 45 w 45"/>
                <a:gd name="T54" fmla="*/ 39 h 3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5" h="39">
                  <a:moveTo>
                    <a:pt x="45" y="39"/>
                  </a:moveTo>
                  <a:lnTo>
                    <a:pt x="43" y="39"/>
                  </a:lnTo>
                  <a:lnTo>
                    <a:pt x="37" y="37"/>
                  </a:lnTo>
                  <a:lnTo>
                    <a:pt x="30" y="34"/>
                  </a:lnTo>
                  <a:lnTo>
                    <a:pt x="23" y="29"/>
                  </a:lnTo>
                  <a:lnTo>
                    <a:pt x="15" y="22"/>
                  </a:lnTo>
                  <a:lnTo>
                    <a:pt x="8" y="15"/>
                  </a:lnTo>
                  <a:lnTo>
                    <a:pt x="3" y="9"/>
                  </a:lnTo>
                  <a:lnTo>
                    <a:pt x="0" y="0"/>
                  </a:lnTo>
                  <a:lnTo>
                    <a:pt x="5" y="5"/>
                  </a:lnTo>
                  <a:lnTo>
                    <a:pt x="12" y="10"/>
                  </a:lnTo>
                  <a:lnTo>
                    <a:pt x="19" y="15"/>
                  </a:lnTo>
                  <a:lnTo>
                    <a:pt x="28" y="21"/>
                  </a:lnTo>
                  <a:lnTo>
                    <a:pt x="35" y="27"/>
                  </a:lnTo>
                  <a:lnTo>
                    <a:pt x="42" y="33"/>
                  </a:lnTo>
                  <a:lnTo>
                    <a:pt x="45" y="36"/>
                  </a:lnTo>
                  <a:lnTo>
                    <a:pt x="45" y="39"/>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4" name="Freeform 296"/>
            <p:cNvSpPr>
              <a:spLocks/>
            </p:cNvSpPr>
            <p:nvPr/>
          </p:nvSpPr>
          <p:spPr bwMode="auto">
            <a:xfrm>
              <a:off x="129" y="698"/>
              <a:ext cx="16" cy="16"/>
            </a:xfrm>
            <a:custGeom>
              <a:avLst/>
              <a:gdLst>
                <a:gd name="T0" fmla="*/ 1 w 32"/>
                <a:gd name="T1" fmla="*/ 0 h 33"/>
                <a:gd name="T2" fmla="*/ 1 w 32"/>
                <a:gd name="T3" fmla="*/ 0 h 33"/>
                <a:gd name="T4" fmla="*/ 1 w 32"/>
                <a:gd name="T5" fmla="*/ 0 h 33"/>
                <a:gd name="T6" fmla="*/ 1 w 32"/>
                <a:gd name="T7" fmla="*/ 0 h 33"/>
                <a:gd name="T8" fmla="*/ 1 w 32"/>
                <a:gd name="T9" fmla="*/ 0 h 33"/>
                <a:gd name="T10" fmla="*/ 1 w 32"/>
                <a:gd name="T11" fmla="*/ 0 h 33"/>
                <a:gd name="T12" fmla="*/ 1 w 32"/>
                <a:gd name="T13" fmla="*/ 0 h 33"/>
                <a:gd name="T14" fmla="*/ 1 w 32"/>
                <a:gd name="T15" fmla="*/ 0 h 33"/>
                <a:gd name="T16" fmla="*/ 0 w 32"/>
                <a:gd name="T17" fmla="*/ 0 h 33"/>
                <a:gd name="T18" fmla="*/ 1 w 32"/>
                <a:gd name="T19" fmla="*/ 0 h 33"/>
                <a:gd name="T20" fmla="*/ 1 w 32"/>
                <a:gd name="T21" fmla="*/ 0 h 33"/>
                <a:gd name="T22" fmla="*/ 1 w 32"/>
                <a:gd name="T23" fmla="*/ 0 h 33"/>
                <a:gd name="T24" fmla="*/ 1 w 32"/>
                <a:gd name="T25" fmla="*/ 0 h 33"/>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32"/>
                <a:gd name="T40" fmla="*/ 0 h 33"/>
                <a:gd name="T41" fmla="*/ 32 w 32"/>
                <a:gd name="T42" fmla="*/ 33 h 33"/>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32" h="33">
                  <a:moveTo>
                    <a:pt x="32" y="33"/>
                  </a:moveTo>
                  <a:lnTo>
                    <a:pt x="30" y="33"/>
                  </a:lnTo>
                  <a:lnTo>
                    <a:pt x="25" y="31"/>
                  </a:lnTo>
                  <a:lnTo>
                    <a:pt x="20" y="27"/>
                  </a:lnTo>
                  <a:lnTo>
                    <a:pt x="14" y="21"/>
                  </a:lnTo>
                  <a:lnTo>
                    <a:pt x="8" y="15"/>
                  </a:lnTo>
                  <a:lnTo>
                    <a:pt x="3" y="9"/>
                  </a:lnTo>
                  <a:lnTo>
                    <a:pt x="1" y="3"/>
                  </a:lnTo>
                  <a:lnTo>
                    <a:pt x="0" y="0"/>
                  </a:lnTo>
                  <a:lnTo>
                    <a:pt x="8" y="7"/>
                  </a:lnTo>
                  <a:lnTo>
                    <a:pt x="18" y="17"/>
                  </a:lnTo>
                  <a:lnTo>
                    <a:pt x="28" y="27"/>
                  </a:lnTo>
                  <a:lnTo>
                    <a:pt x="32" y="33"/>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5" name="Freeform 297"/>
            <p:cNvSpPr>
              <a:spLocks/>
            </p:cNvSpPr>
            <p:nvPr/>
          </p:nvSpPr>
          <p:spPr bwMode="auto">
            <a:xfrm>
              <a:off x="133" y="692"/>
              <a:ext cx="10" cy="11"/>
            </a:xfrm>
            <a:custGeom>
              <a:avLst/>
              <a:gdLst>
                <a:gd name="T0" fmla="*/ 1 w 20"/>
                <a:gd name="T1" fmla="*/ 1 h 22"/>
                <a:gd name="T2" fmla="*/ 1 w 20"/>
                <a:gd name="T3" fmla="*/ 1 h 22"/>
                <a:gd name="T4" fmla="*/ 1 w 20"/>
                <a:gd name="T5" fmla="*/ 1 h 22"/>
                <a:gd name="T6" fmla="*/ 0 w 20"/>
                <a:gd name="T7" fmla="*/ 1 h 22"/>
                <a:gd name="T8" fmla="*/ 0 w 20"/>
                <a:gd name="T9" fmla="*/ 0 h 22"/>
                <a:gd name="T10" fmla="*/ 1 w 20"/>
                <a:gd name="T11" fmla="*/ 1 h 22"/>
                <a:gd name="T12" fmla="*/ 1 w 20"/>
                <a:gd name="T13" fmla="*/ 1 h 22"/>
                <a:gd name="T14" fmla="*/ 1 w 20"/>
                <a:gd name="T15" fmla="*/ 1 h 22"/>
                <a:gd name="T16" fmla="*/ 1 w 20"/>
                <a:gd name="T17" fmla="*/ 1 h 2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0"/>
                <a:gd name="T28" fmla="*/ 0 h 22"/>
                <a:gd name="T29" fmla="*/ 20 w 20"/>
                <a:gd name="T30" fmla="*/ 22 h 2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0" h="22">
                  <a:moveTo>
                    <a:pt x="20" y="22"/>
                  </a:moveTo>
                  <a:lnTo>
                    <a:pt x="14" y="21"/>
                  </a:lnTo>
                  <a:lnTo>
                    <a:pt x="7" y="17"/>
                  </a:lnTo>
                  <a:lnTo>
                    <a:pt x="0" y="9"/>
                  </a:lnTo>
                  <a:lnTo>
                    <a:pt x="0" y="0"/>
                  </a:lnTo>
                  <a:lnTo>
                    <a:pt x="5" y="9"/>
                  </a:lnTo>
                  <a:lnTo>
                    <a:pt x="14" y="14"/>
                  </a:lnTo>
                  <a:lnTo>
                    <a:pt x="20" y="19"/>
                  </a:lnTo>
                  <a:lnTo>
                    <a:pt x="20" y="2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6" name="Freeform 298"/>
            <p:cNvSpPr>
              <a:spLocks/>
            </p:cNvSpPr>
            <p:nvPr/>
          </p:nvSpPr>
          <p:spPr bwMode="auto">
            <a:xfrm>
              <a:off x="122" y="783"/>
              <a:ext cx="14" cy="13"/>
            </a:xfrm>
            <a:custGeom>
              <a:avLst/>
              <a:gdLst>
                <a:gd name="T0" fmla="*/ 0 w 28"/>
                <a:gd name="T1" fmla="*/ 0 h 25"/>
                <a:gd name="T2" fmla="*/ 1 w 28"/>
                <a:gd name="T3" fmla="*/ 1 h 25"/>
                <a:gd name="T4" fmla="*/ 1 w 28"/>
                <a:gd name="T5" fmla="*/ 1 h 25"/>
                <a:gd name="T6" fmla="*/ 1 w 28"/>
                <a:gd name="T7" fmla="*/ 1 h 25"/>
                <a:gd name="T8" fmla="*/ 1 w 28"/>
                <a:gd name="T9" fmla="*/ 1 h 25"/>
                <a:gd name="T10" fmla="*/ 1 w 28"/>
                <a:gd name="T11" fmla="*/ 1 h 25"/>
                <a:gd name="T12" fmla="*/ 1 w 28"/>
                <a:gd name="T13" fmla="*/ 1 h 25"/>
                <a:gd name="T14" fmla="*/ 1 w 28"/>
                <a:gd name="T15" fmla="*/ 1 h 25"/>
                <a:gd name="T16" fmla="*/ 0 w 28"/>
                <a:gd name="T17" fmla="*/ 0 h 25"/>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
                <a:gd name="T28" fmla="*/ 0 h 25"/>
                <a:gd name="T29" fmla="*/ 28 w 28"/>
                <a:gd name="T30" fmla="*/ 25 h 25"/>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 h="25">
                  <a:moveTo>
                    <a:pt x="0" y="0"/>
                  </a:moveTo>
                  <a:lnTo>
                    <a:pt x="7" y="3"/>
                  </a:lnTo>
                  <a:lnTo>
                    <a:pt x="17" y="10"/>
                  </a:lnTo>
                  <a:lnTo>
                    <a:pt x="27" y="18"/>
                  </a:lnTo>
                  <a:lnTo>
                    <a:pt x="28" y="25"/>
                  </a:lnTo>
                  <a:lnTo>
                    <a:pt x="22" y="24"/>
                  </a:lnTo>
                  <a:lnTo>
                    <a:pt x="14" y="17"/>
                  </a:lnTo>
                  <a:lnTo>
                    <a:pt x="6" y="7"/>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7" name="Freeform 299"/>
            <p:cNvSpPr>
              <a:spLocks/>
            </p:cNvSpPr>
            <p:nvPr/>
          </p:nvSpPr>
          <p:spPr bwMode="auto">
            <a:xfrm>
              <a:off x="115" y="783"/>
              <a:ext cx="6" cy="15"/>
            </a:xfrm>
            <a:custGeom>
              <a:avLst/>
              <a:gdLst>
                <a:gd name="T0" fmla="*/ 0 w 14"/>
                <a:gd name="T1" fmla="*/ 0 h 30"/>
                <a:gd name="T2" fmla="*/ 0 w 14"/>
                <a:gd name="T3" fmla="*/ 1 h 30"/>
                <a:gd name="T4" fmla="*/ 0 w 14"/>
                <a:gd name="T5" fmla="*/ 1 h 30"/>
                <a:gd name="T6" fmla="*/ 0 w 14"/>
                <a:gd name="T7" fmla="*/ 1 h 30"/>
                <a:gd name="T8" fmla="*/ 0 w 14"/>
                <a:gd name="T9" fmla="*/ 1 h 30"/>
                <a:gd name="T10" fmla="*/ 0 w 14"/>
                <a:gd name="T11" fmla="*/ 1 h 30"/>
                <a:gd name="T12" fmla="*/ 0 w 14"/>
                <a:gd name="T13" fmla="*/ 1 h 30"/>
                <a:gd name="T14" fmla="*/ 0 w 14"/>
                <a:gd name="T15" fmla="*/ 1 h 30"/>
                <a:gd name="T16" fmla="*/ 0 w 14"/>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4"/>
                <a:gd name="T28" fmla="*/ 0 h 30"/>
                <a:gd name="T29" fmla="*/ 14 w 14"/>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4" h="30">
                  <a:moveTo>
                    <a:pt x="14" y="0"/>
                  </a:moveTo>
                  <a:lnTo>
                    <a:pt x="11" y="5"/>
                  </a:lnTo>
                  <a:lnTo>
                    <a:pt x="5" y="15"/>
                  </a:lnTo>
                  <a:lnTo>
                    <a:pt x="0" y="24"/>
                  </a:lnTo>
                  <a:lnTo>
                    <a:pt x="1" y="30"/>
                  </a:lnTo>
                  <a:lnTo>
                    <a:pt x="6" y="27"/>
                  </a:lnTo>
                  <a:lnTo>
                    <a:pt x="9" y="19"/>
                  </a:lnTo>
                  <a:lnTo>
                    <a:pt x="13" y="8"/>
                  </a:lnTo>
                  <a:lnTo>
                    <a:pt x="14"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8" name="Freeform 300"/>
            <p:cNvSpPr>
              <a:spLocks/>
            </p:cNvSpPr>
            <p:nvPr/>
          </p:nvSpPr>
          <p:spPr bwMode="auto">
            <a:xfrm>
              <a:off x="123" y="786"/>
              <a:ext cx="4" cy="17"/>
            </a:xfrm>
            <a:custGeom>
              <a:avLst/>
              <a:gdLst>
                <a:gd name="T0" fmla="*/ 0 w 9"/>
                <a:gd name="T1" fmla="*/ 0 h 33"/>
                <a:gd name="T2" fmla="*/ 0 w 9"/>
                <a:gd name="T3" fmla="*/ 1 h 33"/>
                <a:gd name="T4" fmla="*/ 0 w 9"/>
                <a:gd name="T5" fmla="*/ 1 h 33"/>
                <a:gd name="T6" fmla="*/ 0 w 9"/>
                <a:gd name="T7" fmla="*/ 1 h 33"/>
                <a:gd name="T8" fmla="*/ 0 w 9"/>
                <a:gd name="T9" fmla="*/ 1 h 33"/>
                <a:gd name="T10" fmla="*/ 0 w 9"/>
                <a:gd name="T11" fmla="*/ 1 h 33"/>
                <a:gd name="T12" fmla="*/ 0 w 9"/>
                <a:gd name="T13" fmla="*/ 1 h 33"/>
                <a:gd name="T14" fmla="*/ 0 w 9"/>
                <a:gd name="T15" fmla="*/ 1 h 33"/>
                <a:gd name="T16" fmla="*/ 0 w 9"/>
                <a:gd name="T17" fmla="*/ 0 h 3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
                <a:gd name="T28" fmla="*/ 0 h 33"/>
                <a:gd name="T29" fmla="*/ 9 w 9"/>
                <a:gd name="T30" fmla="*/ 33 h 3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 h="33">
                  <a:moveTo>
                    <a:pt x="0" y="0"/>
                  </a:moveTo>
                  <a:lnTo>
                    <a:pt x="0" y="5"/>
                  </a:lnTo>
                  <a:lnTo>
                    <a:pt x="0" y="17"/>
                  </a:lnTo>
                  <a:lnTo>
                    <a:pt x="2" y="28"/>
                  </a:lnTo>
                  <a:lnTo>
                    <a:pt x="5" y="33"/>
                  </a:lnTo>
                  <a:lnTo>
                    <a:pt x="9" y="28"/>
                  </a:lnTo>
                  <a:lnTo>
                    <a:pt x="6" y="18"/>
                  </a:lnTo>
                  <a:lnTo>
                    <a:pt x="3" y="8"/>
                  </a:lnTo>
                  <a:lnTo>
                    <a:pt x="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69" name="Freeform 301"/>
            <p:cNvSpPr>
              <a:spLocks/>
            </p:cNvSpPr>
            <p:nvPr/>
          </p:nvSpPr>
          <p:spPr bwMode="auto">
            <a:xfrm>
              <a:off x="107" y="778"/>
              <a:ext cx="12" cy="15"/>
            </a:xfrm>
            <a:custGeom>
              <a:avLst/>
              <a:gdLst>
                <a:gd name="T0" fmla="*/ 0 w 25"/>
                <a:gd name="T1" fmla="*/ 0 h 30"/>
                <a:gd name="T2" fmla="*/ 0 w 25"/>
                <a:gd name="T3" fmla="*/ 1 h 30"/>
                <a:gd name="T4" fmla="*/ 0 w 25"/>
                <a:gd name="T5" fmla="*/ 1 h 30"/>
                <a:gd name="T6" fmla="*/ 0 w 25"/>
                <a:gd name="T7" fmla="*/ 1 h 30"/>
                <a:gd name="T8" fmla="*/ 0 w 25"/>
                <a:gd name="T9" fmla="*/ 1 h 30"/>
                <a:gd name="T10" fmla="*/ 0 w 25"/>
                <a:gd name="T11" fmla="*/ 1 h 30"/>
                <a:gd name="T12" fmla="*/ 0 w 25"/>
                <a:gd name="T13" fmla="*/ 1 h 30"/>
                <a:gd name="T14" fmla="*/ 0 w 25"/>
                <a:gd name="T15" fmla="*/ 1 h 30"/>
                <a:gd name="T16" fmla="*/ 0 w 25"/>
                <a:gd name="T17" fmla="*/ 0 h 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5"/>
                <a:gd name="T28" fmla="*/ 0 h 30"/>
                <a:gd name="T29" fmla="*/ 25 w 25"/>
                <a:gd name="T30" fmla="*/ 30 h 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5" h="30">
                  <a:moveTo>
                    <a:pt x="25" y="0"/>
                  </a:moveTo>
                  <a:lnTo>
                    <a:pt x="20" y="9"/>
                  </a:lnTo>
                  <a:lnTo>
                    <a:pt x="13" y="21"/>
                  </a:lnTo>
                  <a:lnTo>
                    <a:pt x="6" y="29"/>
                  </a:lnTo>
                  <a:lnTo>
                    <a:pt x="0" y="30"/>
                  </a:lnTo>
                  <a:lnTo>
                    <a:pt x="1" y="24"/>
                  </a:lnTo>
                  <a:lnTo>
                    <a:pt x="9" y="15"/>
                  </a:lnTo>
                  <a:lnTo>
                    <a:pt x="18" y="6"/>
                  </a:lnTo>
                  <a:lnTo>
                    <a:pt x="25"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0" name="Freeform 302"/>
            <p:cNvSpPr>
              <a:spLocks/>
            </p:cNvSpPr>
            <p:nvPr/>
          </p:nvSpPr>
          <p:spPr bwMode="auto">
            <a:xfrm>
              <a:off x="108" y="695"/>
              <a:ext cx="22" cy="4"/>
            </a:xfrm>
            <a:custGeom>
              <a:avLst/>
              <a:gdLst>
                <a:gd name="T0" fmla="*/ 1 w 43"/>
                <a:gd name="T1" fmla="*/ 0 h 9"/>
                <a:gd name="T2" fmla="*/ 1 w 43"/>
                <a:gd name="T3" fmla="*/ 0 h 9"/>
                <a:gd name="T4" fmla="*/ 1 w 43"/>
                <a:gd name="T5" fmla="*/ 0 h 9"/>
                <a:gd name="T6" fmla="*/ 1 w 43"/>
                <a:gd name="T7" fmla="*/ 0 h 9"/>
                <a:gd name="T8" fmla="*/ 1 w 43"/>
                <a:gd name="T9" fmla="*/ 0 h 9"/>
                <a:gd name="T10" fmla="*/ 1 w 43"/>
                <a:gd name="T11" fmla="*/ 0 h 9"/>
                <a:gd name="T12" fmla="*/ 1 w 43"/>
                <a:gd name="T13" fmla="*/ 0 h 9"/>
                <a:gd name="T14" fmla="*/ 1 w 43"/>
                <a:gd name="T15" fmla="*/ 0 h 9"/>
                <a:gd name="T16" fmla="*/ 0 w 43"/>
                <a:gd name="T17" fmla="*/ 0 h 9"/>
                <a:gd name="T18" fmla="*/ 1 w 43"/>
                <a:gd name="T19" fmla="*/ 0 h 9"/>
                <a:gd name="T20" fmla="*/ 1 w 43"/>
                <a:gd name="T21" fmla="*/ 0 h 9"/>
                <a:gd name="T22" fmla="*/ 1 w 43"/>
                <a:gd name="T23" fmla="*/ 0 h 9"/>
                <a:gd name="T24" fmla="*/ 1 w 43"/>
                <a:gd name="T25" fmla="*/ 0 h 9"/>
                <a:gd name="T26" fmla="*/ 1 w 43"/>
                <a:gd name="T27" fmla="*/ 0 h 9"/>
                <a:gd name="T28" fmla="*/ 1 w 43"/>
                <a:gd name="T29" fmla="*/ 0 h 9"/>
                <a:gd name="T30" fmla="*/ 1 w 43"/>
                <a:gd name="T31" fmla="*/ 0 h 9"/>
                <a:gd name="T32" fmla="*/ 1 w 43"/>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9"/>
                <a:gd name="T53" fmla="*/ 43 w 43"/>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9">
                  <a:moveTo>
                    <a:pt x="43" y="8"/>
                  </a:moveTo>
                  <a:lnTo>
                    <a:pt x="39" y="8"/>
                  </a:lnTo>
                  <a:lnTo>
                    <a:pt x="32" y="9"/>
                  </a:lnTo>
                  <a:lnTo>
                    <a:pt x="25" y="9"/>
                  </a:lnTo>
                  <a:lnTo>
                    <a:pt x="18" y="9"/>
                  </a:lnTo>
                  <a:lnTo>
                    <a:pt x="11" y="9"/>
                  </a:lnTo>
                  <a:lnTo>
                    <a:pt x="5" y="8"/>
                  </a:lnTo>
                  <a:lnTo>
                    <a:pt x="2" y="6"/>
                  </a:lnTo>
                  <a:lnTo>
                    <a:pt x="0" y="4"/>
                  </a:lnTo>
                  <a:lnTo>
                    <a:pt x="1" y="1"/>
                  </a:lnTo>
                  <a:lnTo>
                    <a:pt x="4" y="0"/>
                  </a:lnTo>
                  <a:lnTo>
                    <a:pt x="10" y="0"/>
                  </a:lnTo>
                  <a:lnTo>
                    <a:pt x="17" y="3"/>
                  </a:lnTo>
                  <a:lnTo>
                    <a:pt x="24" y="4"/>
                  </a:lnTo>
                  <a:lnTo>
                    <a:pt x="32" y="6"/>
                  </a:lnTo>
                  <a:lnTo>
                    <a:pt x="38" y="7"/>
                  </a:lnTo>
                  <a:lnTo>
                    <a:pt x="43" y="8"/>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1" name="Freeform 303"/>
            <p:cNvSpPr>
              <a:spLocks/>
            </p:cNvSpPr>
            <p:nvPr/>
          </p:nvSpPr>
          <p:spPr bwMode="auto">
            <a:xfrm>
              <a:off x="112" y="686"/>
              <a:ext cx="21" cy="7"/>
            </a:xfrm>
            <a:custGeom>
              <a:avLst/>
              <a:gdLst>
                <a:gd name="T0" fmla="*/ 0 w 43"/>
                <a:gd name="T1" fmla="*/ 0 h 15"/>
                <a:gd name="T2" fmla="*/ 0 w 43"/>
                <a:gd name="T3" fmla="*/ 0 h 15"/>
                <a:gd name="T4" fmla="*/ 0 w 43"/>
                <a:gd name="T5" fmla="*/ 0 h 15"/>
                <a:gd name="T6" fmla="*/ 0 w 43"/>
                <a:gd name="T7" fmla="*/ 0 h 15"/>
                <a:gd name="T8" fmla="*/ 0 w 43"/>
                <a:gd name="T9" fmla="*/ 0 h 15"/>
                <a:gd name="T10" fmla="*/ 0 w 43"/>
                <a:gd name="T11" fmla="*/ 0 h 15"/>
                <a:gd name="T12" fmla="*/ 0 w 43"/>
                <a:gd name="T13" fmla="*/ 0 h 15"/>
                <a:gd name="T14" fmla="*/ 0 w 43"/>
                <a:gd name="T15" fmla="*/ 0 h 15"/>
                <a:gd name="T16" fmla="*/ 0 w 43"/>
                <a:gd name="T17" fmla="*/ 0 h 15"/>
                <a:gd name="T18" fmla="*/ 0 w 43"/>
                <a:gd name="T19" fmla="*/ 0 h 15"/>
                <a:gd name="T20" fmla="*/ 0 w 43"/>
                <a:gd name="T21" fmla="*/ 0 h 15"/>
                <a:gd name="T22" fmla="*/ 0 w 43"/>
                <a:gd name="T23" fmla="*/ 0 h 15"/>
                <a:gd name="T24" fmla="*/ 0 w 43"/>
                <a:gd name="T25" fmla="*/ 0 h 15"/>
                <a:gd name="T26" fmla="*/ 0 w 43"/>
                <a:gd name="T27" fmla="*/ 0 h 15"/>
                <a:gd name="T28" fmla="*/ 0 w 43"/>
                <a:gd name="T29" fmla="*/ 0 h 15"/>
                <a:gd name="T30" fmla="*/ 0 w 43"/>
                <a:gd name="T31" fmla="*/ 0 h 15"/>
                <a:gd name="T32" fmla="*/ 0 w 43"/>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3"/>
                <a:gd name="T52" fmla="*/ 0 h 15"/>
                <a:gd name="T53" fmla="*/ 43 w 43"/>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3" h="15">
                  <a:moveTo>
                    <a:pt x="43" y="15"/>
                  </a:moveTo>
                  <a:lnTo>
                    <a:pt x="38" y="15"/>
                  </a:lnTo>
                  <a:lnTo>
                    <a:pt x="33" y="14"/>
                  </a:lnTo>
                  <a:lnTo>
                    <a:pt x="26" y="13"/>
                  </a:lnTo>
                  <a:lnTo>
                    <a:pt x="19" y="11"/>
                  </a:lnTo>
                  <a:lnTo>
                    <a:pt x="12" y="10"/>
                  </a:lnTo>
                  <a:lnTo>
                    <a:pt x="6" y="8"/>
                  </a:lnTo>
                  <a:lnTo>
                    <a:pt x="3" y="5"/>
                  </a:lnTo>
                  <a:lnTo>
                    <a:pt x="0" y="2"/>
                  </a:lnTo>
                  <a:lnTo>
                    <a:pt x="2" y="0"/>
                  </a:lnTo>
                  <a:lnTo>
                    <a:pt x="6" y="0"/>
                  </a:lnTo>
                  <a:lnTo>
                    <a:pt x="12" y="1"/>
                  </a:lnTo>
                  <a:lnTo>
                    <a:pt x="19" y="5"/>
                  </a:lnTo>
                  <a:lnTo>
                    <a:pt x="27" y="8"/>
                  </a:lnTo>
                  <a:lnTo>
                    <a:pt x="34" y="10"/>
                  </a:lnTo>
                  <a:lnTo>
                    <a:pt x="40" y="14"/>
                  </a:lnTo>
                  <a:lnTo>
                    <a:pt x="43" y="15"/>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2" name="Freeform 304"/>
            <p:cNvSpPr>
              <a:spLocks/>
            </p:cNvSpPr>
            <p:nvPr/>
          </p:nvSpPr>
          <p:spPr bwMode="auto">
            <a:xfrm>
              <a:off x="102" y="706"/>
              <a:ext cx="21" cy="4"/>
            </a:xfrm>
            <a:custGeom>
              <a:avLst/>
              <a:gdLst>
                <a:gd name="T0" fmla="*/ 1 w 40"/>
                <a:gd name="T1" fmla="*/ 0 h 9"/>
                <a:gd name="T2" fmla="*/ 1 w 40"/>
                <a:gd name="T3" fmla="*/ 0 h 9"/>
                <a:gd name="T4" fmla="*/ 1 w 40"/>
                <a:gd name="T5" fmla="*/ 0 h 9"/>
                <a:gd name="T6" fmla="*/ 1 w 40"/>
                <a:gd name="T7" fmla="*/ 0 h 9"/>
                <a:gd name="T8" fmla="*/ 1 w 40"/>
                <a:gd name="T9" fmla="*/ 0 h 9"/>
                <a:gd name="T10" fmla="*/ 1 w 40"/>
                <a:gd name="T11" fmla="*/ 0 h 9"/>
                <a:gd name="T12" fmla="*/ 1 w 40"/>
                <a:gd name="T13" fmla="*/ 0 h 9"/>
                <a:gd name="T14" fmla="*/ 1 w 40"/>
                <a:gd name="T15" fmla="*/ 0 h 9"/>
                <a:gd name="T16" fmla="*/ 0 w 40"/>
                <a:gd name="T17" fmla="*/ 0 h 9"/>
                <a:gd name="T18" fmla="*/ 0 w 40"/>
                <a:gd name="T19" fmla="*/ 0 h 9"/>
                <a:gd name="T20" fmla="*/ 1 w 40"/>
                <a:gd name="T21" fmla="*/ 0 h 9"/>
                <a:gd name="T22" fmla="*/ 1 w 40"/>
                <a:gd name="T23" fmla="*/ 0 h 9"/>
                <a:gd name="T24" fmla="*/ 1 w 40"/>
                <a:gd name="T25" fmla="*/ 0 h 9"/>
                <a:gd name="T26" fmla="*/ 1 w 40"/>
                <a:gd name="T27" fmla="*/ 0 h 9"/>
                <a:gd name="T28" fmla="*/ 1 w 40"/>
                <a:gd name="T29" fmla="*/ 0 h 9"/>
                <a:gd name="T30" fmla="*/ 1 w 40"/>
                <a:gd name="T31" fmla="*/ 0 h 9"/>
                <a:gd name="T32" fmla="*/ 1 w 40"/>
                <a:gd name="T33" fmla="*/ 0 h 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0"/>
                <a:gd name="T52" fmla="*/ 0 h 9"/>
                <a:gd name="T53" fmla="*/ 40 w 40"/>
                <a:gd name="T54" fmla="*/ 9 h 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0" h="9">
                  <a:moveTo>
                    <a:pt x="40" y="4"/>
                  </a:moveTo>
                  <a:lnTo>
                    <a:pt x="39" y="6"/>
                  </a:lnTo>
                  <a:lnTo>
                    <a:pt x="35" y="7"/>
                  </a:lnTo>
                  <a:lnTo>
                    <a:pt x="29" y="8"/>
                  </a:lnTo>
                  <a:lnTo>
                    <a:pt x="22" y="9"/>
                  </a:lnTo>
                  <a:lnTo>
                    <a:pt x="14" y="9"/>
                  </a:lnTo>
                  <a:lnTo>
                    <a:pt x="8" y="8"/>
                  </a:lnTo>
                  <a:lnTo>
                    <a:pt x="2" y="7"/>
                  </a:lnTo>
                  <a:lnTo>
                    <a:pt x="0" y="4"/>
                  </a:lnTo>
                  <a:lnTo>
                    <a:pt x="0" y="1"/>
                  </a:lnTo>
                  <a:lnTo>
                    <a:pt x="2" y="0"/>
                  </a:lnTo>
                  <a:lnTo>
                    <a:pt x="8" y="0"/>
                  </a:lnTo>
                  <a:lnTo>
                    <a:pt x="14" y="1"/>
                  </a:lnTo>
                  <a:lnTo>
                    <a:pt x="21" y="2"/>
                  </a:lnTo>
                  <a:lnTo>
                    <a:pt x="29" y="2"/>
                  </a:lnTo>
                  <a:lnTo>
                    <a:pt x="35" y="4"/>
                  </a:lnTo>
                  <a:lnTo>
                    <a:pt x="40" y="4"/>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3" name="Freeform 305"/>
            <p:cNvSpPr>
              <a:spLocks/>
            </p:cNvSpPr>
            <p:nvPr/>
          </p:nvSpPr>
          <p:spPr bwMode="auto">
            <a:xfrm>
              <a:off x="97" y="715"/>
              <a:ext cx="23" cy="8"/>
            </a:xfrm>
            <a:custGeom>
              <a:avLst/>
              <a:gdLst>
                <a:gd name="T0" fmla="*/ 0 w 48"/>
                <a:gd name="T1" fmla="*/ 0 h 15"/>
                <a:gd name="T2" fmla="*/ 0 w 48"/>
                <a:gd name="T3" fmla="*/ 1 h 15"/>
                <a:gd name="T4" fmla="*/ 0 w 48"/>
                <a:gd name="T5" fmla="*/ 1 h 15"/>
                <a:gd name="T6" fmla="*/ 0 w 48"/>
                <a:gd name="T7" fmla="*/ 1 h 15"/>
                <a:gd name="T8" fmla="*/ 0 w 48"/>
                <a:gd name="T9" fmla="*/ 1 h 15"/>
                <a:gd name="T10" fmla="*/ 0 w 48"/>
                <a:gd name="T11" fmla="*/ 1 h 15"/>
                <a:gd name="T12" fmla="*/ 0 w 48"/>
                <a:gd name="T13" fmla="*/ 1 h 15"/>
                <a:gd name="T14" fmla="*/ 0 w 48"/>
                <a:gd name="T15" fmla="*/ 1 h 15"/>
                <a:gd name="T16" fmla="*/ 0 w 48"/>
                <a:gd name="T17" fmla="*/ 1 h 15"/>
                <a:gd name="T18" fmla="*/ 0 w 48"/>
                <a:gd name="T19" fmla="*/ 1 h 15"/>
                <a:gd name="T20" fmla="*/ 0 w 48"/>
                <a:gd name="T21" fmla="*/ 1 h 15"/>
                <a:gd name="T22" fmla="*/ 0 w 48"/>
                <a:gd name="T23" fmla="*/ 1 h 15"/>
                <a:gd name="T24" fmla="*/ 0 w 48"/>
                <a:gd name="T25" fmla="*/ 1 h 15"/>
                <a:gd name="T26" fmla="*/ 0 w 48"/>
                <a:gd name="T27" fmla="*/ 1 h 15"/>
                <a:gd name="T28" fmla="*/ 0 w 48"/>
                <a:gd name="T29" fmla="*/ 1 h 15"/>
                <a:gd name="T30" fmla="*/ 0 w 48"/>
                <a:gd name="T31" fmla="*/ 1 h 15"/>
                <a:gd name="T32" fmla="*/ 0 w 48"/>
                <a:gd name="T33" fmla="*/ 0 h 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8"/>
                <a:gd name="T52" fmla="*/ 0 h 15"/>
                <a:gd name="T53" fmla="*/ 48 w 48"/>
                <a:gd name="T54" fmla="*/ 15 h 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8" h="15">
                  <a:moveTo>
                    <a:pt x="48" y="0"/>
                  </a:moveTo>
                  <a:lnTo>
                    <a:pt x="42" y="3"/>
                  </a:lnTo>
                  <a:lnTo>
                    <a:pt x="36" y="7"/>
                  </a:lnTo>
                  <a:lnTo>
                    <a:pt x="28" y="9"/>
                  </a:lnTo>
                  <a:lnTo>
                    <a:pt x="20" y="12"/>
                  </a:lnTo>
                  <a:lnTo>
                    <a:pt x="13" y="14"/>
                  </a:lnTo>
                  <a:lnTo>
                    <a:pt x="6" y="15"/>
                  </a:lnTo>
                  <a:lnTo>
                    <a:pt x="3" y="14"/>
                  </a:lnTo>
                  <a:lnTo>
                    <a:pt x="0" y="11"/>
                  </a:lnTo>
                  <a:lnTo>
                    <a:pt x="2" y="8"/>
                  </a:lnTo>
                  <a:lnTo>
                    <a:pt x="5" y="6"/>
                  </a:lnTo>
                  <a:lnTo>
                    <a:pt x="12" y="4"/>
                  </a:lnTo>
                  <a:lnTo>
                    <a:pt x="20" y="3"/>
                  </a:lnTo>
                  <a:lnTo>
                    <a:pt x="28" y="3"/>
                  </a:lnTo>
                  <a:lnTo>
                    <a:pt x="36" y="2"/>
                  </a:lnTo>
                  <a:lnTo>
                    <a:pt x="43" y="1"/>
                  </a:lnTo>
                  <a:lnTo>
                    <a:pt x="48"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4" name="Freeform 306"/>
            <p:cNvSpPr>
              <a:spLocks/>
            </p:cNvSpPr>
            <p:nvPr/>
          </p:nvSpPr>
          <p:spPr bwMode="auto">
            <a:xfrm>
              <a:off x="90" y="726"/>
              <a:ext cx="26" cy="9"/>
            </a:xfrm>
            <a:custGeom>
              <a:avLst/>
              <a:gdLst>
                <a:gd name="T0" fmla="*/ 1 w 52"/>
                <a:gd name="T1" fmla="*/ 0 h 17"/>
                <a:gd name="T2" fmla="*/ 1 w 52"/>
                <a:gd name="T3" fmla="*/ 1 h 17"/>
                <a:gd name="T4" fmla="*/ 1 w 52"/>
                <a:gd name="T5" fmla="*/ 1 h 17"/>
                <a:gd name="T6" fmla="*/ 1 w 52"/>
                <a:gd name="T7" fmla="*/ 1 h 17"/>
                <a:gd name="T8" fmla="*/ 1 w 52"/>
                <a:gd name="T9" fmla="*/ 1 h 17"/>
                <a:gd name="T10" fmla="*/ 1 w 52"/>
                <a:gd name="T11" fmla="*/ 1 h 17"/>
                <a:gd name="T12" fmla="*/ 1 w 52"/>
                <a:gd name="T13" fmla="*/ 1 h 17"/>
                <a:gd name="T14" fmla="*/ 1 w 52"/>
                <a:gd name="T15" fmla="*/ 1 h 17"/>
                <a:gd name="T16" fmla="*/ 0 w 52"/>
                <a:gd name="T17" fmla="*/ 1 h 17"/>
                <a:gd name="T18" fmla="*/ 1 w 52"/>
                <a:gd name="T19" fmla="*/ 1 h 17"/>
                <a:gd name="T20" fmla="*/ 1 w 52"/>
                <a:gd name="T21" fmla="*/ 1 h 17"/>
                <a:gd name="T22" fmla="*/ 1 w 52"/>
                <a:gd name="T23" fmla="*/ 1 h 17"/>
                <a:gd name="T24" fmla="*/ 1 w 52"/>
                <a:gd name="T25" fmla="*/ 1 h 17"/>
                <a:gd name="T26" fmla="*/ 1 w 52"/>
                <a:gd name="T27" fmla="*/ 1 h 17"/>
                <a:gd name="T28" fmla="*/ 1 w 52"/>
                <a:gd name="T29" fmla="*/ 1 h 17"/>
                <a:gd name="T30" fmla="*/ 1 w 52"/>
                <a:gd name="T31" fmla="*/ 1 h 17"/>
                <a:gd name="T32" fmla="*/ 1 w 52"/>
                <a:gd name="T33" fmla="*/ 0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17"/>
                <a:gd name="T53" fmla="*/ 52 w 52"/>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17">
                  <a:moveTo>
                    <a:pt x="52" y="0"/>
                  </a:moveTo>
                  <a:lnTo>
                    <a:pt x="47" y="2"/>
                  </a:lnTo>
                  <a:lnTo>
                    <a:pt x="39" y="5"/>
                  </a:lnTo>
                  <a:lnTo>
                    <a:pt x="31" y="9"/>
                  </a:lnTo>
                  <a:lnTo>
                    <a:pt x="22" y="12"/>
                  </a:lnTo>
                  <a:lnTo>
                    <a:pt x="14" y="15"/>
                  </a:lnTo>
                  <a:lnTo>
                    <a:pt x="6" y="17"/>
                  </a:lnTo>
                  <a:lnTo>
                    <a:pt x="1" y="16"/>
                  </a:lnTo>
                  <a:lnTo>
                    <a:pt x="0" y="13"/>
                  </a:lnTo>
                  <a:lnTo>
                    <a:pt x="2" y="10"/>
                  </a:lnTo>
                  <a:lnTo>
                    <a:pt x="8" y="8"/>
                  </a:lnTo>
                  <a:lnTo>
                    <a:pt x="15" y="5"/>
                  </a:lnTo>
                  <a:lnTo>
                    <a:pt x="24" y="4"/>
                  </a:lnTo>
                  <a:lnTo>
                    <a:pt x="33" y="3"/>
                  </a:lnTo>
                  <a:lnTo>
                    <a:pt x="41" y="2"/>
                  </a:lnTo>
                  <a:lnTo>
                    <a:pt x="48" y="1"/>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5" name="Freeform 307"/>
            <p:cNvSpPr>
              <a:spLocks/>
            </p:cNvSpPr>
            <p:nvPr/>
          </p:nvSpPr>
          <p:spPr bwMode="auto">
            <a:xfrm>
              <a:off x="89" y="747"/>
              <a:ext cx="27" cy="13"/>
            </a:xfrm>
            <a:custGeom>
              <a:avLst/>
              <a:gdLst>
                <a:gd name="T0" fmla="*/ 0 w 56"/>
                <a:gd name="T1" fmla="*/ 0 h 28"/>
                <a:gd name="T2" fmla="*/ 0 w 56"/>
                <a:gd name="T3" fmla="*/ 0 h 28"/>
                <a:gd name="T4" fmla="*/ 0 w 56"/>
                <a:gd name="T5" fmla="*/ 0 h 28"/>
                <a:gd name="T6" fmla="*/ 0 w 56"/>
                <a:gd name="T7" fmla="*/ 0 h 28"/>
                <a:gd name="T8" fmla="*/ 0 w 56"/>
                <a:gd name="T9" fmla="*/ 0 h 28"/>
                <a:gd name="T10" fmla="*/ 0 w 56"/>
                <a:gd name="T11" fmla="*/ 0 h 28"/>
                <a:gd name="T12" fmla="*/ 0 w 56"/>
                <a:gd name="T13" fmla="*/ 0 h 28"/>
                <a:gd name="T14" fmla="*/ 0 w 56"/>
                <a:gd name="T15" fmla="*/ 0 h 28"/>
                <a:gd name="T16" fmla="*/ 0 w 56"/>
                <a:gd name="T17" fmla="*/ 0 h 28"/>
                <a:gd name="T18" fmla="*/ 0 w 56"/>
                <a:gd name="T19" fmla="*/ 0 h 28"/>
                <a:gd name="T20" fmla="*/ 0 w 56"/>
                <a:gd name="T21" fmla="*/ 0 h 28"/>
                <a:gd name="T22" fmla="*/ 0 w 56"/>
                <a:gd name="T23" fmla="*/ 0 h 28"/>
                <a:gd name="T24" fmla="*/ 0 w 56"/>
                <a:gd name="T25" fmla="*/ 0 h 28"/>
                <a:gd name="T26" fmla="*/ 0 w 56"/>
                <a:gd name="T27" fmla="*/ 0 h 28"/>
                <a:gd name="T28" fmla="*/ 0 w 56"/>
                <a:gd name="T29" fmla="*/ 0 h 28"/>
                <a:gd name="T30" fmla="*/ 0 w 56"/>
                <a:gd name="T31" fmla="*/ 0 h 28"/>
                <a:gd name="T32" fmla="*/ 0 w 56"/>
                <a:gd name="T33" fmla="*/ 0 h 28"/>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6"/>
                <a:gd name="T52" fmla="*/ 0 h 28"/>
                <a:gd name="T53" fmla="*/ 56 w 56"/>
                <a:gd name="T54" fmla="*/ 28 h 28"/>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6" h="28">
                  <a:moveTo>
                    <a:pt x="56" y="0"/>
                  </a:moveTo>
                  <a:lnTo>
                    <a:pt x="50" y="5"/>
                  </a:lnTo>
                  <a:lnTo>
                    <a:pt x="43" y="10"/>
                  </a:lnTo>
                  <a:lnTo>
                    <a:pt x="35" y="16"/>
                  </a:lnTo>
                  <a:lnTo>
                    <a:pt x="26" y="21"/>
                  </a:lnTo>
                  <a:lnTo>
                    <a:pt x="16" y="24"/>
                  </a:lnTo>
                  <a:lnTo>
                    <a:pt x="10" y="28"/>
                  </a:lnTo>
                  <a:lnTo>
                    <a:pt x="4" y="28"/>
                  </a:lnTo>
                  <a:lnTo>
                    <a:pt x="0" y="27"/>
                  </a:lnTo>
                  <a:lnTo>
                    <a:pt x="2" y="23"/>
                  </a:lnTo>
                  <a:lnTo>
                    <a:pt x="7" y="20"/>
                  </a:lnTo>
                  <a:lnTo>
                    <a:pt x="15" y="16"/>
                  </a:lnTo>
                  <a:lnTo>
                    <a:pt x="25" y="13"/>
                  </a:lnTo>
                  <a:lnTo>
                    <a:pt x="35" y="10"/>
                  </a:lnTo>
                  <a:lnTo>
                    <a:pt x="44" y="7"/>
                  </a:lnTo>
                  <a:lnTo>
                    <a:pt x="51" y="3"/>
                  </a:lnTo>
                  <a:lnTo>
                    <a:pt x="5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6" name="Freeform 308"/>
            <p:cNvSpPr>
              <a:spLocks/>
            </p:cNvSpPr>
            <p:nvPr/>
          </p:nvSpPr>
          <p:spPr bwMode="auto">
            <a:xfrm>
              <a:off x="93" y="768"/>
              <a:ext cx="26" cy="17"/>
            </a:xfrm>
            <a:custGeom>
              <a:avLst/>
              <a:gdLst>
                <a:gd name="T0" fmla="*/ 1 w 50"/>
                <a:gd name="T1" fmla="*/ 0 h 33"/>
                <a:gd name="T2" fmla="*/ 1 w 50"/>
                <a:gd name="T3" fmla="*/ 1 h 33"/>
                <a:gd name="T4" fmla="*/ 1 w 50"/>
                <a:gd name="T5" fmla="*/ 1 h 33"/>
                <a:gd name="T6" fmla="*/ 1 w 50"/>
                <a:gd name="T7" fmla="*/ 1 h 33"/>
                <a:gd name="T8" fmla="*/ 1 w 50"/>
                <a:gd name="T9" fmla="*/ 1 h 33"/>
                <a:gd name="T10" fmla="*/ 1 w 50"/>
                <a:gd name="T11" fmla="*/ 1 h 33"/>
                <a:gd name="T12" fmla="*/ 1 w 50"/>
                <a:gd name="T13" fmla="*/ 1 h 33"/>
                <a:gd name="T14" fmla="*/ 1 w 50"/>
                <a:gd name="T15" fmla="*/ 1 h 33"/>
                <a:gd name="T16" fmla="*/ 0 w 50"/>
                <a:gd name="T17" fmla="*/ 1 h 33"/>
                <a:gd name="T18" fmla="*/ 1 w 50"/>
                <a:gd name="T19" fmla="*/ 1 h 33"/>
                <a:gd name="T20" fmla="*/ 1 w 50"/>
                <a:gd name="T21" fmla="*/ 1 h 33"/>
                <a:gd name="T22" fmla="*/ 1 w 50"/>
                <a:gd name="T23" fmla="*/ 1 h 33"/>
                <a:gd name="T24" fmla="*/ 1 w 50"/>
                <a:gd name="T25" fmla="*/ 1 h 33"/>
                <a:gd name="T26" fmla="*/ 1 w 50"/>
                <a:gd name="T27" fmla="*/ 1 h 33"/>
                <a:gd name="T28" fmla="*/ 1 w 50"/>
                <a:gd name="T29" fmla="*/ 1 h 33"/>
                <a:gd name="T30" fmla="*/ 1 w 50"/>
                <a:gd name="T31" fmla="*/ 1 h 33"/>
                <a:gd name="T32" fmla="*/ 1 w 50"/>
                <a:gd name="T33" fmla="*/ 0 h 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0"/>
                <a:gd name="T52" fmla="*/ 0 h 33"/>
                <a:gd name="T53" fmla="*/ 50 w 50"/>
                <a:gd name="T54" fmla="*/ 33 h 3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0" h="33">
                  <a:moveTo>
                    <a:pt x="50" y="0"/>
                  </a:moveTo>
                  <a:lnTo>
                    <a:pt x="47" y="4"/>
                  </a:lnTo>
                  <a:lnTo>
                    <a:pt x="40" y="10"/>
                  </a:lnTo>
                  <a:lnTo>
                    <a:pt x="32" y="16"/>
                  </a:lnTo>
                  <a:lnTo>
                    <a:pt x="24" y="23"/>
                  </a:lnTo>
                  <a:lnTo>
                    <a:pt x="16" y="27"/>
                  </a:lnTo>
                  <a:lnTo>
                    <a:pt x="8" y="32"/>
                  </a:lnTo>
                  <a:lnTo>
                    <a:pt x="3" y="33"/>
                  </a:lnTo>
                  <a:lnTo>
                    <a:pt x="0" y="32"/>
                  </a:lnTo>
                  <a:lnTo>
                    <a:pt x="1" y="29"/>
                  </a:lnTo>
                  <a:lnTo>
                    <a:pt x="5" y="24"/>
                  </a:lnTo>
                  <a:lnTo>
                    <a:pt x="12" y="19"/>
                  </a:lnTo>
                  <a:lnTo>
                    <a:pt x="21" y="15"/>
                  </a:lnTo>
                  <a:lnTo>
                    <a:pt x="32" y="10"/>
                  </a:lnTo>
                  <a:lnTo>
                    <a:pt x="40" y="6"/>
                  </a:lnTo>
                  <a:lnTo>
                    <a:pt x="47" y="2"/>
                  </a:lnTo>
                  <a:lnTo>
                    <a:pt x="50"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7" name="Freeform 309"/>
            <p:cNvSpPr>
              <a:spLocks/>
            </p:cNvSpPr>
            <p:nvPr/>
          </p:nvSpPr>
          <p:spPr bwMode="auto">
            <a:xfrm>
              <a:off x="92" y="736"/>
              <a:ext cx="23" cy="15"/>
            </a:xfrm>
            <a:custGeom>
              <a:avLst/>
              <a:gdLst>
                <a:gd name="T0" fmla="*/ 1 w 46"/>
                <a:gd name="T1" fmla="*/ 0 h 29"/>
                <a:gd name="T2" fmla="*/ 1 w 46"/>
                <a:gd name="T3" fmla="*/ 1 h 29"/>
                <a:gd name="T4" fmla="*/ 1 w 46"/>
                <a:gd name="T5" fmla="*/ 1 h 29"/>
                <a:gd name="T6" fmla="*/ 1 w 46"/>
                <a:gd name="T7" fmla="*/ 1 h 29"/>
                <a:gd name="T8" fmla="*/ 1 w 46"/>
                <a:gd name="T9" fmla="*/ 1 h 29"/>
                <a:gd name="T10" fmla="*/ 1 w 46"/>
                <a:gd name="T11" fmla="*/ 1 h 29"/>
                <a:gd name="T12" fmla="*/ 1 w 46"/>
                <a:gd name="T13" fmla="*/ 1 h 29"/>
                <a:gd name="T14" fmla="*/ 1 w 46"/>
                <a:gd name="T15" fmla="*/ 1 h 29"/>
                <a:gd name="T16" fmla="*/ 0 w 46"/>
                <a:gd name="T17" fmla="*/ 1 h 29"/>
                <a:gd name="T18" fmla="*/ 1 w 46"/>
                <a:gd name="T19" fmla="*/ 1 h 29"/>
                <a:gd name="T20" fmla="*/ 1 w 46"/>
                <a:gd name="T21" fmla="*/ 1 h 29"/>
                <a:gd name="T22" fmla="*/ 1 w 46"/>
                <a:gd name="T23" fmla="*/ 1 h 29"/>
                <a:gd name="T24" fmla="*/ 1 w 46"/>
                <a:gd name="T25" fmla="*/ 1 h 29"/>
                <a:gd name="T26" fmla="*/ 1 w 46"/>
                <a:gd name="T27" fmla="*/ 1 h 29"/>
                <a:gd name="T28" fmla="*/ 1 w 46"/>
                <a:gd name="T29" fmla="*/ 1 h 29"/>
                <a:gd name="T30" fmla="*/ 1 w 46"/>
                <a:gd name="T31" fmla="*/ 1 h 29"/>
                <a:gd name="T32" fmla="*/ 1 w 46"/>
                <a:gd name="T33" fmla="*/ 0 h 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46"/>
                <a:gd name="T52" fmla="*/ 0 h 29"/>
                <a:gd name="T53" fmla="*/ 46 w 46"/>
                <a:gd name="T54" fmla="*/ 29 h 2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46" h="29">
                  <a:moveTo>
                    <a:pt x="46" y="0"/>
                  </a:moveTo>
                  <a:lnTo>
                    <a:pt x="43" y="4"/>
                  </a:lnTo>
                  <a:lnTo>
                    <a:pt x="36" y="8"/>
                  </a:lnTo>
                  <a:lnTo>
                    <a:pt x="29" y="14"/>
                  </a:lnTo>
                  <a:lnTo>
                    <a:pt x="21" y="20"/>
                  </a:lnTo>
                  <a:lnTo>
                    <a:pt x="14" y="24"/>
                  </a:lnTo>
                  <a:lnTo>
                    <a:pt x="7" y="28"/>
                  </a:lnTo>
                  <a:lnTo>
                    <a:pt x="3" y="29"/>
                  </a:lnTo>
                  <a:lnTo>
                    <a:pt x="0" y="27"/>
                  </a:lnTo>
                  <a:lnTo>
                    <a:pt x="1" y="23"/>
                  </a:lnTo>
                  <a:lnTo>
                    <a:pt x="6" y="19"/>
                  </a:lnTo>
                  <a:lnTo>
                    <a:pt x="13" y="15"/>
                  </a:lnTo>
                  <a:lnTo>
                    <a:pt x="21" y="12"/>
                  </a:lnTo>
                  <a:lnTo>
                    <a:pt x="29" y="8"/>
                  </a:lnTo>
                  <a:lnTo>
                    <a:pt x="37" y="5"/>
                  </a:lnTo>
                  <a:lnTo>
                    <a:pt x="43" y="3"/>
                  </a:lnTo>
                  <a:lnTo>
                    <a:pt x="46"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8" name="Freeform 310"/>
            <p:cNvSpPr>
              <a:spLocks/>
            </p:cNvSpPr>
            <p:nvPr/>
          </p:nvSpPr>
          <p:spPr bwMode="auto">
            <a:xfrm>
              <a:off x="113" y="737"/>
              <a:ext cx="34" cy="22"/>
            </a:xfrm>
            <a:custGeom>
              <a:avLst/>
              <a:gdLst>
                <a:gd name="T0" fmla="*/ 1 w 68"/>
                <a:gd name="T1" fmla="*/ 1 h 43"/>
                <a:gd name="T2" fmla="*/ 1 w 68"/>
                <a:gd name="T3" fmla="*/ 1 h 43"/>
                <a:gd name="T4" fmla="*/ 1 w 68"/>
                <a:gd name="T5" fmla="*/ 1 h 43"/>
                <a:gd name="T6" fmla="*/ 1 w 68"/>
                <a:gd name="T7" fmla="*/ 1 h 43"/>
                <a:gd name="T8" fmla="*/ 1 w 68"/>
                <a:gd name="T9" fmla="*/ 1 h 43"/>
                <a:gd name="T10" fmla="*/ 1 w 68"/>
                <a:gd name="T11" fmla="*/ 1 h 43"/>
                <a:gd name="T12" fmla="*/ 1 w 68"/>
                <a:gd name="T13" fmla="*/ 1 h 43"/>
                <a:gd name="T14" fmla="*/ 1 w 68"/>
                <a:gd name="T15" fmla="*/ 1 h 43"/>
                <a:gd name="T16" fmla="*/ 0 w 68"/>
                <a:gd name="T17" fmla="*/ 0 h 43"/>
                <a:gd name="T18" fmla="*/ 1 w 68"/>
                <a:gd name="T19" fmla="*/ 1 h 43"/>
                <a:gd name="T20" fmla="*/ 1 w 68"/>
                <a:gd name="T21" fmla="*/ 1 h 43"/>
                <a:gd name="T22" fmla="*/ 1 w 68"/>
                <a:gd name="T23" fmla="*/ 1 h 43"/>
                <a:gd name="T24" fmla="*/ 1 w 68"/>
                <a:gd name="T25" fmla="*/ 1 h 43"/>
                <a:gd name="T26" fmla="*/ 1 w 68"/>
                <a:gd name="T27" fmla="*/ 1 h 43"/>
                <a:gd name="T28" fmla="*/ 1 w 68"/>
                <a:gd name="T29" fmla="*/ 1 h 43"/>
                <a:gd name="T30" fmla="*/ 1 w 68"/>
                <a:gd name="T31" fmla="*/ 1 h 43"/>
                <a:gd name="T32" fmla="*/ 1 w 68"/>
                <a:gd name="T33" fmla="*/ 1 h 4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8"/>
                <a:gd name="T52" fmla="*/ 0 h 43"/>
                <a:gd name="T53" fmla="*/ 68 w 68"/>
                <a:gd name="T54" fmla="*/ 43 h 43"/>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8" h="43">
                  <a:moveTo>
                    <a:pt x="68" y="42"/>
                  </a:moveTo>
                  <a:lnTo>
                    <a:pt x="64" y="43"/>
                  </a:lnTo>
                  <a:lnTo>
                    <a:pt x="56" y="41"/>
                  </a:lnTo>
                  <a:lnTo>
                    <a:pt x="46" y="36"/>
                  </a:lnTo>
                  <a:lnTo>
                    <a:pt x="34" y="31"/>
                  </a:lnTo>
                  <a:lnTo>
                    <a:pt x="23" y="23"/>
                  </a:lnTo>
                  <a:lnTo>
                    <a:pt x="13" y="15"/>
                  </a:lnTo>
                  <a:lnTo>
                    <a:pt x="4" y="6"/>
                  </a:lnTo>
                  <a:lnTo>
                    <a:pt x="0" y="0"/>
                  </a:lnTo>
                  <a:lnTo>
                    <a:pt x="6" y="3"/>
                  </a:lnTo>
                  <a:lnTo>
                    <a:pt x="14" y="8"/>
                  </a:lnTo>
                  <a:lnTo>
                    <a:pt x="25" y="13"/>
                  </a:lnTo>
                  <a:lnTo>
                    <a:pt x="38" y="20"/>
                  </a:lnTo>
                  <a:lnTo>
                    <a:pt x="49" y="28"/>
                  </a:lnTo>
                  <a:lnTo>
                    <a:pt x="60" y="34"/>
                  </a:lnTo>
                  <a:lnTo>
                    <a:pt x="66" y="39"/>
                  </a:lnTo>
                  <a:lnTo>
                    <a:pt x="68" y="42"/>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79" name="Freeform 311"/>
            <p:cNvSpPr>
              <a:spLocks/>
            </p:cNvSpPr>
            <p:nvPr/>
          </p:nvSpPr>
          <p:spPr bwMode="auto">
            <a:xfrm>
              <a:off x="115" y="755"/>
              <a:ext cx="27" cy="19"/>
            </a:xfrm>
            <a:custGeom>
              <a:avLst/>
              <a:gdLst>
                <a:gd name="T0" fmla="*/ 1 w 53"/>
                <a:gd name="T1" fmla="*/ 1 h 37"/>
                <a:gd name="T2" fmla="*/ 1 w 53"/>
                <a:gd name="T3" fmla="*/ 1 h 37"/>
                <a:gd name="T4" fmla="*/ 1 w 53"/>
                <a:gd name="T5" fmla="*/ 1 h 37"/>
                <a:gd name="T6" fmla="*/ 1 w 53"/>
                <a:gd name="T7" fmla="*/ 1 h 37"/>
                <a:gd name="T8" fmla="*/ 1 w 53"/>
                <a:gd name="T9" fmla="*/ 1 h 37"/>
                <a:gd name="T10" fmla="*/ 1 w 53"/>
                <a:gd name="T11" fmla="*/ 1 h 37"/>
                <a:gd name="T12" fmla="*/ 1 w 53"/>
                <a:gd name="T13" fmla="*/ 1 h 37"/>
                <a:gd name="T14" fmla="*/ 1 w 53"/>
                <a:gd name="T15" fmla="*/ 1 h 37"/>
                <a:gd name="T16" fmla="*/ 0 w 53"/>
                <a:gd name="T17" fmla="*/ 0 h 37"/>
                <a:gd name="T18" fmla="*/ 1 w 53"/>
                <a:gd name="T19" fmla="*/ 1 h 37"/>
                <a:gd name="T20" fmla="*/ 1 w 53"/>
                <a:gd name="T21" fmla="*/ 1 h 37"/>
                <a:gd name="T22" fmla="*/ 1 w 53"/>
                <a:gd name="T23" fmla="*/ 1 h 37"/>
                <a:gd name="T24" fmla="*/ 1 w 53"/>
                <a:gd name="T25" fmla="*/ 1 h 37"/>
                <a:gd name="T26" fmla="*/ 1 w 53"/>
                <a:gd name="T27" fmla="*/ 1 h 37"/>
                <a:gd name="T28" fmla="*/ 1 w 53"/>
                <a:gd name="T29" fmla="*/ 1 h 37"/>
                <a:gd name="T30" fmla="*/ 1 w 53"/>
                <a:gd name="T31" fmla="*/ 1 h 37"/>
                <a:gd name="T32" fmla="*/ 1 w 53"/>
                <a:gd name="T33" fmla="*/ 1 h 3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3"/>
                <a:gd name="T52" fmla="*/ 0 h 37"/>
                <a:gd name="T53" fmla="*/ 53 w 53"/>
                <a:gd name="T54" fmla="*/ 37 h 3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3" h="37">
                  <a:moveTo>
                    <a:pt x="53" y="37"/>
                  </a:moveTo>
                  <a:lnTo>
                    <a:pt x="51" y="37"/>
                  </a:lnTo>
                  <a:lnTo>
                    <a:pt x="45" y="36"/>
                  </a:lnTo>
                  <a:lnTo>
                    <a:pt x="37" y="33"/>
                  </a:lnTo>
                  <a:lnTo>
                    <a:pt x="29" y="28"/>
                  </a:lnTo>
                  <a:lnTo>
                    <a:pt x="20" y="22"/>
                  </a:lnTo>
                  <a:lnTo>
                    <a:pt x="12" y="15"/>
                  </a:lnTo>
                  <a:lnTo>
                    <a:pt x="5" y="8"/>
                  </a:lnTo>
                  <a:lnTo>
                    <a:pt x="0" y="0"/>
                  </a:lnTo>
                  <a:lnTo>
                    <a:pt x="6" y="5"/>
                  </a:lnTo>
                  <a:lnTo>
                    <a:pt x="14" y="10"/>
                  </a:lnTo>
                  <a:lnTo>
                    <a:pt x="22" y="15"/>
                  </a:lnTo>
                  <a:lnTo>
                    <a:pt x="33" y="21"/>
                  </a:lnTo>
                  <a:lnTo>
                    <a:pt x="41" y="27"/>
                  </a:lnTo>
                  <a:lnTo>
                    <a:pt x="48" y="31"/>
                  </a:lnTo>
                  <a:lnTo>
                    <a:pt x="52" y="35"/>
                  </a:lnTo>
                  <a:lnTo>
                    <a:pt x="53" y="37"/>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0" name="Freeform 312"/>
            <p:cNvSpPr>
              <a:spLocks/>
            </p:cNvSpPr>
            <p:nvPr/>
          </p:nvSpPr>
          <p:spPr bwMode="auto">
            <a:xfrm>
              <a:off x="91" y="757"/>
              <a:ext cx="26" cy="17"/>
            </a:xfrm>
            <a:custGeom>
              <a:avLst/>
              <a:gdLst>
                <a:gd name="T0" fmla="*/ 1 w 52"/>
                <a:gd name="T1" fmla="*/ 0 h 32"/>
                <a:gd name="T2" fmla="*/ 1 w 52"/>
                <a:gd name="T3" fmla="*/ 1 h 32"/>
                <a:gd name="T4" fmla="*/ 1 w 52"/>
                <a:gd name="T5" fmla="*/ 1 h 32"/>
                <a:gd name="T6" fmla="*/ 1 w 52"/>
                <a:gd name="T7" fmla="*/ 1 h 32"/>
                <a:gd name="T8" fmla="*/ 1 w 52"/>
                <a:gd name="T9" fmla="*/ 1 h 32"/>
                <a:gd name="T10" fmla="*/ 1 w 52"/>
                <a:gd name="T11" fmla="*/ 1 h 32"/>
                <a:gd name="T12" fmla="*/ 1 w 52"/>
                <a:gd name="T13" fmla="*/ 1 h 32"/>
                <a:gd name="T14" fmla="*/ 1 w 52"/>
                <a:gd name="T15" fmla="*/ 1 h 32"/>
                <a:gd name="T16" fmla="*/ 0 w 52"/>
                <a:gd name="T17" fmla="*/ 1 h 32"/>
                <a:gd name="T18" fmla="*/ 1 w 52"/>
                <a:gd name="T19" fmla="*/ 1 h 32"/>
                <a:gd name="T20" fmla="*/ 1 w 52"/>
                <a:gd name="T21" fmla="*/ 1 h 32"/>
                <a:gd name="T22" fmla="*/ 1 w 52"/>
                <a:gd name="T23" fmla="*/ 1 h 32"/>
                <a:gd name="T24" fmla="*/ 1 w 52"/>
                <a:gd name="T25" fmla="*/ 1 h 32"/>
                <a:gd name="T26" fmla="*/ 1 w 52"/>
                <a:gd name="T27" fmla="*/ 1 h 32"/>
                <a:gd name="T28" fmla="*/ 1 w 52"/>
                <a:gd name="T29" fmla="*/ 1 h 32"/>
                <a:gd name="T30" fmla="*/ 1 w 52"/>
                <a:gd name="T31" fmla="*/ 1 h 32"/>
                <a:gd name="T32" fmla="*/ 1 w 52"/>
                <a:gd name="T33" fmla="*/ 0 h 3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52"/>
                <a:gd name="T52" fmla="*/ 0 h 32"/>
                <a:gd name="T53" fmla="*/ 52 w 52"/>
                <a:gd name="T54" fmla="*/ 32 h 3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52" h="32">
                  <a:moveTo>
                    <a:pt x="52" y="0"/>
                  </a:moveTo>
                  <a:lnTo>
                    <a:pt x="48" y="5"/>
                  </a:lnTo>
                  <a:lnTo>
                    <a:pt x="41" y="10"/>
                  </a:lnTo>
                  <a:lnTo>
                    <a:pt x="33" y="16"/>
                  </a:lnTo>
                  <a:lnTo>
                    <a:pt x="25" y="22"/>
                  </a:lnTo>
                  <a:lnTo>
                    <a:pt x="16" y="28"/>
                  </a:lnTo>
                  <a:lnTo>
                    <a:pt x="9" y="31"/>
                  </a:lnTo>
                  <a:lnTo>
                    <a:pt x="3" y="32"/>
                  </a:lnTo>
                  <a:lnTo>
                    <a:pt x="0" y="31"/>
                  </a:lnTo>
                  <a:lnTo>
                    <a:pt x="1" y="28"/>
                  </a:lnTo>
                  <a:lnTo>
                    <a:pt x="6" y="24"/>
                  </a:lnTo>
                  <a:lnTo>
                    <a:pt x="14" y="20"/>
                  </a:lnTo>
                  <a:lnTo>
                    <a:pt x="23" y="15"/>
                  </a:lnTo>
                  <a:lnTo>
                    <a:pt x="33" y="10"/>
                  </a:lnTo>
                  <a:lnTo>
                    <a:pt x="41" y="6"/>
                  </a:lnTo>
                  <a:lnTo>
                    <a:pt x="48" y="2"/>
                  </a:lnTo>
                  <a:lnTo>
                    <a:pt x="52" y="0"/>
                  </a:lnTo>
                  <a:close/>
                </a:path>
              </a:pathLst>
            </a:custGeom>
            <a:solidFill>
              <a:srgbClr val="0066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1" name="Freeform 313"/>
            <p:cNvSpPr>
              <a:spLocks/>
            </p:cNvSpPr>
            <p:nvPr/>
          </p:nvSpPr>
          <p:spPr bwMode="auto">
            <a:xfrm>
              <a:off x="2" y="17"/>
              <a:ext cx="254" cy="251"/>
            </a:xfrm>
            <a:custGeom>
              <a:avLst/>
              <a:gdLst>
                <a:gd name="T0" fmla="*/ 1 w 508"/>
                <a:gd name="T1" fmla="*/ 1 h 501"/>
                <a:gd name="T2" fmla="*/ 1 w 508"/>
                <a:gd name="T3" fmla="*/ 1 h 501"/>
                <a:gd name="T4" fmla="*/ 1 w 508"/>
                <a:gd name="T5" fmla="*/ 1 h 501"/>
                <a:gd name="T6" fmla="*/ 1 w 508"/>
                <a:gd name="T7" fmla="*/ 1 h 501"/>
                <a:gd name="T8" fmla="*/ 1 w 508"/>
                <a:gd name="T9" fmla="*/ 1 h 501"/>
                <a:gd name="T10" fmla="*/ 1 w 508"/>
                <a:gd name="T11" fmla="*/ 1 h 501"/>
                <a:gd name="T12" fmla="*/ 1 w 508"/>
                <a:gd name="T13" fmla="*/ 1 h 501"/>
                <a:gd name="T14" fmla="*/ 1 w 508"/>
                <a:gd name="T15" fmla="*/ 1 h 501"/>
                <a:gd name="T16" fmla="*/ 1 w 508"/>
                <a:gd name="T17" fmla="*/ 1 h 501"/>
                <a:gd name="T18" fmla="*/ 1 w 508"/>
                <a:gd name="T19" fmla="*/ 1 h 501"/>
                <a:gd name="T20" fmla="*/ 1 w 508"/>
                <a:gd name="T21" fmla="*/ 1 h 501"/>
                <a:gd name="T22" fmla="*/ 1 w 508"/>
                <a:gd name="T23" fmla="*/ 1 h 501"/>
                <a:gd name="T24" fmla="*/ 1 w 508"/>
                <a:gd name="T25" fmla="*/ 1 h 501"/>
                <a:gd name="T26" fmla="*/ 1 w 508"/>
                <a:gd name="T27" fmla="*/ 1 h 501"/>
                <a:gd name="T28" fmla="*/ 1 w 508"/>
                <a:gd name="T29" fmla="*/ 1 h 501"/>
                <a:gd name="T30" fmla="*/ 1 w 508"/>
                <a:gd name="T31" fmla="*/ 1 h 501"/>
                <a:gd name="T32" fmla="*/ 1 w 508"/>
                <a:gd name="T33" fmla="*/ 1 h 501"/>
                <a:gd name="T34" fmla="*/ 1 w 508"/>
                <a:gd name="T35" fmla="*/ 1 h 501"/>
                <a:gd name="T36" fmla="*/ 1 w 508"/>
                <a:gd name="T37" fmla="*/ 1 h 501"/>
                <a:gd name="T38" fmla="*/ 1 w 508"/>
                <a:gd name="T39" fmla="*/ 1 h 501"/>
                <a:gd name="T40" fmla="*/ 1 w 508"/>
                <a:gd name="T41" fmla="*/ 1 h 501"/>
                <a:gd name="T42" fmla="*/ 1 w 508"/>
                <a:gd name="T43" fmla="*/ 1 h 501"/>
                <a:gd name="T44" fmla="*/ 1 w 508"/>
                <a:gd name="T45" fmla="*/ 1 h 501"/>
                <a:gd name="T46" fmla="*/ 1 w 508"/>
                <a:gd name="T47" fmla="*/ 1 h 501"/>
                <a:gd name="T48" fmla="*/ 1 w 508"/>
                <a:gd name="T49" fmla="*/ 1 h 501"/>
                <a:gd name="T50" fmla="*/ 1 w 508"/>
                <a:gd name="T51" fmla="*/ 1 h 501"/>
                <a:gd name="T52" fmla="*/ 1 w 508"/>
                <a:gd name="T53" fmla="*/ 1 h 501"/>
                <a:gd name="T54" fmla="*/ 1 w 508"/>
                <a:gd name="T55" fmla="*/ 1 h 501"/>
                <a:gd name="T56" fmla="*/ 1 w 508"/>
                <a:gd name="T57" fmla="*/ 1 h 501"/>
                <a:gd name="T58" fmla="*/ 1 w 508"/>
                <a:gd name="T59" fmla="*/ 1 h 501"/>
                <a:gd name="T60" fmla="*/ 1 w 508"/>
                <a:gd name="T61" fmla="*/ 1 h 501"/>
                <a:gd name="T62" fmla="*/ 1 w 508"/>
                <a:gd name="T63" fmla="*/ 1 h 501"/>
                <a:gd name="T64" fmla="*/ 1 w 508"/>
                <a:gd name="T65" fmla="*/ 1 h 501"/>
                <a:gd name="T66" fmla="*/ 1 w 508"/>
                <a:gd name="T67" fmla="*/ 1 h 501"/>
                <a:gd name="T68" fmla="*/ 1 w 508"/>
                <a:gd name="T69" fmla="*/ 1 h 501"/>
                <a:gd name="T70" fmla="*/ 1 w 508"/>
                <a:gd name="T71" fmla="*/ 1 h 501"/>
                <a:gd name="T72" fmla="*/ 1 w 508"/>
                <a:gd name="T73" fmla="*/ 1 h 501"/>
                <a:gd name="T74" fmla="*/ 1 w 508"/>
                <a:gd name="T75" fmla="*/ 1 h 501"/>
                <a:gd name="T76" fmla="*/ 1 w 508"/>
                <a:gd name="T77" fmla="*/ 1 h 501"/>
                <a:gd name="T78" fmla="*/ 1 w 508"/>
                <a:gd name="T79" fmla="*/ 1 h 501"/>
                <a:gd name="T80" fmla="*/ 1 w 508"/>
                <a:gd name="T81" fmla="*/ 1 h 501"/>
                <a:gd name="T82" fmla="*/ 1 w 508"/>
                <a:gd name="T83" fmla="*/ 1 h 501"/>
                <a:gd name="T84" fmla="*/ 1 w 508"/>
                <a:gd name="T85" fmla="*/ 1 h 501"/>
                <a:gd name="T86" fmla="*/ 1 w 508"/>
                <a:gd name="T87" fmla="*/ 1 h 501"/>
                <a:gd name="T88" fmla="*/ 1 w 508"/>
                <a:gd name="T89" fmla="*/ 1 h 501"/>
                <a:gd name="T90" fmla="*/ 1 w 508"/>
                <a:gd name="T91" fmla="*/ 1 h 501"/>
                <a:gd name="T92" fmla="*/ 1 w 508"/>
                <a:gd name="T93" fmla="*/ 1 h 501"/>
                <a:gd name="T94" fmla="*/ 1 w 508"/>
                <a:gd name="T95" fmla="*/ 1 h 501"/>
                <a:gd name="T96" fmla="*/ 1 w 508"/>
                <a:gd name="T97" fmla="*/ 1 h 501"/>
                <a:gd name="T98" fmla="*/ 1 w 508"/>
                <a:gd name="T99" fmla="*/ 1 h 501"/>
                <a:gd name="T100" fmla="*/ 1 w 508"/>
                <a:gd name="T101" fmla="*/ 1 h 501"/>
                <a:gd name="T102" fmla="*/ 1 w 508"/>
                <a:gd name="T103" fmla="*/ 1 h 501"/>
                <a:gd name="T104" fmla="*/ 1 w 508"/>
                <a:gd name="T105" fmla="*/ 1 h 50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508"/>
                <a:gd name="T160" fmla="*/ 0 h 501"/>
                <a:gd name="T161" fmla="*/ 508 w 508"/>
                <a:gd name="T162" fmla="*/ 501 h 50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508" h="501">
                  <a:moveTo>
                    <a:pt x="222" y="183"/>
                  </a:moveTo>
                  <a:lnTo>
                    <a:pt x="220" y="166"/>
                  </a:lnTo>
                  <a:lnTo>
                    <a:pt x="216" y="148"/>
                  </a:lnTo>
                  <a:lnTo>
                    <a:pt x="210" y="132"/>
                  </a:lnTo>
                  <a:lnTo>
                    <a:pt x="201" y="116"/>
                  </a:lnTo>
                  <a:lnTo>
                    <a:pt x="190" y="102"/>
                  </a:lnTo>
                  <a:lnTo>
                    <a:pt x="179" y="91"/>
                  </a:lnTo>
                  <a:lnTo>
                    <a:pt x="166" y="81"/>
                  </a:lnTo>
                  <a:lnTo>
                    <a:pt x="154" y="77"/>
                  </a:lnTo>
                  <a:lnTo>
                    <a:pt x="140" y="73"/>
                  </a:lnTo>
                  <a:lnTo>
                    <a:pt x="124" y="70"/>
                  </a:lnTo>
                  <a:lnTo>
                    <a:pt x="106" y="66"/>
                  </a:lnTo>
                  <a:lnTo>
                    <a:pt x="89" y="63"/>
                  </a:lnTo>
                  <a:lnTo>
                    <a:pt x="73" y="60"/>
                  </a:lnTo>
                  <a:lnTo>
                    <a:pt x="59" y="56"/>
                  </a:lnTo>
                  <a:lnTo>
                    <a:pt x="48" y="53"/>
                  </a:lnTo>
                  <a:lnTo>
                    <a:pt x="41" y="49"/>
                  </a:lnTo>
                  <a:lnTo>
                    <a:pt x="34" y="45"/>
                  </a:lnTo>
                  <a:lnTo>
                    <a:pt x="29" y="43"/>
                  </a:lnTo>
                  <a:lnTo>
                    <a:pt x="29" y="47"/>
                  </a:lnTo>
                  <a:lnTo>
                    <a:pt x="34" y="53"/>
                  </a:lnTo>
                  <a:lnTo>
                    <a:pt x="41" y="63"/>
                  </a:lnTo>
                  <a:lnTo>
                    <a:pt x="44" y="78"/>
                  </a:lnTo>
                  <a:lnTo>
                    <a:pt x="48" y="96"/>
                  </a:lnTo>
                  <a:lnTo>
                    <a:pt x="50" y="115"/>
                  </a:lnTo>
                  <a:lnTo>
                    <a:pt x="52" y="125"/>
                  </a:lnTo>
                  <a:lnTo>
                    <a:pt x="57" y="137"/>
                  </a:lnTo>
                  <a:lnTo>
                    <a:pt x="64" y="149"/>
                  </a:lnTo>
                  <a:lnTo>
                    <a:pt x="72" y="162"/>
                  </a:lnTo>
                  <a:lnTo>
                    <a:pt x="81" y="175"/>
                  </a:lnTo>
                  <a:lnTo>
                    <a:pt x="93" y="186"/>
                  </a:lnTo>
                  <a:lnTo>
                    <a:pt x="104" y="196"/>
                  </a:lnTo>
                  <a:lnTo>
                    <a:pt x="118" y="202"/>
                  </a:lnTo>
                  <a:lnTo>
                    <a:pt x="131" y="207"/>
                  </a:lnTo>
                  <a:lnTo>
                    <a:pt x="142" y="212"/>
                  </a:lnTo>
                  <a:lnTo>
                    <a:pt x="154" y="215"/>
                  </a:lnTo>
                  <a:lnTo>
                    <a:pt x="164" y="220"/>
                  </a:lnTo>
                  <a:lnTo>
                    <a:pt x="173" y="224"/>
                  </a:lnTo>
                  <a:lnTo>
                    <a:pt x="181" y="230"/>
                  </a:lnTo>
                  <a:lnTo>
                    <a:pt x="189" y="238"/>
                  </a:lnTo>
                  <a:lnTo>
                    <a:pt x="196" y="249"/>
                  </a:lnTo>
                  <a:lnTo>
                    <a:pt x="189" y="251"/>
                  </a:lnTo>
                  <a:lnTo>
                    <a:pt x="181" y="251"/>
                  </a:lnTo>
                  <a:lnTo>
                    <a:pt x="176" y="250"/>
                  </a:lnTo>
                  <a:lnTo>
                    <a:pt x="169" y="247"/>
                  </a:lnTo>
                  <a:lnTo>
                    <a:pt x="162" y="246"/>
                  </a:lnTo>
                  <a:lnTo>
                    <a:pt x="156" y="244"/>
                  </a:lnTo>
                  <a:lnTo>
                    <a:pt x="148" y="242"/>
                  </a:lnTo>
                  <a:lnTo>
                    <a:pt x="141" y="241"/>
                  </a:lnTo>
                  <a:lnTo>
                    <a:pt x="129" y="239"/>
                  </a:lnTo>
                  <a:lnTo>
                    <a:pt x="119" y="242"/>
                  </a:lnTo>
                  <a:lnTo>
                    <a:pt x="108" y="245"/>
                  </a:lnTo>
                  <a:lnTo>
                    <a:pt x="97" y="250"/>
                  </a:lnTo>
                  <a:lnTo>
                    <a:pt x="87" y="256"/>
                  </a:lnTo>
                  <a:lnTo>
                    <a:pt x="78" y="264"/>
                  </a:lnTo>
                  <a:lnTo>
                    <a:pt x="71" y="273"/>
                  </a:lnTo>
                  <a:lnTo>
                    <a:pt x="64" y="282"/>
                  </a:lnTo>
                  <a:lnTo>
                    <a:pt x="58" y="291"/>
                  </a:lnTo>
                  <a:lnTo>
                    <a:pt x="51" y="300"/>
                  </a:lnTo>
                  <a:lnTo>
                    <a:pt x="43" y="309"/>
                  </a:lnTo>
                  <a:lnTo>
                    <a:pt x="35" y="315"/>
                  </a:lnTo>
                  <a:lnTo>
                    <a:pt x="28" y="321"/>
                  </a:lnTo>
                  <a:lnTo>
                    <a:pt x="20" y="326"/>
                  </a:lnTo>
                  <a:lnTo>
                    <a:pt x="14" y="330"/>
                  </a:lnTo>
                  <a:lnTo>
                    <a:pt x="9" y="333"/>
                  </a:lnTo>
                  <a:lnTo>
                    <a:pt x="3" y="336"/>
                  </a:lnTo>
                  <a:lnTo>
                    <a:pt x="0" y="340"/>
                  </a:lnTo>
                  <a:lnTo>
                    <a:pt x="4" y="342"/>
                  </a:lnTo>
                  <a:lnTo>
                    <a:pt x="11" y="348"/>
                  </a:lnTo>
                  <a:lnTo>
                    <a:pt x="13" y="349"/>
                  </a:lnTo>
                  <a:lnTo>
                    <a:pt x="18" y="351"/>
                  </a:lnTo>
                  <a:lnTo>
                    <a:pt x="22" y="354"/>
                  </a:lnTo>
                  <a:lnTo>
                    <a:pt x="29" y="357"/>
                  </a:lnTo>
                  <a:lnTo>
                    <a:pt x="35" y="359"/>
                  </a:lnTo>
                  <a:lnTo>
                    <a:pt x="43" y="363"/>
                  </a:lnTo>
                  <a:lnTo>
                    <a:pt x="51" y="365"/>
                  </a:lnTo>
                  <a:lnTo>
                    <a:pt x="60" y="367"/>
                  </a:lnTo>
                  <a:lnTo>
                    <a:pt x="74" y="370"/>
                  </a:lnTo>
                  <a:lnTo>
                    <a:pt x="89" y="371"/>
                  </a:lnTo>
                  <a:lnTo>
                    <a:pt x="105" y="371"/>
                  </a:lnTo>
                  <a:lnTo>
                    <a:pt x="120" y="369"/>
                  </a:lnTo>
                  <a:lnTo>
                    <a:pt x="135" y="363"/>
                  </a:lnTo>
                  <a:lnTo>
                    <a:pt x="150" y="355"/>
                  </a:lnTo>
                  <a:lnTo>
                    <a:pt x="164" y="343"/>
                  </a:lnTo>
                  <a:lnTo>
                    <a:pt x="176" y="328"/>
                  </a:lnTo>
                  <a:lnTo>
                    <a:pt x="179" y="322"/>
                  </a:lnTo>
                  <a:lnTo>
                    <a:pt x="182" y="315"/>
                  </a:lnTo>
                  <a:lnTo>
                    <a:pt x="185" y="310"/>
                  </a:lnTo>
                  <a:lnTo>
                    <a:pt x="188" y="303"/>
                  </a:lnTo>
                  <a:lnTo>
                    <a:pt x="192" y="294"/>
                  </a:lnTo>
                  <a:lnTo>
                    <a:pt x="195" y="284"/>
                  </a:lnTo>
                  <a:lnTo>
                    <a:pt x="199" y="277"/>
                  </a:lnTo>
                  <a:lnTo>
                    <a:pt x="203" y="272"/>
                  </a:lnTo>
                  <a:lnTo>
                    <a:pt x="208" y="266"/>
                  </a:lnTo>
                  <a:lnTo>
                    <a:pt x="212" y="262"/>
                  </a:lnTo>
                  <a:lnTo>
                    <a:pt x="218" y="260"/>
                  </a:lnTo>
                  <a:lnTo>
                    <a:pt x="224" y="259"/>
                  </a:lnTo>
                  <a:lnTo>
                    <a:pt x="224" y="266"/>
                  </a:lnTo>
                  <a:lnTo>
                    <a:pt x="224" y="272"/>
                  </a:lnTo>
                  <a:lnTo>
                    <a:pt x="226" y="276"/>
                  </a:lnTo>
                  <a:lnTo>
                    <a:pt x="228" y="281"/>
                  </a:lnTo>
                  <a:lnTo>
                    <a:pt x="227" y="294"/>
                  </a:lnTo>
                  <a:lnTo>
                    <a:pt x="224" y="304"/>
                  </a:lnTo>
                  <a:lnTo>
                    <a:pt x="216" y="313"/>
                  </a:lnTo>
                  <a:lnTo>
                    <a:pt x="204" y="320"/>
                  </a:lnTo>
                  <a:lnTo>
                    <a:pt x="196" y="324"/>
                  </a:lnTo>
                  <a:lnTo>
                    <a:pt x="189" y="327"/>
                  </a:lnTo>
                  <a:lnTo>
                    <a:pt x="182" y="333"/>
                  </a:lnTo>
                  <a:lnTo>
                    <a:pt x="176" y="339"/>
                  </a:lnTo>
                  <a:lnTo>
                    <a:pt x="167" y="347"/>
                  </a:lnTo>
                  <a:lnTo>
                    <a:pt x="161" y="356"/>
                  </a:lnTo>
                  <a:lnTo>
                    <a:pt x="155" y="366"/>
                  </a:lnTo>
                  <a:lnTo>
                    <a:pt x="150" y="378"/>
                  </a:lnTo>
                  <a:lnTo>
                    <a:pt x="147" y="388"/>
                  </a:lnTo>
                  <a:lnTo>
                    <a:pt x="144" y="401"/>
                  </a:lnTo>
                  <a:lnTo>
                    <a:pt x="143" y="412"/>
                  </a:lnTo>
                  <a:lnTo>
                    <a:pt x="144" y="424"/>
                  </a:lnTo>
                  <a:lnTo>
                    <a:pt x="146" y="432"/>
                  </a:lnTo>
                  <a:lnTo>
                    <a:pt x="147" y="439"/>
                  </a:lnTo>
                  <a:lnTo>
                    <a:pt x="148" y="446"/>
                  </a:lnTo>
                  <a:lnTo>
                    <a:pt x="148" y="452"/>
                  </a:lnTo>
                  <a:lnTo>
                    <a:pt x="149" y="467"/>
                  </a:lnTo>
                  <a:lnTo>
                    <a:pt x="148" y="478"/>
                  </a:lnTo>
                  <a:lnTo>
                    <a:pt x="146" y="487"/>
                  </a:lnTo>
                  <a:lnTo>
                    <a:pt x="142" y="493"/>
                  </a:lnTo>
                  <a:lnTo>
                    <a:pt x="139" y="499"/>
                  </a:lnTo>
                  <a:lnTo>
                    <a:pt x="141" y="501"/>
                  </a:lnTo>
                  <a:lnTo>
                    <a:pt x="147" y="501"/>
                  </a:lnTo>
                  <a:lnTo>
                    <a:pt x="154" y="500"/>
                  </a:lnTo>
                  <a:lnTo>
                    <a:pt x="187" y="494"/>
                  </a:lnTo>
                  <a:lnTo>
                    <a:pt x="217" y="482"/>
                  </a:lnTo>
                  <a:lnTo>
                    <a:pt x="240" y="463"/>
                  </a:lnTo>
                  <a:lnTo>
                    <a:pt x="258" y="440"/>
                  </a:lnTo>
                  <a:lnTo>
                    <a:pt x="270" y="413"/>
                  </a:lnTo>
                  <a:lnTo>
                    <a:pt x="275" y="386"/>
                  </a:lnTo>
                  <a:lnTo>
                    <a:pt x="273" y="358"/>
                  </a:lnTo>
                  <a:lnTo>
                    <a:pt x="265" y="330"/>
                  </a:lnTo>
                  <a:lnTo>
                    <a:pt x="260" y="318"/>
                  </a:lnTo>
                  <a:lnTo>
                    <a:pt x="254" y="307"/>
                  </a:lnTo>
                  <a:lnTo>
                    <a:pt x="250" y="300"/>
                  </a:lnTo>
                  <a:lnTo>
                    <a:pt x="248" y="292"/>
                  </a:lnTo>
                  <a:lnTo>
                    <a:pt x="253" y="291"/>
                  </a:lnTo>
                  <a:lnTo>
                    <a:pt x="258" y="289"/>
                  </a:lnTo>
                  <a:lnTo>
                    <a:pt x="263" y="287"/>
                  </a:lnTo>
                  <a:lnTo>
                    <a:pt x="265" y="284"/>
                  </a:lnTo>
                  <a:lnTo>
                    <a:pt x="273" y="292"/>
                  </a:lnTo>
                  <a:lnTo>
                    <a:pt x="278" y="306"/>
                  </a:lnTo>
                  <a:lnTo>
                    <a:pt x="281" y="321"/>
                  </a:lnTo>
                  <a:lnTo>
                    <a:pt x="284" y="337"/>
                  </a:lnTo>
                  <a:lnTo>
                    <a:pt x="285" y="349"/>
                  </a:lnTo>
                  <a:lnTo>
                    <a:pt x="287" y="360"/>
                  </a:lnTo>
                  <a:lnTo>
                    <a:pt x="291" y="371"/>
                  </a:lnTo>
                  <a:lnTo>
                    <a:pt x="295" y="381"/>
                  </a:lnTo>
                  <a:lnTo>
                    <a:pt x="302" y="392"/>
                  </a:lnTo>
                  <a:lnTo>
                    <a:pt x="311" y="401"/>
                  </a:lnTo>
                  <a:lnTo>
                    <a:pt x="323" y="409"/>
                  </a:lnTo>
                  <a:lnTo>
                    <a:pt x="337" y="416"/>
                  </a:lnTo>
                  <a:lnTo>
                    <a:pt x="353" y="422"/>
                  </a:lnTo>
                  <a:lnTo>
                    <a:pt x="368" y="427"/>
                  </a:lnTo>
                  <a:lnTo>
                    <a:pt x="383" y="433"/>
                  </a:lnTo>
                  <a:lnTo>
                    <a:pt x="395" y="439"/>
                  </a:lnTo>
                  <a:lnTo>
                    <a:pt x="407" y="446"/>
                  </a:lnTo>
                  <a:lnTo>
                    <a:pt x="417" y="453"/>
                  </a:lnTo>
                  <a:lnTo>
                    <a:pt x="425" y="462"/>
                  </a:lnTo>
                  <a:lnTo>
                    <a:pt x="432" y="472"/>
                  </a:lnTo>
                  <a:lnTo>
                    <a:pt x="436" y="456"/>
                  </a:lnTo>
                  <a:lnTo>
                    <a:pt x="438" y="435"/>
                  </a:lnTo>
                  <a:lnTo>
                    <a:pt x="439" y="411"/>
                  </a:lnTo>
                  <a:lnTo>
                    <a:pt x="437" y="385"/>
                  </a:lnTo>
                  <a:lnTo>
                    <a:pt x="431" y="359"/>
                  </a:lnTo>
                  <a:lnTo>
                    <a:pt x="420" y="337"/>
                  </a:lnTo>
                  <a:lnTo>
                    <a:pt x="402" y="320"/>
                  </a:lnTo>
                  <a:lnTo>
                    <a:pt x="378" y="309"/>
                  </a:lnTo>
                  <a:lnTo>
                    <a:pt x="370" y="306"/>
                  </a:lnTo>
                  <a:lnTo>
                    <a:pt x="362" y="305"/>
                  </a:lnTo>
                  <a:lnTo>
                    <a:pt x="354" y="303"/>
                  </a:lnTo>
                  <a:lnTo>
                    <a:pt x="347" y="302"/>
                  </a:lnTo>
                  <a:lnTo>
                    <a:pt x="340" y="299"/>
                  </a:lnTo>
                  <a:lnTo>
                    <a:pt x="334" y="298"/>
                  </a:lnTo>
                  <a:lnTo>
                    <a:pt x="330" y="297"/>
                  </a:lnTo>
                  <a:lnTo>
                    <a:pt x="326" y="296"/>
                  </a:lnTo>
                  <a:lnTo>
                    <a:pt x="329" y="292"/>
                  </a:lnTo>
                  <a:lnTo>
                    <a:pt x="332" y="288"/>
                  </a:lnTo>
                  <a:lnTo>
                    <a:pt x="334" y="283"/>
                  </a:lnTo>
                  <a:lnTo>
                    <a:pt x="336" y="280"/>
                  </a:lnTo>
                  <a:lnTo>
                    <a:pt x="353" y="288"/>
                  </a:lnTo>
                  <a:lnTo>
                    <a:pt x="370" y="295"/>
                  </a:lnTo>
                  <a:lnTo>
                    <a:pt x="386" y="299"/>
                  </a:lnTo>
                  <a:lnTo>
                    <a:pt x="402" y="302"/>
                  </a:lnTo>
                  <a:lnTo>
                    <a:pt x="417" y="303"/>
                  </a:lnTo>
                  <a:lnTo>
                    <a:pt x="431" y="303"/>
                  </a:lnTo>
                  <a:lnTo>
                    <a:pt x="444" y="300"/>
                  </a:lnTo>
                  <a:lnTo>
                    <a:pt x="455" y="297"/>
                  </a:lnTo>
                  <a:lnTo>
                    <a:pt x="466" y="292"/>
                  </a:lnTo>
                  <a:lnTo>
                    <a:pt x="474" y="289"/>
                  </a:lnTo>
                  <a:lnTo>
                    <a:pt x="482" y="286"/>
                  </a:lnTo>
                  <a:lnTo>
                    <a:pt x="489" y="283"/>
                  </a:lnTo>
                  <a:lnTo>
                    <a:pt x="495" y="281"/>
                  </a:lnTo>
                  <a:lnTo>
                    <a:pt x="499" y="280"/>
                  </a:lnTo>
                  <a:lnTo>
                    <a:pt x="504" y="280"/>
                  </a:lnTo>
                  <a:lnTo>
                    <a:pt x="508" y="280"/>
                  </a:lnTo>
                  <a:lnTo>
                    <a:pt x="498" y="275"/>
                  </a:lnTo>
                  <a:lnTo>
                    <a:pt x="489" y="271"/>
                  </a:lnTo>
                  <a:lnTo>
                    <a:pt x="480" y="264"/>
                  </a:lnTo>
                  <a:lnTo>
                    <a:pt x="471" y="257"/>
                  </a:lnTo>
                  <a:lnTo>
                    <a:pt x="465" y="250"/>
                  </a:lnTo>
                  <a:lnTo>
                    <a:pt x="458" y="242"/>
                  </a:lnTo>
                  <a:lnTo>
                    <a:pt x="451" y="232"/>
                  </a:lnTo>
                  <a:lnTo>
                    <a:pt x="445" y="223"/>
                  </a:lnTo>
                  <a:lnTo>
                    <a:pt x="437" y="214"/>
                  </a:lnTo>
                  <a:lnTo>
                    <a:pt x="427" y="205"/>
                  </a:lnTo>
                  <a:lnTo>
                    <a:pt x="413" y="197"/>
                  </a:lnTo>
                  <a:lnTo>
                    <a:pt x="399" y="191"/>
                  </a:lnTo>
                  <a:lnTo>
                    <a:pt x="383" y="188"/>
                  </a:lnTo>
                  <a:lnTo>
                    <a:pt x="368" y="186"/>
                  </a:lnTo>
                  <a:lnTo>
                    <a:pt x="354" y="189"/>
                  </a:lnTo>
                  <a:lnTo>
                    <a:pt x="342" y="193"/>
                  </a:lnTo>
                  <a:lnTo>
                    <a:pt x="336" y="198"/>
                  </a:lnTo>
                  <a:lnTo>
                    <a:pt x="329" y="202"/>
                  </a:lnTo>
                  <a:lnTo>
                    <a:pt x="323" y="205"/>
                  </a:lnTo>
                  <a:lnTo>
                    <a:pt x="318" y="208"/>
                  </a:lnTo>
                  <a:lnTo>
                    <a:pt x="314" y="209"/>
                  </a:lnTo>
                  <a:lnTo>
                    <a:pt x="310" y="212"/>
                  </a:lnTo>
                  <a:lnTo>
                    <a:pt x="307" y="212"/>
                  </a:lnTo>
                  <a:lnTo>
                    <a:pt x="304" y="213"/>
                  </a:lnTo>
                  <a:lnTo>
                    <a:pt x="306" y="209"/>
                  </a:lnTo>
                  <a:lnTo>
                    <a:pt x="306" y="204"/>
                  </a:lnTo>
                  <a:lnTo>
                    <a:pt x="304" y="198"/>
                  </a:lnTo>
                  <a:lnTo>
                    <a:pt x="302" y="194"/>
                  </a:lnTo>
                  <a:lnTo>
                    <a:pt x="307" y="192"/>
                  </a:lnTo>
                  <a:lnTo>
                    <a:pt x="310" y="190"/>
                  </a:lnTo>
                  <a:lnTo>
                    <a:pt x="315" y="189"/>
                  </a:lnTo>
                  <a:lnTo>
                    <a:pt x="319" y="188"/>
                  </a:lnTo>
                  <a:lnTo>
                    <a:pt x="323" y="188"/>
                  </a:lnTo>
                  <a:lnTo>
                    <a:pt x="328" y="186"/>
                  </a:lnTo>
                  <a:lnTo>
                    <a:pt x="332" y="185"/>
                  </a:lnTo>
                  <a:lnTo>
                    <a:pt x="337" y="183"/>
                  </a:lnTo>
                  <a:lnTo>
                    <a:pt x="348" y="174"/>
                  </a:lnTo>
                  <a:lnTo>
                    <a:pt x="357" y="161"/>
                  </a:lnTo>
                  <a:lnTo>
                    <a:pt x="366" y="146"/>
                  </a:lnTo>
                  <a:lnTo>
                    <a:pt x="371" y="129"/>
                  </a:lnTo>
                  <a:lnTo>
                    <a:pt x="376" y="111"/>
                  </a:lnTo>
                  <a:lnTo>
                    <a:pt x="377" y="94"/>
                  </a:lnTo>
                  <a:lnTo>
                    <a:pt x="376" y="80"/>
                  </a:lnTo>
                  <a:lnTo>
                    <a:pt x="371" y="69"/>
                  </a:lnTo>
                  <a:lnTo>
                    <a:pt x="364" y="51"/>
                  </a:lnTo>
                  <a:lnTo>
                    <a:pt x="361" y="32"/>
                  </a:lnTo>
                  <a:lnTo>
                    <a:pt x="360" y="13"/>
                  </a:lnTo>
                  <a:lnTo>
                    <a:pt x="361" y="0"/>
                  </a:lnTo>
                  <a:lnTo>
                    <a:pt x="353" y="10"/>
                  </a:lnTo>
                  <a:lnTo>
                    <a:pt x="345" y="20"/>
                  </a:lnTo>
                  <a:lnTo>
                    <a:pt x="337" y="30"/>
                  </a:lnTo>
                  <a:lnTo>
                    <a:pt x="329" y="36"/>
                  </a:lnTo>
                  <a:lnTo>
                    <a:pt x="319" y="43"/>
                  </a:lnTo>
                  <a:lnTo>
                    <a:pt x="311" y="48"/>
                  </a:lnTo>
                  <a:lnTo>
                    <a:pt x="303" y="53"/>
                  </a:lnTo>
                  <a:lnTo>
                    <a:pt x="296" y="55"/>
                  </a:lnTo>
                  <a:lnTo>
                    <a:pt x="281" y="61"/>
                  </a:lnTo>
                  <a:lnTo>
                    <a:pt x="268" y="71"/>
                  </a:lnTo>
                  <a:lnTo>
                    <a:pt x="256" y="85"/>
                  </a:lnTo>
                  <a:lnTo>
                    <a:pt x="246" y="101"/>
                  </a:lnTo>
                  <a:lnTo>
                    <a:pt x="238" y="119"/>
                  </a:lnTo>
                  <a:lnTo>
                    <a:pt x="234" y="139"/>
                  </a:lnTo>
                  <a:lnTo>
                    <a:pt x="234" y="160"/>
                  </a:lnTo>
                  <a:lnTo>
                    <a:pt x="240" y="182"/>
                  </a:lnTo>
                  <a:lnTo>
                    <a:pt x="237" y="181"/>
                  </a:lnTo>
                  <a:lnTo>
                    <a:pt x="231" y="181"/>
                  </a:lnTo>
                  <a:lnTo>
                    <a:pt x="225" y="181"/>
                  </a:lnTo>
                  <a:lnTo>
                    <a:pt x="222" y="183"/>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2" name="Freeform 314"/>
            <p:cNvSpPr>
              <a:spLocks/>
            </p:cNvSpPr>
            <p:nvPr/>
          </p:nvSpPr>
          <p:spPr bwMode="auto">
            <a:xfrm>
              <a:off x="73" y="0"/>
              <a:ext cx="77" cy="109"/>
            </a:xfrm>
            <a:custGeom>
              <a:avLst/>
              <a:gdLst>
                <a:gd name="T0" fmla="*/ 1 w 154"/>
                <a:gd name="T1" fmla="*/ 1 h 218"/>
                <a:gd name="T2" fmla="*/ 1 w 154"/>
                <a:gd name="T3" fmla="*/ 1 h 218"/>
                <a:gd name="T4" fmla="*/ 1 w 154"/>
                <a:gd name="T5" fmla="*/ 1 h 218"/>
                <a:gd name="T6" fmla="*/ 1 w 154"/>
                <a:gd name="T7" fmla="*/ 1 h 218"/>
                <a:gd name="T8" fmla="*/ 1 w 154"/>
                <a:gd name="T9" fmla="*/ 1 h 218"/>
                <a:gd name="T10" fmla="*/ 1 w 154"/>
                <a:gd name="T11" fmla="*/ 1 h 218"/>
                <a:gd name="T12" fmla="*/ 1 w 154"/>
                <a:gd name="T13" fmla="*/ 1 h 218"/>
                <a:gd name="T14" fmla="*/ 1 w 154"/>
                <a:gd name="T15" fmla="*/ 1 h 218"/>
                <a:gd name="T16" fmla="*/ 1 w 154"/>
                <a:gd name="T17" fmla="*/ 1 h 218"/>
                <a:gd name="T18" fmla="*/ 1 w 154"/>
                <a:gd name="T19" fmla="*/ 1 h 218"/>
                <a:gd name="T20" fmla="*/ 1 w 154"/>
                <a:gd name="T21" fmla="*/ 1 h 218"/>
                <a:gd name="T22" fmla="*/ 1 w 154"/>
                <a:gd name="T23" fmla="*/ 1 h 218"/>
                <a:gd name="T24" fmla="*/ 1 w 154"/>
                <a:gd name="T25" fmla="*/ 1 h 218"/>
                <a:gd name="T26" fmla="*/ 1 w 154"/>
                <a:gd name="T27" fmla="*/ 1 h 218"/>
                <a:gd name="T28" fmla="*/ 1 w 154"/>
                <a:gd name="T29" fmla="*/ 1 h 218"/>
                <a:gd name="T30" fmla="*/ 1 w 154"/>
                <a:gd name="T31" fmla="*/ 1 h 218"/>
                <a:gd name="T32" fmla="*/ 1 w 154"/>
                <a:gd name="T33" fmla="*/ 1 h 218"/>
                <a:gd name="T34" fmla="*/ 1 w 154"/>
                <a:gd name="T35" fmla="*/ 1 h 218"/>
                <a:gd name="T36" fmla="*/ 1 w 154"/>
                <a:gd name="T37" fmla="*/ 1 h 218"/>
                <a:gd name="T38" fmla="*/ 1 w 154"/>
                <a:gd name="T39" fmla="*/ 1 h 218"/>
                <a:gd name="T40" fmla="*/ 1 w 154"/>
                <a:gd name="T41" fmla="*/ 1 h 218"/>
                <a:gd name="T42" fmla="*/ 1 w 154"/>
                <a:gd name="T43" fmla="*/ 1 h 218"/>
                <a:gd name="T44" fmla="*/ 1 w 154"/>
                <a:gd name="T45" fmla="*/ 1 h 218"/>
                <a:gd name="T46" fmla="*/ 1 w 154"/>
                <a:gd name="T47" fmla="*/ 1 h 218"/>
                <a:gd name="T48" fmla="*/ 1 w 154"/>
                <a:gd name="T49" fmla="*/ 1 h 218"/>
                <a:gd name="T50" fmla="*/ 1 w 154"/>
                <a:gd name="T51" fmla="*/ 1 h 218"/>
                <a:gd name="T52" fmla="*/ 1 w 154"/>
                <a:gd name="T53" fmla="*/ 1 h 218"/>
                <a:gd name="T54" fmla="*/ 1 w 154"/>
                <a:gd name="T55" fmla="*/ 1 h 218"/>
                <a:gd name="T56" fmla="*/ 1 w 154"/>
                <a:gd name="T57" fmla="*/ 1 h 218"/>
                <a:gd name="T58" fmla="*/ 1 w 154"/>
                <a:gd name="T59" fmla="*/ 1 h 218"/>
                <a:gd name="T60" fmla="*/ 1 w 154"/>
                <a:gd name="T61" fmla="*/ 1 h 218"/>
                <a:gd name="T62" fmla="*/ 1 w 154"/>
                <a:gd name="T63" fmla="*/ 1 h 218"/>
                <a:gd name="T64" fmla="*/ 0 w 154"/>
                <a:gd name="T65" fmla="*/ 1 h 218"/>
                <a:gd name="T66" fmla="*/ 1 w 154"/>
                <a:gd name="T67" fmla="*/ 1 h 218"/>
                <a:gd name="T68" fmla="*/ 1 w 154"/>
                <a:gd name="T69" fmla="*/ 1 h 218"/>
                <a:gd name="T70" fmla="*/ 1 w 154"/>
                <a:gd name="T71" fmla="*/ 1 h 218"/>
                <a:gd name="T72" fmla="*/ 1 w 154"/>
                <a:gd name="T73" fmla="*/ 0 h 218"/>
                <a:gd name="T74" fmla="*/ 1 w 154"/>
                <a:gd name="T75" fmla="*/ 1 h 218"/>
                <a:gd name="T76" fmla="*/ 1 w 154"/>
                <a:gd name="T77" fmla="*/ 1 h 218"/>
                <a:gd name="T78" fmla="*/ 1 w 154"/>
                <a:gd name="T79" fmla="*/ 1 h 218"/>
                <a:gd name="T80" fmla="*/ 1 w 154"/>
                <a:gd name="T81" fmla="*/ 1 h 218"/>
                <a:gd name="T82" fmla="*/ 1 w 154"/>
                <a:gd name="T83" fmla="*/ 1 h 218"/>
                <a:gd name="T84" fmla="*/ 1 w 154"/>
                <a:gd name="T85" fmla="*/ 1 h 218"/>
                <a:gd name="T86" fmla="*/ 1 w 154"/>
                <a:gd name="T87" fmla="*/ 1 h 218"/>
                <a:gd name="T88" fmla="*/ 1 w 154"/>
                <a:gd name="T89" fmla="*/ 1 h 218"/>
                <a:gd name="T90" fmla="*/ 1 w 154"/>
                <a:gd name="T91" fmla="*/ 1 h 218"/>
                <a:gd name="T92" fmla="*/ 1 w 154"/>
                <a:gd name="T93" fmla="*/ 1 h 218"/>
                <a:gd name="T94" fmla="*/ 1 w 154"/>
                <a:gd name="T95" fmla="*/ 1 h 218"/>
                <a:gd name="T96" fmla="*/ 1 w 154"/>
                <a:gd name="T97" fmla="*/ 1 h 218"/>
                <a:gd name="T98" fmla="*/ 1 w 154"/>
                <a:gd name="T99" fmla="*/ 1 h 218"/>
                <a:gd name="T100" fmla="*/ 1 w 154"/>
                <a:gd name="T101" fmla="*/ 1 h 218"/>
                <a:gd name="T102" fmla="*/ 1 w 154"/>
                <a:gd name="T103" fmla="*/ 1 h 218"/>
                <a:gd name="T104" fmla="*/ 1 w 154"/>
                <a:gd name="T105" fmla="*/ 1 h 21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54"/>
                <a:gd name="T160" fmla="*/ 0 h 218"/>
                <a:gd name="T161" fmla="*/ 154 w 154"/>
                <a:gd name="T162" fmla="*/ 218 h 21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54" h="218">
                  <a:moveTo>
                    <a:pt x="154" y="90"/>
                  </a:moveTo>
                  <a:lnTo>
                    <a:pt x="145" y="93"/>
                  </a:lnTo>
                  <a:lnTo>
                    <a:pt x="136" y="99"/>
                  </a:lnTo>
                  <a:lnTo>
                    <a:pt x="127" y="106"/>
                  </a:lnTo>
                  <a:lnTo>
                    <a:pt x="118" y="114"/>
                  </a:lnTo>
                  <a:lnTo>
                    <a:pt x="111" y="123"/>
                  </a:lnTo>
                  <a:lnTo>
                    <a:pt x="104" y="135"/>
                  </a:lnTo>
                  <a:lnTo>
                    <a:pt x="98" y="146"/>
                  </a:lnTo>
                  <a:lnTo>
                    <a:pt x="95" y="159"/>
                  </a:lnTo>
                  <a:lnTo>
                    <a:pt x="93" y="164"/>
                  </a:lnTo>
                  <a:lnTo>
                    <a:pt x="93" y="167"/>
                  </a:lnTo>
                  <a:lnTo>
                    <a:pt x="92" y="172"/>
                  </a:lnTo>
                  <a:lnTo>
                    <a:pt x="92" y="176"/>
                  </a:lnTo>
                  <a:lnTo>
                    <a:pt x="92" y="186"/>
                  </a:lnTo>
                  <a:lnTo>
                    <a:pt x="93" y="196"/>
                  </a:lnTo>
                  <a:lnTo>
                    <a:pt x="95" y="206"/>
                  </a:lnTo>
                  <a:lnTo>
                    <a:pt x="98" y="217"/>
                  </a:lnTo>
                  <a:lnTo>
                    <a:pt x="95" y="216"/>
                  </a:lnTo>
                  <a:lnTo>
                    <a:pt x="89" y="216"/>
                  </a:lnTo>
                  <a:lnTo>
                    <a:pt x="83" y="216"/>
                  </a:lnTo>
                  <a:lnTo>
                    <a:pt x="80" y="218"/>
                  </a:lnTo>
                  <a:lnTo>
                    <a:pt x="78" y="201"/>
                  </a:lnTo>
                  <a:lnTo>
                    <a:pt x="74" y="183"/>
                  </a:lnTo>
                  <a:lnTo>
                    <a:pt x="68" y="167"/>
                  </a:lnTo>
                  <a:lnTo>
                    <a:pt x="59" y="151"/>
                  </a:lnTo>
                  <a:lnTo>
                    <a:pt x="48" y="137"/>
                  </a:lnTo>
                  <a:lnTo>
                    <a:pt x="37" y="126"/>
                  </a:lnTo>
                  <a:lnTo>
                    <a:pt x="24" y="116"/>
                  </a:lnTo>
                  <a:lnTo>
                    <a:pt x="12" y="112"/>
                  </a:lnTo>
                  <a:lnTo>
                    <a:pt x="13" y="101"/>
                  </a:lnTo>
                  <a:lnTo>
                    <a:pt x="13" y="91"/>
                  </a:lnTo>
                  <a:lnTo>
                    <a:pt x="8" y="83"/>
                  </a:lnTo>
                  <a:lnTo>
                    <a:pt x="0" y="77"/>
                  </a:lnTo>
                  <a:lnTo>
                    <a:pt x="9" y="62"/>
                  </a:lnTo>
                  <a:lnTo>
                    <a:pt x="17" y="42"/>
                  </a:lnTo>
                  <a:lnTo>
                    <a:pt x="21" y="18"/>
                  </a:lnTo>
                  <a:lnTo>
                    <a:pt x="14" y="0"/>
                  </a:lnTo>
                  <a:lnTo>
                    <a:pt x="21" y="6"/>
                  </a:lnTo>
                  <a:lnTo>
                    <a:pt x="29" y="13"/>
                  </a:lnTo>
                  <a:lnTo>
                    <a:pt x="37" y="20"/>
                  </a:lnTo>
                  <a:lnTo>
                    <a:pt x="46" y="25"/>
                  </a:lnTo>
                  <a:lnTo>
                    <a:pt x="57" y="30"/>
                  </a:lnTo>
                  <a:lnTo>
                    <a:pt x="68" y="33"/>
                  </a:lnTo>
                  <a:lnTo>
                    <a:pt x="81" y="35"/>
                  </a:lnTo>
                  <a:lnTo>
                    <a:pt x="95" y="33"/>
                  </a:lnTo>
                  <a:lnTo>
                    <a:pt x="95" y="44"/>
                  </a:lnTo>
                  <a:lnTo>
                    <a:pt x="96" y="55"/>
                  </a:lnTo>
                  <a:lnTo>
                    <a:pt x="98" y="67"/>
                  </a:lnTo>
                  <a:lnTo>
                    <a:pt x="103" y="77"/>
                  </a:lnTo>
                  <a:lnTo>
                    <a:pt x="111" y="86"/>
                  </a:lnTo>
                  <a:lnTo>
                    <a:pt x="121" y="91"/>
                  </a:lnTo>
                  <a:lnTo>
                    <a:pt x="136" y="93"/>
                  </a:lnTo>
                  <a:lnTo>
                    <a:pt x="154" y="9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3" name="Freeform 315"/>
            <p:cNvSpPr>
              <a:spLocks/>
            </p:cNvSpPr>
            <p:nvPr/>
          </p:nvSpPr>
          <p:spPr bwMode="auto">
            <a:xfrm>
              <a:off x="3" y="182"/>
              <a:ext cx="87" cy="101"/>
            </a:xfrm>
            <a:custGeom>
              <a:avLst/>
              <a:gdLst>
                <a:gd name="T0" fmla="*/ 1 w 174"/>
                <a:gd name="T1" fmla="*/ 0 h 203"/>
                <a:gd name="T2" fmla="*/ 1 w 174"/>
                <a:gd name="T3" fmla="*/ 0 h 203"/>
                <a:gd name="T4" fmla="*/ 1 w 174"/>
                <a:gd name="T5" fmla="*/ 0 h 203"/>
                <a:gd name="T6" fmla="*/ 1 w 174"/>
                <a:gd name="T7" fmla="*/ 0 h 203"/>
                <a:gd name="T8" fmla="*/ 1 w 174"/>
                <a:gd name="T9" fmla="*/ 0 h 203"/>
                <a:gd name="T10" fmla="*/ 1 w 174"/>
                <a:gd name="T11" fmla="*/ 0 h 203"/>
                <a:gd name="T12" fmla="*/ 1 w 174"/>
                <a:gd name="T13" fmla="*/ 0 h 203"/>
                <a:gd name="T14" fmla="*/ 1 w 174"/>
                <a:gd name="T15" fmla="*/ 0 h 203"/>
                <a:gd name="T16" fmla="*/ 1 w 174"/>
                <a:gd name="T17" fmla="*/ 0 h 203"/>
                <a:gd name="T18" fmla="*/ 1 w 174"/>
                <a:gd name="T19" fmla="*/ 0 h 203"/>
                <a:gd name="T20" fmla="*/ 1 w 174"/>
                <a:gd name="T21" fmla="*/ 0 h 203"/>
                <a:gd name="T22" fmla="*/ 1 w 174"/>
                <a:gd name="T23" fmla="*/ 0 h 203"/>
                <a:gd name="T24" fmla="*/ 1 w 174"/>
                <a:gd name="T25" fmla="*/ 0 h 203"/>
                <a:gd name="T26" fmla="*/ 1 w 174"/>
                <a:gd name="T27" fmla="*/ 0 h 203"/>
                <a:gd name="T28" fmla="*/ 1 w 174"/>
                <a:gd name="T29" fmla="*/ 0 h 203"/>
                <a:gd name="T30" fmla="*/ 1 w 174"/>
                <a:gd name="T31" fmla="*/ 0 h 203"/>
                <a:gd name="T32" fmla="*/ 1 w 174"/>
                <a:gd name="T33" fmla="*/ 0 h 203"/>
                <a:gd name="T34" fmla="*/ 1 w 174"/>
                <a:gd name="T35" fmla="*/ 0 h 203"/>
                <a:gd name="T36" fmla="*/ 1 w 174"/>
                <a:gd name="T37" fmla="*/ 0 h 203"/>
                <a:gd name="T38" fmla="*/ 1 w 174"/>
                <a:gd name="T39" fmla="*/ 0 h 203"/>
                <a:gd name="T40" fmla="*/ 1 w 174"/>
                <a:gd name="T41" fmla="*/ 0 h 203"/>
                <a:gd name="T42" fmla="*/ 1 w 174"/>
                <a:gd name="T43" fmla="*/ 0 h 203"/>
                <a:gd name="T44" fmla="*/ 1 w 174"/>
                <a:gd name="T45" fmla="*/ 0 h 203"/>
                <a:gd name="T46" fmla="*/ 1 w 174"/>
                <a:gd name="T47" fmla="*/ 0 h 203"/>
                <a:gd name="T48" fmla="*/ 1 w 174"/>
                <a:gd name="T49" fmla="*/ 0 h 203"/>
                <a:gd name="T50" fmla="*/ 1 w 174"/>
                <a:gd name="T51" fmla="*/ 0 h 203"/>
                <a:gd name="T52" fmla="*/ 1 w 174"/>
                <a:gd name="T53" fmla="*/ 0 h 203"/>
                <a:gd name="T54" fmla="*/ 1 w 174"/>
                <a:gd name="T55" fmla="*/ 0 h 203"/>
                <a:gd name="T56" fmla="*/ 1 w 174"/>
                <a:gd name="T57" fmla="*/ 0 h 203"/>
                <a:gd name="T58" fmla="*/ 1 w 174"/>
                <a:gd name="T59" fmla="*/ 0 h 203"/>
                <a:gd name="T60" fmla="*/ 1 w 174"/>
                <a:gd name="T61" fmla="*/ 0 h 203"/>
                <a:gd name="T62" fmla="*/ 1 w 174"/>
                <a:gd name="T63" fmla="*/ 0 h 203"/>
                <a:gd name="T64" fmla="*/ 1 w 174"/>
                <a:gd name="T65" fmla="*/ 0 h 203"/>
                <a:gd name="T66" fmla="*/ 1 w 174"/>
                <a:gd name="T67" fmla="*/ 0 h 20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4"/>
                <a:gd name="T103" fmla="*/ 0 h 203"/>
                <a:gd name="T104" fmla="*/ 174 w 174"/>
                <a:gd name="T105" fmla="*/ 203 h 20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4" h="203">
                  <a:moveTo>
                    <a:pt x="57" y="39"/>
                  </a:moveTo>
                  <a:lnTo>
                    <a:pt x="62" y="41"/>
                  </a:lnTo>
                  <a:lnTo>
                    <a:pt x="68" y="42"/>
                  </a:lnTo>
                  <a:lnTo>
                    <a:pt x="72" y="43"/>
                  </a:lnTo>
                  <a:lnTo>
                    <a:pt x="78" y="43"/>
                  </a:lnTo>
                  <a:lnTo>
                    <a:pt x="83" y="43"/>
                  </a:lnTo>
                  <a:lnTo>
                    <a:pt x="88" y="43"/>
                  </a:lnTo>
                  <a:lnTo>
                    <a:pt x="94" y="43"/>
                  </a:lnTo>
                  <a:lnTo>
                    <a:pt x="100" y="43"/>
                  </a:lnTo>
                  <a:lnTo>
                    <a:pt x="106" y="43"/>
                  </a:lnTo>
                  <a:lnTo>
                    <a:pt x="111" y="42"/>
                  </a:lnTo>
                  <a:lnTo>
                    <a:pt x="116" y="41"/>
                  </a:lnTo>
                  <a:lnTo>
                    <a:pt x="122" y="39"/>
                  </a:lnTo>
                  <a:lnTo>
                    <a:pt x="129" y="37"/>
                  </a:lnTo>
                  <a:lnTo>
                    <a:pt x="136" y="34"/>
                  </a:lnTo>
                  <a:lnTo>
                    <a:pt x="143" y="30"/>
                  </a:lnTo>
                  <a:lnTo>
                    <a:pt x="149" y="26"/>
                  </a:lnTo>
                  <a:lnTo>
                    <a:pt x="155" y="21"/>
                  </a:lnTo>
                  <a:lnTo>
                    <a:pt x="161" y="15"/>
                  </a:lnTo>
                  <a:lnTo>
                    <a:pt x="167" y="8"/>
                  </a:lnTo>
                  <a:lnTo>
                    <a:pt x="173" y="0"/>
                  </a:lnTo>
                  <a:lnTo>
                    <a:pt x="174" y="2"/>
                  </a:lnTo>
                  <a:lnTo>
                    <a:pt x="174" y="5"/>
                  </a:lnTo>
                  <a:lnTo>
                    <a:pt x="174" y="8"/>
                  </a:lnTo>
                  <a:lnTo>
                    <a:pt x="173" y="11"/>
                  </a:lnTo>
                  <a:lnTo>
                    <a:pt x="164" y="19"/>
                  </a:lnTo>
                  <a:lnTo>
                    <a:pt x="158" y="28"/>
                  </a:lnTo>
                  <a:lnTo>
                    <a:pt x="152" y="38"/>
                  </a:lnTo>
                  <a:lnTo>
                    <a:pt x="147" y="50"/>
                  </a:lnTo>
                  <a:lnTo>
                    <a:pt x="144" y="60"/>
                  </a:lnTo>
                  <a:lnTo>
                    <a:pt x="141" y="73"/>
                  </a:lnTo>
                  <a:lnTo>
                    <a:pt x="140" y="84"/>
                  </a:lnTo>
                  <a:lnTo>
                    <a:pt x="141" y="96"/>
                  </a:lnTo>
                  <a:lnTo>
                    <a:pt x="143" y="104"/>
                  </a:lnTo>
                  <a:lnTo>
                    <a:pt x="144" y="111"/>
                  </a:lnTo>
                  <a:lnTo>
                    <a:pt x="145" y="118"/>
                  </a:lnTo>
                  <a:lnTo>
                    <a:pt x="145" y="124"/>
                  </a:lnTo>
                  <a:lnTo>
                    <a:pt x="140" y="122"/>
                  </a:lnTo>
                  <a:lnTo>
                    <a:pt x="133" y="125"/>
                  </a:lnTo>
                  <a:lnTo>
                    <a:pt x="126" y="129"/>
                  </a:lnTo>
                  <a:lnTo>
                    <a:pt x="120" y="135"/>
                  </a:lnTo>
                  <a:lnTo>
                    <a:pt x="114" y="144"/>
                  </a:lnTo>
                  <a:lnTo>
                    <a:pt x="109" y="157"/>
                  </a:lnTo>
                  <a:lnTo>
                    <a:pt x="107" y="171"/>
                  </a:lnTo>
                  <a:lnTo>
                    <a:pt x="107" y="188"/>
                  </a:lnTo>
                  <a:lnTo>
                    <a:pt x="100" y="182"/>
                  </a:lnTo>
                  <a:lnTo>
                    <a:pt x="90" y="178"/>
                  </a:lnTo>
                  <a:lnTo>
                    <a:pt x="79" y="177"/>
                  </a:lnTo>
                  <a:lnTo>
                    <a:pt x="67" y="177"/>
                  </a:lnTo>
                  <a:lnTo>
                    <a:pt x="55" y="179"/>
                  </a:lnTo>
                  <a:lnTo>
                    <a:pt x="45" y="183"/>
                  </a:lnTo>
                  <a:lnTo>
                    <a:pt x="35" y="192"/>
                  </a:lnTo>
                  <a:lnTo>
                    <a:pt x="30" y="203"/>
                  </a:lnTo>
                  <a:lnTo>
                    <a:pt x="30" y="181"/>
                  </a:lnTo>
                  <a:lnTo>
                    <a:pt x="25" y="157"/>
                  </a:lnTo>
                  <a:lnTo>
                    <a:pt x="16" y="139"/>
                  </a:lnTo>
                  <a:lnTo>
                    <a:pt x="0" y="129"/>
                  </a:lnTo>
                  <a:lnTo>
                    <a:pt x="10" y="115"/>
                  </a:lnTo>
                  <a:lnTo>
                    <a:pt x="16" y="99"/>
                  </a:lnTo>
                  <a:lnTo>
                    <a:pt x="18" y="83"/>
                  </a:lnTo>
                  <a:lnTo>
                    <a:pt x="15" y="73"/>
                  </a:lnTo>
                  <a:lnTo>
                    <a:pt x="22" y="70"/>
                  </a:lnTo>
                  <a:lnTo>
                    <a:pt x="29" y="68"/>
                  </a:lnTo>
                  <a:lnTo>
                    <a:pt x="34" y="65"/>
                  </a:lnTo>
                  <a:lnTo>
                    <a:pt x="41" y="61"/>
                  </a:lnTo>
                  <a:lnTo>
                    <a:pt x="46" y="57"/>
                  </a:lnTo>
                  <a:lnTo>
                    <a:pt x="52" y="52"/>
                  </a:lnTo>
                  <a:lnTo>
                    <a:pt x="55" y="46"/>
                  </a:lnTo>
                  <a:lnTo>
                    <a:pt x="57" y="39"/>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4" name="Freeform 316"/>
            <p:cNvSpPr>
              <a:spLocks/>
            </p:cNvSpPr>
            <p:nvPr/>
          </p:nvSpPr>
          <p:spPr bwMode="auto">
            <a:xfrm>
              <a:off x="77" y="12"/>
              <a:ext cx="53" cy="76"/>
            </a:xfrm>
            <a:custGeom>
              <a:avLst/>
              <a:gdLst>
                <a:gd name="T0" fmla="*/ 0 w 107"/>
                <a:gd name="T1" fmla="*/ 1 h 152"/>
                <a:gd name="T2" fmla="*/ 0 w 107"/>
                <a:gd name="T3" fmla="*/ 1 h 152"/>
                <a:gd name="T4" fmla="*/ 0 w 107"/>
                <a:gd name="T5" fmla="*/ 1 h 152"/>
                <a:gd name="T6" fmla="*/ 0 w 107"/>
                <a:gd name="T7" fmla="*/ 1 h 152"/>
                <a:gd name="T8" fmla="*/ 0 w 107"/>
                <a:gd name="T9" fmla="*/ 1 h 152"/>
                <a:gd name="T10" fmla="*/ 0 w 107"/>
                <a:gd name="T11" fmla="*/ 1 h 152"/>
                <a:gd name="T12" fmla="*/ 0 w 107"/>
                <a:gd name="T13" fmla="*/ 1 h 152"/>
                <a:gd name="T14" fmla="*/ 0 w 107"/>
                <a:gd name="T15" fmla="*/ 1 h 152"/>
                <a:gd name="T16" fmla="*/ 0 w 107"/>
                <a:gd name="T17" fmla="*/ 1 h 152"/>
                <a:gd name="T18" fmla="*/ 0 w 107"/>
                <a:gd name="T19" fmla="*/ 1 h 152"/>
                <a:gd name="T20" fmla="*/ 0 w 107"/>
                <a:gd name="T21" fmla="*/ 1 h 152"/>
                <a:gd name="T22" fmla="*/ 0 w 107"/>
                <a:gd name="T23" fmla="*/ 1 h 152"/>
                <a:gd name="T24" fmla="*/ 0 w 107"/>
                <a:gd name="T25" fmla="*/ 1 h 152"/>
                <a:gd name="T26" fmla="*/ 0 w 107"/>
                <a:gd name="T27" fmla="*/ 1 h 152"/>
                <a:gd name="T28" fmla="*/ 0 w 107"/>
                <a:gd name="T29" fmla="*/ 1 h 152"/>
                <a:gd name="T30" fmla="*/ 0 w 107"/>
                <a:gd name="T31" fmla="*/ 1 h 152"/>
                <a:gd name="T32" fmla="*/ 0 w 107"/>
                <a:gd name="T33" fmla="*/ 1 h 152"/>
                <a:gd name="T34" fmla="*/ 0 w 107"/>
                <a:gd name="T35" fmla="*/ 1 h 152"/>
                <a:gd name="T36" fmla="*/ 0 w 107"/>
                <a:gd name="T37" fmla="*/ 1 h 152"/>
                <a:gd name="T38" fmla="*/ 0 w 107"/>
                <a:gd name="T39" fmla="*/ 1 h 152"/>
                <a:gd name="T40" fmla="*/ 0 w 107"/>
                <a:gd name="T41" fmla="*/ 1 h 152"/>
                <a:gd name="T42" fmla="*/ 0 w 107"/>
                <a:gd name="T43" fmla="*/ 1 h 152"/>
                <a:gd name="T44" fmla="*/ 0 w 107"/>
                <a:gd name="T45" fmla="*/ 1 h 152"/>
                <a:gd name="T46" fmla="*/ 0 w 107"/>
                <a:gd name="T47" fmla="*/ 1 h 152"/>
                <a:gd name="T48" fmla="*/ 0 w 107"/>
                <a:gd name="T49" fmla="*/ 1 h 152"/>
                <a:gd name="T50" fmla="*/ 0 w 107"/>
                <a:gd name="T51" fmla="*/ 1 h 152"/>
                <a:gd name="T52" fmla="*/ 0 w 107"/>
                <a:gd name="T53" fmla="*/ 1 h 152"/>
                <a:gd name="T54" fmla="*/ 0 w 107"/>
                <a:gd name="T55" fmla="*/ 1 h 152"/>
                <a:gd name="T56" fmla="*/ 0 w 107"/>
                <a:gd name="T57" fmla="*/ 1 h 152"/>
                <a:gd name="T58" fmla="*/ 0 w 107"/>
                <a:gd name="T59" fmla="*/ 1 h 152"/>
                <a:gd name="T60" fmla="*/ 0 w 107"/>
                <a:gd name="T61" fmla="*/ 1 h 152"/>
                <a:gd name="T62" fmla="*/ 0 w 107"/>
                <a:gd name="T63" fmla="*/ 1 h 152"/>
                <a:gd name="T64" fmla="*/ 0 w 107"/>
                <a:gd name="T65" fmla="*/ 1 h 152"/>
                <a:gd name="T66" fmla="*/ 0 w 107"/>
                <a:gd name="T67" fmla="*/ 1 h 152"/>
                <a:gd name="T68" fmla="*/ 0 w 107"/>
                <a:gd name="T69" fmla="*/ 1 h 152"/>
                <a:gd name="T70" fmla="*/ 0 w 107"/>
                <a:gd name="T71" fmla="*/ 1 h 152"/>
                <a:gd name="T72" fmla="*/ 0 w 107"/>
                <a:gd name="T73" fmla="*/ 1 h 152"/>
                <a:gd name="T74" fmla="*/ 0 w 107"/>
                <a:gd name="T75" fmla="*/ 1 h 152"/>
                <a:gd name="T76" fmla="*/ 0 w 107"/>
                <a:gd name="T77" fmla="*/ 1 h 152"/>
                <a:gd name="T78" fmla="*/ 0 w 107"/>
                <a:gd name="T79" fmla="*/ 1 h 152"/>
                <a:gd name="T80" fmla="*/ 0 w 107"/>
                <a:gd name="T81" fmla="*/ 1 h 152"/>
                <a:gd name="T82" fmla="*/ 0 w 107"/>
                <a:gd name="T83" fmla="*/ 1 h 152"/>
                <a:gd name="T84" fmla="*/ 0 w 107"/>
                <a:gd name="T85" fmla="*/ 1 h 152"/>
                <a:gd name="T86" fmla="*/ 0 w 107"/>
                <a:gd name="T87" fmla="*/ 1 h 152"/>
                <a:gd name="T88" fmla="*/ 0 w 107"/>
                <a:gd name="T89" fmla="*/ 1 h 152"/>
                <a:gd name="T90" fmla="*/ 0 w 107"/>
                <a:gd name="T91" fmla="*/ 1 h 152"/>
                <a:gd name="T92" fmla="*/ 0 w 107"/>
                <a:gd name="T93" fmla="*/ 1 h 152"/>
                <a:gd name="T94" fmla="*/ 0 w 107"/>
                <a:gd name="T95" fmla="*/ 1 h 152"/>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07"/>
                <a:gd name="T145" fmla="*/ 0 h 152"/>
                <a:gd name="T146" fmla="*/ 107 w 107"/>
                <a:gd name="T147" fmla="*/ 152 h 152"/>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07" h="152">
                  <a:moveTo>
                    <a:pt x="87" y="135"/>
                  </a:moveTo>
                  <a:lnTo>
                    <a:pt x="85" y="140"/>
                  </a:lnTo>
                  <a:lnTo>
                    <a:pt x="85" y="143"/>
                  </a:lnTo>
                  <a:lnTo>
                    <a:pt x="84" y="148"/>
                  </a:lnTo>
                  <a:lnTo>
                    <a:pt x="84" y="152"/>
                  </a:lnTo>
                  <a:lnTo>
                    <a:pt x="80" y="144"/>
                  </a:lnTo>
                  <a:lnTo>
                    <a:pt x="75" y="134"/>
                  </a:lnTo>
                  <a:lnTo>
                    <a:pt x="70" y="124"/>
                  </a:lnTo>
                  <a:lnTo>
                    <a:pt x="69" y="117"/>
                  </a:lnTo>
                  <a:lnTo>
                    <a:pt x="66" y="116"/>
                  </a:lnTo>
                  <a:lnTo>
                    <a:pt x="61" y="113"/>
                  </a:lnTo>
                  <a:lnTo>
                    <a:pt x="57" y="111"/>
                  </a:lnTo>
                  <a:lnTo>
                    <a:pt x="51" y="109"/>
                  </a:lnTo>
                  <a:lnTo>
                    <a:pt x="45" y="107"/>
                  </a:lnTo>
                  <a:lnTo>
                    <a:pt x="40" y="105"/>
                  </a:lnTo>
                  <a:lnTo>
                    <a:pt x="35" y="104"/>
                  </a:lnTo>
                  <a:lnTo>
                    <a:pt x="31" y="104"/>
                  </a:lnTo>
                  <a:lnTo>
                    <a:pt x="30" y="103"/>
                  </a:lnTo>
                  <a:lnTo>
                    <a:pt x="29" y="102"/>
                  </a:lnTo>
                  <a:lnTo>
                    <a:pt x="28" y="101"/>
                  </a:lnTo>
                  <a:lnTo>
                    <a:pt x="27" y="99"/>
                  </a:lnTo>
                  <a:lnTo>
                    <a:pt x="30" y="99"/>
                  </a:lnTo>
                  <a:lnTo>
                    <a:pt x="36" y="101"/>
                  </a:lnTo>
                  <a:lnTo>
                    <a:pt x="42" y="101"/>
                  </a:lnTo>
                  <a:lnTo>
                    <a:pt x="49" y="102"/>
                  </a:lnTo>
                  <a:lnTo>
                    <a:pt x="54" y="103"/>
                  </a:lnTo>
                  <a:lnTo>
                    <a:pt x="60" y="104"/>
                  </a:lnTo>
                  <a:lnTo>
                    <a:pt x="65" y="104"/>
                  </a:lnTo>
                  <a:lnTo>
                    <a:pt x="67" y="105"/>
                  </a:lnTo>
                  <a:lnTo>
                    <a:pt x="65" y="96"/>
                  </a:lnTo>
                  <a:lnTo>
                    <a:pt x="62" y="89"/>
                  </a:lnTo>
                  <a:lnTo>
                    <a:pt x="59" y="84"/>
                  </a:lnTo>
                  <a:lnTo>
                    <a:pt x="57" y="80"/>
                  </a:lnTo>
                  <a:lnTo>
                    <a:pt x="49" y="76"/>
                  </a:lnTo>
                  <a:lnTo>
                    <a:pt x="40" y="73"/>
                  </a:lnTo>
                  <a:lnTo>
                    <a:pt x="32" y="68"/>
                  </a:lnTo>
                  <a:lnTo>
                    <a:pt x="26" y="65"/>
                  </a:lnTo>
                  <a:lnTo>
                    <a:pt x="19" y="60"/>
                  </a:lnTo>
                  <a:lnTo>
                    <a:pt x="13" y="57"/>
                  </a:lnTo>
                  <a:lnTo>
                    <a:pt x="7" y="54"/>
                  </a:lnTo>
                  <a:lnTo>
                    <a:pt x="4" y="53"/>
                  </a:lnTo>
                  <a:lnTo>
                    <a:pt x="1" y="52"/>
                  </a:lnTo>
                  <a:lnTo>
                    <a:pt x="0" y="50"/>
                  </a:lnTo>
                  <a:lnTo>
                    <a:pt x="1" y="49"/>
                  </a:lnTo>
                  <a:lnTo>
                    <a:pt x="6" y="50"/>
                  </a:lnTo>
                  <a:lnTo>
                    <a:pt x="9" y="52"/>
                  </a:lnTo>
                  <a:lnTo>
                    <a:pt x="15" y="54"/>
                  </a:lnTo>
                  <a:lnTo>
                    <a:pt x="21" y="57"/>
                  </a:lnTo>
                  <a:lnTo>
                    <a:pt x="28" y="60"/>
                  </a:lnTo>
                  <a:lnTo>
                    <a:pt x="35" y="64"/>
                  </a:lnTo>
                  <a:lnTo>
                    <a:pt x="42" y="67"/>
                  </a:lnTo>
                  <a:lnTo>
                    <a:pt x="49" y="69"/>
                  </a:lnTo>
                  <a:lnTo>
                    <a:pt x="54" y="71"/>
                  </a:lnTo>
                  <a:lnTo>
                    <a:pt x="51" y="54"/>
                  </a:lnTo>
                  <a:lnTo>
                    <a:pt x="42" y="35"/>
                  </a:lnTo>
                  <a:lnTo>
                    <a:pt x="32" y="16"/>
                  </a:lnTo>
                  <a:lnTo>
                    <a:pt x="24" y="6"/>
                  </a:lnTo>
                  <a:lnTo>
                    <a:pt x="22" y="1"/>
                  </a:lnTo>
                  <a:lnTo>
                    <a:pt x="23" y="0"/>
                  </a:lnTo>
                  <a:lnTo>
                    <a:pt x="27" y="1"/>
                  </a:lnTo>
                  <a:lnTo>
                    <a:pt x="32" y="7"/>
                  </a:lnTo>
                  <a:lnTo>
                    <a:pt x="40" y="19"/>
                  </a:lnTo>
                  <a:lnTo>
                    <a:pt x="50" y="35"/>
                  </a:lnTo>
                  <a:lnTo>
                    <a:pt x="58" y="51"/>
                  </a:lnTo>
                  <a:lnTo>
                    <a:pt x="62" y="64"/>
                  </a:lnTo>
                  <a:lnTo>
                    <a:pt x="69" y="56"/>
                  </a:lnTo>
                  <a:lnTo>
                    <a:pt x="75" y="43"/>
                  </a:lnTo>
                  <a:lnTo>
                    <a:pt x="80" y="30"/>
                  </a:lnTo>
                  <a:lnTo>
                    <a:pt x="81" y="20"/>
                  </a:lnTo>
                  <a:lnTo>
                    <a:pt x="81" y="16"/>
                  </a:lnTo>
                  <a:lnTo>
                    <a:pt x="82" y="15"/>
                  </a:lnTo>
                  <a:lnTo>
                    <a:pt x="83" y="19"/>
                  </a:lnTo>
                  <a:lnTo>
                    <a:pt x="83" y="23"/>
                  </a:lnTo>
                  <a:lnTo>
                    <a:pt x="83" y="34"/>
                  </a:lnTo>
                  <a:lnTo>
                    <a:pt x="82" y="47"/>
                  </a:lnTo>
                  <a:lnTo>
                    <a:pt x="77" y="64"/>
                  </a:lnTo>
                  <a:lnTo>
                    <a:pt x="67" y="76"/>
                  </a:lnTo>
                  <a:lnTo>
                    <a:pt x="70" y="84"/>
                  </a:lnTo>
                  <a:lnTo>
                    <a:pt x="74" y="92"/>
                  </a:lnTo>
                  <a:lnTo>
                    <a:pt x="75" y="101"/>
                  </a:lnTo>
                  <a:lnTo>
                    <a:pt x="76" y="105"/>
                  </a:lnTo>
                  <a:lnTo>
                    <a:pt x="84" y="101"/>
                  </a:lnTo>
                  <a:lnTo>
                    <a:pt x="91" y="96"/>
                  </a:lnTo>
                  <a:lnTo>
                    <a:pt x="97" y="90"/>
                  </a:lnTo>
                  <a:lnTo>
                    <a:pt x="102" y="82"/>
                  </a:lnTo>
                  <a:lnTo>
                    <a:pt x="104" y="77"/>
                  </a:lnTo>
                  <a:lnTo>
                    <a:pt x="106" y="76"/>
                  </a:lnTo>
                  <a:lnTo>
                    <a:pt x="107" y="79"/>
                  </a:lnTo>
                  <a:lnTo>
                    <a:pt x="107" y="83"/>
                  </a:lnTo>
                  <a:lnTo>
                    <a:pt x="104" y="91"/>
                  </a:lnTo>
                  <a:lnTo>
                    <a:pt x="97" y="102"/>
                  </a:lnTo>
                  <a:lnTo>
                    <a:pt x="88" y="111"/>
                  </a:lnTo>
                  <a:lnTo>
                    <a:pt x="80" y="117"/>
                  </a:lnTo>
                  <a:lnTo>
                    <a:pt x="82" y="121"/>
                  </a:lnTo>
                  <a:lnTo>
                    <a:pt x="83" y="127"/>
                  </a:lnTo>
                  <a:lnTo>
                    <a:pt x="85" y="132"/>
                  </a:lnTo>
                  <a:lnTo>
                    <a:pt x="87" y="135"/>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5" name="Freeform 317"/>
            <p:cNvSpPr>
              <a:spLocks/>
            </p:cNvSpPr>
            <p:nvPr/>
          </p:nvSpPr>
          <p:spPr bwMode="auto">
            <a:xfrm>
              <a:off x="11" y="201"/>
              <a:ext cx="53" cy="69"/>
            </a:xfrm>
            <a:custGeom>
              <a:avLst/>
              <a:gdLst>
                <a:gd name="T0" fmla="*/ 1 w 106"/>
                <a:gd name="T1" fmla="*/ 1 h 138"/>
                <a:gd name="T2" fmla="*/ 1 w 106"/>
                <a:gd name="T3" fmla="*/ 1 h 138"/>
                <a:gd name="T4" fmla="*/ 1 w 106"/>
                <a:gd name="T5" fmla="*/ 1 h 138"/>
                <a:gd name="T6" fmla="*/ 1 w 106"/>
                <a:gd name="T7" fmla="*/ 1 h 138"/>
                <a:gd name="T8" fmla="*/ 1 w 106"/>
                <a:gd name="T9" fmla="*/ 1 h 138"/>
                <a:gd name="T10" fmla="*/ 1 w 106"/>
                <a:gd name="T11" fmla="*/ 1 h 138"/>
                <a:gd name="T12" fmla="*/ 1 w 106"/>
                <a:gd name="T13" fmla="*/ 1 h 138"/>
                <a:gd name="T14" fmla="*/ 1 w 106"/>
                <a:gd name="T15" fmla="*/ 1 h 138"/>
                <a:gd name="T16" fmla="*/ 1 w 106"/>
                <a:gd name="T17" fmla="*/ 1 h 138"/>
                <a:gd name="T18" fmla="*/ 1 w 106"/>
                <a:gd name="T19" fmla="*/ 1 h 138"/>
                <a:gd name="T20" fmla="*/ 1 w 106"/>
                <a:gd name="T21" fmla="*/ 1 h 138"/>
                <a:gd name="T22" fmla="*/ 1 w 106"/>
                <a:gd name="T23" fmla="*/ 1 h 138"/>
                <a:gd name="T24" fmla="*/ 1 w 106"/>
                <a:gd name="T25" fmla="*/ 1 h 138"/>
                <a:gd name="T26" fmla="*/ 1 w 106"/>
                <a:gd name="T27" fmla="*/ 1 h 138"/>
                <a:gd name="T28" fmla="*/ 1 w 106"/>
                <a:gd name="T29" fmla="*/ 1 h 138"/>
                <a:gd name="T30" fmla="*/ 1 w 106"/>
                <a:gd name="T31" fmla="*/ 1 h 138"/>
                <a:gd name="T32" fmla="*/ 1 w 106"/>
                <a:gd name="T33" fmla="*/ 1 h 138"/>
                <a:gd name="T34" fmla="*/ 1 w 106"/>
                <a:gd name="T35" fmla="*/ 1 h 138"/>
                <a:gd name="T36" fmla="*/ 1 w 106"/>
                <a:gd name="T37" fmla="*/ 1 h 138"/>
                <a:gd name="T38" fmla="*/ 1 w 106"/>
                <a:gd name="T39" fmla="*/ 1 h 138"/>
                <a:gd name="T40" fmla="*/ 1 w 106"/>
                <a:gd name="T41" fmla="*/ 1 h 138"/>
                <a:gd name="T42" fmla="*/ 1 w 106"/>
                <a:gd name="T43" fmla="*/ 1 h 138"/>
                <a:gd name="T44" fmla="*/ 1 w 106"/>
                <a:gd name="T45" fmla="*/ 1 h 138"/>
                <a:gd name="T46" fmla="*/ 1 w 106"/>
                <a:gd name="T47" fmla="*/ 1 h 138"/>
                <a:gd name="T48" fmla="*/ 1 w 106"/>
                <a:gd name="T49" fmla="*/ 1 h 138"/>
                <a:gd name="T50" fmla="*/ 1 w 106"/>
                <a:gd name="T51" fmla="*/ 1 h 138"/>
                <a:gd name="T52" fmla="*/ 1 w 106"/>
                <a:gd name="T53" fmla="*/ 1 h 138"/>
                <a:gd name="T54" fmla="*/ 1 w 106"/>
                <a:gd name="T55" fmla="*/ 1 h 138"/>
                <a:gd name="T56" fmla="*/ 1 w 106"/>
                <a:gd name="T57" fmla="*/ 1 h 138"/>
                <a:gd name="T58" fmla="*/ 1 w 106"/>
                <a:gd name="T59" fmla="*/ 1 h 138"/>
                <a:gd name="T60" fmla="*/ 1 w 106"/>
                <a:gd name="T61" fmla="*/ 1 h 138"/>
                <a:gd name="T62" fmla="*/ 1 w 106"/>
                <a:gd name="T63" fmla="*/ 1 h 138"/>
                <a:gd name="T64" fmla="*/ 1 w 106"/>
                <a:gd name="T65" fmla="*/ 1 h 138"/>
                <a:gd name="T66" fmla="*/ 1 w 106"/>
                <a:gd name="T67" fmla="*/ 1 h 138"/>
                <a:gd name="T68" fmla="*/ 1 w 106"/>
                <a:gd name="T69" fmla="*/ 1 h 138"/>
                <a:gd name="T70" fmla="*/ 1 w 106"/>
                <a:gd name="T71" fmla="*/ 1 h 138"/>
                <a:gd name="T72" fmla="*/ 1 w 106"/>
                <a:gd name="T73" fmla="*/ 1 h 138"/>
                <a:gd name="T74" fmla="*/ 1 w 106"/>
                <a:gd name="T75" fmla="*/ 1 h 138"/>
                <a:gd name="T76" fmla="*/ 1 w 106"/>
                <a:gd name="T77" fmla="*/ 1 h 138"/>
                <a:gd name="T78" fmla="*/ 1 w 106"/>
                <a:gd name="T79" fmla="*/ 1 h 138"/>
                <a:gd name="T80" fmla="*/ 1 w 106"/>
                <a:gd name="T81" fmla="*/ 1 h 138"/>
                <a:gd name="T82" fmla="*/ 1 w 106"/>
                <a:gd name="T83" fmla="*/ 1 h 138"/>
                <a:gd name="T84" fmla="*/ 1 w 106"/>
                <a:gd name="T85" fmla="*/ 1 h 138"/>
                <a:gd name="T86" fmla="*/ 1 w 106"/>
                <a:gd name="T87" fmla="*/ 1 h 138"/>
                <a:gd name="T88" fmla="*/ 1 w 106"/>
                <a:gd name="T89" fmla="*/ 1 h 138"/>
                <a:gd name="T90" fmla="*/ 1 w 106"/>
                <a:gd name="T91" fmla="*/ 1 h 138"/>
                <a:gd name="T92" fmla="*/ 1 w 106"/>
                <a:gd name="T93" fmla="*/ 0 h 138"/>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6"/>
                <a:gd name="T142" fmla="*/ 0 h 138"/>
                <a:gd name="T143" fmla="*/ 106 w 106"/>
                <a:gd name="T144" fmla="*/ 138 h 138"/>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6" h="138">
                  <a:moveTo>
                    <a:pt x="106" y="0"/>
                  </a:moveTo>
                  <a:lnTo>
                    <a:pt x="100" y="2"/>
                  </a:lnTo>
                  <a:lnTo>
                    <a:pt x="95" y="3"/>
                  </a:lnTo>
                  <a:lnTo>
                    <a:pt x="90" y="4"/>
                  </a:lnTo>
                  <a:lnTo>
                    <a:pt x="84" y="4"/>
                  </a:lnTo>
                  <a:lnTo>
                    <a:pt x="83" y="10"/>
                  </a:lnTo>
                  <a:lnTo>
                    <a:pt x="79" y="17"/>
                  </a:lnTo>
                  <a:lnTo>
                    <a:pt x="75" y="22"/>
                  </a:lnTo>
                  <a:lnTo>
                    <a:pt x="69" y="25"/>
                  </a:lnTo>
                  <a:lnTo>
                    <a:pt x="63" y="26"/>
                  </a:lnTo>
                  <a:lnTo>
                    <a:pt x="56" y="26"/>
                  </a:lnTo>
                  <a:lnTo>
                    <a:pt x="49" y="28"/>
                  </a:lnTo>
                  <a:lnTo>
                    <a:pt x="41" y="29"/>
                  </a:lnTo>
                  <a:lnTo>
                    <a:pt x="33" y="31"/>
                  </a:lnTo>
                  <a:lnTo>
                    <a:pt x="26" y="35"/>
                  </a:lnTo>
                  <a:lnTo>
                    <a:pt x="21" y="37"/>
                  </a:lnTo>
                  <a:lnTo>
                    <a:pt x="17" y="41"/>
                  </a:lnTo>
                  <a:lnTo>
                    <a:pt x="16" y="43"/>
                  </a:lnTo>
                  <a:lnTo>
                    <a:pt x="15" y="43"/>
                  </a:lnTo>
                  <a:lnTo>
                    <a:pt x="16" y="43"/>
                  </a:lnTo>
                  <a:lnTo>
                    <a:pt x="19" y="42"/>
                  </a:lnTo>
                  <a:lnTo>
                    <a:pt x="23" y="41"/>
                  </a:lnTo>
                  <a:lnTo>
                    <a:pt x="28" y="38"/>
                  </a:lnTo>
                  <a:lnTo>
                    <a:pt x="33" y="37"/>
                  </a:lnTo>
                  <a:lnTo>
                    <a:pt x="39" y="35"/>
                  </a:lnTo>
                  <a:lnTo>
                    <a:pt x="46" y="34"/>
                  </a:lnTo>
                  <a:lnTo>
                    <a:pt x="53" y="34"/>
                  </a:lnTo>
                  <a:lnTo>
                    <a:pt x="60" y="34"/>
                  </a:lnTo>
                  <a:lnTo>
                    <a:pt x="66" y="35"/>
                  </a:lnTo>
                  <a:lnTo>
                    <a:pt x="61" y="44"/>
                  </a:lnTo>
                  <a:lnTo>
                    <a:pt x="56" y="55"/>
                  </a:lnTo>
                  <a:lnTo>
                    <a:pt x="52" y="64"/>
                  </a:lnTo>
                  <a:lnTo>
                    <a:pt x="47" y="68"/>
                  </a:lnTo>
                  <a:lnTo>
                    <a:pt x="44" y="70"/>
                  </a:lnTo>
                  <a:lnTo>
                    <a:pt x="38" y="72"/>
                  </a:lnTo>
                  <a:lnTo>
                    <a:pt x="32" y="73"/>
                  </a:lnTo>
                  <a:lnTo>
                    <a:pt x="25" y="75"/>
                  </a:lnTo>
                  <a:lnTo>
                    <a:pt x="18" y="76"/>
                  </a:lnTo>
                  <a:lnTo>
                    <a:pt x="13" y="78"/>
                  </a:lnTo>
                  <a:lnTo>
                    <a:pt x="7" y="79"/>
                  </a:lnTo>
                  <a:lnTo>
                    <a:pt x="3" y="80"/>
                  </a:lnTo>
                  <a:lnTo>
                    <a:pt x="1" y="81"/>
                  </a:lnTo>
                  <a:lnTo>
                    <a:pt x="0" y="81"/>
                  </a:lnTo>
                  <a:lnTo>
                    <a:pt x="1" y="82"/>
                  </a:lnTo>
                  <a:lnTo>
                    <a:pt x="6" y="82"/>
                  </a:lnTo>
                  <a:lnTo>
                    <a:pt x="9" y="82"/>
                  </a:lnTo>
                  <a:lnTo>
                    <a:pt x="14" y="81"/>
                  </a:lnTo>
                  <a:lnTo>
                    <a:pt x="18" y="81"/>
                  </a:lnTo>
                  <a:lnTo>
                    <a:pt x="24" y="80"/>
                  </a:lnTo>
                  <a:lnTo>
                    <a:pt x="29" y="79"/>
                  </a:lnTo>
                  <a:lnTo>
                    <a:pt x="34" y="79"/>
                  </a:lnTo>
                  <a:lnTo>
                    <a:pt x="40" y="78"/>
                  </a:lnTo>
                  <a:lnTo>
                    <a:pt x="45" y="76"/>
                  </a:lnTo>
                  <a:lnTo>
                    <a:pt x="38" y="86"/>
                  </a:lnTo>
                  <a:lnTo>
                    <a:pt x="31" y="95"/>
                  </a:lnTo>
                  <a:lnTo>
                    <a:pt x="25" y="111"/>
                  </a:lnTo>
                  <a:lnTo>
                    <a:pt x="23" y="138"/>
                  </a:lnTo>
                  <a:lnTo>
                    <a:pt x="29" y="125"/>
                  </a:lnTo>
                  <a:lnTo>
                    <a:pt x="37" y="108"/>
                  </a:lnTo>
                  <a:lnTo>
                    <a:pt x="45" y="91"/>
                  </a:lnTo>
                  <a:lnTo>
                    <a:pt x="53" y="81"/>
                  </a:lnTo>
                  <a:lnTo>
                    <a:pt x="55" y="93"/>
                  </a:lnTo>
                  <a:lnTo>
                    <a:pt x="60" y="105"/>
                  </a:lnTo>
                  <a:lnTo>
                    <a:pt x="66" y="116"/>
                  </a:lnTo>
                  <a:lnTo>
                    <a:pt x="71" y="124"/>
                  </a:lnTo>
                  <a:lnTo>
                    <a:pt x="75" y="127"/>
                  </a:lnTo>
                  <a:lnTo>
                    <a:pt x="75" y="126"/>
                  </a:lnTo>
                  <a:lnTo>
                    <a:pt x="74" y="124"/>
                  </a:lnTo>
                  <a:lnTo>
                    <a:pt x="71" y="120"/>
                  </a:lnTo>
                  <a:lnTo>
                    <a:pt x="67" y="108"/>
                  </a:lnTo>
                  <a:lnTo>
                    <a:pt x="63" y="95"/>
                  </a:lnTo>
                  <a:lnTo>
                    <a:pt x="61" y="83"/>
                  </a:lnTo>
                  <a:lnTo>
                    <a:pt x="61" y="74"/>
                  </a:lnTo>
                  <a:lnTo>
                    <a:pt x="63" y="65"/>
                  </a:lnTo>
                  <a:lnTo>
                    <a:pt x="69" y="53"/>
                  </a:lnTo>
                  <a:lnTo>
                    <a:pt x="75" y="43"/>
                  </a:lnTo>
                  <a:lnTo>
                    <a:pt x="78" y="37"/>
                  </a:lnTo>
                  <a:lnTo>
                    <a:pt x="85" y="44"/>
                  </a:lnTo>
                  <a:lnTo>
                    <a:pt x="93" y="55"/>
                  </a:lnTo>
                  <a:lnTo>
                    <a:pt x="99" y="66"/>
                  </a:lnTo>
                  <a:lnTo>
                    <a:pt x="102" y="82"/>
                  </a:lnTo>
                  <a:lnTo>
                    <a:pt x="102" y="88"/>
                  </a:lnTo>
                  <a:lnTo>
                    <a:pt x="105" y="88"/>
                  </a:lnTo>
                  <a:lnTo>
                    <a:pt x="106" y="85"/>
                  </a:lnTo>
                  <a:lnTo>
                    <a:pt x="106" y="80"/>
                  </a:lnTo>
                  <a:lnTo>
                    <a:pt x="104" y="65"/>
                  </a:lnTo>
                  <a:lnTo>
                    <a:pt x="100" y="49"/>
                  </a:lnTo>
                  <a:lnTo>
                    <a:pt x="94" y="37"/>
                  </a:lnTo>
                  <a:lnTo>
                    <a:pt x="90" y="30"/>
                  </a:lnTo>
                  <a:lnTo>
                    <a:pt x="94" y="23"/>
                  </a:lnTo>
                  <a:lnTo>
                    <a:pt x="99" y="15"/>
                  </a:lnTo>
                  <a:lnTo>
                    <a:pt x="104" y="7"/>
                  </a:lnTo>
                  <a:lnTo>
                    <a:pt x="106" y="0"/>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6" name="Freeform 318"/>
            <p:cNvSpPr>
              <a:spLocks/>
            </p:cNvSpPr>
            <p:nvPr/>
          </p:nvSpPr>
          <p:spPr bwMode="auto">
            <a:xfrm>
              <a:off x="94" y="108"/>
              <a:ext cx="75" cy="58"/>
            </a:xfrm>
            <a:custGeom>
              <a:avLst/>
              <a:gdLst>
                <a:gd name="T0" fmla="*/ 0 w 151"/>
                <a:gd name="T1" fmla="*/ 1 h 116"/>
                <a:gd name="T2" fmla="*/ 0 w 151"/>
                <a:gd name="T3" fmla="*/ 1 h 116"/>
                <a:gd name="T4" fmla="*/ 0 w 151"/>
                <a:gd name="T5" fmla="*/ 1 h 116"/>
                <a:gd name="T6" fmla="*/ 0 w 151"/>
                <a:gd name="T7" fmla="*/ 1 h 116"/>
                <a:gd name="T8" fmla="*/ 0 w 151"/>
                <a:gd name="T9" fmla="*/ 1 h 116"/>
                <a:gd name="T10" fmla="*/ 0 w 151"/>
                <a:gd name="T11" fmla="*/ 1 h 116"/>
                <a:gd name="T12" fmla="*/ 0 w 151"/>
                <a:gd name="T13" fmla="*/ 1 h 116"/>
                <a:gd name="T14" fmla="*/ 0 w 151"/>
                <a:gd name="T15" fmla="*/ 1 h 116"/>
                <a:gd name="T16" fmla="*/ 0 w 151"/>
                <a:gd name="T17" fmla="*/ 1 h 116"/>
                <a:gd name="T18" fmla="*/ 0 w 151"/>
                <a:gd name="T19" fmla="*/ 1 h 116"/>
                <a:gd name="T20" fmla="*/ 0 w 151"/>
                <a:gd name="T21" fmla="*/ 1 h 116"/>
                <a:gd name="T22" fmla="*/ 0 w 151"/>
                <a:gd name="T23" fmla="*/ 1 h 116"/>
                <a:gd name="T24" fmla="*/ 0 w 151"/>
                <a:gd name="T25" fmla="*/ 1 h 116"/>
                <a:gd name="T26" fmla="*/ 0 w 151"/>
                <a:gd name="T27" fmla="*/ 1 h 116"/>
                <a:gd name="T28" fmla="*/ 0 w 151"/>
                <a:gd name="T29" fmla="*/ 1 h 116"/>
                <a:gd name="T30" fmla="*/ 0 w 151"/>
                <a:gd name="T31" fmla="*/ 1 h 116"/>
                <a:gd name="T32" fmla="*/ 0 w 151"/>
                <a:gd name="T33" fmla="*/ 1 h 116"/>
                <a:gd name="T34" fmla="*/ 0 w 151"/>
                <a:gd name="T35" fmla="*/ 1 h 116"/>
                <a:gd name="T36" fmla="*/ 0 w 151"/>
                <a:gd name="T37" fmla="*/ 1 h 116"/>
                <a:gd name="T38" fmla="*/ 0 w 151"/>
                <a:gd name="T39" fmla="*/ 1 h 116"/>
                <a:gd name="T40" fmla="*/ 0 w 151"/>
                <a:gd name="T41" fmla="*/ 1 h 116"/>
                <a:gd name="T42" fmla="*/ 0 w 151"/>
                <a:gd name="T43" fmla="*/ 1 h 116"/>
                <a:gd name="T44" fmla="*/ 0 w 151"/>
                <a:gd name="T45" fmla="*/ 1 h 116"/>
                <a:gd name="T46" fmla="*/ 0 w 151"/>
                <a:gd name="T47" fmla="*/ 1 h 116"/>
                <a:gd name="T48" fmla="*/ 0 w 151"/>
                <a:gd name="T49" fmla="*/ 1 h 116"/>
                <a:gd name="T50" fmla="*/ 0 w 151"/>
                <a:gd name="T51" fmla="*/ 1 h 116"/>
                <a:gd name="T52" fmla="*/ 0 w 151"/>
                <a:gd name="T53" fmla="*/ 1 h 116"/>
                <a:gd name="T54" fmla="*/ 0 w 151"/>
                <a:gd name="T55" fmla="*/ 1 h 116"/>
                <a:gd name="T56" fmla="*/ 0 w 151"/>
                <a:gd name="T57" fmla="*/ 1 h 116"/>
                <a:gd name="T58" fmla="*/ 0 w 151"/>
                <a:gd name="T59" fmla="*/ 1 h 116"/>
                <a:gd name="T60" fmla="*/ 0 w 151"/>
                <a:gd name="T61" fmla="*/ 1 h 116"/>
                <a:gd name="T62" fmla="*/ 0 w 151"/>
                <a:gd name="T63" fmla="*/ 1 h 116"/>
                <a:gd name="T64" fmla="*/ 0 w 151"/>
                <a:gd name="T65" fmla="*/ 1 h 116"/>
                <a:gd name="T66" fmla="*/ 0 w 151"/>
                <a:gd name="T67" fmla="*/ 1 h 116"/>
                <a:gd name="T68" fmla="*/ 0 w 151"/>
                <a:gd name="T69" fmla="*/ 1 h 116"/>
                <a:gd name="T70" fmla="*/ 0 w 151"/>
                <a:gd name="T71" fmla="*/ 1 h 116"/>
                <a:gd name="T72" fmla="*/ 0 w 151"/>
                <a:gd name="T73" fmla="*/ 1 h 116"/>
                <a:gd name="T74" fmla="*/ 0 w 151"/>
                <a:gd name="T75" fmla="*/ 1 h 116"/>
                <a:gd name="T76" fmla="*/ 0 w 151"/>
                <a:gd name="T77" fmla="*/ 1 h 116"/>
                <a:gd name="T78" fmla="*/ 0 w 151"/>
                <a:gd name="T79" fmla="*/ 0 h 116"/>
                <a:gd name="T80" fmla="*/ 0 w 151"/>
                <a:gd name="T81" fmla="*/ 1 h 116"/>
                <a:gd name="T82" fmla="*/ 0 w 151"/>
                <a:gd name="T83" fmla="*/ 1 h 116"/>
                <a:gd name="T84" fmla="*/ 0 w 151"/>
                <a:gd name="T85" fmla="*/ 1 h 116"/>
                <a:gd name="T86" fmla="*/ 0 w 151"/>
                <a:gd name="T87" fmla="*/ 1 h 116"/>
                <a:gd name="T88" fmla="*/ 0 w 151"/>
                <a:gd name="T89" fmla="*/ 1 h 116"/>
                <a:gd name="T90" fmla="*/ 0 w 151"/>
                <a:gd name="T91" fmla="*/ 1 h 116"/>
                <a:gd name="T92" fmla="*/ 0 w 151"/>
                <a:gd name="T93" fmla="*/ 1 h 11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51"/>
                <a:gd name="T142" fmla="*/ 0 h 116"/>
                <a:gd name="T143" fmla="*/ 151 w 151"/>
                <a:gd name="T144" fmla="*/ 116 h 11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51" h="116">
                  <a:moveTo>
                    <a:pt x="83" y="11"/>
                  </a:moveTo>
                  <a:lnTo>
                    <a:pt x="85" y="9"/>
                  </a:lnTo>
                  <a:lnTo>
                    <a:pt x="90" y="7"/>
                  </a:lnTo>
                  <a:lnTo>
                    <a:pt x="94" y="5"/>
                  </a:lnTo>
                  <a:lnTo>
                    <a:pt x="100" y="7"/>
                  </a:lnTo>
                  <a:lnTo>
                    <a:pt x="105" y="7"/>
                  </a:lnTo>
                  <a:lnTo>
                    <a:pt x="109" y="8"/>
                  </a:lnTo>
                  <a:lnTo>
                    <a:pt x="114" y="10"/>
                  </a:lnTo>
                  <a:lnTo>
                    <a:pt x="118" y="15"/>
                  </a:lnTo>
                  <a:lnTo>
                    <a:pt x="117" y="13"/>
                  </a:lnTo>
                  <a:lnTo>
                    <a:pt x="119" y="17"/>
                  </a:lnTo>
                  <a:lnTo>
                    <a:pt x="121" y="23"/>
                  </a:lnTo>
                  <a:lnTo>
                    <a:pt x="121" y="28"/>
                  </a:lnTo>
                  <a:lnTo>
                    <a:pt x="119" y="32"/>
                  </a:lnTo>
                  <a:lnTo>
                    <a:pt x="117" y="35"/>
                  </a:lnTo>
                  <a:lnTo>
                    <a:pt x="115" y="40"/>
                  </a:lnTo>
                  <a:lnTo>
                    <a:pt x="108" y="42"/>
                  </a:lnTo>
                  <a:lnTo>
                    <a:pt x="96" y="41"/>
                  </a:lnTo>
                  <a:lnTo>
                    <a:pt x="93" y="43"/>
                  </a:lnTo>
                  <a:lnTo>
                    <a:pt x="91" y="47"/>
                  </a:lnTo>
                  <a:lnTo>
                    <a:pt x="87" y="49"/>
                  </a:lnTo>
                  <a:lnTo>
                    <a:pt x="85" y="50"/>
                  </a:lnTo>
                  <a:lnTo>
                    <a:pt x="86" y="51"/>
                  </a:lnTo>
                  <a:lnTo>
                    <a:pt x="86" y="53"/>
                  </a:lnTo>
                  <a:lnTo>
                    <a:pt x="87" y="54"/>
                  </a:lnTo>
                  <a:lnTo>
                    <a:pt x="87" y="55"/>
                  </a:lnTo>
                  <a:lnTo>
                    <a:pt x="91" y="50"/>
                  </a:lnTo>
                  <a:lnTo>
                    <a:pt x="95" y="47"/>
                  </a:lnTo>
                  <a:lnTo>
                    <a:pt x="100" y="46"/>
                  </a:lnTo>
                  <a:lnTo>
                    <a:pt x="106" y="47"/>
                  </a:lnTo>
                  <a:lnTo>
                    <a:pt x="109" y="49"/>
                  </a:lnTo>
                  <a:lnTo>
                    <a:pt x="111" y="50"/>
                  </a:lnTo>
                  <a:lnTo>
                    <a:pt x="113" y="53"/>
                  </a:lnTo>
                  <a:lnTo>
                    <a:pt x="115" y="55"/>
                  </a:lnTo>
                  <a:lnTo>
                    <a:pt x="116" y="56"/>
                  </a:lnTo>
                  <a:lnTo>
                    <a:pt x="116" y="57"/>
                  </a:lnTo>
                  <a:lnTo>
                    <a:pt x="116" y="60"/>
                  </a:lnTo>
                  <a:lnTo>
                    <a:pt x="116" y="61"/>
                  </a:lnTo>
                  <a:lnTo>
                    <a:pt x="116" y="64"/>
                  </a:lnTo>
                  <a:lnTo>
                    <a:pt x="115" y="66"/>
                  </a:lnTo>
                  <a:lnTo>
                    <a:pt x="114" y="70"/>
                  </a:lnTo>
                  <a:lnTo>
                    <a:pt x="111" y="72"/>
                  </a:lnTo>
                  <a:lnTo>
                    <a:pt x="113" y="73"/>
                  </a:lnTo>
                  <a:lnTo>
                    <a:pt x="114" y="75"/>
                  </a:lnTo>
                  <a:lnTo>
                    <a:pt x="116" y="76"/>
                  </a:lnTo>
                  <a:lnTo>
                    <a:pt x="117" y="77"/>
                  </a:lnTo>
                  <a:lnTo>
                    <a:pt x="124" y="73"/>
                  </a:lnTo>
                  <a:lnTo>
                    <a:pt x="132" y="73"/>
                  </a:lnTo>
                  <a:lnTo>
                    <a:pt x="139" y="76"/>
                  </a:lnTo>
                  <a:lnTo>
                    <a:pt x="145" y="80"/>
                  </a:lnTo>
                  <a:lnTo>
                    <a:pt x="148" y="87"/>
                  </a:lnTo>
                  <a:lnTo>
                    <a:pt x="151" y="95"/>
                  </a:lnTo>
                  <a:lnTo>
                    <a:pt x="148" y="103"/>
                  </a:lnTo>
                  <a:lnTo>
                    <a:pt x="145" y="109"/>
                  </a:lnTo>
                  <a:lnTo>
                    <a:pt x="138" y="114"/>
                  </a:lnTo>
                  <a:lnTo>
                    <a:pt x="131" y="116"/>
                  </a:lnTo>
                  <a:lnTo>
                    <a:pt x="123" y="116"/>
                  </a:lnTo>
                  <a:lnTo>
                    <a:pt x="116" y="113"/>
                  </a:lnTo>
                  <a:lnTo>
                    <a:pt x="111" y="107"/>
                  </a:lnTo>
                  <a:lnTo>
                    <a:pt x="109" y="101"/>
                  </a:lnTo>
                  <a:lnTo>
                    <a:pt x="109" y="95"/>
                  </a:lnTo>
                  <a:lnTo>
                    <a:pt x="110" y="90"/>
                  </a:lnTo>
                  <a:lnTo>
                    <a:pt x="106" y="86"/>
                  </a:lnTo>
                  <a:lnTo>
                    <a:pt x="99" y="81"/>
                  </a:lnTo>
                  <a:lnTo>
                    <a:pt x="91" y="76"/>
                  </a:lnTo>
                  <a:lnTo>
                    <a:pt x="86" y="72"/>
                  </a:lnTo>
                  <a:lnTo>
                    <a:pt x="85" y="71"/>
                  </a:lnTo>
                  <a:lnTo>
                    <a:pt x="84" y="71"/>
                  </a:lnTo>
                  <a:lnTo>
                    <a:pt x="84" y="72"/>
                  </a:lnTo>
                  <a:lnTo>
                    <a:pt x="84" y="73"/>
                  </a:lnTo>
                  <a:lnTo>
                    <a:pt x="87" y="81"/>
                  </a:lnTo>
                  <a:lnTo>
                    <a:pt x="87" y="90"/>
                  </a:lnTo>
                  <a:lnTo>
                    <a:pt x="84" y="98"/>
                  </a:lnTo>
                  <a:lnTo>
                    <a:pt x="80" y="103"/>
                  </a:lnTo>
                  <a:lnTo>
                    <a:pt x="78" y="106"/>
                  </a:lnTo>
                  <a:lnTo>
                    <a:pt x="73" y="108"/>
                  </a:lnTo>
                  <a:lnTo>
                    <a:pt x="68" y="110"/>
                  </a:lnTo>
                  <a:lnTo>
                    <a:pt x="63" y="111"/>
                  </a:lnTo>
                  <a:lnTo>
                    <a:pt x="57" y="110"/>
                  </a:lnTo>
                  <a:lnTo>
                    <a:pt x="52" y="108"/>
                  </a:lnTo>
                  <a:lnTo>
                    <a:pt x="47" y="105"/>
                  </a:lnTo>
                  <a:lnTo>
                    <a:pt x="43" y="100"/>
                  </a:lnTo>
                  <a:lnTo>
                    <a:pt x="41" y="95"/>
                  </a:lnTo>
                  <a:lnTo>
                    <a:pt x="39" y="91"/>
                  </a:lnTo>
                  <a:lnTo>
                    <a:pt x="39" y="85"/>
                  </a:lnTo>
                  <a:lnTo>
                    <a:pt x="39" y="78"/>
                  </a:lnTo>
                  <a:lnTo>
                    <a:pt x="41" y="76"/>
                  </a:lnTo>
                  <a:lnTo>
                    <a:pt x="43" y="72"/>
                  </a:lnTo>
                  <a:lnTo>
                    <a:pt x="46" y="70"/>
                  </a:lnTo>
                  <a:lnTo>
                    <a:pt x="49" y="68"/>
                  </a:lnTo>
                  <a:lnTo>
                    <a:pt x="43" y="66"/>
                  </a:lnTo>
                  <a:lnTo>
                    <a:pt x="39" y="63"/>
                  </a:lnTo>
                  <a:lnTo>
                    <a:pt x="34" y="60"/>
                  </a:lnTo>
                  <a:lnTo>
                    <a:pt x="32" y="55"/>
                  </a:lnTo>
                  <a:lnTo>
                    <a:pt x="31" y="61"/>
                  </a:lnTo>
                  <a:lnTo>
                    <a:pt x="29" y="65"/>
                  </a:lnTo>
                  <a:lnTo>
                    <a:pt x="23" y="68"/>
                  </a:lnTo>
                  <a:lnTo>
                    <a:pt x="14" y="66"/>
                  </a:lnTo>
                  <a:lnTo>
                    <a:pt x="8" y="64"/>
                  </a:lnTo>
                  <a:lnTo>
                    <a:pt x="3" y="60"/>
                  </a:lnTo>
                  <a:lnTo>
                    <a:pt x="1" y="55"/>
                  </a:lnTo>
                  <a:lnTo>
                    <a:pt x="0" y="51"/>
                  </a:lnTo>
                  <a:lnTo>
                    <a:pt x="1" y="46"/>
                  </a:lnTo>
                  <a:lnTo>
                    <a:pt x="3" y="40"/>
                  </a:lnTo>
                  <a:lnTo>
                    <a:pt x="7" y="34"/>
                  </a:lnTo>
                  <a:lnTo>
                    <a:pt x="9" y="31"/>
                  </a:lnTo>
                  <a:lnTo>
                    <a:pt x="10" y="30"/>
                  </a:lnTo>
                  <a:lnTo>
                    <a:pt x="12" y="28"/>
                  </a:lnTo>
                  <a:lnTo>
                    <a:pt x="15" y="27"/>
                  </a:lnTo>
                  <a:lnTo>
                    <a:pt x="17" y="26"/>
                  </a:lnTo>
                  <a:lnTo>
                    <a:pt x="20" y="26"/>
                  </a:lnTo>
                  <a:lnTo>
                    <a:pt x="23" y="25"/>
                  </a:lnTo>
                  <a:lnTo>
                    <a:pt x="24" y="25"/>
                  </a:lnTo>
                  <a:lnTo>
                    <a:pt x="26" y="25"/>
                  </a:lnTo>
                  <a:lnTo>
                    <a:pt x="26" y="19"/>
                  </a:lnTo>
                  <a:lnTo>
                    <a:pt x="26" y="12"/>
                  </a:lnTo>
                  <a:lnTo>
                    <a:pt x="30" y="7"/>
                  </a:lnTo>
                  <a:lnTo>
                    <a:pt x="37" y="2"/>
                  </a:lnTo>
                  <a:lnTo>
                    <a:pt x="40" y="0"/>
                  </a:lnTo>
                  <a:lnTo>
                    <a:pt x="46" y="0"/>
                  </a:lnTo>
                  <a:lnTo>
                    <a:pt x="52" y="0"/>
                  </a:lnTo>
                  <a:lnTo>
                    <a:pt x="55" y="1"/>
                  </a:lnTo>
                  <a:lnTo>
                    <a:pt x="62" y="4"/>
                  </a:lnTo>
                  <a:lnTo>
                    <a:pt x="65" y="12"/>
                  </a:lnTo>
                  <a:lnTo>
                    <a:pt x="65" y="20"/>
                  </a:lnTo>
                  <a:lnTo>
                    <a:pt x="60" y="27"/>
                  </a:lnTo>
                  <a:lnTo>
                    <a:pt x="64" y="28"/>
                  </a:lnTo>
                  <a:lnTo>
                    <a:pt x="70" y="31"/>
                  </a:lnTo>
                  <a:lnTo>
                    <a:pt x="73" y="36"/>
                  </a:lnTo>
                  <a:lnTo>
                    <a:pt x="75" y="42"/>
                  </a:lnTo>
                  <a:lnTo>
                    <a:pt x="73" y="45"/>
                  </a:lnTo>
                  <a:lnTo>
                    <a:pt x="73" y="46"/>
                  </a:lnTo>
                  <a:lnTo>
                    <a:pt x="73" y="47"/>
                  </a:lnTo>
                  <a:lnTo>
                    <a:pt x="76" y="46"/>
                  </a:lnTo>
                  <a:lnTo>
                    <a:pt x="78" y="43"/>
                  </a:lnTo>
                  <a:lnTo>
                    <a:pt x="80" y="40"/>
                  </a:lnTo>
                  <a:lnTo>
                    <a:pt x="83" y="38"/>
                  </a:lnTo>
                  <a:lnTo>
                    <a:pt x="84" y="34"/>
                  </a:lnTo>
                  <a:lnTo>
                    <a:pt x="81" y="28"/>
                  </a:lnTo>
                  <a:lnTo>
                    <a:pt x="80" y="24"/>
                  </a:lnTo>
                  <a:lnTo>
                    <a:pt x="80" y="18"/>
                  </a:lnTo>
                  <a:lnTo>
                    <a:pt x="83" y="11"/>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7" name="Freeform 319"/>
            <p:cNvSpPr>
              <a:spLocks/>
            </p:cNvSpPr>
            <p:nvPr/>
          </p:nvSpPr>
          <p:spPr bwMode="auto">
            <a:xfrm>
              <a:off x="32" y="55"/>
              <a:ext cx="70" cy="68"/>
            </a:xfrm>
            <a:custGeom>
              <a:avLst/>
              <a:gdLst>
                <a:gd name="T0" fmla="*/ 0 w 141"/>
                <a:gd name="T1" fmla="*/ 0 h 137"/>
                <a:gd name="T2" fmla="*/ 0 w 141"/>
                <a:gd name="T3" fmla="*/ 0 h 137"/>
                <a:gd name="T4" fmla="*/ 0 w 141"/>
                <a:gd name="T5" fmla="*/ 0 h 137"/>
                <a:gd name="T6" fmla="*/ 0 w 141"/>
                <a:gd name="T7" fmla="*/ 0 h 137"/>
                <a:gd name="T8" fmla="*/ 0 w 141"/>
                <a:gd name="T9" fmla="*/ 0 h 137"/>
                <a:gd name="T10" fmla="*/ 0 w 141"/>
                <a:gd name="T11" fmla="*/ 0 h 137"/>
                <a:gd name="T12" fmla="*/ 0 w 141"/>
                <a:gd name="T13" fmla="*/ 0 h 137"/>
                <a:gd name="T14" fmla="*/ 0 w 141"/>
                <a:gd name="T15" fmla="*/ 0 h 137"/>
                <a:gd name="T16" fmla="*/ 0 w 141"/>
                <a:gd name="T17" fmla="*/ 0 h 137"/>
                <a:gd name="T18" fmla="*/ 0 w 141"/>
                <a:gd name="T19" fmla="*/ 0 h 137"/>
                <a:gd name="T20" fmla="*/ 0 w 141"/>
                <a:gd name="T21" fmla="*/ 0 h 137"/>
                <a:gd name="T22" fmla="*/ 0 w 141"/>
                <a:gd name="T23" fmla="*/ 0 h 137"/>
                <a:gd name="T24" fmla="*/ 0 w 141"/>
                <a:gd name="T25" fmla="*/ 0 h 137"/>
                <a:gd name="T26" fmla="*/ 0 w 141"/>
                <a:gd name="T27" fmla="*/ 0 h 137"/>
                <a:gd name="T28" fmla="*/ 0 w 141"/>
                <a:gd name="T29" fmla="*/ 0 h 137"/>
                <a:gd name="T30" fmla="*/ 0 w 141"/>
                <a:gd name="T31" fmla="*/ 0 h 137"/>
                <a:gd name="T32" fmla="*/ 0 w 141"/>
                <a:gd name="T33" fmla="*/ 0 h 137"/>
                <a:gd name="T34" fmla="*/ 0 w 141"/>
                <a:gd name="T35" fmla="*/ 0 h 137"/>
                <a:gd name="T36" fmla="*/ 0 w 141"/>
                <a:gd name="T37" fmla="*/ 0 h 137"/>
                <a:gd name="T38" fmla="*/ 0 w 141"/>
                <a:gd name="T39" fmla="*/ 0 h 137"/>
                <a:gd name="T40" fmla="*/ 0 w 141"/>
                <a:gd name="T41" fmla="*/ 0 h 137"/>
                <a:gd name="T42" fmla="*/ 0 w 141"/>
                <a:gd name="T43" fmla="*/ 0 h 137"/>
                <a:gd name="T44" fmla="*/ 0 w 141"/>
                <a:gd name="T45" fmla="*/ 0 h 137"/>
                <a:gd name="T46" fmla="*/ 0 w 141"/>
                <a:gd name="T47" fmla="*/ 0 h 137"/>
                <a:gd name="T48" fmla="*/ 0 w 141"/>
                <a:gd name="T49" fmla="*/ 0 h 137"/>
                <a:gd name="T50" fmla="*/ 0 w 141"/>
                <a:gd name="T51" fmla="*/ 0 h 137"/>
                <a:gd name="T52" fmla="*/ 0 w 141"/>
                <a:gd name="T53" fmla="*/ 0 h 137"/>
                <a:gd name="T54" fmla="*/ 0 w 141"/>
                <a:gd name="T55" fmla="*/ 0 h 137"/>
                <a:gd name="T56" fmla="*/ 0 w 141"/>
                <a:gd name="T57" fmla="*/ 0 h 137"/>
                <a:gd name="T58" fmla="*/ 0 w 141"/>
                <a:gd name="T59" fmla="*/ 0 h 137"/>
                <a:gd name="T60" fmla="*/ 0 w 141"/>
                <a:gd name="T61" fmla="*/ 0 h 137"/>
                <a:gd name="T62" fmla="*/ 0 w 141"/>
                <a:gd name="T63" fmla="*/ 0 h 137"/>
                <a:gd name="T64" fmla="*/ 0 w 141"/>
                <a:gd name="T65" fmla="*/ 0 h 137"/>
                <a:gd name="T66" fmla="*/ 0 w 141"/>
                <a:gd name="T67" fmla="*/ 0 h 137"/>
                <a:gd name="T68" fmla="*/ 0 w 141"/>
                <a:gd name="T69" fmla="*/ 0 h 137"/>
                <a:gd name="T70" fmla="*/ 0 w 141"/>
                <a:gd name="T71" fmla="*/ 0 h 137"/>
                <a:gd name="T72" fmla="*/ 0 w 141"/>
                <a:gd name="T73" fmla="*/ 0 h 137"/>
                <a:gd name="T74" fmla="*/ 0 w 141"/>
                <a:gd name="T75" fmla="*/ 0 h 137"/>
                <a:gd name="T76" fmla="*/ 0 w 141"/>
                <a:gd name="T77" fmla="*/ 0 h 137"/>
                <a:gd name="T78" fmla="*/ 0 w 141"/>
                <a:gd name="T79" fmla="*/ 0 h 137"/>
                <a:gd name="T80" fmla="*/ 0 w 141"/>
                <a:gd name="T81" fmla="*/ 0 h 137"/>
                <a:gd name="T82" fmla="*/ 0 w 141"/>
                <a:gd name="T83" fmla="*/ 0 h 137"/>
                <a:gd name="T84" fmla="*/ 0 w 141"/>
                <a:gd name="T85" fmla="*/ 0 h 137"/>
                <a:gd name="T86" fmla="*/ 0 w 141"/>
                <a:gd name="T87" fmla="*/ 0 h 137"/>
                <a:gd name="T88" fmla="*/ 0 w 141"/>
                <a:gd name="T89" fmla="*/ 0 h 137"/>
                <a:gd name="T90" fmla="*/ 0 w 141"/>
                <a:gd name="T91" fmla="*/ 0 h 137"/>
                <a:gd name="T92" fmla="*/ 0 w 141"/>
                <a:gd name="T93" fmla="*/ 0 h 13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41"/>
                <a:gd name="T142" fmla="*/ 0 h 137"/>
                <a:gd name="T143" fmla="*/ 141 w 141"/>
                <a:gd name="T144" fmla="*/ 137 h 13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41" h="137">
                  <a:moveTo>
                    <a:pt x="141" y="132"/>
                  </a:moveTo>
                  <a:lnTo>
                    <a:pt x="139" y="133"/>
                  </a:lnTo>
                  <a:lnTo>
                    <a:pt x="136" y="134"/>
                  </a:lnTo>
                  <a:lnTo>
                    <a:pt x="134" y="136"/>
                  </a:lnTo>
                  <a:lnTo>
                    <a:pt x="133" y="137"/>
                  </a:lnTo>
                  <a:lnTo>
                    <a:pt x="129" y="131"/>
                  </a:lnTo>
                  <a:lnTo>
                    <a:pt x="126" y="127"/>
                  </a:lnTo>
                  <a:lnTo>
                    <a:pt x="121" y="126"/>
                  </a:lnTo>
                  <a:lnTo>
                    <a:pt x="115" y="127"/>
                  </a:lnTo>
                  <a:lnTo>
                    <a:pt x="110" y="129"/>
                  </a:lnTo>
                  <a:lnTo>
                    <a:pt x="105" y="129"/>
                  </a:lnTo>
                  <a:lnTo>
                    <a:pt x="101" y="129"/>
                  </a:lnTo>
                  <a:lnTo>
                    <a:pt x="95" y="129"/>
                  </a:lnTo>
                  <a:lnTo>
                    <a:pt x="89" y="129"/>
                  </a:lnTo>
                  <a:lnTo>
                    <a:pt x="85" y="129"/>
                  </a:lnTo>
                  <a:lnTo>
                    <a:pt x="81" y="127"/>
                  </a:lnTo>
                  <a:lnTo>
                    <a:pt x="78" y="126"/>
                  </a:lnTo>
                  <a:lnTo>
                    <a:pt x="74" y="124"/>
                  </a:lnTo>
                  <a:lnTo>
                    <a:pt x="73" y="122"/>
                  </a:lnTo>
                  <a:lnTo>
                    <a:pt x="74" y="121"/>
                  </a:lnTo>
                  <a:lnTo>
                    <a:pt x="80" y="122"/>
                  </a:lnTo>
                  <a:lnTo>
                    <a:pt x="88" y="122"/>
                  </a:lnTo>
                  <a:lnTo>
                    <a:pt x="97" y="121"/>
                  </a:lnTo>
                  <a:lnTo>
                    <a:pt x="105" y="118"/>
                  </a:lnTo>
                  <a:lnTo>
                    <a:pt x="111" y="116"/>
                  </a:lnTo>
                  <a:lnTo>
                    <a:pt x="105" y="109"/>
                  </a:lnTo>
                  <a:lnTo>
                    <a:pt x="98" y="102"/>
                  </a:lnTo>
                  <a:lnTo>
                    <a:pt x="93" y="96"/>
                  </a:lnTo>
                  <a:lnTo>
                    <a:pt x="89" y="93"/>
                  </a:lnTo>
                  <a:lnTo>
                    <a:pt x="83" y="94"/>
                  </a:lnTo>
                  <a:lnTo>
                    <a:pt x="75" y="95"/>
                  </a:lnTo>
                  <a:lnTo>
                    <a:pt x="67" y="96"/>
                  </a:lnTo>
                  <a:lnTo>
                    <a:pt x="59" y="98"/>
                  </a:lnTo>
                  <a:lnTo>
                    <a:pt x="50" y="98"/>
                  </a:lnTo>
                  <a:lnTo>
                    <a:pt x="43" y="96"/>
                  </a:lnTo>
                  <a:lnTo>
                    <a:pt x="36" y="95"/>
                  </a:lnTo>
                  <a:lnTo>
                    <a:pt x="32" y="93"/>
                  </a:lnTo>
                  <a:lnTo>
                    <a:pt x="28" y="89"/>
                  </a:lnTo>
                  <a:lnTo>
                    <a:pt x="28" y="87"/>
                  </a:lnTo>
                  <a:lnTo>
                    <a:pt x="30" y="87"/>
                  </a:lnTo>
                  <a:lnTo>
                    <a:pt x="35" y="88"/>
                  </a:lnTo>
                  <a:lnTo>
                    <a:pt x="40" y="89"/>
                  </a:lnTo>
                  <a:lnTo>
                    <a:pt x="44" y="89"/>
                  </a:lnTo>
                  <a:lnTo>
                    <a:pt x="50" y="89"/>
                  </a:lnTo>
                  <a:lnTo>
                    <a:pt x="56" y="88"/>
                  </a:lnTo>
                  <a:lnTo>
                    <a:pt x="62" y="87"/>
                  </a:lnTo>
                  <a:lnTo>
                    <a:pt x="67" y="86"/>
                  </a:lnTo>
                  <a:lnTo>
                    <a:pt x="72" y="85"/>
                  </a:lnTo>
                  <a:lnTo>
                    <a:pt x="77" y="83"/>
                  </a:lnTo>
                  <a:lnTo>
                    <a:pt x="73" y="77"/>
                  </a:lnTo>
                  <a:lnTo>
                    <a:pt x="68" y="71"/>
                  </a:lnTo>
                  <a:lnTo>
                    <a:pt x="63" y="66"/>
                  </a:lnTo>
                  <a:lnTo>
                    <a:pt x="57" y="63"/>
                  </a:lnTo>
                  <a:lnTo>
                    <a:pt x="50" y="65"/>
                  </a:lnTo>
                  <a:lnTo>
                    <a:pt x="42" y="66"/>
                  </a:lnTo>
                  <a:lnTo>
                    <a:pt x="33" y="66"/>
                  </a:lnTo>
                  <a:lnTo>
                    <a:pt x="25" y="66"/>
                  </a:lnTo>
                  <a:lnTo>
                    <a:pt x="18" y="64"/>
                  </a:lnTo>
                  <a:lnTo>
                    <a:pt x="11" y="62"/>
                  </a:lnTo>
                  <a:lnTo>
                    <a:pt x="5" y="58"/>
                  </a:lnTo>
                  <a:lnTo>
                    <a:pt x="2" y="54"/>
                  </a:lnTo>
                  <a:lnTo>
                    <a:pt x="0" y="51"/>
                  </a:lnTo>
                  <a:lnTo>
                    <a:pt x="0" y="50"/>
                  </a:lnTo>
                  <a:lnTo>
                    <a:pt x="3" y="51"/>
                  </a:lnTo>
                  <a:lnTo>
                    <a:pt x="6" y="54"/>
                  </a:lnTo>
                  <a:lnTo>
                    <a:pt x="10" y="55"/>
                  </a:lnTo>
                  <a:lnTo>
                    <a:pt x="13" y="56"/>
                  </a:lnTo>
                  <a:lnTo>
                    <a:pt x="19" y="57"/>
                  </a:lnTo>
                  <a:lnTo>
                    <a:pt x="25" y="57"/>
                  </a:lnTo>
                  <a:lnTo>
                    <a:pt x="30" y="57"/>
                  </a:lnTo>
                  <a:lnTo>
                    <a:pt x="36" y="57"/>
                  </a:lnTo>
                  <a:lnTo>
                    <a:pt x="42" y="56"/>
                  </a:lnTo>
                  <a:lnTo>
                    <a:pt x="47" y="55"/>
                  </a:lnTo>
                  <a:lnTo>
                    <a:pt x="41" y="49"/>
                  </a:lnTo>
                  <a:lnTo>
                    <a:pt x="35" y="43"/>
                  </a:lnTo>
                  <a:lnTo>
                    <a:pt x="29" y="38"/>
                  </a:lnTo>
                  <a:lnTo>
                    <a:pt x="22" y="31"/>
                  </a:lnTo>
                  <a:lnTo>
                    <a:pt x="17" y="24"/>
                  </a:lnTo>
                  <a:lnTo>
                    <a:pt x="11" y="18"/>
                  </a:lnTo>
                  <a:lnTo>
                    <a:pt x="7" y="12"/>
                  </a:lnTo>
                  <a:lnTo>
                    <a:pt x="4" y="8"/>
                  </a:lnTo>
                  <a:lnTo>
                    <a:pt x="2" y="2"/>
                  </a:lnTo>
                  <a:lnTo>
                    <a:pt x="2" y="0"/>
                  </a:lnTo>
                  <a:lnTo>
                    <a:pt x="5" y="1"/>
                  </a:lnTo>
                  <a:lnTo>
                    <a:pt x="9" y="4"/>
                  </a:lnTo>
                  <a:lnTo>
                    <a:pt x="11" y="8"/>
                  </a:lnTo>
                  <a:lnTo>
                    <a:pt x="15" y="12"/>
                  </a:lnTo>
                  <a:lnTo>
                    <a:pt x="21" y="19"/>
                  </a:lnTo>
                  <a:lnTo>
                    <a:pt x="27" y="25"/>
                  </a:lnTo>
                  <a:lnTo>
                    <a:pt x="34" y="32"/>
                  </a:lnTo>
                  <a:lnTo>
                    <a:pt x="40" y="38"/>
                  </a:lnTo>
                  <a:lnTo>
                    <a:pt x="45" y="43"/>
                  </a:lnTo>
                  <a:lnTo>
                    <a:pt x="49" y="46"/>
                  </a:lnTo>
                  <a:lnTo>
                    <a:pt x="52" y="39"/>
                  </a:lnTo>
                  <a:lnTo>
                    <a:pt x="55" y="31"/>
                  </a:lnTo>
                  <a:lnTo>
                    <a:pt x="56" y="23"/>
                  </a:lnTo>
                  <a:lnTo>
                    <a:pt x="55" y="16"/>
                  </a:lnTo>
                  <a:lnTo>
                    <a:pt x="53" y="11"/>
                  </a:lnTo>
                  <a:lnTo>
                    <a:pt x="55" y="8"/>
                  </a:lnTo>
                  <a:lnTo>
                    <a:pt x="56" y="9"/>
                  </a:lnTo>
                  <a:lnTo>
                    <a:pt x="58" y="11"/>
                  </a:lnTo>
                  <a:lnTo>
                    <a:pt x="62" y="24"/>
                  </a:lnTo>
                  <a:lnTo>
                    <a:pt x="64" y="36"/>
                  </a:lnTo>
                  <a:lnTo>
                    <a:pt x="64" y="47"/>
                  </a:lnTo>
                  <a:lnTo>
                    <a:pt x="64" y="53"/>
                  </a:lnTo>
                  <a:lnTo>
                    <a:pt x="70" y="57"/>
                  </a:lnTo>
                  <a:lnTo>
                    <a:pt x="75" y="64"/>
                  </a:lnTo>
                  <a:lnTo>
                    <a:pt x="80" y="70"/>
                  </a:lnTo>
                  <a:lnTo>
                    <a:pt x="85" y="73"/>
                  </a:lnTo>
                  <a:lnTo>
                    <a:pt x="91" y="71"/>
                  </a:lnTo>
                  <a:lnTo>
                    <a:pt x="97" y="64"/>
                  </a:lnTo>
                  <a:lnTo>
                    <a:pt x="101" y="55"/>
                  </a:lnTo>
                  <a:lnTo>
                    <a:pt x="101" y="44"/>
                  </a:lnTo>
                  <a:lnTo>
                    <a:pt x="100" y="36"/>
                  </a:lnTo>
                  <a:lnTo>
                    <a:pt x="101" y="33"/>
                  </a:lnTo>
                  <a:lnTo>
                    <a:pt x="102" y="34"/>
                  </a:lnTo>
                  <a:lnTo>
                    <a:pt x="104" y="39"/>
                  </a:lnTo>
                  <a:lnTo>
                    <a:pt x="106" y="50"/>
                  </a:lnTo>
                  <a:lnTo>
                    <a:pt x="108" y="63"/>
                  </a:lnTo>
                  <a:lnTo>
                    <a:pt x="108" y="76"/>
                  </a:lnTo>
                  <a:lnTo>
                    <a:pt x="103" y="85"/>
                  </a:lnTo>
                  <a:lnTo>
                    <a:pt x="110" y="92"/>
                  </a:lnTo>
                  <a:lnTo>
                    <a:pt x="116" y="98"/>
                  </a:lnTo>
                  <a:lnTo>
                    <a:pt x="119" y="103"/>
                  </a:lnTo>
                  <a:lnTo>
                    <a:pt x="123" y="108"/>
                  </a:lnTo>
                  <a:lnTo>
                    <a:pt x="127" y="104"/>
                  </a:lnTo>
                  <a:lnTo>
                    <a:pt x="129" y="100"/>
                  </a:lnTo>
                  <a:lnTo>
                    <a:pt x="132" y="95"/>
                  </a:lnTo>
                  <a:lnTo>
                    <a:pt x="133" y="92"/>
                  </a:lnTo>
                  <a:lnTo>
                    <a:pt x="134" y="89"/>
                  </a:lnTo>
                  <a:lnTo>
                    <a:pt x="136" y="88"/>
                  </a:lnTo>
                  <a:lnTo>
                    <a:pt x="139" y="89"/>
                  </a:lnTo>
                  <a:lnTo>
                    <a:pt x="140" y="94"/>
                  </a:lnTo>
                  <a:lnTo>
                    <a:pt x="139" y="101"/>
                  </a:lnTo>
                  <a:lnTo>
                    <a:pt x="136" y="107"/>
                  </a:lnTo>
                  <a:lnTo>
                    <a:pt x="134" y="114"/>
                  </a:lnTo>
                  <a:lnTo>
                    <a:pt x="132" y="117"/>
                  </a:lnTo>
                  <a:lnTo>
                    <a:pt x="134" y="121"/>
                  </a:lnTo>
                  <a:lnTo>
                    <a:pt x="136" y="124"/>
                  </a:lnTo>
                  <a:lnTo>
                    <a:pt x="139" y="129"/>
                  </a:lnTo>
                  <a:lnTo>
                    <a:pt x="141" y="132"/>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8" name="Freeform 320"/>
            <p:cNvSpPr>
              <a:spLocks/>
            </p:cNvSpPr>
            <p:nvPr/>
          </p:nvSpPr>
          <p:spPr bwMode="auto">
            <a:xfrm>
              <a:off x="124" y="38"/>
              <a:ext cx="56" cy="76"/>
            </a:xfrm>
            <a:custGeom>
              <a:avLst/>
              <a:gdLst>
                <a:gd name="T0" fmla="*/ 1 w 112"/>
                <a:gd name="T1" fmla="*/ 1 h 151"/>
                <a:gd name="T2" fmla="*/ 0 w 112"/>
                <a:gd name="T3" fmla="*/ 1 h 151"/>
                <a:gd name="T4" fmla="*/ 1 w 112"/>
                <a:gd name="T5" fmla="*/ 1 h 151"/>
                <a:gd name="T6" fmla="*/ 1 w 112"/>
                <a:gd name="T7" fmla="*/ 1 h 151"/>
                <a:gd name="T8" fmla="*/ 1 w 112"/>
                <a:gd name="T9" fmla="*/ 1 h 151"/>
                <a:gd name="T10" fmla="*/ 1 w 112"/>
                <a:gd name="T11" fmla="*/ 1 h 151"/>
                <a:gd name="T12" fmla="*/ 1 w 112"/>
                <a:gd name="T13" fmla="*/ 1 h 151"/>
                <a:gd name="T14" fmla="*/ 1 w 112"/>
                <a:gd name="T15" fmla="*/ 1 h 151"/>
                <a:gd name="T16" fmla="*/ 1 w 112"/>
                <a:gd name="T17" fmla="*/ 1 h 151"/>
                <a:gd name="T18" fmla="*/ 1 w 112"/>
                <a:gd name="T19" fmla="*/ 1 h 151"/>
                <a:gd name="T20" fmla="*/ 1 w 112"/>
                <a:gd name="T21" fmla="*/ 1 h 151"/>
                <a:gd name="T22" fmla="*/ 1 w 112"/>
                <a:gd name="T23" fmla="*/ 1 h 151"/>
                <a:gd name="T24" fmla="*/ 1 w 112"/>
                <a:gd name="T25" fmla="*/ 1 h 151"/>
                <a:gd name="T26" fmla="*/ 1 w 112"/>
                <a:gd name="T27" fmla="*/ 1 h 151"/>
                <a:gd name="T28" fmla="*/ 1 w 112"/>
                <a:gd name="T29" fmla="*/ 1 h 151"/>
                <a:gd name="T30" fmla="*/ 1 w 112"/>
                <a:gd name="T31" fmla="*/ 1 h 151"/>
                <a:gd name="T32" fmla="*/ 1 w 112"/>
                <a:gd name="T33" fmla="*/ 1 h 151"/>
                <a:gd name="T34" fmla="*/ 1 w 112"/>
                <a:gd name="T35" fmla="*/ 1 h 151"/>
                <a:gd name="T36" fmla="*/ 1 w 112"/>
                <a:gd name="T37" fmla="*/ 1 h 151"/>
                <a:gd name="T38" fmla="*/ 1 w 112"/>
                <a:gd name="T39" fmla="*/ 1 h 151"/>
                <a:gd name="T40" fmla="*/ 1 w 112"/>
                <a:gd name="T41" fmla="*/ 1 h 151"/>
                <a:gd name="T42" fmla="*/ 1 w 112"/>
                <a:gd name="T43" fmla="*/ 1 h 151"/>
                <a:gd name="T44" fmla="*/ 1 w 112"/>
                <a:gd name="T45" fmla="*/ 1 h 151"/>
                <a:gd name="T46" fmla="*/ 1 w 112"/>
                <a:gd name="T47" fmla="*/ 1 h 151"/>
                <a:gd name="T48" fmla="*/ 1 w 112"/>
                <a:gd name="T49" fmla="*/ 1 h 151"/>
                <a:gd name="T50" fmla="*/ 1 w 112"/>
                <a:gd name="T51" fmla="*/ 1 h 151"/>
                <a:gd name="T52" fmla="*/ 1 w 112"/>
                <a:gd name="T53" fmla="*/ 1 h 151"/>
                <a:gd name="T54" fmla="*/ 1 w 112"/>
                <a:gd name="T55" fmla="*/ 1 h 151"/>
                <a:gd name="T56" fmla="*/ 1 w 112"/>
                <a:gd name="T57" fmla="*/ 1 h 151"/>
                <a:gd name="T58" fmla="*/ 1 w 112"/>
                <a:gd name="T59" fmla="*/ 1 h 151"/>
                <a:gd name="T60" fmla="*/ 1 w 112"/>
                <a:gd name="T61" fmla="*/ 1 h 151"/>
                <a:gd name="T62" fmla="*/ 1 w 112"/>
                <a:gd name="T63" fmla="*/ 1 h 151"/>
                <a:gd name="T64" fmla="*/ 1 w 112"/>
                <a:gd name="T65" fmla="*/ 1 h 151"/>
                <a:gd name="T66" fmla="*/ 1 w 112"/>
                <a:gd name="T67" fmla="*/ 1 h 151"/>
                <a:gd name="T68" fmla="*/ 1 w 112"/>
                <a:gd name="T69" fmla="*/ 1 h 151"/>
                <a:gd name="T70" fmla="*/ 1 w 112"/>
                <a:gd name="T71" fmla="*/ 1 h 151"/>
                <a:gd name="T72" fmla="*/ 1 w 112"/>
                <a:gd name="T73" fmla="*/ 1 h 151"/>
                <a:gd name="T74" fmla="*/ 1 w 112"/>
                <a:gd name="T75" fmla="*/ 1 h 151"/>
                <a:gd name="T76" fmla="*/ 1 w 112"/>
                <a:gd name="T77" fmla="*/ 1 h 151"/>
                <a:gd name="T78" fmla="*/ 1 w 112"/>
                <a:gd name="T79" fmla="*/ 1 h 151"/>
                <a:gd name="T80" fmla="*/ 1 w 112"/>
                <a:gd name="T81" fmla="*/ 1 h 151"/>
                <a:gd name="T82" fmla="*/ 1 w 112"/>
                <a:gd name="T83" fmla="*/ 1 h 151"/>
                <a:gd name="T84" fmla="*/ 1 w 112"/>
                <a:gd name="T85" fmla="*/ 1 h 151"/>
                <a:gd name="T86" fmla="*/ 1 w 112"/>
                <a:gd name="T87" fmla="*/ 1 h 151"/>
                <a:gd name="T88" fmla="*/ 1 w 112"/>
                <a:gd name="T89" fmla="*/ 1 h 151"/>
                <a:gd name="T90" fmla="*/ 1 w 112"/>
                <a:gd name="T91" fmla="*/ 1 h 151"/>
                <a:gd name="T92" fmla="*/ 1 w 112"/>
                <a:gd name="T93" fmla="*/ 1 h 151"/>
                <a:gd name="T94" fmla="*/ 1 w 112"/>
                <a:gd name="T95" fmla="*/ 1 h 151"/>
                <a:gd name="T96" fmla="*/ 1 w 112"/>
                <a:gd name="T97" fmla="*/ 1 h 151"/>
                <a:gd name="T98" fmla="*/ 1 w 112"/>
                <a:gd name="T99" fmla="*/ 1 h 151"/>
                <a:gd name="T100" fmla="*/ 1 w 112"/>
                <a:gd name="T101" fmla="*/ 1 h 151"/>
                <a:gd name="T102" fmla="*/ 1 w 112"/>
                <a:gd name="T103" fmla="*/ 1 h 151"/>
                <a:gd name="T104" fmla="*/ 1 w 112"/>
                <a:gd name="T105" fmla="*/ 1 h 151"/>
                <a:gd name="T106" fmla="*/ 1 w 112"/>
                <a:gd name="T107" fmla="*/ 1 h 151"/>
                <a:gd name="T108" fmla="*/ 1 w 112"/>
                <a:gd name="T109" fmla="*/ 1 h 151"/>
                <a:gd name="T110" fmla="*/ 1 w 112"/>
                <a:gd name="T111" fmla="*/ 1 h 151"/>
                <a:gd name="T112" fmla="*/ 1 w 112"/>
                <a:gd name="T113" fmla="*/ 1 h 151"/>
                <a:gd name="T114" fmla="*/ 1 w 112"/>
                <a:gd name="T115" fmla="*/ 1 h 1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112"/>
                <a:gd name="T175" fmla="*/ 0 h 151"/>
                <a:gd name="T176" fmla="*/ 112 w 112"/>
                <a:gd name="T177" fmla="*/ 151 h 1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112" h="151">
                  <a:moveTo>
                    <a:pt x="23" y="151"/>
                  </a:moveTo>
                  <a:lnTo>
                    <a:pt x="15" y="144"/>
                  </a:lnTo>
                  <a:lnTo>
                    <a:pt x="7" y="130"/>
                  </a:lnTo>
                  <a:lnTo>
                    <a:pt x="0" y="114"/>
                  </a:lnTo>
                  <a:lnTo>
                    <a:pt x="0" y="96"/>
                  </a:lnTo>
                  <a:lnTo>
                    <a:pt x="2" y="91"/>
                  </a:lnTo>
                  <a:lnTo>
                    <a:pt x="3" y="91"/>
                  </a:lnTo>
                  <a:lnTo>
                    <a:pt x="5" y="92"/>
                  </a:lnTo>
                  <a:lnTo>
                    <a:pt x="5" y="96"/>
                  </a:lnTo>
                  <a:lnTo>
                    <a:pt x="7" y="108"/>
                  </a:lnTo>
                  <a:lnTo>
                    <a:pt x="10" y="122"/>
                  </a:lnTo>
                  <a:lnTo>
                    <a:pt x="16" y="134"/>
                  </a:lnTo>
                  <a:lnTo>
                    <a:pt x="25" y="142"/>
                  </a:lnTo>
                  <a:lnTo>
                    <a:pt x="28" y="138"/>
                  </a:lnTo>
                  <a:lnTo>
                    <a:pt x="31" y="134"/>
                  </a:lnTo>
                  <a:lnTo>
                    <a:pt x="32" y="130"/>
                  </a:lnTo>
                  <a:lnTo>
                    <a:pt x="34" y="128"/>
                  </a:lnTo>
                  <a:lnTo>
                    <a:pt x="30" y="114"/>
                  </a:lnTo>
                  <a:lnTo>
                    <a:pt x="26" y="98"/>
                  </a:lnTo>
                  <a:lnTo>
                    <a:pt x="24" y="82"/>
                  </a:lnTo>
                  <a:lnTo>
                    <a:pt x="24" y="72"/>
                  </a:lnTo>
                  <a:lnTo>
                    <a:pt x="25" y="66"/>
                  </a:lnTo>
                  <a:lnTo>
                    <a:pt x="27" y="65"/>
                  </a:lnTo>
                  <a:lnTo>
                    <a:pt x="28" y="66"/>
                  </a:lnTo>
                  <a:lnTo>
                    <a:pt x="30" y="72"/>
                  </a:lnTo>
                  <a:lnTo>
                    <a:pt x="30" y="82"/>
                  </a:lnTo>
                  <a:lnTo>
                    <a:pt x="32" y="95"/>
                  </a:lnTo>
                  <a:lnTo>
                    <a:pt x="35" y="107"/>
                  </a:lnTo>
                  <a:lnTo>
                    <a:pt x="40" y="115"/>
                  </a:lnTo>
                  <a:lnTo>
                    <a:pt x="45" y="108"/>
                  </a:lnTo>
                  <a:lnTo>
                    <a:pt x="49" y="99"/>
                  </a:lnTo>
                  <a:lnTo>
                    <a:pt x="53" y="90"/>
                  </a:lnTo>
                  <a:lnTo>
                    <a:pt x="55" y="83"/>
                  </a:lnTo>
                  <a:lnTo>
                    <a:pt x="49" y="66"/>
                  </a:lnTo>
                  <a:lnTo>
                    <a:pt x="47" y="49"/>
                  </a:lnTo>
                  <a:lnTo>
                    <a:pt x="49" y="32"/>
                  </a:lnTo>
                  <a:lnTo>
                    <a:pt x="55" y="20"/>
                  </a:lnTo>
                  <a:lnTo>
                    <a:pt x="58" y="17"/>
                  </a:lnTo>
                  <a:lnTo>
                    <a:pt x="59" y="17"/>
                  </a:lnTo>
                  <a:lnTo>
                    <a:pt x="61" y="19"/>
                  </a:lnTo>
                  <a:lnTo>
                    <a:pt x="59" y="22"/>
                  </a:lnTo>
                  <a:lnTo>
                    <a:pt x="56" y="36"/>
                  </a:lnTo>
                  <a:lnTo>
                    <a:pt x="55" y="50"/>
                  </a:lnTo>
                  <a:lnTo>
                    <a:pt x="57" y="61"/>
                  </a:lnTo>
                  <a:lnTo>
                    <a:pt x="61" y="69"/>
                  </a:lnTo>
                  <a:lnTo>
                    <a:pt x="68" y="60"/>
                  </a:lnTo>
                  <a:lnTo>
                    <a:pt x="72" y="51"/>
                  </a:lnTo>
                  <a:lnTo>
                    <a:pt x="76" y="43"/>
                  </a:lnTo>
                  <a:lnTo>
                    <a:pt x="77" y="35"/>
                  </a:lnTo>
                  <a:lnTo>
                    <a:pt x="79" y="27"/>
                  </a:lnTo>
                  <a:lnTo>
                    <a:pt x="84" y="17"/>
                  </a:lnTo>
                  <a:lnTo>
                    <a:pt x="88" y="9"/>
                  </a:lnTo>
                  <a:lnTo>
                    <a:pt x="93" y="4"/>
                  </a:lnTo>
                  <a:lnTo>
                    <a:pt x="96" y="1"/>
                  </a:lnTo>
                  <a:lnTo>
                    <a:pt x="101" y="0"/>
                  </a:lnTo>
                  <a:lnTo>
                    <a:pt x="102" y="1"/>
                  </a:lnTo>
                  <a:lnTo>
                    <a:pt x="101" y="5"/>
                  </a:lnTo>
                  <a:lnTo>
                    <a:pt x="93" y="15"/>
                  </a:lnTo>
                  <a:lnTo>
                    <a:pt x="86" y="24"/>
                  </a:lnTo>
                  <a:lnTo>
                    <a:pt x="81" y="34"/>
                  </a:lnTo>
                  <a:lnTo>
                    <a:pt x="80" y="40"/>
                  </a:lnTo>
                  <a:lnTo>
                    <a:pt x="79" y="49"/>
                  </a:lnTo>
                  <a:lnTo>
                    <a:pt x="77" y="58"/>
                  </a:lnTo>
                  <a:lnTo>
                    <a:pt x="73" y="66"/>
                  </a:lnTo>
                  <a:lnTo>
                    <a:pt x="70" y="72"/>
                  </a:lnTo>
                  <a:lnTo>
                    <a:pt x="76" y="70"/>
                  </a:lnTo>
                  <a:lnTo>
                    <a:pt x="81" y="68"/>
                  </a:lnTo>
                  <a:lnTo>
                    <a:pt x="87" y="66"/>
                  </a:lnTo>
                  <a:lnTo>
                    <a:pt x="93" y="64"/>
                  </a:lnTo>
                  <a:lnTo>
                    <a:pt x="99" y="60"/>
                  </a:lnTo>
                  <a:lnTo>
                    <a:pt x="102" y="57"/>
                  </a:lnTo>
                  <a:lnTo>
                    <a:pt x="106" y="54"/>
                  </a:lnTo>
                  <a:lnTo>
                    <a:pt x="108" y="52"/>
                  </a:lnTo>
                  <a:lnTo>
                    <a:pt x="110" y="50"/>
                  </a:lnTo>
                  <a:lnTo>
                    <a:pt x="112" y="49"/>
                  </a:lnTo>
                  <a:lnTo>
                    <a:pt x="112" y="51"/>
                  </a:lnTo>
                  <a:lnTo>
                    <a:pt x="111" y="54"/>
                  </a:lnTo>
                  <a:lnTo>
                    <a:pt x="107" y="61"/>
                  </a:lnTo>
                  <a:lnTo>
                    <a:pt x="101" y="67"/>
                  </a:lnTo>
                  <a:lnTo>
                    <a:pt x="95" y="72"/>
                  </a:lnTo>
                  <a:lnTo>
                    <a:pt x="89" y="75"/>
                  </a:lnTo>
                  <a:lnTo>
                    <a:pt x="83" y="77"/>
                  </a:lnTo>
                  <a:lnTo>
                    <a:pt x="77" y="80"/>
                  </a:lnTo>
                  <a:lnTo>
                    <a:pt x="72" y="81"/>
                  </a:lnTo>
                  <a:lnTo>
                    <a:pt x="69" y="81"/>
                  </a:lnTo>
                  <a:lnTo>
                    <a:pt x="64" y="90"/>
                  </a:lnTo>
                  <a:lnTo>
                    <a:pt x="57" y="102"/>
                  </a:lnTo>
                  <a:lnTo>
                    <a:pt x="53" y="113"/>
                  </a:lnTo>
                  <a:lnTo>
                    <a:pt x="50" y="121"/>
                  </a:lnTo>
                  <a:lnTo>
                    <a:pt x="55" y="122"/>
                  </a:lnTo>
                  <a:lnTo>
                    <a:pt x="59" y="123"/>
                  </a:lnTo>
                  <a:lnTo>
                    <a:pt x="66" y="123"/>
                  </a:lnTo>
                  <a:lnTo>
                    <a:pt x="72" y="122"/>
                  </a:lnTo>
                  <a:lnTo>
                    <a:pt x="78" y="121"/>
                  </a:lnTo>
                  <a:lnTo>
                    <a:pt x="84" y="119"/>
                  </a:lnTo>
                  <a:lnTo>
                    <a:pt x="88" y="115"/>
                  </a:lnTo>
                  <a:lnTo>
                    <a:pt x="92" y="111"/>
                  </a:lnTo>
                  <a:lnTo>
                    <a:pt x="95" y="106"/>
                  </a:lnTo>
                  <a:lnTo>
                    <a:pt x="97" y="105"/>
                  </a:lnTo>
                  <a:lnTo>
                    <a:pt x="97" y="106"/>
                  </a:lnTo>
                  <a:lnTo>
                    <a:pt x="96" y="111"/>
                  </a:lnTo>
                  <a:lnTo>
                    <a:pt x="93" y="117"/>
                  </a:lnTo>
                  <a:lnTo>
                    <a:pt x="88" y="122"/>
                  </a:lnTo>
                  <a:lnTo>
                    <a:pt x="83" y="127"/>
                  </a:lnTo>
                  <a:lnTo>
                    <a:pt x="76" y="129"/>
                  </a:lnTo>
                  <a:lnTo>
                    <a:pt x="69" y="132"/>
                  </a:lnTo>
                  <a:lnTo>
                    <a:pt x="62" y="133"/>
                  </a:lnTo>
                  <a:lnTo>
                    <a:pt x="55" y="133"/>
                  </a:lnTo>
                  <a:lnTo>
                    <a:pt x="49" y="132"/>
                  </a:lnTo>
                  <a:lnTo>
                    <a:pt x="46" y="135"/>
                  </a:lnTo>
                  <a:lnTo>
                    <a:pt x="43" y="138"/>
                  </a:lnTo>
                  <a:lnTo>
                    <a:pt x="41" y="143"/>
                  </a:lnTo>
                  <a:lnTo>
                    <a:pt x="40" y="147"/>
                  </a:lnTo>
                  <a:lnTo>
                    <a:pt x="34" y="145"/>
                  </a:lnTo>
                  <a:lnTo>
                    <a:pt x="30" y="147"/>
                  </a:lnTo>
                  <a:lnTo>
                    <a:pt x="25" y="149"/>
                  </a:lnTo>
                  <a:lnTo>
                    <a:pt x="23" y="151"/>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89" name="Freeform 321"/>
            <p:cNvSpPr>
              <a:spLocks/>
            </p:cNvSpPr>
            <p:nvPr/>
          </p:nvSpPr>
          <p:spPr bwMode="auto">
            <a:xfrm>
              <a:off x="151" y="123"/>
              <a:ext cx="91" cy="41"/>
            </a:xfrm>
            <a:custGeom>
              <a:avLst/>
              <a:gdLst>
                <a:gd name="T0" fmla="*/ 1 w 181"/>
                <a:gd name="T1" fmla="*/ 0 h 83"/>
                <a:gd name="T2" fmla="*/ 1 w 181"/>
                <a:gd name="T3" fmla="*/ 0 h 83"/>
                <a:gd name="T4" fmla="*/ 1 w 181"/>
                <a:gd name="T5" fmla="*/ 0 h 83"/>
                <a:gd name="T6" fmla="*/ 1 w 181"/>
                <a:gd name="T7" fmla="*/ 0 h 83"/>
                <a:gd name="T8" fmla="*/ 1 w 181"/>
                <a:gd name="T9" fmla="*/ 0 h 83"/>
                <a:gd name="T10" fmla="*/ 1 w 181"/>
                <a:gd name="T11" fmla="*/ 0 h 83"/>
                <a:gd name="T12" fmla="*/ 1 w 181"/>
                <a:gd name="T13" fmla="*/ 0 h 83"/>
                <a:gd name="T14" fmla="*/ 1 w 181"/>
                <a:gd name="T15" fmla="*/ 0 h 83"/>
                <a:gd name="T16" fmla="*/ 1 w 181"/>
                <a:gd name="T17" fmla="*/ 0 h 83"/>
                <a:gd name="T18" fmla="*/ 1 w 181"/>
                <a:gd name="T19" fmla="*/ 0 h 83"/>
                <a:gd name="T20" fmla="*/ 1 w 181"/>
                <a:gd name="T21" fmla="*/ 0 h 83"/>
                <a:gd name="T22" fmla="*/ 1 w 181"/>
                <a:gd name="T23" fmla="*/ 0 h 83"/>
                <a:gd name="T24" fmla="*/ 1 w 181"/>
                <a:gd name="T25" fmla="*/ 0 h 83"/>
                <a:gd name="T26" fmla="*/ 1 w 181"/>
                <a:gd name="T27" fmla="*/ 0 h 83"/>
                <a:gd name="T28" fmla="*/ 1 w 181"/>
                <a:gd name="T29" fmla="*/ 0 h 83"/>
                <a:gd name="T30" fmla="*/ 1 w 181"/>
                <a:gd name="T31" fmla="*/ 0 h 83"/>
                <a:gd name="T32" fmla="*/ 1 w 181"/>
                <a:gd name="T33" fmla="*/ 0 h 83"/>
                <a:gd name="T34" fmla="*/ 1 w 181"/>
                <a:gd name="T35" fmla="*/ 0 h 83"/>
                <a:gd name="T36" fmla="*/ 1 w 181"/>
                <a:gd name="T37" fmla="*/ 0 h 83"/>
                <a:gd name="T38" fmla="*/ 1 w 181"/>
                <a:gd name="T39" fmla="*/ 0 h 83"/>
                <a:gd name="T40" fmla="*/ 1 w 181"/>
                <a:gd name="T41" fmla="*/ 0 h 83"/>
                <a:gd name="T42" fmla="*/ 1 w 181"/>
                <a:gd name="T43" fmla="*/ 0 h 83"/>
                <a:gd name="T44" fmla="*/ 1 w 181"/>
                <a:gd name="T45" fmla="*/ 0 h 83"/>
                <a:gd name="T46" fmla="*/ 1 w 181"/>
                <a:gd name="T47" fmla="*/ 0 h 83"/>
                <a:gd name="T48" fmla="*/ 1 w 181"/>
                <a:gd name="T49" fmla="*/ 0 h 83"/>
                <a:gd name="T50" fmla="*/ 1 w 181"/>
                <a:gd name="T51" fmla="*/ 0 h 83"/>
                <a:gd name="T52" fmla="*/ 1 w 181"/>
                <a:gd name="T53" fmla="*/ 0 h 83"/>
                <a:gd name="T54" fmla="*/ 1 w 181"/>
                <a:gd name="T55" fmla="*/ 0 h 83"/>
                <a:gd name="T56" fmla="*/ 1 w 181"/>
                <a:gd name="T57" fmla="*/ 0 h 83"/>
                <a:gd name="T58" fmla="*/ 1 w 181"/>
                <a:gd name="T59" fmla="*/ 0 h 83"/>
                <a:gd name="T60" fmla="*/ 1 w 181"/>
                <a:gd name="T61" fmla="*/ 0 h 83"/>
                <a:gd name="T62" fmla="*/ 1 w 181"/>
                <a:gd name="T63" fmla="*/ 0 h 83"/>
                <a:gd name="T64" fmla="*/ 1 w 181"/>
                <a:gd name="T65" fmla="*/ 0 h 83"/>
                <a:gd name="T66" fmla="*/ 1 w 181"/>
                <a:gd name="T67" fmla="*/ 0 h 83"/>
                <a:gd name="T68" fmla="*/ 1 w 181"/>
                <a:gd name="T69" fmla="*/ 0 h 83"/>
                <a:gd name="T70" fmla="*/ 1 w 181"/>
                <a:gd name="T71" fmla="*/ 0 h 83"/>
                <a:gd name="T72" fmla="*/ 1 w 181"/>
                <a:gd name="T73" fmla="*/ 0 h 83"/>
                <a:gd name="T74" fmla="*/ 1 w 181"/>
                <a:gd name="T75" fmla="*/ 0 h 83"/>
                <a:gd name="T76" fmla="*/ 1 w 181"/>
                <a:gd name="T77" fmla="*/ 0 h 83"/>
                <a:gd name="T78" fmla="*/ 1 w 181"/>
                <a:gd name="T79" fmla="*/ 0 h 83"/>
                <a:gd name="T80" fmla="*/ 1 w 181"/>
                <a:gd name="T81" fmla="*/ 0 h 83"/>
                <a:gd name="T82" fmla="*/ 1 w 181"/>
                <a:gd name="T83" fmla="*/ 0 h 83"/>
                <a:gd name="T84" fmla="*/ 1 w 181"/>
                <a:gd name="T85" fmla="*/ 0 h 83"/>
                <a:gd name="T86" fmla="*/ 1 w 181"/>
                <a:gd name="T87" fmla="*/ 0 h 83"/>
                <a:gd name="T88" fmla="*/ 1 w 181"/>
                <a:gd name="T89" fmla="*/ 0 h 83"/>
                <a:gd name="T90" fmla="*/ 1 w 181"/>
                <a:gd name="T91" fmla="*/ 0 h 83"/>
                <a:gd name="T92" fmla="*/ 1 w 181"/>
                <a:gd name="T93" fmla="*/ 0 h 83"/>
                <a:gd name="T94" fmla="*/ 1 w 181"/>
                <a:gd name="T95" fmla="*/ 0 h 83"/>
                <a:gd name="T96" fmla="*/ 1 w 181"/>
                <a:gd name="T97" fmla="*/ 0 h 83"/>
                <a:gd name="T98" fmla="*/ 1 w 181"/>
                <a:gd name="T99" fmla="*/ 0 h 83"/>
                <a:gd name="T100" fmla="*/ 1 w 181"/>
                <a:gd name="T101" fmla="*/ 0 h 83"/>
                <a:gd name="T102" fmla="*/ 1 w 181"/>
                <a:gd name="T103" fmla="*/ 0 h 8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1"/>
                <a:gd name="T157" fmla="*/ 0 h 83"/>
                <a:gd name="T158" fmla="*/ 181 w 181"/>
                <a:gd name="T159" fmla="*/ 83 h 8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1" h="83">
                  <a:moveTo>
                    <a:pt x="0" y="25"/>
                  </a:moveTo>
                  <a:lnTo>
                    <a:pt x="1" y="26"/>
                  </a:lnTo>
                  <a:lnTo>
                    <a:pt x="1" y="27"/>
                  </a:lnTo>
                  <a:lnTo>
                    <a:pt x="1" y="30"/>
                  </a:lnTo>
                  <a:lnTo>
                    <a:pt x="1" y="31"/>
                  </a:lnTo>
                  <a:lnTo>
                    <a:pt x="8" y="31"/>
                  </a:lnTo>
                  <a:lnTo>
                    <a:pt x="15" y="31"/>
                  </a:lnTo>
                  <a:lnTo>
                    <a:pt x="23" y="31"/>
                  </a:lnTo>
                  <a:lnTo>
                    <a:pt x="31" y="32"/>
                  </a:lnTo>
                  <a:lnTo>
                    <a:pt x="39" y="33"/>
                  </a:lnTo>
                  <a:lnTo>
                    <a:pt x="45" y="35"/>
                  </a:lnTo>
                  <a:lnTo>
                    <a:pt x="49" y="36"/>
                  </a:lnTo>
                  <a:lnTo>
                    <a:pt x="53" y="39"/>
                  </a:lnTo>
                  <a:lnTo>
                    <a:pt x="56" y="46"/>
                  </a:lnTo>
                  <a:lnTo>
                    <a:pt x="61" y="56"/>
                  </a:lnTo>
                  <a:lnTo>
                    <a:pt x="69" y="66"/>
                  </a:lnTo>
                  <a:lnTo>
                    <a:pt x="79" y="75"/>
                  </a:lnTo>
                  <a:lnTo>
                    <a:pt x="85" y="76"/>
                  </a:lnTo>
                  <a:lnTo>
                    <a:pt x="86" y="75"/>
                  </a:lnTo>
                  <a:lnTo>
                    <a:pt x="85" y="72"/>
                  </a:lnTo>
                  <a:lnTo>
                    <a:pt x="80" y="68"/>
                  </a:lnTo>
                  <a:lnTo>
                    <a:pt x="75" y="61"/>
                  </a:lnTo>
                  <a:lnTo>
                    <a:pt x="71" y="54"/>
                  </a:lnTo>
                  <a:lnTo>
                    <a:pt x="69" y="46"/>
                  </a:lnTo>
                  <a:lnTo>
                    <a:pt x="68" y="40"/>
                  </a:lnTo>
                  <a:lnTo>
                    <a:pt x="76" y="40"/>
                  </a:lnTo>
                  <a:lnTo>
                    <a:pt x="86" y="41"/>
                  </a:lnTo>
                  <a:lnTo>
                    <a:pt x="94" y="43"/>
                  </a:lnTo>
                  <a:lnTo>
                    <a:pt x="101" y="46"/>
                  </a:lnTo>
                  <a:lnTo>
                    <a:pt x="104" y="55"/>
                  </a:lnTo>
                  <a:lnTo>
                    <a:pt x="110" y="64"/>
                  </a:lnTo>
                  <a:lnTo>
                    <a:pt x="120" y="73"/>
                  </a:lnTo>
                  <a:lnTo>
                    <a:pt x="130" y="80"/>
                  </a:lnTo>
                  <a:lnTo>
                    <a:pt x="138" y="83"/>
                  </a:lnTo>
                  <a:lnTo>
                    <a:pt x="144" y="83"/>
                  </a:lnTo>
                  <a:lnTo>
                    <a:pt x="145" y="81"/>
                  </a:lnTo>
                  <a:lnTo>
                    <a:pt x="142" y="78"/>
                  </a:lnTo>
                  <a:lnTo>
                    <a:pt x="130" y="71"/>
                  </a:lnTo>
                  <a:lnTo>
                    <a:pt x="121" y="63"/>
                  </a:lnTo>
                  <a:lnTo>
                    <a:pt x="114" y="56"/>
                  </a:lnTo>
                  <a:lnTo>
                    <a:pt x="112" y="49"/>
                  </a:lnTo>
                  <a:lnTo>
                    <a:pt x="119" y="53"/>
                  </a:lnTo>
                  <a:lnTo>
                    <a:pt x="128" y="56"/>
                  </a:lnTo>
                  <a:lnTo>
                    <a:pt x="137" y="57"/>
                  </a:lnTo>
                  <a:lnTo>
                    <a:pt x="147" y="60"/>
                  </a:lnTo>
                  <a:lnTo>
                    <a:pt x="157" y="61"/>
                  </a:lnTo>
                  <a:lnTo>
                    <a:pt x="165" y="62"/>
                  </a:lnTo>
                  <a:lnTo>
                    <a:pt x="171" y="63"/>
                  </a:lnTo>
                  <a:lnTo>
                    <a:pt x="176" y="63"/>
                  </a:lnTo>
                  <a:lnTo>
                    <a:pt x="180" y="63"/>
                  </a:lnTo>
                  <a:lnTo>
                    <a:pt x="181" y="61"/>
                  </a:lnTo>
                  <a:lnTo>
                    <a:pt x="177" y="58"/>
                  </a:lnTo>
                  <a:lnTo>
                    <a:pt x="173" y="57"/>
                  </a:lnTo>
                  <a:lnTo>
                    <a:pt x="166" y="56"/>
                  </a:lnTo>
                  <a:lnTo>
                    <a:pt x="159" y="55"/>
                  </a:lnTo>
                  <a:lnTo>
                    <a:pt x="150" y="53"/>
                  </a:lnTo>
                  <a:lnTo>
                    <a:pt x="142" y="50"/>
                  </a:lnTo>
                  <a:lnTo>
                    <a:pt x="133" y="47"/>
                  </a:lnTo>
                  <a:lnTo>
                    <a:pt x="125" y="45"/>
                  </a:lnTo>
                  <a:lnTo>
                    <a:pt x="121" y="42"/>
                  </a:lnTo>
                  <a:lnTo>
                    <a:pt x="117" y="41"/>
                  </a:lnTo>
                  <a:lnTo>
                    <a:pt x="123" y="35"/>
                  </a:lnTo>
                  <a:lnTo>
                    <a:pt x="129" y="32"/>
                  </a:lnTo>
                  <a:lnTo>
                    <a:pt x="135" y="30"/>
                  </a:lnTo>
                  <a:lnTo>
                    <a:pt x="140" y="28"/>
                  </a:lnTo>
                  <a:lnTo>
                    <a:pt x="145" y="27"/>
                  </a:lnTo>
                  <a:lnTo>
                    <a:pt x="146" y="26"/>
                  </a:lnTo>
                  <a:lnTo>
                    <a:pt x="144" y="24"/>
                  </a:lnTo>
                  <a:lnTo>
                    <a:pt x="138" y="21"/>
                  </a:lnTo>
                  <a:lnTo>
                    <a:pt x="131" y="21"/>
                  </a:lnTo>
                  <a:lnTo>
                    <a:pt x="122" y="25"/>
                  </a:lnTo>
                  <a:lnTo>
                    <a:pt x="114" y="30"/>
                  </a:lnTo>
                  <a:lnTo>
                    <a:pt x="109" y="35"/>
                  </a:lnTo>
                  <a:lnTo>
                    <a:pt x="105" y="35"/>
                  </a:lnTo>
                  <a:lnTo>
                    <a:pt x="99" y="34"/>
                  </a:lnTo>
                  <a:lnTo>
                    <a:pt x="93" y="33"/>
                  </a:lnTo>
                  <a:lnTo>
                    <a:pt x="87" y="33"/>
                  </a:lnTo>
                  <a:lnTo>
                    <a:pt x="83" y="32"/>
                  </a:lnTo>
                  <a:lnTo>
                    <a:pt x="78" y="32"/>
                  </a:lnTo>
                  <a:lnTo>
                    <a:pt x="75" y="32"/>
                  </a:lnTo>
                  <a:lnTo>
                    <a:pt x="72" y="32"/>
                  </a:lnTo>
                  <a:lnTo>
                    <a:pt x="71" y="25"/>
                  </a:lnTo>
                  <a:lnTo>
                    <a:pt x="74" y="17"/>
                  </a:lnTo>
                  <a:lnTo>
                    <a:pt x="79" y="10"/>
                  </a:lnTo>
                  <a:lnTo>
                    <a:pt x="87" y="5"/>
                  </a:lnTo>
                  <a:lnTo>
                    <a:pt x="93" y="2"/>
                  </a:lnTo>
                  <a:lnTo>
                    <a:pt x="94" y="1"/>
                  </a:lnTo>
                  <a:lnTo>
                    <a:pt x="92" y="0"/>
                  </a:lnTo>
                  <a:lnTo>
                    <a:pt x="87" y="0"/>
                  </a:lnTo>
                  <a:lnTo>
                    <a:pt x="84" y="1"/>
                  </a:lnTo>
                  <a:lnTo>
                    <a:pt x="79" y="3"/>
                  </a:lnTo>
                  <a:lnTo>
                    <a:pt x="74" y="6"/>
                  </a:lnTo>
                  <a:lnTo>
                    <a:pt x="69" y="10"/>
                  </a:lnTo>
                  <a:lnTo>
                    <a:pt x="63" y="15"/>
                  </a:lnTo>
                  <a:lnTo>
                    <a:pt x="59" y="18"/>
                  </a:lnTo>
                  <a:lnTo>
                    <a:pt x="55" y="21"/>
                  </a:lnTo>
                  <a:lnTo>
                    <a:pt x="53" y="24"/>
                  </a:lnTo>
                  <a:lnTo>
                    <a:pt x="48" y="24"/>
                  </a:lnTo>
                  <a:lnTo>
                    <a:pt x="41" y="24"/>
                  </a:lnTo>
                  <a:lnTo>
                    <a:pt x="34" y="24"/>
                  </a:lnTo>
                  <a:lnTo>
                    <a:pt x="26" y="24"/>
                  </a:lnTo>
                  <a:lnTo>
                    <a:pt x="18" y="24"/>
                  </a:lnTo>
                  <a:lnTo>
                    <a:pt x="10" y="24"/>
                  </a:lnTo>
                  <a:lnTo>
                    <a:pt x="4" y="24"/>
                  </a:lnTo>
                  <a:lnTo>
                    <a:pt x="0" y="25"/>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0" name="Freeform 322"/>
            <p:cNvSpPr>
              <a:spLocks/>
            </p:cNvSpPr>
            <p:nvPr/>
          </p:nvSpPr>
          <p:spPr bwMode="auto">
            <a:xfrm>
              <a:off x="142" y="160"/>
              <a:ext cx="74" cy="84"/>
            </a:xfrm>
            <a:custGeom>
              <a:avLst/>
              <a:gdLst>
                <a:gd name="T0" fmla="*/ 1 w 148"/>
                <a:gd name="T1" fmla="*/ 0 h 169"/>
                <a:gd name="T2" fmla="*/ 1 w 148"/>
                <a:gd name="T3" fmla="*/ 0 h 169"/>
                <a:gd name="T4" fmla="*/ 1 w 148"/>
                <a:gd name="T5" fmla="*/ 0 h 169"/>
                <a:gd name="T6" fmla="*/ 1 w 148"/>
                <a:gd name="T7" fmla="*/ 0 h 169"/>
                <a:gd name="T8" fmla="*/ 1 w 148"/>
                <a:gd name="T9" fmla="*/ 0 h 169"/>
                <a:gd name="T10" fmla="*/ 1 w 148"/>
                <a:gd name="T11" fmla="*/ 0 h 169"/>
                <a:gd name="T12" fmla="*/ 1 w 148"/>
                <a:gd name="T13" fmla="*/ 0 h 169"/>
                <a:gd name="T14" fmla="*/ 1 w 148"/>
                <a:gd name="T15" fmla="*/ 0 h 169"/>
                <a:gd name="T16" fmla="*/ 1 w 148"/>
                <a:gd name="T17" fmla="*/ 0 h 169"/>
                <a:gd name="T18" fmla="*/ 1 w 148"/>
                <a:gd name="T19" fmla="*/ 0 h 169"/>
                <a:gd name="T20" fmla="*/ 1 w 148"/>
                <a:gd name="T21" fmla="*/ 0 h 169"/>
                <a:gd name="T22" fmla="*/ 1 w 148"/>
                <a:gd name="T23" fmla="*/ 0 h 169"/>
                <a:gd name="T24" fmla="*/ 1 w 148"/>
                <a:gd name="T25" fmla="*/ 0 h 169"/>
                <a:gd name="T26" fmla="*/ 1 w 148"/>
                <a:gd name="T27" fmla="*/ 0 h 169"/>
                <a:gd name="T28" fmla="*/ 1 w 148"/>
                <a:gd name="T29" fmla="*/ 0 h 169"/>
                <a:gd name="T30" fmla="*/ 1 w 148"/>
                <a:gd name="T31" fmla="*/ 0 h 169"/>
                <a:gd name="T32" fmla="*/ 1 w 148"/>
                <a:gd name="T33" fmla="*/ 0 h 169"/>
                <a:gd name="T34" fmla="*/ 1 w 148"/>
                <a:gd name="T35" fmla="*/ 0 h 169"/>
                <a:gd name="T36" fmla="*/ 1 w 148"/>
                <a:gd name="T37" fmla="*/ 0 h 169"/>
                <a:gd name="T38" fmla="*/ 1 w 148"/>
                <a:gd name="T39" fmla="*/ 0 h 169"/>
                <a:gd name="T40" fmla="*/ 1 w 148"/>
                <a:gd name="T41" fmla="*/ 0 h 169"/>
                <a:gd name="T42" fmla="*/ 1 w 148"/>
                <a:gd name="T43" fmla="*/ 0 h 169"/>
                <a:gd name="T44" fmla="*/ 1 w 148"/>
                <a:gd name="T45" fmla="*/ 0 h 169"/>
                <a:gd name="T46" fmla="*/ 1 w 148"/>
                <a:gd name="T47" fmla="*/ 0 h 169"/>
                <a:gd name="T48" fmla="*/ 1 w 148"/>
                <a:gd name="T49" fmla="*/ 0 h 169"/>
                <a:gd name="T50" fmla="*/ 1 w 148"/>
                <a:gd name="T51" fmla="*/ 0 h 169"/>
                <a:gd name="T52" fmla="*/ 1 w 148"/>
                <a:gd name="T53" fmla="*/ 0 h 169"/>
                <a:gd name="T54" fmla="*/ 1 w 148"/>
                <a:gd name="T55" fmla="*/ 0 h 169"/>
                <a:gd name="T56" fmla="*/ 1 w 148"/>
                <a:gd name="T57" fmla="*/ 0 h 169"/>
                <a:gd name="T58" fmla="*/ 1 w 148"/>
                <a:gd name="T59" fmla="*/ 0 h 169"/>
                <a:gd name="T60" fmla="*/ 1 w 148"/>
                <a:gd name="T61" fmla="*/ 0 h 169"/>
                <a:gd name="T62" fmla="*/ 1 w 148"/>
                <a:gd name="T63" fmla="*/ 0 h 169"/>
                <a:gd name="T64" fmla="*/ 1 w 148"/>
                <a:gd name="T65" fmla="*/ 0 h 169"/>
                <a:gd name="T66" fmla="*/ 1 w 148"/>
                <a:gd name="T67" fmla="*/ 0 h 169"/>
                <a:gd name="T68" fmla="*/ 1 w 148"/>
                <a:gd name="T69" fmla="*/ 0 h 169"/>
                <a:gd name="T70" fmla="*/ 1 w 148"/>
                <a:gd name="T71" fmla="*/ 0 h 169"/>
                <a:gd name="T72" fmla="*/ 1 w 148"/>
                <a:gd name="T73" fmla="*/ 0 h 169"/>
                <a:gd name="T74" fmla="*/ 1 w 148"/>
                <a:gd name="T75" fmla="*/ 0 h 169"/>
                <a:gd name="T76" fmla="*/ 1 w 148"/>
                <a:gd name="T77" fmla="*/ 0 h 169"/>
                <a:gd name="T78" fmla="*/ 1 w 148"/>
                <a:gd name="T79" fmla="*/ 0 h 169"/>
                <a:gd name="T80" fmla="*/ 1 w 148"/>
                <a:gd name="T81" fmla="*/ 0 h 169"/>
                <a:gd name="T82" fmla="*/ 1 w 148"/>
                <a:gd name="T83" fmla="*/ 0 h 169"/>
                <a:gd name="T84" fmla="*/ 1 w 148"/>
                <a:gd name="T85" fmla="*/ 0 h 169"/>
                <a:gd name="T86" fmla="*/ 1 w 148"/>
                <a:gd name="T87" fmla="*/ 0 h 169"/>
                <a:gd name="T88" fmla="*/ 1 w 148"/>
                <a:gd name="T89" fmla="*/ 0 h 169"/>
                <a:gd name="T90" fmla="*/ 1 w 148"/>
                <a:gd name="T91" fmla="*/ 0 h 169"/>
                <a:gd name="T92" fmla="*/ 1 w 148"/>
                <a:gd name="T93" fmla="*/ 0 h 169"/>
                <a:gd name="T94" fmla="*/ 1 w 148"/>
                <a:gd name="T95" fmla="*/ 0 h 16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48"/>
                <a:gd name="T145" fmla="*/ 0 h 169"/>
                <a:gd name="T146" fmla="*/ 148 w 148"/>
                <a:gd name="T147" fmla="*/ 169 h 16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48" h="169">
                  <a:moveTo>
                    <a:pt x="0" y="0"/>
                  </a:moveTo>
                  <a:lnTo>
                    <a:pt x="6" y="5"/>
                  </a:lnTo>
                  <a:lnTo>
                    <a:pt x="13" y="13"/>
                  </a:lnTo>
                  <a:lnTo>
                    <a:pt x="20" y="22"/>
                  </a:lnTo>
                  <a:lnTo>
                    <a:pt x="25" y="27"/>
                  </a:lnTo>
                  <a:lnTo>
                    <a:pt x="21" y="40"/>
                  </a:lnTo>
                  <a:lnTo>
                    <a:pt x="21" y="58"/>
                  </a:lnTo>
                  <a:lnTo>
                    <a:pt x="22" y="76"/>
                  </a:lnTo>
                  <a:lnTo>
                    <a:pt x="28" y="89"/>
                  </a:lnTo>
                  <a:lnTo>
                    <a:pt x="27" y="74"/>
                  </a:lnTo>
                  <a:lnTo>
                    <a:pt x="28" y="59"/>
                  </a:lnTo>
                  <a:lnTo>
                    <a:pt x="30" y="45"/>
                  </a:lnTo>
                  <a:lnTo>
                    <a:pt x="35" y="37"/>
                  </a:lnTo>
                  <a:lnTo>
                    <a:pt x="37" y="35"/>
                  </a:lnTo>
                  <a:lnTo>
                    <a:pt x="40" y="36"/>
                  </a:lnTo>
                  <a:lnTo>
                    <a:pt x="41" y="38"/>
                  </a:lnTo>
                  <a:lnTo>
                    <a:pt x="43" y="42"/>
                  </a:lnTo>
                  <a:lnTo>
                    <a:pt x="49" y="48"/>
                  </a:lnTo>
                  <a:lnTo>
                    <a:pt x="56" y="56"/>
                  </a:lnTo>
                  <a:lnTo>
                    <a:pt x="63" y="64"/>
                  </a:lnTo>
                  <a:lnTo>
                    <a:pt x="67" y="70"/>
                  </a:lnTo>
                  <a:lnTo>
                    <a:pt x="65" y="83"/>
                  </a:lnTo>
                  <a:lnTo>
                    <a:pt x="63" y="100"/>
                  </a:lnTo>
                  <a:lnTo>
                    <a:pt x="65" y="114"/>
                  </a:lnTo>
                  <a:lnTo>
                    <a:pt x="74" y="127"/>
                  </a:lnTo>
                  <a:lnTo>
                    <a:pt x="72" y="112"/>
                  </a:lnTo>
                  <a:lnTo>
                    <a:pt x="72" y="97"/>
                  </a:lnTo>
                  <a:lnTo>
                    <a:pt x="74" y="85"/>
                  </a:lnTo>
                  <a:lnTo>
                    <a:pt x="80" y="76"/>
                  </a:lnTo>
                  <a:lnTo>
                    <a:pt x="86" y="82"/>
                  </a:lnTo>
                  <a:lnTo>
                    <a:pt x="94" y="90"/>
                  </a:lnTo>
                  <a:lnTo>
                    <a:pt x="102" y="103"/>
                  </a:lnTo>
                  <a:lnTo>
                    <a:pt x="112" y="116"/>
                  </a:lnTo>
                  <a:lnTo>
                    <a:pt x="121" y="129"/>
                  </a:lnTo>
                  <a:lnTo>
                    <a:pt x="131" y="142"/>
                  </a:lnTo>
                  <a:lnTo>
                    <a:pt x="138" y="154"/>
                  </a:lnTo>
                  <a:lnTo>
                    <a:pt x="142" y="162"/>
                  </a:lnTo>
                  <a:lnTo>
                    <a:pt x="146" y="168"/>
                  </a:lnTo>
                  <a:lnTo>
                    <a:pt x="148" y="169"/>
                  </a:lnTo>
                  <a:lnTo>
                    <a:pt x="148" y="165"/>
                  </a:lnTo>
                  <a:lnTo>
                    <a:pt x="147" y="159"/>
                  </a:lnTo>
                  <a:lnTo>
                    <a:pt x="143" y="153"/>
                  </a:lnTo>
                  <a:lnTo>
                    <a:pt x="138" y="142"/>
                  </a:lnTo>
                  <a:lnTo>
                    <a:pt x="129" y="128"/>
                  </a:lnTo>
                  <a:lnTo>
                    <a:pt x="121" y="114"/>
                  </a:lnTo>
                  <a:lnTo>
                    <a:pt x="111" y="101"/>
                  </a:lnTo>
                  <a:lnTo>
                    <a:pt x="103" y="88"/>
                  </a:lnTo>
                  <a:lnTo>
                    <a:pt x="95" y="79"/>
                  </a:lnTo>
                  <a:lnTo>
                    <a:pt x="89" y="73"/>
                  </a:lnTo>
                  <a:lnTo>
                    <a:pt x="93" y="71"/>
                  </a:lnTo>
                  <a:lnTo>
                    <a:pt x="97" y="67"/>
                  </a:lnTo>
                  <a:lnTo>
                    <a:pt x="102" y="66"/>
                  </a:lnTo>
                  <a:lnTo>
                    <a:pt x="106" y="65"/>
                  </a:lnTo>
                  <a:lnTo>
                    <a:pt x="110" y="64"/>
                  </a:lnTo>
                  <a:lnTo>
                    <a:pt x="114" y="64"/>
                  </a:lnTo>
                  <a:lnTo>
                    <a:pt x="119" y="65"/>
                  </a:lnTo>
                  <a:lnTo>
                    <a:pt x="124" y="67"/>
                  </a:lnTo>
                  <a:lnTo>
                    <a:pt x="131" y="71"/>
                  </a:lnTo>
                  <a:lnTo>
                    <a:pt x="134" y="72"/>
                  </a:lnTo>
                  <a:lnTo>
                    <a:pt x="134" y="71"/>
                  </a:lnTo>
                  <a:lnTo>
                    <a:pt x="132" y="66"/>
                  </a:lnTo>
                  <a:lnTo>
                    <a:pt x="128" y="63"/>
                  </a:lnTo>
                  <a:lnTo>
                    <a:pt x="123" y="60"/>
                  </a:lnTo>
                  <a:lnTo>
                    <a:pt x="116" y="58"/>
                  </a:lnTo>
                  <a:lnTo>
                    <a:pt x="109" y="57"/>
                  </a:lnTo>
                  <a:lnTo>
                    <a:pt x="101" y="57"/>
                  </a:lnTo>
                  <a:lnTo>
                    <a:pt x="93" y="58"/>
                  </a:lnTo>
                  <a:lnTo>
                    <a:pt x="87" y="59"/>
                  </a:lnTo>
                  <a:lnTo>
                    <a:pt x="81" y="63"/>
                  </a:lnTo>
                  <a:lnTo>
                    <a:pt x="73" y="56"/>
                  </a:lnTo>
                  <a:lnTo>
                    <a:pt x="65" y="48"/>
                  </a:lnTo>
                  <a:lnTo>
                    <a:pt x="57" y="41"/>
                  </a:lnTo>
                  <a:lnTo>
                    <a:pt x="52" y="36"/>
                  </a:lnTo>
                  <a:lnTo>
                    <a:pt x="58" y="33"/>
                  </a:lnTo>
                  <a:lnTo>
                    <a:pt x="66" y="31"/>
                  </a:lnTo>
                  <a:lnTo>
                    <a:pt x="75" y="30"/>
                  </a:lnTo>
                  <a:lnTo>
                    <a:pt x="83" y="31"/>
                  </a:lnTo>
                  <a:lnTo>
                    <a:pt x="87" y="33"/>
                  </a:lnTo>
                  <a:lnTo>
                    <a:pt x="88" y="31"/>
                  </a:lnTo>
                  <a:lnTo>
                    <a:pt x="86" y="29"/>
                  </a:lnTo>
                  <a:lnTo>
                    <a:pt x="81" y="28"/>
                  </a:lnTo>
                  <a:lnTo>
                    <a:pt x="78" y="28"/>
                  </a:lnTo>
                  <a:lnTo>
                    <a:pt x="73" y="27"/>
                  </a:lnTo>
                  <a:lnTo>
                    <a:pt x="67" y="26"/>
                  </a:lnTo>
                  <a:lnTo>
                    <a:pt x="61" y="26"/>
                  </a:lnTo>
                  <a:lnTo>
                    <a:pt x="56" y="25"/>
                  </a:lnTo>
                  <a:lnTo>
                    <a:pt x="51" y="25"/>
                  </a:lnTo>
                  <a:lnTo>
                    <a:pt x="45" y="25"/>
                  </a:lnTo>
                  <a:lnTo>
                    <a:pt x="42" y="25"/>
                  </a:lnTo>
                  <a:lnTo>
                    <a:pt x="37" y="23"/>
                  </a:lnTo>
                  <a:lnTo>
                    <a:pt x="32" y="20"/>
                  </a:lnTo>
                  <a:lnTo>
                    <a:pt x="26" y="15"/>
                  </a:lnTo>
                  <a:lnTo>
                    <a:pt x="20" y="11"/>
                  </a:lnTo>
                  <a:lnTo>
                    <a:pt x="14" y="6"/>
                  </a:lnTo>
                  <a:lnTo>
                    <a:pt x="10" y="3"/>
                  </a:lnTo>
                  <a:lnTo>
                    <a:pt x="5" y="0"/>
                  </a:lnTo>
                  <a:lnTo>
                    <a:pt x="0" y="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1" name="Freeform 323"/>
            <p:cNvSpPr>
              <a:spLocks/>
            </p:cNvSpPr>
            <p:nvPr/>
          </p:nvSpPr>
          <p:spPr bwMode="auto">
            <a:xfrm>
              <a:off x="79" y="167"/>
              <a:ext cx="55" cy="98"/>
            </a:xfrm>
            <a:custGeom>
              <a:avLst/>
              <a:gdLst>
                <a:gd name="T0" fmla="*/ 1 w 110"/>
                <a:gd name="T1" fmla="*/ 1 h 195"/>
                <a:gd name="T2" fmla="*/ 1 w 110"/>
                <a:gd name="T3" fmla="*/ 1 h 195"/>
                <a:gd name="T4" fmla="*/ 1 w 110"/>
                <a:gd name="T5" fmla="*/ 1 h 195"/>
                <a:gd name="T6" fmla="*/ 1 w 110"/>
                <a:gd name="T7" fmla="*/ 1 h 195"/>
                <a:gd name="T8" fmla="*/ 1 w 110"/>
                <a:gd name="T9" fmla="*/ 1 h 195"/>
                <a:gd name="T10" fmla="*/ 1 w 110"/>
                <a:gd name="T11" fmla="*/ 1 h 195"/>
                <a:gd name="T12" fmla="*/ 1 w 110"/>
                <a:gd name="T13" fmla="*/ 1 h 195"/>
                <a:gd name="T14" fmla="*/ 1 w 110"/>
                <a:gd name="T15" fmla="*/ 1 h 195"/>
                <a:gd name="T16" fmla="*/ 1 w 110"/>
                <a:gd name="T17" fmla="*/ 1 h 195"/>
                <a:gd name="T18" fmla="*/ 1 w 110"/>
                <a:gd name="T19" fmla="*/ 1 h 195"/>
                <a:gd name="T20" fmla="*/ 1 w 110"/>
                <a:gd name="T21" fmla="*/ 1 h 195"/>
                <a:gd name="T22" fmla="*/ 1 w 110"/>
                <a:gd name="T23" fmla="*/ 1 h 195"/>
                <a:gd name="T24" fmla="*/ 1 w 110"/>
                <a:gd name="T25" fmla="*/ 1 h 195"/>
                <a:gd name="T26" fmla="*/ 1 w 110"/>
                <a:gd name="T27" fmla="*/ 1 h 195"/>
                <a:gd name="T28" fmla="*/ 1 w 110"/>
                <a:gd name="T29" fmla="*/ 1 h 195"/>
                <a:gd name="T30" fmla="*/ 1 w 110"/>
                <a:gd name="T31" fmla="*/ 1 h 195"/>
                <a:gd name="T32" fmla="*/ 1 w 110"/>
                <a:gd name="T33" fmla="*/ 1 h 195"/>
                <a:gd name="T34" fmla="*/ 1 w 110"/>
                <a:gd name="T35" fmla="*/ 1 h 195"/>
                <a:gd name="T36" fmla="*/ 1 w 110"/>
                <a:gd name="T37" fmla="*/ 1 h 195"/>
                <a:gd name="T38" fmla="*/ 1 w 110"/>
                <a:gd name="T39" fmla="*/ 1 h 195"/>
                <a:gd name="T40" fmla="*/ 1 w 110"/>
                <a:gd name="T41" fmla="*/ 1 h 195"/>
                <a:gd name="T42" fmla="*/ 1 w 110"/>
                <a:gd name="T43" fmla="*/ 1 h 195"/>
                <a:gd name="T44" fmla="*/ 1 w 110"/>
                <a:gd name="T45" fmla="*/ 1 h 195"/>
                <a:gd name="T46" fmla="*/ 1 w 110"/>
                <a:gd name="T47" fmla="*/ 1 h 195"/>
                <a:gd name="T48" fmla="*/ 0 w 110"/>
                <a:gd name="T49" fmla="*/ 1 h 195"/>
                <a:gd name="T50" fmla="*/ 1 w 110"/>
                <a:gd name="T51" fmla="*/ 1 h 195"/>
                <a:gd name="T52" fmla="*/ 1 w 110"/>
                <a:gd name="T53" fmla="*/ 1 h 195"/>
                <a:gd name="T54" fmla="*/ 1 w 110"/>
                <a:gd name="T55" fmla="*/ 1 h 195"/>
                <a:gd name="T56" fmla="*/ 1 w 110"/>
                <a:gd name="T57" fmla="*/ 1 h 195"/>
                <a:gd name="T58" fmla="*/ 1 w 110"/>
                <a:gd name="T59" fmla="*/ 1 h 195"/>
                <a:gd name="T60" fmla="*/ 1 w 110"/>
                <a:gd name="T61" fmla="*/ 1 h 195"/>
                <a:gd name="T62" fmla="*/ 1 w 110"/>
                <a:gd name="T63" fmla="*/ 1 h 195"/>
                <a:gd name="T64" fmla="*/ 1 w 110"/>
                <a:gd name="T65" fmla="*/ 1 h 195"/>
                <a:gd name="T66" fmla="*/ 1 w 110"/>
                <a:gd name="T67" fmla="*/ 1 h 195"/>
                <a:gd name="T68" fmla="*/ 1 w 110"/>
                <a:gd name="T69" fmla="*/ 1 h 195"/>
                <a:gd name="T70" fmla="*/ 1 w 110"/>
                <a:gd name="T71" fmla="*/ 1 h 195"/>
                <a:gd name="T72" fmla="*/ 1 w 110"/>
                <a:gd name="T73" fmla="*/ 1 h 195"/>
                <a:gd name="T74" fmla="*/ 1 w 110"/>
                <a:gd name="T75" fmla="*/ 1 h 195"/>
                <a:gd name="T76" fmla="*/ 1 w 110"/>
                <a:gd name="T77" fmla="*/ 1 h 195"/>
                <a:gd name="T78" fmla="*/ 1 w 110"/>
                <a:gd name="T79" fmla="*/ 1 h 195"/>
                <a:gd name="T80" fmla="*/ 1 w 110"/>
                <a:gd name="T81" fmla="*/ 1 h 195"/>
                <a:gd name="T82" fmla="*/ 1 w 110"/>
                <a:gd name="T83" fmla="*/ 1 h 195"/>
                <a:gd name="T84" fmla="*/ 1 w 110"/>
                <a:gd name="T85" fmla="*/ 1 h 195"/>
                <a:gd name="T86" fmla="*/ 1 w 110"/>
                <a:gd name="T87" fmla="*/ 1 h 195"/>
                <a:gd name="T88" fmla="*/ 1 w 110"/>
                <a:gd name="T89" fmla="*/ 1 h 195"/>
                <a:gd name="T90" fmla="*/ 1 w 110"/>
                <a:gd name="T91" fmla="*/ 1 h 195"/>
                <a:gd name="T92" fmla="*/ 1 w 110"/>
                <a:gd name="T93" fmla="*/ 1 h 195"/>
                <a:gd name="T94" fmla="*/ 1 w 110"/>
                <a:gd name="T95" fmla="*/ 1 h 195"/>
                <a:gd name="T96" fmla="*/ 1 w 110"/>
                <a:gd name="T97" fmla="*/ 0 h 1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10"/>
                <a:gd name="T148" fmla="*/ 0 h 195"/>
                <a:gd name="T149" fmla="*/ 110 w 110"/>
                <a:gd name="T150" fmla="*/ 195 h 1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10" h="195">
                  <a:moveTo>
                    <a:pt x="73" y="10"/>
                  </a:moveTo>
                  <a:lnTo>
                    <a:pt x="73" y="18"/>
                  </a:lnTo>
                  <a:lnTo>
                    <a:pt x="72" y="25"/>
                  </a:lnTo>
                  <a:lnTo>
                    <a:pt x="70" y="29"/>
                  </a:lnTo>
                  <a:lnTo>
                    <a:pt x="67" y="33"/>
                  </a:lnTo>
                  <a:lnTo>
                    <a:pt x="61" y="36"/>
                  </a:lnTo>
                  <a:lnTo>
                    <a:pt x="53" y="40"/>
                  </a:lnTo>
                  <a:lnTo>
                    <a:pt x="45" y="44"/>
                  </a:lnTo>
                  <a:lnTo>
                    <a:pt x="35" y="49"/>
                  </a:lnTo>
                  <a:lnTo>
                    <a:pt x="26" y="53"/>
                  </a:lnTo>
                  <a:lnTo>
                    <a:pt x="19" y="58"/>
                  </a:lnTo>
                  <a:lnTo>
                    <a:pt x="14" y="64"/>
                  </a:lnTo>
                  <a:lnTo>
                    <a:pt x="11" y="68"/>
                  </a:lnTo>
                  <a:lnTo>
                    <a:pt x="11" y="72"/>
                  </a:lnTo>
                  <a:lnTo>
                    <a:pt x="12" y="73"/>
                  </a:lnTo>
                  <a:lnTo>
                    <a:pt x="14" y="72"/>
                  </a:lnTo>
                  <a:lnTo>
                    <a:pt x="17" y="70"/>
                  </a:lnTo>
                  <a:lnTo>
                    <a:pt x="21" y="66"/>
                  </a:lnTo>
                  <a:lnTo>
                    <a:pt x="25" y="61"/>
                  </a:lnTo>
                  <a:lnTo>
                    <a:pt x="31" y="58"/>
                  </a:lnTo>
                  <a:lnTo>
                    <a:pt x="37" y="56"/>
                  </a:lnTo>
                  <a:lnTo>
                    <a:pt x="42" y="52"/>
                  </a:lnTo>
                  <a:lnTo>
                    <a:pt x="49" y="51"/>
                  </a:lnTo>
                  <a:lnTo>
                    <a:pt x="56" y="49"/>
                  </a:lnTo>
                  <a:lnTo>
                    <a:pt x="62" y="49"/>
                  </a:lnTo>
                  <a:lnTo>
                    <a:pt x="61" y="59"/>
                  </a:lnTo>
                  <a:lnTo>
                    <a:pt x="59" y="68"/>
                  </a:lnTo>
                  <a:lnTo>
                    <a:pt x="55" y="75"/>
                  </a:lnTo>
                  <a:lnTo>
                    <a:pt x="53" y="81"/>
                  </a:lnTo>
                  <a:lnTo>
                    <a:pt x="45" y="82"/>
                  </a:lnTo>
                  <a:lnTo>
                    <a:pt x="35" y="86"/>
                  </a:lnTo>
                  <a:lnTo>
                    <a:pt x="29" y="88"/>
                  </a:lnTo>
                  <a:lnTo>
                    <a:pt x="22" y="93"/>
                  </a:lnTo>
                  <a:lnTo>
                    <a:pt x="15" y="97"/>
                  </a:lnTo>
                  <a:lnTo>
                    <a:pt x="10" y="102"/>
                  </a:lnTo>
                  <a:lnTo>
                    <a:pt x="8" y="108"/>
                  </a:lnTo>
                  <a:lnTo>
                    <a:pt x="7" y="113"/>
                  </a:lnTo>
                  <a:lnTo>
                    <a:pt x="7" y="117"/>
                  </a:lnTo>
                  <a:lnTo>
                    <a:pt x="8" y="118"/>
                  </a:lnTo>
                  <a:lnTo>
                    <a:pt x="10" y="116"/>
                  </a:lnTo>
                  <a:lnTo>
                    <a:pt x="11" y="112"/>
                  </a:lnTo>
                  <a:lnTo>
                    <a:pt x="14" y="109"/>
                  </a:lnTo>
                  <a:lnTo>
                    <a:pt x="17" y="105"/>
                  </a:lnTo>
                  <a:lnTo>
                    <a:pt x="23" y="102"/>
                  </a:lnTo>
                  <a:lnTo>
                    <a:pt x="29" y="98"/>
                  </a:lnTo>
                  <a:lnTo>
                    <a:pt x="35" y="95"/>
                  </a:lnTo>
                  <a:lnTo>
                    <a:pt x="42" y="93"/>
                  </a:lnTo>
                  <a:lnTo>
                    <a:pt x="48" y="91"/>
                  </a:lnTo>
                  <a:lnTo>
                    <a:pt x="54" y="90"/>
                  </a:lnTo>
                  <a:lnTo>
                    <a:pt x="54" y="102"/>
                  </a:lnTo>
                  <a:lnTo>
                    <a:pt x="52" y="111"/>
                  </a:lnTo>
                  <a:lnTo>
                    <a:pt x="49" y="119"/>
                  </a:lnTo>
                  <a:lnTo>
                    <a:pt x="46" y="125"/>
                  </a:lnTo>
                  <a:lnTo>
                    <a:pt x="39" y="127"/>
                  </a:lnTo>
                  <a:lnTo>
                    <a:pt x="32" y="129"/>
                  </a:lnTo>
                  <a:lnTo>
                    <a:pt x="26" y="133"/>
                  </a:lnTo>
                  <a:lnTo>
                    <a:pt x="21" y="136"/>
                  </a:lnTo>
                  <a:lnTo>
                    <a:pt x="16" y="141"/>
                  </a:lnTo>
                  <a:lnTo>
                    <a:pt x="12" y="146"/>
                  </a:lnTo>
                  <a:lnTo>
                    <a:pt x="10" y="151"/>
                  </a:lnTo>
                  <a:lnTo>
                    <a:pt x="9" y="157"/>
                  </a:lnTo>
                  <a:lnTo>
                    <a:pt x="17" y="149"/>
                  </a:lnTo>
                  <a:lnTo>
                    <a:pt x="26" y="141"/>
                  </a:lnTo>
                  <a:lnTo>
                    <a:pt x="35" y="135"/>
                  </a:lnTo>
                  <a:lnTo>
                    <a:pt x="42" y="133"/>
                  </a:lnTo>
                  <a:lnTo>
                    <a:pt x="41" y="139"/>
                  </a:lnTo>
                  <a:lnTo>
                    <a:pt x="39" y="146"/>
                  </a:lnTo>
                  <a:lnTo>
                    <a:pt x="35" y="154"/>
                  </a:lnTo>
                  <a:lnTo>
                    <a:pt x="31" y="163"/>
                  </a:lnTo>
                  <a:lnTo>
                    <a:pt x="24" y="171"/>
                  </a:lnTo>
                  <a:lnTo>
                    <a:pt x="18" y="179"/>
                  </a:lnTo>
                  <a:lnTo>
                    <a:pt x="11" y="185"/>
                  </a:lnTo>
                  <a:lnTo>
                    <a:pt x="4" y="189"/>
                  </a:lnTo>
                  <a:lnTo>
                    <a:pt x="1" y="192"/>
                  </a:lnTo>
                  <a:lnTo>
                    <a:pt x="0" y="194"/>
                  </a:lnTo>
                  <a:lnTo>
                    <a:pt x="1" y="195"/>
                  </a:lnTo>
                  <a:lnTo>
                    <a:pt x="6" y="194"/>
                  </a:lnTo>
                  <a:lnTo>
                    <a:pt x="10" y="192"/>
                  </a:lnTo>
                  <a:lnTo>
                    <a:pt x="16" y="188"/>
                  </a:lnTo>
                  <a:lnTo>
                    <a:pt x="23" y="183"/>
                  </a:lnTo>
                  <a:lnTo>
                    <a:pt x="30" y="174"/>
                  </a:lnTo>
                  <a:lnTo>
                    <a:pt x="37" y="166"/>
                  </a:lnTo>
                  <a:lnTo>
                    <a:pt x="44" y="156"/>
                  </a:lnTo>
                  <a:lnTo>
                    <a:pt x="48" y="144"/>
                  </a:lnTo>
                  <a:lnTo>
                    <a:pt x="52" y="133"/>
                  </a:lnTo>
                  <a:lnTo>
                    <a:pt x="60" y="135"/>
                  </a:lnTo>
                  <a:lnTo>
                    <a:pt x="67" y="141"/>
                  </a:lnTo>
                  <a:lnTo>
                    <a:pt x="71" y="149"/>
                  </a:lnTo>
                  <a:lnTo>
                    <a:pt x="71" y="156"/>
                  </a:lnTo>
                  <a:lnTo>
                    <a:pt x="69" y="163"/>
                  </a:lnTo>
                  <a:lnTo>
                    <a:pt x="69" y="168"/>
                  </a:lnTo>
                  <a:lnTo>
                    <a:pt x="70" y="169"/>
                  </a:lnTo>
                  <a:lnTo>
                    <a:pt x="73" y="165"/>
                  </a:lnTo>
                  <a:lnTo>
                    <a:pt x="76" y="162"/>
                  </a:lnTo>
                  <a:lnTo>
                    <a:pt x="78" y="158"/>
                  </a:lnTo>
                  <a:lnTo>
                    <a:pt x="78" y="155"/>
                  </a:lnTo>
                  <a:lnTo>
                    <a:pt x="77" y="150"/>
                  </a:lnTo>
                  <a:lnTo>
                    <a:pt x="73" y="142"/>
                  </a:lnTo>
                  <a:lnTo>
                    <a:pt x="69" y="134"/>
                  </a:lnTo>
                  <a:lnTo>
                    <a:pt x="64" y="128"/>
                  </a:lnTo>
                  <a:lnTo>
                    <a:pt x="61" y="125"/>
                  </a:lnTo>
                  <a:lnTo>
                    <a:pt x="63" y="116"/>
                  </a:lnTo>
                  <a:lnTo>
                    <a:pt x="64" y="105"/>
                  </a:lnTo>
                  <a:lnTo>
                    <a:pt x="67" y="95"/>
                  </a:lnTo>
                  <a:lnTo>
                    <a:pt x="67" y="88"/>
                  </a:lnTo>
                  <a:lnTo>
                    <a:pt x="68" y="85"/>
                  </a:lnTo>
                  <a:lnTo>
                    <a:pt x="69" y="85"/>
                  </a:lnTo>
                  <a:lnTo>
                    <a:pt x="72" y="86"/>
                  </a:lnTo>
                  <a:lnTo>
                    <a:pt x="78" y="88"/>
                  </a:lnTo>
                  <a:lnTo>
                    <a:pt x="85" y="93"/>
                  </a:lnTo>
                  <a:lnTo>
                    <a:pt x="91" y="98"/>
                  </a:lnTo>
                  <a:lnTo>
                    <a:pt x="97" y="108"/>
                  </a:lnTo>
                  <a:lnTo>
                    <a:pt x="99" y="120"/>
                  </a:lnTo>
                  <a:lnTo>
                    <a:pt x="100" y="125"/>
                  </a:lnTo>
                  <a:lnTo>
                    <a:pt x="101" y="126"/>
                  </a:lnTo>
                  <a:lnTo>
                    <a:pt x="103" y="125"/>
                  </a:lnTo>
                  <a:lnTo>
                    <a:pt x="103" y="119"/>
                  </a:lnTo>
                  <a:lnTo>
                    <a:pt x="103" y="114"/>
                  </a:lnTo>
                  <a:lnTo>
                    <a:pt x="102" y="109"/>
                  </a:lnTo>
                  <a:lnTo>
                    <a:pt x="100" y="101"/>
                  </a:lnTo>
                  <a:lnTo>
                    <a:pt x="97" y="94"/>
                  </a:lnTo>
                  <a:lnTo>
                    <a:pt x="92" y="87"/>
                  </a:lnTo>
                  <a:lnTo>
                    <a:pt x="85" y="81"/>
                  </a:lnTo>
                  <a:lnTo>
                    <a:pt x="78" y="75"/>
                  </a:lnTo>
                  <a:lnTo>
                    <a:pt x="69" y="73"/>
                  </a:lnTo>
                  <a:lnTo>
                    <a:pt x="71" y="67"/>
                  </a:lnTo>
                  <a:lnTo>
                    <a:pt x="73" y="59"/>
                  </a:lnTo>
                  <a:lnTo>
                    <a:pt x="76" y="52"/>
                  </a:lnTo>
                  <a:lnTo>
                    <a:pt x="76" y="48"/>
                  </a:lnTo>
                  <a:lnTo>
                    <a:pt x="85" y="50"/>
                  </a:lnTo>
                  <a:lnTo>
                    <a:pt x="95" y="53"/>
                  </a:lnTo>
                  <a:lnTo>
                    <a:pt x="102" y="60"/>
                  </a:lnTo>
                  <a:lnTo>
                    <a:pt x="107" y="71"/>
                  </a:lnTo>
                  <a:lnTo>
                    <a:pt x="108" y="75"/>
                  </a:lnTo>
                  <a:lnTo>
                    <a:pt x="109" y="76"/>
                  </a:lnTo>
                  <a:lnTo>
                    <a:pt x="110" y="74"/>
                  </a:lnTo>
                  <a:lnTo>
                    <a:pt x="110" y="68"/>
                  </a:lnTo>
                  <a:lnTo>
                    <a:pt x="107" y="59"/>
                  </a:lnTo>
                  <a:lnTo>
                    <a:pt x="100" y="49"/>
                  </a:lnTo>
                  <a:lnTo>
                    <a:pt x="91" y="40"/>
                  </a:lnTo>
                  <a:lnTo>
                    <a:pt x="82" y="36"/>
                  </a:lnTo>
                  <a:lnTo>
                    <a:pt x="82" y="27"/>
                  </a:lnTo>
                  <a:lnTo>
                    <a:pt x="82" y="19"/>
                  </a:lnTo>
                  <a:lnTo>
                    <a:pt x="82" y="12"/>
                  </a:lnTo>
                  <a:lnTo>
                    <a:pt x="82" y="5"/>
                  </a:lnTo>
                  <a:lnTo>
                    <a:pt x="79" y="0"/>
                  </a:lnTo>
                  <a:lnTo>
                    <a:pt x="77" y="0"/>
                  </a:lnTo>
                  <a:lnTo>
                    <a:pt x="75" y="5"/>
                  </a:lnTo>
                  <a:lnTo>
                    <a:pt x="73" y="10"/>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2" name="Freeform 324"/>
            <p:cNvSpPr>
              <a:spLocks/>
            </p:cNvSpPr>
            <p:nvPr/>
          </p:nvSpPr>
          <p:spPr bwMode="auto">
            <a:xfrm>
              <a:off x="18" y="145"/>
              <a:ext cx="89" cy="50"/>
            </a:xfrm>
            <a:custGeom>
              <a:avLst/>
              <a:gdLst>
                <a:gd name="T0" fmla="*/ 1 w 177"/>
                <a:gd name="T1" fmla="*/ 0 h 101"/>
                <a:gd name="T2" fmla="*/ 1 w 177"/>
                <a:gd name="T3" fmla="*/ 0 h 101"/>
                <a:gd name="T4" fmla="*/ 1 w 177"/>
                <a:gd name="T5" fmla="*/ 0 h 101"/>
                <a:gd name="T6" fmla="*/ 1 w 177"/>
                <a:gd name="T7" fmla="*/ 0 h 101"/>
                <a:gd name="T8" fmla="*/ 1 w 177"/>
                <a:gd name="T9" fmla="*/ 0 h 101"/>
                <a:gd name="T10" fmla="*/ 1 w 177"/>
                <a:gd name="T11" fmla="*/ 0 h 101"/>
                <a:gd name="T12" fmla="*/ 1 w 177"/>
                <a:gd name="T13" fmla="*/ 0 h 101"/>
                <a:gd name="T14" fmla="*/ 1 w 177"/>
                <a:gd name="T15" fmla="*/ 0 h 101"/>
                <a:gd name="T16" fmla="*/ 1 w 177"/>
                <a:gd name="T17" fmla="*/ 0 h 101"/>
                <a:gd name="T18" fmla="*/ 1 w 177"/>
                <a:gd name="T19" fmla="*/ 0 h 101"/>
                <a:gd name="T20" fmla="*/ 1 w 177"/>
                <a:gd name="T21" fmla="*/ 0 h 101"/>
                <a:gd name="T22" fmla="*/ 1 w 177"/>
                <a:gd name="T23" fmla="*/ 0 h 101"/>
                <a:gd name="T24" fmla="*/ 1 w 177"/>
                <a:gd name="T25" fmla="*/ 0 h 101"/>
                <a:gd name="T26" fmla="*/ 1 w 177"/>
                <a:gd name="T27" fmla="*/ 0 h 101"/>
                <a:gd name="T28" fmla="*/ 1 w 177"/>
                <a:gd name="T29" fmla="*/ 0 h 101"/>
                <a:gd name="T30" fmla="*/ 1 w 177"/>
                <a:gd name="T31" fmla="*/ 0 h 101"/>
                <a:gd name="T32" fmla="*/ 1 w 177"/>
                <a:gd name="T33" fmla="*/ 0 h 101"/>
                <a:gd name="T34" fmla="*/ 1 w 177"/>
                <a:gd name="T35" fmla="*/ 0 h 101"/>
                <a:gd name="T36" fmla="*/ 1 w 177"/>
                <a:gd name="T37" fmla="*/ 0 h 101"/>
                <a:gd name="T38" fmla="*/ 1 w 177"/>
                <a:gd name="T39" fmla="*/ 0 h 101"/>
                <a:gd name="T40" fmla="*/ 1 w 177"/>
                <a:gd name="T41" fmla="*/ 0 h 101"/>
                <a:gd name="T42" fmla="*/ 1 w 177"/>
                <a:gd name="T43" fmla="*/ 0 h 101"/>
                <a:gd name="T44" fmla="*/ 1 w 177"/>
                <a:gd name="T45" fmla="*/ 0 h 101"/>
                <a:gd name="T46" fmla="*/ 1 w 177"/>
                <a:gd name="T47" fmla="*/ 0 h 101"/>
                <a:gd name="T48" fmla="*/ 1 w 177"/>
                <a:gd name="T49" fmla="*/ 0 h 101"/>
                <a:gd name="T50" fmla="*/ 1 w 177"/>
                <a:gd name="T51" fmla="*/ 0 h 101"/>
                <a:gd name="T52" fmla="*/ 1 w 177"/>
                <a:gd name="T53" fmla="*/ 0 h 101"/>
                <a:gd name="T54" fmla="*/ 1 w 177"/>
                <a:gd name="T55" fmla="*/ 0 h 101"/>
                <a:gd name="T56" fmla="*/ 1 w 177"/>
                <a:gd name="T57" fmla="*/ 0 h 101"/>
                <a:gd name="T58" fmla="*/ 1 w 177"/>
                <a:gd name="T59" fmla="*/ 0 h 101"/>
                <a:gd name="T60" fmla="*/ 1 w 177"/>
                <a:gd name="T61" fmla="*/ 0 h 101"/>
                <a:gd name="T62" fmla="*/ 1 w 177"/>
                <a:gd name="T63" fmla="*/ 0 h 101"/>
                <a:gd name="T64" fmla="*/ 1 w 177"/>
                <a:gd name="T65" fmla="*/ 0 h 101"/>
                <a:gd name="T66" fmla="*/ 1 w 177"/>
                <a:gd name="T67" fmla="*/ 0 h 101"/>
                <a:gd name="T68" fmla="*/ 1 w 177"/>
                <a:gd name="T69" fmla="*/ 0 h 101"/>
                <a:gd name="T70" fmla="*/ 1 w 177"/>
                <a:gd name="T71" fmla="*/ 0 h 101"/>
                <a:gd name="T72" fmla="*/ 1 w 177"/>
                <a:gd name="T73" fmla="*/ 0 h 101"/>
                <a:gd name="T74" fmla="*/ 1 w 177"/>
                <a:gd name="T75" fmla="*/ 0 h 101"/>
                <a:gd name="T76" fmla="*/ 1 w 177"/>
                <a:gd name="T77" fmla="*/ 0 h 101"/>
                <a:gd name="T78" fmla="*/ 1 w 177"/>
                <a:gd name="T79" fmla="*/ 0 h 101"/>
                <a:gd name="T80" fmla="*/ 1 w 177"/>
                <a:gd name="T81" fmla="*/ 0 h 101"/>
                <a:gd name="T82" fmla="*/ 1 w 177"/>
                <a:gd name="T83" fmla="*/ 0 h 101"/>
                <a:gd name="T84" fmla="*/ 1 w 177"/>
                <a:gd name="T85" fmla="*/ 0 h 101"/>
                <a:gd name="T86" fmla="*/ 1 w 177"/>
                <a:gd name="T87" fmla="*/ 0 h 101"/>
                <a:gd name="T88" fmla="*/ 1 w 177"/>
                <a:gd name="T89" fmla="*/ 0 h 101"/>
                <a:gd name="T90" fmla="*/ 1 w 177"/>
                <a:gd name="T91" fmla="*/ 0 h 101"/>
                <a:gd name="T92" fmla="*/ 1 w 177"/>
                <a:gd name="T93" fmla="*/ 0 h 101"/>
                <a:gd name="T94" fmla="*/ 1 w 177"/>
                <a:gd name="T95" fmla="*/ 0 h 101"/>
                <a:gd name="T96" fmla="*/ 1 w 177"/>
                <a:gd name="T97" fmla="*/ 0 h 101"/>
                <a:gd name="T98" fmla="*/ 1 w 177"/>
                <a:gd name="T99" fmla="*/ 0 h 101"/>
                <a:gd name="T100" fmla="*/ 1 w 177"/>
                <a:gd name="T101" fmla="*/ 0 h 101"/>
                <a:gd name="T102" fmla="*/ 1 w 177"/>
                <a:gd name="T103" fmla="*/ 0 h 101"/>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77"/>
                <a:gd name="T157" fmla="*/ 0 h 101"/>
                <a:gd name="T158" fmla="*/ 177 w 177"/>
                <a:gd name="T159" fmla="*/ 101 h 101"/>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77" h="101">
                  <a:moveTo>
                    <a:pt x="157" y="3"/>
                  </a:moveTo>
                  <a:lnTo>
                    <a:pt x="152" y="5"/>
                  </a:lnTo>
                  <a:lnTo>
                    <a:pt x="145" y="7"/>
                  </a:lnTo>
                  <a:lnTo>
                    <a:pt x="137" y="11"/>
                  </a:lnTo>
                  <a:lnTo>
                    <a:pt x="128" y="14"/>
                  </a:lnTo>
                  <a:lnTo>
                    <a:pt x="119" y="19"/>
                  </a:lnTo>
                  <a:lnTo>
                    <a:pt x="113" y="22"/>
                  </a:lnTo>
                  <a:lnTo>
                    <a:pt x="107" y="25"/>
                  </a:lnTo>
                  <a:lnTo>
                    <a:pt x="105" y="27"/>
                  </a:lnTo>
                  <a:lnTo>
                    <a:pt x="101" y="25"/>
                  </a:lnTo>
                  <a:lnTo>
                    <a:pt x="96" y="21"/>
                  </a:lnTo>
                  <a:lnTo>
                    <a:pt x="91" y="20"/>
                  </a:lnTo>
                  <a:lnTo>
                    <a:pt x="85" y="18"/>
                  </a:lnTo>
                  <a:lnTo>
                    <a:pt x="78" y="18"/>
                  </a:lnTo>
                  <a:lnTo>
                    <a:pt x="72" y="17"/>
                  </a:lnTo>
                  <a:lnTo>
                    <a:pt x="66" y="18"/>
                  </a:lnTo>
                  <a:lnTo>
                    <a:pt x="61" y="19"/>
                  </a:lnTo>
                  <a:lnTo>
                    <a:pt x="57" y="21"/>
                  </a:lnTo>
                  <a:lnTo>
                    <a:pt x="58" y="22"/>
                  </a:lnTo>
                  <a:lnTo>
                    <a:pt x="61" y="22"/>
                  </a:lnTo>
                  <a:lnTo>
                    <a:pt x="65" y="22"/>
                  </a:lnTo>
                  <a:lnTo>
                    <a:pt x="72" y="23"/>
                  </a:lnTo>
                  <a:lnTo>
                    <a:pt x="83" y="27"/>
                  </a:lnTo>
                  <a:lnTo>
                    <a:pt x="91" y="32"/>
                  </a:lnTo>
                  <a:lnTo>
                    <a:pt x="96" y="35"/>
                  </a:lnTo>
                  <a:lnTo>
                    <a:pt x="93" y="40"/>
                  </a:lnTo>
                  <a:lnTo>
                    <a:pt x="88" y="44"/>
                  </a:lnTo>
                  <a:lnTo>
                    <a:pt x="83" y="49"/>
                  </a:lnTo>
                  <a:lnTo>
                    <a:pt x="79" y="51"/>
                  </a:lnTo>
                  <a:lnTo>
                    <a:pt x="72" y="50"/>
                  </a:lnTo>
                  <a:lnTo>
                    <a:pt x="65" y="49"/>
                  </a:lnTo>
                  <a:lnTo>
                    <a:pt x="57" y="48"/>
                  </a:lnTo>
                  <a:lnTo>
                    <a:pt x="49" y="46"/>
                  </a:lnTo>
                  <a:lnTo>
                    <a:pt x="41" y="45"/>
                  </a:lnTo>
                  <a:lnTo>
                    <a:pt x="34" y="45"/>
                  </a:lnTo>
                  <a:lnTo>
                    <a:pt x="28" y="46"/>
                  </a:lnTo>
                  <a:lnTo>
                    <a:pt x="24" y="48"/>
                  </a:lnTo>
                  <a:lnTo>
                    <a:pt x="28" y="48"/>
                  </a:lnTo>
                  <a:lnTo>
                    <a:pt x="33" y="49"/>
                  </a:lnTo>
                  <a:lnTo>
                    <a:pt x="39" y="50"/>
                  </a:lnTo>
                  <a:lnTo>
                    <a:pt x="45" y="51"/>
                  </a:lnTo>
                  <a:lnTo>
                    <a:pt x="50" y="52"/>
                  </a:lnTo>
                  <a:lnTo>
                    <a:pt x="56" y="53"/>
                  </a:lnTo>
                  <a:lnTo>
                    <a:pt x="61" y="56"/>
                  </a:lnTo>
                  <a:lnTo>
                    <a:pt x="65" y="58"/>
                  </a:lnTo>
                  <a:lnTo>
                    <a:pt x="60" y="64"/>
                  </a:lnTo>
                  <a:lnTo>
                    <a:pt x="53" y="68"/>
                  </a:lnTo>
                  <a:lnTo>
                    <a:pt x="45" y="73"/>
                  </a:lnTo>
                  <a:lnTo>
                    <a:pt x="37" y="76"/>
                  </a:lnTo>
                  <a:lnTo>
                    <a:pt x="28" y="79"/>
                  </a:lnTo>
                  <a:lnTo>
                    <a:pt x="19" y="80"/>
                  </a:lnTo>
                  <a:lnTo>
                    <a:pt x="12" y="81"/>
                  </a:lnTo>
                  <a:lnTo>
                    <a:pt x="7" y="81"/>
                  </a:lnTo>
                  <a:lnTo>
                    <a:pt x="2" y="81"/>
                  </a:lnTo>
                  <a:lnTo>
                    <a:pt x="0" y="82"/>
                  </a:lnTo>
                  <a:lnTo>
                    <a:pt x="1" y="83"/>
                  </a:lnTo>
                  <a:lnTo>
                    <a:pt x="5" y="85"/>
                  </a:lnTo>
                  <a:lnTo>
                    <a:pt x="11" y="85"/>
                  </a:lnTo>
                  <a:lnTo>
                    <a:pt x="18" y="85"/>
                  </a:lnTo>
                  <a:lnTo>
                    <a:pt x="27" y="83"/>
                  </a:lnTo>
                  <a:lnTo>
                    <a:pt x="37" y="82"/>
                  </a:lnTo>
                  <a:lnTo>
                    <a:pt x="47" y="80"/>
                  </a:lnTo>
                  <a:lnTo>
                    <a:pt x="56" y="76"/>
                  </a:lnTo>
                  <a:lnTo>
                    <a:pt x="65" y="72"/>
                  </a:lnTo>
                  <a:lnTo>
                    <a:pt x="73" y="66"/>
                  </a:lnTo>
                  <a:lnTo>
                    <a:pt x="78" y="73"/>
                  </a:lnTo>
                  <a:lnTo>
                    <a:pt x="79" y="81"/>
                  </a:lnTo>
                  <a:lnTo>
                    <a:pt x="77" y="89"/>
                  </a:lnTo>
                  <a:lnTo>
                    <a:pt x="72" y="97"/>
                  </a:lnTo>
                  <a:lnTo>
                    <a:pt x="70" y="100"/>
                  </a:lnTo>
                  <a:lnTo>
                    <a:pt x="70" y="101"/>
                  </a:lnTo>
                  <a:lnTo>
                    <a:pt x="73" y="101"/>
                  </a:lnTo>
                  <a:lnTo>
                    <a:pt x="77" y="98"/>
                  </a:lnTo>
                  <a:lnTo>
                    <a:pt x="81" y="94"/>
                  </a:lnTo>
                  <a:lnTo>
                    <a:pt x="85" y="85"/>
                  </a:lnTo>
                  <a:lnTo>
                    <a:pt x="86" y="74"/>
                  </a:lnTo>
                  <a:lnTo>
                    <a:pt x="85" y="64"/>
                  </a:lnTo>
                  <a:lnTo>
                    <a:pt x="93" y="56"/>
                  </a:lnTo>
                  <a:lnTo>
                    <a:pt x="101" y="46"/>
                  </a:lnTo>
                  <a:lnTo>
                    <a:pt x="109" y="40"/>
                  </a:lnTo>
                  <a:lnTo>
                    <a:pt x="118" y="36"/>
                  </a:lnTo>
                  <a:lnTo>
                    <a:pt x="123" y="43"/>
                  </a:lnTo>
                  <a:lnTo>
                    <a:pt x="125" y="52"/>
                  </a:lnTo>
                  <a:lnTo>
                    <a:pt x="125" y="64"/>
                  </a:lnTo>
                  <a:lnTo>
                    <a:pt x="123" y="73"/>
                  </a:lnTo>
                  <a:lnTo>
                    <a:pt x="122" y="76"/>
                  </a:lnTo>
                  <a:lnTo>
                    <a:pt x="123" y="78"/>
                  </a:lnTo>
                  <a:lnTo>
                    <a:pt x="125" y="78"/>
                  </a:lnTo>
                  <a:lnTo>
                    <a:pt x="128" y="74"/>
                  </a:lnTo>
                  <a:lnTo>
                    <a:pt x="131" y="66"/>
                  </a:lnTo>
                  <a:lnTo>
                    <a:pt x="133" y="56"/>
                  </a:lnTo>
                  <a:lnTo>
                    <a:pt x="132" y="43"/>
                  </a:lnTo>
                  <a:lnTo>
                    <a:pt x="129" y="30"/>
                  </a:lnTo>
                  <a:lnTo>
                    <a:pt x="132" y="27"/>
                  </a:lnTo>
                  <a:lnTo>
                    <a:pt x="138" y="23"/>
                  </a:lnTo>
                  <a:lnTo>
                    <a:pt x="144" y="19"/>
                  </a:lnTo>
                  <a:lnTo>
                    <a:pt x="152" y="14"/>
                  </a:lnTo>
                  <a:lnTo>
                    <a:pt x="160" y="10"/>
                  </a:lnTo>
                  <a:lnTo>
                    <a:pt x="167" y="6"/>
                  </a:lnTo>
                  <a:lnTo>
                    <a:pt x="172" y="4"/>
                  </a:lnTo>
                  <a:lnTo>
                    <a:pt x="177" y="2"/>
                  </a:lnTo>
                  <a:lnTo>
                    <a:pt x="174" y="0"/>
                  </a:lnTo>
                  <a:lnTo>
                    <a:pt x="168" y="2"/>
                  </a:lnTo>
                  <a:lnTo>
                    <a:pt x="161" y="3"/>
                  </a:lnTo>
                  <a:lnTo>
                    <a:pt x="157" y="3"/>
                  </a:lnTo>
                  <a:close/>
                </a:path>
              </a:pathLst>
            </a:custGeom>
            <a:solidFill>
              <a:srgbClr val="BA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3" name="Freeform 325"/>
            <p:cNvSpPr>
              <a:spLocks/>
            </p:cNvSpPr>
            <p:nvPr/>
          </p:nvSpPr>
          <p:spPr bwMode="auto">
            <a:xfrm>
              <a:off x="141" y="117"/>
              <a:ext cx="8" cy="9"/>
            </a:xfrm>
            <a:custGeom>
              <a:avLst/>
              <a:gdLst>
                <a:gd name="T0" fmla="*/ 1 w 16"/>
                <a:gd name="T1" fmla="*/ 1 h 17"/>
                <a:gd name="T2" fmla="*/ 1 w 16"/>
                <a:gd name="T3" fmla="*/ 0 h 17"/>
                <a:gd name="T4" fmla="*/ 1 w 16"/>
                <a:gd name="T5" fmla="*/ 0 h 17"/>
                <a:gd name="T6" fmla="*/ 1 w 16"/>
                <a:gd name="T7" fmla="*/ 1 h 17"/>
                <a:gd name="T8" fmla="*/ 1 w 16"/>
                <a:gd name="T9" fmla="*/ 1 h 17"/>
                <a:gd name="T10" fmla="*/ 1 w 16"/>
                <a:gd name="T11" fmla="*/ 1 h 17"/>
                <a:gd name="T12" fmla="*/ 1 w 16"/>
                <a:gd name="T13" fmla="*/ 1 h 17"/>
                <a:gd name="T14" fmla="*/ 1 w 16"/>
                <a:gd name="T15" fmla="*/ 1 h 17"/>
                <a:gd name="T16" fmla="*/ 1 w 16"/>
                <a:gd name="T17" fmla="*/ 1 h 17"/>
                <a:gd name="T18" fmla="*/ 1 w 16"/>
                <a:gd name="T19" fmla="*/ 1 h 17"/>
                <a:gd name="T20" fmla="*/ 1 w 16"/>
                <a:gd name="T21" fmla="*/ 1 h 17"/>
                <a:gd name="T22" fmla="*/ 1 w 16"/>
                <a:gd name="T23" fmla="*/ 1 h 17"/>
                <a:gd name="T24" fmla="*/ 1 w 16"/>
                <a:gd name="T25" fmla="*/ 1 h 17"/>
                <a:gd name="T26" fmla="*/ 1 w 16"/>
                <a:gd name="T27" fmla="*/ 1 h 17"/>
                <a:gd name="T28" fmla="*/ 0 w 16"/>
                <a:gd name="T29" fmla="*/ 1 h 17"/>
                <a:gd name="T30" fmla="*/ 0 w 16"/>
                <a:gd name="T31" fmla="*/ 1 h 17"/>
                <a:gd name="T32" fmla="*/ 1 w 16"/>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17"/>
                <a:gd name="T53" fmla="*/ 16 w 16"/>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17">
                  <a:moveTo>
                    <a:pt x="2" y="1"/>
                  </a:moveTo>
                  <a:lnTo>
                    <a:pt x="7" y="0"/>
                  </a:lnTo>
                  <a:lnTo>
                    <a:pt x="11" y="0"/>
                  </a:lnTo>
                  <a:lnTo>
                    <a:pt x="14" y="1"/>
                  </a:lnTo>
                  <a:lnTo>
                    <a:pt x="15" y="5"/>
                  </a:lnTo>
                  <a:lnTo>
                    <a:pt x="16" y="8"/>
                  </a:lnTo>
                  <a:lnTo>
                    <a:pt x="16" y="12"/>
                  </a:lnTo>
                  <a:lnTo>
                    <a:pt x="15" y="14"/>
                  </a:lnTo>
                  <a:lnTo>
                    <a:pt x="14" y="16"/>
                  </a:lnTo>
                  <a:lnTo>
                    <a:pt x="12" y="17"/>
                  </a:lnTo>
                  <a:lnTo>
                    <a:pt x="9" y="17"/>
                  </a:lnTo>
                  <a:lnTo>
                    <a:pt x="6" y="16"/>
                  </a:lnTo>
                  <a:lnTo>
                    <a:pt x="2" y="14"/>
                  </a:lnTo>
                  <a:lnTo>
                    <a:pt x="1" y="10"/>
                  </a:lnTo>
                  <a:lnTo>
                    <a:pt x="0" y="6"/>
                  </a:lnTo>
                  <a:lnTo>
                    <a:pt x="0" y="2"/>
                  </a:lnTo>
                  <a:lnTo>
                    <a:pt x="2"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4" name="Freeform 326"/>
            <p:cNvSpPr>
              <a:spLocks/>
            </p:cNvSpPr>
            <p:nvPr/>
          </p:nvSpPr>
          <p:spPr bwMode="auto">
            <a:xfrm>
              <a:off x="139" y="137"/>
              <a:ext cx="7" cy="6"/>
            </a:xfrm>
            <a:custGeom>
              <a:avLst/>
              <a:gdLst>
                <a:gd name="T0" fmla="*/ 1 w 14"/>
                <a:gd name="T1" fmla="*/ 1 h 12"/>
                <a:gd name="T2" fmla="*/ 1 w 14"/>
                <a:gd name="T3" fmla="*/ 0 h 12"/>
                <a:gd name="T4" fmla="*/ 1 w 14"/>
                <a:gd name="T5" fmla="*/ 0 h 12"/>
                <a:gd name="T6" fmla="*/ 1 w 14"/>
                <a:gd name="T7" fmla="*/ 1 h 12"/>
                <a:gd name="T8" fmla="*/ 1 w 14"/>
                <a:gd name="T9" fmla="*/ 1 h 12"/>
                <a:gd name="T10" fmla="*/ 1 w 14"/>
                <a:gd name="T11" fmla="*/ 1 h 12"/>
                <a:gd name="T12" fmla="*/ 1 w 14"/>
                <a:gd name="T13" fmla="*/ 1 h 12"/>
                <a:gd name="T14" fmla="*/ 1 w 14"/>
                <a:gd name="T15" fmla="*/ 1 h 12"/>
                <a:gd name="T16" fmla="*/ 1 w 14"/>
                <a:gd name="T17" fmla="*/ 1 h 12"/>
                <a:gd name="T18" fmla="*/ 1 w 14"/>
                <a:gd name="T19" fmla="*/ 1 h 12"/>
                <a:gd name="T20" fmla="*/ 1 w 14"/>
                <a:gd name="T21" fmla="*/ 1 h 12"/>
                <a:gd name="T22" fmla="*/ 1 w 14"/>
                <a:gd name="T23" fmla="*/ 1 h 12"/>
                <a:gd name="T24" fmla="*/ 1 w 14"/>
                <a:gd name="T25" fmla="*/ 1 h 12"/>
                <a:gd name="T26" fmla="*/ 1 w 14"/>
                <a:gd name="T27" fmla="*/ 1 h 12"/>
                <a:gd name="T28" fmla="*/ 0 w 14"/>
                <a:gd name="T29" fmla="*/ 1 h 12"/>
                <a:gd name="T30" fmla="*/ 0 w 14"/>
                <a:gd name="T31" fmla="*/ 1 h 12"/>
                <a:gd name="T32" fmla="*/ 1 w 14"/>
                <a:gd name="T33" fmla="*/ 1 h 1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
                <a:gd name="T52" fmla="*/ 0 h 12"/>
                <a:gd name="T53" fmla="*/ 14 w 14"/>
                <a:gd name="T54" fmla="*/ 12 h 1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 h="12">
                  <a:moveTo>
                    <a:pt x="1" y="2"/>
                  </a:moveTo>
                  <a:lnTo>
                    <a:pt x="4" y="0"/>
                  </a:lnTo>
                  <a:lnTo>
                    <a:pt x="7" y="0"/>
                  </a:lnTo>
                  <a:lnTo>
                    <a:pt x="10" y="2"/>
                  </a:lnTo>
                  <a:lnTo>
                    <a:pt x="12" y="3"/>
                  </a:lnTo>
                  <a:lnTo>
                    <a:pt x="14" y="5"/>
                  </a:lnTo>
                  <a:lnTo>
                    <a:pt x="14" y="6"/>
                  </a:lnTo>
                  <a:lnTo>
                    <a:pt x="12" y="8"/>
                  </a:lnTo>
                  <a:lnTo>
                    <a:pt x="11" y="11"/>
                  </a:lnTo>
                  <a:lnTo>
                    <a:pt x="9" y="12"/>
                  </a:lnTo>
                  <a:lnTo>
                    <a:pt x="5" y="12"/>
                  </a:lnTo>
                  <a:lnTo>
                    <a:pt x="2" y="11"/>
                  </a:lnTo>
                  <a:lnTo>
                    <a:pt x="1" y="10"/>
                  </a:lnTo>
                  <a:lnTo>
                    <a:pt x="1" y="8"/>
                  </a:lnTo>
                  <a:lnTo>
                    <a:pt x="0" y="7"/>
                  </a:lnTo>
                  <a:lnTo>
                    <a:pt x="0" y="4"/>
                  </a:lnTo>
                  <a:lnTo>
                    <a:pt x="1" y="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5" name="Freeform 327"/>
            <p:cNvSpPr>
              <a:spLocks/>
            </p:cNvSpPr>
            <p:nvPr/>
          </p:nvSpPr>
          <p:spPr bwMode="auto">
            <a:xfrm>
              <a:off x="154" y="151"/>
              <a:ext cx="10" cy="9"/>
            </a:xfrm>
            <a:custGeom>
              <a:avLst/>
              <a:gdLst>
                <a:gd name="T0" fmla="*/ 1 w 18"/>
                <a:gd name="T1" fmla="*/ 1 h 17"/>
                <a:gd name="T2" fmla="*/ 1 w 18"/>
                <a:gd name="T3" fmla="*/ 1 h 17"/>
                <a:gd name="T4" fmla="*/ 1 w 18"/>
                <a:gd name="T5" fmla="*/ 0 h 17"/>
                <a:gd name="T6" fmla="*/ 1 w 18"/>
                <a:gd name="T7" fmla="*/ 0 h 17"/>
                <a:gd name="T8" fmla="*/ 1 w 18"/>
                <a:gd name="T9" fmla="*/ 1 h 17"/>
                <a:gd name="T10" fmla="*/ 1 w 18"/>
                <a:gd name="T11" fmla="*/ 1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1 h 17"/>
                <a:gd name="T26" fmla="*/ 1 w 18"/>
                <a:gd name="T27" fmla="*/ 1 h 17"/>
                <a:gd name="T28" fmla="*/ 0 w 18"/>
                <a:gd name="T29" fmla="*/ 1 h 17"/>
                <a:gd name="T30" fmla="*/ 0 w 18"/>
                <a:gd name="T31" fmla="*/ 1 h 17"/>
                <a:gd name="T32" fmla="*/ 1 w 18"/>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7"/>
                <a:gd name="T53" fmla="*/ 18 w 18"/>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7">
                  <a:moveTo>
                    <a:pt x="2" y="5"/>
                  </a:moveTo>
                  <a:lnTo>
                    <a:pt x="5" y="1"/>
                  </a:lnTo>
                  <a:lnTo>
                    <a:pt x="9" y="0"/>
                  </a:lnTo>
                  <a:lnTo>
                    <a:pt x="11" y="0"/>
                  </a:lnTo>
                  <a:lnTo>
                    <a:pt x="15" y="2"/>
                  </a:lnTo>
                  <a:lnTo>
                    <a:pt x="17" y="5"/>
                  </a:lnTo>
                  <a:lnTo>
                    <a:pt x="18" y="8"/>
                  </a:lnTo>
                  <a:lnTo>
                    <a:pt x="18" y="12"/>
                  </a:lnTo>
                  <a:lnTo>
                    <a:pt x="16" y="14"/>
                  </a:lnTo>
                  <a:lnTo>
                    <a:pt x="13" y="16"/>
                  </a:lnTo>
                  <a:lnTo>
                    <a:pt x="10" y="17"/>
                  </a:lnTo>
                  <a:lnTo>
                    <a:pt x="5" y="17"/>
                  </a:lnTo>
                  <a:lnTo>
                    <a:pt x="3" y="16"/>
                  </a:lnTo>
                  <a:lnTo>
                    <a:pt x="1" y="13"/>
                  </a:lnTo>
                  <a:lnTo>
                    <a:pt x="0" y="10"/>
                  </a:lnTo>
                  <a:lnTo>
                    <a:pt x="0" y="7"/>
                  </a:lnTo>
                  <a:lnTo>
                    <a:pt x="2"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6" name="Freeform 328"/>
            <p:cNvSpPr>
              <a:spLocks/>
            </p:cNvSpPr>
            <p:nvPr/>
          </p:nvSpPr>
          <p:spPr bwMode="auto">
            <a:xfrm>
              <a:off x="120" y="148"/>
              <a:ext cx="11" cy="9"/>
            </a:xfrm>
            <a:custGeom>
              <a:avLst/>
              <a:gdLst>
                <a:gd name="T0" fmla="*/ 1 w 20"/>
                <a:gd name="T1" fmla="*/ 0 h 20"/>
                <a:gd name="T2" fmla="*/ 1 w 20"/>
                <a:gd name="T3" fmla="*/ 0 h 20"/>
                <a:gd name="T4" fmla="*/ 1 w 20"/>
                <a:gd name="T5" fmla="*/ 0 h 20"/>
                <a:gd name="T6" fmla="*/ 1 w 20"/>
                <a:gd name="T7" fmla="*/ 0 h 20"/>
                <a:gd name="T8" fmla="*/ 1 w 20"/>
                <a:gd name="T9" fmla="*/ 0 h 20"/>
                <a:gd name="T10" fmla="*/ 1 w 20"/>
                <a:gd name="T11" fmla="*/ 0 h 20"/>
                <a:gd name="T12" fmla="*/ 1 w 20"/>
                <a:gd name="T13" fmla="*/ 0 h 20"/>
                <a:gd name="T14" fmla="*/ 1 w 20"/>
                <a:gd name="T15" fmla="*/ 0 h 20"/>
                <a:gd name="T16" fmla="*/ 1 w 20"/>
                <a:gd name="T17" fmla="*/ 0 h 20"/>
                <a:gd name="T18" fmla="*/ 1 w 20"/>
                <a:gd name="T19" fmla="*/ 0 h 20"/>
                <a:gd name="T20" fmla="*/ 1 w 20"/>
                <a:gd name="T21" fmla="*/ 0 h 20"/>
                <a:gd name="T22" fmla="*/ 1 w 20"/>
                <a:gd name="T23" fmla="*/ 0 h 20"/>
                <a:gd name="T24" fmla="*/ 0 w 20"/>
                <a:gd name="T25" fmla="*/ 0 h 20"/>
                <a:gd name="T26" fmla="*/ 1 w 20"/>
                <a:gd name="T27" fmla="*/ 0 h 20"/>
                <a:gd name="T28" fmla="*/ 1 w 20"/>
                <a:gd name="T29" fmla="*/ 0 h 20"/>
                <a:gd name="T30" fmla="*/ 1 w 20"/>
                <a:gd name="T31" fmla="*/ 0 h 20"/>
                <a:gd name="T32" fmla="*/ 1 w 20"/>
                <a:gd name="T33" fmla="*/ 0 h 2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0"/>
                <a:gd name="T53" fmla="*/ 20 w 20"/>
                <a:gd name="T54" fmla="*/ 20 h 20"/>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0">
                  <a:moveTo>
                    <a:pt x="10" y="0"/>
                  </a:moveTo>
                  <a:lnTo>
                    <a:pt x="15" y="1"/>
                  </a:lnTo>
                  <a:lnTo>
                    <a:pt x="18" y="2"/>
                  </a:lnTo>
                  <a:lnTo>
                    <a:pt x="20" y="6"/>
                  </a:lnTo>
                  <a:lnTo>
                    <a:pt x="20" y="9"/>
                  </a:lnTo>
                  <a:lnTo>
                    <a:pt x="19" y="14"/>
                  </a:lnTo>
                  <a:lnTo>
                    <a:pt x="18" y="17"/>
                  </a:lnTo>
                  <a:lnTo>
                    <a:pt x="15" y="20"/>
                  </a:lnTo>
                  <a:lnTo>
                    <a:pt x="11" y="20"/>
                  </a:lnTo>
                  <a:lnTo>
                    <a:pt x="7" y="19"/>
                  </a:lnTo>
                  <a:lnTo>
                    <a:pt x="3" y="17"/>
                  </a:lnTo>
                  <a:lnTo>
                    <a:pt x="1" y="15"/>
                  </a:lnTo>
                  <a:lnTo>
                    <a:pt x="0" y="12"/>
                  </a:lnTo>
                  <a:lnTo>
                    <a:pt x="1" y="8"/>
                  </a:lnTo>
                  <a:lnTo>
                    <a:pt x="2" y="4"/>
                  </a:lnTo>
                  <a:lnTo>
                    <a:pt x="5" y="1"/>
                  </a:lnTo>
                  <a:lnTo>
                    <a:pt x="10" y="0"/>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7" name="Freeform 329"/>
            <p:cNvSpPr>
              <a:spLocks/>
            </p:cNvSpPr>
            <p:nvPr/>
          </p:nvSpPr>
          <p:spPr bwMode="auto">
            <a:xfrm>
              <a:off x="115" y="126"/>
              <a:ext cx="11" cy="9"/>
            </a:xfrm>
            <a:custGeom>
              <a:avLst/>
              <a:gdLst>
                <a:gd name="T0" fmla="*/ 0 w 21"/>
                <a:gd name="T1" fmla="*/ 0 h 19"/>
                <a:gd name="T2" fmla="*/ 0 w 21"/>
                <a:gd name="T3" fmla="*/ 0 h 19"/>
                <a:gd name="T4" fmla="*/ 1 w 21"/>
                <a:gd name="T5" fmla="*/ 0 h 19"/>
                <a:gd name="T6" fmla="*/ 1 w 21"/>
                <a:gd name="T7" fmla="*/ 0 h 19"/>
                <a:gd name="T8" fmla="*/ 1 w 21"/>
                <a:gd name="T9" fmla="*/ 0 h 19"/>
                <a:gd name="T10" fmla="*/ 1 w 21"/>
                <a:gd name="T11" fmla="*/ 0 h 19"/>
                <a:gd name="T12" fmla="*/ 1 w 21"/>
                <a:gd name="T13" fmla="*/ 0 h 19"/>
                <a:gd name="T14" fmla="*/ 1 w 21"/>
                <a:gd name="T15" fmla="*/ 0 h 19"/>
                <a:gd name="T16" fmla="*/ 1 w 21"/>
                <a:gd name="T17" fmla="*/ 0 h 19"/>
                <a:gd name="T18" fmla="*/ 1 w 21"/>
                <a:gd name="T19" fmla="*/ 0 h 19"/>
                <a:gd name="T20" fmla="*/ 1 w 21"/>
                <a:gd name="T21" fmla="*/ 0 h 19"/>
                <a:gd name="T22" fmla="*/ 1 w 21"/>
                <a:gd name="T23" fmla="*/ 0 h 19"/>
                <a:gd name="T24" fmla="*/ 1 w 21"/>
                <a:gd name="T25" fmla="*/ 0 h 19"/>
                <a:gd name="T26" fmla="*/ 1 w 21"/>
                <a:gd name="T27" fmla="*/ 0 h 19"/>
                <a:gd name="T28" fmla="*/ 1 w 21"/>
                <a:gd name="T29" fmla="*/ 0 h 19"/>
                <a:gd name="T30" fmla="*/ 1 w 21"/>
                <a:gd name="T31" fmla="*/ 0 h 19"/>
                <a:gd name="T32" fmla="*/ 0 w 21"/>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19"/>
                <a:gd name="T53" fmla="*/ 21 w 21"/>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19">
                  <a:moveTo>
                    <a:pt x="0" y="11"/>
                  </a:moveTo>
                  <a:lnTo>
                    <a:pt x="0" y="6"/>
                  </a:lnTo>
                  <a:lnTo>
                    <a:pt x="3" y="3"/>
                  </a:lnTo>
                  <a:lnTo>
                    <a:pt x="6" y="2"/>
                  </a:lnTo>
                  <a:lnTo>
                    <a:pt x="11" y="0"/>
                  </a:lnTo>
                  <a:lnTo>
                    <a:pt x="14" y="0"/>
                  </a:lnTo>
                  <a:lnTo>
                    <a:pt x="18" y="2"/>
                  </a:lnTo>
                  <a:lnTo>
                    <a:pt x="20" y="4"/>
                  </a:lnTo>
                  <a:lnTo>
                    <a:pt x="21" y="6"/>
                  </a:lnTo>
                  <a:lnTo>
                    <a:pt x="21" y="10"/>
                  </a:lnTo>
                  <a:lnTo>
                    <a:pt x="20" y="13"/>
                  </a:lnTo>
                  <a:lnTo>
                    <a:pt x="18" y="17"/>
                  </a:lnTo>
                  <a:lnTo>
                    <a:pt x="14" y="19"/>
                  </a:lnTo>
                  <a:lnTo>
                    <a:pt x="11" y="19"/>
                  </a:lnTo>
                  <a:lnTo>
                    <a:pt x="6" y="18"/>
                  </a:lnTo>
                  <a:lnTo>
                    <a:pt x="3"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8" name="Freeform 330"/>
            <p:cNvSpPr>
              <a:spLocks/>
            </p:cNvSpPr>
            <p:nvPr/>
          </p:nvSpPr>
          <p:spPr bwMode="auto">
            <a:xfrm>
              <a:off x="100" y="126"/>
              <a:ext cx="8" cy="8"/>
            </a:xfrm>
            <a:custGeom>
              <a:avLst/>
              <a:gdLst>
                <a:gd name="T0" fmla="*/ 0 w 18"/>
                <a:gd name="T1" fmla="*/ 1 h 16"/>
                <a:gd name="T2" fmla="*/ 0 w 18"/>
                <a:gd name="T3" fmla="*/ 1 h 16"/>
                <a:gd name="T4" fmla="*/ 0 w 18"/>
                <a:gd name="T5" fmla="*/ 1 h 16"/>
                <a:gd name="T6" fmla="*/ 0 w 18"/>
                <a:gd name="T7" fmla="*/ 1 h 16"/>
                <a:gd name="T8" fmla="*/ 0 w 18"/>
                <a:gd name="T9" fmla="*/ 0 h 16"/>
                <a:gd name="T10" fmla="*/ 0 w 18"/>
                <a:gd name="T11" fmla="*/ 0 h 16"/>
                <a:gd name="T12" fmla="*/ 0 w 18"/>
                <a:gd name="T13" fmla="*/ 1 h 16"/>
                <a:gd name="T14" fmla="*/ 0 w 18"/>
                <a:gd name="T15" fmla="*/ 1 h 16"/>
                <a:gd name="T16" fmla="*/ 0 w 18"/>
                <a:gd name="T17" fmla="*/ 1 h 16"/>
                <a:gd name="T18" fmla="*/ 0 w 18"/>
                <a:gd name="T19" fmla="*/ 1 h 16"/>
                <a:gd name="T20" fmla="*/ 0 w 18"/>
                <a:gd name="T21" fmla="*/ 1 h 16"/>
                <a:gd name="T22" fmla="*/ 0 w 18"/>
                <a:gd name="T23" fmla="*/ 1 h 16"/>
                <a:gd name="T24" fmla="*/ 0 w 18"/>
                <a:gd name="T25" fmla="*/ 1 h 16"/>
                <a:gd name="T26" fmla="*/ 0 w 18"/>
                <a:gd name="T27" fmla="*/ 1 h 16"/>
                <a:gd name="T28" fmla="*/ 0 w 18"/>
                <a:gd name="T29" fmla="*/ 1 h 16"/>
                <a:gd name="T30" fmla="*/ 0 w 18"/>
                <a:gd name="T31" fmla="*/ 1 h 16"/>
                <a:gd name="T32" fmla="*/ 0 w 18"/>
                <a:gd name="T33" fmla="*/ 1 h 1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6"/>
                <a:gd name="T53" fmla="*/ 18 w 18"/>
                <a:gd name="T54" fmla="*/ 16 h 1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6">
                  <a:moveTo>
                    <a:pt x="0" y="11"/>
                  </a:moveTo>
                  <a:lnTo>
                    <a:pt x="0" y="7"/>
                  </a:lnTo>
                  <a:lnTo>
                    <a:pt x="3" y="4"/>
                  </a:lnTo>
                  <a:lnTo>
                    <a:pt x="5" y="1"/>
                  </a:lnTo>
                  <a:lnTo>
                    <a:pt x="8" y="0"/>
                  </a:lnTo>
                  <a:lnTo>
                    <a:pt x="12" y="0"/>
                  </a:lnTo>
                  <a:lnTo>
                    <a:pt x="15" y="1"/>
                  </a:lnTo>
                  <a:lnTo>
                    <a:pt x="16" y="5"/>
                  </a:lnTo>
                  <a:lnTo>
                    <a:pt x="18" y="7"/>
                  </a:lnTo>
                  <a:lnTo>
                    <a:pt x="16" y="11"/>
                  </a:lnTo>
                  <a:lnTo>
                    <a:pt x="15" y="13"/>
                  </a:lnTo>
                  <a:lnTo>
                    <a:pt x="13" y="15"/>
                  </a:lnTo>
                  <a:lnTo>
                    <a:pt x="11" y="16"/>
                  </a:lnTo>
                  <a:lnTo>
                    <a:pt x="7" y="16"/>
                  </a:lnTo>
                  <a:lnTo>
                    <a:pt x="4" y="15"/>
                  </a:lnTo>
                  <a:lnTo>
                    <a:pt x="0" y="14"/>
                  </a:lnTo>
                  <a:lnTo>
                    <a:pt x="0" y="1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799" name="Freeform 331"/>
            <p:cNvSpPr>
              <a:spLocks/>
            </p:cNvSpPr>
            <p:nvPr/>
          </p:nvSpPr>
          <p:spPr bwMode="auto">
            <a:xfrm>
              <a:off x="112" y="111"/>
              <a:ext cx="9" cy="9"/>
            </a:xfrm>
            <a:custGeom>
              <a:avLst/>
              <a:gdLst>
                <a:gd name="T0" fmla="*/ 0 w 18"/>
                <a:gd name="T1" fmla="*/ 1 h 17"/>
                <a:gd name="T2" fmla="*/ 1 w 18"/>
                <a:gd name="T3" fmla="*/ 1 h 17"/>
                <a:gd name="T4" fmla="*/ 1 w 18"/>
                <a:gd name="T5" fmla="*/ 1 h 17"/>
                <a:gd name="T6" fmla="*/ 1 w 18"/>
                <a:gd name="T7" fmla="*/ 1 h 17"/>
                <a:gd name="T8" fmla="*/ 1 w 18"/>
                <a:gd name="T9" fmla="*/ 0 h 17"/>
                <a:gd name="T10" fmla="*/ 1 w 18"/>
                <a:gd name="T11" fmla="*/ 0 h 17"/>
                <a:gd name="T12" fmla="*/ 1 w 18"/>
                <a:gd name="T13" fmla="*/ 1 h 17"/>
                <a:gd name="T14" fmla="*/ 1 w 18"/>
                <a:gd name="T15" fmla="*/ 1 h 17"/>
                <a:gd name="T16" fmla="*/ 1 w 18"/>
                <a:gd name="T17" fmla="*/ 1 h 17"/>
                <a:gd name="T18" fmla="*/ 1 w 18"/>
                <a:gd name="T19" fmla="*/ 1 h 17"/>
                <a:gd name="T20" fmla="*/ 1 w 18"/>
                <a:gd name="T21" fmla="*/ 1 h 17"/>
                <a:gd name="T22" fmla="*/ 1 w 18"/>
                <a:gd name="T23" fmla="*/ 1 h 17"/>
                <a:gd name="T24" fmla="*/ 1 w 18"/>
                <a:gd name="T25" fmla="*/ 1 h 17"/>
                <a:gd name="T26" fmla="*/ 1 w 18"/>
                <a:gd name="T27" fmla="*/ 1 h 17"/>
                <a:gd name="T28" fmla="*/ 1 w 18"/>
                <a:gd name="T29" fmla="*/ 1 h 17"/>
                <a:gd name="T30" fmla="*/ 1 w 18"/>
                <a:gd name="T31" fmla="*/ 1 h 17"/>
                <a:gd name="T32" fmla="*/ 0 w 18"/>
                <a:gd name="T33" fmla="*/ 1 h 17"/>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
                <a:gd name="T52" fmla="*/ 0 h 17"/>
                <a:gd name="T53" fmla="*/ 18 w 18"/>
                <a:gd name="T54" fmla="*/ 17 h 17"/>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 h="17">
                  <a:moveTo>
                    <a:pt x="0" y="9"/>
                  </a:moveTo>
                  <a:lnTo>
                    <a:pt x="1" y="6"/>
                  </a:lnTo>
                  <a:lnTo>
                    <a:pt x="2" y="3"/>
                  </a:lnTo>
                  <a:lnTo>
                    <a:pt x="4" y="1"/>
                  </a:lnTo>
                  <a:lnTo>
                    <a:pt x="8" y="0"/>
                  </a:lnTo>
                  <a:lnTo>
                    <a:pt x="11" y="0"/>
                  </a:lnTo>
                  <a:lnTo>
                    <a:pt x="15" y="1"/>
                  </a:lnTo>
                  <a:lnTo>
                    <a:pt x="17" y="3"/>
                  </a:lnTo>
                  <a:lnTo>
                    <a:pt x="18" y="5"/>
                  </a:lnTo>
                  <a:lnTo>
                    <a:pt x="18" y="9"/>
                  </a:lnTo>
                  <a:lnTo>
                    <a:pt x="17" y="12"/>
                  </a:lnTo>
                  <a:lnTo>
                    <a:pt x="15" y="16"/>
                  </a:lnTo>
                  <a:lnTo>
                    <a:pt x="11" y="17"/>
                  </a:lnTo>
                  <a:lnTo>
                    <a:pt x="8" y="17"/>
                  </a:lnTo>
                  <a:lnTo>
                    <a:pt x="4" y="16"/>
                  </a:lnTo>
                  <a:lnTo>
                    <a:pt x="1" y="12"/>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0" name="Freeform 332"/>
            <p:cNvSpPr>
              <a:spLocks/>
            </p:cNvSpPr>
            <p:nvPr/>
          </p:nvSpPr>
          <p:spPr bwMode="auto">
            <a:xfrm>
              <a:off x="290" y="109"/>
              <a:ext cx="66" cy="67"/>
            </a:xfrm>
            <a:custGeom>
              <a:avLst/>
              <a:gdLst>
                <a:gd name="T0" fmla="*/ 1 w 132"/>
                <a:gd name="T1" fmla="*/ 1 h 134"/>
                <a:gd name="T2" fmla="*/ 1 w 132"/>
                <a:gd name="T3" fmla="*/ 1 h 134"/>
                <a:gd name="T4" fmla="*/ 1 w 132"/>
                <a:gd name="T5" fmla="*/ 1 h 134"/>
                <a:gd name="T6" fmla="*/ 1 w 132"/>
                <a:gd name="T7" fmla="*/ 1 h 134"/>
                <a:gd name="T8" fmla="*/ 1 w 132"/>
                <a:gd name="T9" fmla="*/ 1 h 134"/>
                <a:gd name="T10" fmla="*/ 1 w 132"/>
                <a:gd name="T11" fmla="*/ 1 h 134"/>
                <a:gd name="T12" fmla="*/ 1 w 132"/>
                <a:gd name="T13" fmla="*/ 1 h 134"/>
                <a:gd name="T14" fmla="*/ 1 w 132"/>
                <a:gd name="T15" fmla="*/ 1 h 134"/>
                <a:gd name="T16" fmla="*/ 1 w 132"/>
                <a:gd name="T17" fmla="*/ 1 h 134"/>
                <a:gd name="T18" fmla="*/ 1 w 132"/>
                <a:gd name="T19" fmla="*/ 1 h 134"/>
                <a:gd name="T20" fmla="*/ 1 w 132"/>
                <a:gd name="T21" fmla="*/ 1 h 134"/>
                <a:gd name="T22" fmla="*/ 1 w 132"/>
                <a:gd name="T23" fmla="*/ 1 h 134"/>
                <a:gd name="T24" fmla="*/ 1 w 132"/>
                <a:gd name="T25" fmla="*/ 1 h 134"/>
                <a:gd name="T26" fmla="*/ 1 w 132"/>
                <a:gd name="T27" fmla="*/ 1 h 134"/>
                <a:gd name="T28" fmla="*/ 1 w 132"/>
                <a:gd name="T29" fmla="*/ 1 h 134"/>
                <a:gd name="T30" fmla="*/ 1 w 132"/>
                <a:gd name="T31" fmla="*/ 1 h 134"/>
                <a:gd name="T32" fmla="*/ 1 w 132"/>
                <a:gd name="T33" fmla="*/ 1 h 134"/>
                <a:gd name="T34" fmla="*/ 1 w 132"/>
                <a:gd name="T35" fmla="*/ 1 h 134"/>
                <a:gd name="T36" fmla="*/ 1 w 132"/>
                <a:gd name="T37" fmla="*/ 1 h 134"/>
                <a:gd name="T38" fmla="*/ 1 w 132"/>
                <a:gd name="T39" fmla="*/ 1 h 134"/>
                <a:gd name="T40" fmla="*/ 1 w 132"/>
                <a:gd name="T41" fmla="*/ 1 h 134"/>
                <a:gd name="T42" fmla="*/ 1 w 132"/>
                <a:gd name="T43" fmla="*/ 1 h 134"/>
                <a:gd name="T44" fmla="*/ 1 w 132"/>
                <a:gd name="T45" fmla="*/ 1 h 134"/>
                <a:gd name="T46" fmla="*/ 1 w 132"/>
                <a:gd name="T47" fmla="*/ 1 h 134"/>
                <a:gd name="T48" fmla="*/ 1 w 132"/>
                <a:gd name="T49" fmla="*/ 1 h 134"/>
                <a:gd name="T50" fmla="*/ 1 w 132"/>
                <a:gd name="T51" fmla="*/ 1 h 134"/>
                <a:gd name="T52" fmla="*/ 1 w 132"/>
                <a:gd name="T53" fmla="*/ 1 h 134"/>
                <a:gd name="T54" fmla="*/ 1 w 132"/>
                <a:gd name="T55" fmla="*/ 1 h 134"/>
                <a:gd name="T56" fmla="*/ 1 w 132"/>
                <a:gd name="T57" fmla="*/ 1 h 134"/>
                <a:gd name="T58" fmla="*/ 1 w 132"/>
                <a:gd name="T59" fmla="*/ 1 h 134"/>
                <a:gd name="T60" fmla="*/ 1 w 132"/>
                <a:gd name="T61" fmla="*/ 1 h 134"/>
                <a:gd name="T62" fmla="*/ 1 w 132"/>
                <a:gd name="T63" fmla="*/ 1 h 134"/>
                <a:gd name="T64" fmla="*/ 1 w 132"/>
                <a:gd name="T65" fmla="*/ 1 h 134"/>
                <a:gd name="T66" fmla="*/ 1 w 132"/>
                <a:gd name="T67" fmla="*/ 1 h 134"/>
                <a:gd name="T68" fmla="*/ 1 w 132"/>
                <a:gd name="T69" fmla="*/ 1 h 134"/>
                <a:gd name="T70" fmla="*/ 1 w 132"/>
                <a:gd name="T71" fmla="*/ 1 h 134"/>
                <a:gd name="T72" fmla="*/ 1 w 132"/>
                <a:gd name="T73" fmla="*/ 1 h 134"/>
                <a:gd name="T74" fmla="*/ 1 w 132"/>
                <a:gd name="T75" fmla="*/ 1 h 134"/>
                <a:gd name="T76" fmla="*/ 1 w 132"/>
                <a:gd name="T77" fmla="*/ 1 h 134"/>
                <a:gd name="T78" fmla="*/ 1 w 132"/>
                <a:gd name="T79" fmla="*/ 1 h 134"/>
                <a:gd name="T80" fmla="*/ 1 w 132"/>
                <a:gd name="T81" fmla="*/ 1 h 134"/>
                <a:gd name="T82" fmla="*/ 1 w 132"/>
                <a:gd name="T83" fmla="*/ 1 h 134"/>
                <a:gd name="T84" fmla="*/ 1 w 132"/>
                <a:gd name="T85" fmla="*/ 1 h 134"/>
                <a:gd name="T86" fmla="*/ 1 w 132"/>
                <a:gd name="T87" fmla="*/ 1 h 134"/>
                <a:gd name="T88" fmla="*/ 1 w 132"/>
                <a:gd name="T89" fmla="*/ 1 h 134"/>
                <a:gd name="T90" fmla="*/ 1 w 132"/>
                <a:gd name="T91" fmla="*/ 1 h 134"/>
                <a:gd name="T92" fmla="*/ 1 w 132"/>
                <a:gd name="T93" fmla="*/ 1 h 134"/>
                <a:gd name="T94" fmla="*/ 1 w 132"/>
                <a:gd name="T95" fmla="*/ 1 h 134"/>
                <a:gd name="T96" fmla="*/ 1 w 132"/>
                <a:gd name="T97" fmla="*/ 1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2"/>
                <a:gd name="T148" fmla="*/ 0 h 134"/>
                <a:gd name="T149" fmla="*/ 132 w 132"/>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2" h="134">
                  <a:moveTo>
                    <a:pt x="33" y="30"/>
                  </a:moveTo>
                  <a:lnTo>
                    <a:pt x="23" y="32"/>
                  </a:lnTo>
                  <a:lnTo>
                    <a:pt x="14" y="38"/>
                  </a:lnTo>
                  <a:lnTo>
                    <a:pt x="11" y="48"/>
                  </a:lnTo>
                  <a:lnTo>
                    <a:pt x="17" y="62"/>
                  </a:lnTo>
                  <a:lnTo>
                    <a:pt x="21" y="64"/>
                  </a:lnTo>
                  <a:lnTo>
                    <a:pt x="26" y="66"/>
                  </a:lnTo>
                  <a:lnTo>
                    <a:pt x="30" y="64"/>
                  </a:lnTo>
                  <a:lnTo>
                    <a:pt x="33" y="62"/>
                  </a:lnTo>
                  <a:lnTo>
                    <a:pt x="36" y="66"/>
                  </a:lnTo>
                  <a:lnTo>
                    <a:pt x="40" y="68"/>
                  </a:lnTo>
                  <a:lnTo>
                    <a:pt x="43" y="71"/>
                  </a:lnTo>
                  <a:lnTo>
                    <a:pt x="45" y="75"/>
                  </a:lnTo>
                  <a:lnTo>
                    <a:pt x="46" y="77"/>
                  </a:lnTo>
                  <a:lnTo>
                    <a:pt x="46" y="78"/>
                  </a:lnTo>
                  <a:lnTo>
                    <a:pt x="44" y="78"/>
                  </a:lnTo>
                  <a:lnTo>
                    <a:pt x="40" y="77"/>
                  </a:lnTo>
                  <a:lnTo>
                    <a:pt x="35" y="76"/>
                  </a:lnTo>
                  <a:lnTo>
                    <a:pt x="32" y="76"/>
                  </a:lnTo>
                  <a:lnTo>
                    <a:pt x="29" y="75"/>
                  </a:lnTo>
                  <a:lnTo>
                    <a:pt x="28" y="74"/>
                  </a:lnTo>
                  <a:lnTo>
                    <a:pt x="27" y="71"/>
                  </a:lnTo>
                  <a:lnTo>
                    <a:pt x="23" y="69"/>
                  </a:lnTo>
                  <a:lnTo>
                    <a:pt x="19" y="68"/>
                  </a:lnTo>
                  <a:lnTo>
                    <a:pt x="13" y="68"/>
                  </a:lnTo>
                  <a:lnTo>
                    <a:pt x="7" y="70"/>
                  </a:lnTo>
                  <a:lnTo>
                    <a:pt x="3" y="75"/>
                  </a:lnTo>
                  <a:lnTo>
                    <a:pt x="0" y="82"/>
                  </a:lnTo>
                  <a:lnTo>
                    <a:pt x="0" y="89"/>
                  </a:lnTo>
                  <a:lnTo>
                    <a:pt x="2" y="92"/>
                  </a:lnTo>
                  <a:lnTo>
                    <a:pt x="3" y="96"/>
                  </a:lnTo>
                  <a:lnTo>
                    <a:pt x="4" y="98"/>
                  </a:lnTo>
                  <a:lnTo>
                    <a:pt x="5" y="100"/>
                  </a:lnTo>
                  <a:lnTo>
                    <a:pt x="12" y="104"/>
                  </a:lnTo>
                  <a:lnTo>
                    <a:pt x="20" y="104"/>
                  </a:lnTo>
                  <a:lnTo>
                    <a:pt x="27" y="103"/>
                  </a:lnTo>
                  <a:lnTo>
                    <a:pt x="32" y="99"/>
                  </a:lnTo>
                  <a:lnTo>
                    <a:pt x="35" y="97"/>
                  </a:lnTo>
                  <a:lnTo>
                    <a:pt x="38" y="97"/>
                  </a:lnTo>
                  <a:lnTo>
                    <a:pt x="42" y="97"/>
                  </a:lnTo>
                  <a:lnTo>
                    <a:pt x="45" y="98"/>
                  </a:lnTo>
                  <a:lnTo>
                    <a:pt x="38" y="104"/>
                  </a:lnTo>
                  <a:lnTo>
                    <a:pt x="33" y="113"/>
                  </a:lnTo>
                  <a:lnTo>
                    <a:pt x="29" y="122"/>
                  </a:lnTo>
                  <a:lnTo>
                    <a:pt x="32" y="129"/>
                  </a:lnTo>
                  <a:lnTo>
                    <a:pt x="38" y="132"/>
                  </a:lnTo>
                  <a:lnTo>
                    <a:pt x="46" y="134"/>
                  </a:lnTo>
                  <a:lnTo>
                    <a:pt x="53" y="131"/>
                  </a:lnTo>
                  <a:lnTo>
                    <a:pt x="59" y="127"/>
                  </a:lnTo>
                  <a:lnTo>
                    <a:pt x="61" y="120"/>
                  </a:lnTo>
                  <a:lnTo>
                    <a:pt x="63" y="113"/>
                  </a:lnTo>
                  <a:lnTo>
                    <a:pt x="60" y="107"/>
                  </a:lnTo>
                  <a:lnTo>
                    <a:pt x="58" y="101"/>
                  </a:lnTo>
                  <a:lnTo>
                    <a:pt x="56" y="98"/>
                  </a:lnTo>
                  <a:lnTo>
                    <a:pt x="56" y="96"/>
                  </a:lnTo>
                  <a:lnTo>
                    <a:pt x="58" y="94"/>
                  </a:lnTo>
                  <a:lnTo>
                    <a:pt x="60" y="93"/>
                  </a:lnTo>
                  <a:lnTo>
                    <a:pt x="61" y="94"/>
                  </a:lnTo>
                  <a:lnTo>
                    <a:pt x="63" y="97"/>
                  </a:lnTo>
                  <a:lnTo>
                    <a:pt x="64" y="100"/>
                  </a:lnTo>
                  <a:lnTo>
                    <a:pt x="65" y="105"/>
                  </a:lnTo>
                  <a:lnTo>
                    <a:pt x="66" y="109"/>
                  </a:lnTo>
                  <a:lnTo>
                    <a:pt x="71" y="114"/>
                  </a:lnTo>
                  <a:lnTo>
                    <a:pt x="76" y="114"/>
                  </a:lnTo>
                  <a:lnTo>
                    <a:pt x="86" y="109"/>
                  </a:lnTo>
                  <a:lnTo>
                    <a:pt x="89" y="113"/>
                  </a:lnTo>
                  <a:lnTo>
                    <a:pt x="94" y="115"/>
                  </a:lnTo>
                  <a:lnTo>
                    <a:pt x="99" y="117"/>
                  </a:lnTo>
                  <a:lnTo>
                    <a:pt x="105" y="117"/>
                  </a:lnTo>
                  <a:lnTo>
                    <a:pt x="110" y="116"/>
                  </a:lnTo>
                  <a:lnTo>
                    <a:pt x="116" y="114"/>
                  </a:lnTo>
                  <a:lnTo>
                    <a:pt x="120" y="108"/>
                  </a:lnTo>
                  <a:lnTo>
                    <a:pt x="124" y="101"/>
                  </a:lnTo>
                  <a:lnTo>
                    <a:pt x="124" y="100"/>
                  </a:lnTo>
                  <a:lnTo>
                    <a:pt x="124" y="99"/>
                  </a:lnTo>
                  <a:lnTo>
                    <a:pt x="123" y="98"/>
                  </a:lnTo>
                  <a:lnTo>
                    <a:pt x="123" y="97"/>
                  </a:lnTo>
                  <a:lnTo>
                    <a:pt x="120" y="93"/>
                  </a:lnTo>
                  <a:lnTo>
                    <a:pt x="117" y="89"/>
                  </a:lnTo>
                  <a:lnTo>
                    <a:pt x="111" y="85"/>
                  </a:lnTo>
                  <a:lnTo>
                    <a:pt x="103" y="85"/>
                  </a:lnTo>
                  <a:lnTo>
                    <a:pt x="98" y="85"/>
                  </a:lnTo>
                  <a:lnTo>
                    <a:pt x="95" y="84"/>
                  </a:lnTo>
                  <a:lnTo>
                    <a:pt x="91" y="82"/>
                  </a:lnTo>
                  <a:lnTo>
                    <a:pt x="89" y="79"/>
                  </a:lnTo>
                  <a:lnTo>
                    <a:pt x="93" y="75"/>
                  </a:lnTo>
                  <a:lnTo>
                    <a:pt x="97" y="69"/>
                  </a:lnTo>
                  <a:lnTo>
                    <a:pt x="101" y="66"/>
                  </a:lnTo>
                  <a:lnTo>
                    <a:pt x="104" y="63"/>
                  </a:lnTo>
                  <a:lnTo>
                    <a:pt x="113" y="63"/>
                  </a:lnTo>
                  <a:lnTo>
                    <a:pt x="120" y="62"/>
                  </a:lnTo>
                  <a:lnTo>
                    <a:pt x="125" y="59"/>
                  </a:lnTo>
                  <a:lnTo>
                    <a:pt x="129" y="54"/>
                  </a:lnTo>
                  <a:lnTo>
                    <a:pt x="132" y="48"/>
                  </a:lnTo>
                  <a:lnTo>
                    <a:pt x="132" y="44"/>
                  </a:lnTo>
                  <a:lnTo>
                    <a:pt x="129" y="38"/>
                  </a:lnTo>
                  <a:lnTo>
                    <a:pt x="127" y="33"/>
                  </a:lnTo>
                  <a:lnTo>
                    <a:pt x="121" y="30"/>
                  </a:lnTo>
                  <a:lnTo>
                    <a:pt x="114" y="29"/>
                  </a:lnTo>
                  <a:lnTo>
                    <a:pt x="108" y="30"/>
                  </a:lnTo>
                  <a:lnTo>
                    <a:pt x="102" y="32"/>
                  </a:lnTo>
                  <a:lnTo>
                    <a:pt x="98" y="37"/>
                  </a:lnTo>
                  <a:lnTo>
                    <a:pt x="97" y="40"/>
                  </a:lnTo>
                  <a:lnTo>
                    <a:pt x="97" y="44"/>
                  </a:lnTo>
                  <a:lnTo>
                    <a:pt x="98" y="47"/>
                  </a:lnTo>
                  <a:lnTo>
                    <a:pt x="94" y="52"/>
                  </a:lnTo>
                  <a:lnTo>
                    <a:pt x="88" y="56"/>
                  </a:lnTo>
                  <a:lnTo>
                    <a:pt x="83" y="60"/>
                  </a:lnTo>
                  <a:lnTo>
                    <a:pt x="81" y="62"/>
                  </a:lnTo>
                  <a:lnTo>
                    <a:pt x="80" y="60"/>
                  </a:lnTo>
                  <a:lnTo>
                    <a:pt x="78" y="59"/>
                  </a:lnTo>
                  <a:lnTo>
                    <a:pt x="75" y="56"/>
                  </a:lnTo>
                  <a:lnTo>
                    <a:pt x="73" y="55"/>
                  </a:lnTo>
                  <a:lnTo>
                    <a:pt x="75" y="51"/>
                  </a:lnTo>
                  <a:lnTo>
                    <a:pt x="78" y="45"/>
                  </a:lnTo>
                  <a:lnTo>
                    <a:pt x="79" y="40"/>
                  </a:lnTo>
                  <a:lnTo>
                    <a:pt x="80" y="36"/>
                  </a:lnTo>
                  <a:lnTo>
                    <a:pt x="86" y="31"/>
                  </a:lnTo>
                  <a:lnTo>
                    <a:pt x="90" y="25"/>
                  </a:lnTo>
                  <a:lnTo>
                    <a:pt x="93" y="19"/>
                  </a:lnTo>
                  <a:lnTo>
                    <a:pt x="93" y="13"/>
                  </a:lnTo>
                  <a:lnTo>
                    <a:pt x="89" y="7"/>
                  </a:lnTo>
                  <a:lnTo>
                    <a:pt x="84" y="2"/>
                  </a:lnTo>
                  <a:lnTo>
                    <a:pt x="78" y="0"/>
                  </a:lnTo>
                  <a:lnTo>
                    <a:pt x="72" y="0"/>
                  </a:lnTo>
                  <a:lnTo>
                    <a:pt x="67" y="1"/>
                  </a:lnTo>
                  <a:lnTo>
                    <a:pt x="64" y="2"/>
                  </a:lnTo>
                  <a:lnTo>
                    <a:pt x="60" y="6"/>
                  </a:lnTo>
                  <a:lnTo>
                    <a:pt x="57" y="8"/>
                  </a:lnTo>
                  <a:lnTo>
                    <a:pt x="55" y="10"/>
                  </a:lnTo>
                  <a:lnTo>
                    <a:pt x="53" y="14"/>
                  </a:lnTo>
                  <a:lnTo>
                    <a:pt x="52" y="16"/>
                  </a:lnTo>
                  <a:lnTo>
                    <a:pt x="52" y="19"/>
                  </a:lnTo>
                  <a:lnTo>
                    <a:pt x="53" y="25"/>
                  </a:lnTo>
                  <a:lnTo>
                    <a:pt x="57" y="29"/>
                  </a:lnTo>
                  <a:lnTo>
                    <a:pt x="60" y="32"/>
                  </a:lnTo>
                  <a:lnTo>
                    <a:pt x="64" y="34"/>
                  </a:lnTo>
                  <a:lnTo>
                    <a:pt x="64" y="40"/>
                  </a:lnTo>
                  <a:lnTo>
                    <a:pt x="64" y="45"/>
                  </a:lnTo>
                  <a:lnTo>
                    <a:pt x="63" y="49"/>
                  </a:lnTo>
                  <a:lnTo>
                    <a:pt x="63" y="53"/>
                  </a:lnTo>
                  <a:lnTo>
                    <a:pt x="60" y="53"/>
                  </a:lnTo>
                  <a:lnTo>
                    <a:pt x="57" y="54"/>
                  </a:lnTo>
                  <a:lnTo>
                    <a:pt x="56" y="55"/>
                  </a:lnTo>
                  <a:lnTo>
                    <a:pt x="55" y="55"/>
                  </a:lnTo>
                  <a:lnTo>
                    <a:pt x="50" y="49"/>
                  </a:lnTo>
                  <a:lnTo>
                    <a:pt x="48" y="40"/>
                  </a:lnTo>
                  <a:lnTo>
                    <a:pt x="42" y="33"/>
                  </a:lnTo>
                  <a:lnTo>
                    <a:pt x="33"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1" name="Freeform 333"/>
            <p:cNvSpPr>
              <a:spLocks/>
            </p:cNvSpPr>
            <p:nvPr/>
          </p:nvSpPr>
          <p:spPr bwMode="auto">
            <a:xfrm>
              <a:off x="244" y="197"/>
              <a:ext cx="68" cy="118"/>
            </a:xfrm>
            <a:custGeom>
              <a:avLst/>
              <a:gdLst>
                <a:gd name="T0" fmla="*/ 1 w 135"/>
                <a:gd name="T1" fmla="*/ 0 h 235"/>
                <a:gd name="T2" fmla="*/ 1 w 135"/>
                <a:gd name="T3" fmla="*/ 1 h 235"/>
                <a:gd name="T4" fmla="*/ 1 w 135"/>
                <a:gd name="T5" fmla="*/ 1 h 235"/>
                <a:gd name="T6" fmla="*/ 1 w 135"/>
                <a:gd name="T7" fmla="*/ 1 h 235"/>
                <a:gd name="T8" fmla="*/ 1 w 135"/>
                <a:gd name="T9" fmla="*/ 1 h 235"/>
                <a:gd name="T10" fmla="*/ 1 w 135"/>
                <a:gd name="T11" fmla="*/ 1 h 235"/>
                <a:gd name="T12" fmla="*/ 1 w 135"/>
                <a:gd name="T13" fmla="*/ 1 h 235"/>
                <a:gd name="T14" fmla="*/ 1 w 135"/>
                <a:gd name="T15" fmla="*/ 1 h 235"/>
                <a:gd name="T16" fmla="*/ 1 w 135"/>
                <a:gd name="T17" fmla="*/ 1 h 235"/>
                <a:gd name="T18" fmla="*/ 1 w 135"/>
                <a:gd name="T19" fmla="*/ 1 h 235"/>
                <a:gd name="T20" fmla="*/ 1 w 135"/>
                <a:gd name="T21" fmla="*/ 1 h 235"/>
                <a:gd name="T22" fmla="*/ 1 w 135"/>
                <a:gd name="T23" fmla="*/ 1 h 235"/>
                <a:gd name="T24" fmla="*/ 0 w 135"/>
                <a:gd name="T25" fmla="*/ 1 h 235"/>
                <a:gd name="T26" fmla="*/ 1 w 135"/>
                <a:gd name="T27" fmla="*/ 1 h 235"/>
                <a:gd name="T28" fmla="*/ 1 w 135"/>
                <a:gd name="T29" fmla="*/ 1 h 235"/>
                <a:gd name="T30" fmla="*/ 1 w 135"/>
                <a:gd name="T31" fmla="*/ 1 h 235"/>
                <a:gd name="T32" fmla="*/ 1 w 135"/>
                <a:gd name="T33" fmla="*/ 1 h 235"/>
                <a:gd name="T34" fmla="*/ 1 w 135"/>
                <a:gd name="T35" fmla="*/ 1 h 235"/>
                <a:gd name="T36" fmla="*/ 1 w 135"/>
                <a:gd name="T37" fmla="*/ 1 h 235"/>
                <a:gd name="T38" fmla="*/ 1 w 135"/>
                <a:gd name="T39" fmla="*/ 1 h 235"/>
                <a:gd name="T40" fmla="*/ 1 w 135"/>
                <a:gd name="T41" fmla="*/ 1 h 235"/>
                <a:gd name="T42" fmla="*/ 1 w 135"/>
                <a:gd name="T43" fmla="*/ 1 h 235"/>
                <a:gd name="T44" fmla="*/ 1 w 135"/>
                <a:gd name="T45" fmla="*/ 1 h 235"/>
                <a:gd name="T46" fmla="*/ 1 w 135"/>
                <a:gd name="T47" fmla="*/ 1 h 235"/>
                <a:gd name="T48" fmla="*/ 1 w 135"/>
                <a:gd name="T49" fmla="*/ 1 h 235"/>
                <a:gd name="T50" fmla="*/ 1 w 135"/>
                <a:gd name="T51" fmla="*/ 1 h 235"/>
                <a:gd name="T52" fmla="*/ 1 w 135"/>
                <a:gd name="T53" fmla="*/ 1 h 235"/>
                <a:gd name="T54" fmla="*/ 1 w 135"/>
                <a:gd name="T55" fmla="*/ 1 h 235"/>
                <a:gd name="T56" fmla="*/ 1 w 135"/>
                <a:gd name="T57" fmla="*/ 1 h 235"/>
                <a:gd name="T58" fmla="*/ 1 w 135"/>
                <a:gd name="T59" fmla="*/ 1 h 235"/>
                <a:gd name="T60" fmla="*/ 1 w 135"/>
                <a:gd name="T61" fmla="*/ 1 h 235"/>
                <a:gd name="T62" fmla="*/ 1 w 135"/>
                <a:gd name="T63" fmla="*/ 1 h 235"/>
                <a:gd name="T64" fmla="*/ 1 w 135"/>
                <a:gd name="T65" fmla="*/ 1 h 235"/>
                <a:gd name="T66" fmla="*/ 1 w 135"/>
                <a:gd name="T67" fmla="*/ 1 h 235"/>
                <a:gd name="T68" fmla="*/ 1 w 135"/>
                <a:gd name="T69" fmla="*/ 1 h 235"/>
                <a:gd name="T70" fmla="*/ 1 w 135"/>
                <a:gd name="T71" fmla="*/ 1 h 235"/>
                <a:gd name="T72" fmla="*/ 1 w 135"/>
                <a:gd name="T73" fmla="*/ 1 h 235"/>
                <a:gd name="T74" fmla="*/ 1 w 135"/>
                <a:gd name="T75" fmla="*/ 1 h 235"/>
                <a:gd name="T76" fmla="*/ 1 w 135"/>
                <a:gd name="T77" fmla="*/ 1 h 235"/>
                <a:gd name="T78" fmla="*/ 1 w 135"/>
                <a:gd name="T79" fmla="*/ 1 h 235"/>
                <a:gd name="T80" fmla="*/ 1 w 135"/>
                <a:gd name="T81" fmla="*/ 1 h 235"/>
                <a:gd name="T82" fmla="*/ 1 w 135"/>
                <a:gd name="T83" fmla="*/ 1 h 235"/>
                <a:gd name="T84" fmla="*/ 1 w 135"/>
                <a:gd name="T85" fmla="*/ 1 h 235"/>
                <a:gd name="T86" fmla="*/ 1 w 135"/>
                <a:gd name="T87" fmla="*/ 1 h 235"/>
                <a:gd name="T88" fmla="*/ 1 w 135"/>
                <a:gd name="T89" fmla="*/ 1 h 235"/>
                <a:gd name="T90" fmla="*/ 1 w 135"/>
                <a:gd name="T91" fmla="*/ 1 h 235"/>
                <a:gd name="T92" fmla="*/ 1 w 135"/>
                <a:gd name="T93" fmla="*/ 1 h 235"/>
                <a:gd name="T94" fmla="*/ 1 w 135"/>
                <a:gd name="T95" fmla="*/ 1 h 235"/>
                <a:gd name="T96" fmla="*/ 1 w 135"/>
                <a:gd name="T97" fmla="*/ 1 h 235"/>
                <a:gd name="T98" fmla="*/ 1 w 135"/>
                <a:gd name="T99" fmla="*/ 0 h 23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235"/>
                <a:gd name="T152" fmla="*/ 135 w 135"/>
                <a:gd name="T153" fmla="*/ 235 h 23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235">
                  <a:moveTo>
                    <a:pt x="134" y="0"/>
                  </a:moveTo>
                  <a:lnTo>
                    <a:pt x="124" y="15"/>
                  </a:lnTo>
                  <a:lnTo>
                    <a:pt x="111" y="28"/>
                  </a:lnTo>
                  <a:lnTo>
                    <a:pt x="97" y="39"/>
                  </a:lnTo>
                  <a:lnTo>
                    <a:pt x="83" y="48"/>
                  </a:lnTo>
                  <a:lnTo>
                    <a:pt x="68" y="53"/>
                  </a:lnTo>
                  <a:lnTo>
                    <a:pt x="53" y="58"/>
                  </a:lnTo>
                  <a:lnTo>
                    <a:pt x="39" y="60"/>
                  </a:lnTo>
                  <a:lnTo>
                    <a:pt x="26" y="60"/>
                  </a:lnTo>
                  <a:lnTo>
                    <a:pt x="26" y="72"/>
                  </a:lnTo>
                  <a:lnTo>
                    <a:pt x="23" y="84"/>
                  </a:lnTo>
                  <a:lnTo>
                    <a:pt x="15" y="98"/>
                  </a:lnTo>
                  <a:lnTo>
                    <a:pt x="0" y="109"/>
                  </a:lnTo>
                  <a:lnTo>
                    <a:pt x="10" y="124"/>
                  </a:lnTo>
                  <a:lnTo>
                    <a:pt x="15" y="142"/>
                  </a:lnTo>
                  <a:lnTo>
                    <a:pt x="16" y="162"/>
                  </a:lnTo>
                  <a:lnTo>
                    <a:pt x="10" y="178"/>
                  </a:lnTo>
                  <a:lnTo>
                    <a:pt x="15" y="180"/>
                  </a:lnTo>
                  <a:lnTo>
                    <a:pt x="22" y="184"/>
                  </a:lnTo>
                  <a:lnTo>
                    <a:pt x="30" y="187"/>
                  </a:lnTo>
                  <a:lnTo>
                    <a:pt x="39" y="193"/>
                  </a:lnTo>
                  <a:lnTo>
                    <a:pt x="48" y="201"/>
                  </a:lnTo>
                  <a:lnTo>
                    <a:pt x="56" y="210"/>
                  </a:lnTo>
                  <a:lnTo>
                    <a:pt x="61" y="222"/>
                  </a:lnTo>
                  <a:lnTo>
                    <a:pt x="66" y="235"/>
                  </a:lnTo>
                  <a:lnTo>
                    <a:pt x="69" y="227"/>
                  </a:lnTo>
                  <a:lnTo>
                    <a:pt x="74" y="218"/>
                  </a:lnTo>
                  <a:lnTo>
                    <a:pt x="80" y="210"/>
                  </a:lnTo>
                  <a:lnTo>
                    <a:pt x="86" y="202"/>
                  </a:lnTo>
                  <a:lnTo>
                    <a:pt x="94" y="194"/>
                  </a:lnTo>
                  <a:lnTo>
                    <a:pt x="103" y="188"/>
                  </a:lnTo>
                  <a:lnTo>
                    <a:pt x="112" y="185"/>
                  </a:lnTo>
                  <a:lnTo>
                    <a:pt x="122" y="182"/>
                  </a:lnTo>
                  <a:lnTo>
                    <a:pt x="118" y="172"/>
                  </a:lnTo>
                  <a:lnTo>
                    <a:pt x="114" y="158"/>
                  </a:lnTo>
                  <a:lnTo>
                    <a:pt x="117" y="144"/>
                  </a:lnTo>
                  <a:lnTo>
                    <a:pt x="126" y="128"/>
                  </a:lnTo>
                  <a:lnTo>
                    <a:pt x="117" y="103"/>
                  </a:lnTo>
                  <a:lnTo>
                    <a:pt x="114" y="79"/>
                  </a:lnTo>
                  <a:lnTo>
                    <a:pt x="115" y="57"/>
                  </a:lnTo>
                  <a:lnTo>
                    <a:pt x="118" y="41"/>
                  </a:lnTo>
                  <a:lnTo>
                    <a:pt x="121" y="31"/>
                  </a:lnTo>
                  <a:lnTo>
                    <a:pt x="126" y="21"/>
                  </a:lnTo>
                  <a:lnTo>
                    <a:pt x="130" y="12"/>
                  </a:lnTo>
                  <a:lnTo>
                    <a:pt x="134" y="7"/>
                  </a:lnTo>
                  <a:lnTo>
                    <a:pt x="135" y="6"/>
                  </a:lnTo>
                  <a:lnTo>
                    <a:pt x="135" y="4"/>
                  </a:lnTo>
                  <a:lnTo>
                    <a:pt x="134" y="3"/>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2" name="Freeform 334"/>
            <p:cNvSpPr>
              <a:spLocks/>
            </p:cNvSpPr>
            <p:nvPr/>
          </p:nvSpPr>
          <p:spPr bwMode="auto">
            <a:xfrm>
              <a:off x="416" y="168"/>
              <a:ext cx="127" cy="97"/>
            </a:xfrm>
            <a:custGeom>
              <a:avLst/>
              <a:gdLst>
                <a:gd name="T0" fmla="*/ 1 w 253"/>
                <a:gd name="T1" fmla="*/ 0 h 194"/>
                <a:gd name="T2" fmla="*/ 1 w 253"/>
                <a:gd name="T3" fmla="*/ 1 h 194"/>
                <a:gd name="T4" fmla="*/ 1 w 253"/>
                <a:gd name="T5" fmla="*/ 1 h 194"/>
                <a:gd name="T6" fmla="*/ 1 w 253"/>
                <a:gd name="T7" fmla="*/ 1 h 194"/>
                <a:gd name="T8" fmla="*/ 1 w 253"/>
                <a:gd name="T9" fmla="*/ 1 h 194"/>
                <a:gd name="T10" fmla="*/ 1 w 253"/>
                <a:gd name="T11" fmla="*/ 1 h 194"/>
                <a:gd name="T12" fmla="*/ 1 w 253"/>
                <a:gd name="T13" fmla="*/ 1 h 194"/>
                <a:gd name="T14" fmla="*/ 1 w 253"/>
                <a:gd name="T15" fmla="*/ 1 h 194"/>
                <a:gd name="T16" fmla="*/ 1 w 253"/>
                <a:gd name="T17" fmla="*/ 1 h 194"/>
                <a:gd name="T18" fmla="*/ 1 w 253"/>
                <a:gd name="T19" fmla="*/ 1 h 194"/>
                <a:gd name="T20" fmla="*/ 1 w 253"/>
                <a:gd name="T21" fmla="*/ 1 h 194"/>
                <a:gd name="T22" fmla="*/ 1 w 253"/>
                <a:gd name="T23" fmla="*/ 1 h 194"/>
                <a:gd name="T24" fmla="*/ 0 w 253"/>
                <a:gd name="T25" fmla="*/ 1 h 194"/>
                <a:gd name="T26" fmla="*/ 1 w 253"/>
                <a:gd name="T27" fmla="*/ 1 h 194"/>
                <a:gd name="T28" fmla="*/ 1 w 253"/>
                <a:gd name="T29" fmla="*/ 1 h 194"/>
                <a:gd name="T30" fmla="*/ 1 w 253"/>
                <a:gd name="T31" fmla="*/ 1 h 194"/>
                <a:gd name="T32" fmla="*/ 1 w 253"/>
                <a:gd name="T33" fmla="*/ 1 h 194"/>
                <a:gd name="T34" fmla="*/ 1 w 253"/>
                <a:gd name="T35" fmla="*/ 1 h 194"/>
                <a:gd name="T36" fmla="*/ 1 w 253"/>
                <a:gd name="T37" fmla="*/ 1 h 194"/>
                <a:gd name="T38" fmla="*/ 1 w 253"/>
                <a:gd name="T39" fmla="*/ 1 h 194"/>
                <a:gd name="T40" fmla="*/ 1 w 253"/>
                <a:gd name="T41" fmla="*/ 1 h 194"/>
                <a:gd name="T42" fmla="*/ 1 w 253"/>
                <a:gd name="T43" fmla="*/ 1 h 194"/>
                <a:gd name="T44" fmla="*/ 1 w 253"/>
                <a:gd name="T45" fmla="*/ 1 h 194"/>
                <a:gd name="T46" fmla="*/ 1 w 253"/>
                <a:gd name="T47" fmla="*/ 1 h 194"/>
                <a:gd name="T48" fmla="*/ 1 w 253"/>
                <a:gd name="T49" fmla="*/ 1 h 194"/>
                <a:gd name="T50" fmla="*/ 1 w 253"/>
                <a:gd name="T51" fmla="*/ 1 h 194"/>
                <a:gd name="T52" fmla="*/ 1 w 253"/>
                <a:gd name="T53" fmla="*/ 1 h 194"/>
                <a:gd name="T54" fmla="*/ 1 w 253"/>
                <a:gd name="T55" fmla="*/ 1 h 194"/>
                <a:gd name="T56" fmla="*/ 1 w 253"/>
                <a:gd name="T57" fmla="*/ 1 h 194"/>
                <a:gd name="T58" fmla="*/ 1 w 253"/>
                <a:gd name="T59" fmla="*/ 1 h 194"/>
                <a:gd name="T60" fmla="*/ 1 w 253"/>
                <a:gd name="T61" fmla="*/ 1 h 194"/>
                <a:gd name="T62" fmla="*/ 1 w 253"/>
                <a:gd name="T63" fmla="*/ 1 h 194"/>
                <a:gd name="T64" fmla="*/ 1 w 253"/>
                <a:gd name="T65" fmla="*/ 1 h 194"/>
                <a:gd name="T66" fmla="*/ 1 w 253"/>
                <a:gd name="T67" fmla="*/ 1 h 194"/>
                <a:gd name="T68" fmla="*/ 1 w 253"/>
                <a:gd name="T69" fmla="*/ 1 h 194"/>
                <a:gd name="T70" fmla="*/ 1 w 253"/>
                <a:gd name="T71" fmla="*/ 1 h 194"/>
                <a:gd name="T72" fmla="*/ 1 w 253"/>
                <a:gd name="T73" fmla="*/ 1 h 194"/>
                <a:gd name="T74" fmla="*/ 1 w 253"/>
                <a:gd name="T75" fmla="*/ 1 h 194"/>
                <a:gd name="T76" fmla="*/ 1 w 253"/>
                <a:gd name="T77" fmla="*/ 1 h 194"/>
                <a:gd name="T78" fmla="*/ 1 w 253"/>
                <a:gd name="T79" fmla="*/ 1 h 194"/>
                <a:gd name="T80" fmla="*/ 1 w 253"/>
                <a:gd name="T81" fmla="*/ 1 h 194"/>
                <a:gd name="T82" fmla="*/ 1 w 253"/>
                <a:gd name="T83" fmla="*/ 1 h 194"/>
                <a:gd name="T84" fmla="*/ 1 w 253"/>
                <a:gd name="T85" fmla="*/ 1 h 194"/>
                <a:gd name="T86" fmla="*/ 1 w 253"/>
                <a:gd name="T87" fmla="*/ 1 h 194"/>
                <a:gd name="T88" fmla="*/ 1 w 253"/>
                <a:gd name="T89" fmla="*/ 1 h 194"/>
                <a:gd name="T90" fmla="*/ 1 w 253"/>
                <a:gd name="T91" fmla="*/ 1 h 194"/>
                <a:gd name="T92" fmla="*/ 1 w 253"/>
                <a:gd name="T93" fmla="*/ 1 h 194"/>
                <a:gd name="T94" fmla="*/ 1 w 253"/>
                <a:gd name="T95" fmla="*/ 1 h 194"/>
                <a:gd name="T96" fmla="*/ 1 w 253"/>
                <a:gd name="T97" fmla="*/ 1 h 194"/>
                <a:gd name="T98" fmla="*/ 1 w 253"/>
                <a:gd name="T99" fmla="*/ 1 h 194"/>
                <a:gd name="T100" fmla="*/ 1 w 253"/>
                <a:gd name="T101" fmla="*/ 1 h 194"/>
                <a:gd name="T102" fmla="*/ 1 w 253"/>
                <a:gd name="T103" fmla="*/ 1 h 194"/>
                <a:gd name="T104" fmla="*/ 1 w 253"/>
                <a:gd name="T105" fmla="*/ 1 h 194"/>
                <a:gd name="T106" fmla="*/ 1 w 253"/>
                <a:gd name="T107" fmla="*/ 1 h 194"/>
                <a:gd name="T108" fmla="*/ 1 w 253"/>
                <a:gd name="T109" fmla="*/ 1 h 194"/>
                <a:gd name="T110" fmla="*/ 1 w 253"/>
                <a:gd name="T111" fmla="*/ 1 h 194"/>
                <a:gd name="T112" fmla="*/ 1 w 253"/>
                <a:gd name="T113" fmla="*/ 1 h 194"/>
                <a:gd name="T114" fmla="*/ 1 w 253"/>
                <a:gd name="T115" fmla="*/ 1 h 194"/>
                <a:gd name="T116" fmla="*/ 1 w 253"/>
                <a:gd name="T117" fmla="*/ 1 h 194"/>
                <a:gd name="T118" fmla="*/ 1 w 253"/>
                <a:gd name="T119" fmla="*/ 1 h 194"/>
                <a:gd name="T120" fmla="*/ 1 w 253"/>
                <a:gd name="T121" fmla="*/ 0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3"/>
                <a:gd name="T184" fmla="*/ 0 h 194"/>
                <a:gd name="T185" fmla="*/ 253 w 253"/>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3" h="194">
                  <a:moveTo>
                    <a:pt x="115" y="0"/>
                  </a:moveTo>
                  <a:lnTo>
                    <a:pt x="106" y="3"/>
                  </a:lnTo>
                  <a:lnTo>
                    <a:pt x="95" y="7"/>
                  </a:lnTo>
                  <a:lnTo>
                    <a:pt x="83" y="11"/>
                  </a:lnTo>
                  <a:lnTo>
                    <a:pt x="69" y="15"/>
                  </a:lnTo>
                  <a:lnTo>
                    <a:pt x="54" y="20"/>
                  </a:lnTo>
                  <a:lnTo>
                    <a:pt x="40" y="24"/>
                  </a:lnTo>
                  <a:lnTo>
                    <a:pt x="27" y="26"/>
                  </a:lnTo>
                  <a:lnTo>
                    <a:pt x="16" y="27"/>
                  </a:lnTo>
                  <a:lnTo>
                    <a:pt x="11" y="26"/>
                  </a:lnTo>
                  <a:lnTo>
                    <a:pt x="7" y="26"/>
                  </a:lnTo>
                  <a:lnTo>
                    <a:pt x="2" y="25"/>
                  </a:lnTo>
                  <a:lnTo>
                    <a:pt x="0" y="25"/>
                  </a:lnTo>
                  <a:lnTo>
                    <a:pt x="13" y="33"/>
                  </a:lnTo>
                  <a:lnTo>
                    <a:pt x="26" y="44"/>
                  </a:lnTo>
                  <a:lnTo>
                    <a:pt x="36" y="58"/>
                  </a:lnTo>
                  <a:lnTo>
                    <a:pt x="47" y="73"/>
                  </a:lnTo>
                  <a:lnTo>
                    <a:pt x="55" y="90"/>
                  </a:lnTo>
                  <a:lnTo>
                    <a:pt x="62" y="109"/>
                  </a:lnTo>
                  <a:lnTo>
                    <a:pt x="66" y="127"/>
                  </a:lnTo>
                  <a:lnTo>
                    <a:pt x="70" y="146"/>
                  </a:lnTo>
                  <a:lnTo>
                    <a:pt x="77" y="146"/>
                  </a:lnTo>
                  <a:lnTo>
                    <a:pt x="85" y="148"/>
                  </a:lnTo>
                  <a:lnTo>
                    <a:pt x="94" y="153"/>
                  </a:lnTo>
                  <a:lnTo>
                    <a:pt x="104" y="157"/>
                  </a:lnTo>
                  <a:lnTo>
                    <a:pt x="114" y="165"/>
                  </a:lnTo>
                  <a:lnTo>
                    <a:pt x="123" y="173"/>
                  </a:lnTo>
                  <a:lnTo>
                    <a:pt x="131" y="184"/>
                  </a:lnTo>
                  <a:lnTo>
                    <a:pt x="137" y="194"/>
                  </a:lnTo>
                  <a:lnTo>
                    <a:pt x="144" y="188"/>
                  </a:lnTo>
                  <a:lnTo>
                    <a:pt x="154" y="183"/>
                  </a:lnTo>
                  <a:lnTo>
                    <a:pt x="165" y="178"/>
                  </a:lnTo>
                  <a:lnTo>
                    <a:pt x="179" y="175"/>
                  </a:lnTo>
                  <a:lnTo>
                    <a:pt x="195" y="173"/>
                  </a:lnTo>
                  <a:lnTo>
                    <a:pt x="214" y="175"/>
                  </a:lnTo>
                  <a:lnTo>
                    <a:pt x="232" y="180"/>
                  </a:lnTo>
                  <a:lnTo>
                    <a:pt x="253" y="188"/>
                  </a:lnTo>
                  <a:lnTo>
                    <a:pt x="247" y="180"/>
                  </a:lnTo>
                  <a:lnTo>
                    <a:pt x="240" y="172"/>
                  </a:lnTo>
                  <a:lnTo>
                    <a:pt x="236" y="162"/>
                  </a:lnTo>
                  <a:lnTo>
                    <a:pt x="231" y="149"/>
                  </a:lnTo>
                  <a:lnTo>
                    <a:pt x="230" y="135"/>
                  </a:lnTo>
                  <a:lnTo>
                    <a:pt x="230" y="120"/>
                  </a:lnTo>
                  <a:lnTo>
                    <a:pt x="235" y="103"/>
                  </a:lnTo>
                  <a:lnTo>
                    <a:pt x="243" y="84"/>
                  </a:lnTo>
                  <a:lnTo>
                    <a:pt x="231" y="81"/>
                  </a:lnTo>
                  <a:lnTo>
                    <a:pt x="218" y="78"/>
                  </a:lnTo>
                  <a:lnTo>
                    <a:pt x="207" y="72"/>
                  </a:lnTo>
                  <a:lnTo>
                    <a:pt x="197" y="65"/>
                  </a:lnTo>
                  <a:lnTo>
                    <a:pt x="187" y="57"/>
                  </a:lnTo>
                  <a:lnTo>
                    <a:pt x="180" y="44"/>
                  </a:lnTo>
                  <a:lnTo>
                    <a:pt x="177" y="30"/>
                  </a:lnTo>
                  <a:lnTo>
                    <a:pt x="176" y="12"/>
                  </a:lnTo>
                  <a:lnTo>
                    <a:pt x="169" y="13"/>
                  </a:lnTo>
                  <a:lnTo>
                    <a:pt x="162" y="15"/>
                  </a:lnTo>
                  <a:lnTo>
                    <a:pt x="155" y="15"/>
                  </a:lnTo>
                  <a:lnTo>
                    <a:pt x="148" y="15"/>
                  </a:lnTo>
                  <a:lnTo>
                    <a:pt x="140" y="14"/>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3" name="Freeform 335"/>
            <p:cNvSpPr>
              <a:spLocks/>
            </p:cNvSpPr>
            <p:nvPr/>
          </p:nvSpPr>
          <p:spPr bwMode="auto">
            <a:xfrm>
              <a:off x="351" y="22"/>
              <a:ext cx="111" cy="138"/>
            </a:xfrm>
            <a:custGeom>
              <a:avLst/>
              <a:gdLst>
                <a:gd name="T0" fmla="*/ 1 w 222"/>
                <a:gd name="T1" fmla="*/ 1 h 274"/>
                <a:gd name="T2" fmla="*/ 1 w 222"/>
                <a:gd name="T3" fmla="*/ 1 h 274"/>
                <a:gd name="T4" fmla="*/ 1 w 222"/>
                <a:gd name="T5" fmla="*/ 1 h 274"/>
                <a:gd name="T6" fmla="*/ 1 w 222"/>
                <a:gd name="T7" fmla="*/ 1 h 274"/>
                <a:gd name="T8" fmla="*/ 1 w 222"/>
                <a:gd name="T9" fmla="*/ 1 h 274"/>
                <a:gd name="T10" fmla="*/ 1 w 222"/>
                <a:gd name="T11" fmla="*/ 1 h 274"/>
                <a:gd name="T12" fmla="*/ 1 w 222"/>
                <a:gd name="T13" fmla="*/ 1 h 274"/>
                <a:gd name="T14" fmla="*/ 1 w 222"/>
                <a:gd name="T15" fmla="*/ 1 h 274"/>
                <a:gd name="T16" fmla="*/ 1 w 222"/>
                <a:gd name="T17" fmla="*/ 1 h 274"/>
                <a:gd name="T18" fmla="*/ 1 w 222"/>
                <a:gd name="T19" fmla="*/ 1 h 274"/>
                <a:gd name="T20" fmla="*/ 1 w 222"/>
                <a:gd name="T21" fmla="*/ 1 h 274"/>
                <a:gd name="T22" fmla="*/ 0 w 222"/>
                <a:gd name="T23" fmla="*/ 1 h 274"/>
                <a:gd name="T24" fmla="*/ 1 w 222"/>
                <a:gd name="T25" fmla="*/ 1 h 274"/>
                <a:gd name="T26" fmla="*/ 1 w 222"/>
                <a:gd name="T27" fmla="*/ 1 h 274"/>
                <a:gd name="T28" fmla="*/ 1 w 222"/>
                <a:gd name="T29" fmla="*/ 1 h 274"/>
                <a:gd name="T30" fmla="*/ 1 w 222"/>
                <a:gd name="T31" fmla="*/ 1 h 274"/>
                <a:gd name="T32" fmla="*/ 1 w 222"/>
                <a:gd name="T33" fmla="*/ 1 h 274"/>
                <a:gd name="T34" fmla="*/ 1 w 222"/>
                <a:gd name="T35" fmla="*/ 1 h 274"/>
                <a:gd name="T36" fmla="*/ 1 w 222"/>
                <a:gd name="T37" fmla="*/ 1 h 274"/>
                <a:gd name="T38" fmla="*/ 1 w 222"/>
                <a:gd name="T39" fmla="*/ 1 h 274"/>
                <a:gd name="T40" fmla="*/ 1 w 222"/>
                <a:gd name="T41" fmla="*/ 1 h 274"/>
                <a:gd name="T42" fmla="*/ 1 w 222"/>
                <a:gd name="T43" fmla="*/ 1 h 274"/>
                <a:gd name="T44" fmla="*/ 1 w 222"/>
                <a:gd name="T45" fmla="*/ 1 h 274"/>
                <a:gd name="T46" fmla="*/ 1 w 222"/>
                <a:gd name="T47" fmla="*/ 1 h 274"/>
                <a:gd name="T48" fmla="*/ 1 w 222"/>
                <a:gd name="T49" fmla="*/ 1 h 274"/>
                <a:gd name="T50" fmla="*/ 1 w 222"/>
                <a:gd name="T51" fmla="*/ 1 h 274"/>
                <a:gd name="T52" fmla="*/ 1 w 222"/>
                <a:gd name="T53" fmla="*/ 1 h 274"/>
                <a:gd name="T54" fmla="*/ 1 w 222"/>
                <a:gd name="T55" fmla="*/ 1 h 274"/>
                <a:gd name="T56" fmla="*/ 1 w 222"/>
                <a:gd name="T57" fmla="*/ 1 h 274"/>
                <a:gd name="T58" fmla="*/ 1 w 222"/>
                <a:gd name="T59" fmla="*/ 1 h 274"/>
                <a:gd name="T60" fmla="*/ 1 w 222"/>
                <a:gd name="T61" fmla="*/ 1 h 274"/>
                <a:gd name="T62" fmla="*/ 1 w 222"/>
                <a:gd name="T63" fmla="*/ 1 h 274"/>
                <a:gd name="T64" fmla="*/ 1 w 222"/>
                <a:gd name="T65" fmla="*/ 1 h 274"/>
                <a:gd name="T66" fmla="*/ 1 w 222"/>
                <a:gd name="T67" fmla="*/ 1 h 27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
                <a:gd name="T103" fmla="*/ 0 h 274"/>
                <a:gd name="T104" fmla="*/ 222 w 222"/>
                <a:gd name="T105" fmla="*/ 274 h 27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 h="274">
                  <a:moveTo>
                    <a:pt x="194" y="133"/>
                  </a:moveTo>
                  <a:lnTo>
                    <a:pt x="187" y="133"/>
                  </a:lnTo>
                  <a:lnTo>
                    <a:pt x="175" y="133"/>
                  </a:lnTo>
                  <a:lnTo>
                    <a:pt x="158" y="135"/>
                  </a:lnTo>
                  <a:lnTo>
                    <a:pt x="140" y="139"/>
                  </a:lnTo>
                  <a:lnTo>
                    <a:pt x="120" y="148"/>
                  </a:lnTo>
                  <a:lnTo>
                    <a:pt x="102" y="160"/>
                  </a:lnTo>
                  <a:lnTo>
                    <a:pt x="85" y="179"/>
                  </a:lnTo>
                  <a:lnTo>
                    <a:pt x="72" y="205"/>
                  </a:lnTo>
                  <a:lnTo>
                    <a:pt x="64" y="228"/>
                  </a:lnTo>
                  <a:lnTo>
                    <a:pt x="57" y="247"/>
                  </a:lnTo>
                  <a:lnTo>
                    <a:pt x="49" y="258"/>
                  </a:lnTo>
                  <a:lnTo>
                    <a:pt x="40" y="264"/>
                  </a:lnTo>
                  <a:lnTo>
                    <a:pt x="34" y="265"/>
                  </a:lnTo>
                  <a:lnTo>
                    <a:pt x="29" y="266"/>
                  </a:lnTo>
                  <a:lnTo>
                    <a:pt x="24" y="267"/>
                  </a:lnTo>
                  <a:lnTo>
                    <a:pt x="18" y="269"/>
                  </a:lnTo>
                  <a:lnTo>
                    <a:pt x="13" y="270"/>
                  </a:lnTo>
                  <a:lnTo>
                    <a:pt x="9" y="271"/>
                  </a:lnTo>
                  <a:lnTo>
                    <a:pt x="4" y="273"/>
                  </a:lnTo>
                  <a:lnTo>
                    <a:pt x="1" y="274"/>
                  </a:lnTo>
                  <a:lnTo>
                    <a:pt x="1" y="273"/>
                  </a:lnTo>
                  <a:lnTo>
                    <a:pt x="1" y="272"/>
                  </a:lnTo>
                  <a:lnTo>
                    <a:pt x="0" y="271"/>
                  </a:lnTo>
                  <a:lnTo>
                    <a:pt x="0" y="270"/>
                  </a:lnTo>
                  <a:lnTo>
                    <a:pt x="18" y="262"/>
                  </a:lnTo>
                  <a:lnTo>
                    <a:pt x="33" y="249"/>
                  </a:lnTo>
                  <a:lnTo>
                    <a:pt x="42" y="234"/>
                  </a:lnTo>
                  <a:lnTo>
                    <a:pt x="49" y="218"/>
                  </a:lnTo>
                  <a:lnTo>
                    <a:pt x="52" y="201"/>
                  </a:lnTo>
                  <a:lnTo>
                    <a:pt x="55" y="186"/>
                  </a:lnTo>
                  <a:lnTo>
                    <a:pt x="55" y="172"/>
                  </a:lnTo>
                  <a:lnTo>
                    <a:pt x="55" y="161"/>
                  </a:lnTo>
                  <a:lnTo>
                    <a:pt x="54" y="152"/>
                  </a:lnTo>
                  <a:lnTo>
                    <a:pt x="52" y="142"/>
                  </a:lnTo>
                  <a:lnTo>
                    <a:pt x="49" y="130"/>
                  </a:lnTo>
                  <a:lnTo>
                    <a:pt x="46" y="118"/>
                  </a:lnTo>
                  <a:lnTo>
                    <a:pt x="52" y="116"/>
                  </a:lnTo>
                  <a:lnTo>
                    <a:pt x="62" y="112"/>
                  </a:lnTo>
                  <a:lnTo>
                    <a:pt x="70" y="104"/>
                  </a:lnTo>
                  <a:lnTo>
                    <a:pt x="79" y="95"/>
                  </a:lnTo>
                  <a:lnTo>
                    <a:pt x="86" y="84"/>
                  </a:lnTo>
                  <a:lnTo>
                    <a:pt x="90" y="73"/>
                  </a:lnTo>
                  <a:lnTo>
                    <a:pt x="92" y="61"/>
                  </a:lnTo>
                  <a:lnTo>
                    <a:pt x="88" y="48"/>
                  </a:lnTo>
                  <a:lnTo>
                    <a:pt x="97" y="47"/>
                  </a:lnTo>
                  <a:lnTo>
                    <a:pt x="110" y="44"/>
                  </a:lnTo>
                  <a:lnTo>
                    <a:pt x="123" y="39"/>
                  </a:lnTo>
                  <a:lnTo>
                    <a:pt x="138" y="32"/>
                  </a:lnTo>
                  <a:lnTo>
                    <a:pt x="150" y="25"/>
                  </a:lnTo>
                  <a:lnTo>
                    <a:pt x="163" y="17"/>
                  </a:lnTo>
                  <a:lnTo>
                    <a:pt x="173" y="8"/>
                  </a:lnTo>
                  <a:lnTo>
                    <a:pt x="180" y="0"/>
                  </a:lnTo>
                  <a:lnTo>
                    <a:pt x="180" y="10"/>
                  </a:lnTo>
                  <a:lnTo>
                    <a:pt x="181" y="23"/>
                  </a:lnTo>
                  <a:lnTo>
                    <a:pt x="184" y="37"/>
                  </a:lnTo>
                  <a:lnTo>
                    <a:pt x="188" y="50"/>
                  </a:lnTo>
                  <a:lnTo>
                    <a:pt x="194" y="62"/>
                  </a:lnTo>
                  <a:lnTo>
                    <a:pt x="202" y="74"/>
                  </a:lnTo>
                  <a:lnTo>
                    <a:pt x="211" y="83"/>
                  </a:lnTo>
                  <a:lnTo>
                    <a:pt x="222" y="90"/>
                  </a:lnTo>
                  <a:lnTo>
                    <a:pt x="215" y="91"/>
                  </a:lnTo>
                  <a:lnTo>
                    <a:pt x="208" y="93"/>
                  </a:lnTo>
                  <a:lnTo>
                    <a:pt x="201" y="97"/>
                  </a:lnTo>
                  <a:lnTo>
                    <a:pt x="195" y="101"/>
                  </a:lnTo>
                  <a:lnTo>
                    <a:pt x="191" y="107"/>
                  </a:lnTo>
                  <a:lnTo>
                    <a:pt x="190" y="115"/>
                  </a:lnTo>
                  <a:lnTo>
                    <a:pt x="190" y="123"/>
                  </a:lnTo>
                  <a:lnTo>
                    <a:pt x="194" y="133"/>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4" name="Freeform 336"/>
            <p:cNvSpPr>
              <a:spLocks/>
            </p:cNvSpPr>
            <p:nvPr/>
          </p:nvSpPr>
          <p:spPr bwMode="auto">
            <a:xfrm>
              <a:off x="315" y="25"/>
              <a:ext cx="66" cy="132"/>
            </a:xfrm>
            <a:custGeom>
              <a:avLst/>
              <a:gdLst>
                <a:gd name="T0" fmla="*/ 1 w 131"/>
                <a:gd name="T1" fmla="*/ 0 h 265"/>
                <a:gd name="T2" fmla="*/ 1 w 131"/>
                <a:gd name="T3" fmla="*/ 0 h 265"/>
                <a:gd name="T4" fmla="*/ 1 w 131"/>
                <a:gd name="T5" fmla="*/ 0 h 265"/>
                <a:gd name="T6" fmla="*/ 1 w 131"/>
                <a:gd name="T7" fmla="*/ 0 h 265"/>
                <a:gd name="T8" fmla="*/ 1 w 131"/>
                <a:gd name="T9" fmla="*/ 0 h 265"/>
                <a:gd name="T10" fmla="*/ 1 w 131"/>
                <a:gd name="T11" fmla="*/ 0 h 265"/>
                <a:gd name="T12" fmla="*/ 1 w 131"/>
                <a:gd name="T13" fmla="*/ 0 h 265"/>
                <a:gd name="T14" fmla="*/ 1 w 131"/>
                <a:gd name="T15" fmla="*/ 0 h 265"/>
                <a:gd name="T16" fmla="*/ 1 w 131"/>
                <a:gd name="T17" fmla="*/ 0 h 265"/>
                <a:gd name="T18" fmla="*/ 1 w 131"/>
                <a:gd name="T19" fmla="*/ 0 h 265"/>
                <a:gd name="T20" fmla="*/ 1 w 131"/>
                <a:gd name="T21" fmla="*/ 0 h 265"/>
                <a:gd name="T22" fmla="*/ 1 w 131"/>
                <a:gd name="T23" fmla="*/ 0 h 265"/>
                <a:gd name="T24" fmla="*/ 1 w 131"/>
                <a:gd name="T25" fmla="*/ 0 h 265"/>
                <a:gd name="T26" fmla="*/ 1 w 131"/>
                <a:gd name="T27" fmla="*/ 0 h 265"/>
                <a:gd name="T28" fmla="*/ 1 w 131"/>
                <a:gd name="T29" fmla="*/ 0 h 265"/>
                <a:gd name="T30" fmla="*/ 1 w 131"/>
                <a:gd name="T31" fmla="*/ 0 h 265"/>
                <a:gd name="T32" fmla="*/ 1 w 131"/>
                <a:gd name="T33" fmla="*/ 0 h 265"/>
                <a:gd name="T34" fmla="*/ 1 w 131"/>
                <a:gd name="T35" fmla="*/ 0 h 265"/>
                <a:gd name="T36" fmla="*/ 1 w 131"/>
                <a:gd name="T37" fmla="*/ 0 h 265"/>
                <a:gd name="T38" fmla="*/ 1 w 131"/>
                <a:gd name="T39" fmla="*/ 0 h 265"/>
                <a:gd name="T40" fmla="*/ 1 w 131"/>
                <a:gd name="T41" fmla="*/ 0 h 265"/>
                <a:gd name="T42" fmla="*/ 1 w 131"/>
                <a:gd name="T43" fmla="*/ 0 h 265"/>
                <a:gd name="T44" fmla="*/ 1 w 131"/>
                <a:gd name="T45" fmla="*/ 0 h 265"/>
                <a:gd name="T46" fmla="*/ 1 w 131"/>
                <a:gd name="T47" fmla="*/ 0 h 265"/>
                <a:gd name="T48" fmla="*/ 1 w 131"/>
                <a:gd name="T49" fmla="*/ 0 h 265"/>
                <a:gd name="T50" fmla="*/ 1 w 131"/>
                <a:gd name="T51" fmla="*/ 0 h 265"/>
                <a:gd name="T52" fmla="*/ 1 w 131"/>
                <a:gd name="T53" fmla="*/ 0 h 265"/>
                <a:gd name="T54" fmla="*/ 1 w 131"/>
                <a:gd name="T55" fmla="*/ 0 h 265"/>
                <a:gd name="T56" fmla="*/ 1 w 131"/>
                <a:gd name="T57" fmla="*/ 0 h 265"/>
                <a:gd name="T58" fmla="*/ 1 w 131"/>
                <a:gd name="T59" fmla="*/ 0 h 265"/>
                <a:gd name="T60" fmla="*/ 1 w 131"/>
                <a:gd name="T61" fmla="*/ 0 h 265"/>
                <a:gd name="T62" fmla="*/ 1 w 131"/>
                <a:gd name="T63" fmla="*/ 0 h 265"/>
                <a:gd name="T64" fmla="*/ 0 w 131"/>
                <a:gd name="T65" fmla="*/ 0 h 265"/>
                <a:gd name="T66" fmla="*/ 1 w 131"/>
                <a:gd name="T67" fmla="*/ 0 h 265"/>
                <a:gd name="T68" fmla="*/ 1 w 131"/>
                <a:gd name="T69" fmla="*/ 0 h 265"/>
                <a:gd name="T70" fmla="*/ 1 w 131"/>
                <a:gd name="T71" fmla="*/ 0 h 265"/>
                <a:gd name="T72" fmla="*/ 1 w 131"/>
                <a:gd name="T73" fmla="*/ 0 h 265"/>
                <a:gd name="T74" fmla="*/ 1 w 131"/>
                <a:gd name="T75" fmla="*/ 0 h 265"/>
                <a:gd name="T76" fmla="*/ 1 w 131"/>
                <a:gd name="T77" fmla="*/ 0 h 265"/>
                <a:gd name="T78" fmla="*/ 1 w 131"/>
                <a:gd name="T79" fmla="*/ 0 h 265"/>
                <a:gd name="T80" fmla="*/ 1 w 131"/>
                <a:gd name="T81" fmla="*/ 0 h 265"/>
                <a:gd name="T82" fmla="*/ 1 w 131"/>
                <a:gd name="T83" fmla="*/ 0 h 265"/>
                <a:gd name="T84" fmla="*/ 1 w 131"/>
                <a:gd name="T85" fmla="*/ 0 h 265"/>
                <a:gd name="T86" fmla="*/ 1 w 131"/>
                <a:gd name="T87" fmla="*/ 0 h 265"/>
                <a:gd name="T88" fmla="*/ 1 w 131"/>
                <a:gd name="T89" fmla="*/ 0 h 265"/>
                <a:gd name="T90" fmla="*/ 1 w 131"/>
                <a:gd name="T91" fmla="*/ 0 h 265"/>
                <a:gd name="T92" fmla="*/ 1 w 131"/>
                <a:gd name="T93" fmla="*/ 0 h 265"/>
                <a:gd name="T94" fmla="*/ 1 w 131"/>
                <a:gd name="T95" fmla="*/ 0 h 26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265"/>
                <a:gd name="T146" fmla="*/ 131 w 131"/>
                <a:gd name="T147" fmla="*/ 265 h 26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265">
                  <a:moveTo>
                    <a:pt x="73" y="265"/>
                  </a:moveTo>
                  <a:lnTo>
                    <a:pt x="70" y="261"/>
                  </a:lnTo>
                  <a:lnTo>
                    <a:pt x="67" y="257"/>
                  </a:lnTo>
                  <a:lnTo>
                    <a:pt x="61" y="253"/>
                  </a:lnTo>
                  <a:lnTo>
                    <a:pt x="53" y="253"/>
                  </a:lnTo>
                  <a:lnTo>
                    <a:pt x="48" y="253"/>
                  </a:lnTo>
                  <a:lnTo>
                    <a:pt x="45" y="252"/>
                  </a:lnTo>
                  <a:lnTo>
                    <a:pt x="41" y="250"/>
                  </a:lnTo>
                  <a:lnTo>
                    <a:pt x="39" y="247"/>
                  </a:lnTo>
                  <a:lnTo>
                    <a:pt x="43" y="243"/>
                  </a:lnTo>
                  <a:lnTo>
                    <a:pt x="47" y="237"/>
                  </a:lnTo>
                  <a:lnTo>
                    <a:pt x="51" y="234"/>
                  </a:lnTo>
                  <a:lnTo>
                    <a:pt x="54" y="231"/>
                  </a:lnTo>
                  <a:lnTo>
                    <a:pt x="63" y="231"/>
                  </a:lnTo>
                  <a:lnTo>
                    <a:pt x="70" y="230"/>
                  </a:lnTo>
                  <a:lnTo>
                    <a:pt x="75" y="227"/>
                  </a:lnTo>
                  <a:lnTo>
                    <a:pt x="79" y="222"/>
                  </a:lnTo>
                  <a:lnTo>
                    <a:pt x="81" y="220"/>
                  </a:lnTo>
                  <a:lnTo>
                    <a:pt x="81" y="216"/>
                  </a:lnTo>
                  <a:lnTo>
                    <a:pt x="82" y="214"/>
                  </a:lnTo>
                  <a:lnTo>
                    <a:pt x="82" y="212"/>
                  </a:lnTo>
                  <a:lnTo>
                    <a:pt x="81" y="209"/>
                  </a:lnTo>
                  <a:lnTo>
                    <a:pt x="79" y="206"/>
                  </a:lnTo>
                  <a:lnTo>
                    <a:pt x="78" y="204"/>
                  </a:lnTo>
                  <a:lnTo>
                    <a:pt x="77" y="201"/>
                  </a:lnTo>
                  <a:lnTo>
                    <a:pt x="71" y="198"/>
                  </a:lnTo>
                  <a:lnTo>
                    <a:pt x="64" y="197"/>
                  </a:lnTo>
                  <a:lnTo>
                    <a:pt x="58" y="198"/>
                  </a:lnTo>
                  <a:lnTo>
                    <a:pt x="52" y="200"/>
                  </a:lnTo>
                  <a:lnTo>
                    <a:pt x="48" y="205"/>
                  </a:lnTo>
                  <a:lnTo>
                    <a:pt x="47" y="208"/>
                  </a:lnTo>
                  <a:lnTo>
                    <a:pt x="47" y="212"/>
                  </a:lnTo>
                  <a:lnTo>
                    <a:pt x="48" y="215"/>
                  </a:lnTo>
                  <a:lnTo>
                    <a:pt x="44" y="220"/>
                  </a:lnTo>
                  <a:lnTo>
                    <a:pt x="38" y="224"/>
                  </a:lnTo>
                  <a:lnTo>
                    <a:pt x="33" y="228"/>
                  </a:lnTo>
                  <a:lnTo>
                    <a:pt x="31" y="230"/>
                  </a:lnTo>
                  <a:lnTo>
                    <a:pt x="30" y="228"/>
                  </a:lnTo>
                  <a:lnTo>
                    <a:pt x="28" y="227"/>
                  </a:lnTo>
                  <a:lnTo>
                    <a:pt x="25" y="224"/>
                  </a:lnTo>
                  <a:lnTo>
                    <a:pt x="23" y="223"/>
                  </a:lnTo>
                  <a:lnTo>
                    <a:pt x="25" y="219"/>
                  </a:lnTo>
                  <a:lnTo>
                    <a:pt x="28" y="213"/>
                  </a:lnTo>
                  <a:lnTo>
                    <a:pt x="29" y="208"/>
                  </a:lnTo>
                  <a:lnTo>
                    <a:pt x="30" y="204"/>
                  </a:lnTo>
                  <a:lnTo>
                    <a:pt x="34" y="200"/>
                  </a:lnTo>
                  <a:lnTo>
                    <a:pt x="38" y="197"/>
                  </a:lnTo>
                  <a:lnTo>
                    <a:pt x="41" y="192"/>
                  </a:lnTo>
                  <a:lnTo>
                    <a:pt x="43" y="187"/>
                  </a:lnTo>
                  <a:lnTo>
                    <a:pt x="43" y="185"/>
                  </a:lnTo>
                  <a:lnTo>
                    <a:pt x="43" y="184"/>
                  </a:lnTo>
                  <a:lnTo>
                    <a:pt x="43" y="182"/>
                  </a:lnTo>
                  <a:lnTo>
                    <a:pt x="43" y="181"/>
                  </a:lnTo>
                  <a:lnTo>
                    <a:pt x="40" y="176"/>
                  </a:lnTo>
                  <a:lnTo>
                    <a:pt x="38" y="173"/>
                  </a:lnTo>
                  <a:lnTo>
                    <a:pt x="33" y="170"/>
                  </a:lnTo>
                  <a:lnTo>
                    <a:pt x="26" y="168"/>
                  </a:lnTo>
                  <a:lnTo>
                    <a:pt x="24" y="168"/>
                  </a:lnTo>
                  <a:lnTo>
                    <a:pt x="21" y="168"/>
                  </a:lnTo>
                  <a:lnTo>
                    <a:pt x="17" y="169"/>
                  </a:lnTo>
                  <a:lnTo>
                    <a:pt x="15" y="170"/>
                  </a:lnTo>
                  <a:lnTo>
                    <a:pt x="13" y="171"/>
                  </a:lnTo>
                  <a:lnTo>
                    <a:pt x="10" y="173"/>
                  </a:lnTo>
                  <a:lnTo>
                    <a:pt x="8" y="175"/>
                  </a:lnTo>
                  <a:lnTo>
                    <a:pt x="7" y="176"/>
                  </a:lnTo>
                  <a:lnTo>
                    <a:pt x="0" y="152"/>
                  </a:lnTo>
                  <a:lnTo>
                    <a:pt x="2" y="125"/>
                  </a:lnTo>
                  <a:lnTo>
                    <a:pt x="11" y="100"/>
                  </a:lnTo>
                  <a:lnTo>
                    <a:pt x="28" y="75"/>
                  </a:lnTo>
                  <a:lnTo>
                    <a:pt x="47" y="53"/>
                  </a:lnTo>
                  <a:lnTo>
                    <a:pt x="69" y="33"/>
                  </a:lnTo>
                  <a:lnTo>
                    <a:pt x="92" y="18"/>
                  </a:lnTo>
                  <a:lnTo>
                    <a:pt x="112" y="8"/>
                  </a:lnTo>
                  <a:lnTo>
                    <a:pt x="117" y="4"/>
                  </a:lnTo>
                  <a:lnTo>
                    <a:pt x="125" y="1"/>
                  </a:lnTo>
                  <a:lnTo>
                    <a:pt x="131" y="0"/>
                  </a:lnTo>
                  <a:lnTo>
                    <a:pt x="128" y="4"/>
                  </a:lnTo>
                  <a:lnTo>
                    <a:pt x="120" y="16"/>
                  </a:lnTo>
                  <a:lnTo>
                    <a:pt x="113" y="31"/>
                  </a:lnTo>
                  <a:lnTo>
                    <a:pt x="107" y="46"/>
                  </a:lnTo>
                  <a:lnTo>
                    <a:pt x="106" y="62"/>
                  </a:lnTo>
                  <a:lnTo>
                    <a:pt x="107" y="72"/>
                  </a:lnTo>
                  <a:lnTo>
                    <a:pt x="111" y="84"/>
                  </a:lnTo>
                  <a:lnTo>
                    <a:pt x="114" y="98"/>
                  </a:lnTo>
                  <a:lnTo>
                    <a:pt x="119" y="113"/>
                  </a:lnTo>
                  <a:lnTo>
                    <a:pt x="122" y="125"/>
                  </a:lnTo>
                  <a:lnTo>
                    <a:pt x="125" y="137"/>
                  </a:lnTo>
                  <a:lnTo>
                    <a:pt x="127" y="147"/>
                  </a:lnTo>
                  <a:lnTo>
                    <a:pt x="128" y="156"/>
                  </a:lnTo>
                  <a:lnTo>
                    <a:pt x="128" y="167"/>
                  </a:lnTo>
                  <a:lnTo>
                    <a:pt x="128" y="181"/>
                  </a:lnTo>
                  <a:lnTo>
                    <a:pt x="125" y="196"/>
                  </a:lnTo>
                  <a:lnTo>
                    <a:pt x="122" y="213"/>
                  </a:lnTo>
                  <a:lnTo>
                    <a:pt x="115" y="229"/>
                  </a:lnTo>
                  <a:lnTo>
                    <a:pt x="106" y="244"/>
                  </a:lnTo>
                  <a:lnTo>
                    <a:pt x="91" y="257"/>
                  </a:lnTo>
                  <a:lnTo>
                    <a:pt x="73"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5" name="Freeform 337"/>
            <p:cNvSpPr>
              <a:spLocks/>
            </p:cNvSpPr>
            <p:nvPr/>
          </p:nvSpPr>
          <p:spPr bwMode="auto">
            <a:xfrm>
              <a:off x="212" y="89"/>
              <a:ext cx="320" cy="225"/>
            </a:xfrm>
            <a:custGeom>
              <a:avLst/>
              <a:gdLst>
                <a:gd name="T0" fmla="*/ 1 w 640"/>
                <a:gd name="T1" fmla="*/ 1 h 450"/>
                <a:gd name="T2" fmla="*/ 1 w 640"/>
                <a:gd name="T3" fmla="*/ 1 h 450"/>
                <a:gd name="T4" fmla="*/ 1 w 640"/>
                <a:gd name="T5" fmla="*/ 1 h 450"/>
                <a:gd name="T6" fmla="*/ 1 w 640"/>
                <a:gd name="T7" fmla="*/ 1 h 450"/>
                <a:gd name="T8" fmla="*/ 1 w 640"/>
                <a:gd name="T9" fmla="*/ 1 h 450"/>
                <a:gd name="T10" fmla="*/ 1 w 640"/>
                <a:gd name="T11" fmla="*/ 1 h 450"/>
                <a:gd name="T12" fmla="*/ 1 w 640"/>
                <a:gd name="T13" fmla="*/ 1 h 450"/>
                <a:gd name="T14" fmla="*/ 1 w 640"/>
                <a:gd name="T15" fmla="*/ 1 h 450"/>
                <a:gd name="T16" fmla="*/ 1 w 640"/>
                <a:gd name="T17" fmla="*/ 1 h 450"/>
                <a:gd name="T18" fmla="*/ 1 w 640"/>
                <a:gd name="T19" fmla="*/ 1 h 450"/>
                <a:gd name="T20" fmla="*/ 1 w 640"/>
                <a:gd name="T21" fmla="*/ 1 h 450"/>
                <a:gd name="T22" fmla="*/ 1 w 640"/>
                <a:gd name="T23" fmla="*/ 1 h 450"/>
                <a:gd name="T24" fmla="*/ 0 w 640"/>
                <a:gd name="T25" fmla="*/ 1 h 450"/>
                <a:gd name="T26" fmla="*/ 1 w 640"/>
                <a:gd name="T27" fmla="*/ 1 h 450"/>
                <a:gd name="T28" fmla="*/ 1 w 640"/>
                <a:gd name="T29" fmla="*/ 1 h 450"/>
                <a:gd name="T30" fmla="*/ 1 w 640"/>
                <a:gd name="T31" fmla="*/ 1 h 450"/>
                <a:gd name="T32" fmla="*/ 1 w 640"/>
                <a:gd name="T33" fmla="*/ 1 h 450"/>
                <a:gd name="T34" fmla="*/ 1 w 640"/>
                <a:gd name="T35" fmla="*/ 1 h 450"/>
                <a:gd name="T36" fmla="*/ 1 w 640"/>
                <a:gd name="T37" fmla="*/ 1 h 450"/>
                <a:gd name="T38" fmla="*/ 1 w 640"/>
                <a:gd name="T39" fmla="*/ 1 h 450"/>
                <a:gd name="T40" fmla="*/ 1 w 640"/>
                <a:gd name="T41" fmla="*/ 1 h 450"/>
                <a:gd name="T42" fmla="*/ 1 w 640"/>
                <a:gd name="T43" fmla="*/ 1 h 450"/>
                <a:gd name="T44" fmla="*/ 1 w 640"/>
                <a:gd name="T45" fmla="*/ 1 h 450"/>
                <a:gd name="T46" fmla="*/ 1 w 640"/>
                <a:gd name="T47" fmla="*/ 1 h 450"/>
                <a:gd name="T48" fmla="*/ 1 w 640"/>
                <a:gd name="T49" fmla="*/ 1 h 450"/>
                <a:gd name="T50" fmla="*/ 1 w 640"/>
                <a:gd name="T51" fmla="*/ 1 h 450"/>
                <a:gd name="T52" fmla="*/ 1 w 640"/>
                <a:gd name="T53" fmla="*/ 1 h 450"/>
                <a:gd name="T54" fmla="*/ 1 w 640"/>
                <a:gd name="T55" fmla="*/ 1 h 450"/>
                <a:gd name="T56" fmla="*/ 1 w 640"/>
                <a:gd name="T57" fmla="*/ 1 h 450"/>
                <a:gd name="T58" fmla="*/ 1 w 640"/>
                <a:gd name="T59" fmla="*/ 0 h 450"/>
                <a:gd name="T60" fmla="*/ 1 w 640"/>
                <a:gd name="T61" fmla="*/ 1 h 450"/>
                <a:gd name="T62" fmla="*/ 1 w 640"/>
                <a:gd name="T63" fmla="*/ 1 h 450"/>
                <a:gd name="T64" fmla="*/ 1 w 640"/>
                <a:gd name="T65" fmla="*/ 1 h 450"/>
                <a:gd name="T66" fmla="*/ 1 w 640"/>
                <a:gd name="T67" fmla="*/ 1 h 450"/>
                <a:gd name="T68" fmla="*/ 1 w 640"/>
                <a:gd name="T69" fmla="*/ 1 h 450"/>
                <a:gd name="T70" fmla="*/ 1 w 640"/>
                <a:gd name="T71" fmla="*/ 1 h 450"/>
                <a:gd name="T72" fmla="*/ 1 w 640"/>
                <a:gd name="T73" fmla="*/ 1 h 450"/>
                <a:gd name="T74" fmla="*/ 1 w 640"/>
                <a:gd name="T75" fmla="*/ 1 h 450"/>
                <a:gd name="T76" fmla="*/ 1 w 640"/>
                <a:gd name="T77" fmla="*/ 1 h 450"/>
                <a:gd name="T78" fmla="*/ 1 w 640"/>
                <a:gd name="T79" fmla="*/ 1 h 450"/>
                <a:gd name="T80" fmla="*/ 1 w 640"/>
                <a:gd name="T81" fmla="*/ 1 h 450"/>
                <a:gd name="T82" fmla="*/ 1 w 640"/>
                <a:gd name="T83" fmla="*/ 1 h 450"/>
                <a:gd name="T84" fmla="*/ 1 w 640"/>
                <a:gd name="T85" fmla="*/ 1 h 450"/>
                <a:gd name="T86" fmla="*/ 1 w 640"/>
                <a:gd name="T87" fmla="*/ 1 h 450"/>
                <a:gd name="T88" fmla="*/ 1 w 640"/>
                <a:gd name="T89" fmla="*/ 1 h 450"/>
                <a:gd name="T90" fmla="*/ 1 w 640"/>
                <a:gd name="T91" fmla="*/ 1 h 450"/>
                <a:gd name="T92" fmla="*/ 1 w 640"/>
                <a:gd name="T93" fmla="*/ 1 h 450"/>
                <a:gd name="T94" fmla="*/ 1 w 640"/>
                <a:gd name="T95" fmla="*/ 1 h 450"/>
                <a:gd name="T96" fmla="*/ 1 w 640"/>
                <a:gd name="T97" fmla="*/ 1 h 450"/>
                <a:gd name="T98" fmla="*/ 1 w 640"/>
                <a:gd name="T99" fmla="*/ 1 h 450"/>
                <a:gd name="T100" fmla="*/ 1 w 640"/>
                <a:gd name="T101" fmla="*/ 1 h 450"/>
                <a:gd name="T102" fmla="*/ 1 w 640"/>
                <a:gd name="T103" fmla="*/ 1 h 450"/>
                <a:gd name="T104" fmla="*/ 1 w 640"/>
                <a:gd name="T105" fmla="*/ 1 h 450"/>
                <a:gd name="T106" fmla="*/ 1 w 640"/>
                <a:gd name="T107" fmla="*/ 1 h 450"/>
                <a:gd name="T108" fmla="*/ 1 w 640"/>
                <a:gd name="T109" fmla="*/ 1 h 450"/>
                <a:gd name="T110" fmla="*/ 1 w 640"/>
                <a:gd name="T111" fmla="*/ 1 h 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450"/>
                <a:gd name="T170" fmla="*/ 640 w 640"/>
                <a:gd name="T171" fmla="*/ 450 h 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450">
                  <a:moveTo>
                    <a:pt x="305" y="266"/>
                  </a:moveTo>
                  <a:lnTo>
                    <a:pt x="312" y="298"/>
                  </a:lnTo>
                  <a:lnTo>
                    <a:pt x="312" y="330"/>
                  </a:lnTo>
                  <a:lnTo>
                    <a:pt x="306" y="360"/>
                  </a:lnTo>
                  <a:lnTo>
                    <a:pt x="296" y="383"/>
                  </a:lnTo>
                  <a:lnTo>
                    <a:pt x="284" y="401"/>
                  </a:lnTo>
                  <a:lnTo>
                    <a:pt x="275" y="417"/>
                  </a:lnTo>
                  <a:lnTo>
                    <a:pt x="268" y="432"/>
                  </a:lnTo>
                  <a:lnTo>
                    <a:pt x="262" y="450"/>
                  </a:lnTo>
                  <a:lnTo>
                    <a:pt x="261" y="445"/>
                  </a:lnTo>
                  <a:lnTo>
                    <a:pt x="258" y="435"/>
                  </a:lnTo>
                  <a:lnTo>
                    <a:pt x="253" y="425"/>
                  </a:lnTo>
                  <a:lnTo>
                    <a:pt x="247" y="415"/>
                  </a:lnTo>
                  <a:lnTo>
                    <a:pt x="240" y="403"/>
                  </a:lnTo>
                  <a:lnTo>
                    <a:pt x="232" y="393"/>
                  </a:lnTo>
                  <a:lnTo>
                    <a:pt x="224" y="382"/>
                  </a:lnTo>
                  <a:lnTo>
                    <a:pt x="216" y="375"/>
                  </a:lnTo>
                  <a:lnTo>
                    <a:pt x="207" y="368"/>
                  </a:lnTo>
                  <a:lnTo>
                    <a:pt x="200" y="360"/>
                  </a:lnTo>
                  <a:lnTo>
                    <a:pt x="194" y="352"/>
                  </a:lnTo>
                  <a:lnTo>
                    <a:pt x="190" y="344"/>
                  </a:lnTo>
                  <a:lnTo>
                    <a:pt x="181" y="319"/>
                  </a:lnTo>
                  <a:lnTo>
                    <a:pt x="178" y="295"/>
                  </a:lnTo>
                  <a:lnTo>
                    <a:pt x="179" y="273"/>
                  </a:lnTo>
                  <a:lnTo>
                    <a:pt x="182" y="257"/>
                  </a:lnTo>
                  <a:lnTo>
                    <a:pt x="185" y="249"/>
                  </a:lnTo>
                  <a:lnTo>
                    <a:pt x="190" y="239"/>
                  </a:lnTo>
                  <a:lnTo>
                    <a:pt x="194" y="230"/>
                  </a:lnTo>
                  <a:lnTo>
                    <a:pt x="201" y="222"/>
                  </a:lnTo>
                  <a:lnTo>
                    <a:pt x="208" y="213"/>
                  </a:lnTo>
                  <a:lnTo>
                    <a:pt x="215" y="202"/>
                  </a:lnTo>
                  <a:lnTo>
                    <a:pt x="221" y="192"/>
                  </a:lnTo>
                  <a:lnTo>
                    <a:pt x="227" y="182"/>
                  </a:lnTo>
                  <a:lnTo>
                    <a:pt x="229" y="175"/>
                  </a:lnTo>
                  <a:lnTo>
                    <a:pt x="230" y="167"/>
                  </a:lnTo>
                  <a:lnTo>
                    <a:pt x="229" y="161"/>
                  </a:lnTo>
                  <a:lnTo>
                    <a:pt x="227" y="160"/>
                  </a:lnTo>
                  <a:lnTo>
                    <a:pt x="221" y="163"/>
                  </a:lnTo>
                  <a:lnTo>
                    <a:pt x="217" y="169"/>
                  </a:lnTo>
                  <a:lnTo>
                    <a:pt x="215" y="176"/>
                  </a:lnTo>
                  <a:lnTo>
                    <a:pt x="213" y="182"/>
                  </a:lnTo>
                  <a:lnTo>
                    <a:pt x="211" y="191"/>
                  </a:lnTo>
                  <a:lnTo>
                    <a:pt x="207" y="200"/>
                  </a:lnTo>
                  <a:lnTo>
                    <a:pt x="202" y="208"/>
                  </a:lnTo>
                  <a:lnTo>
                    <a:pt x="198" y="216"/>
                  </a:lnTo>
                  <a:lnTo>
                    <a:pt x="188" y="231"/>
                  </a:lnTo>
                  <a:lnTo>
                    <a:pt x="175" y="244"/>
                  </a:lnTo>
                  <a:lnTo>
                    <a:pt x="161" y="255"/>
                  </a:lnTo>
                  <a:lnTo>
                    <a:pt x="147" y="264"/>
                  </a:lnTo>
                  <a:lnTo>
                    <a:pt x="132" y="269"/>
                  </a:lnTo>
                  <a:lnTo>
                    <a:pt x="117" y="274"/>
                  </a:lnTo>
                  <a:lnTo>
                    <a:pt x="103" y="276"/>
                  </a:lnTo>
                  <a:lnTo>
                    <a:pt x="90" y="276"/>
                  </a:lnTo>
                  <a:lnTo>
                    <a:pt x="85" y="275"/>
                  </a:lnTo>
                  <a:lnTo>
                    <a:pt x="80" y="274"/>
                  </a:lnTo>
                  <a:lnTo>
                    <a:pt x="76" y="274"/>
                  </a:lnTo>
                  <a:lnTo>
                    <a:pt x="72" y="273"/>
                  </a:lnTo>
                  <a:lnTo>
                    <a:pt x="64" y="269"/>
                  </a:lnTo>
                  <a:lnTo>
                    <a:pt x="56" y="266"/>
                  </a:lnTo>
                  <a:lnTo>
                    <a:pt x="48" y="262"/>
                  </a:lnTo>
                  <a:lnTo>
                    <a:pt x="40" y="258"/>
                  </a:lnTo>
                  <a:lnTo>
                    <a:pt x="32" y="254"/>
                  </a:lnTo>
                  <a:lnTo>
                    <a:pt x="22" y="250"/>
                  </a:lnTo>
                  <a:lnTo>
                    <a:pt x="11" y="245"/>
                  </a:lnTo>
                  <a:lnTo>
                    <a:pt x="0" y="241"/>
                  </a:lnTo>
                  <a:lnTo>
                    <a:pt x="7" y="238"/>
                  </a:lnTo>
                  <a:lnTo>
                    <a:pt x="14" y="236"/>
                  </a:lnTo>
                  <a:lnTo>
                    <a:pt x="23" y="234"/>
                  </a:lnTo>
                  <a:lnTo>
                    <a:pt x="32" y="230"/>
                  </a:lnTo>
                  <a:lnTo>
                    <a:pt x="40" y="226"/>
                  </a:lnTo>
                  <a:lnTo>
                    <a:pt x="48" y="221"/>
                  </a:lnTo>
                  <a:lnTo>
                    <a:pt x="55" y="214"/>
                  </a:lnTo>
                  <a:lnTo>
                    <a:pt x="60" y="207"/>
                  </a:lnTo>
                  <a:lnTo>
                    <a:pt x="67" y="196"/>
                  </a:lnTo>
                  <a:lnTo>
                    <a:pt x="75" y="183"/>
                  </a:lnTo>
                  <a:lnTo>
                    <a:pt x="86" y="170"/>
                  </a:lnTo>
                  <a:lnTo>
                    <a:pt x="99" y="157"/>
                  </a:lnTo>
                  <a:lnTo>
                    <a:pt x="113" y="148"/>
                  </a:lnTo>
                  <a:lnTo>
                    <a:pt x="128" y="141"/>
                  </a:lnTo>
                  <a:lnTo>
                    <a:pt x="145" y="138"/>
                  </a:lnTo>
                  <a:lnTo>
                    <a:pt x="161" y="140"/>
                  </a:lnTo>
                  <a:lnTo>
                    <a:pt x="168" y="144"/>
                  </a:lnTo>
                  <a:lnTo>
                    <a:pt x="176" y="144"/>
                  </a:lnTo>
                  <a:lnTo>
                    <a:pt x="183" y="143"/>
                  </a:lnTo>
                  <a:lnTo>
                    <a:pt x="188" y="139"/>
                  </a:lnTo>
                  <a:lnTo>
                    <a:pt x="191" y="137"/>
                  </a:lnTo>
                  <a:lnTo>
                    <a:pt x="194" y="137"/>
                  </a:lnTo>
                  <a:lnTo>
                    <a:pt x="198" y="137"/>
                  </a:lnTo>
                  <a:lnTo>
                    <a:pt x="201" y="138"/>
                  </a:lnTo>
                  <a:lnTo>
                    <a:pt x="196" y="143"/>
                  </a:lnTo>
                  <a:lnTo>
                    <a:pt x="191" y="149"/>
                  </a:lnTo>
                  <a:lnTo>
                    <a:pt x="186" y="156"/>
                  </a:lnTo>
                  <a:lnTo>
                    <a:pt x="185" y="163"/>
                  </a:lnTo>
                  <a:lnTo>
                    <a:pt x="185" y="164"/>
                  </a:lnTo>
                  <a:lnTo>
                    <a:pt x="186" y="167"/>
                  </a:lnTo>
                  <a:lnTo>
                    <a:pt x="186" y="168"/>
                  </a:lnTo>
                  <a:lnTo>
                    <a:pt x="188" y="169"/>
                  </a:lnTo>
                  <a:lnTo>
                    <a:pt x="189" y="170"/>
                  </a:lnTo>
                  <a:lnTo>
                    <a:pt x="191" y="171"/>
                  </a:lnTo>
                  <a:lnTo>
                    <a:pt x="192" y="171"/>
                  </a:lnTo>
                  <a:lnTo>
                    <a:pt x="193" y="172"/>
                  </a:lnTo>
                  <a:lnTo>
                    <a:pt x="199" y="174"/>
                  </a:lnTo>
                  <a:lnTo>
                    <a:pt x="206" y="172"/>
                  </a:lnTo>
                  <a:lnTo>
                    <a:pt x="211" y="170"/>
                  </a:lnTo>
                  <a:lnTo>
                    <a:pt x="215" y="167"/>
                  </a:lnTo>
                  <a:lnTo>
                    <a:pt x="217" y="160"/>
                  </a:lnTo>
                  <a:lnTo>
                    <a:pt x="219" y="153"/>
                  </a:lnTo>
                  <a:lnTo>
                    <a:pt x="216" y="147"/>
                  </a:lnTo>
                  <a:lnTo>
                    <a:pt x="214" y="141"/>
                  </a:lnTo>
                  <a:lnTo>
                    <a:pt x="212" y="138"/>
                  </a:lnTo>
                  <a:lnTo>
                    <a:pt x="212" y="136"/>
                  </a:lnTo>
                  <a:lnTo>
                    <a:pt x="214" y="134"/>
                  </a:lnTo>
                  <a:lnTo>
                    <a:pt x="216" y="133"/>
                  </a:lnTo>
                  <a:lnTo>
                    <a:pt x="217" y="134"/>
                  </a:lnTo>
                  <a:lnTo>
                    <a:pt x="219" y="137"/>
                  </a:lnTo>
                  <a:lnTo>
                    <a:pt x="220" y="140"/>
                  </a:lnTo>
                  <a:lnTo>
                    <a:pt x="221" y="145"/>
                  </a:lnTo>
                  <a:lnTo>
                    <a:pt x="222" y="149"/>
                  </a:lnTo>
                  <a:lnTo>
                    <a:pt x="227" y="154"/>
                  </a:lnTo>
                  <a:lnTo>
                    <a:pt x="232" y="154"/>
                  </a:lnTo>
                  <a:lnTo>
                    <a:pt x="242" y="149"/>
                  </a:lnTo>
                  <a:lnTo>
                    <a:pt x="245" y="153"/>
                  </a:lnTo>
                  <a:lnTo>
                    <a:pt x="250" y="155"/>
                  </a:lnTo>
                  <a:lnTo>
                    <a:pt x="255" y="157"/>
                  </a:lnTo>
                  <a:lnTo>
                    <a:pt x="261" y="157"/>
                  </a:lnTo>
                  <a:lnTo>
                    <a:pt x="266" y="156"/>
                  </a:lnTo>
                  <a:lnTo>
                    <a:pt x="272" y="154"/>
                  </a:lnTo>
                  <a:lnTo>
                    <a:pt x="276" y="148"/>
                  </a:lnTo>
                  <a:lnTo>
                    <a:pt x="280" y="141"/>
                  </a:lnTo>
                  <a:lnTo>
                    <a:pt x="283" y="140"/>
                  </a:lnTo>
                  <a:lnTo>
                    <a:pt x="288" y="138"/>
                  </a:lnTo>
                  <a:lnTo>
                    <a:pt x="292" y="137"/>
                  </a:lnTo>
                  <a:lnTo>
                    <a:pt x="297" y="136"/>
                  </a:lnTo>
                  <a:lnTo>
                    <a:pt x="303" y="134"/>
                  </a:lnTo>
                  <a:lnTo>
                    <a:pt x="308" y="133"/>
                  </a:lnTo>
                  <a:lnTo>
                    <a:pt x="313" y="132"/>
                  </a:lnTo>
                  <a:lnTo>
                    <a:pt x="319" y="131"/>
                  </a:lnTo>
                  <a:lnTo>
                    <a:pt x="328" y="125"/>
                  </a:lnTo>
                  <a:lnTo>
                    <a:pt x="336" y="114"/>
                  </a:lnTo>
                  <a:lnTo>
                    <a:pt x="343" y="95"/>
                  </a:lnTo>
                  <a:lnTo>
                    <a:pt x="351" y="72"/>
                  </a:lnTo>
                  <a:lnTo>
                    <a:pt x="364" y="46"/>
                  </a:lnTo>
                  <a:lnTo>
                    <a:pt x="381" y="27"/>
                  </a:lnTo>
                  <a:lnTo>
                    <a:pt x="399" y="15"/>
                  </a:lnTo>
                  <a:lnTo>
                    <a:pt x="419" y="6"/>
                  </a:lnTo>
                  <a:lnTo>
                    <a:pt x="437" y="2"/>
                  </a:lnTo>
                  <a:lnTo>
                    <a:pt x="454" y="0"/>
                  </a:lnTo>
                  <a:lnTo>
                    <a:pt x="466" y="0"/>
                  </a:lnTo>
                  <a:lnTo>
                    <a:pt x="473" y="0"/>
                  </a:lnTo>
                  <a:lnTo>
                    <a:pt x="479" y="0"/>
                  </a:lnTo>
                  <a:lnTo>
                    <a:pt x="486" y="1"/>
                  </a:lnTo>
                  <a:lnTo>
                    <a:pt x="495" y="2"/>
                  </a:lnTo>
                  <a:lnTo>
                    <a:pt x="505" y="3"/>
                  </a:lnTo>
                  <a:lnTo>
                    <a:pt x="517" y="6"/>
                  </a:lnTo>
                  <a:lnTo>
                    <a:pt x="527" y="9"/>
                  </a:lnTo>
                  <a:lnTo>
                    <a:pt x="539" y="13"/>
                  </a:lnTo>
                  <a:lnTo>
                    <a:pt x="548" y="18"/>
                  </a:lnTo>
                  <a:lnTo>
                    <a:pt x="557" y="23"/>
                  </a:lnTo>
                  <a:lnTo>
                    <a:pt x="568" y="26"/>
                  </a:lnTo>
                  <a:lnTo>
                    <a:pt x="579" y="28"/>
                  </a:lnTo>
                  <a:lnTo>
                    <a:pt x="589" y="31"/>
                  </a:lnTo>
                  <a:lnTo>
                    <a:pt x="601" y="32"/>
                  </a:lnTo>
                  <a:lnTo>
                    <a:pt x="611" y="32"/>
                  </a:lnTo>
                  <a:lnTo>
                    <a:pt x="621" y="32"/>
                  </a:lnTo>
                  <a:lnTo>
                    <a:pt x="630" y="31"/>
                  </a:lnTo>
                  <a:lnTo>
                    <a:pt x="640" y="31"/>
                  </a:lnTo>
                  <a:lnTo>
                    <a:pt x="640" y="34"/>
                  </a:lnTo>
                  <a:lnTo>
                    <a:pt x="636" y="39"/>
                  </a:lnTo>
                  <a:lnTo>
                    <a:pt x="631" y="43"/>
                  </a:lnTo>
                  <a:lnTo>
                    <a:pt x="622" y="56"/>
                  </a:lnTo>
                  <a:lnTo>
                    <a:pt x="610" y="72"/>
                  </a:lnTo>
                  <a:lnTo>
                    <a:pt x="596" y="91"/>
                  </a:lnTo>
                  <a:lnTo>
                    <a:pt x="583" y="108"/>
                  </a:lnTo>
                  <a:lnTo>
                    <a:pt x="568" y="125"/>
                  </a:lnTo>
                  <a:lnTo>
                    <a:pt x="553" y="140"/>
                  </a:lnTo>
                  <a:lnTo>
                    <a:pt x="538" y="152"/>
                  </a:lnTo>
                  <a:lnTo>
                    <a:pt x="524" y="157"/>
                  </a:lnTo>
                  <a:lnTo>
                    <a:pt x="515" y="160"/>
                  </a:lnTo>
                  <a:lnTo>
                    <a:pt x="504" y="164"/>
                  </a:lnTo>
                  <a:lnTo>
                    <a:pt x="492" y="168"/>
                  </a:lnTo>
                  <a:lnTo>
                    <a:pt x="478" y="172"/>
                  </a:lnTo>
                  <a:lnTo>
                    <a:pt x="463" y="177"/>
                  </a:lnTo>
                  <a:lnTo>
                    <a:pt x="449" y="181"/>
                  </a:lnTo>
                  <a:lnTo>
                    <a:pt x="436" y="183"/>
                  </a:lnTo>
                  <a:lnTo>
                    <a:pt x="425" y="184"/>
                  </a:lnTo>
                  <a:lnTo>
                    <a:pt x="414" y="183"/>
                  </a:lnTo>
                  <a:lnTo>
                    <a:pt x="402" y="181"/>
                  </a:lnTo>
                  <a:lnTo>
                    <a:pt x="388" y="177"/>
                  </a:lnTo>
                  <a:lnTo>
                    <a:pt x="375" y="172"/>
                  </a:lnTo>
                  <a:lnTo>
                    <a:pt x="364" y="169"/>
                  </a:lnTo>
                  <a:lnTo>
                    <a:pt x="353" y="164"/>
                  </a:lnTo>
                  <a:lnTo>
                    <a:pt x="345" y="161"/>
                  </a:lnTo>
                  <a:lnTo>
                    <a:pt x="341" y="159"/>
                  </a:lnTo>
                  <a:lnTo>
                    <a:pt x="336" y="155"/>
                  </a:lnTo>
                  <a:lnTo>
                    <a:pt x="331" y="152"/>
                  </a:lnTo>
                  <a:lnTo>
                    <a:pt x="326" y="148"/>
                  </a:lnTo>
                  <a:lnTo>
                    <a:pt x="321" y="145"/>
                  </a:lnTo>
                  <a:lnTo>
                    <a:pt x="318" y="144"/>
                  </a:lnTo>
                  <a:lnTo>
                    <a:pt x="313" y="144"/>
                  </a:lnTo>
                  <a:lnTo>
                    <a:pt x="308" y="145"/>
                  </a:lnTo>
                  <a:lnTo>
                    <a:pt x="303" y="145"/>
                  </a:lnTo>
                  <a:lnTo>
                    <a:pt x="296" y="147"/>
                  </a:lnTo>
                  <a:lnTo>
                    <a:pt x="291" y="148"/>
                  </a:lnTo>
                  <a:lnTo>
                    <a:pt x="287" y="149"/>
                  </a:lnTo>
                  <a:lnTo>
                    <a:pt x="283" y="152"/>
                  </a:lnTo>
                  <a:lnTo>
                    <a:pt x="280" y="155"/>
                  </a:lnTo>
                  <a:lnTo>
                    <a:pt x="279" y="157"/>
                  </a:lnTo>
                  <a:lnTo>
                    <a:pt x="280" y="160"/>
                  </a:lnTo>
                  <a:lnTo>
                    <a:pt x="283" y="162"/>
                  </a:lnTo>
                  <a:lnTo>
                    <a:pt x="285" y="163"/>
                  </a:lnTo>
                  <a:lnTo>
                    <a:pt x="290" y="163"/>
                  </a:lnTo>
                  <a:lnTo>
                    <a:pt x="295" y="163"/>
                  </a:lnTo>
                  <a:lnTo>
                    <a:pt x="300" y="163"/>
                  </a:lnTo>
                  <a:lnTo>
                    <a:pt x="307" y="162"/>
                  </a:lnTo>
                  <a:lnTo>
                    <a:pt x="313" y="162"/>
                  </a:lnTo>
                  <a:lnTo>
                    <a:pt x="320" y="161"/>
                  </a:lnTo>
                  <a:lnTo>
                    <a:pt x="327" y="160"/>
                  </a:lnTo>
                  <a:lnTo>
                    <a:pt x="333" y="159"/>
                  </a:lnTo>
                  <a:lnTo>
                    <a:pt x="340" y="159"/>
                  </a:lnTo>
                  <a:lnTo>
                    <a:pt x="346" y="160"/>
                  </a:lnTo>
                  <a:lnTo>
                    <a:pt x="355" y="161"/>
                  </a:lnTo>
                  <a:lnTo>
                    <a:pt x="365" y="163"/>
                  </a:lnTo>
                  <a:lnTo>
                    <a:pt x="376" y="168"/>
                  </a:lnTo>
                  <a:lnTo>
                    <a:pt x="391" y="174"/>
                  </a:lnTo>
                  <a:lnTo>
                    <a:pt x="409" y="182"/>
                  </a:lnTo>
                  <a:lnTo>
                    <a:pt x="422" y="190"/>
                  </a:lnTo>
                  <a:lnTo>
                    <a:pt x="435" y="201"/>
                  </a:lnTo>
                  <a:lnTo>
                    <a:pt x="445" y="215"/>
                  </a:lnTo>
                  <a:lnTo>
                    <a:pt x="456" y="230"/>
                  </a:lnTo>
                  <a:lnTo>
                    <a:pt x="464" y="247"/>
                  </a:lnTo>
                  <a:lnTo>
                    <a:pt x="471" y="266"/>
                  </a:lnTo>
                  <a:lnTo>
                    <a:pt x="475" y="284"/>
                  </a:lnTo>
                  <a:lnTo>
                    <a:pt x="479" y="303"/>
                  </a:lnTo>
                  <a:lnTo>
                    <a:pt x="480" y="315"/>
                  </a:lnTo>
                  <a:lnTo>
                    <a:pt x="481" y="328"/>
                  </a:lnTo>
                  <a:lnTo>
                    <a:pt x="481" y="340"/>
                  </a:lnTo>
                  <a:lnTo>
                    <a:pt x="480" y="351"/>
                  </a:lnTo>
                  <a:lnTo>
                    <a:pt x="472" y="342"/>
                  </a:lnTo>
                  <a:lnTo>
                    <a:pt x="462" y="335"/>
                  </a:lnTo>
                  <a:lnTo>
                    <a:pt x="448" y="327"/>
                  </a:lnTo>
                  <a:lnTo>
                    <a:pt x="433" y="321"/>
                  </a:lnTo>
                  <a:lnTo>
                    <a:pt x="417" y="317"/>
                  </a:lnTo>
                  <a:lnTo>
                    <a:pt x="401" y="312"/>
                  </a:lnTo>
                  <a:lnTo>
                    <a:pt x="386" y="309"/>
                  </a:lnTo>
                  <a:lnTo>
                    <a:pt x="373" y="306"/>
                  </a:lnTo>
                  <a:lnTo>
                    <a:pt x="365" y="305"/>
                  </a:lnTo>
                  <a:lnTo>
                    <a:pt x="355" y="303"/>
                  </a:lnTo>
                  <a:lnTo>
                    <a:pt x="345" y="300"/>
                  </a:lnTo>
                  <a:lnTo>
                    <a:pt x="335" y="297"/>
                  </a:lnTo>
                  <a:lnTo>
                    <a:pt x="326" y="291"/>
                  </a:lnTo>
                  <a:lnTo>
                    <a:pt x="317" y="284"/>
                  </a:lnTo>
                  <a:lnTo>
                    <a:pt x="310" y="275"/>
                  </a:lnTo>
                  <a:lnTo>
                    <a:pt x="304" y="264"/>
                  </a:lnTo>
                  <a:lnTo>
                    <a:pt x="297" y="246"/>
                  </a:lnTo>
                  <a:lnTo>
                    <a:pt x="289" y="234"/>
                  </a:lnTo>
                  <a:lnTo>
                    <a:pt x="284" y="219"/>
                  </a:lnTo>
                  <a:lnTo>
                    <a:pt x="284" y="198"/>
                  </a:lnTo>
                  <a:lnTo>
                    <a:pt x="284" y="192"/>
                  </a:lnTo>
                  <a:lnTo>
                    <a:pt x="281" y="186"/>
                  </a:lnTo>
                  <a:lnTo>
                    <a:pt x="277" y="181"/>
                  </a:lnTo>
                  <a:lnTo>
                    <a:pt x="272" y="176"/>
                  </a:lnTo>
                  <a:lnTo>
                    <a:pt x="266" y="171"/>
                  </a:lnTo>
                  <a:lnTo>
                    <a:pt x="260" y="168"/>
                  </a:lnTo>
                  <a:lnTo>
                    <a:pt x="255" y="164"/>
                  </a:lnTo>
                  <a:lnTo>
                    <a:pt x="251" y="162"/>
                  </a:lnTo>
                  <a:lnTo>
                    <a:pt x="245" y="160"/>
                  </a:lnTo>
                  <a:lnTo>
                    <a:pt x="240" y="159"/>
                  </a:lnTo>
                  <a:lnTo>
                    <a:pt x="237" y="159"/>
                  </a:lnTo>
                  <a:lnTo>
                    <a:pt x="236" y="162"/>
                  </a:lnTo>
                  <a:lnTo>
                    <a:pt x="237" y="167"/>
                  </a:lnTo>
                  <a:lnTo>
                    <a:pt x="237" y="171"/>
                  </a:lnTo>
                  <a:lnTo>
                    <a:pt x="238" y="177"/>
                  </a:lnTo>
                  <a:lnTo>
                    <a:pt x="240" y="182"/>
                  </a:lnTo>
                  <a:lnTo>
                    <a:pt x="244" y="185"/>
                  </a:lnTo>
                  <a:lnTo>
                    <a:pt x="251" y="191"/>
                  </a:lnTo>
                  <a:lnTo>
                    <a:pt x="259" y="199"/>
                  </a:lnTo>
                  <a:lnTo>
                    <a:pt x="269" y="208"/>
                  </a:lnTo>
                  <a:lnTo>
                    <a:pt x="280" y="220"/>
                  </a:lnTo>
                  <a:lnTo>
                    <a:pt x="290" y="234"/>
                  </a:lnTo>
                  <a:lnTo>
                    <a:pt x="298" y="249"/>
                  </a:lnTo>
                  <a:lnTo>
                    <a:pt x="305"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6" name="Freeform 338"/>
            <p:cNvSpPr>
              <a:spLocks/>
            </p:cNvSpPr>
            <p:nvPr/>
          </p:nvSpPr>
          <p:spPr bwMode="auto">
            <a:xfrm>
              <a:off x="217" y="55"/>
              <a:ext cx="96" cy="98"/>
            </a:xfrm>
            <a:custGeom>
              <a:avLst/>
              <a:gdLst>
                <a:gd name="T0" fmla="*/ 1 w 192"/>
                <a:gd name="T1" fmla="*/ 1 h 196"/>
                <a:gd name="T2" fmla="*/ 1 w 192"/>
                <a:gd name="T3" fmla="*/ 1 h 196"/>
                <a:gd name="T4" fmla="*/ 1 w 192"/>
                <a:gd name="T5" fmla="*/ 1 h 196"/>
                <a:gd name="T6" fmla="*/ 1 w 192"/>
                <a:gd name="T7" fmla="*/ 1 h 196"/>
                <a:gd name="T8" fmla="*/ 1 w 192"/>
                <a:gd name="T9" fmla="*/ 1 h 196"/>
                <a:gd name="T10" fmla="*/ 1 w 192"/>
                <a:gd name="T11" fmla="*/ 1 h 196"/>
                <a:gd name="T12" fmla="*/ 1 w 192"/>
                <a:gd name="T13" fmla="*/ 1 h 196"/>
                <a:gd name="T14" fmla="*/ 1 w 192"/>
                <a:gd name="T15" fmla="*/ 1 h 196"/>
                <a:gd name="T16" fmla="*/ 1 w 192"/>
                <a:gd name="T17" fmla="*/ 1 h 196"/>
                <a:gd name="T18" fmla="*/ 1 w 192"/>
                <a:gd name="T19" fmla="*/ 1 h 196"/>
                <a:gd name="T20" fmla="*/ 1 w 192"/>
                <a:gd name="T21" fmla="*/ 1 h 196"/>
                <a:gd name="T22" fmla="*/ 1 w 192"/>
                <a:gd name="T23" fmla="*/ 1 h 196"/>
                <a:gd name="T24" fmla="*/ 1 w 192"/>
                <a:gd name="T25" fmla="*/ 1 h 196"/>
                <a:gd name="T26" fmla="*/ 1 w 192"/>
                <a:gd name="T27" fmla="*/ 1 h 196"/>
                <a:gd name="T28" fmla="*/ 1 w 192"/>
                <a:gd name="T29" fmla="*/ 1 h 196"/>
                <a:gd name="T30" fmla="*/ 1 w 192"/>
                <a:gd name="T31" fmla="*/ 1 h 196"/>
                <a:gd name="T32" fmla="*/ 1 w 192"/>
                <a:gd name="T33" fmla="*/ 1 h 196"/>
                <a:gd name="T34" fmla="*/ 1 w 192"/>
                <a:gd name="T35" fmla="*/ 1 h 196"/>
                <a:gd name="T36" fmla="*/ 1 w 192"/>
                <a:gd name="T37" fmla="*/ 1 h 196"/>
                <a:gd name="T38" fmla="*/ 1 w 192"/>
                <a:gd name="T39" fmla="*/ 1 h 196"/>
                <a:gd name="T40" fmla="*/ 1 w 192"/>
                <a:gd name="T41" fmla="*/ 1 h 196"/>
                <a:gd name="T42" fmla="*/ 1 w 192"/>
                <a:gd name="T43" fmla="*/ 1 h 196"/>
                <a:gd name="T44" fmla="*/ 1 w 192"/>
                <a:gd name="T45" fmla="*/ 1 h 196"/>
                <a:gd name="T46" fmla="*/ 1 w 192"/>
                <a:gd name="T47" fmla="*/ 1 h 196"/>
                <a:gd name="T48" fmla="*/ 1 w 192"/>
                <a:gd name="T49" fmla="*/ 1 h 196"/>
                <a:gd name="T50" fmla="*/ 1 w 192"/>
                <a:gd name="T51" fmla="*/ 1 h 196"/>
                <a:gd name="T52" fmla="*/ 1 w 192"/>
                <a:gd name="T53" fmla="*/ 1 h 196"/>
                <a:gd name="T54" fmla="*/ 1 w 192"/>
                <a:gd name="T55" fmla="*/ 1 h 196"/>
                <a:gd name="T56" fmla="*/ 1 w 192"/>
                <a:gd name="T57" fmla="*/ 1 h 196"/>
                <a:gd name="T58" fmla="*/ 1 w 192"/>
                <a:gd name="T59" fmla="*/ 1 h 196"/>
                <a:gd name="T60" fmla="*/ 1 w 192"/>
                <a:gd name="T61" fmla="*/ 1 h 196"/>
                <a:gd name="T62" fmla="*/ 1 w 192"/>
                <a:gd name="T63" fmla="*/ 1 h 196"/>
                <a:gd name="T64" fmla="*/ 1 w 192"/>
                <a:gd name="T65" fmla="*/ 1 h 196"/>
                <a:gd name="T66" fmla="*/ 1 w 192"/>
                <a:gd name="T67" fmla="*/ 1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2"/>
                <a:gd name="T103" fmla="*/ 0 h 196"/>
                <a:gd name="T104" fmla="*/ 192 w 192"/>
                <a:gd name="T105" fmla="*/ 196 h 1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2" h="196">
                  <a:moveTo>
                    <a:pt x="146" y="196"/>
                  </a:moveTo>
                  <a:lnTo>
                    <a:pt x="146" y="189"/>
                  </a:lnTo>
                  <a:lnTo>
                    <a:pt x="149" y="182"/>
                  </a:lnTo>
                  <a:lnTo>
                    <a:pt x="153" y="177"/>
                  </a:lnTo>
                  <a:lnTo>
                    <a:pt x="159" y="175"/>
                  </a:lnTo>
                  <a:lnTo>
                    <a:pt x="165" y="175"/>
                  </a:lnTo>
                  <a:lnTo>
                    <a:pt x="169" y="176"/>
                  </a:lnTo>
                  <a:lnTo>
                    <a:pt x="173" y="178"/>
                  </a:lnTo>
                  <a:lnTo>
                    <a:pt x="174" y="181"/>
                  </a:lnTo>
                  <a:lnTo>
                    <a:pt x="175" y="182"/>
                  </a:lnTo>
                  <a:lnTo>
                    <a:pt x="178" y="183"/>
                  </a:lnTo>
                  <a:lnTo>
                    <a:pt x="181" y="183"/>
                  </a:lnTo>
                  <a:lnTo>
                    <a:pt x="186" y="184"/>
                  </a:lnTo>
                  <a:lnTo>
                    <a:pt x="190" y="185"/>
                  </a:lnTo>
                  <a:lnTo>
                    <a:pt x="192" y="185"/>
                  </a:lnTo>
                  <a:lnTo>
                    <a:pt x="192" y="184"/>
                  </a:lnTo>
                  <a:lnTo>
                    <a:pt x="191" y="182"/>
                  </a:lnTo>
                  <a:lnTo>
                    <a:pt x="189" y="178"/>
                  </a:lnTo>
                  <a:lnTo>
                    <a:pt x="186" y="175"/>
                  </a:lnTo>
                  <a:lnTo>
                    <a:pt x="182" y="173"/>
                  </a:lnTo>
                  <a:lnTo>
                    <a:pt x="179" y="169"/>
                  </a:lnTo>
                  <a:lnTo>
                    <a:pt x="176" y="171"/>
                  </a:lnTo>
                  <a:lnTo>
                    <a:pt x="172" y="173"/>
                  </a:lnTo>
                  <a:lnTo>
                    <a:pt x="167" y="171"/>
                  </a:lnTo>
                  <a:lnTo>
                    <a:pt x="163" y="169"/>
                  </a:lnTo>
                  <a:lnTo>
                    <a:pt x="160" y="165"/>
                  </a:lnTo>
                  <a:lnTo>
                    <a:pt x="158" y="160"/>
                  </a:lnTo>
                  <a:lnTo>
                    <a:pt x="158" y="155"/>
                  </a:lnTo>
                  <a:lnTo>
                    <a:pt x="158" y="152"/>
                  </a:lnTo>
                  <a:lnTo>
                    <a:pt x="158" y="150"/>
                  </a:lnTo>
                  <a:lnTo>
                    <a:pt x="159" y="147"/>
                  </a:lnTo>
                  <a:lnTo>
                    <a:pt x="161" y="146"/>
                  </a:lnTo>
                  <a:lnTo>
                    <a:pt x="163" y="144"/>
                  </a:lnTo>
                  <a:lnTo>
                    <a:pt x="166" y="140"/>
                  </a:lnTo>
                  <a:lnTo>
                    <a:pt x="171" y="138"/>
                  </a:lnTo>
                  <a:lnTo>
                    <a:pt x="175" y="137"/>
                  </a:lnTo>
                  <a:lnTo>
                    <a:pt x="179" y="137"/>
                  </a:lnTo>
                  <a:lnTo>
                    <a:pt x="183" y="117"/>
                  </a:lnTo>
                  <a:lnTo>
                    <a:pt x="182" y="98"/>
                  </a:lnTo>
                  <a:lnTo>
                    <a:pt x="176" y="80"/>
                  </a:lnTo>
                  <a:lnTo>
                    <a:pt x="167" y="63"/>
                  </a:lnTo>
                  <a:lnTo>
                    <a:pt x="152" y="49"/>
                  </a:lnTo>
                  <a:lnTo>
                    <a:pt x="133" y="37"/>
                  </a:lnTo>
                  <a:lnTo>
                    <a:pt x="107" y="27"/>
                  </a:lnTo>
                  <a:lnTo>
                    <a:pt x="78" y="20"/>
                  </a:lnTo>
                  <a:lnTo>
                    <a:pt x="67" y="19"/>
                  </a:lnTo>
                  <a:lnTo>
                    <a:pt x="55" y="16"/>
                  </a:lnTo>
                  <a:lnTo>
                    <a:pt x="44" y="14"/>
                  </a:lnTo>
                  <a:lnTo>
                    <a:pt x="32" y="10"/>
                  </a:lnTo>
                  <a:lnTo>
                    <a:pt x="22" y="8"/>
                  </a:lnTo>
                  <a:lnTo>
                    <a:pt x="13" y="4"/>
                  </a:lnTo>
                  <a:lnTo>
                    <a:pt x="6" y="2"/>
                  </a:lnTo>
                  <a:lnTo>
                    <a:pt x="0" y="0"/>
                  </a:lnTo>
                  <a:lnTo>
                    <a:pt x="7" y="9"/>
                  </a:lnTo>
                  <a:lnTo>
                    <a:pt x="13" y="20"/>
                  </a:lnTo>
                  <a:lnTo>
                    <a:pt x="19" y="33"/>
                  </a:lnTo>
                  <a:lnTo>
                    <a:pt x="24" y="46"/>
                  </a:lnTo>
                  <a:lnTo>
                    <a:pt x="28" y="60"/>
                  </a:lnTo>
                  <a:lnTo>
                    <a:pt x="31" y="72"/>
                  </a:lnTo>
                  <a:lnTo>
                    <a:pt x="35" y="85"/>
                  </a:lnTo>
                  <a:lnTo>
                    <a:pt x="37" y="97"/>
                  </a:lnTo>
                  <a:lnTo>
                    <a:pt x="40" y="109"/>
                  </a:lnTo>
                  <a:lnTo>
                    <a:pt x="45" y="123"/>
                  </a:lnTo>
                  <a:lnTo>
                    <a:pt x="53" y="139"/>
                  </a:lnTo>
                  <a:lnTo>
                    <a:pt x="65" y="156"/>
                  </a:lnTo>
                  <a:lnTo>
                    <a:pt x="78" y="171"/>
                  </a:lnTo>
                  <a:lnTo>
                    <a:pt x="97" y="184"/>
                  </a:lnTo>
                  <a:lnTo>
                    <a:pt x="119" y="192"/>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7" name="Freeform 339"/>
            <p:cNvSpPr>
              <a:spLocks/>
            </p:cNvSpPr>
            <p:nvPr/>
          </p:nvSpPr>
          <p:spPr bwMode="auto">
            <a:xfrm>
              <a:off x="321" y="114"/>
              <a:ext cx="10" cy="10"/>
            </a:xfrm>
            <a:custGeom>
              <a:avLst/>
              <a:gdLst>
                <a:gd name="T0" fmla="*/ 0 w 21"/>
                <a:gd name="T1" fmla="*/ 0 h 21"/>
                <a:gd name="T2" fmla="*/ 0 w 21"/>
                <a:gd name="T3" fmla="*/ 0 h 21"/>
                <a:gd name="T4" fmla="*/ 0 w 21"/>
                <a:gd name="T5" fmla="*/ 0 h 21"/>
                <a:gd name="T6" fmla="*/ 0 w 21"/>
                <a:gd name="T7" fmla="*/ 0 h 21"/>
                <a:gd name="T8" fmla="*/ 0 w 21"/>
                <a:gd name="T9" fmla="*/ 0 h 21"/>
                <a:gd name="T10" fmla="*/ 0 w 21"/>
                <a:gd name="T11" fmla="*/ 0 h 21"/>
                <a:gd name="T12" fmla="*/ 0 w 21"/>
                <a:gd name="T13" fmla="*/ 0 h 21"/>
                <a:gd name="T14" fmla="*/ 0 w 21"/>
                <a:gd name="T15" fmla="*/ 0 h 21"/>
                <a:gd name="T16" fmla="*/ 0 w 21"/>
                <a:gd name="T17" fmla="*/ 0 h 21"/>
                <a:gd name="T18" fmla="*/ 0 w 21"/>
                <a:gd name="T19" fmla="*/ 0 h 21"/>
                <a:gd name="T20" fmla="*/ 0 w 21"/>
                <a:gd name="T21" fmla="*/ 0 h 21"/>
                <a:gd name="T22" fmla="*/ 0 w 21"/>
                <a:gd name="T23" fmla="*/ 0 h 21"/>
                <a:gd name="T24" fmla="*/ 0 w 21"/>
                <a:gd name="T25" fmla="*/ 0 h 21"/>
                <a:gd name="T26" fmla="*/ 0 w 21"/>
                <a:gd name="T27" fmla="*/ 0 h 21"/>
                <a:gd name="T28" fmla="*/ 0 w 21"/>
                <a:gd name="T29" fmla="*/ 0 h 21"/>
                <a:gd name="T30" fmla="*/ 0 w 21"/>
                <a:gd name="T31" fmla="*/ 0 h 21"/>
                <a:gd name="T32" fmla="*/ 0 w 21"/>
                <a:gd name="T33" fmla="*/ 0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1"/>
                <a:gd name="T53" fmla="*/ 21 w 21"/>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1">
                  <a:moveTo>
                    <a:pt x="0" y="9"/>
                  </a:moveTo>
                  <a:lnTo>
                    <a:pt x="2" y="5"/>
                  </a:lnTo>
                  <a:lnTo>
                    <a:pt x="4" y="1"/>
                  </a:lnTo>
                  <a:lnTo>
                    <a:pt x="7" y="0"/>
                  </a:lnTo>
                  <a:lnTo>
                    <a:pt x="11" y="0"/>
                  </a:lnTo>
                  <a:lnTo>
                    <a:pt x="15" y="1"/>
                  </a:lnTo>
                  <a:lnTo>
                    <a:pt x="18" y="4"/>
                  </a:lnTo>
                  <a:lnTo>
                    <a:pt x="20" y="7"/>
                  </a:lnTo>
                  <a:lnTo>
                    <a:pt x="21" y="10"/>
                  </a:lnTo>
                  <a:lnTo>
                    <a:pt x="20" y="15"/>
                  </a:lnTo>
                  <a:lnTo>
                    <a:pt x="18" y="17"/>
                  </a:lnTo>
                  <a:lnTo>
                    <a:pt x="15" y="20"/>
                  </a:lnTo>
                  <a:lnTo>
                    <a:pt x="12" y="21"/>
                  </a:lnTo>
                  <a:lnTo>
                    <a:pt x="9" y="20"/>
                  </a:lnTo>
                  <a:lnTo>
                    <a:pt x="5" y="16"/>
                  </a:lnTo>
                  <a:lnTo>
                    <a:pt x="2" y="13"/>
                  </a:lnTo>
                  <a:lnTo>
                    <a:pt x="0" y="9"/>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8" name="Freeform 340"/>
            <p:cNvSpPr>
              <a:spLocks/>
            </p:cNvSpPr>
            <p:nvPr/>
          </p:nvSpPr>
          <p:spPr bwMode="auto">
            <a:xfrm>
              <a:off x="341" y="127"/>
              <a:ext cx="11" cy="11"/>
            </a:xfrm>
            <a:custGeom>
              <a:avLst/>
              <a:gdLst>
                <a:gd name="T0" fmla="*/ 1 w 21"/>
                <a:gd name="T1" fmla="*/ 1 h 22"/>
                <a:gd name="T2" fmla="*/ 1 w 21"/>
                <a:gd name="T3" fmla="*/ 1 h 22"/>
                <a:gd name="T4" fmla="*/ 1 w 21"/>
                <a:gd name="T5" fmla="*/ 0 h 22"/>
                <a:gd name="T6" fmla="*/ 1 w 21"/>
                <a:gd name="T7" fmla="*/ 1 h 22"/>
                <a:gd name="T8" fmla="*/ 1 w 21"/>
                <a:gd name="T9" fmla="*/ 1 h 22"/>
                <a:gd name="T10" fmla="*/ 1 w 21"/>
                <a:gd name="T11" fmla="*/ 1 h 22"/>
                <a:gd name="T12" fmla="*/ 1 w 21"/>
                <a:gd name="T13" fmla="*/ 1 h 22"/>
                <a:gd name="T14" fmla="*/ 1 w 21"/>
                <a:gd name="T15" fmla="*/ 1 h 22"/>
                <a:gd name="T16" fmla="*/ 1 w 21"/>
                <a:gd name="T17" fmla="*/ 1 h 22"/>
                <a:gd name="T18" fmla="*/ 1 w 21"/>
                <a:gd name="T19" fmla="*/ 1 h 22"/>
                <a:gd name="T20" fmla="*/ 1 w 21"/>
                <a:gd name="T21" fmla="*/ 1 h 22"/>
                <a:gd name="T22" fmla="*/ 1 w 21"/>
                <a:gd name="T23" fmla="*/ 1 h 22"/>
                <a:gd name="T24" fmla="*/ 1 w 21"/>
                <a:gd name="T25" fmla="*/ 1 h 22"/>
                <a:gd name="T26" fmla="*/ 1 w 21"/>
                <a:gd name="T27" fmla="*/ 1 h 22"/>
                <a:gd name="T28" fmla="*/ 0 w 21"/>
                <a:gd name="T29" fmla="*/ 1 h 22"/>
                <a:gd name="T30" fmla="*/ 0 w 21"/>
                <a:gd name="T31" fmla="*/ 1 h 22"/>
                <a:gd name="T32" fmla="*/ 1 w 21"/>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1" y="3"/>
                  </a:moveTo>
                  <a:lnTo>
                    <a:pt x="6" y="1"/>
                  </a:lnTo>
                  <a:lnTo>
                    <a:pt x="10" y="0"/>
                  </a:lnTo>
                  <a:lnTo>
                    <a:pt x="15" y="1"/>
                  </a:lnTo>
                  <a:lnTo>
                    <a:pt x="18" y="3"/>
                  </a:lnTo>
                  <a:lnTo>
                    <a:pt x="21" y="7"/>
                  </a:lnTo>
                  <a:lnTo>
                    <a:pt x="21" y="11"/>
                  </a:lnTo>
                  <a:lnTo>
                    <a:pt x="21" y="16"/>
                  </a:lnTo>
                  <a:lnTo>
                    <a:pt x="20" y="21"/>
                  </a:lnTo>
                  <a:lnTo>
                    <a:pt x="16" y="22"/>
                  </a:lnTo>
                  <a:lnTo>
                    <a:pt x="11" y="22"/>
                  </a:lnTo>
                  <a:lnTo>
                    <a:pt x="6" y="21"/>
                  </a:lnTo>
                  <a:lnTo>
                    <a:pt x="2" y="17"/>
                  </a:lnTo>
                  <a:lnTo>
                    <a:pt x="1" y="14"/>
                  </a:lnTo>
                  <a:lnTo>
                    <a:pt x="0" y="10"/>
                  </a:lnTo>
                  <a:lnTo>
                    <a:pt x="0" y="7"/>
                  </a:lnTo>
                  <a:lnTo>
                    <a:pt x="1"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09" name="Freeform 341"/>
            <p:cNvSpPr>
              <a:spLocks/>
            </p:cNvSpPr>
            <p:nvPr/>
          </p:nvSpPr>
          <p:spPr bwMode="auto">
            <a:xfrm>
              <a:off x="317" y="141"/>
              <a:ext cx="10" cy="11"/>
            </a:xfrm>
            <a:custGeom>
              <a:avLst/>
              <a:gdLst>
                <a:gd name="T0" fmla="*/ 0 w 21"/>
                <a:gd name="T1" fmla="*/ 1 h 22"/>
                <a:gd name="T2" fmla="*/ 0 w 21"/>
                <a:gd name="T3" fmla="*/ 1 h 22"/>
                <a:gd name="T4" fmla="*/ 0 w 21"/>
                <a:gd name="T5" fmla="*/ 0 h 22"/>
                <a:gd name="T6" fmla="*/ 0 w 21"/>
                <a:gd name="T7" fmla="*/ 0 h 22"/>
                <a:gd name="T8" fmla="*/ 0 w 21"/>
                <a:gd name="T9" fmla="*/ 1 h 22"/>
                <a:gd name="T10" fmla="*/ 0 w 21"/>
                <a:gd name="T11" fmla="*/ 1 h 22"/>
                <a:gd name="T12" fmla="*/ 0 w 21"/>
                <a:gd name="T13" fmla="*/ 1 h 22"/>
                <a:gd name="T14" fmla="*/ 0 w 21"/>
                <a:gd name="T15" fmla="*/ 1 h 22"/>
                <a:gd name="T16" fmla="*/ 0 w 21"/>
                <a:gd name="T17" fmla="*/ 1 h 22"/>
                <a:gd name="T18" fmla="*/ 0 w 21"/>
                <a:gd name="T19" fmla="*/ 1 h 22"/>
                <a:gd name="T20" fmla="*/ 0 w 21"/>
                <a:gd name="T21" fmla="*/ 1 h 22"/>
                <a:gd name="T22" fmla="*/ 0 w 21"/>
                <a:gd name="T23" fmla="*/ 1 h 22"/>
                <a:gd name="T24" fmla="*/ 0 w 21"/>
                <a:gd name="T25" fmla="*/ 1 h 22"/>
                <a:gd name="T26" fmla="*/ 0 w 21"/>
                <a:gd name="T27" fmla="*/ 1 h 22"/>
                <a:gd name="T28" fmla="*/ 0 w 21"/>
                <a:gd name="T29" fmla="*/ 1 h 22"/>
                <a:gd name="T30" fmla="*/ 0 w 21"/>
                <a:gd name="T31" fmla="*/ 1 h 22"/>
                <a:gd name="T32" fmla="*/ 0 w 21"/>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3" y="5"/>
                  </a:moveTo>
                  <a:lnTo>
                    <a:pt x="5" y="3"/>
                  </a:lnTo>
                  <a:lnTo>
                    <a:pt x="10" y="0"/>
                  </a:lnTo>
                  <a:lnTo>
                    <a:pt x="14" y="0"/>
                  </a:lnTo>
                  <a:lnTo>
                    <a:pt x="19" y="3"/>
                  </a:lnTo>
                  <a:lnTo>
                    <a:pt x="21" y="7"/>
                  </a:lnTo>
                  <a:lnTo>
                    <a:pt x="21" y="12"/>
                  </a:lnTo>
                  <a:lnTo>
                    <a:pt x="20" y="16"/>
                  </a:lnTo>
                  <a:lnTo>
                    <a:pt x="18" y="19"/>
                  </a:lnTo>
                  <a:lnTo>
                    <a:pt x="15" y="21"/>
                  </a:lnTo>
                  <a:lnTo>
                    <a:pt x="11" y="22"/>
                  </a:lnTo>
                  <a:lnTo>
                    <a:pt x="6" y="22"/>
                  </a:lnTo>
                  <a:lnTo>
                    <a:pt x="3" y="20"/>
                  </a:lnTo>
                  <a:lnTo>
                    <a:pt x="0" y="16"/>
                  </a:lnTo>
                  <a:lnTo>
                    <a:pt x="0" y="12"/>
                  </a:lnTo>
                  <a:lnTo>
                    <a:pt x="2" y="7"/>
                  </a:lnTo>
                  <a:lnTo>
                    <a:pt x="3" y="5"/>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0" name="Freeform 342"/>
            <p:cNvSpPr>
              <a:spLocks/>
            </p:cNvSpPr>
            <p:nvPr/>
          </p:nvSpPr>
          <p:spPr bwMode="auto">
            <a:xfrm>
              <a:off x="299" y="127"/>
              <a:ext cx="11" cy="11"/>
            </a:xfrm>
            <a:custGeom>
              <a:avLst/>
              <a:gdLst>
                <a:gd name="T0" fmla="*/ 1 w 22"/>
                <a:gd name="T1" fmla="*/ 1 h 21"/>
                <a:gd name="T2" fmla="*/ 1 w 22"/>
                <a:gd name="T3" fmla="*/ 1 h 21"/>
                <a:gd name="T4" fmla="*/ 0 w 22"/>
                <a:gd name="T5" fmla="*/ 1 h 21"/>
                <a:gd name="T6" fmla="*/ 0 w 22"/>
                <a:gd name="T7" fmla="*/ 1 h 21"/>
                <a:gd name="T8" fmla="*/ 1 w 22"/>
                <a:gd name="T9" fmla="*/ 1 h 21"/>
                <a:gd name="T10" fmla="*/ 1 w 22"/>
                <a:gd name="T11" fmla="*/ 1 h 21"/>
                <a:gd name="T12" fmla="*/ 1 w 22"/>
                <a:gd name="T13" fmla="*/ 1 h 21"/>
                <a:gd name="T14" fmla="*/ 1 w 22"/>
                <a:gd name="T15" fmla="*/ 1 h 21"/>
                <a:gd name="T16" fmla="*/ 1 w 22"/>
                <a:gd name="T17" fmla="*/ 1 h 21"/>
                <a:gd name="T18" fmla="*/ 1 w 22"/>
                <a:gd name="T19" fmla="*/ 1 h 21"/>
                <a:gd name="T20" fmla="*/ 1 w 22"/>
                <a:gd name="T21" fmla="*/ 1 h 21"/>
                <a:gd name="T22" fmla="*/ 1 w 22"/>
                <a:gd name="T23" fmla="*/ 1 h 21"/>
                <a:gd name="T24" fmla="*/ 1 w 22"/>
                <a:gd name="T25" fmla="*/ 1 h 21"/>
                <a:gd name="T26" fmla="*/ 1 w 22"/>
                <a:gd name="T27" fmla="*/ 1 h 21"/>
                <a:gd name="T28" fmla="*/ 1 w 22"/>
                <a:gd name="T29" fmla="*/ 0 h 21"/>
                <a:gd name="T30" fmla="*/ 1 w 22"/>
                <a:gd name="T31" fmla="*/ 0 h 21"/>
                <a:gd name="T32" fmla="*/ 1 w 22"/>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1"/>
                <a:gd name="T53" fmla="*/ 22 w 22"/>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1">
                  <a:moveTo>
                    <a:pt x="3" y="1"/>
                  </a:moveTo>
                  <a:lnTo>
                    <a:pt x="1" y="3"/>
                  </a:lnTo>
                  <a:lnTo>
                    <a:pt x="0" y="8"/>
                  </a:lnTo>
                  <a:lnTo>
                    <a:pt x="0" y="12"/>
                  </a:lnTo>
                  <a:lnTo>
                    <a:pt x="2" y="17"/>
                  </a:lnTo>
                  <a:lnTo>
                    <a:pt x="6" y="19"/>
                  </a:lnTo>
                  <a:lnTo>
                    <a:pt x="10" y="21"/>
                  </a:lnTo>
                  <a:lnTo>
                    <a:pt x="15" y="21"/>
                  </a:lnTo>
                  <a:lnTo>
                    <a:pt x="18" y="18"/>
                  </a:lnTo>
                  <a:lnTo>
                    <a:pt x="21" y="16"/>
                  </a:lnTo>
                  <a:lnTo>
                    <a:pt x="22" y="12"/>
                  </a:lnTo>
                  <a:lnTo>
                    <a:pt x="22" y="9"/>
                  </a:lnTo>
                  <a:lnTo>
                    <a:pt x="21" y="6"/>
                  </a:lnTo>
                  <a:lnTo>
                    <a:pt x="17" y="2"/>
                  </a:lnTo>
                  <a:lnTo>
                    <a:pt x="13" y="0"/>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1" name="Freeform 343"/>
            <p:cNvSpPr>
              <a:spLocks/>
            </p:cNvSpPr>
            <p:nvPr/>
          </p:nvSpPr>
          <p:spPr bwMode="auto">
            <a:xfrm>
              <a:off x="293" y="148"/>
              <a:ext cx="9" cy="9"/>
            </a:xfrm>
            <a:custGeom>
              <a:avLst/>
              <a:gdLst>
                <a:gd name="T0" fmla="*/ 0 w 19"/>
                <a:gd name="T1" fmla="*/ 0 h 19"/>
                <a:gd name="T2" fmla="*/ 0 w 19"/>
                <a:gd name="T3" fmla="*/ 0 h 19"/>
                <a:gd name="T4" fmla="*/ 0 w 19"/>
                <a:gd name="T5" fmla="*/ 0 h 19"/>
                <a:gd name="T6" fmla="*/ 0 w 19"/>
                <a:gd name="T7" fmla="*/ 0 h 19"/>
                <a:gd name="T8" fmla="*/ 0 w 19"/>
                <a:gd name="T9" fmla="*/ 0 h 19"/>
                <a:gd name="T10" fmla="*/ 0 w 19"/>
                <a:gd name="T11" fmla="*/ 0 h 19"/>
                <a:gd name="T12" fmla="*/ 0 w 19"/>
                <a:gd name="T13" fmla="*/ 0 h 19"/>
                <a:gd name="T14" fmla="*/ 0 w 19"/>
                <a:gd name="T15" fmla="*/ 0 h 19"/>
                <a:gd name="T16" fmla="*/ 0 w 19"/>
                <a:gd name="T17" fmla="*/ 0 h 19"/>
                <a:gd name="T18" fmla="*/ 0 w 19"/>
                <a:gd name="T19" fmla="*/ 0 h 19"/>
                <a:gd name="T20" fmla="*/ 0 w 19"/>
                <a:gd name="T21" fmla="*/ 0 h 19"/>
                <a:gd name="T22" fmla="*/ 0 w 19"/>
                <a:gd name="T23" fmla="*/ 0 h 19"/>
                <a:gd name="T24" fmla="*/ 0 w 19"/>
                <a:gd name="T25" fmla="*/ 0 h 19"/>
                <a:gd name="T26" fmla="*/ 0 w 19"/>
                <a:gd name="T27" fmla="*/ 0 h 19"/>
                <a:gd name="T28" fmla="*/ 0 w 19"/>
                <a:gd name="T29" fmla="*/ 0 h 19"/>
                <a:gd name="T30" fmla="*/ 0 w 19"/>
                <a:gd name="T31" fmla="*/ 0 h 19"/>
                <a:gd name="T32" fmla="*/ 0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0" y="13"/>
                  </a:moveTo>
                  <a:lnTo>
                    <a:pt x="0" y="8"/>
                  </a:lnTo>
                  <a:lnTo>
                    <a:pt x="0" y="5"/>
                  </a:lnTo>
                  <a:lnTo>
                    <a:pt x="2" y="2"/>
                  </a:lnTo>
                  <a:lnTo>
                    <a:pt x="7" y="1"/>
                  </a:lnTo>
                  <a:lnTo>
                    <a:pt x="12" y="0"/>
                  </a:lnTo>
                  <a:lnTo>
                    <a:pt x="15" y="1"/>
                  </a:lnTo>
                  <a:lnTo>
                    <a:pt x="17" y="4"/>
                  </a:lnTo>
                  <a:lnTo>
                    <a:pt x="19" y="6"/>
                  </a:lnTo>
                  <a:lnTo>
                    <a:pt x="19" y="9"/>
                  </a:lnTo>
                  <a:lnTo>
                    <a:pt x="17" y="14"/>
                  </a:lnTo>
                  <a:lnTo>
                    <a:pt x="14" y="16"/>
                  </a:lnTo>
                  <a:lnTo>
                    <a:pt x="12" y="19"/>
                  </a:lnTo>
                  <a:lnTo>
                    <a:pt x="8" y="19"/>
                  </a:lnTo>
                  <a:lnTo>
                    <a:pt x="5" y="17"/>
                  </a:lnTo>
                  <a:lnTo>
                    <a:pt x="1" y="15"/>
                  </a:lnTo>
                  <a:lnTo>
                    <a:pt x="0"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2" name="Freeform 344"/>
            <p:cNvSpPr>
              <a:spLocks/>
            </p:cNvSpPr>
            <p:nvPr/>
          </p:nvSpPr>
          <p:spPr bwMode="auto">
            <a:xfrm>
              <a:off x="310" y="163"/>
              <a:ext cx="8" cy="11"/>
            </a:xfrm>
            <a:custGeom>
              <a:avLst/>
              <a:gdLst>
                <a:gd name="T0" fmla="*/ 1 w 16"/>
                <a:gd name="T1" fmla="*/ 1 h 22"/>
                <a:gd name="T2" fmla="*/ 1 w 16"/>
                <a:gd name="T3" fmla="*/ 1 h 22"/>
                <a:gd name="T4" fmla="*/ 1 w 16"/>
                <a:gd name="T5" fmla="*/ 1 h 22"/>
                <a:gd name="T6" fmla="*/ 0 w 16"/>
                <a:gd name="T7" fmla="*/ 1 h 22"/>
                <a:gd name="T8" fmla="*/ 0 w 16"/>
                <a:gd name="T9" fmla="*/ 1 h 22"/>
                <a:gd name="T10" fmla="*/ 1 w 16"/>
                <a:gd name="T11" fmla="*/ 1 h 22"/>
                <a:gd name="T12" fmla="*/ 1 w 16"/>
                <a:gd name="T13" fmla="*/ 1 h 22"/>
                <a:gd name="T14" fmla="*/ 1 w 16"/>
                <a:gd name="T15" fmla="*/ 1 h 22"/>
                <a:gd name="T16" fmla="*/ 1 w 16"/>
                <a:gd name="T17" fmla="*/ 0 h 22"/>
                <a:gd name="T18" fmla="*/ 1 w 16"/>
                <a:gd name="T19" fmla="*/ 1 h 22"/>
                <a:gd name="T20" fmla="*/ 1 w 16"/>
                <a:gd name="T21" fmla="*/ 1 h 22"/>
                <a:gd name="T22" fmla="*/ 1 w 16"/>
                <a:gd name="T23" fmla="*/ 1 h 22"/>
                <a:gd name="T24" fmla="*/ 1 w 16"/>
                <a:gd name="T25" fmla="*/ 1 h 22"/>
                <a:gd name="T26" fmla="*/ 1 w 16"/>
                <a:gd name="T27" fmla="*/ 1 h 22"/>
                <a:gd name="T28" fmla="*/ 1 w 16"/>
                <a:gd name="T29" fmla="*/ 1 h 22"/>
                <a:gd name="T30" fmla="*/ 1 w 16"/>
                <a:gd name="T31" fmla="*/ 1 h 22"/>
                <a:gd name="T32" fmla="*/ 1 w 16"/>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2"/>
                <a:gd name="T53" fmla="*/ 16 w 1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2">
                  <a:moveTo>
                    <a:pt x="5" y="22"/>
                  </a:moveTo>
                  <a:lnTo>
                    <a:pt x="2" y="21"/>
                  </a:lnTo>
                  <a:lnTo>
                    <a:pt x="1" y="19"/>
                  </a:lnTo>
                  <a:lnTo>
                    <a:pt x="0" y="15"/>
                  </a:lnTo>
                  <a:lnTo>
                    <a:pt x="0" y="10"/>
                  </a:lnTo>
                  <a:lnTo>
                    <a:pt x="1" y="6"/>
                  </a:lnTo>
                  <a:lnTo>
                    <a:pt x="4" y="2"/>
                  </a:lnTo>
                  <a:lnTo>
                    <a:pt x="6" y="1"/>
                  </a:lnTo>
                  <a:lnTo>
                    <a:pt x="10" y="0"/>
                  </a:lnTo>
                  <a:lnTo>
                    <a:pt x="12" y="1"/>
                  </a:lnTo>
                  <a:lnTo>
                    <a:pt x="15" y="4"/>
                  </a:lnTo>
                  <a:lnTo>
                    <a:pt x="16" y="8"/>
                  </a:lnTo>
                  <a:lnTo>
                    <a:pt x="16" y="12"/>
                  </a:lnTo>
                  <a:lnTo>
                    <a:pt x="15" y="15"/>
                  </a:lnTo>
                  <a:lnTo>
                    <a:pt x="12" y="19"/>
                  </a:lnTo>
                  <a:lnTo>
                    <a:pt x="10" y="21"/>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3" name="Freeform 345"/>
            <p:cNvSpPr>
              <a:spLocks/>
            </p:cNvSpPr>
            <p:nvPr/>
          </p:nvSpPr>
          <p:spPr bwMode="auto">
            <a:xfrm>
              <a:off x="325" y="152"/>
              <a:ext cx="10" cy="12"/>
            </a:xfrm>
            <a:custGeom>
              <a:avLst/>
              <a:gdLst>
                <a:gd name="T0" fmla="*/ 1 w 19"/>
                <a:gd name="T1" fmla="*/ 0 h 25"/>
                <a:gd name="T2" fmla="*/ 1 w 19"/>
                <a:gd name="T3" fmla="*/ 0 h 25"/>
                <a:gd name="T4" fmla="*/ 1 w 19"/>
                <a:gd name="T5" fmla="*/ 0 h 25"/>
                <a:gd name="T6" fmla="*/ 1 w 19"/>
                <a:gd name="T7" fmla="*/ 0 h 25"/>
                <a:gd name="T8" fmla="*/ 1 w 19"/>
                <a:gd name="T9" fmla="*/ 0 h 25"/>
                <a:gd name="T10" fmla="*/ 1 w 19"/>
                <a:gd name="T11" fmla="*/ 0 h 25"/>
                <a:gd name="T12" fmla="*/ 1 w 19"/>
                <a:gd name="T13" fmla="*/ 0 h 25"/>
                <a:gd name="T14" fmla="*/ 1 w 19"/>
                <a:gd name="T15" fmla="*/ 0 h 25"/>
                <a:gd name="T16" fmla="*/ 1 w 19"/>
                <a:gd name="T17" fmla="*/ 0 h 25"/>
                <a:gd name="T18" fmla="*/ 1 w 19"/>
                <a:gd name="T19" fmla="*/ 0 h 25"/>
                <a:gd name="T20" fmla="*/ 1 w 19"/>
                <a:gd name="T21" fmla="*/ 0 h 25"/>
                <a:gd name="T22" fmla="*/ 1 w 19"/>
                <a:gd name="T23" fmla="*/ 0 h 25"/>
                <a:gd name="T24" fmla="*/ 1 w 19"/>
                <a:gd name="T25" fmla="*/ 0 h 25"/>
                <a:gd name="T26" fmla="*/ 1 w 19"/>
                <a:gd name="T27" fmla="*/ 0 h 25"/>
                <a:gd name="T28" fmla="*/ 1 w 19"/>
                <a:gd name="T29" fmla="*/ 0 h 25"/>
                <a:gd name="T30" fmla="*/ 0 w 19"/>
                <a:gd name="T31" fmla="*/ 0 h 25"/>
                <a:gd name="T32" fmla="*/ 1 w 19"/>
                <a:gd name="T33" fmla="*/ 0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25"/>
                <a:gd name="T53" fmla="*/ 19 w 19"/>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25">
                  <a:moveTo>
                    <a:pt x="1" y="13"/>
                  </a:moveTo>
                  <a:lnTo>
                    <a:pt x="2" y="8"/>
                  </a:lnTo>
                  <a:lnTo>
                    <a:pt x="4" y="5"/>
                  </a:lnTo>
                  <a:lnTo>
                    <a:pt x="6" y="2"/>
                  </a:lnTo>
                  <a:lnTo>
                    <a:pt x="11" y="0"/>
                  </a:lnTo>
                  <a:lnTo>
                    <a:pt x="16" y="2"/>
                  </a:lnTo>
                  <a:lnTo>
                    <a:pt x="19" y="5"/>
                  </a:lnTo>
                  <a:lnTo>
                    <a:pt x="19" y="8"/>
                  </a:lnTo>
                  <a:lnTo>
                    <a:pt x="19" y="13"/>
                  </a:lnTo>
                  <a:lnTo>
                    <a:pt x="17" y="18"/>
                  </a:lnTo>
                  <a:lnTo>
                    <a:pt x="13" y="21"/>
                  </a:lnTo>
                  <a:lnTo>
                    <a:pt x="9" y="23"/>
                  </a:lnTo>
                  <a:lnTo>
                    <a:pt x="5" y="25"/>
                  </a:lnTo>
                  <a:lnTo>
                    <a:pt x="3" y="23"/>
                  </a:lnTo>
                  <a:lnTo>
                    <a:pt x="1" y="20"/>
                  </a:lnTo>
                  <a:lnTo>
                    <a:pt x="0" y="17"/>
                  </a:lnTo>
                  <a:lnTo>
                    <a:pt x="1" y="1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4" name="Freeform 346"/>
            <p:cNvSpPr>
              <a:spLocks/>
            </p:cNvSpPr>
            <p:nvPr/>
          </p:nvSpPr>
          <p:spPr bwMode="auto">
            <a:xfrm>
              <a:off x="337" y="155"/>
              <a:ext cx="10" cy="9"/>
            </a:xfrm>
            <a:custGeom>
              <a:avLst/>
              <a:gdLst>
                <a:gd name="T0" fmla="*/ 1 w 19"/>
                <a:gd name="T1" fmla="*/ 0 h 19"/>
                <a:gd name="T2" fmla="*/ 1 w 19"/>
                <a:gd name="T3" fmla="*/ 0 h 19"/>
                <a:gd name="T4" fmla="*/ 1 w 19"/>
                <a:gd name="T5" fmla="*/ 0 h 19"/>
                <a:gd name="T6" fmla="*/ 1 w 19"/>
                <a:gd name="T7" fmla="*/ 0 h 19"/>
                <a:gd name="T8" fmla="*/ 1 w 19"/>
                <a:gd name="T9" fmla="*/ 0 h 19"/>
                <a:gd name="T10" fmla="*/ 1 w 19"/>
                <a:gd name="T11" fmla="*/ 0 h 19"/>
                <a:gd name="T12" fmla="*/ 1 w 19"/>
                <a:gd name="T13" fmla="*/ 0 h 19"/>
                <a:gd name="T14" fmla="*/ 1 w 19"/>
                <a:gd name="T15" fmla="*/ 0 h 19"/>
                <a:gd name="T16" fmla="*/ 1 w 19"/>
                <a:gd name="T17" fmla="*/ 0 h 19"/>
                <a:gd name="T18" fmla="*/ 1 w 19"/>
                <a:gd name="T19" fmla="*/ 0 h 19"/>
                <a:gd name="T20" fmla="*/ 1 w 19"/>
                <a:gd name="T21" fmla="*/ 0 h 19"/>
                <a:gd name="T22" fmla="*/ 0 w 19"/>
                <a:gd name="T23" fmla="*/ 0 h 19"/>
                <a:gd name="T24" fmla="*/ 0 w 19"/>
                <a:gd name="T25" fmla="*/ 0 h 19"/>
                <a:gd name="T26" fmla="*/ 1 w 19"/>
                <a:gd name="T27" fmla="*/ 0 h 19"/>
                <a:gd name="T28" fmla="*/ 1 w 19"/>
                <a:gd name="T29" fmla="*/ 0 h 19"/>
                <a:gd name="T30" fmla="*/ 1 w 19"/>
                <a:gd name="T31" fmla="*/ 0 h 19"/>
                <a:gd name="T32" fmla="*/ 1 w 19"/>
                <a:gd name="T33" fmla="*/ 0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5" y="1"/>
                  </a:moveTo>
                  <a:lnTo>
                    <a:pt x="17" y="4"/>
                  </a:lnTo>
                  <a:lnTo>
                    <a:pt x="18" y="6"/>
                  </a:lnTo>
                  <a:lnTo>
                    <a:pt x="19" y="9"/>
                  </a:lnTo>
                  <a:lnTo>
                    <a:pt x="18" y="13"/>
                  </a:lnTo>
                  <a:lnTo>
                    <a:pt x="16" y="16"/>
                  </a:lnTo>
                  <a:lnTo>
                    <a:pt x="13" y="17"/>
                  </a:lnTo>
                  <a:lnTo>
                    <a:pt x="9" y="19"/>
                  </a:lnTo>
                  <a:lnTo>
                    <a:pt x="6" y="19"/>
                  </a:lnTo>
                  <a:lnTo>
                    <a:pt x="3" y="17"/>
                  </a:lnTo>
                  <a:lnTo>
                    <a:pt x="1" y="14"/>
                  </a:lnTo>
                  <a:lnTo>
                    <a:pt x="0" y="11"/>
                  </a:lnTo>
                  <a:lnTo>
                    <a:pt x="0" y="7"/>
                  </a:lnTo>
                  <a:lnTo>
                    <a:pt x="2" y="4"/>
                  </a:lnTo>
                  <a:lnTo>
                    <a:pt x="6" y="0"/>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5" name="Freeform 347"/>
            <p:cNvSpPr>
              <a:spLocks/>
            </p:cNvSpPr>
            <p:nvPr/>
          </p:nvSpPr>
          <p:spPr bwMode="auto">
            <a:xfrm>
              <a:off x="227" y="169"/>
              <a:ext cx="82" cy="56"/>
            </a:xfrm>
            <a:custGeom>
              <a:avLst/>
              <a:gdLst>
                <a:gd name="T0" fmla="*/ 1 w 163"/>
                <a:gd name="T1" fmla="*/ 0 h 113"/>
                <a:gd name="T2" fmla="*/ 1 w 163"/>
                <a:gd name="T3" fmla="*/ 0 h 113"/>
                <a:gd name="T4" fmla="*/ 1 w 163"/>
                <a:gd name="T5" fmla="*/ 0 h 113"/>
                <a:gd name="T6" fmla="*/ 1 w 163"/>
                <a:gd name="T7" fmla="*/ 0 h 113"/>
                <a:gd name="T8" fmla="*/ 1 w 163"/>
                <a:gd name="T9" fmla="*/ 0 h 113"/>
                <a:gd name="T10" fmla="*/ 1 w 163"/>
                <a:gd name="T11" fmla="*/ 0 h 113"/>
                <a:gd name="T12" fmla="*/ 1 w 163"/>
                <a:gd name="T13" fmla="*/ 0 h 113"/>
                <a:gd name="T14" fmla="*/ 1 w 163"/>
                <a:gd name="T15" fmla="*/ 0 h 113"/>
                <a:gd name="T16" fmla="*/ 1 w 163"/>
                <a:gd name="T17" fmla="*/ 0 h 113"/>
                <a:gd name="T18" fmla="*/ 1 w 163"/>
                <a:gd name="T19" fmla="*/ 0 h 113"/>
                <a:gd name="T20" fmla="*/ 1 w 163"/>
                <a:gd name="T21" fmla="*/ 0 h 113"/>
                <a:gd name="T22" fmla="*/ 1 w 163"/>
                <a:gd name="T23" fmla="*/ 0 h 113"/>
                <a:gd name="T24" fmla="*/ 1 w 163"/>
                <a:gd name="T25" fmla="*/ 0 h 113"/>
                <a:gd name="T26" fmla="*/ 1 w 163"/>
                <a:gd name="T27" fmla="*/ 0 h 113"/>
                <a:gd name="T28" fmla="*/ 1 w 163"/>
                <a:gd name="T29" fmla="*/ 0 h 113"/>
                <a:gd name="T30" fmla="*/ 1 w 163"/>
                <a:gd name="T31" fmla="*/ 0 h 113"/>
                <a:gd name="T32" fmla="*/ 1 w 163"/>
                <a:gd name="T33" fmla="*/ 0 h 113"/>
                <a:gd name="T34" fmla="*/ 1 w 163"/>
                <a:gd name="T35" fmla="*/ 0 h 113"/>
                <a:gd name="T36" fmla="*/ 1 w 163"/>
                <a:gd name="T37" fmla="*/ 0 h 113"/>
                <a:gd name="T38" fmla="*/ 1 w 163"/>
                <a:gd name="T39" fmla="*/ 0 h 113"/>
                <a:gd name="T40" fmla="*/ 1 w 163"/>
                <a:gd name="T41" fmla="*/ 0 h 113"/>
                <a:gd name="T42" fmla="*/ 1 w 163"/>
                <a:gd name="T43" fmla="*/ 0 h 113"/>
                <a:gd name="T44" fmla="*/ 1 w 163"/>
                <a:gd name="T45" fmla="*/ 0 h 113"/>
                <a:gd name="T46" fmla="*/ 1 w 163"/>
                <a:gd name="T47" fmla="*/ 0 h 113"/>
                <a:gd name="T48" fmla="*/ 1 w 163"/>
                <a:gd name="T49" fmla="*/ 0 h 113"/>
                <a:gd name="T50" fmla="*/ 1 w 163"/>
                <a:gd name="T51" fmla="*/ 0 h 113"/>
                <a:gd name="T52" fmla="*/ 1 w 163"/>
                <a:gd name="T53" fmla="*/ 0 h 113"/>
                <a:gd name="T54" fmla="*/ 1 w 163"/>
                <a:gd name="T55" fmla="*/ 0 h 113"/>
                <a:gd name="T56" fmla="*/ 1 w 163"/>
                <a:gd name="T57" fmla="*/ 0 h 113"/>
                <a:gd name="T58" fmla="*/ 0 w 163"/>
                <a:gd name="T59" fmla="*/ 0 h 113"/>
                <a:gd name="T60" fmla="*/ 1 w 163"/>
                <a:gd name="T61" fmla="*/ 0 h 113"/>
                <a:gd name="T62" fmla="*/ 1 w 163"/>
                <a:gd name="T63" fmla="*/ 0 h 113"/>
                <a:gd name="T64" fmla="*/ 1 w 163"/>
                <a:gd name="T65" fmla="*/ 0 h 113"/>
                <a:gd name="T66" fmla="*/ 1 w 163"/>
                <a:gd name="T67" fmla="*/ 0 h 113"/>
                <a:gd name="T68" fmla="*/ 1 w 163"/>
                <a:gd name="T69" fmla="*/ 0 h 113"/>
                <a:gd name="T70" fmla="*/ 1 w 163"/>
                <a:gd name="T71" fmla="*/ 0 h 113"/>
                <a:gd name="T72" fmla="*/ 1 w 163"/>
                <a:gd name="T73" fmla="*/ 0 h 113"/>
                <a:gd name="T74" fmla="*/ 1 w 163"/>
                <a:gd name="T75" fmla="*/ 0 h 113"/>
                <a:gd name="T76" fmla="*/ 1 w 163"/>
                <a:gd name="T77" fmla="*/ 0 h 113"/>
                <a:gd name="T78" fmla="*/ 1 w 163"/>
                <a:gd name="T79" fmla="*/ 0 h 113"/>
                <a:gd name="T80" fmla="*/ 1 w 163"/>
                <a:gd name="T81" fmla="*/ 0 h 113"/>
                <a:gd name="T82" fmla="*/ 1 w 163"/>
                <a:gd name="T83" fmla="*/ 0 h 113"/>
                <a:gd name="T84" fmla="*/ 1 w 163"/>
                <a:gd name="T85" fmla="*/ 0 h 113"/>
                <a:gd name="T86" fmla="*/ 1 w 163"/>
                <a:gd name="T87" fmla="*/ 0 h 113"/>
                <a:gd name="T88" fmla="*/ 1 w 163"/>
                <a:gd name="T89" fmla="*/ 0 h 113"/>
                <a:gd name="T90" fmla="*/ 1 w 163"/>
                <a:gd name="T91" fmla="*/ 0 h 113"/>
                <a:gd name="T92" fmla="*/ 1 w 163"/>
                <a:gd name="T93" fmla="*/ 0 h 113"/>
                <a:gd name="T94" fmla="*/ 1 w 163"/>
                <a:gd name="T95" fmla="*/ 0 h 113"/>
                <a:gd name="T96" fmla="*/ 1 w 163"/>
                <a:gd name="T97" fmla="*/ 0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13"/>
                <a:gd name="T149" fmla="*/ 163 w 163"/>
                <a:gd name="T150" fmla="*/ 113 h 1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13">
                  <a:moveTo>
                    <a:pt x="163" y="12"/>
                  </a:moveTo>
                  <a:lnTo>
                    <a:pt x="162" y="11"/>
                  </a:lnTo>
                  <a:lnTo>
                    <a:pt x="161" y="11"/>
                  </a:lnTo>
                  <a:lnTo>
                    <a:pt x="159" y="10"/>
                  </a:lnTo>
                  <a:lnTo>
                    <a:pt x="158" y="9"/>
                  </a:lnTo>
                  <a:lnTo>
                    <a:pt x="156" y="8"/>
                  </a:lnTo>
                  <a:lnTo>
                    <a:pt x="156" y="7"/>
                  </a:lnTo>
                  <a:lnTo>
                    <a:pt x="155" y="4"/>
                  </a:lnTo>
                  <a:lnTo>
                    <a:pt x="155" y="3"/>
                  </a:lnTo>
                  <a:lnTo>
                    <a:pt x="153" y="7"/>
                  </a:lnTo>
                  <a:lnTo>
                    <a:pt x="151" y="10"/>
                  </a:lnTo>
                  <a:lnTo>
                    <a:pt x="147" y="11"/>
                  </a:lnTo>
                  <a:lnTo>
                    <a:pt x="146" y="14"/>
                  </a:lnTo>
                  <a:lnTo>
                    <a:pt x="139" y="11"/>
                  </a:lnTo>
                  <a:lnTo>
                    <a:pt x="131" y="8"/>
                  </a:lnTo>
                  <a:lnTo>
                    <a:pt x="120" y="6"/>
                  </a:lnTo>
                  <a:lnTo>
                    <a:pt x="108" y="3"/>
                  </a:lnTo>
                  <a:lnTo>
                    <a:pt x="96" y="1"/>
                  </a:lnTo>
                  <a:lnTo>
                    <a:pt x="85" y="0"/>
                  </a:lnTo>
                  <a:lnTo>
                    <a:pt x="77" y="0"/>
                  </a:lnTo>
                  <a:lnTo>
                    <a:pt x="70" y="1"/>
                  </a:lnTo>
                  <a:lnTo>
                    <a:pt x="63" y="3"/>
                  </a:lnTo>
                  <a:lnTo>
                    <a:pt x="62" y="3"/>
                  </a:lnTo>
                  <a:lnTo>
                    <a:pt x="65" y="4"/>
                  </a:lnTo>
                  <a:lnTo>
                    <a:pt x="70" y="3"/>
                  </a:lnTo>
                  <a:lnTo>
                    <a:pt x="79" y="3"/>
                  </a:lnTo>
                  <a:lnTo>
                    <a:pt x="88" y="3"/>
                  </a:lnTo>
                  <a:lnTo>
                    <a:pt x="99" y="6"/>
                  </a:lnTo>
                  <a:lnTo>
                    <a:pt x="108" y="8"/>
                  </a:lnTo>
                  <a:lnTo>
                    <a:pt x="117" y="10"/>
                  </a:lnTo>
                  <a:lnTo>
                    <a:pt x="126" y="14"/>
                  </a:lnTo>
                  <a:lnTo>
                    <a:pt x="133" y="16"/>
                  </a:lnTo>
                  <a:lnTo>
                    <a:pt x="138" y="19"/>
                  </a:lnTo>
                  <a:lnTo>
                    <a:pt x="139" y="22"/>
                  </a:lnTo>
                  <a:lnTo>
                    <a:pt x="138" y="23"/>
                  </a:lnTo>
                  <a:lnTo>
                    <a:pt x="136" y="24"/>
                  </a:lnTo>
                  <a:lnTo>
                    <a:pt x="131" y="26"/>
                  </a:lnTo>
                  <a:lnTo>
                    <a:pt x="126" y="29"/>
                  </a:lnTo>
                  <a:lnTo>
                    <a:pt x="122" y="32"/>
                  </a:lnTo>
                  <a:lnTo>
                    <a:pt x="117" y="34"/>
                  </a:lnTo>
                  <a:lnTo>
                    <a:pt x="114" y="37"/>
                  </a:lnTo>
                  <a:lnTo>
                    <a:pt x="108" y="34"/>
                  </a:lnTo>
                  <a:lnTo>
                    <a:pt x="101" y="32"/>
                  </a:lnTo>
                  <a:lnTo>
                    <a:pt x="92" y="29"/>
                  </a:lnTo>
                  <a:lnTo>
                    <a:pt x="83" y="26"/>
                  </a:lnTo>
                  <a:lnTo>
                    <a:pt x="72" y="25"/>
                  </a:lnTo>
                  <a:lnTo>
                    <a:pt x="63" y="24"/>
                  </a:lnTo>
                  <a:lnTo>
                    <a:pt x="55" y="24"/>
                  </a:lnTo>
                  <a:lnTo>
                    <a:pt x="48" y="26"/>
                  </a:lnTo>
                  <a:lnTo>
                    <a:pt x="44" y="29"/>
                  </a:lnTo>
                  <a:lnTo>
                    <a:pt x="41" y="30"/>
                  </a:lnTo>
                  <a:lnTo>
                    <a:pt x="42" y="31"/>
                  </a:lnTo>
                  <a:lnTo>
                    <a:pt x="47" y="31"/>
                  </a:lnTo>
                  <a:lnTo>
                    <a:pt x="52" y="30"/>
                  </a:lnTo>
                  <a:lnTo>
                    <a:pt x="55" y="30"/>
                  </a:lnTo>
                  <a:lnTo>
                    <a:pt x="60" y="30"/>
                  </a:lnTo>
                  <a:lnTo>
                    <a:pt x="65" y="30"/>
                  </a:lnTo>
                  <a:lnTo>
                    <a:pt x="70" y="31"/>
                  </a:lnTo>
                  <a:lnTo>
                    <a:pt x="75" y="32"/>
                  </a:lnTo>
                  <a:lnTo>
                    <a:pt x="80" y="33"/>
                  </a:lnTo>
                  <a:lnTo>
                    <a:pt x="85" y="34"/>
                  </a:lnTo>
                  <a:lnTo>
                    <a:pt x="93" y="37"/>
                  </a:lnTo>
                  <a:lnTo>
                    <a:pt x="100" y="39"/>
                  </a:lnTo>
                  <a:lnTo>
                    <a:pt x="106" y="40"/>
                  </a:lnTo>
                  <a:lnTo>
                    <a:pt x="108" y="41"/>
                  </a:lnTo>
                  <a:lnTo>
                    <a:pt x="102" y="46"/>
                  </a:lnTo>
                  <a:lnTo>
                    <a:pt x="93" y="49"/>
                  </a:lnTo>
                  <a:lnTo>
                    <a:pt x="84" y="52"/>
                  </a:lnTo>
                  <a:lnTo>
                    <a:pt x="78" y="54"/>
                  </a:lnTo>
                  <a:lnTo>
                    <a:pt x="72" y="54"/>
                  </a:lnTo>
                  <a:lnTo>
                    <a:pt x="64" y="53"/>
                  </a:lnTo>
                  <a:lnTo>
                    <a:pt x="56" y="49"/>
                  </a:lnTo>
                  <a:lnTo>
                    <a:pt x="48" y="47"/>
                  </a:lnTo>
                  <a:lnTo>
                    <a:pt x="41" y="46"/>
                  </a:lnTo>
                  <a:lnTo>
                    <a:pt x="35" y="46"/>
                  </a:lnTo>
                  <a:lnTo>
                    <a:pt x="33" y="47"/>
                  </a:lnTo>
                  <a:lnTo>
                    <a:pt x="35" y="48"/>
                  </a:lnTo>
                  <a:lnTo>
                    <a:pt x="42" y="52"/>
                  </a:lnTo>
                  <a:lnTo>
                    <a:pt x="50" y="54"/>
                  </a:lnTo>
                  <a:lnTo>
                    <a:pt x="56" y="57"/>
                  </a:lnTo>
                  <a:lnTo>
                    <a:pt x="61" y="60"/>
                  </a:lnTo>
                  <a:lnTo>
                    <a:pt x="56" y="61"/>
                  </a:lnTo>
                  <a:lnTo>
                    <a:pt x="49" y="63"/>
                  </a:lnTo>
                  <a:lnTo>
                    <a:pt x="40" y="67"/>
                  </a:lnTo>
                  <a:lnTo>
                    <a:pt x="31" y="69"/>
                  </a:lnTo>
                  <a:lnTo>
                    <a:pt x="22" y="71"/>
                  </a:lnTo>
                  <a:lnTo>
                    <a:pt x="14" y="74"/>
                  </a:lnTo>
                  <a:lnTo>
                    <a:pt x="8" y="76"/>
                  </a:lnTo>
                  <a:lnTo>
                    <a:pt x="3" y="77"/>
                  </a:lnTo>
                  <a:lnTo>
                    <a:pt x="0" y="78"/>
                  </a:lnTo>
                  <a:lnTo>
                    <a:pt x="0" y="79"/>
                  </a:lnTo>
                  <a:lnTo>
                    <a:pt x="2" y="81"/>
                  </a:lnTo>
                  <a:lnTo>
                    <a:pt x="8" y="81"/>
                  </a:lnTo>
                  <a:lnTo>
                    <a:pt x="14" y="81"/>
                  </a:lnTo>
                  <a:lnTo>
                    <a:pt x="22" y="79"/>
                  </a:lnTo>
                  <a:lnTo>
                    <a:pt x="31" y="77"/>
                  </a:lnTo>
                  <a:lnTo>
                    <a:pt x="40" y="75"/>
                  </a:lnTo>
                  <a:lnTo>
                    <a:pt x="49" y="72"/>
                  </a:lnTo>
                  <a:lnTo>
                    <a:pt x="57" y="70"/>
                  </a:lnTo>
                  <a:lnTo>
                    <a:pt x="64" y="68"/>
                  </a:lnTo>
                  <a:lnTo>
                    <a:pt x="69" y="66"/>
                  </a:lnTo>
                  <a:lnTo>
                    <a:pt x="68" y="75"/>
                  </a:lnTo>
                  <a:lnTo>
                    <a:pt x="64" y="89"/>
                  </a:lnTo>
                  <a:lnTo>
                    <a:pt x="61" y="100"/>
                  </a:lnTo>
                  <a:lnTo>
                    <a:pt x="56" y="108"/>
                  </a:lnTo>
                  <a:lnTo>
                    <a:pt x="54" y="112"/>
                  </a:lnTo>
                  <a:lnTo>
                    <a:pt x="55" y="113"/>
                  </a:lnTo>
                  <a:lnTo>
                    <a:pt x="57" y="113"/>
                  </a:lnTo>
                  <a:lnTo>
                    <a:pt x="61" y="109"/>
                  </a:lnTo>
                  <a:lnTo>
                    <a:pt x="65" y="101"/>
                  </a:lnTo>
                  <a:lnTo>
                    <a:pt x="72" y="87"/>
                  </a:lnTo>
                  <a:lnTo>
                    <a:pt x="78" y="75"/>
                  </a:lnTo>
                  <a:lnTo>
                    <a:pt x="80" y="66"/>
                  </a:lnTo>
                  <a:lnTo>
                    <a:pt x="84" y="64"/>
                  </a:lnTo>
                  <a:lnTo>
                    <a:pt x="88" y="62"/>
                  </a:lnTo>
                  <a:lnTo>
                    <a:pt x="94" y="60"/>
                  </a:lnTo>
                  <a:lnTo>
                    <a:pt x="99" y="57"/>
                  </a:lnTo>
                  <a:lnTo>
                    <a:pt x="105" y="55"/>
                  </a:lnTo>
                  <a:lnTo>
                    <a:pt x="109" y="53"/>
                  </a:lnTo>
                  <a:lnTo>
                    <a:pt x="114" y="52"/>
                  </a:lnTo>
                  <a:lnTo>
                    <a:pt x="117" y="51"/>
                  </a:lnTo>
                  <a:lnTo>
                    <a:pt x="117" y="60"/>
                  </a:lnTo>
                  <a:lnTo>
                    <a:pt x="116" y="74"/>
                  </a:lnTo>
                  <a:lnTo>
                    <a:pt x="113" y="87"/>
                  </a:lnTo>
                  <a:lnTo>
                    <a:pt x="110" y="98"/>
                  </a:lnTo>
                  <a:lnTo>
                    <a:pt x="109" y="102"/>
                  </a:lnTo>
                  <a:lnTo>
                    <a:pt x="109" y="105"/>
                  </a:lnTo>
                  <a:lnTo>
                    <a:pt x="110" y="102"/>
                  </a:lnTo>
                  <a:lnTo>
                    <a:pt x="114" y="98"/>
                  </a:lnTo>
                  <a:lnTo>
                    <a:pt x="118" y="87"/>
                  </a:lnTo>
                  <a:lnTo>
                    <a:pt x="123" y="74"/>
                  </a:lnTo>
                  <a:lnTo>
                    <a:pt x="126" y="60"/>
                  </a:lnTo>
                  <a:lnTo>
                    <a:pt x="126" y="47"/>
                  </a:lnTo>
                  <a:lnTo>
                    <a:pt x="133" y="41"/>
                  </a:lnTo>
                  <a:lnTo>
                    <a:pt x="138" y="36"/>
                  </a:lnTo>
                  <a:lnTo>
                    <a:pt x="143" y="31"/>
                  </a:lnTo>
                  <a:lnTo>
                    <a:pt x="146" y="27"/>
                  </a:lnTo>
                  <a:lnTo>
                    <a:pt x="148" y="25"/>
                  </a:lnTo>
                  <a:lnTo>
                    <a:pt x="151" y="24"/>
                  </a:lnTo>
                  <a:lnTo>
                    <a:pt x="152" y="26"/>
                  </a:lnTo>
                  <a:lnTo>
                    <a:pt x="152" y="31"/>
                  </a:lnTo>
                  <a:lnTo>
                    <a:pt x="151" y="40"/>
                  </a:lnTo>
                  <a:lnTo>
                    <a:pt x="149" y="54"/>
                  </a:lnTo>
                  <a:lnTo>
                    <a:pt x="148" y="69"/>
                  </a:lnTo>
                  <a:lnTo>
                    <a:pt x="147" y="78"/>
                  </a:lnTo>
                  <a:lnTo>
                    <a:pt x="153" y="67"/>
                  </a:lnTo>
                  <a:lnTo>
                    <a:pt x="159" y="48"/>
                  </a:lnTo>
                  <a:lnTo>
                    <a:pt x="162" y="29"/>
                  </a:lnTo>
                  <a:lnTo>
                    <a:pt x="163" y="1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6" name="Freeform 348"/>
            <p:cNvSpPr>
              <a:spLocks/>
            </p:cNvSpPr>
            <p:nvPr/>
          </p:nvSpPr>
          <p:spPr bwMode="auto">
            <a:xfrm>
              <a:off x="233" y="69"/>
              <a:ext cx="65" cy="62"/>
            </a:xfrm>
            <a:custGeom>
              <a:avLst/>
              <a:gdLst>
                <a:gd name="T0" fmla="*/ 0 w 132"/>
                <a:gd name="T1" fmla="*/ 0 h 125"/>
                <a:gd name="T2" fmla="*/ 0 w 132"/>
                <a:gd name="T3" fmla="*/ 0 h 125"/>
                <a:gd name="T4" fmla="*/ 0 w 132"/>
                <a:gd name="T5" fmla="*/ 0 h 125"/>
                <a:gd name="T6" fmla="*/ 0 w 132"/>
                <a:gd name="T7" fmla="*/ 0 h 125"/>
                <a:gd name="T8" fmla="*/ 0 w 132"/>
                <a:gd name="T9" fmla="*/ 0 h 125"/>
                <a:gd name="T10" fmla="*/ 0 w 132"/>
                <a:gd name="T11" fmla="*/ 0 h 125"/>
                <a:gd name="T12" fmla="*/ 0 w 132"/>
                <a:gd name="T13" fmla="*/ 0 h 125"/>
                <a:gd name="T14" fmla="*/ 0 w 132"/>
                <a:gd name="T15" fmla="*/ 0 h 125"/>
                <a:gd name="T16" fmla="*/ 0 w 132"/>
                <a:gd name="T17" fmla="*/ 0 h 125"/>
                <a:gd name="T18" fmla="*/ 0 w 132"/>
                <a:gd name="T19" fmla="*/ 0 h 125"/>
                <a:gd name="T20" fmla="*/ 0 w 132"/>
                <a:gd name="T21" fmla="*/ 0 h 125"/>
                <a:gd name="T22" fmla="*/ 0 w 132"/>
                <a:gd name="T23" fmla="*/ 0 h 125"/>
                <a:gd name="T24" fmla="*/ 0 w 132"/>
                <a:gd name="T25" fmla="*/ 0 h 125"/>
                <a:gd name="T26" fmla="*/ 0 w 132"/>
                <a:gd name="T27" fmla="*/ 0 h 125"/>
                <a:gd name="T28" fmla="*/ 0 w 132"/>
                <a:gd name="T29" fmla="*/ 0 h 125"/>
                <a:gd name="T30" fmla="*/ 0 w 132"/>
                <a:gd name="T31" fmla="*/ 0 h 125"/>
                <a:gd name="T32" fmla="*/ 0 w 132"/>
                <a:gd name="T33" fmla="*/ 0 h 125"/>
                <a:gd name="T34" fmla="*/ 0 w 132"/>
                <a:gd name="T35" fmla="*/ 0 h 125"/>
                <a:gd name="T36" fmla="*/ 0 w 132"/>
                <a:gd name="T37" fmla="*/ 0 h 125"/>
                <a:gd name="T38" fmla="*/ 0 w 132"/>
                <a:gd name="T39" fmla="*/ 0 h 125"/>
                <a:gd name="T40" fmla="*/ 0 w 132"/>
                <a:gd name="T41" fmla="*/ 0 h 125"/>
                <a:gd name="T42" fmla="*/ 0 w 132"/>
                <a:gd name="T43" fmla="*/ 0 h 125"/>
                <a:gd name="T44" fmla="*/ 0 w 132"/>
                <a:gd name="T45" fmla="*/ 0 h 125"/>
                <a:gd name="T46" fmla="*/ 0 w 132"/>
                <a:gd name="T47" fmla="*/ 0 h 125"/>
                <a:gd name="T48" fmla="*/ 0 w 132"/>
                <a:gd name="T49" fmla="*/ 0 h 125"/>
                <a:gd name="T50" fmla="*/ 0 w 132"/>
                <a:gd name="T51" fmla="*/ 0 h 125"/>
                <a:gd name="T52" fmla="*/ 0 w 132"/>
                <a:gd name="T53" fmla="*/ 0 h 125"/>
                <a:gd name="T54" fmla="*/ 0 w 132"/>
                <a:gd name="T55" fmla="*/ 0 h 125"/>
                <a:gd name="T56" fmla="*/ 0 w 132"/>
                <a:gd name="T57" fmla="*/ 0 h 125"/>
                <a:gd name="T58" fmla="*/ 0 w 132"/>
                <a:gd name="T59" fmla="*/ 0 h 125"/>
                <a:gd name="T60" fmla="*/ 0 w 132"/>
                <a:gd name="T61" fmla="*/ 0 h 125"/>
                <a:gd name="T62" fmla="*/ 0 w 132"/>
                <a:gd name="T63" fmla="*/ 0 h 125"/>
                <a:gd name="T64" fmla="*/ 0 w 132"/>
                <a:gd name="T65" fmla="*/ 0 h 125"/>
                <a:gd name="T66" fmla="*/ 0 w 132"/>
                <a:gd name="T67" fmla="*/ 0 h 125"/>
                <a:gd name="T68" fmla="*/ 0 w 132"/>
                <a:gd name="T69" fmla="*/ 0 h 125"/>
                <a:gd name="T70" fmla="*/ 0 w 132"/>
                <a:gd name="T71" fmla="*/ 0 h 125"/>
                <a:gd name="T72" fmla="*/ 0 w 132"/>
                <a:gd name="T73" fmla="*/ 0 h 125"/>
                <a:gd name="T74" fmla="*/ 0 w 132"/>
                <a:gd name="T75" fmla="*/ 0 h 125"/>
                <a:gd name="T76" fmla="*/ 0 w 132"/>
                <a:gd name="T77" fmla="*/ 0 h 125"/>
                <a:gd name="T78" fmla="*/ 0 w 132"/>
                <a:gd name="T79" fmla="*/ 0 h 125"/>
                <a:gd name="T80" fmla="*/ 0 w 132"/>
                <a:gd name="T81" fmla="*/ 0 h 125"/>
                <a:gd name="T82" fmla="*/ 0 w 132"/>
                <a:gd name="T83" fmla="*/ 0 h 125"/>
                <a:gd name="T84" fmla="*/ 0 w 132"/>
                <a:gd name="T85" fmla="*/ 0 h 125"/>
                <a:gd name="T86" fmla="*/ 0 w 132"/>
                <a:gd name="T87" fmla="*/ 0 h 125"/>
                <a:gd name="T88" fmla="*/ 0 w 132"/>
                <a:gd name="T89" fmla="*/ 0 h 125"/>
                <a:gd name="T90" fmla="*/ 0 w 132"/>
                <a:gd name="T91" fmla="*/ 0 h 125"/>
                <a:gd name="T92" fmla="*/ 0 w 132"/>
                <a:gd name="T93" fmla="*/ 0 h 125"/>
                <a:gd name="T94" fmla="*/ 0 w 132"/>
                <a:gd name="T95" fmla="*/ 0 h 125"/>
                <a:gd name="T96" fmla="*/ 0 w 132"/>
                <a:gd name="T97" fmla="*/ 0 h 125"/>
                <a:gd name="T98" fmla="*/ 0 w 132"/>
                <a:gd name="T99" fmla="*/ 0 h 125"/>
                <a:gd name="T100" fmla="*/ 0 w 132"/>
                <a:gd name="T101" fmla="*/ 0 h 125"/>
                <a:gd name="T102" fmla="*/ 0 w 132"/>
                <a:gd name="T103" fmla="*/ 0 h 125"/>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2"/>
                <a:gd name="T157" fmla="*/ 0 h 125"/>
                <a:gd name="T158" fmla="*/ 132 w 132"/>
                <a:gd name="T159" fmla="*/ 125 h 125"/>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2" h="125">
                  <a:moveTo>
                    <a:pt x="127" y="125"/>
                  </a:moveTo>
                  <a:lnTo>
                    <a:pt x="127" y="123"/>
                  </a:lnTo>
                  <a:lnTo>
                    <a:pt x="128" y="120"/>
                  </a:lnTo>
                  <a:lnTo>
                    <a:pt x="130" y="119"/>
                  </a:lnTo>
                  <a:lnTo>
                    <a:pt x="132" y="117"/>
                  </a:lnTo>
                  <a:lnTo>
                    <a:pt x="126" y="112"/>
                  </a:lnTo>
                  <a:lnTo>
                    <a:pt x="121" y="106"/>
                  </a:lnTo>
                  <a:lnTo>
                    <a:pt x="118" y="102"/>
                  </a:lnTo>
                  <a:lnTo>
                    <a:pt x="117" y="97"/>
                  </a:lnTo>
                  <a:lnTo>
                    <a:pt x="117" y="88"/>
                  </a:lnTo>
                  <a:lnTo>
                    <a:pt x="115" y="73"/>
                  </a:lnTo>
                  <a:lnTo>
                    <a:pt x="112" y="58"/>
                  </a:lnTo>
                  <a:lnTo>
                    <a:pt x="110" y="48"/>
                  </a:lnTo>
                  <a:lnTo>
                    <a:pt x="107" y="43"/>
                  </a:lnTo>
                  <a:lnTo>
                    <a:pt x="105" y="42"/>
                  </a:lnTo>
                  <a:lnTo>
                    <a:pt x="104" y="42"/>
                  </a:lnTo>
                  <a:lnTo>
                    <a:pt x="104" y="46"/>
                  </a:lnTo>
                  <a:lnTo>
                    <a:pt x="105" y="56"/>
                  </a:lnTo>
                  <a:lnTo>
                    <a:pt x="106" y="68"/>
                  </a:lnTo>
                  <a:lnTo>
                    <a:pt x="106" y="81"/>
                  </a:lnTo>
                  <a:lnTo>
                    <a:pt x="106" y="90"/>
                  </a:lnTo>
                  <a:lnTo>
                    <a:pt x="99" y="86"/>
                  </a:lnTo>
                  <a:lnTo>
                    <a:pt x="91" y="81"/>
                  </a:lnTo>
                  <a:lnTo>
                    <a:pt x="84" y="75"/>
                  </a:lnTo>
                  <a:lnTo>
                    <a:pt x="80" y="71"/>
                  </a:lnTo>
                  <a:lnTo>
                    <a:pt x="76" y="63"/>
                  </a:lnTo>
                  <a:lnTo>
                    <a:pt x="73" y="51"/>
                  </a:lnTo>
                  <a:lnTo>
                    <a:pt x="71" y="40"/>
                  </a:lnTo>
                  <a:lnTo>
                    <a:pt x="69" y="30"/>
                  </a:lnTo>
                  <a:lnTo>
                    <a:pt x="69" y="23"/>
                  </a:lnTo>
                  <a:lnTo>
                    <a:pt x="69" y="15"/>
                  </a:lnTo>
                  <a:lnTo>
                    <a:pt x="68" y="10"/>
                  </a:lnTo>
                  <a:lnTo>
                    <a:pt x="66" y="5"/>
                  </a:lnTo>
                  <a:lnTo>
                    <a:pt x="64" y="3"/>
                  </a:lnTo>
                  <a:lnTo>
                    <a:pt x="64" y="4"/>
                  </a:lnTo>
                  <a:lnTo>
                    <a:pt x="64" y="7"/>
                  </a:lnTo>
                  <a:lnTo>
                    <a:pt x="65" y="12"/>
                  </a:lnTo>
                  <a:lnTo>
                    <a:pt x="66" y="18"/>
                  </a:lnTo>
                  <a:lnTo>
                    <a:pt x="65" y="23"/>
                  </a:lnTo>
                  <a:lnTo>
                    <a:pt x="64" y="28"/>
                  </a:lnTo>
                  <a:lnTo>
                    <a:pt x="62" y="33"/>
                  </a:lnTo>
                  <a:lnTo>
                    <a:pt x="62" y="38"/>
                  </a:lnTo>
                  <a:lnTo>
                    <a:pt x="64" y="48"/>
                  </a:lnTo>
                  <a:lnTo>
                    <a:pt x="66" y="56"/>
                  </a:lnTo>
                  <a:lnTo>
                    <a:pt x="67" y="63"/>
                  </a:lnTo>
                  <a:lnTo>
                    <a:pt x="58" y="55"/>
                  </a:lnTo>
                  <a:lnTo>
                    <a:pt x="49" y="45"/>
                  </a:lnTo>
                  <a:lnTo>
                    <a:pt x="38" y="35"/>
                  </a:lnTo>
                  <a:lnTo>
                    <a:pt x="29" y="25"/>
                  </a:lnTo>
                  <a:lnTo>
                    <a:pt x="20" y="15"/>
                  </a:lnTo>
                  <a:lnTo>
                    <a:pt x="12" y="8"/>
                  </a:lnTo>
                  <a:lnTo>
                    <a:pt x="5" y="3"/>
                  </a:lnTo>
                  <a:lnTo>
                    <a:pt x="0" y="0"/>
                  </a:lnTo>
                  <a:lnTo>
                    <a:pt x="8" y="12"/>
                  </a:lnTo>
                  <a:lnTo>
                    <a:pt x="18" y="23"/>
                  </a:lnTo>
                  <a:lnTo>
                    <a:pt x="27" y="35"/>
                  </a:lnTo>
                  <a:lnTo>
                    <a:pt x="31" y="43"/>
                  </a:lnTo>
                  <a:lnTo>
                    <a:pt x="36" y="50"/>
                  </a:lnTo>
                  <a:lnTo>
                    <a:pt x="45" y="58"/>
                  </a:lnTo>
                  <a:lnTo>
                    <a:pt x="53" y="65"/>
                  </a:lnTo>
                  <a:lnTo>
                    <a:pt x="60" y="70"/>
                  </a:lnTo>
                  <a:lnTo>
                    <a:pt x="53" y="70"/>
                  </a:lnTo>
                  <a:lnTo>
                    <a:pt x="44" y="68"/>
                  </a:lnTo>
                  <a:lnTo>
                    <a:pt x="36" y="66"/>
                  </a:lnTo>
                  <a:lnTo>
                    <a:pt x="30" y="64"/>
                  </a:lnTo>
                  <a:lnTo>
                    <a:pt x="27" y="61"/>
                  </a:lnTo>
                  <a:lnTo>
                    <a:pt x="24" y="61"/>
                  </a:lnTo>
                  <a:lnTo>
                    <a:pt x="22" y="63"/>
                  </a:lnTo>
                  <a:lnTo>
                    <a:pt x="24" y="66"/>
                  </a:lnTo>
                  <a:lnTo>
                    <a:pt x="28" y="68"/>
                  </a:lnTo>
                  <a:lnTo>
                    <a:pt x="34" y="72"/>
                  </a:lnTo>
                  <a:lnTo>
                    <a:pt x="39" y="74"/>
                  </a:lnTo>
                  <a:lnTo>
                    <a:pt x="46" y="78"/>
                  </a:lnTo>
                  <a:lnTo>
                    <a:pt x="54" y="80"/>
                  </a:lnTo>
                  <a:lnTo>
                    <a:pt x="61" y="82"/>
                  </a:lnTo>
                  <a:lnTo>
                    <a:pt x="69" y="83"/>
                  </a:lnTo>
                  <a:lnTo>
                    <a:pt x="75" y="83"/>
                  </a:lnTo>
                  <a:lnTo>
                    <a:pt x="82" y="86"/>
                  </a:lnTo>
                  <a:lnTo>
                    <a:pt x="90" y="90"/>
                  </a:lnTo>
                  <a:lnTo>
                    <a:pt x="97" y="96"/>
                  </a:lnTo>
                  <a:lnTo>
                    <a:pt x="102" y="102"/>
                  </a:lnTo>
                  <a:lnTo>
                    <a:pt x="98" y="103"/>
                  </a:lnTo>
                  <a:lnTo>
                    <a:pt x="94" y="105"/>
                  </a:lnTo>
                  <a:lnTo>
                    <a:pt x="88" y="106"/>
                  </a:lnTo>
                  <a:lnTo>
                    <a:pt x="82" y="108"/>
                  </a:lnTo>
                  <a:lnTo>
                    <a:pt x="76" y="108"/>
                  </a:lnTo>
                  <a:lnTo>
                    <a:pt x="71" y="109"/>
                  </a:lnTo>
                  <a:lnTo>
                    <a:pt x="66" y="109"/>
                  </a:lnTo>
                  <a:lnTo>
                    <a:pt x="61" y="108"/>
                  </a:lnTo>
                  <a:lnTo>
                    <a:pt x="56" y="106"/>
                  </a:lnTo>
                  <a:lnTo>
                    <a:pt x="53" y="108"/>
                  </a:lnTo>
                  <a:lnTo>
                    <a:pt x="54" y="110"/>
                  </a:lnTo>
                  <a:lnTo>
                    <a:pt x="62" y="112"/>
                  </a:lnTo>
                  <a:lnTo>
                    <a:pt x="68" y="113"/>
                  </a:lnTo>
                  <a:lnTo>
                    <a:pt x="75" y="113"/>
                  </a:lnTo>
                  <a:lnTo>
                    <a:pt x="83" y="113"/>
                  </a:lnTo>
                  <a:lnTo>
                    <a:pt x="90" y="113"/>
                  </a:lnTo>
                  <a:lnTo>
                    <a:pt x="97" y="113"/>
                  </a:lnTo>
                  <a:lnTo>
                    <a:pt x="104" y="112"/>
                  </a:lnTo>
                  <a:lnTo>
                    <a:pt x="109" y="112"/>
                  </a:lnTo>
                  <a:lnTo>
                    <a:pt x="112" y="112"/>
                  </a:lnTo>
                  <a:lnTo>
                    <a:pt x="118" y="113"/>
                  </a:lnTo>
                  <a:lnTo>
                    <a:pt x="121" y="117"/>
                  </a:lnTo>
                  <a:lnTo>
                    <a:pt x="125" y="120"/>
                  </a:lnTo>
                  <a:lnTo>
                    <a:pt x="127" y="125"/>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7" name="Freeform 349"/>
            <p:cNvSpPr>
              <a:spLocks/>
            </p:cNvSpPr>
            <p:nvPr/>
          </p:nvSpPr>
          <p:spPr bwMode="auto">
            <a:xfrm>
              <a:off x="330" y="45"/>
              <a:ext cx="40" cy="95"/>
            </a:xfrm>
            <a:custGeom>
              <a:avLst/>
              <a:gdLst>
                <a:gd name="T0" fmla="*/ 0 w 81"/>
                <a:gd name="T1" fmla="*/ 1 h 190"/>
                <a:gd name="T2" fmla="*/ 0 w 81"/>
                <a:gd name="T3" fmla="*/ 1 h 190"/>
                <a:gd name="T4" fmla="*/ 0 w 81"/>
                <a:gd name="T5" fmla="*/ 1 h 190"/>
                <a:gd name="T6" fmla="*/ 0 w 81"/>
                <a:gd name="T7" fmla="*/ 1 h 190"/>
                <a:gd name="T8" fmla="*/ 0 w 81"/>
                <a:gd name="T9" fmla="*/ 1 h 190"/>
                <a:gd name="T10" fmla="*/ 0 w 81"/>
                <a:gd name="T11" fmla="*/ 1 h 190"/>
                <a:gd name="T12" fmla="*/ 0 w 81"/>
                <a:gd name="T13" fmla="*/ 1 h 190"/>
                <a:gd name="T14" fmla="*/ 0 w 81"/>
                <a:gd name="T15" fmla="*/ 1 h 190"/>
                <a:gd name="T16" fmla="*/ 0 w 81"/>
                <a:gd name="T17" fmla="*/ 1 h 190"/>
                <a:gd name="T18" fmla="*/ 0 w 81"/>
                <a:gd name="T19" fmla="*/ 1 h 190"/>
                <a:gd name="T20" fmla="*/ 0 w 81"/>
                <a:gd name="T21" fmla="*/ 1 h 190"/>
                <a:gd name="T22" fmla="*/ 0 w 81"/>
                <a:gd name="T23" fmla="*/ 1 h 190"/>
                <a:gd name="T24" fmla="*/ 0 w 81"/>
                <a:gd name="T25" fmla="*/ 1 h 190"/>
                <a:gd name="T26" fmla="*/ 0 w 81"/>
                <a:gd name="T27" fmla="*/ 1 h 190"/>
                <a:gd name="T28" fmla="*/ 0 w 81"/>
                <a:gd name="T29" fmla="*/ 1 h 190"/>
                <a:gd name="T30" fmla="*/ 0 w 81"/>
                <a:gd name="T31" fmla="*/ 1 h 190"/>
                <a:gd name="T32" fmla="*/ 0 w 81"/>
                <a:gd name="T33" fmla="*/ 1 h 190"/>
                <a:gd name="T34" fmla="*/ 0 w 81"/>
                <a:gd name="T35" fmla="*/ 1 h 190"/>
                <a:gd name="T36" fmla="*/ 0 w 81"/>
                <a:gd name="T37" fmla="*/ 1 h 190"/>
                <a:gd name="T38" fmla="*/ 0 w 81"/>
                <a:gd name="T39" fmla="*/ 1 h 190"/>
                <a:gd name="T40" fmla="*/ 0 w 81"/>
                <a:gd name="T41" fmla="*/ 1 h 190"/>
                <a:gd name="T42" fmla="*/ 0 w 81"/>
                <a:gd name="T43" fmla="*/ 1 h 190"/>
                <a:gd name="T44" fmla="*/ 0 w 81"/>
                <a:gd name="T45" fmla="*/ 1 h 190"/>
                <a:gd name="T46" fmla="*/ 0 w 81"/>
                <a:gd name="T47" fmla="*/ 1 h 190"/>
                <a:gd name="T48" fmla="*/ 0 w 81"/>
                <a:gd name="T49" fmla="*/ 1 h 190"/>
                <a:gd name="T50" fmla="*/ 0 w 81"/>
                <a:gd name="T51" fmla="*/ 1 h 190"/>
                <a:gd name="T52" fmla="*/ 0 w 81"/>
                <a:gd name="T53" fmla="*/ 1 h 190"/>
                <a:gd name="T54" fmla="*/ 0 w 81"/>
                <a:gd name="T55" fmla="*/ 1 h 190"/>
                <a:gd name="T56" fmla="*/ 0 w 81"/>
                <a:gd name="T57" fmla="*/ 1 h 190"/>
                <a:gd name="T58" fmla="*/ 0 w 81"/>
                <a:gd name="T59" fmla="*/ 1 h 190"/>
                <a:gd name="T60" fmla="*/ 0 w 81"/>
                <a:gd name="T61" fmla="*/ 1 h 190"/>
                <a:gd name="T62" fmla="*/ 0 w 81"/>
                <a:gd name="T63" fmla="*/ 1 h 190"/>
                <a:gd name="T64" fmla="*/ 0 w 81"/>
                <a:gd name="T65" fmla="*/ 1 h 190"/>
                <a:gd name="T66" fmla="*/ 0 w 81"/>
                <a:gd name="T67" fmla="*/ 1 h 190"/>
                <a:gd name="T68" fmla="*/ 0 w 81"/>
                <a:gd name="T69" fmla="*/ 1 h 190"/>
                <a:gd name="T70" fmla="*/ 0 w 81"/>
                <a:gd name="T71" fmla="*/ 1 h 190"/>
                <a:gd name="T72" fmla="*/ 0 w 81"/>
                <a:gd name="T73" fmla="*/ 1 h 190"/>
                <a:gd name="T74" fmla="*/ 0 w 81"/>
                <a:gd name="T75" fmla="*/ 1 h 190"/>
                <a:gd name="T76" fmla="*/ 0 w 81"/>
                <a:gd name="T77" fmla="*/ 1 h 190"/>
                <a:gd name="T78" fmla="*/ 0 w 81"/>
                <a:gd name="T79" fmla="*/ 1 h 190"/>
                <a:gd name="T80" fmla="*/ 0 w 81"/>
                <a:gd name="T81" fmla="*/ 1 h 190"/>
                <a:gd name="T82" fmla="*/ 0 w 81"/>
                <a:gd name="T83" fmla="*/ 1 h 190"/>
                <a:gd name="T84" fmla="*/ 0 w 81"/>
                <a:gd name="T85" fmla="*/ 1 h 190"/>
                <a:gd name="T86" fmla="*/ 0 w 81"/>
                <a:gd name="T87" fmla="*/ 1 h 190"/>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190"/>
                <a:gd name="T134" fmla="*/ 81 w 81"/>
                <a:gd name="T135" fmla="*/ 190 h 190"/>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190">
                  <a:moveTo>
                    <a:pt x="0" y="164"/>
                  </a:moveTo>
                  <a:lnTo>
                    <a:pt x="4" y="160"/>
                  </a:lnTo>
                  <a:lnTo>
                    <a:pt x="8" y="157"/>
                  </a:lnTo>
                  <a:lnTo>
                    <a:pt x="11" y="152"/>
                  </a:lnTo>
                  <a:lnTo>
                    <a:pt x="13" y="147"/>
                  </a:lnTo>
                  <a:lnTo>
                    <a:pt x="14" y="150"/>
                  </a:lnTo>
                  <a:lnTo>
                    <a:pt x="16" y="151"/>
                  </a:lnTo>
                  <a:lnTo>
                    <a:pt x="17" y="151"/>
                  </a:lnTo>
                  <a:lnTo>
                    <a:pt x="18" y="152"/>
                  </a:lnTo>
                  <a:lnTo>
                    <a:pt x="19" y="149"/>
                  </a:lnTo>
                  <a:lnTo>
                    <a:pt x="22" y="143"/>
                  </a:lnTo>
                  <a:lnTo>
                    <a:pt x="22" y="135"/>
                  </a:lnTo>
                  <a:lnTo>
                    <a:pt x="21" y="130"/>
                  </a:lnTo>
                  <a:lnTo>
                    <a:pt x="15" y="121"/>
                  </a:lnTo>
                  <a:lnTo>
                    <a:pt x="8" y="107"/>
                  </a:lnTo>
                  <a:lnTo>
                    <a:pt x="2" y="92"/>
                  </a:lnTo>
                  <a:lnTo>
                    <a:pt x="0" y="83"/>
                  </a:lnTo>
                  <a:lnTo>
                    <a:pt x="0" y="78"/>
                  </a:lnTo>
                  <a:lnTo>
                    <a:pt x="2" y="75"/>
                  </a:lnTo>
                  <a:lnTo>
                    <a:pt x="3" y="76"/>
                  </a:lnTo>
                  <a:lnTo>
                    <a:pt x="3" y="79"/>
                  </a:lnTo>
                  <a:lnTo>
                    <a:pt x="6" y="88"/>
                  </a:lnTo>
                  <a:lnTo>
                    <a:pt x="11" y="99"/>
                  </a:lnTo>
                  <a:lnTo>
                    <a:pt x="18" y="109"/>
                  </a:lnTo>
                  <a:lnTo>
                    <a:pt x="24" y="115"/>
                  </a:lnTo>
                  <a:lnTo>
                    <a:pt x="28" y="105"/>
                  </a:lnTo>
                  <a:lnTo>
                    <a:pt x="31" y="89"/>
                  </a:lnTo>
                  <a:lnTo>
                    <a:pt x="32" y="74"/>
                  </a:lnTo>
                  <a:lnTo>
                    <a:pt x="32" y="63"/>
                  </a:lnTo>
                  <a:lnTo>
                    <a:pt x="30" y="53"/>
                  </a:lnTo>
                  <a:lnTo>
                    <a:pt x="29" y="41"/>
                  </a:lnTo>
                  <a:lnTo>
                    <a:pt x="29" y="30"/>
                  </a:lnTo>
                  <a:lnTo>
                    <a:pt x="30" y="22"/>
                  </a:lnTo>
                  <a:lnTo>
                    <a:pt x="32" y="20"/>
                  </a:lnTo>
                  <a:lnTo>
                    <a:pt x="33" y="20"/>
                  </a:lnTo>
                  <a:lnTo>
                    <a:pt x="33" y="23"/>
                  </a:lnTo>
                  <a:lnTo>
                    <a:pt x="32" y="28"/>
                  </a:lnTo>
                  <a:lnTo>
                    <a:pt x="32" y="35"/>
                  </a:lnTo>
                  <a:lnTo>
                    <a:pt x="33" y="41"/>
                  </a:lnTo>
                  <a:lnTo>
                    <a:pt x="36" y="50"/>
                  </a:lnTo>
                  <a:lnTo>
                    <a:pt x="38" y="54"/>
                  </a:lnTo>
                  <a:lnTo>
                    <a:pt x="41" y="41"/>
                  </a:lnTo>
                  <a:lnTo>
                    <a:pt x="47" y="26"/>
                  </a:lnTo>
                  <a:lnTo>
                    <a:pt x="53" y="11"/>
                  </a:lnTo>
                  <a:lnTo>
                    <a:pt x="61" y="2"/>
                  </a:lnTo>
                  <a:lnTo>
                    <a:pt x="64" y="0"/>
                  </a:lnTo>
                  <a:lnTo>
                    <a:pt x="66" y="0"/>
                  </a:lnTo>
                  <a:lnTo>
                    <a:pt x="64" y="2"/>
                  </a:lnTo>
                  <a:lnTo>
                    <a:pt x="62" y="6"/>
                  </a:lnTo>
                  <a:lnTo>
                    <a:pt x="57" y="14"/>
                  </a:lnTo>
                  <a:lnTo>
                    <a:pt x="53" y="29"/>
                  </a:lnTo>
                  <a:lnTo>
                    <a:pt x="48" y="44"/>
                  </a:lnTo>
                  <a:lnTo>
                    <a:pt x="46" y="53"/>
                  </a:lnTo>
                  <a:lnTo>
                    <a:pt x="52" y="52"/>
                  </a:lnTo>
                  <a:lnTo>
                    <a:pt x="57" y="51"/>
                  </a:lnTo>
                  <a:lnTo>
                    <a:pt x="63" y="47"/>
                  </a:lnTo>
                  <a:lnTo>
                    <a:pt x="68" y="45"/>
                  </a:lnTo>
                  <a:lnTo>
                    <a:pt x="70" y="43"/>
                  </a:lnTo>
                  <a:lnTo>
                    <a:pt x="72" y="43"/>
                  </a:lnTo>
                  <a:lnTo>
                    <a:pt x="71" y="45"/>
                  </a:lnTo>
                  <a:lnTo>
                    <a:pt x="69" y="47"/>
                  </a:lnTo>
                  <a:lnTo>
                    <a:pt x="64" y="52"/>
                  </a:lnTo>
                  <a:lnTo>
                    <a:pt x="56" y="58"/>
                  </a:lnTo>
                  <a:lnTo>
                    <a:pt x="48" y="62"/>
                  </a:lnTo>
                  <a:lnTo>
                    <a:pt x="44" y="66"/>
                  </a:lnTo>
                  <a:lnTo>
                    <a:pt x="41" y="78"/>
                  </a:lnTo>
                  <a:lnTo>
                    <a:pt x="39" y="94"/>
                  </a:lnTo>
                  <a:lnTo>
                    <a:pt x="36" y="108"/>
                  </a:lnTo>
                  <a:lnTo>
                    <a:pt x="33" y="116"/>
                  </a:lnTo>
                  <a:lnTo>
                    <a:pt x="39" y="116"/>
                  </a:lnTo>
                  <a:lnTo>
                    <a:pt x="45" y="115"/>
                  </a:lnTo>
                  <a:lnTo>
                    <a:pt x="51" y="115"/>
                  </a:lnTo>
                  <a:lnTo>
                    <a:pt x="57" y="114"/>
                  </a:lnTo>
                  <a:lnTo>
                    <a:pt x="62" y="113"/>
                  </a:lnTo>
                  <a:lnTo>
                    <a:pt x="68" y="112"/>
                  </a:lnTo>
                  <a:lnTo>
                    <a:pt x="71" y="109"/>
                  </a:lnTo>
                  <a:lnTo>
                    <a:pt x="74" y="108"/>
                  </a:lnTo>
                  <a:lnTo>
                    <a:pt x="76" y="106"/>
                  </a:lnTo>
                  <a:lnTo>
                    <a:pt x="78" y="106"/>
                  </a:lnTo>
                  <a:lnTo>
                    <a:pt x="77" y="108"/>
                  </a:lnTo>
                  <a:lnTo>
                    <a:pt x="75" y="111"/>
                  </a:lnTo>
                  <a:lnTo>
                    <a:pt x="72" y="113"/>
                  </a:lnTo>
                  <a:lnTo>
                    <a:pt x="68" y="115"/>
                  </a:lnTo>
                  <a:lnTo>
                    <a:pt x="62" y="119"/>
                  </a:lnTo>
                  <a:lnTo>
                    <a:pt x="55" y="121"/>
                  </a:lnTo>
                  <a:lnTo>
                    <a:pt x="48" y="124"/>
                  </a:lnTo>
                  <a:lnTo>
                    <a:pt x="43" y="127"/>
                  </a:lnTo>
                  <a:lnTo>
                    <a:pt x="38" y="128"/>
                  </a:lnTo>
                  <a:lnTo>
                    <a:pt x="34" y="129"/>
                  </a:lnTo>
                  <a:lnTo>
                    <a:pt x="31" y="134"/>
                  </a:lnTo>
                  <a:lnTo>
                    <a:pt x="29" y="141"/>
                  </a:lnTo>
                  <a:lnTo>
                    <a:pt x="28" y="147"/>
                  </a:lnTo>
                  <a:lnTo>
                    <a:pt x="28" y="153"/>
                  </a:lnTo>
                  <a:lnTo>
                    <a:pt x="30" y="156"/>
                  </a:lnTo>
                  <a:lnTo>
                    <a:pt x="34" y="156"/>
                  </a:lnTo>
                  <a:lnTo>
                    <a:pt x="39" y="156"/>
                  </a:lnTo>
                  <a:lnTo>
                    <a:pt x="44" y="154"/>
                  </a:lnTo>
                  <a:lnTo>
                    <a:pt x="53" y="151"/>
                  </a:lnTo>
                  <a:lnTo>
                    <a:pt x="62" y="146"/>
                  </a:lnTo>
                  <a:lnTo>
                    <a:pt x="70" y="142"/>
                  </a:lnTo>
                  <a:lnTo>
                    <a:pt x="76" y="138"/>
                  </a:lnTo>
                  <a:lnTo>
                    <a:pt x="78" y="135"/>
                  </a:lnTo>
                  <a:lnTo>
                    <a:pt x="81" y="134"/>
                  </a:lnTo>
                  <a:lnTo>
                    <a:pt x="81" y="135"/>
                  </a:lnTo>
                  <a:lnTo>
                    <a:pt x="78" y="139"/>
                  </a:lnTo>
                  <a:lnTo>
                    <a:pt x="72" y="147"/>
                  </a:lnTo>
                  <a:lnTo>
                    <a:pt x="66" y="158"/>
                  </a:lnTo>
                  <a:lnTo>
                    <a:pt x="57" y="166"/>
                  </a:lnTo>
                  <a:lnTo>
                    <a:pt x="52" y="172"/>
                  </a:lnTo>
                  <a:lnTo>
                    <a:pt x="51" y="169"/>
                  </a:lnTo>
                  <a:lnTo>
                    <a:pt x="49" y="166"/>
                  </a:lnTo>
                  <a:lnTo>
                    <a:pt x="48" y="164"/>
                  </a:lnTo>
                  <a:lnTo>
                    <a:pt x="47" y="161"/>
                  </a:lnTo>
                  <a:lnTo>
                    <a:pt x="41" y="158"/>
                  </a:lnTo>
                  <a:lnTo>
                    <a:pt x="34" y="157"/>
                  </a:lnTo>
                  <a:lnTo>
                    <a:pt x="28" y="158"/>
                  </a:lnTo>
                  <a:lnTo>
                    <a:pt x="22" y="160"/>
                  </a:lnTo>
                  <a:lnTo>
                    <a:pt x="18" y="165"/>
                  </a:lnTo>
                  <a:lnTo>
                    <a:pt x="17" y="168"/>
                  </a:lnTo>
                  <a:lnTo>
                    <a:pt x="17" y="172"/>
                  </a:lnTo>
                  <a:lnTo>
                    <a:pt x="18" y="175"/>
                  </a:lnTo>
                  <a:lnTo>
                    <a:pt x="14" y="180"/>
                  </a:lnTo>
                  <a:lnTo>
                    <a:pt x="8" y="184"/>
                  </a:lnTo>
                  <a:lnTo>
                    <a:pt x="3" y="188"/>
                  </a:lnTo>
                  <a:lnTo>
                    <a:pt x="1" y="190"/>
                  </a:lnTo>
                  <a:lnTo>
                    <a:pt x="6" y="184"/>
                  </a:lnTo>
                  <a:lnTo>
                    <a:pt x="10" y="177"/>
                  </a:lnTo>
                  <a:lnTo>
                    <a:pt x="13" y="173"/>
                  </a:lnTo>
                  <a:lnTo>
                    <a:pt x="13" y="168"/>
                  </a:lnTo>
                  <a:lnTo>
                    <a:pt x="10" y="166"/>
                  </a:lnTo>
                  <a:lnTo>
                    <a:pt x="7" y="164"/>
                  </a:lnTo>
                  <a:lnTo>
                    <a:pt x="3" y="162"/>
                  </a:lnTo>
                  <a:lnTo>
                    <a:pt x="0" y="16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8" name="Freeform 350"/>
            <p:cNvSpPr>
              <a:spLocks/>
            </p:cNvSpPr>
            <p:nvPr/>
          </p:nvSpPr>
          <p:spPr bwMode="auto">
            <a:xfrm>
              <a:off x="321" y="98"/>
              <a:ext cx="7" cy="12"/>
            </a:xfrm>
            <a:custGeom>
              <a:avLst/>
              <a:gdLst>
                <a:gd name="T0" fmla="*/ 1 w 13"/>
                <a:gd name="T1" fmla="*/ 1 h 24"/>
                <a:gd name="T2" fmla="*/ 1 w 13"/>
                <a:gd name="T3" fmla="*/ 1 h 24"/>
                <a:gd name="T4" fmla="*/ 1 w 13"/>
                <a:gd name="T5" fmla="*/ 1 h 24"/>
                <a:gd name="T6" fmla="*/ 1 w 13"/>
                <a:gd name="T7" fmla="*/ 1 h 24"/>
                <a:gd name="T8" fmla="*/ 1 w 13"/>
                <a:gd name="T9" fmla="*/ 1 h 24"/>
                <a:gd name="T10" fmla="*/ 1 w 13"/>
                <a:gd name="T11" fmla="*/ 1 h 24"/>
                <a:gd name="T12" fmla="*/ 0 w 13"/>
                <a:gd name="T13" fmla="*/ 1 h 24"/>
                <a:gd name="T14" fmla="*/ 0 w 13"/>
                <a:gd name="T15" fmla="*/ 1 h 24"/>
                <a:gd name="T16" fmla="*/ 0 w 13"/>
                <a:gd name="T17" fmla="*/ 1 h 24"/>
                <a:gd name="T18" fmla="*/ 0 w 13"/>
                <a:gd name="T19" fmla="*/ 0 h 24"/>
                <a:gd name="T20" fmla="*/ 1 w 13"/>
                <a:gd name="T21" fmla="*/ 0 h 24"/>
                <a:gd name="T22" fmla="*/ 1 w 13"/>
                <a:gd name="T23" fmla="*/ 1 h 24"/>
                <a:gd name="T24" fmla="*/ 1 w 13"/>
                <a:gd name="T25" fmla="*/ 1 h 24"/>
                <a:gd name="T26" fmla="*/ 1 w 13"/>
                <a:gd name="T27" fmla="*/ 1 h 24"/>
                <a:gd name="T28" fmla="*/ 1 w 13"/>
                <a:gd name="T29" fmla="*/ 1 h 24"/>
                <a:gd name="T30" fmla="*/ 1 w 13"/>
                <a:gd name="T31" fmla="*/ 1 h 24"/>
                <a:gd name="T32" fmla="*/ 1 w 1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4"/>
                <a:gd name="T53" fmla="*/ 13 w 1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4">
                  <a:moveTo>
                    <a:pt x="13" y="22"/>
                  </a:moveTo>
                  <a:lnTo>
                    <a:pt x="11" y="22"/>
                  </a:lnTo>
                  <a:lnTo>
                    <a:pt x="8" y="22"/>
                  </a:lnTo>
                  <a:lnTo>
                    <a:pt x="4" y="23"/>
                  </a:lnTo>
                  <a:lnTo>
                    <a:pt x="2" y="24"/>
                  </a:lnTo>
                  <a:lnTo>
                    <a:pt x="1" y="17"/>
                  </a:lnTo>
                  <a:lnTo>
                    <a:pt x="0" y="13"/>
                  </a:lnTo>
                  <a:lnTo>
                    <a:pt x="0" y="7"/>
                  </a:lnTo>
                  <a:lnTo>
                    <a:pt x="0" y="2"/>
                  </a:lnTo>
                  <a:lnTo>
                    <a:pt x="0" y="0"/>
                  </a:lnTo>
                  <a:lnTo>
                    <a:pt x="1" y="0"/>
                  </a:lnTo>
                  <a:lnTo>
                    <a:pt x="2" y="1"/>
                  </a:lnTo>
                  <a:lnTo>
                    <a:pt x="2" y="3"/>
                  </a:lnTo>
                  <a:lnTo>
                    <a:pt x="3" y="7"/>
                  </a:lnTo>
                  <a:lnTo>
                    <a:pt x="7" y="13"/>
                  </a:lnTo>
                  <a:lnTo>
                    <a:pt x="10" y="18"/>
                  </a:lnTo>
                  <a:lnTo>
                    <a:pt x="13" y="2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19" name="Freeform 351"/>
            <p:cNvSpPr>
              <a:spLocks/>
            </p:cNvSpPr>
            <p:nvPr/>
          </p:nvSpPr>
          <p:spPr bwMode="auto">
            <a:xfrm>
              <a:off x="376" y="95"/>
              <a:ext cx="129" cy="79"/>
            </a:xfrm>
            <a:custGeom>
              <a:avLst/>
              <a:gdLst>
                <a:gd name="T0" fmla="*/ 1 w 258"/>
                <a:gd name="T1" fmla="*/ 1 h 158"/>
                <a:gd name="T2" fmla="*/ 1 w 258"/>
                <a:gd name="T3" fmla="*/ 1 h 158"/>
                <a:gd name="T4" fmla="*/ 1 w 258"/>
                <a:gd name="T5" fmla="*/ 1 h 158"/>
                <a:gd name="T6" fmla="*/ 1 w 258"/>
                <a:gd name="T7" fmla="*/ 1 h 158"/>
                <a:gd name="T8" fmla="*/ 1 w 258"/>
                <a:gd name="T9" fmla="*/ 1 h 158"/>
                <a:gd name="T10" fmla="*/ 1 w 258"/>
                <a:gd name="T11" fmla="*/ 1 h 158"/>
                <a:gd name="T12" fmla="*/ 1 w 258"/>
                <a:gd name="T13" fmla="*/ 1 h 158"/>
                <a:gd name="T14" fmla="*/ 1 w 258"/>
                <a:gd name="T15" fmla="*/ 1 h 158"/>
                <a:gd name="T16" fmla="*/ 1 w 258"/>
                <a:gd name="T17" fmla="*/ 1 h 158"/>
                <a:gd name="T18" fmla="*/ 1 w 258"/>
                <a:gd name="T19" fmla="*/ 1 h 158"/>
                <a:gd name="T20" fmla="*/ 1 w 258"/>
                <a:gd name="T21" fmla="*/ 1 h 158"/>
                <a:gd name="T22" fmla="*/ 1 w 258"/>
                <a:gd name="T23" fmla="*/ 1 h 158"/>
                <a:gd name="T24" fmla="*/ 1 w 258"/>
                <a:gd name="T25" fmla="*/ 1 h 158"/>
                <a:gd name="T26" fmla="*/ 1 w 258"/>
                <a:gd name="T27" fmla="*/ 1 h 158"/>
                <a:gd name="T28" fmla="*/ 1 w 258"/>
                <a:gd name="T29" fmla="*/ 1 h 158"/>
                <a:gd name="T30" fmla="*/ 1 w 258"/>
                <a:gd name="T31" fmla="*/ 1 h 158"/>
                <a:gd name="T32" fmla="*/ 1 w 258"/>
                <a:gd name="T33" fmla="*/ 1 h 158"/>
                <a:gd name="T34" fmla="*/ 1 w 258"/>
                <a:gd name="T35" fmla="*/ 1 h 158"/>
                <a:gd name="T36" fmla="*/ 1 w 258"/>
                <a:gd name="T37" fmla="*/ 1 h 158"/>
                <a:gd name="T38" fmla="*/ 1 w 258"/>
                <a:gd name="T39" fmla="*/ 1 h 158"/>
                <a:gd name="T40" fmla="*/ 1 w 258"/>
                <a:gd name="T41" fmla="*/ 1 h 158"/>
                <a:gd name="T42" fmla="*/ 1 w 258"/>
                <a:gd name="T43" fmla="*/ 1 h 158"/>
                <a:gd name="T44" fmla="*/ 1 w 258"/>
                <a:gd name="T45" fmla="*/ 1 h 158"/>
                <a:gd name="T46" fmla="*/ 1 w 258"/>
                <a:gd name="T47" fmla="*/ 1 h 158"/>
                <a:gd name="T48" fmla="*/ 1 w 258"/>
                <a:gd name="T49" fmla="*/ 1 h 158"/>
                <a:gd name="T50" fmla="*/ 1 w 258"/>
                <a:gd name="T51" fmla="*/ 1 h 158"/>
                <a:gd name="T52" fmla="*/ 1 w 258"/>
                <a:gd name="T53" fmla="*/ 1 h 158"/>
                <a:gd name="T54" fmla="*/ 1 w 258"/>
                <a:gd name="T55" fmla="*/ 1 h 158"/>
                <a:gd name="T56" fmla="*/ 1 w 258"/>
                <a:gd name="T57" fmla="*/ 1 h 158"/>
                <a:gd name="T58" fmla="*/ 1 w 258"/>
                <a:gd name="T59" fmla="*/ 1 h 158"/>
                <a:gd name="T60" fmla="*/ 1 w 258"/>
                <a:gd name="T61" fmla="*/ 1 h 158"/>
                <a:gd name="T62" fmla="*/ 1 w 258"/>
                <a:gd name="T63" fmla="*/ 1 h 158"/>
                <a:gd name="T64" fmla="*/ 1 w 258"/>
                <a:gd name="T65" fmla="*/ 1 h 158"/>
                <a:gd name="T66" fmla="*/ 1 w 258"/>
                <a:gd name="T67" fmla="*/ 1 h 158"/>
                <a:gd name="T68" fmla="*/ 1 w 258"/>
                <a:gd name="T69" fmla="*/ 1 h 158"/>
                <a:gd name="T70" fmla="*/ 1 w 258"/>
                <a:gd name="T71" fmla="*/ 1 h 158"/>
                <a:gd name="T72" fmla="*/ 1 w 258"/>
                <a:gd name="T73" fmla="*/ 1 h 158"/>
                <a:gd name="T74" fmla="*/ 1 w 258"/>
                <a:gd name="T75" fmla="*/ 1 h 158"/>
                <a:gd name="T76" fmla="*/ 1 w 258"/>
                <a:gd name="T77" fmla="*/ 1 h 158"/>
                <a:gd name="T78" fmla="*/ 1 w 258"/>
                <a:gd name="T79" fmla="*/ 1 h 158"/>
                <a:gd name="T80" fmla="*/ 1 w 258"/>
                <a:gd name="T81" fmla="*/ 1 h 158"/>
                <a:gd name="T82" fmla="*/ 1 w 258"/>
                <a:gd name="T83" fmla="*/ 1 h 158"/>
                <a:gd name="T84" fmla="*/ 1 w 258"/>
                <a:gd name="T85" fmla="*/ 1 h 158"/>
                <a:gd name="T86" fmla="*/ 1 w 258"/>
                <a:gd name="T87" fmla="*/ 1 h 158"/>
                <a:gd name="T88" fmla="*/ 1 w 258"/>
                <a:gd name="T89" fmla="*/ 1 h 158"/>
                <a:gd name="T90" fmla="*/ 1 w 258"/>
                <a:gd name="T91" fmla="*/ 1 h 158"/>
                <a:gd name="T92" fmla="*/ 1 w 258"/>
                <a:gd name="T93" fmla="*/ 1 h 158"/>
                <a:gd name="T94" fmla="*/ 1 w 258"/>
                <a:gd name="T95" fmla="*/ 1 h 158"/>
                <a:gd name="T96" fmla="*/ 1 w 258"/>
                <a:gd name="T97" fmla="*/ 1 h 158"/>
                <a:gd name="T98" fmla="*/ 1 w 258"/>
                <a:gd name="T99" fmla="*/ 1 h 158"/>
                <a:gd name="T100" fmla="*/ 1 w 258"/>
                <a:gd name="T101" fmla="*/ 1 h 158"/>
                <a:gd name="T102" fmla="*/ 1 w 258"/>
                <a:gd name="T103" fmla="*/ 1 h 158"/>
                <a:gd name="T104" fmla="*/ 1 w 258"/>
                <a:gd name="T105" fmla="*/ 1 h 15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158"/>
                <a:gd name="T161" fmla="*/ 258 w 258"/>
                <a:gd name="T162" fmla="*/ 158 h 15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158">
                  <a:moveTo>
                    <a:pt x="10" y="121"/>
                  </a:moveTo>
                  <a:lnTo>
                    <a:pt x="14" y="118"/>
                  </a:lnTo>
                  <a:lnTo>
                    <a:pt x="20" y="114"/>
                  </a:lnTo>
                  <a:lnTo>
                    <a:pt x="25" y="111"/>
                  </a:lnTo>
                  <a:lnTo>
                    <a:pt x="33" y="107"/>
                  </a:lnTo>
                  <a:lnTo>
                    <a:pt x="39" y="103"/>
                  </a:lnTo>
                  <a:lnTo>
                    <a:pt x="46" y="99"/>
                  </a:lnTo>
                  <a:lnTo>
                    <a:pt x="50" y="96"/>
                  </a:lnTo>
                  <a:lnTo>
                    <a:pt x="52" y="93"/>
                  </a:lnTo>
                  <a:lnTo>
                    <a:pt x="54" y="85"/>
                  </a:lnTo>
                  <a:lnTo>
                    <a:pt x="60" y="73"/>
                  </a:lnTo>
                  <a:lnTo>
                    <a:pt x="66" y="59"/>
                  </a:lnTo>
                  <a:lnTo>
                    <a:pt x="70" y="48"/>
                  </a:lnTo>
                  <a:lnTo>
                    <a:pt x="74" y="44"/>
                  </a:lnTo>
                  <a:lnTo>
                    <a:pt x="78" y="37"/>
                  </a:lnTo>
                  <a:lnTo>
                    <a:pt x="84" y="30"/>
                  </a:lnTo>
                  <a:lnTo>
                    <a:pt x="91" y="22"/>
                  </a:lnTo>
                  <a:lnTo>
                    <a:pt x="98" y="15"/>
                  </a:lnTo>
                  <a:lnTo>
                    <a:pt x="104" y="8"/>
                  </a:lnTo>
                  <a:lnTo>
                    <a:pt x="109" y="4"/>
                  </a:lnTo>
                  <a:lnTo>
                    <a:pt x="113" y="1"/>
                  </a:lnTo>
                  <a:lnTo>
                    <a:pt x="116" y="0"/>
                  </a:lnTo>
                  <a:lnTo>
                    <a:pt x="117" y="1"/>
                  </a:lnTo>
                  <a:lnTo>
                    <a:pt x="116" y="2"/>
                  </a:lnTo>
                  <a:lnTo>
                    <a:pt x="114" y="5"/>
                  </a:lnTo>
                  <a:lnTo>
                    <a:pt x="112" y="8"/>
                  </a:lnTo>
                  <a:lnTo>
                    <a:pt x="107" y="13"/>
                  </a:lnTo>
                  <a:lnTo>
                    <a:pt x="101" y="20"/>
                  </a:lnTo>
                  <a:lnTo>
                    <a:pt x="94" y="27"/>
                  </a:lnTo>
                  <a:lnTo>
                    <a:pt x="88" y="35"/>
                  </a:lnTo>
                  <a:lnTo>
                    <a:pt x="82" y="43"/>
                  </a:lnTo>
                  <a:lnTo>
                    <a:pt x="77" y="48"/>
                  </a:lnTo>
                  <a:lnTo>
                    <a:pt x="75" y="53"/>
                  </a:lnTo>
                  <a:lnTo>
                    <a:pt x="71" y="61"/>
                  </a:lnTo>
                  <a:lnTo>
                    <a:pt x="69" y="69"/>
                  </a:lnTo>
                  <a:lnTo>
                    <a:pt x="67" y="77"/>
                  </a:lnTo>
                  <a:lnTo>
                    <a:pt x="67" y="83"/>
                  </a:lnTo>
                  <a:lnTo>
                    <a:pt x="67" y="85"/>
                  </a:lnTo>
                  <a:lnTo>
                    <a:pt x="67" y="87"/>
                  </a:lnTo>
                  <a:lnTo>
                    <a:pt x="69" y="85"/>
                  </a:lnTo>
                  <a:lnTo>
                    <a:pt x="74" y="83"/>
                  </a:lnTo>
                  <a:lnTo>
                    <a:pt x="77" y="81"/>
                  </a:lnTo>
                  <a:lnTo>
                    <a:pt x="81" y="77"/>
                  </a:lnTo>
                  <a:lnTo>
                    <a:pt x="86" y="74"/>
                  </a:lnTo>
                  <a:lnTo>
                    <a:pt x="91" y="70"/>
                  </a:lnTo>
                  <a:lnTo>
                    <a:pt x="96" y="67"/>
                  </a:lnTo>
                  <a:lnTo>
                    <a:pt x="101" y="65"/>
                  </a:lnTo>
                  <a:lnTo>
                    <a:pt x="105" y="62"/>
                  </a:lnTo>
                  <a:lnTo>
                    <a:pt x="108" y="61"/>
                  </a:lnTo>
                  <a:lnTo>
                    <a:pt x="114" y="51"/>
                  </a:lnTo>
                  <a:lnTo>
                    <a:pt x="121" y="42"/>
                  </a:lnTo>
                  <a:lnTo>
                    <a:pt x="130" y="32"/>
                  </a:lnTo>
                  <a:lnTo>
                    <a:pt x="141" y="23"/>
                  </a:lnTo>
                  <a:lnTo>
                    <a:pt x="151" y="16"/>
                  </a:lnTo>
                  <a:lnTo>
                    <a:pt x="160" y="9"/>
                  </a:lnTo>
                  <a:lnTo>
                    <a:pt x="167" y="6"/>
                  </a:lnTo>
                  <a:lnTo>
                    <a:pt x="173" y="4"/>
                  </a:lnTo>
                  <a:lnTo>
                    <a:pt x="179" y="2"/>
                  </a:lnTo>
                  <a:lnTo>
                    <a:pt x="182" y="2"/>
                  </a:lnTo>
                  <a:lnTo>
                    <a:pt x="182" y="4"/>
                  </a:lnTo>
                  <a:lnTo>
                    <a:pt x="177" y="6"/>
                  </a:lnTo>
                  <a:lnTo>
                    <a:pt x="169" y="10"/>
                  </a:lnTo>
                  <a:lnTo>
                    <a:pt x="160" y="17"/>
                  </a:lnTo>
                  <a:lnTo>
                    <a:pt x="151" y="25"/>
                  </a:lnTo>
                  <a:lnTo>
                    <a:pt x="142" y="34"/>
                  </a:lnTo>
                  <a:lnTo>
                    <a:pt x="134" y="43"/>
                  </a:lnTo>
                  <a:lnTo>
                    <a:pt x="127" y="51"/>
                  </a:lnTo>
                  <a:lnTo>
                    <a:pt x="121" y="58"/>
                  </a:lnTo>
                  <a:lnTo>
                    <a:pt x="120" y="62"/>
                  </a:lnTo>
                  <a:lnTo>
                    <a:pt x="120" y="65"/>
                  </a:lnTo>
                  <a:lnTo>
                    <a:pt x="122" y="65"/>
                  </a:lnTo>
                  <a:lnTo>
                    <a:pt x="124" y="63"/>
                  </a:lnTo>
                  <a:lnTo>
                    <a:pt x="130" y="63"/>
                  </a:lnTo>
                  <a:lnTo>
                    <a:pt x="138" y="62"/>
                  </a:lnTo>
                  <a:lnTo>
                    <a:pt x="147" y="60"/>
                  </a:lnTo>
                  <a:lnTo>
                    <a:pt x="154" y="58"/>
                  </a:lnTo>
                  <a:lnTo>
                    <a:pt x="160" y="58"/>
                  </a:lnTo>
                  <a:lnTo>
                    <a:pt x="167" y="52"/>
                  </a:lnTo>
                  <a:lnTo>
                    <a:pt x="176" y="45"/>
                  </a:lnTo>
                  <a:lnTo>
                    <a:pt x="187" y="39"/>
                  </a:lnTo>
                  <a:lnTo>
                    <a:pt x="197" y="35"/>
                  </a:lnTo>
                  <a:lnTo>
                    <a:pt x="207" y="30"/>
                  </a:lnTo>
                  <a:lnTo>
                    <a:pt x="217" y="25"/>
                  </a:lnTo>
                  <a:lnTo>
                    <a:pt x="223" y="22"/>
                  </a:lnTo>
                  <a:lnTo>
                    <a:pt x="228" y="20"/>
                  </a:lnTo>
                  <a:lnTo>
                    <a:pt x="233" y="19"/>
                  </a:lnTo>
                  <a:lnTo>
                    <a:pt x="235" y="20"/>
                  </a:lnTo>
                  <a:lnTo>
                    <a:pt x="234" y="22"/>
                  </a:lnTo>
                  <a:lnTo>
                    <a:pt x="228" y="25"/>
                  </a:lnTo>
                  <a:lnTo>
                    <a:pt x="221" y="28"/>
                  </a:lnTo>
                  <a:lnTo>
                    <a:pt x="213" y="31"/>
                  </a:lnTo>
                  <a:lnTo>
                    <a:pt x="205" y="36"/>
                  </a:lnTo>
                  <a:lnTo>
                    <a:pt x="197" y="40"/>
                  </a:lnTo>
                  <a:lnTo>
                    <a:pt x="190" y="45"/>
                  </a:lnTo>
                  <a:lnTo>
                    <a:pt x="184" y="51"/>
                  </a:lnTo>
                  <a:lnTo>
                    <a:pt x="180" y="55"/>
                  </a:lnTo>
                  <a:lnTo>
                    <a:pt x="177" y="59"/>
                  </a:lnTo>
                  <a:lnTo>
                    <a:pt x="185" y="60"/>
                  </a:lnTo>
                  <a:lnTo>
                    <a:pt x="196" y="59"/>
                  </a:lnTo>
                  <a:lnTo>
                    <a:pt x="206" y="58"/>
                  </a:lnTo>
                  <a:lnTo>
                    <a:pt x="217" y="57"/>
                  </a:lnTo>
                  <a:lnTo>
                    <a:pt x="227" y="54"/>
                  </a:lnTo>
                  <a:lnTo>
                    <a:pt x="236" y="52"/>
                  </a:lnTo>
                  <a:lnTo>
                    <a:pt x="243" y="50"/>
                  </a:lnTo>
                  <a:lnTo>
                    <a:pt x="248" y="47"/>
                  </a:lnTo>
                  <a:lnTo>
                    <a:pt x="253" y="45"/>
                  </a:lnTo>
                  <a:lnTo>
                    <a:pt x="258" y="44"/>
                  </a:lnTo>
                  <a:lnTo>
                    <a:pt x="258" y="45"/>
                  </a:lnTo>
                  <a:lnTo>
                    <a:pt x="255" y="48"/>
                  </a:lnTo>
                  <a:lnTo>
                    <a:pt x="250" y="51"/>
                  </a:lnTo>
                  <a:lnTo>
                    <a:pt x="244" y="54"/>
                  </a:lnTo>
                  <a:lnTo>
                    <a:pt x="236" y="59"/>
                  </a:lnTo>
                  <a:lnTo>
                    <a:pt x="226" y="62"/>
                  </a:lnTo>
                  <a:lnTo>
                    <a:pt x="215" y="66"/>
                  </a:lnTo>
                  <a:lnTo>
                    <a:pt x="204" y="69"/>
                  </a:lnTo>
                  <a:lnTo>
                    <a:pt x="192" y="70"/>
                  </a:lnTo>
                  <a:lnTo>
                    <a:pt x="181" y="70"/>
                  </a:lnTo>
                  <a:lnTo>
                    <a:pt x="184" y="74"/>
                  </a:lnTo>
                  <a:lnTo>
                    <a:pt x="190" y="78"/>
                  </a:lnTo>
                  <a:lnTo>
                    <a:pt x="197" y="83"/>
                  </a:lnTo>
                  <a:lnTo>
                    <a:pt x="205" y="87"/>
                  </a:lnTo>
                  <a:lnTo>
                    <a:pt x="212" y="91"/>
                  </a:lnTo>
                  <a:lnTo>
                    <a:pt x="219" y="95"/>
                  </a:lnTo>
                  <a:lnTo>
                    <a:pt x="225" y="97"/>
                  </a:lnTo>
                  <a:lnTo>
                    <a:pt x="229" y="99"/>
                  </a:lnTo>
                  <a:lnTo>
                    <a:pt x="235" y="102"/>
                  </a:lnTo>
                  <a:lnTo>
                    <a:pt x="237" y="105"/>
                  </a:lnTo>
                  <a:lnTo>
                    <a:pt x="236" y="106"/>
                  </a:lnTo>
                  <a:lnTo>
                    <a:pt x="230" y="105"/>
                  </a:lnTo>
                  <a:lnTo>
                    <a:pt x="225" y="103"/>
                  </a:lnTo>
                  <a:lnTo>
                    <a:pt x="217" y="100"/>
                  </a:lnTo>
                  <a:lnTo>
                    <a:pt x="206" y="97"/>
                  </a:lnTo>
                  <a:lnTo>
                    <a:pt x="196" y="92"/>
                  </a:lnTo>
                  <a:lnTo>
                    <a:pt x="185" y="88"/>
                  </a:lnTo>
                  <a:lnTo>
                    <a:pt x="176" y="83"/>
                  </a:lnTo>
                  <a:lnTo>
                    <a:pt x="169" y="78"/>
                  </a:lnTo>
                  <a:lnTo>
                    <a:pt x="165" y="75"/>
                  </a:lnTo>
                  <a:lnTo>
                    <a:pt x="160" y="75"/>
                  </a:lnTo>
                  <a:lnTo>
                    <a:pt x="155" y="76"/>
                  </a:lnTo>
                  <a:lnTo>
                    <a:pt x="150" y="76"/>
                  </a:lnTo>
                  <a:lnTo>
                    <a:pt x="144" y="77"/>
                  </a:lnTo>
                  <a:lnTo>
                    <a:pt x="139" y="77"/>
                  </a:lnTo>
                  <a:lnTo>
                    <a:pt x="134" y="78"/>
                  </a:lnTo>
                  <a:lnTo>
                    <a:pt x="130" y="78"/>
                  </a:lnTo>
                  <a:lnTo>
                    <a:pt x="127" y="80"/>
                  </a:lnTo>
                  <a:lnTo>
                    <a:pt x="129" y="84"/>
                  </a:lnTo>
                  <a:lnTo>
                    <a:pt x="132" y="89"/>
                  </a:lnTo>
                  <a:lnTo>
                    <a:pt x="137" y="93"/>
                  </a:lnTo>
                  <a:lnTo>
                    <a:pt x="143" y="98"/>
                  </a:lnTo>
                  <a:lnTo>
                    <a:pt x="149" y="103"/>
                  </a:lnTo>
                  <a:lnTo>
                    <a:pt x="153" y="107"/>
                  </a:lnTo>
                  <a:lnTo>
                    <a:pt x="159" y="111"/>
                  </a:lnTo>
                  <a:lnTo>
                    <a:pt x="162" y="113"/>
                  </a:lnTo>
                  <a:lnTo>
                    <a:pt x="169" y="118"/>
                  </a:lnTo>
                  <a:lnTo>
                    <a:pt x="176" y="121"/>
                  </a:lnTo>
                  <a:lnTo>
                    <a:pt x="183" y="125"/>
                  </a:lnTo>
                  <a:lnTo>
                    <a:pt x="188" y="127"/>
                  </a:lnTo>
                  <a:lnTo>
                    <a:pt x="191" y="130"/>
                  </a:lnTo>
                  <a:lnTo>
                    <a:pt x="194" y="134"/>
                  </a:lnTo>
                  <a:lnTo>
                    <a:pt x="191" y="135"/>
                  </a:lnTo>
                  <a:lnTo>
                    <a:pt x="183" y="130"/>
                  </a:lnTo>
                  <a:lnTo>
                    <a:pt x="176" y="126"/>
                  </a:lnTo>
                  <a:lnTo>
                    <a:pt x="167" y="121"/>
                  </a:lnTo>
                  <a:lnTo>
                    <a:pt x="157" y="115"/>
                  </a:lnTo>
                  <a:lnTo>
                    <a:pt x="147" y="108"/>
                  </a:lnTo>
                  <a:lnTo>
                    <a:pt x="137" y="103"/>
                  </a:lnTo>
                  <a:lnTo>
                    <a:pt x="129" y="98"/>
                  </a:lnTo>
                  <a:lnTo>
                    <a:pt x="123" y="93"/>
                  </a:lnTo>
                  <a:lnTo>
                    <a:pt x="119" y="90"/>
                  </a:lnTo>
                  <a:lnTo>
                    <a:pt x="114" y="87"/>
                  </a:lnTo>
                  <a:lnTo>
                    <a:pt x="109" y="85"/>
                  </a:lnTo>
                  <a:lnTo>
                    <a:pt x="106" y="87"/>
                  </a:lnTo>
                  <a:lnTo>
                    <a:pt x="101" y="89"/>
                  </a:lnTo>
                  <a:lnTo>
                    <a:pt x="94" y="91"/>
                  </a:lnTo>
                  <a:lnTo>
                    <a:pt x="84" y="95"/>
                  </a:lnTo>
                  <a:lnTo>
                    <a:pt x="75" y="97"/>
                  </a:lnTo>
                  <a:lnTo>
                    <a:pt x="69" y="100"/>
                  </a:lnTo>
                  <a:lnTo>
                    <a:pt x="68" y="103"/>
                  </a:lnTo>
                  <a:lnTo>
                    <a:pt x="68" y="104"/>
                  </a:lnTo>
                  <a:lnTo>
                    <a:pt x="70" y="107"/>
                  </a:lnTo>
                  <a:lnTo>
                    <a:pt x="75" y="111"/>
                  </a:lnTo>
                  <a:lnTo>
                    <a:pt x="79" y="114"/>
                  </a:lnTo>
                  <a:lnTo>
                    <a:pt x="85" y="120"/>
                  </a:lnTo>
                  <a:lnTo>
                    <a:pt x="93" y="126"/>
                  </a:lnTo>
                  <a:lnTo>
                    <a:pt x="103" y="133"/>
                  </a:lnTo>
                  <a:lnTo>
                    <a:pt x="112" y="140"/>
                  </a:lnTo>
                  <a:lnTo>
                    <a:pt x="121" y="145"/>
                  </a:lnTo>
                  <a:lnTo>
                    <a:pt x="128" y="150"/>
                  </a:lnTo>
                  <a:lnTo>
                    <a:pt x="134" y="152"/>
                  </a:lnTo>
                  <a:lnTo>
                    <a:pt x="139" y="156"/>
                  </a:lnTo>
                  <a:lnTo>
                    <a:pt x="138" y="158"/>
                  </a:lnTo>
                  <a:lnTo>
                    <a:pt x="132" y="158"/>
                  </a:lnTo>
                  <a:lnTo>
                    <a:pt x="124" y="153"/>
                  </a:lnTo>
                  <a:lnTo>
                    <a:pt x="117" y="149"/>
                  </a:lnTo>
                  <a:lnTo>
                    <a:pt x="109" y="143"/>
                  </a:lnTo>
                  <a:lnTo>
                    <a:pt x="99" y="137"/>
                  </a:lnTo>
                  <a:lnTo>
                    <a:pt x="89" y="130"/>
                  </a:lnTo>
                  <a:lnTo>
                    <a:pt x="78" y="125"/>
                  </a:lnTo>
                  <a:lnTo>
                    <a:pt x="69" y="120"/>
                  </a:lnTo>
                  <a:lnTo>
                    <a:pt x="62" y="115"/>
                  </a:lnTo>
                  <a:lnTo>
                    <a:pt x="59" y="114"/>
                  </a:lnTo>
                  <a:lnTo>
                    <a:pt x="55" y="114"/>
                  </a:lnTo>
                  <a:lnTo>
                    <a:pt x="50" y="117"/>
                  </a:lnTo>
                  <a:lnTo>
                    <a:pt x="41" y="119"/>
                  </a:lnTo>
                  <a:lnTo>
                    <a:pt x="32" y="122"/>
                  </a:lnTo>
                  <a:lnTo>
                    <a:pt x="23" y="125"/>
                  </a:lnTo>
                  <a:lnTo>
                    <a:pt x="14" y="128"/>
                  </a:lnTo>
                  <a:lnTo>
                    <a:pt x="7" y="129"/>
                  </a:lnTo>
                  <a:lnTo>
                    <a:pt x="2" y="130"/>
                  </a:lnTo>
                  <a:lnTo>
                    <a:pt x="0" y="130"/>
                  </a:lnTo>
                  <a:lnTo>
                    <a:pt x="1" y="128"/>
                  </a:lnTo>
                  <a:lnTo>
                    <a:pt x="6" y="126"/>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0" name="Freeform 352"/>
            <p:cNvSpPr>
              <a:spLocks/>
            </p:cNvSpPr>
            <p:nvPr/>
          </p:nvSpPr>
          <p:spPr bwMode="auto">
            <a:xfrm>
              <a:off x="350" y="174"/>
              <a:ext cx="93" cy="78"/>
            </a:xfrm>
            <a:custGeom>
              <a:avLst/>
              <a:gdLst>
                <a:gd name="T0" fmla="*/ 0 w 187"/>
                <a:gd name="T1" fmla="*/ 1 h 156"/>
                <a:gd name="T2" fmla="*/ 0 w 187"/>
                <a:gd name="T3" fmla="*/ 1 h 156"/>
                <a:gd name="T4" fmla="*/ 0 w 187"/>
                <a:gd name="T5" fmla="*/ 1 h 156"/>
                <a:gd name="T6" fmla="*/ 0 w 187"/>
                <a:gd name="T7" fmla="*/ 1 h 156"/>
                <a:gd name="T8" fmla="*/ 0 w 187"/>
                <a:gd name="T9" fmla="*/ 1 h 156"/>
                <a:gd name="T10" fmla="*/ 0 w 187"/>
                <a:gd name="T11" fmla="*/ 1 h 156"/>
                <a:gd name="T12" fmla="*/ 0 w 187"/>
                <a:gd name="T13" fmla="*/ 1 h 156"/>
                <a:gd name="T14" fmla="*/ 0 w 187"/>
                <a:gd name="T15" fmla="*/ 1 h 156"/>
                <a:gd name="T16" fmla="*/ 0 w 187"/>
                <a:gd name="T17" fmla="*/ 1 h 156"/>
                <a:gd name="T18" fmla="*/ 0 w 187"/>
                <a:gd name="T19" fmla="*/ 1 h 156"/>
                <a:gd name="T20" fmla="*/ 0 w 187"/>
                <a:gd name="T21" fmla="*/ 1 h 156"/>
                <a:gd name="T22" fmla="*/ 0 w 187"/>
                <a:gd name="T23" fmla="*/ 1 h 156"/>
                <a:gd name="T24" fmla="*/ 0 w 187"/>
                <a:gd name="T25" fmla="*/ 1 h 156"/>
                <a:gd name="T26" fmla="*/ 0 w 187"/>
                <a:gd name="T27" fmla="*/ 1 h 156"/>
                <a:gd name="T28" fmla="*/ 0 w 187"/>
                <a:gd name="T29" fmla="*/ 1 h 156"/>
                <a:gd name="T30" fmla="*/ 0 w 187"/>
                <a:gd name="T31" fmla="*/ 1 h 156"/>
                <a:gd name="T32" fmla="*/ 0 w 187"/>
                <a:gd name="T33" fmla="*/ 1 h 156"/>
                <a:gd name="T34" fmla="*/ 0 w 187"/>
                <a:gd name="T35" fmla="*/ 1 h 156"/>
                <a:gd name="T36" fmla="*/ 0 w 187"/>
                <a:gd name="T37" fmla="*/ 1 h 156"/>
                <a:gd name="T38" fmla="*/ 0 w 187"/>
                <a:gd name="T39" fmla="*/ 1 h 156"/>
                <a:gd name="T40" fmla="*/ 0 w 187"/>
                <a:gd name="T41" fmla="*/ 1 h 156"/>
                <a:gd name="T42" fmla="*/ 0 w 187"/>
                <a:gd name="T43" fmla="*/ 1 h 156"/>
                <a:gd name="T44" fmla="*/ 0 w 187"/>
                <a:gd name="T45" fmla="*/ 1 h 156"/>
                <a:gd name="T46" fmla="*/ 0 w 187"/>
                <a:gd name="T47" fmla="*/ 1 h 156"/>
                <a:gd name="T48" fmla="*/ 0 w 187"/>
                <a:gd name="T49" fmla="*/ 1 h 156"/>
                <a:gd name="T50" fmla="*/ 0 w 187"/>
                <a:gd name="T51" fmla="*/ 1 h 156"/>
                <a:gd name="T52" fmla="*/ 0 w 187"/>
                <a:gd name="T53" fmla="*/ 1 h 156"/>
                <a:gd name="T54" fmla="*/ 0 w 187"/>
                <a:gd name="T55" fmla="*/ 1 h 156"/>
                <a:gd name="T56" fmla="*/ 0 w 187"/>
                <a:gd name="T57" fmla="*/ 1 h 156"/>
                <a:gd name="T58" fmla="*/ 0 w 187"/>
                <a:gd name="T59" fmla="*/ 1 h 156"/>
                <a:gd name="T60" fmla="*/ 0 w 187"/>
                <a:gd name="T61" fmla="*/ 1 h 156"/>
                <a:gd name="T62" fmla="*/ 0 w 187"/>
                <a:gd name="T63" fmla="*/ 1 h 156"/>
                <a:gd name="T64" fmla="*/ 0 w 187"/>
                <a:gd name="T65" fmla="*/ 1 h 156"/>
                <a:gd name="T66" fmla="*/ 0 w 187"/>
                <a:gd name="T67" fmla="*/ 1 h 156"/>
                <a:gd name="T68" fmla="*/ 0 w 187"/>
                <a:gd name="T69" fmla="*/ 1 h 156"/>
                <a:gd name="T70" fmla="*/ 0 w 187"/>
                <a:gd name="T71" fmla="*/ 1 h 156"/>
                <a:gd name="T72" fmla="*/ 0 w 187"/>
                <a:gd name="T73" fmla="*/ 1 h 156"/>
                <a:gd name="T74" fmla="*/ 0 w 187"/>
                <a:gd name="T75" fmla="*/ 1 h 156"/>
                <a:gd name="T76" fmla="*/ 0 w 187"/>
                <a:gd name="T77" fmla="*/ 1 h 156"/>
                <a:gd name="T78" fmla="*/ 0 w 187"/>
                <a:gd name="T79" fmla="*/ 1 h 156"/>
                <a:gd name="T80" fmla="*/ 0 w 187"/>
                <a:gd name="T81" fmla="*/ 1 h 156"/>
                <a:gd name="T82" fmla="*/ 0 w 187"/>
                <a:gd name="T83" fmla="*/ 1 h 156"/>
                <a:gd name="T84" fmla="*/ 0 w 187"/>
                <a:gd name="T85" fmla="*/ 1 h 156"/>
                <a:gd name="T86" fmla="*/ 0 w 187"/>
                <a:gd name="T87" fmla="*/ 1 h 156"/>
                <a:gd name="T88" fmla="*/ 0 w 187"/>
                <a:gd name="T89" fmla="*/ 1 h 156"/>
                <a:gd name="T90" fmla="*/ 0 w 187"/>
                <a:gd name="T91" fmla="*/ 1 h 156"/>
                <a:gd name="T92" fmla="*/ 0 w 187"/>
                <a:gd name="T93" fmla="*/ 1 h 156"/>
                <a:gd name="T94" fmla="*/ 0 w 187"/>
                <a:gd name="T95" fmla="*/ 1 h 156"/>
                <a:gd name="T96" fmla="*/ 0 w 187"/>
                <a:gd name="T97" fmla="*/ 1 h 156"/>
                <a:gd name="T98" fmla="*/ 0 w 187"/>
                <a:gd name="T99" fmla="*/ 1 h 156"/>
                <a:gd name="T100" fmla="*/ 0 w 187"/>
                <a:gd name="T101" fmla="*/ 1 h 156"/>
                <a:gd name="T102" fmla="*/ 0 w 187"/>
                <a:gd name="T103" fmla="*/ 0 h 15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156"/>
                <a:gd name="T158" fmla="*/ 187 w 187"/>
                <a:gd name="T159" fmla="*/ 156 h 156"/>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156">
                  <a:moveTo>
                    <a:pt x="7" y="1"/>
                  </a:moveTo>
                  <a:lnTo>
                    <a:pt x="14" y="7"/>
                  </a:lnTo>
                  <a:lnTo>
                    <a:pt x="22" y="13"/>
                  </a:lnTo>
                  <a:lnTo>
                    <a:pt x="30" y="16"/>
                  </a:lnTo>
                  <a:lnTo>
                    <a:pt x="37" y="17"/>
                  </a:lnTo>
                  <a:lnTo>
                    <a:pt x="46" y="15"/>
                  </a:lnTo>
                  <a:lnTo>
                    <a:pt x="58" y="13"/>
                  </a:lnTo>
                  <a:lnTo>
                    <a:pt x="70" y="12"/>
                  </a:lnTo>
                  <a:lnTo>
                    <a:pt x="84" y="9"/>
                  </a:lnTo>
                  <a:lnTo>
                    <a:pt x="97" y="9"/>
                  </a:lnTo>
                  <a:lnTo>
                    <a:pt x="108" y="9"/>
                  </a:lnTo>
                  <a:lnTo>
                    <a:pt x="119" y="9"/>
                  </a:lnTo>
                  <a:lnTo>
                    <a:pt x="125" y="12"/>
                  </a:lnTo>
                  <a:lnTo>
                    <a:pt x="130" y="15"/>
                  </a:lnTo>
                  <a:lnTo>
                    <a:pt x="130" y="16"/>
                  </a:lnTo>
                  <a:lnTo>
                    <a:pt x="126" y="16"/>
                  </a:lnTo>
                  <a:lnTo>
                    <a:pt x="118" y="16"/>
                  </a:lnTo>
                  <a:lnTo>
                    <a:pt x="111" y="16"/>
                  </a:lnTo>
                  <a:lnTo>
                    <a:pt x="102" y="16"/>
                  </a:lnTo>
                  <a:lnTo>
                    <a:pt x="91" y="16"/>
                  </a:lnTo>
                  <a:lnTo>
                    <a:pt x="80" y="17"/>
                  </a:lnTo>
                  <a:lnTo>
                    <a:pt x="68" y="20"/>
                  </a:lnTo>
                  <a:lnTo>
                    <a:pt x="59" y="21"/>
                  </a:lnTo>
                  <a:lnTo>
                    <a:pt x="51" y="23"/>
                  </a:lnTo>
                  <a:lnTo>
                    <a:pt x="46" y="26"/>
                  </a:lnTo>
                  <a:lnTo>
                    <a:pt x="50" y="28"/>
                  </a:lnTo>
                  <a:lnTo>
                    <a:pt x="55" y="30"/>
                  </a:lnTo>
                  <a:lnTo>
                    <a:pt x="60" y="32"/>
                  </a:lnTo>
                  <a:lnTo>
                    <a:pt x="66" y="35"/>
                  </a:lnTo>
                  <a:lnTo>
                    <a:pt x="72" y="37"/>
                  </a:lnTo>
                  <a:lnTo>
                    <a:pt x="76" y="39"/>
                  </a:lnTo>
                  <a:lnTo>
                    <a:pt x="80" y="41"/>
                  </a:lnTo>
                  <a:lnTo>
                    <a:pt x="82" y="43"/>
                  </a:lnTo>
                  <a:lnTo>
                    <a:pt x="91" y="42"/>
                  </a:lnTo>
                  <a:lnTo>
                    <a:pt x="104" y="41"/>
                  </a:lnTo>
                  <a:lnTo>
                    <a:pt x="117" y="42"/>
                  </a:lnTo>
                  <a:lnTo>
                    <a:pt x="130" y="43"/>
                  </a:lnTo>
                  <a:lnTo>
                    <a:pt x="143" y="45"/>
                  </a:lnTo>
                  <a:lnTo>
                    <a:pt x="155" y="47"/>
                  </a:lnTo>
                  <a:lnTo>
                    <a:pt x="164" y="51"/>
                  </a:lnTo>
                  <a:lnTo>
                    <a:pt x="169" y="54"/>
                  </a:lnTo>
                  <a:lnTo>
                    <a:pt x="175" y="59"/>
                  </a:lnTo>
                  <a:lnTo>
                    <a:pt x="175" y="61"/>
                  </a:lnTo>
                  <a:lnTo>
                    <a:pt x="172" y="60"/>
                  </a:lnTo>
                  <a:lnTo>
                    <a:pt x="165" y="58"/>
                  </a:lnTo>
                  <a:lnTo>
                    <a:pt x="159" y="56"/>
                  </a:lnTo>
                  <a:lnTo>
                    <a:pt x="151" y="54"/>
                  </a:lnTo>
                  <a:lnTo>
                    <a:pt x="141" y="52"/>
                  </a:lnTo>
                  <a:lnTo>
                    <a:pt x="130" y="51"/>
                  </a:lnTo>
                  <a:lnTo>
                    <a:pt x="119" y="50"/>
                  </a:lnTo>
                  <a:lnTo>
                    <a:pt x="110" y="50"/>
                  </a:lnTo>
                  <a:lnTo>
                    <a:pt x="100" y="50"/>
                  </a:lnTo>
                  <a:lnTo>
                    <a:pt x="95" y="51"/>
                  </a:lnTo>
                  <a:lnTo>
                    <a:pt x="104" y="58"/>
                  </a:lnTo>
                  <a:lnTo>
                    <a:pt x="111" y="62"/>
                  </a:lnTo>
                  <a:lnTo>
                    <a:pt x="117" y="66"/>
                  </a:lnTo>
                  <a:lnTo>
                    <a:pt x="119" y="69"/>
                  </a:lnTo>
                  <a:lnTo>
                    <a:pt x="126" y="71"/>
                  </a:lnTo>
                  <a:lnTo>
                    <a:pt x="134" y="72"/>
                  </a:lnTo>
                  <a:lnTo>
                    <a:pt x="144" y="73"/>
                  </a:lnTo>
                  <a:lnTo>
                    <a:pt x="155" y="75"/>
                  </a:lnTo>
                  <a:lnTo>
                    <a:pt x="165" y="79"/>
                  </a:lnTo>
                  <a:lnTo>
                    <a:pt x="174" y="84"/>
                  </a:lnTo>
                  <a:lnTo>
                    <a:pt x="182" y="92"/>
                  </a:lnTo>
                  <a:lnTo>
                    <a:pt x="187" y="103"/>
                  </a:lnTo>
                  <a:lnTo>
                    <a:pt x="181" y="98"/>
                  </a:lnTo>
                  <a:lnTo>
                    <a:pt x="175" y="95"/>
                  </a:lnTo>
                  <a:lnTo>
                    <a:pt x="167" y="90"/>
                  </a:lnTo>
                  <a:lnTo>
                    <a:pt x="160" y="87"/>
                  </a:lnTo>
                  <a:lnTo>
                    <a:pt x="153" y="83"/>
                  </a:lnTo>
                  <a:lnTo>
                    <a:pt x="145" y="82"/>
                  </a:lnTo>
                  <a:lnTo>
                    <a:pt x="138" y="81"/>
                  </a:lnTo>
                  <a:lnTo>
                    <a:pt x="131" y="81"/>
                  </a:lnTo>
                  <a:lnTo>
                    <a:pt x="140" y="89"/>
                  </a:lnTo>
                  <a:lnTo>
                    <a:pt x="148" y="98"/>
                  </a:lnTo>
                  <a:lnTo>
                    <a:pt x="156" y="106"/>
                  </a:lnTo>
                  <a:lnTo>
                    <a:pt x="163" y="113"/>
                  </a:lnTo>
                  <a:lnTo>
                    <a:pt x="169" y="120"/>
                  </a:lnTo>
                  <a:lnTo>
                    <a:pt x="175" y="126"/>
                  </a:lnTo>
                  <a:lnTo>
                    <a:pt x="179" y="130"/>
                  </a:lnTo>
                  <a:lnTo>
                    <a:pt x="180" y="133"/>
                  </a:lnTo>
                  <a:lnTo>
                    <a:pt x="181" y="137"/>
                  </a:lnTo>
                  <a:lnTo>
                    <a:pt x="183" y="143"/>
                  </a:lnTo>
                  <a:lnTo>
                    <a:pt x="184" y="150"/>
                  </a:lnTo>
                  <a:lnTo>
                    <a:pt x="187" y="156"/>
                  </a:lnTo>
                  <a:lnTo>
                    <a:pt x="182" y="149"/>
                  </a:lnTo>
                  <a:lnTo>
                    <a:pt x="174" y="139"/>
                  </a:lnTo>
                  <a:lnTo>
                    <a:pt x="165" y="128"/>
                  </a:lnTo>
                  <a:lnTo>
                    <a:pt x="156" y="115"/>
                  </a:lnTo>
                  <a:lnTo>
                    <a:pt x="145" y="105"/>
                  </a:lnTo>
                  <a:lnTo>
                    <a:pt x="137" y="96"/>
                  </a:lnTo>
                  <a:lnTo>
                    <a:pt x="130" y="89"/>
                  </a:lnTo>
                  <a:lnTo>
                    <a:pt x="126" y="85"/>
                  </a:lnTo>
                  <a:lnTo>
                    <a:pt x="122" y="84"/>
                  </a:lnTo>
                  <a:lnTo>
                    <a:pt x="120" y="87"/>
                  </a:lnTo>
                  <a:lnTo>
                    <a:pt x="120" y="90"/>
                  </a:lnTo>
                  <a:lnTo>
                    <a:pt x="121" y="95"/>
                  </a:lnTo>
                  <a:lnTo>
                    <a:pt x="123" y="103"/>
                  </a:lnTo>
                  <a:lnTo>
                    <a:pt x="129" y="117"/>
                  </a:lnTo>
                  <a:lnTo>
                    <a:pt x="135" y="129"/>
                  </a:lnTo>
                  <a:lnTo>
                    <a:pt x="138" y="139"/>
                  </a:lnTo>
                  <a:lnTo>
                    <a:pt x="138" y="142"/>
                  </a:lnTo>
                  <a:lnTo>
                    <a:pt x="137" y="142"/>
                  </a:lnTo>
                  <a:lnTo>
                    <a:pt x="135" y="141"/>
                  </a:lnTo>
                  <a:lnTo>
                    <a:pt x="131" y="136"/>
                  </a:lnTo>
                  <a:lnTo>
                    <a:pt x="126" y="126"/>
                  </a:lnTo>
                  <a:lnTo>
                    <a:pt x="119" y="109"/>
                  </a:lnTo>
                  <a:lnTo>
                    <a:pt x="112" y="91"/>
                  </a:lnTo>
                  <a:lnTo>
                    <a:pt x="112" y="77"/>
                  </a:lnTo>
                  <a:lnTo>
                    <a:pt x="102" y="69"/>
                  </a:lnTo>
                  <a:lnTo>
                    <a:pt x="92" y="64"/>
                  </a:lnTo>
                  <a:lnTo>
                    <a:pt x="84" y="59"/>
                  </a:lnTo>
                  <a:lnTo>
                    <a:pt x="81" y="57"/>
                  </a:lnTo>
                  <a:lnTo>
                    <a:pt x="79" y="54"/>
                  </a:lnTo>
                  <a:lnTo>
                    <a:pt x="76" y="54"/>
                  </a:lnTo>
                  <a:lnTo>
                    <a:pt x="75" y="56"/>
                  </a:lnTo>
                  <a:lnTo>
                    <a:pt x="74" y="60"/>
                  </a:lnTo>
                  <a:lnTo>
                    <a:pt x="75" y="71"/>
                  </a:lnTo>
                  <a:lnTo>
                    <a:pt x="79" y="88"/>
                  </a:lnTo>
                  <a:lnTo>
                    <a:pt x="84" y="105"/>
                  </a:lnTo>
                  <a:lnTo>
                    <a:pt x="93" y="119"/>
                  </a:lnTo>
                  <a:lnTo>
                    <a:pt x="98" y="125"/>
                  </a:lnTo>
                  <a:lnTo>
                    <a:pt x="98" y="128"/>
                  </a:lnTo>
                  <a:lnTo>
                    <a:pt x="95" y="127"/>
                  </a:lnTo>
                  <a:lnTo>
                    <a:pt x="90" y="124"/>
                  </a:lnTo>
                  <a:lnTo>
                    <a:pt x="83" y="113"/>
                  </a:lnTo>
                  <a:lnTo>
                    <a:pt x="74" y="96"/>
                  </a:lnTo>
                  <a:lnTo>
                    <a:pt x="67" y="74"/>
                  </a:lnTo>
                  <a:lnTo>
                    <a:pt x="67" y="49"/>
                  </a:lnTo>
                  <a:lnTo>
                    <a:pt x="60" y="43"/>
                  </a:lnTo>
                  <a:lnTo>
                    <a:pt x="52" y="38"/>
                  </a:lnTo>
                  <a:lnTo>
                    <a:pt x="44" y="35"/>
                  </a:lnTo>
                  <a:lnTo>
                    <a:pt x="39" y="32"/>
                  </a:lnTo>
                  <a:lnTo>
                    <a:pt x="37" y="39"/>
                  </a:lnTo>
                  <a:lnTo>
                    <a:pt x="37" y="50"/>
                  </a:lnTo>
                  <a:lnTo>
                    <a:pt x="39" y="61"/>
                  </a:lnTo>
                  <a:lnTo>
                    <a:pt x="42" y="71"/>
                  </a:lnTo>
                  <a:lnTo>
                    <a:pt x="43" y="80"/>
                  </a:lnTo>
                  <a:lnTo>
                    <a:pt x="45" y="94"/>
                  </a:lnTo>
                  <a:lnTo>
                    <a:pt x="49" y="105"/>
                  </a:lnTo>
                  <a:lnTo>
                    <a:pt x="51" y="113"/>
                  </a:lnTo>
                  <a:lnTo>
                    <a:pt x="51" y="115"/>
                  </a:lnTo>
                  <a:lnTo>
                    <a:pt x="47" y="114"/>
                  </a:lnTo>
                  <a:lnTo>
                    <a:pt x="44" y="110"/>
                  </a:lnTo>
                  <a:lnTo>
                    <a:pt x="41" y="102"/>
                  </a:lnTo>
                  <a:lnTo>
                    <a:pt x="38" y="87"/>
                  </a:lnTo>
                  <a:lnTo>
                    <a:pt x="35" y="65"/>
                  </a:lnTo>
                  <a:lnTo>
                    <a:pt x="30" y="44"/>
                  </a:lnTo>
                  <a:lnTo>
                    <a:pt x="28" y="30"/>
                  </a:lnTo>
                  <a:lnTo>
                    <a:pt x="17" y="20"/>
                  </a:lnTo>
                  <a:lnTo>
                    <a:pt x="9" y="12"/>
                  </a:lnTo>
                  <a:lnTo>
                    <a:pt x="4" y="6"/>
                  </a:lnTo>
                  <a:lnTo>
                    <a:pt x="0" y="2"/>
                  </a:lnTo>
                  <a:lnTo>
                    <a:pt x="0" y="0"/>
                  </a:lnTo>
                  <a:lnTo>
                    <a:pt x="1" y="0"/>
                  </a:lnTo>
                  <a:lnTo>
                    <a:pt x="4" y="0"/>
                  </a:lnTo>
                  <a:lnTo>
                    <a:pt x="7" y="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1" name="Freeform 353"/>
            <p:cNvSpPr>
              <a:spLocks/>
            </p:cNvSpPr>
            <p:nvPr/>
          </p:nvSpPr>
          <p:spPr bwMode="auto">
            <a:xfrm>
              <a:off x="302" y="183"/>
              <a:ext cx="64" cy="108"/>
            </a:xfrm>
            <a:custGeom>
              <a:avLst/>
              <a:gdLst>
                <a:gd name="T0" fmla="*/ 0 w 129"/>
                <a:gd name="T1" fmla="*/ 1 h 214"/>
                <a:gd name="T2" fmla="*/ 0 w 129"/>
                <a:gd name="T3" fmla="*/ 1 h 214"/>
                <a:gd name="T4" fmla="*/ 0 w 129"/>
                <a:gd name="T5" fmla="*/ 1 h 214"/>
                <a:gd name="T6" fmla="*/ 0 w 129"/>
                <a:gd name="T7" fmla="*/ 1 h 214"/>
                <a:gd name="T8" fmla="*/ 0 w 129"/>
                <a:gd name="T9" fmla="*/ 1 h 214"/>
                <a:gd name="T10" fmla="*/ 0 w 129"/>
                <a:gd name="T11" fmla="*/ 1 h 214"/>
                <a:gd name="T12" fmla="*/ 0 w 129"/>
                <a:gd name="T13" fmla="*/ 1 h 214"/>
                <a:gd name="T14" fmla="*/ 0 w 129"/>
                <a:gd name="T15" fmla="*/ 1 h 214"/>
                <a:gd name="T16" fmla="*/ 0 w 129"/>
                <a:gd name="T17" fmla="*/ 1 h 214"/>
                <a:gd name="T18" fmla="*/ 0 w 129"/>
                <a:gd name="T19" fmla="*/ 1 h 214"/>
                <a:gd name="T20" fmla="*/ 0 w 129"/>
                <a:gd name="T21" fmla="*/ 1 h 214"/>
                <a:gd name="T22" fmla="*/ 0 w 129"/>
                <a:gd name="T23" fmla="*/ 1 h 214"/>
                <a:gd name="T24" fmla="*/ 0 w 129"/>
                <a:gd name="T25" fmla="*/ 1 h 214"/>
                <a:gd name="T26" fmla="*/ 0 w 129"/>
                <a:gd name="T27" fmla="*/ 1 h 214"/>
                <a:gd name="T28" fmla="*/ 0 w 129"/>
                <a:gd name="T29" fmla="*/ 1 h 214"/>
                <a:gd name="T30" fmla="*/ 0 w 129"/>
                <a:gd name="T31" fmla="*/ 1 h 214"/>
                <a:gd name="T32" fmla="*/ 0 w 129"/>
                <a:gd name="T33" fmla="*/ 1 h 214"/>
                <a:gd name="T34" fmla="*/ 0 w 129"/>
                <a:gd name="T35" fmla="*/ 1 h 214"/>
                <a:gd name="T36" fmla="*/ 0 w 129"/>
                <a:gd name="T37" fmla="*/ 1 h 214"/>
                <a:gd name="T38" fmla="*/ 0 w 129"/>
                <a:gd name="T39" fmla="*/ 1 h 214"/>
                <a:gd name="T40" fmla="*/ 0 w 129"/>
                <a:gd name="T41" fmla="*/ 1 h 214"/>
                <a:gd name="T42" fmla="*/ 0 w 129"/>
                <a:gd name="T43" fmla="*/ 1 h 214"/>
                <a:gd name="T44" fmla="*/ 0 w 129"/>
                <a:gd name="T45" fmla="*/ 1 h 214"/>
                <a:gd name="T46" fmla="*/ 0 w 129"/>
                <a:gd name="T47" fmla="*/ 1 h 214"/>
                <a:gd name="T48" fmla="*/ 0 w 129"/>
                <a:gd name="T49" fmla="*/ 1 h 214"/>
                <a:gd name="T50" fmla="*/ 0 w 129"/>
                <a:gd name="T51" fmla="*/ 1 h 214"/>
                <a:gd name="T52" fmla="*/ 0 w 129"/>
                <a:gd name="T53" fmla="*/ 1 h 214"/>
                <a:gd name="T54" fmla="*/ 0 w 129"/>
                <a:gd name="T55" fmla="*/ 1 h 214"/>
                <a:gd name="T56" fmla="*/ 0 w 129"/>
                <a:gd name="T57" fmla="*/ 1 h 214"/>
                <a:gd name="T58" fmla="*/ 0 w 129"/>
                <a:gd name="T59" fmla="*/ 1 h 214"/>
                <a:gd name="T60" fmla="*/ 0 w 129"/>
                <a:gd name="T61" fmla="*/ 1 h 214"/>
                <a:gd name="T62" fmla="*/ 0 w 129"/>
                <a:gd name="T63" fmla="*/ 1 h 214"/>
                <a:gd name="T64" fmla="*/ 0 w 129"/>
                <a:gd name="T65" fmla="*/ 1 h 214"/>
                <a:gd name="T66" fmla="*/ 0 w 129"/>
                <a:gd name="T67" fmla="*/ 1 h 214"/>
                <a:gd name="T68" fmla="*/ 0 w 129"/>
                <a:gd name="T69" fmla="*/ 1 h 214"/>
                <a:gd name="T70" fmla="*/ 0 w 129"/>
                <a:gd name="T71" fmla="*/ 1 h 214"/>
                <a:gd name="T72" fmla="*/ 0 w 129"/>
                <a:gd name="T73" fmla="*/ 1 h 214"/>
                <a:gd name="T74" fmla="*/ 0 w 129"/>
                <a:gd name="T75" fmla="*/ 1 h 214"/>
                <a:gd name="T76" fmla="*/ 0 w 129"/>
                <a:gd name="T77" fmla="*/ 1 h 214"/>
                <a:gd name="T78" fmla="*/ 0 w 129"/>
                <a:gd name="T79" fmla="*/ 1 h 214"/>
                <a:gd name="T80" fmla="*/ 0 w 129"/>
                <a:gd name="T81" fmla="*/ 1 h 214"/>
                <a:gd name="T82" fmla="*/ 0 w 129"/>
                <a:gd name="T83" fmla="*/ 1 h 214"/>
                <a:gd name="T84" fmla="*/ 0 w 129"/>
                <a:gd name="T85" fmla="*/ 1 h 214"/>
                <a:gd name="T86" fmla="*/ 0 w 129"/>
                <a:gd name="T87" fmla="*/ 1 h 214"/>
                <a:gd name="T88" fmla="*/ 0 w 129"/>
                <a:gd name="T89" fmla="*/ 1 h 214"/>
                <a:gd name="T90" fmla="*/ 0 w 129"/>
                <a:gd name="T91" fmla="*/ 1 h 214"/>
                <a:gd name="T92" fmla="*/ 0 w 129"/>
                <a:gd name="T93" fmla="*/ 1 h 214"/>
                <a:gd name="T94" fmla="*/ 0 w 129"/>
                <a:gd name="T95" fmla="*/ 1 h 214"/>
                <a:gd name="T96" fmla="*/ 0 w 129"/>
                <a:gd name="T97" fmla="*/ 1 h 214"/>
                <a:gd name="T98" fmla="*/ 0 w 129"/>
                <a:gd name="T99" fmla="*/ 1 h 214"/>
                <a:gd name="T100" fmla="*/ 0 w 129"/>
                <a:gd name="T101" fmla="*/ 1 h 214"/>
                <a:gd name="T102" fmla="*/ 0 w 129"/>
                <a:gd name="T103" fmla="*/ 1 h 214"/>
                <a:gd name="T104" fmla="*/ 0 w 129"/>
                <a:gd name="T105" fmla="*/ 1 h 214"/>
                <a:gd name="T106" fmla="*/ 0 w 129"/>
                <a:gd name="T107" fmla="*/ 1 h 214"/>
                <a:gd name="T108" fmla="*/ 0 w 129"/>
                <a:gd name="T109" fmla="*/ 1 h 214"/>
                <a:gd name="T110" fmla="*/ 0 w 129"/>
                <a:gd name="T111" fmla="*/ 1 h 21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214"/>
                <a:gd name="T170" fmla="*/ 129 w 129"/>
                <a:gd name="T171" fmla="*/ 214 h 21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214">
                  <a:moveTo>
                    <a:pt x="56" y="0"/>
                  </a:moveTo>
                  <a:lnTo>
                    <a:pt x="58" y="1"/>
                  </a:lnTo>
                  <a:lnTo>
                    <a:pt x="60" y="11"/>
                  </a:lnTo>
                  <a:lnTo>
                    <a:pt x="61" y="24"/>
                  </a:lnTo>
                  <a:lnTo>
                    <a:pt x="63" y="31"/>
                  </a:lnTo>
                  <a:lnTo>
                    <a:pt x="65" y="33"/>
                  </a:lnTo>
                  <a:lnTo>
                    <a:pt x="68" y="35"/>
                  </a:lnTo>
                  <a:lnTo>
                    <a:pt x="74" y="40"/>
                  </a:lnTo>
                  <a:lnTo>
                    <a:pt x="80" y="46"/>
                  </a:lnTo>
                  <a:lnTo>
                    <a:pt x="87" y="52"/>
                  </a:lnTo>
                  <a:lnTo>
                    <a:pt x="94" y="60"/>
                  </a:lnTo>
                  <a:lnTo>
                    <a:pt x="101" y="68"/>
                  </a:lnTo>
                  <a:lnTo>
                    <a:pt x="106" y="78"/>
                  </a:lnTo>
                  <a:lnTo>
                    <a:pt x="116" y="94"/>
                  </a:lnTo>
                  <a:lnTo>
                    <a:pt x="123" y="106"/>
                  </a:lnTo>
                  <a:lnTo>
                    <a:pt x="127" y="114"/>
                  </a:lnTo>
                  <a:lnTo>
                    <a:pt x="129" y="120"/>
                  </a:lnTo>
                  <a:lnTo>
                    <a:pt x="129" y="123"/>
                  </a:lnTo>
                  <a:lnTo>
                    <a:pt x="128" y="124"/>
                  </a:lnTo>
                  <a:lnTo>
                    <a:pt x="126" y="123"/>
                  </a:lnTo>
                  <a:lnTo>
                    <a:pt x="123" y="117"/>
                  </a:lnTo>
                  <a:lnTo>
                    <a:pt x="120" y="113"/>
                  </a:lnTo>
                  <a:lnTo>
                    <a:pt x="117" y="106"/>
                  </a:lnTo>
                  <a:lnTo>
                    <a:pt x="112" y="98"/>
                  </a:lnTo>
                  <a:lnTo>
                    <a:pt x="106" y="88"/>
                  </a:lnTo>
                  <a:lnTo>
                    <a:pt x="101" y="80"/>
                  </a:lnTo>
                  <a:lnTo>
                    <a:pt x="95" y="72"/>
                  </a:lnTo>
                  <a:lnTo>
                    <a:pt x="90" y="65"/>
                  </a:lnTo>
                  <a:lnTo>
                    <a:pt x="87" y="62"/>
                  </a:lnTo>
                  <a:lnTo>
                    <a:pt x="81" y="57"/>
                  </a:lnTo>
                  <a:lnTo>
                    <a:pt x="76" y="54"/>
                  </a:lnTo>
                  <a:lnTo>
                    <a:pt x="73" y="52"/>
                  </a:lnTo>
                  <a:lnTo>
                    <a:pt x="70" y="50"/>
                  </a:lnTo>
                  <a:lnTo>
                    <a:pt x="68" y="62"/>
                  </a:lnTo>
                  <a:lnTo>
                    <a:pt x="68" y="75"/>
                  </a:lnTo>
                  <a:lnTo>
                    <a:pt x="70" y="86"/>
                  </a:lnTo>
                  <a:lnTo>
                    <a:pt x="71" y="94"/>
                  </a:lnTo>
                  <a:lnTo>
                    <a:pt x="76" y="99"/>
                  </a:lnTo>
                  <a:lnTo>
                    <a:pt x="83" y="106"/>
                  </a:lnTo>
                  <a:lnTo>
                    <a:pt x="91" y="113"/>
                  </a:lnTo>
                  <a:lnTo>
                    <a:pt x="100" y="122"/>
                  </a:lnTo>
                  <a:lnTo>
                    <a:pt x="108" y="132"/>
                  </a:lnTo>
                  <a:lnTo>
                    <a:pt x="114" y="144"/>
                  </a:lnTo>
                  <a:lnTo>
                    <a:pt x="119" y="156"/>
                  </a:lnTo>
                  <a:lnTo>
                    <a:pt x="121" y="171"/>
                  </a:lnTo>
                  <a:lnTo>
                    <a:pt x="121" y="176"/>
                  </a:lnTo>
                  <a:lnTo>
                    <a:pt x="119" y="174"/>
                  </a:lnTo>
                  <a:lnTo>
                    <a:pt x="116" y="166"/>
                  </a:lnTo>
                  <a:lnTo>
                    <a:pt x="110" y="153"/>
                  </a:lnTo>
                  <a:lnTo>
                    <a:pt x="106" y="146"/>
                  </a:lnTo>
                  <a:lnTo>
                    <a:pt x="103" y="138"/>
                  </a:lnTo>
                  <a:lnTo>
                    <a:pt x="97" y="132"/>
                  </a:lnTo>
                  <a:lnTo>
                    <a:pt x="93" y="125"/>
                  </a:lnTo>
                  <a:lnTo>
                    <a:pt x="87" y="121"/>
                  </a:lnTo>
                  <a:lnTo>
                    <a:pt x="81" y="116"/>
                  </a:lnTo>
                  <a:lnTo>
                    <a:pt x="76" y="113"/>
                  </a:lnTo>
                  <a:lnTo>
                    <a:pt x="72" y="111"/>
                  </a:lnTo>
                  <a:lnTo>
                    <a:pt x="79" y="130"/>
                  </a:lnTo>
                  <a:lnTo>
                    <a:pt x="83" y="156"/>
                  </a:lnTo>
                  <a:lnTo>
                    <a:pt x="87" y="184"/>
                  </a:lnTo>
                  <a:lnTo>
                    <a:pt x="86" y="207"/>
                  </a:lnTo>
                  <a:lnTo>
                    <a:pt x="83" y="213"/>
                  </a:lnTo>
                  <a:lnTo>
                    <a:pt x="82" y="214"/>
                  </a:lnTo>
                  <a:lnTo>
                    <a:pt x="81" y="211"/>
                  </a:lnTo>
                  <a:lnTo>
                    <a:pt x="81" y="204"/>
                  </a:lnTo>
                  <a:lnTo>
                    <a:pt x="79" y="188"/>
                  </a:lnTo>
                  <a:lnTo>
                    <a:pt x="74" y="162"/>
                  </a:lnTo>
                  <a:lnTo>
                    <a:pt x="67" y="136"/>
                  </a:lnTo>
                  <a:lnTo>
                    <a:pt x="63" y="121"/>
                  </a:lnTo>
                  <a:lnTo>
                    <a:pt x="53" y="128"/>
                  </a:lnTo>
                  <a:lnTo>
                    <a:pt x="43" y="139"/>
                  </a:lnTo>
                  <a:lnTo>
                    <a:pt x="35" y="154"/>
                  </a:lnTo>
                  <a:lnTo>
                    <a:pt x="30" y="168"/>
                  </a:lnTo>
                  <a:lnTo>
                    <a:pt x="28" y="174"/>
                  </a:lnTo>
                  <a:lnTo>
                    <a:pt x="26" y="174"/>
                  </a:lnTo>
                  <a:lnTo>
                    <a:pt x="25" y="169"/>
                  </a:lnTo>
                  <a:lnTo>
                    <a:pt x="27" y="161"/>
                  </a:lnTo>
                  <a:lnTo>
                    <a:pt x="33" y="147"/>
                  </a:lnTo>
                  <a:lnTo>
                    <a:pt x="42" y="130"/>
                  </a:lnTo>
                  <a:lnTo>
                    <a:pt x="51" y="114"/>
                  </a:lnTo>
                  <a:lnTo>
                    <a:pt x="58" y="105"/>
                  </a:lnTo>
                  <a:lnTo>
                    <a:pt x="59" y="91"/>
                  </a:lnTo>
                  <a:lnTo>
                    <a:pt x="59" y="75"/>
                  </a:lnTo>
                  <a:lnTo>
                    <a:pt x="59" y="62"/>
                  </a:lnTo>
                  <a:lnTo>
                    <a:pt x="59" y="53"/>
                  </a:lnTo>
                  <a:lnTo>
                    <a:pt x="52" y="57"/>
                  </a:lnTo>
                  <a:lnTo>
                    <a:pt x="44" y="64"/>
                  </a:lnTo>
                  <a:lnTo>
                    <a:pt x="36" y="72"/>
                  </a:lnTo>
                  <a:lnTo>
                    <a:pt x="27" y="81"/>
                  </a:lnTo>
                  <a:lnTo>
                    <a:pt x="20" y="92"/>
                  </a:lnTo>
                  <a:lnTo>
                    <a:pt x="13" y="102"/>
                  </a:lnTo>
                  <a:lnTo>
                    <a:pt x="9" y="111"/>
                  </a:lnTo>
                  <a:lnTo>
                    <a:pt x="5" y="121"/>
                  </a:lnTo>
                  <a:lnTo>
                    <a:pt x="3" y="124"/>
                  </a:lnTo>
                  <a:lnTo>
                    <a:pt x="2" y="124"/>
                  </a:lnTo>
                  <a:lnTo>
                    <a:pt x="0" y="122"/>
                  </a:lnTo>
                  <a:lnTo>
                    <a:pt x="2" y="115"/>
                  </a:lnTo>
                  <a:lnTo>
                    <a:pt x="4" y="109"/>
                  </a:lnTo>
                  <a:lnTo>
                    <a:pt x="9" y="100"/>
                  </a:lnTo>
                  <a:lnTo>
                    <a:pt x="15" y="90"/>
                  </a:lnTo>
                  <a:lnTo>
                    <a:pt x="22" y="78"/>
                  </a:lnTo>
                  <a:lnTo>
                    <a:pt x="30" y="65"/>
                  </a:lnTo>
                  <a:lnTo>
                    <a:pt x="38" y="55"/>
                  </a:lnTo>
                  <a:lnTo>
                    <a:pt x="47" y="46"/>
                  </a:lnTo>
                  <a:lnTo>
                    <a:pt x="53" y="39"/>
                  </a:lnTo>
                  <a:lnTo>
                    <a:pt x="57" y="32"/>
                  </a:lnTo>
                  <a:lnTo>
                    <a:pt x="57" y="23"/>
                  </a:lnTo>
                  <a:lnTo>
                    <a:pt x="55" y="13"/>
                  </a:lnTo>
                  <a:lnTo>
                    <a:pt x="53" y="8"/>
                  </a:lnTo>
                  <a:lnTo>
                    <a:pt x="53" y="5"/>
                  </a:lnTo>
                  <a:lnTo>
                    <a:pt x="53" y="3"/>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2" name="Freeform 354"/>
            <p:cNvSpPr>
              <a:spLocks/>
            </p:cNvSpPr>
            <p:nvPr/>
          </p:nvSpPr>
          <p:spPr bwMode="auto">
            <a:xfrm>
              <a:off x="367" y="44"/>
              <a:ext cx="78" cy="111"/>
            </a:xfrm>
            <a:custGeom>
              <a:avLst/>
              <a:gdLst>
                <a:gd name="T0" fmla="*/ 1 w 155"/>
                <a:gd name="T1" fmla="*/ 1 h 222"/>
                <a:gd name="T2" fmla="*/ 1 w 155"/>
                <a:gd name="T3" fmla="*/ 1 h 222"/>
                <a:gd name="T4" fmla="*/ 1 w 155"/>
                <a:gd name="T5" fmla="*/ 1 h 222"/>
                <a:gd name="T6" fmla="*/ 1 w 155"/>
                <a:gd name="T7" fmla="*/ 1 h 222"/>
                <a:gd name="T8" fmla="*/ 1 w 155"/>
                <a:gd name="T9" fmla="*/ 1 h 222"/>
                <a:gd name="T10" fmla="*/ 1 w 155"/>
                <a:gd name="T11" fmla="*/ 1 h 222"/>
                <a:gd name="T12" fmla="*/ 1 w 155"/>
                <a:gd name="T13" fmla="*/ 1 h 222"/>
                <a:gd name="T14" fmla="*/ 1 w 155"/>
                <a:gd name="T15" fmla="*/ 1 h 222"/>
                <a:gd name="T16" fmla="*/ 1 w 155"/>
                <a:gd name="T17" fmla="*/ 1 h 222"/>
                <a:gd name="T18" fmla="*/ 1 w 155"/>
                <a:gd name="T19" fmla="*/ 1 h 222"/>
                <a:gd name="T20" fmla="*/ 1 w 155"/>
                <a:gd name="T21" fmla="*/ 1 h 222"/>
                <a:gd name="T22" fmla="*/ 1 w 155"/>
                <a:gd name="T23" fmla="*/ 1 h 222"/>
                <a:gd name="T24" fmla="*/ 1 w 155"/>
                <a:gd name="T25" fmla="*/ 1 h 222"/>
                <a:gd name="T26" fmla="*/ 1 w 155"/>
                <a:gd name="T27" fmla="*/ 1 h 222"/>
                <a:gd name="T28" fmla="*/ 1 w 155"/>
                <a:gd name="T29" fmla="*/ 1 h 222"/>
                <a:gd name="T30" fmla="*/ 1 w 155"/>
                <a:gd name="T31" fmla="*/ 1 h 222"/>
                <a:gd name="T32" fmla="*/ 1 w 155"/>
                <a:gd name="T33" fmla="*/ 1 h 222"/>
                <a:gd name="T34" fmla="*/ 1 w 155"/>
                <a:gd name="T35" fmla="*/ 1 h 222"/>
                <a:gd name="T36" fmla="*/ 1 w 155"/>
                <a:gd name="T37" fmla="*/ 1 h 222"/>
                <a:gd name="T38" fmla="*/ 1 w 155"/>
                <a:gd name="T39" fmla="*/ 1 h 222"/>
                <a:gd name="T40" fmla="*/ 1 w 155"/>
                <a:gd name="T41" fmla="*/ 1 h 222"/>
                <a:gd name="T42" fmla="*/ 1 w 155"/>
                <a:gd name="T43" fmla="*/ 1 h 222"/>
                <a:gd name="T44" fmla="*/ 1 w 155"/>
                <a:gd name="T45" fmla="*/ 0 h 222"/>
                <a:gd name="T46" fmla="*/ 1 w 155"/>
                <a:gd name="T47" fmla="*/ 1 h 222"/>
                <a:gd name="T48" fmla="*/ 1 w 155"/>
                <a:gd name="T49" fmla="*/ 1 h 222"/>
                <a:gd name="T50" fmla="*/ 1 w 155"/>
                <a:gd name="T51" fmla="*/ 1 h 222"/>
                <a:gd name="T52" fmla="*/ 1 w 155"/>
                <a:gd name="T53" fmla="*/ 1 h 222"/>
                <a:gd name="T54" fmla="*/ 1 w 155"/>
                <a:gd name="T55" fmla="*/ 1 h 222"/>
                <a:gd name="T56" fmla="*/ 1 w 155"/>
                <a:gd name="T57" fmla="*/ 1 h 222"/>
                <a:gd name="T58" fmla="*/ 1 w 155"/>
                <a:gd name="T59" fmla="*/ 1 h 222"/>
                <a:gd name="T60" fmla="*/ 1 w 155"/>
                <a:gd name="T61" fmla="*/ 1 h 222"/>
                <a:gd name="T62" fmla="*/ 1 w 155"/>
                <a:gd name="T63" fmla="*/ 1 h 222"/>
                <a:gd name="T64" fmla="*/ 1 w 155"/>
                <a:gd name="T65" fmla="*/ 1 h 222"/>
                <a:gd name="T66" fmla="*/ 1 w 155"/>
                <a:gd name="T67" fmla="*/ 1 h 222"/>
                <a:gd name="T68" fmla="*/ 1 w 155"/>
                <a:gd name="T69" fmla="*/ 1 h 222"/>
                <a:gd name="T70" fmla="*/ 1 w 155"/>
                <a:gd name="T71" fmla="*/ 1 h 222"/>
                <a:gd name="T72" fmla="*/ 1 w 155"/>
                <a:gd name="T73" fmla="*/ 1 h 222"/>
                <a:gd name="T74" fmla="*/ 1 w 155"/>
                <a:gd name="T75" fmla="*/ 1 h 222"/>
                <a:gd name="T76" fmla="*/ 1 w 155"/>
                <a:gd name="T77" fmla="*/ 1 h 222"/>
                <a:gd name="T78" fmla="*/ 1 w 155"/>
                <a:gd name="T79" fmla="*/ 1 h 222"/>
                <a:gd name="T80" fmla="*/ 1 w 155"/>
                <a:gd name="T81" fmla="*/ 1 h 222"/>
                <a:gd name="T82" fmla="*/ 1 w 155"/>
                <a:gd name="T83" fmla="*/ 1 h 222"/>
                <a:gd name="T84" fmla="*/ 1 w 155"/>
                <a:gd name="T85" fmla="*/ 1 h 222"/>
                <a:gd name="T86" fmla="*/ 1 w 155"/>
                <a:gd name="T87" fmla="*/ 1 h 222"/>
                <a:gd name="T88" fmla="*/ 1 w 155"/>
                <a:gd name="T89" fmla="*/ 1 h 222"/>
                <a:gd name="T90" fmla="*/ 1 w 155"/>
                <a:gd name="T91" fmla="*/ 1 h 222"/>
                <a:gd name="T92" fmla="*/ 1 w 155"/>
                <a:gd name="T93" fmla="*/ 1 h 222"/>
                <a:gd name="T94" fmla="*/ 1 w 155"/>
                <a:gd name="T95" fmla="*/ 1 h 222"/>
                <a:gd name="T96" fmla="*/ 1 w 155"/>
                <a:gd name="T97" fmla="*/ 1 h 222"/>
                <a:gd name="T98" fmla="*/ 1 w 155"/>
                <a:gd name="T99" fmla="*/ 1 h 222"/>
                <a:gd name="T100" fmla="*/ 1 w 155"/>
                <a:gd name="T101" fmla="*/ 1 h 222"/>
                <a:gd name="T102" fmla="*/ 1 w 155"/>
                <a:gd name="T103" fmla="*/ 1 h 222"/>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
                <a:gd name="T157" fmla="*/ 0 h 222"/>
                <a:gd name="T158" fmla="*/ 155 w 155"/>
                <a:gd name="T159" fmla="*/ 222 h 222"/>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 h="222">
                  <a:moveTo>
                    <a:pt x="0" y="222"/>
                  </a:moveTo>
                  <a:lnTo>
                    <a:pt x="4" y="212"/>
                  </a:lnTo>
                  <a:lnTo>
                    <a:pt x="11" y="197"/>
                  </a:lnTo>
                  <a:lnTo>
                    <a:pt x="18" y="183"/>
                  </a:lnTo>
                  <a:lnTo>
                    <a:pt x="23" y="173"/>
                  </a:lnTo>
                  <a:lnTo>
                    <a:pt x="27" y="162"/>
                  </a:lnTo>
                  <a:lnTo>
                    <a:pt x="33" y="147"/>
                  </a:lnTo>
                  <a:lnTo>
                    <a:pt x="39" y="133"/>
                  </a:lnTo>
                  <a:lnTo>
                    <a:pt x="43" y="124"/>
                  </a:lnTo>
                  <a:lnTo>
                    <a:pt x="38" y="118"/>
                  </a:lnTo>
                  <a:lnTo>
                    <a:pt x="32" y="113"/>
                  </a:lnTo>
                  <a:lnTo>
                    <a:pt x="28" y="107"/>
                  </a:lnTo>
                  <a:lnTo>
                    <a:pt x="27" y="99"/>
                  </a:lnTo>
                  <a:lnTo>
                    <a:pt x="27" y="94"/>
                  </a:lnTo>
                  <a:lnTo>
                    <a:pt x="28" y="94"/>
                  </a:lnTo>
                  <a:lnTo>
                    <a:pt x="30" y="98"/>
                  </a:lnTo>
                  <a:lnTo>
                    <a:pt x="32" y="102"/>
                  </a:lnTo>
                  <a:lnTo>
                    <a:pt x="35" y="106"/>
                  </a:lnTo>
                  <a:lnTo>
                    <a:pt x="40" y="108"/>
                  </a:lnTo>
                  <a:lnTo>
                    <a:pt x="45" y="110"/>
                  </a:lnTo>
                  <a:lnTo>
                    <a:pt x="48" y="111"/>
                  </a:lnTo>
                  <a:lnTo>
                    <a:pt x="54" y="106"/>
                  </a:lnTo>
                  <a:lnTo>
                    <a:pt x="59" y="100"/>
                  </a:lnTo>
                  <a:lnTo>
                    <a:pt x="65" y="92"/>
                  </a:lnTo>
                  <a:lnTo>
                    <a:pt x="71" y="85"/>
                  </a:lnTo>
                  <a:lnTo>
                    <a:pt x="77" y="78"/>
                  </a:lnTo>
                  <a:lnTo>
                    <a:pt x="81" y="72"/>
                  </a:lnTo>
                  <a:lnTo>
                    <a:pt x="85" y="66"/>
                  </a:lnTo>
                  <a:lnTo>
                    <a:pt x="86" y="63"/>
                  </a:lnTo>
                  <a:lnTo>
                    <a:pt x="86" y="55"/>
                  </a:lnTo>
                  <a:lnTo>
                    <a:pt x="85" y="42"/>
                  </a:lnTo>
                  <a:lnTo>
                    <a:pt x="80" y="30"/>
                  </a:lnTo>
                  <a:lnTo>
                    <a:pt x="76" y="20"/>
                  </a:lnTo>
                  <a:lnTo>
                    <a:pt x="71" y="15"/>
                  </a:lnTo>
                  <a:lnTo>
                    <a:pt x="70" y="11"/>
                  </a:lnTo>
                  <a:lnTo>
                    <a:pt x="70" y="10"/>
                  </a:lnTo>
                  <a:lnTo>
                    <a:pt x="73" y="12"/>
                  </a:lnTo>
                  <a:lnTo>
                    <a:pt x="79" y="19"/>
                  </a:lnTo>
                  <a:lnTo>
                    <a:pt x="86" y="32"/>
                  </a:lnTo>
                  <a:lnTo>
                    <a:pt x="92" y="46"/>
                  </a:lnTo>
                  <a:lnTo>
                    <a:pt x="93" y="55"/>
                  </a:lnTo>
                  <a:lnTo>
                    <a:pt x="100" y="41"/>
                  </a:lnTo>
                  <a:lnTo>
                    <a:pt x="109" y="25"/>
                  </a:lnTo>
                  <a:lnTo>
                    <a:pt x="117" y="11"/>
                  </a:lnTo>
                  <a:lnTo>
                    <a:pt x="125" y="2"/>
                  </a:lnTo>
                  <a:lnTo>
                    <a:pt x="130" y="0"/>
                  </a:lnTo>
                  <a:lnTo>
                    <a:pt x="131" y="1"/>
                  </a:lnTo>
                  <a:lnTo>
                    <a:pt x="130" y="3"/>
                  </a:lnTo>
                  <a:lnTo>
                    <a:pt x="126" y="8"/>
                  </a:lnTo>
                  <a:lnTo>
                    <a:pt x="122" y="18"/>
                  </a:lnTo>
                  <a:lnTo>
                    <a:pt x="112" y="37"/>
                  </a:lnTo>
                  <a:lnTo>
                    <a:pt x="104" y="54"/>
                  </a:lnTo>
                  <a:lnTo>
                    <a:pt x="97" y="63"/>
                  </a:lnTo>
                  <a:lnTo>
                    <a:pt x="104" y="61"/>
                  </a:lnTo>
                  <a:lnTo>
                    <a:pt x="112" y="58"/>
                  </a:lnTo>
                  <a:lnTo>
                    <a:pt x="119" y="57"/>
                  </a:lnTo>
                  <a:lnTo>
                    <a:pt x="125" y="55"/>
                  </a:lnTo>
                  <a:lnTo>
                    <a:pt x="131" y="53"/>
                  </a:lnTo>
                  <a:lnTo>
                    <a:pt x="137" y="50"/>
                  </a:lnTo>
                  <a:lnTo>
                    <a:pt x="141" y="48"/>
                  </a:lnTo>
                  <a:lnTo>
                    <a:pt x="145" y="46"/>
                  </a:lnTo>
                  <a:lnTo>
                    <a:pt x="150" y="42"/>
                  </a:lnTo>
                  <a:lnTo>
                    <a:pt x="154" y="41"/>
                  </a:lnTo>
                  <a:lnTo>
                    <a:pt x="155" y="43"/>
                  </a:lnTo>
                  <a:lnTo>
                    <a:pt x="153" y="47"/>
                  </a:lnTo>
                  <a:lnTo>
                    <a:pt x="148" y="50"/>
                  </a:lnTo>
                  <a:lnTo>
                    <a:pt x="141" y="54"/>
                  </a:lnTo>
                  <a:lnTo>
                    <a:pt x="133" y="58"/>
                  </a:lnTo>
                  <a:lnTo>
                    <a:pt x="124" y="63"/>
                  </a:lnTo>
                  <a:lnTo>
                    <a:pt x="115" y="68"/>
                  </a:lnTo>
                  <a:lnTo>
                    <a:pt x="107" y="72"/>
                  </a:lnTo>
                  <a:lnTo>
                    <a:pt x="100" y="75"/>
                  </a:lnTo>
                  <a:lnTo>
                    <a:pt x="95" y="76"/>
                  </a:lnTo>
                  <a:lnTo>
                    <a:pt x="87" y="79"/>
                  </a:lnTo>
                  <a:lnTo>
                    <a:pt x="79" y="88"/>
                  </a:lnTo>
                  <a:lnTo>
                    <a:pt x="73" y="98"/>
                  </a:lnTo>
                  <a:lnTo>
                    <a:pt x="72" y="103"/>
                  </a:lnTo>
                  <a:lnTo>
                    <a:pt x="73" y="106"/>
                  </a:lnTo>
                  <a:lnTo>
                    <a:pt x="77" y="108"/>
                  </a:lnTo>
                  <a:lnTo>
                    <a:pt x="79" y="109"/>
                  </a:lnTo>
                  <a:lnTo>
                    <a:pt x="81" y="109"/>
                  </a:lnTo>
                  <a:lnTo>
                    <a:pt x="77" y="111"/>
                  </a:lnTo>
                  <a:lnTo>
                    <a:pt x="73" y="114"/>
                  </a:lnTo>
                  <a:lnTo>
                    <a:pt x="70" y="117"/>
                  </a:lnTo>
                  <a:lnTo>
                    <a:pt x="68" y="120"/>
                  </a:lnTo>
                  <a:lnTo>
                    <a:pt x="65" y="118"/>
                  </a:lnTo>
                  <a:lnTo>
                    <a:pt x="63" y="118"/>
                  </a:lnTo>
                  <a:lnTo>
                    <a:pt x="62" y="118"/>
                  </a:lnTo>
                  <a:lnTo>
                    <a:pt x="58" y="124"/>
                  </a:lnTo>
                  <a:lnTo>
                    <a:pt x="54" y="132"/>
                  </a:lnTo>
                  <a:lnTo>
                    <a:pt x="48" y="144"/>
                  </a:lnTo>
                  <a:lnTo>
                    <a:pt x="41" y="155"/>
                  </a:lnTo>
                  <a:lnTo>
                    <a:pt x="35" y="168"/>
                  </a:lnTo>
                  <a:lnTo>
                    <a:pt x="31" y="181"/>
                  </a:lnTo>
                  <a:lnTo>
                    <a:pt x="28" y="191"/>
                  </a:lnTo>
                  <a:lnTo>
                    <a:pt x="27" y="199"/>
                  </a:lnTo>
                  <a:lnTo>
                    <a:pt x="25" y="204"/>
                  </a:lnTo>
                  <a:lnTo>
                    <a:pt x="24" y="208"/>
                  </a:lnTo>
                  <a:lnTo>
                    <a:pt x="21" y="213"/>
                  </a:lnTo>
                  <a:lnTo>
                    <a:pt x="18" y="216"/>
                  </a:lnTo>
                  <a:lnTo>
                    <a:pt x="15" y="219"/>
                  </a:lnTo>
                  <a:lnTo>
                    <a:pt x="9" y="221"/>
                  </a:lnTo>
                  <a:lnTo>
                    <a:pt x="3" y="222"/>
                  </a:lnTo>
                  <a:lnTo>
                    <a:pt x="0" y="222"/>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3" name="Freeform 355"/>
            <p:cNvSpPr>
              <a:spLocks/>
            </p:cNvSpPr>
            <p:nvPr/>
          </p:nvSpPr>
          <p:spPr bwMode="auto">
            <a:xfrm>
              <a:off x="253" y="221"/>
              <a:ext cx="50" cy="86"/>
            </a:xfrm>
            <a:custGeom>
              <a:avLst/>
              <a:gdLst>
                <a:gd name="T0" fmla="*/ 1 w 100"/>
                <a:gd name="T1" fmla="*/ 1 h 172"/>
                <a:gd name="T2" fmla="*/ 1 w 100"/>
                <a:gd name="T3" fmla="*/ 1 h 172"/>
                <a:gd name="T4" fmla="*/ 1 w 100"/>
                <a:gd name="T5" fmla="*/ 1 h 172"/>
                <a:gd name="T6" fmla="*/ 1 w 100"/>
                <a:gd name="T7" fmla="*/ 1 h 172"/>
                <a:gd name="T8" fmla="*/ 1 w 100"/>
                <a:gd name="T9" fmla="*/ 1 h 172"/>
                <a:gd name="T10" fmla="*/ 1 w 100"/>
                <a:gd name="T11" fmla="*/ 1 h 172"/>
                <a:gd name="T12" fmla="*/ 0 w 100"/>
                <a:gd name="T13" fmla="*/ 1 h 172"/>
                <a:gd name="T14" fmla="*/ 1 w 100"/>
                <a:gd name="T15" fmla="*/ 1 h 172"/>
                <a:gd name="T16" fmla="*/ 1 w 100"/>
                <a:gd name="T17" fmla="*/ 1 h 172"/>
                <a:gd name="T18" fmla="*/ 1 w 100"/>
                <a:gd name="T19" fmla="*/ 1 h 172"/>
                <a:gd name="T20" fmla="*/ 1 w 100"/>
                <a:gd name="T21" fmla="*/ 1 h 172"/>
                <a:gd name="T22" fmla="*/ 1 w 100"/>
                <a:gd name="T23" fmla="*/ 1 h 172"/>
                <a:gd name="T24" fmla="*/ 1 w 100"/>
                <a:gd name="T25" fmla="*/ 1 h 172"/>
                <a:gd name="T26" fmla="*/ 1 w 100"/>
                <a:gd name="T27" fmla="*/ 1 h 172"/>
                <a:gd name="T28" fmla="*/ 1 w 100"/>
                <a:gd name="T29" fmla="*/ 1 h 172"/>
                <a:gd name="T30" fmla="*/ 1 w 100"/>
                <a:gd name="T31" fmla="*/ 1 h 172"/>
                <a:gd name="T32" fmla="*/ 1 w 100"/>
                <a:gd name="T33" fmla="*/ 1 h 172"/>
                <a:gd name="T34" fmla="*/ 1 w 100"/>
                <a:gd name="T35" fmla="*/ 1 h 172"/>
                <a:gd name="T36" fmla="*/ 1 w 100"/>
                <a:gd name="T37" fmla="*/ 1 h 172"/>
                <a:gd name="T38" fmla="*/ 1 w 100"/>
                <a:gd name="T39" fmla="*/ 1 h 172"/>
                <a:gd name="T40" fmla="*/ 1 w 100"/>
                <a:gd name="T41" fmla="*/ 1 h 172"/>
                <a:gd name="T42" fmla="*/ 1 w 100"/>
                <a:gd name="T43" fmla="*/ 1 h 172"/>
                <a:gd name="T44" fmla="*/ 1 w 100"/>
                <a:gd name="T45" fmla="*/ 1 h 172"/>
                <a:gd name="T46" fmla="*/ 1 w 100"/>
                <a:gd name="T47" fmla="*/ 1 h 172"/>
                <a:gd name="T48" fmla="*/ 1 w 100"/>
                <a:gd name="T49" fmla="*/ 1 h 172"/>
                <a:gd name="T50" fmla="*/ 1 w 100"/>
                <a:gd name="T51" fmla="*/ 1 h 172"/>
                <a:gd name="T52" fmla="*/ 1 w 100"/>
                <a:gd name="T53" fmla="*/ 1 h 172"/>
                <a:gd name="T54" fmla="*/ 1 w 100"/>
                <a:gd name="T55" fmla="*/ 1 h 172"/>
                <a:gd name="T56" fmla="*/ 1 w 100"/>
                <a:gd name="T57" fmla="*/ 1 h 172"/>
                <a:gd name="T58" fmla="*/ 1 w 100"/>
                <a:gd name="T59" fmla="*/ 1 h 172"/>
                <a:gd name="T60" fmla="*/ 1 w 100"/>
                <a:gd name="T61" fmla="*/ 1 h 172"/>
                <a:gd name="T62" fmla="*/ 1 w 100"/>
                <a:gd name="T63" fmla="*/ 1 h 172"/>
                <a:gd name="T64" fmla="*/ 1 w 100"/>
                <a:gd name="T65" fmla="*/ 1 h 172"/>
                <a:gd name="T66" fmla="*/ 1 w 100"/>
                <a:gd name="T67" fmla="*/ 1 h 172"/>
                <a:gd name="T68" fmla="*/ 1 w 100"/>
                <a:gd name="T69" fmla="*/ 1 h 172"/>
                <a:gd name="T70" fmla="*/ 1 w 100"/>
                <a:gd name="T71" fmla="*/ 1 h 172"/>
                <a:gd name="T72" fmla="*/ 1 w 100"/>
                <a:gd name="T73" fmla="*/ 1 h 172"/>
                <a:gd name="T74" fmla="*/ 1 w 100"/>
                <a:gd name="T75" fmla="*/ 1 h 172"/>
                <a:gd name="T76" fmla="*/ 1 w 100"/>
                <a:gd name="T77" fmla="*/ 1 h 172"/>
                <a:gd name="T78" fmla="*/ 1 w 100"/>
                <a:gd name="T79" fmla="*/ 1 h 172"/>
                <a:gd name="T80" fmla="*/ 1 w 100"/>
                <a:gd name="T81" fmla="*/ 1 h 172"/>
                <a:gd name="T82" fmla="*/ 1 w 100"/>
                <a:gd name="T83" fmla="*/ 1 h 172"/>
                <a:gd name="T84" fmla="*/ 1 w 100"/>
                <a:gd name="T85" fmla="*/ 1 h 172"/>
                <a:gd name="T86" fmla="*/ 1 w 100"/>
                <a:gd name="T87" fmla="*/ 1 h 172"/>
                <a:gd name="T88" fmla="*/ 1 w 100"/>
                <a:gd name="T89" fmla="*/ 1 h 172"/>
                <a:gd name="T90" fmla="*/ 1 w 100"/>
                <a:gd name="T91" fmla="*/ 1 h 172"/>
                <a:gd name="T92" fmla="*/ 1 w 100"/>
                <a:gd name="T93" fmla="*/ 1 h 172"/>
                <a:gd name="T94" fmla="*/ 1 w 100"/>
                <a:gd name="T95" fmla="*/ 1 h 172"/>
                <a:gd name="T96" fmla="*/ 1 w 100"/>
                <a:gd name="T97" fmla="*/ 1 h 172"/>
                <a:gd name="T98" fmla="*/ 1 w 100"/>
                <a:gd name="T99" fmla="*/ 0 h 1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
                <a:gd name="T151" fmla="*/ 0 h 172"/>
                <a:gd name="T152" fmla="*/ 100 w 100"/>
                <a:gd name="T153" fmla="*/ 172 h 1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 h="172">
                  <a:moveTo>
                    <a:pt x="70" y="3"/>
                  </a:moveTo>
                  <a:lnTo>
                    <a:pt x="65" y="10"/>
                  </a:lnTo>
                  <a:lnTo>
                    <a:pt x="61" y="20"/>
                  </a:lnTo>
                  <a:lnTo>
                    <a:pt x="56" y="31"/>
                  </a:lnTo>
                  <a:lnTo>
                    <a:pt x="54" y="36"/>
                  </a:lnTo>
                  <a:lnTo>
                    <a:pt x="48" y="36"/>
                  </a:lnTo>
                  <a:lnTo>
                    <a:pt x="40" y="39"/>
                  </a:lnTo>
                  <a:lnTo>
                    <a:pt x="32" y="42"/>
                  </a:lnTo>
                  <a:lnTo>
                    <a:pt x="24" y="47"/>
                  </a:lnTo>
                  <a:lnTo>
                    <a:pt x="16" y="51"/>
                  </a:lnTo>
                  <a:lnTo>
                    <a:pt x="9" y="55"/>
                  </a:lnTo>
                  <a:lnTo>
                    <a:pt x="3" y="60"/>
                  </a:lnTo>
                  <a:lnTo>
                    <a:pt x="1" y="62"/>
                  </a:lnTo>
                  <a:lnTo>
                    <a:pt x="0" y="65"/>
                  </a:lnTo>
                  <a:lnTo>
                    <a:pt x="0" y="66"/>
                  </a:lnTo>
                  <a:lnTo>
                    <a:pt x="1" y="66"/>
                  </a:lnTo>
                  <a:lnTo>
                    <a:pt x="4" y="65"/>
                  </a:lnTo>
                  <a:lnTo>
                    <a:pt x="8" y="63"/>
                  </a:lnTo>
                  <a:lnTo>
                    <a:pt x="12" y="61"/>
                  </a:lnTo>
                  <a:lnTo>
                    <a:pt x="18" y="57"/>
                  </a:lnTo>
                  <a:lnTo>
                    <a:pt x="25" y="53"/>
                  </a:lnTo>
                  <a:lnTo>
                    <a:pt x="32" y="49"/>
                  </a:lnTo>
                  <a:lnTo>
                    <a:pt x="39" y="47"/>
                  </a:lnTo>
                  <a:lnTo>
                    <a:pt x="45" y="45"/>
                  </a:lnTo>
                  <a:lnTo>
                    <a:pt x="49" y="43"/>
                  </a:lnTo>
                  <a:lnTo>
                    <a:pt x="47" y="51"/>
                  </a:lnTo>
                  <a:lnTo>
                    <a:pt x="45" y="63"/>
                  </a:lnTo>
                  <a:lnTo>
                    <a:pt x="42" y="73"/>
                  </a:lnTo>
                  <a:lnTo>
                    <a:pt x="41" y="80"/>
                  </a:lnTo>
                  <a:lnTo>
                    <a:pt x="38" y="85"/>
                  </a:lnTo>
                  <a:lnTo>
                    <a:pt x="32" y="89"/>
                  </a:lnTo>
                  <a:lnTo>
                    <a:pt x="26" y="96"/>
                  </a:lnTo>
                  <a:lnTo>
                    <a:pt x="20" y="102"/>
                  </a:lnTo>
                  <a:lnTo>
                    <a:pt x="15" y="109"/>
                  </a:lnTo>
                  <a:lnTo>
                    <a:pt x="9" y="114"/>
                  </a:lnTo>
                  <a:lnTo>
                    <a:pt x="5" y="118"/>
                  </a:lnTo>
                  <a:lnTo>
                    <a:pt x="4" y="122"/>
                  </a:lnTo>
                  <a:lnTo>
                    <a:pt x="3" y="125"/>
                  </a:lnTo>
                  <a:lnTo>
                    <a:pt x="3" y="128"/>
                  </a:lnTo>
                  <a:lnTo>
                    <a:pt x="5" y="128"/>
                  </a:lnTo>
                  <a:lnTo>
                    <a:pt x="8" y="124"/>
                  </a:lnTo>
                  <a:lnTo>
                    <a:pt x="15" y="117"/>
                  </a:lnTo>
                  <a:lnTo>
                    <a:pt x="25" y="107"/>
                  </a:lnTo>
                  <a:lnTo>
                    <a:pt x="34" y="99"/>
                  </a:lnTo>
                  <a:lnTo>
                    <a:pt x="41" y="93"/>
                  </a:lnTo>
                  <a:lnTo>
                    <a:pt x="42" y="107"/>
                  </a:lnTo>
                  <a:lnTo>
                    <a:pt x="43" y="130"/>
                  </a:lnTo>
                  <a:lnTo>
                    <a:pt x="46" y="153"/>
                  </a:lnTo>
                  <a:lnTo>
                    <a:pt x="48" y="167"/>
                  </a:lnTo>
                  <a:lnTo>
                    <a:pt x="49" y="171"/>
                  </a:lnTo>
                  <a:lnTo>
                    <a:pt x="50" y="172"/>
                  </a:lnTo>
                  <a:lnTo>
                    <a:pt x="50" y="170"/>
                  </a:lnTo>
                  <a:lnTo>
                    <a:pt x="52" y="164"/>
                  </a:lnTo>
                  <a:lnTo>
                    <a:pt x="52" y="149"/>
                  </a:lnTo>
                  <a:lnTo>
                    <a:pt x="50" y="124"/>
                  </a:lnTo>
                  <a:lnTo>
                    <a:pt x="49" y="100"/>
                  </a:lnTo>
                  <a:lnTo>
                    <a:pt x="52" y="85"/>
                  </a:lnTo>
                  <a:lnTo>
                    <a:pt x="53" y="84"/>
                  </a:lnTo>
                  <a:lnTo>
                    <a:pt x="54" y="84"/>
                  </a:lnTo>
                  <a:lnTo>
                    <a:pt x="55" y="86"/>
                  </a:lnTo>
                  <a:lnTo>
                    <a:pt x="56" y="91"/>
                  </a:lnTo>
                  <a:lnTo>
                    <a:pt x="61" y="99"/>
                  </a:lnTo>
                  <a:lnTo>
                    <a:pt x="71" y="111"/>
                  </a:lnTo>
                  <a:lnTo>
                    <a:pt x="83" y="124"/>
                  </a:lnTo>
                  <a:lnTo>
                    <a:pt x="90" y="130"/>
                  </a:lnTo>
                  <a:lnTo>
                    <a:pt x="93" y="130"/>
                  </a:lnTo>
                  <a:lnTo>
                    <a:pt x="93" y="126"/>
                  </a:lnTo>
                  <a:lnTo>
                    <a:pt x="90" y="123"/>
                  </a:lnTo>
                  <a:lnTo>
                    <a:pt x="85" y="117"/>
                  </a:lnTo>
                  <a:lnTo>
                    <a:pt x="78" y="109"/>
                  </a:lnTo>
                  <a:lnTo>
                    <a:pt x="70" y="99"/>
                  </a:lnTo>
                  <a:lnTo>
                    <a:pt x="63" y="88"/>
                  </a:lnTo>
                  <a:lnTo>
                    <a:pt x="58" y="80"/>
                  </a:lnTo>
                  <a:lnTo>
                    <a:pt x="58" y="72"/>
                  </a:lnTo>
                  <a:lnTo>
                    <a:pt x="58" y="61"/>
                  </a:lnTo>
                  <a:lnTo>
                    <a:pt x="60" y="51"/>
                  </a:lnTo>
                  <a:lnTo>
                    <a:pt x="61" y="46"/>
                  </a:lnTo>
                  <a:lnTo>
                    <a:pt x="62" y="43"/>
                  </a:lnTo>
                  <a:lnTo>
                    <a:pt x="64" y="43"/>
                  </a:lnTo>
                  <a:lnTo>
                    <a:pt x="67" y="46"/>
                  </a:lnTo>
                  <a:lnTo>
                    <a:pt x="69" y="49"/>
                  </a:lnTo>
                  <a:lnTo>
                    <a:pt x="76" y="55"/>
                  </a:lnTo>
                  <a:lnTo>
                    <a:pt x="85" y="63"/>
                  </a:lnTo>
                  <a:lnTo>
                    <a:pt x="93" y="71"/>
                  </a:lnTo>
                  <a:lnTo>
                    <a:pt x="99" y="76"/>
                  </a:lnTo>
                  <a:lnTo>
                    <a:pt x="100" y="76"/>
                  </a:lnTo>
                  <a:lnTo>
                    <a:pt x="98" y="72"/>
                  </a:lnTo>
                  <a:lnTo>
                    <a:pt x="94" y="66"/>
                  </a:lnTo>
                  <a:lnTo>
                    <a:pt x="88" y="61"/>
                  </a:lnTo>
                  <a:lnTo>
                    <a:pt x="84" y="55"/>
                  </a:lnTo>
                  <a:lnTo>
                    <a:pt x="79" y="49"/>
                  </a:lnTo>
                  <a:lnTo>
                    <a:pt x="75" y="43"/>
                  </a:lnTo>
                  <a:lnTo>
                    <a:pt x="72" y="39"/>
                  </a:lnTo>
                  <a:lnTo>
                    <a:pt x="70" y="34"/>
                  </a:lnTo>
                  <a:lnTo>
                    <a:pt x="70" y="26"/>
                  </a:lnTo>
                  <a:lnTo>
                    <a:pt x="70" y="17"/>
                  </a:lnTo>
                  <a:lnTo>
                    <a:pt x="73" y="9"/>
                  </a:lnTo>
                  <a:lnTo>
                    <a:pt x="76" y="3"/>
                  </a:lnTo>
                  <a:lnTo>
                    <a:pt x="76" y="0"/>
                  </a:lnTo>
                  <a:lnTo>
                    <a:pt x="73" y="0"/>
                  </a:lnTo>
                  <a:lnTo>
                    <a:pt x="70" y="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4" name="Freeform 356"/>
            <p:cNvSpPr>
              <a:spLocks/>
            </p:cNvSpPr>
            <p:nvPr/>
          </p:nvSpPr>
          <p:spPr bwMode="auto">
            <a:xfrm>
              <a:off x="430" y="182"/>
              <a:ext cx="100" cy="79"/>
            </a:xfrm>
            <a:custGeom>
              <a:avLst/>
              <a:gdLst>
                <a:gd name="T0" fmla="*/ 1 w 200"/>
                <a:gd name="T1" fmla="*/ 1 h 158"/>
                <a:gd name="T2" fmla="*/ 1 w 200"/>
                <a:gd name="T3" fmla="*/ 1 h 158"/>
                <a:gd name="T4" fmla="*/ 1 w 200"/>
                <a:gd name="T5" fmla="*/ 1 h 158"/>
                <a:gd name="T6" fmla="*/ 1 w 200"/>
                <a:gd name="T7" fmla="*/ 1 h 158"/>
                <a:gd name="T8" fmla="*/ 1 w 200"/>
                <a:gd name="T9" fmla="*/ 1 h 158"/>
                <a:gd name="T10" fmla="*/ 1 w 200"/>
                <a:gd name="T11" fmla="*/ 1 h 158"/>
                <a:gd name="T12" fmla="*/ 1 w 200"/>
                <a:gd name="T13" fmla="*/ 1 h 158"/>
                <a:gd name="T14" fmla="*/ 1 w 200"/>
                <a:gd name="T15" fmla="*/ 1 h 158"/>
                <a:gd name="T16" fmla="*/ 1 w 200"/>
                <a:gd name="T17" fmla="*/ 1 h 158"/>
                <a:gd name="T18" fmla="*/ 1 w 200"/>
                <a:gd name="T19" fmla="*/ 1 h 158"/>
                <a:gd name="T20" fmla="*/ 1 w 200"/>
                <a:gd name="T21" fmla="*/ 1 h 158"/>
                <a:gd name="T22" fmla="*/ 1 w 200"/>
                <a:gd name="T23" fmla="*/ 1 h 158"/>
                <a:gd name="T24" fmla="*/ 1 w 200"/>
                <a:gd name="T25" fmla="*/ 1 h 158"/>
                <a:gd name="T26" fmla="*/ 1 w 200"/>
                <a:gd name="T27" fmla="*/ 1 h 158"/>
                <a:gd name="T28" fmla="*/ 1 w 200"/>
                <a:gd name="T29" fmla="*/ 1 h 158"/>
                <a:gd name="T30" fmla="*/ 1 w 200"/>
                <a:gd name="T31" fmla="*/ 1 h 158"/>
                <a:gd name="T32" fmla="*/ 1 w 200"/>
                <a:gd name="T33" fmla="*/ 1 h 158"/>
                <a:gd name="T34" fmla="*/ 1 w 200"/>
                <a:gd name="T35" fmla="*/ 1 h 158"/>
                <a:gd name="T36" fmla="*/ 1 w 200"/>
                <a:gd name="T37" fmla="*/ 1 h 158"/>
                <a:gd name="T38" fmla="*/ 1 w 200"/>
                <a:gd name="T39" fmla="*/ 1 h 158"/>
                <a:gd name="T40" fmla="*/ 1 w 200"/>
                <a:gd name="T41" fmla="*/ 1 h 158"/>
                <a:gd name="T42" fmla="*/ 1 w 200"/>
                <a:gd name="T43" fmla="*/ 1 h 158"/>
                <a:gd name="T44" fmla="*/ 1 w 200"/>
                <a:gd name="T45" fmla="*/ 1 h 158"/>
                <a:gd name="T46" fmla="*/ 1 w 200"/>
                <a:gd name="T47" fmla="*/ 1 h 158"/>
                <a:gd name="T48" fmla="*/ 1 w 200"/>
                <a:gd name="T49" fmla="*/ 1 h 158"/>
                <a:gd name="T50" fmla="*/ 1 w 200"/>
                <a:gd name="T51" fmla="*/ 1 h 158"/>
                <a:gd name="T52" fmla="*/ 1 w 200"/>
                <a:gd name="T53" fmla="*/ 1 h 158"/>
                <a:gd name="T54" fmla="*/ 1 w 200"/>
                <a:gd name="T55" fmla="*/ 1 h 158"/>
                <a:gd name="T56" fmla="*/ 1 w 200"/>
                <a:gd name="T57" fmla="*/ 1 h 158"/>
                <a:gd name="T58" fmla="*/ 1 w 200"/>
                <a:gd name="T59" fmla="*/ 1 h 158"/>
                <a:gd name="T60" fmla="*/ 1 w 200"/>
                <a:gd name="T61" fmla="*/ 1 h 158"/>
                <a:gd name="T62" fmla="*/ 1 w 200"/>
                <a:gd name="T63" fmla="*/ 1 h 158"/>
                <a:gd name="T64" fmla="*/ 1 w 200"/>
                <a:gd name="T65" fmla="*/ 1 h 158"/>
                <a:gd name="T66" fmla="*/ 1 w 200"/>
                <a:gd name="T67" fmla="*/ 1 h 158"/>
                <a:gd name="T68" fmla="*/ 1 w 200"/>
                <a:gd name="T69" fmla="*/ 1 h 158"/>
                <a:gd name="T70" fmla="*/ 1 w 200"/>
                <a:gd name="T71" fmla="*/ 1 h 158"/>
                <a:gd name="T72" fmla="*/ 1 w 200"/>
                <a:gd name="T73" fmla="*/ 1 h 158"/>
                <a:gd name="T74" fmla="*/ 1 w 200"/>
                <a:gd name="T75" fmla="*/ 1 h 158"/>
                <a:gd name="T76" fmla="*/ 1 w 200"/>
                <a:gd name="T77" fmla="*/ 1 h 158"/>
                <a:gd name="T78" fmla="*/ 1 w 200"/>
                <a:gd name="T79" fmla="*/ 1 h 158"/>
                <a:gd name="T80" fmla="*/ 1 w 200"/>
                <a:gd name="T81" fmla="*/ 1 h 158"/>
                <a:gd name="T82" fmla="*/ 1 w 200"/>
                <a:gd name="T83" fmla="*/ 1 h 158"/>
                <a:gd name="T84" fmla="*/ 1 w 200"/>
                <a:gd name="T85" fmla="*/ 1 h 158"/>
                <a:gd name="T86" fmla="*/ 1 w 200"/>
                <a:gd name="T87" fmla="*/ 1 h 158"/>
                <a:gd name="T88" fmla="*/ 1 w 200"/>
                <a:gd name="T89" fmla="*/ 1 h 158"/>
                <a:gd name="T90" fmla="*/ 1 w 200"/>
                <a:gd name="T91" fmla="*/ 1 h 158"/>
                <a:gd name="T92" fmla="*/ 1 w 200"/>
                <a:gd name="T93" fmla="*/ 1 h 158"/>
                <a:gd name="T94" fmla="*/ 1 w 200"/>
                <a:gd name="T95" fmla="*/ 1 h 158"/>
                <a:gd name="T96" fmla="*/ 1 w 200"/>
                <a:gd name="T97" fmla="*/ 1 h 158"/>
                <a:gd name="T98" fmla="*/ 1 w 200"/>
                <a:gd name="T99" fmla="*/ 1 h 158"/>
                <a:gd name="T100" fmla="*/ 1 w 200"/>
                <a:gd name="T101" fmla="*/ 1 h 158"/>
                <a:gd name="T102" fmla="*/ 1 w 200"/>
                <a:gd name="T103" fmla="*/ 0 h 158"/>
                <a:gd name="T104" fmla="*/ 1 w 200"/>
                <a:gd name="T105" fmla="*/ 1 h 158"/>
                <a:gd name="T106" fmla="*/ 1 w 200"/>
                <a:gd name="T107" fmla="*/ 1 h 158"/>
                <a:gd name="T108" fmla="*/ 1 w 200"/>
                <a:gd name="T109" fmla="*/ 1 h 158"/>
                <a:gd name="T110" fmla="*/ 1 w 200"/>
                <a:gd name="T111" fmla="*/ 1 h 158"/>
                <a:gd name="T112" fmla="*/ 1 w 200"/>
                <a:gd name="T113" fmla="*/ 1 h 158"/>
                <a:gd name="T114" fmla="*/ 1 w 200"/>
                <a:gd name="T115" fmla="*/ 1 h 158"/>
                <a:gd name="T116" fmla="*/ 1 w 200"/>
                <a:gd name="T117" fmla="*/ 1 h 158"/>
                <a:gd name="T118" fmla="*/ 1 w 200"/>
                <a:gd name="T119" fmla="*/ 1 h 158"/>
                <a:gd name="T120" fmla="*/ 1 w 200"/>
                <a:gd name="T121" fmla="*/ 1 h 158"/>
                <a:gd name="T122" fmla="*/ 1 w 200"/>
                <a:gd name="T123" fmla="*/ 1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58"/>
                <a:gd name="T188" fmla="*/ 200 w 200"/>
                <a:gd name="T189" fmla="*/ 158 h 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58">
                  <a:moveTo>
                    <a:pt x="0" y="13"/>
                  </a:moveTo>
                  <a:lnTo>
                    <a:pt x="5" y="16"/>
                  </a:lnTo>
                  <a:lnTo>
                    <a:pt x="11" y="22"/>
                  </a:lnTo>
                  <a:lnTo>
                    <a:pt x="16" y="27"/>
                  </a:lnTo>
                  <a:lnTo>
                    <a:pt x="19" y="30"/>
                  </a:lnTo>
                  <a:lnTo>
                    <a:pt x="23" y="33"/>
                  </a:lnTo>
                  <a:lnTo>
                    <a:pt x="31" y="35"/>
                  </a:lnTo>
                  <a:lnTo>
                    <a:pt x="39" y="40"/>
                  </a:lnTo>
                  <a:lnTo>
                    <a:pt x="45" y="43"/>
                  </a:lnTo>
                  <a:lnTo>
                    <a:pt x="45" y="58"/>
                  </a:lnTo>
                  <a:lnTo>
                    <a:pt x="45" y="74"/>
                  </a:lnTo>
                  <a:lnTo>
                    <a:pt x="45" y="89"/>
                  </a:lnTo>
                  <a:lnTo>
                    <a:pt x="47" y="101"/>
                  </a:lnTo>
                  <a:lnTo>
                    <a:pt x="50" y="105"/>
                  </a:lnTo>
                  <a:lnTo>
                    <a:pt x="51" y="105"/>
                  </a:lnTo>
                  <a:lnTo>
                    <a:pt x="51" y="101"/>
                  </a:lnTo>
                  <a:lnTo>
                    <a:pt x="50" y="96"/>
                  </a:lnTo>
                  <a:lnTo>
                    <a:pt x="50" y="86"/>
                  </a:lnTo>
                  <a:lnTo>
                    <a:pt x="51" y="69"/>
                  </a:lnTo>
                  <a:lnTo>
                    <a:pt x="53" y="53"/>
                  </a:lnTo>
                  <a:lnTo>
                    <a:pt x="56" y="44"/>
                  </a:lnTo>
                  <a:lnTo>
                    <a:pt x="59" y="46"/>
                  </a:lnTo>
                  <a:lnTo>
                    <a:pt x="62" y="50"/>
                  </a:lnTo>
                  <a:lnTo>
                    <a:pt x="68" y="55"/>
                  </a:lnTo>
                  <a:lnTo>
                    <a:pt x="74" y="60"/>
                  </a:lnTo>
                  <a:lnTo>
                    <a:pt x="79" y="65"/>
                  </a:lnTo>
                  <a:lnTo>
                    <a:pt x="84" y="69"/>
                  </a:lnTo>
                  <a:lnTo>
                    <a:pt x="88" y="73"/>
                  </a:lnTo>
                  <a:lnTo>
                    <a:pt x="91" y="75"/>
                  </a:lnTo>
                  <a:lnTo>
                    <a:pt x="94" y="94"/>
                  </a:lnTo>
                  <a:lnTo>
                    <a:pt x="97" y="118"/>
                  </a:lnTo>
                  <a:lnTo>
                    <a:pt x="103" y="141"/>
                  </a:lnTo>
                  <a:lnTo>
                    <a:pt x="109" y="155"/>
                  </a:lnTo>
                  <a:lnTo>
                    <a:pt x="112" y="158"/>
                  </a:lnTo>
                  <a:lnTo>
                    <a:pt x="113" y="156"/>
                  </a:lnTo>
                  <a:lnTo>
                    <a:pt x="112" y="150"/>
                  </a:lnTo>
                  <a:lnTo>
                    <a:pt x="110" y="143"/>
                  </a:lnTo>
                  <a:lnTo>
                    <a:pt x="107" y="131"/>
                  </a:lnTo>
                  <a:lnTo>
                    <a:pt x="104" y="112"/>
                  </a:lnTo>
                  <a:lnTo>
                    <a:pt x="100" y="94"/>
                  </a:lnTo>
                  <a:lnTo>
                    <a:pt x="100" y="81"/>
                  </a:lnTo>
                  <a:lnTo>
                    <a:pt x="110" y="86"/>
                  </a:lnTo>
                  <a:lnTo>
                    <a:pt x="122" y="94"/>
                  </a:lnTo>
                  <a:lnTo>
                    <a:pt x="137" y="102"/>
                  </a:lnTo>
                  <a:lnTo>
                    <a:pt x="153" y="110"/>
                  </a:lnTo>
                  <a:lnTo>
                    <a:pt x="168" y="119"/>
                  </a:lnTo>
                  <a:lnTo>
                    <a:pt x="181" y="126"/>
                  </a:lnTo>
                  <a:lnTo>
                    <a:pt x="191" y="132"/>
                  </a:lnTo>
                  <a:lnTo>
                    <a:pt x="196" y="135"/>
                  </a:lnTo>
                  <a:lnTo>
                    <a:pt x="198" y="138"/>
                  </a:lnTo>
                  <a:lnTo>
                    <a:pt x="200" y="136"/>
                  </a:lnTo>
                  <a:lnTo>
                    <a:pt x="197" y="133"/>
                  </a:lnTo>
                  <a:lnTo>
                    <a:pt x="191" y="128"/>
                  </a:lnTo>
                  <a:lnTo>
                    <a:pt x="186" y="124"/>
                  </a:lnTo>
                  <a:lnTo>
                    <a:pt x="175" y="117"/>
                  </a:lnTo>
                  <a:lnTo>
                    <a:pt x="163" y="109"/>
                  </a:lnTo>
                  <a:lnTo>
                    <a:pt x="149" y="99"/>
                  </a:lnTo>
                  <a:lnTo>
                    <a:pt x="135" y="91"/>
                  </a:lnTo>
                  <a:lnTo>
                    <a:pt x="122" y="83"/>
                  </a:lnTo>
                  <a:lnTo>
                    <a:pt x="112" y="78"/>
                  </a:lnTo>
                  <a:lnTo>
                    <a:pt x="106" y="74"/>
                  </a:lnTo>
                  <a:lnTo>
                    <a:pt x="102" y="73"/>
                  </a:lnTo>
                  <a:lnTo>
                    <a:pt x="103" y="72"/>
                  </a:lnTo>
                  <a:lnTo>
                    <a:pt x="107" y="72"/>
                  </a:lnTo>
                  <a:lnTo>
                    <a:pt x="115" y="69"/>
                  </a:lnTo>
                  <a:lnTo>
                    <a:pt x="122" y="67"/>
                  </a:lnTo>
                  <a:lnTo>
                    <a:pt x="132" y="65"/>
                  </a:lnTo>
                  <a:lnTo>
                    <a:pt x="143" y="64"/>
                  </a:lnTo>
                  <a:lnTo>
                    <a:pt x="155" y="63"/>
                  </a:lnTo>
                  <a:lnTo>
                    <a:pt x="166" y="61"/>
                  </a:lnTo>
                  <a:lnTo>
                    <a:pt x="178" y="63"/>
                  </a:lnTo>
                  <a:lnTo>
                    <a:pt x="187" y="64"/>
                  </a:lnTo>
                  <a:lnTo>
                    <a:pt x="194" y="66"/>
                  </a:lnTo>
                  <a:lnTo>
                    <a:pt x="200" y="69"/>
                  </a:lnTo>
                  <a:lnTo>
                    <a:pt x="200" y="67"/>
                  </a:lnTo>
                  <a:lnTo>
                    <a:pt x="196" y="64"/>
                  </a:lnTo>
                  <a:lnTo>
                    <a:pt x="190" y="60"/>
                  </a:lnTo>
                  <a:lnTo>
                    <a:pt x="185" y="59"/>
                  </a:lnTo>
                  <a:lnTo>
                    <a:pt x="174" y="58"/>
                  </a:lnTo>
                  <a:lnTo>
                    <a:pt x="162" y="58"/>
                  </a:lnTo>
                  <a:lnTo>
                    <a:pt x="148" y="58"/>
                  </a:lnTo>
                  <a:lnTo>
                    <a:pt x="133" y="58"/>
                  </a:lnTo>
                  <a:lnTo>
                    <a:pt x="120" y="59"/>
                  </a:lnTo>
                  <a:lnTo>
                    <a:pt x="110" y="59"/>
                  </a:lnTo>
                  <a:lnTo>
                    <a:pt x="104" y="60"/>
                  </a:lnTo>
                  <a:lnTo>
                    <a:pt x="100" y="59"/>
                  </a:lnTo>
                  <a:lnTo>
                    <a:pt x="95" y="57"/>
                  </a:lnTo>
                  <a:lnTo>
                    <a:pt x="90" y="53"/>
                  </a:lnTo>
                  <a:lnTo>
                    <a:pt x="84" y="49"/>
                  </a:lnTo>
                  <a:lnTo>
                    <a:pt x="79" y="44"/>
                  </a:lnTo>
                  <a:lnTo>
                    <a:pt x="73" y="40"/>
                  </a:lnTo>
                  <a:lnTo>
                    <a:pt x="69" y="37"/>
                  </a:lnTo>
                  <a:lnTo>
                    <a:pt x="67" y="35"/>
                  </a:lnTo>
                  <a:lnTo>
                    <a:pt x="73" y="31"/>
                  </a:lnTo>
                  <a:lnTo>
                    <a:pt x="80" y="27"/>
                  </a:lnTo>
                  <a:lnTo>
                    <a:pt x="88" y="22"/>
                  </a:lnTo>
                  <a:lnTo>
                    <a:pt x="97" y="18"/>
                  </a:lnTo>
                  <a:lnTo>
                    <a:pt x="105" y="13"/>
                  </a:lnTo>
                  <a:lnTo>
                    <a:pt x="112" y="8"/>
                  </a:lnTo>
                  <a:lnTo>
                    <a:pt x="119" y="6"/>
                  </a:lnTo>
                  <a:lnTo>
                    <a:pt x="124" y="5"/>
                  </a:lnTo>
                  <a:lnTo>
                    <a:pt x="128" y="4"/>
                  </a:lnTo>
                  <a:lnTo>
                    <a:pt x="128" y="1"/>
                  </a:lnTo>
                  <a:lnTo>
                    <a:pt x="122" y="0"/>
                  </a:lnTo>
                  <a:lnTo>
                    <a:pt x="114" y="3"/>
                  </a:lnTo>
                  <a:lnTo>
                    <a:pt x="109" y="5"/>
                  </a:lnTo>
                  <a:lnTo>
                    <a:pt x="102" y="8"/>
                  </a:lnTo>
                  <a:lnTo>
                    <a:pt x="92" y="12"/>
                  </a:lnTo>
                  <a:lnTo>
                    <a:pt x="84" y="15"/>
                  </a:lnTo>
                  <a:lnTo>
                    <a:pt x="75" y="20"/>
                  </a:lnTo>
                  <a:lnTo>
                    <a:pt x="68" y="23"/>
                  </a:lnTo>
                  <a:lnTo>
                    <a:pt x="61" y="26"/>
                  </a:lnTo>
                  <a:lnTo>
                    <a:pt x="58" y="28"/>
                  </a:lnTo>
                  <a:lnTo>
                    <a:pt x="53" y="30"/>
                  </a:lnTo>
                  <a:lnTo>
                    <a:pt x="49" y="30"/>
                  </a:lnTo>
                  <a:lnTo>
                    <a:pt x="43" y="29"/>
                  </a:lnTo>
                  <a:lnTo>
                    <a:pt x="37" y="26"/>
                  </a:lnTo>
                  <a:lnTo>
                    <a:pt x="33" y="23"/>
                  </a:lnTo>
                  <a:lnTo>
                    <a:pt x="28" y="21"/>
                  </a:lnTo>
                  <a:lnTo>
                    <a:pt x="22" y="19"/>
                  </a:lnTo>
                  <a:lnTo>
                    <a:pt x="16" y="18"/>
                  </a:lnTo>
                  <a:lnTo>
                    <a:pt x="12"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5" name="Freeform 357"/>
            <p:cNvSpPr>
              <a:spLocks/>
            </p:cNvSpPr>
            <p:nvPr/>
          </p:nvSpPr>
          <p:spPr bwMode="auto">
            <a:xfrm>
              <a:off x="85" y="303"/>
              <a:ext cx="65" cy="67"/>
            </a:xfrm>
            <a:custGeom>
              <a:avLst/>
              <a:gdLst>
                <a:gd name="T0" fmla="*/ 0 w 131"/>
                <a:gd name="T1" fmla="*/ 1 h 134"/>
                <a:gd name="T2" fmla="*/ 0 w 131"/>
                <a:gd name="T3" fmla="*/ 1 h 134"/>
                <a:gd name="T4" fmla="*/ 0 w 131"/>
                <a:gd name="T5" fmla="*/ 1 h 134"/>
                <a:gd name="T6" fmla="*/ 0 w 131"/>
                <a:gd name="T7" fmla="*/ 1 h 134"/>
                <a:gd name="T8" fmla="*/ 0 w 131"/>
                <a:gd name="T9" fmla="*/ 1 h 134"/>
                <a:gd name="T10" fmla="*/ 0 w 131"/>
                <a:gd name="T11" fmla="*/ 1 h 134"/>
                <a:gd name="T12" fmla="*/ 0 w 131"/>
                <a:gd name="T13" fmla="*/ 1 h 134"/>
                <a:gd name="T14" fmla="*/ 0 w 131"/>
                <a:gd name="T15" fmla="*/ 1 h 134"/>
                <a:gd name="T16" fmla="*/ 0 w 131"/>
                <a:gd name="T17" fmla="*/ 1 h 134"/>
                <a:gd name="T18" fmla="*/ 0 w 131"/>
                <a:gd name="T19" fmla="*/ 1 h 134"/>
                <a:gd name="T20" fmla="*/ 0 w 131"/>
                <a:gd name="T21" fmla="*/ 1 h 134"/>
                <a:gd name="T22" fmla="*/ 0 w 131"/>
                <a:gd name="T23" fmla="*/ 1 h 134"/>
                <a:gd name="T24" fmla="*/ 0 w 131"/>
                <a:gd name="T25" fmla="*/ 1 h 134"/>
                <a:gd name="T26" fmla="*/ 0 w 131"/>
                <a:gd name="T27" fmla="*/ 1 h 134"/>
                <a:gd name="T28" fmla="*/ 0 w 131"/>
                <a:gd name="T29" fmla="*/ 1 h 134"/>
                <a:gd name="T30" fmla="*/ 0 w 131"/>
                <a:gd name="T31" fmla="*/ 1 h 134"/>
                <a:gd name="T32" fmla="*/ 0 w 131"/>
                <a:gd name="T33" fmla="*/ 1 h 134"/>
                <a:gd name="T34" fmla="*/ 0 w 131"/>
                <a:gd name="T35" fmla="*/ 1 h 134"/>
                <a:gd name="T36" fmla="*/ 0 w 131"/>
                <a:gd name="T37" fmla="*/ 1 h 134"/>
                <a:gd name="T38" fmla="*/ 0 w 131"/>
                <a:gd name="T39" fmla="*/ 1 h 134"/>
                <a:gd name="T40" fmla="*/ 0 w 131"/>
                <a:gd name="T41" fmla="*/ 1 h 134"/>
                <a:gd name="T42" fmla="*/ 0 w 131"/>
                <a:gd name="T43" fmla="*/ 1 h 134"/>
                <a:gd name="T44" fmla="*/ 0 w 131"/>
                <a:gd name="T45" fmla="*/ 1 h 134"/>
                <a:gd name="T46" fmla="*/ 0 w 131"/>
                <a:gd name="T47" fmla="*/ 1 h 134"/>
                <a:gd name="T48" fmla="*/ 0 w 131"/>
                <a:gd name="T49" fmla="*/ 1 h 134"/>
                <a:gd name="T50" fmla="*/ 0 w 131"/>
                <a:gd name="T51" fmla="*/ 1 h 134"/>
                <a:gd name="T52" fmla="*/ 0 w 131"/>
                <a:gd name="T53" fmla="*/ 1 h 134"/>
                <a:gd name="T54" fmla="*/ 0 w 131"/>
                <a:gd name="T55" fmla="*/ 1 h 134"/>
                <a:gd name="T56" fmla="*/ 0 w 131"/>
                <a:gd name="T57" fmla="*/ 1 h 134"/>
                <a:gd name="T58" fmla="*/ 0 w 131"/>
                <a:gd name="T59" fmla="*/ 1 h 134"/>
                <a:gd name="T60" fmla="*/ 0 w 131"/>
                <a:gd name="T61" fmla="*/ 1 h 134"/>
                <a:gd name="T62" fmla="*/ 0 w 131"/>
                <a:gd name="T63" fmla="*/ 1 h 134"/>
                <a:gd name="T64" fmla="*/ 0 w 131"/>
                <a:gd name="T65" fmla="*/ 1 h 134"/>
                <a:gd name="T66" fmla="*/ 0 w 131"/>
                <a:gd name="T67" fmla="*/ 1 h 134"/>
                <a:gd name="T68" fmla="*/ 0 w 131"/>
                <a:gd name="T69" fmla="*/ 1 h 134"/>
                <a:gd name="T70" fmla="*/ 0 w 131"/>
                <a:gd name="T71" fmla="*/ 1 h 134"/>
                <a:gd name="T72" fmla="*/ 0 w 131"/>
                <a:gd name="T73" fmla="*/ 1 h 134"/>
                <a:gd name="T74" fmla="*/ 0 w 131"/>
                <a:gd name="T75" fmla="*/ 1 h 134"/>
                <a:gd name="T76" fmla="*/ 0 w 131"/>
                <a:gd name="T77" fmla="*/ 1 h 134"/>
                <a:gd name="T78" fmla="*/ 0 w 131"/>
                <a:gd name="T79" fmla="*/ 1 h 134"/>
                <a:gd name="T80" fmla="*/ 0 w 131"/>
                <a:gd name="T81" fmla="*/ 1 h 134"/>
                <a:gd name="T82" fmla="*/ 0 w 131"/>
                <a:gd name="T83" fmla="*/ 1 h 134"/>
                <a:gd name="T84" fmla="*/ 0 w 131"/>
                <a:gd name="T85" fmla="*/ 1 h 134"/>
                <a:gd name="T86" fmla="*/ 0 w 131"/>
                <a:gd name="T87" fmla="*/ 1 h 134"/>
                <a:gd name="T88" fmla="*/ 0 w 131"/>
                <a:gd name="T89" fmla="*/ 1 h 134"/>
                <a:gd name="T90" fmla="*/ 0 w 131"/>
                <a:gd name="T91" fmla="*/ 1 h 134"/>
                <a:gd name="T92" fmla="*/ 0 w 131"/>
                <a:gd name="T93" fmla="*/ 1 h 134"/>
                <a:gd name="T94" fmla="*/ 0 w 131"/>
                <a:gd name="T95" fmla="*/ 1 h 134"/>
                <a:gd name="T96" fmla="*/ 0 w 131"/>
                <a:gd name="T97" fmla="*/ 1 h 134"/>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31"/>
                <a:gd name="T148" fmla="*/ 0 h 134"/>
                <a:gd name="T149" fmla="*/ 131 w 131"/>
                <a:gd name="T150" fmla="*/ 134 h 134"/>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31" h="134">
                  <a:moveTo>
                    <a:pt x="32" y="30"/>
                  </a:moveTo>
                  <a:lnTo>
                    <a:pt x="22" y="33"/>
                  </a:lnTo>
                  <a:lnTo>
                    <a:pt x="14" y="40"/>
                  </a:lnTo>
                  <a:lnTo>
                    <a:pt x="11" y="50"/>
                  </a:lnTo>
                  <a:lnTo>
                    <a:pt x="17" y="64"/>
                  </a:lnTo>
                  <a:lnTo>
                    <a:pt x="20" y="66"/>
                  </a:lnTo>
                  <a:lnTo>
                    <a:pt x="25" y="66"/>
                  </a:lnTo>
                  <a:lnTo>
                    <a:pt x="29" y="65"/>
                  </a:lnTo>
                  <a:lnTo>
                    <a:pt x="32" y="64"/>
                  </a:lnTo>
                  <a:lnTo>
                    <a:pt x="36" y="66"/>
                  </a:lnTo>
                  <a:lnTo>
                    <a:pt x="40" y="70"/>
                  </a:lnTo>
                  <a:lnTo>
                    <a:pt x="43" y="72"/>
                  </a:lnTo>
                  <a:lnTo>
                    <a:pt x="45" y="75"/>
                  </a:lnTo>
                  <a:lnTo>
                    <a:pt x="47" y="79"/>
                  </a:lnTo>
                  <a:lnTo>
                    <a:pt x="47" y="80"/>
                  </a:lnTo>
                  <a:lnTo>
                    <a:pt x="44" y="80"/>
                  </a:lnTo>
                  <a:lnTo>
                    <a:pt x="40" y="79"/>
                  </a:lnTo>
                  <a:lnTo>
                    <a:pt x="35" y="78"/>
                  </a:lnTo>
                  <a:lnTo>
                    <a:pt x="32" y="77"/>
                  </a:lnTo>
                  <a:lnTo>
                    <a:pt x="29" y="77"/>
                  </a:lnTo>
                  <a:lnTo>
                    <a:pt x="28" y="74"/>
                  </a:lnTo>
                  <a:lnTo>
                    <a:pt x="27" y="72"/>
                  </a:lnTo>
                  <a:lnTo>
                    <a:pt x="23" y="70"/>
                  </a:lnTo>
                  <a:lnTo>
                    <a:pt x="18" y="68"/>
                  </a:lnTo>
                  <a:lnTo>
                    <a:pt x="12" y="70"/>
                  </a:lnTo>
                  <a:lnTo>
                    <a:pt x="6" y="72"/>
                  </a:lnTo>
                  <a:lnTo>
                    <a:pt x="3" y="77"/>
                  </a:lnTo>
                  <a:lnTo>
                    <a:pt x="0" y="82"/>
                  </a:lnTo>
                  <a:lnTo>
                    <a:pt x="0" y="89"/>
                  </a:lnTo>
                  <a:lnTo>
                    <a:pt x="0" y="93"/>
                  </a:lnTo>
                  <a:lnTo>
                    <a:pt x="2" y="96"/>
                  </a:lnTo>
                  <a:lnTo>
                    <a:pt x="4" y="98"/>
                  </a:lnTo>
                  <a:lnTo>
                    <a:pt x="5" y="101"/>
                  </a:lnTo>
                  <a:lnTo>
                    <a:pt x="12" y="104"/>
                  </a:lnTo>
                  <a:lnTo>
                    <a:pt x="20" y="105"/>
                  </a:lnTo>
                  <a:lnTo>
                    <a:pt x="27" y="104"/>
                  </a:lnTo>
                  <a:lnTo>
                    <a:pt x="32" y="101"/>
                  </a:lnTo>
                  <a:lnTo>
                    <a:pt x="35" y="97"/>
                  </a:lnTo>
                  <a:lnTo>
                    <a:pt x="38" y="97"/>
                  </a:lnTo>
                  <a:lnTo>
                    <a:pt x="42" y="98"/>
                  </a:lnTo>
                  <a:lnTo>
                    <a:pt x="45" y="100"/>
                  </a:lnTo>
                  <a:lnTo>
                    <a:pt x="38" y="105"/>
                  </a:lnTo>
                  <a:lnTo>
                    <a:pt x="33" y="115"/>
                  </a:lnTo>
                  <a:lnTo>
                    <a:pt x="29" y="124"/>
                  </a:lnTo>
                  <a:lnTo>
                    <a:pt x="32" y="131"/>
                  </a:lnTo>
                  <a:lnTo>
                    <a:pt x="38" y="134"/>
                  </a:lnTo>
                  <a:lnTo>
                    <a:pt x="45" y="134"/>
                  </a:lnTo>
                  <a:lnTo>
                    <a:pt x="53" y="132"/>
                  </a:lnTo>
                  <a:lnTo>
                    <a:pt x="58" y="127"/>
                  </a:lnTo>
                  <a:lnTo>
                    <a:pt x="61" y="121"/>
                  </a:lnTo>
                  <a:lnTo>
                    <a:pt x="61" y="115"/>
                  </a:lnTo>
                  <a:lnTo>
                    <a:pt x="60" y="108"/>
                  </a:lnTo>
                  <a:lnTo>
                    <a:pt x="58" y="103"/>
                  </a:lnTo>
                  <a:lnTo>
                    <a:pt x="56" y="100"/>
                  </a:lnTo>
                  <a:lnTo>
                    <a:pt x="56" y="97"/>
                  </a:lnTo>
                  <a:lnTo>
                    <a:pt x="57" y="96"/>
                  </a:lnTo>
                  <a:lnTo>
                    <a:pt x="59" y="95"/>
                  </a:lnTo>
                  <a:lnTo>
                    <a:pt x="61" y="95"/>
                  </a:lnTo>
                  <a:lnTo>
                    <a:pt x="63" y="98"/>
                  </a:lnTo>
                  <a:lnTo>
                    <a:pt x="64" y="102"/>
                  </a:lnTo>
                  <a:lnTo>
                    <a:pt x="65" y="105"/>
                  </a:lnTo>
                  <a:lnTo>
                    <a:pt x="66" y="110"/>
                  </a:lnTo>
                  <a:lnTo>
                    <a:pt x="71" y="115"/>
                  </a:lnTo>
                  <a:lnTo>
                    <a:pt x="76" y="116"/>
                  </a:lnTo>
                  <a:lnTo>
                    <a:pt x="86" y="111"/>
                  </a:lnTo>
                  <a:lnTo>
                    <a:pt x="89" y="115"/>
                  </a:lnTo>
                  <a:lnTo>
                    <a:pt x="94" y="117"/>
                  </a:lnTo>
                  <a:lnTo>
                    <a:pt x="99" y="119"/>
                  </a:lnTo>
                  <a:lnTo>
                    <a:pt x="105" y="119"/>
                  </a:lnTo>
                  <a:lnTo>
                    <a:pt x="110" y="118"/>
                  </a:lnTo>
                  <a:lnTo>
                    <a:pt x="116" y="115"/>
                  </a:lnTo>
                  <a:lnTo>
                    <a:pt x="120" y="110"/>
                  </a:lnTo>
                  <a:lnTo>
                    <a:pt x="124" y="102"/>
                  </a:lnTo>
                  <a:lnTo>
                    <a:pt x="124" y="101"/>
                  </a:lnTo>
                  <a:lnTo>
                    <a:pt x="124" y="100"/>
                  </a:lnTo>
                  <a:lnTo>
                    <a:pt x="123" y="100"/>
                  </a:lnTo>
                  <a:lnTo>
                    <a:pt x="123" y="98"/>
                  </a:lnTo>
                  <a:lnTo>
                    <a:pt x="120" y="95"/>
                  </a:lnTo>
                  <a:lnTo>
                    <a:pt x="117" y="89"/>
                  </a:lnTo>
                  <a:lnTo>
                    <a:pt x="111" y="86"/>
                  </a:lnTo>
                  <a:lnTo>
                    <a:pt x="103" y="86"/>
                  </a:lnTo>
                  <a:lnTo>
                    <a:pt x="98" y="87"/>
                  </a:lnTo>
                  <a:lnTo>
                    <a:pt x="94" y="86"/>
                  </a:lnTo>
                  <a:lnTo>
                    <a:pt x="90" y="82"/>
                  </a:lnTo>
                  <a:lnTo>
                    <a:pt x="88" y="80"/>
                  </a:lnTo>
                  <a:lnTo>
                    <a:pt x="93" y="75"/>
                  </a:lnTo>
                  <a:lnTo>
                    <a:pt x="96" y="71"/>
                  </a:lnTo>
                  <a:lnTo>
                    <a:pt x="101" y="67"/>
                  </a:lnTo>
                  <a:lnTo>
                    <a:pt x="104" y="64"/>
                  </a:lnTo>
                  <a:lnTo>
                    <a:pt x="113" y="65"/>
                  </a:lnTo>
                  <a:lnTo>
                    <a:pt x="120" y="63"/>
                  </a:lnTo>
                  <a:lnTo>
                    <a:pt x="125" y="60"/>
                  </a:lnTo>
                  <a:lnTo>
                    <a:pt x="128" y="56"/>
                  </a:lnTo>
                  <a:lnTo>
                    <a:pt x="131" y="50"/>
                  </a:lnTo>
                  <a:lnTo>
                    <a:pt x="131" y="45"/>
                  </a:lnTo>
                  <a:lnTo>
                    <a:pt x="129" y="40"/>
                  </a:lnTo>
                  <a:lnTo>
                    <a:pt x="126" y="35"/>
                  </a:lnTo>
                  <a:lnTo>
                    <a:pt x="121" y="32"/>
                  </a:lnTo>
                  <a:lnTo>
                    <a:pt x="114" y="30"/>
                  </a:lnTo>
                  <a:lnTo>
                    <a:pt x="106" y="32"/>
                  </a:lnTo>
                  <a:lnTo>
                    <a:pt x="101" y="34"/>
                  </a:lnTo>
                  <a:lnTo>
                    <a:pt x="97" y="37"/>
                  </a:lnTo>
                  <a:lnTo>
                    <a:pt x="97" y="41"/>
                  </a:lnTo>
                  <a:lnTo>
                    <a:pt x="97" y="45"/>
                  </a:lnTo>
                  <a:lnTo>
                    <a:pt x="97" y="49"/>
                  </a:lnTo>
                  <a:lnTo>
                    <a:pt x="93" y="53"/>
                  </a:lnTo>
                  <a:lnTo>
                    <a:pt x="88" y="57"/>
                  </a:lnTo>
                  <a:lnTo>
                    <a:pt x="83" y="60"/>
                  </a:lnTo>
                  <a:lnTo>
                    <a:pt x="81" y="63"/>
                  </a:lnTo>
                  <a:lnTo>
                    <a:pt x="79" y="62"/>
                  </a:lnTo>
                  <a:lnTo>
                    <a:pt x="78" y="59"/>
                  </a:lnTo>
                  <a:lnTo>
                    <a:pt x="75" y="58"/>
                  </a:lnTo>
                  <a:lnTo>
                    <a:pt x="73" y="57"/>
                  </a:lnTo>
                  <a:lnTo>
                    <a:pt x="75" y="52"/>
                  </a:lnTo>
                  <a:lnTo>
                    <a:pt x="78" y="47"/>
                  </a:lnTo>
                  <a:lnTo>
                    <a:pt x="79" y="41"/>
                  </a:lnTo>
                  <a:lnTo>
                    <a:pt x="80" y="37"/>
                  </a:lnTo>
                  <a:lnTo>
                    <a:pt x="86" y="33"/>
                  </a:lnTo>
                  <a:lnTo>
                    <a:pt x="90" y="27"/>
                  </a:lnTo>
                  <a:lnTo>
                    <a:pt x="93" y="21"/>
                  </a:lnTo>
                  <a:lnTo>
                    <a:pt x="93" y="14"/>
                  </a:lnTo>
                  <a:lnTo>
                    <a:pt x="89" y="8"/>
                  </a:lnTo>
                  <a:lnTo>
                    <a:pt x="83" y="4"/>
                  </a:lnTo>
                  <a:lnTo>
                    <a:pt x="78" y="0"/>
                  </a:lnTo>
                  <a:lnTo>
                    <a:pt x="71" y="0"/>
                  </a:lnTo>
                  <a:lnTo>
                    <a:pt x="67" y="2"/>
                  </a:lnTo>
                  <a:lnTo>
                    <a:pt x="64" y="4"/>
                  </a:lnTo>
                  <a:lnTo>
                    <a:pt x="59" y="6"/>
                  </a:lnTo>
                  <a:lnTo>
                    <a:pt x="56" y="10"/>
                  </a:lnTo>
                  <a:lnTo>
                    <a:pt x="53" y="12"/>
                  </a:lnTo>
                  <a:lnTo>
                    <a:pt x="52" y="14"/>
                  </a:lnTo>
                  <a:lnTo>
                    <a:pt x="51" y="18"/>
                  </a:lnTo>
                  <a:lnTo>
                    <a:pt x="51" y="20"/>
                  </a:lnTo>
                  <a:lnTo>
                    <a:pt x="53" y="26"/>
                  </a:lnTo>
                  <a:lnTo>
                    <a:pt x="57" y="30"/>
                  </a:lnTo>
                  <a:lnTo>
                    <a:pt x="60" y="34"/>
                  </a:lnTo>
                  <a:lnTo>
                    <a:pt x="64" y="35"/>
                  </a:lnTo>
                  <a:lnTo>
                    <a:pt x="64" y="41"/>
                  </a:lnTo>
                  <a:lnTo>
                    <a:pt x="64" y="47"/>
                  </a:lnTo>
                  <a:lnTo>
                    <a:pt x="63" y="51"/>
                  </a:lnTo>
                  <a:lnTo>
                    <a:pt x="63" y="53"/>
                  </a:lnTo>
                  <a:lnTo>
                    <a:pt x="60" y="53"/>
                  </a:lnTo>
                  <a:lnTo>
                    <a:pt x="57" y="55"/>
                  </a:lnTo>
                  <a:lnTo>
                    <a:pt x="56" y="56"/>
                  </a:lnTo>
                  <a:lnTo>
                    <a:pt x="55" y="56"/>
                  </a:lnTo>
                  <a:lnTo>
                    <a:pt x="50" y="50"/>
                  </a:lnTo>
                  <a:lnTo>
                    <a:pt x="47" y="42"/>
                  </a:lnTo>
                  <a:lnTo>
                    <a:pt x="42" y="34"/>
                  </a:lnTo>
                  <a:lnTo>
                    <a:pt x="32" y="30"/>
                  </a:lnTo>
                  <a:close/>
                </a:path>
              </a:pathLst>
            </a:custGeom>
            <a:solidFill>
              <a:srgbClr val="FFFF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6" name="Freeform 358"/>
            <p:cNvSpPr>
              <a:spLocks/>
            </p:cNvSpPr>
            <p:nvPr/>
          </p:nvSpPr>
          <p:spPr bwMode="auto">
            <a:xfrm>
              <a:off x="39" y="392"/>
              <a:ext cx="68" cy="117"/>
            </a:xfrm>
            <a:custGeom>
              <a:avLst/>
              <a:gdLst>
                <a:gd name="T0" fmla="*/ 1 w 135"/>
                <a:gd name="T1" fmla="*/ 0 h 234"/>
                <a:gd name="T2" fmla="*/ 1 w 135"/>
                <a:gd name="T3" fmla="*/ 1 h 234"/>
                <a:gd name="T4" fmla="*/ 1 w 135"/>
                <a:gd name="T5" fmla="*/ 1 h 234"/>
                <a:gd name="T6" fmla="*/ 1 w 135"/>
                <a:gd name="T7" fmla="*/ 1 h 234"/>
                <a:gd name="T8" fmla="*/ 1 w 135"/>
                <a:gd name="T9" fmla="*/ 1 h 234"/>
                <a:gd name="T10" fmla="*/ 1 w 135"/>
                <a:gd name="T11" fmla="*/ 1 h 234"/>
                <a:gd name="T12" fmla="*/ 1 w 135"/>
                <a:gd name="T13" fmla="*/ 1 h 234"/>
                <a:gd name="T14" fmla="*/ 1 w 135"/>
                <a:gd name="T15" fmla="*/ 1 h 234"/>
                <a:gd name="T16" fmla="*/ 1 w 135"/>
                <a:gd name="T17" fmla="*/ 1 h 234"/>
                <a:gd name="T18" fmla="*/ 1 w 135"/>
                <a:gd name="T19" fmla="*/ 1 h 234"/>
                <a:gd name="T20" fmla="*/ 1 w 135"/>
                <a:gd name="T21" fmla="*/ 1 h 234"/>
                <a:gd name="T22" fmla="*/ 1 w 135"/>
                <a:gd name="T23" fmla="*/ 1 h 234"/>
                <a:gd name="T24" fmla="*/ 0 w 135"/>
                <a:gd name="T25" fmla="*/ 1 h 234"/>
                <a:gd name="T26" fmla="*/ 1 w 135"/>
                <a:gd name="T27" fmla="*/ 1 h 234"/>
                <a:gd name="T28" fmla="*/ 1 w 135"/>
                <a:gd name="T29" fmla="*/ 1 h 234"/>
                <a:gd name="T30" fmla="*/ 1 w 135"/>
                <a:gd name="T31" fmla="*/ 1 h 234"/>
                <a:gd name="T32" fmla="*/ 1 w 135"/>
                <a:gd name="T33" fmla="*/ 1 h 234"/>
                <a:gd name="T34" fmla="*/ 1 w 135"/>
                <a:gd name="T35" fmla="*/ 1 h 234"/>
                <a:gd name="T36" fmla="*/ 1 w 135"/>
                <a:gd name="T37" fmla="*/ 1 h 234"/>
                <a:gd name="T38" fmla="*/ 1 w 135"/>
                <a:gd name="T39" fmla="*/ 1 h 234"/>
                <a:gd name="T40" fmla="*/ 1 w 135"/>
                <a:gd name="T41" fmla="*/ 1 h 234"/>
                <a:gd name="T42" fmla="*/ 1 w 135"/>
                <a:gd name="T43" fmla="*/ 1 h 234"/>
                <a:gd name="T44" fmla="*/ 1 w 135"/>
                <a:gd name="T45" fmla="*/ 1 h 234"/>
                <a:gd name="T46" fmla="*/ 1 w 135"/>
                <a:gd name="T47" fmla="*/ 1 h 234"/>
                <a:gd name="T48" fmla="*/ 1 w 135"/>
                <a:gd name="T49" fmla="*/ 1 h 234"/>
                <a:gd name="T50" fmla="*/ 1 w 135"/>
                <a:gd name="T51" fmla="*/ 1 h 234"/>
                <a:gd name="T52" fmla="*/ 1 w 135"/>
                <a:gd name="T53" fmla="*/ 1 h 234"/>
                <a:gd name="T54" fmla="*/ 1 w 135"/>
                <a:gd name="T55" fmla="*/ 1 h 234"/>
                <a:gd name="T56" fmla="*/ 1 w 135"/>
                <a:gd name="T57" fmla="*/ 1 h 234"/>
                <a:gd name="T58" fmla="*/ 1 w 135"/>
                <a:gd name="T59" fmla="*/ 1 h 234"/>
                <a:gd name="T60" fmla="*/ 1 w 135"/>
                <a:gd name="T61" fmla="*/ 1 h 234"/>
                <a:gd name="T62" fmla="*/ 1 w 135"/>
                <a:gd name="T63" fmla="*/ 1 h 234"/>
                <a:gd name="T64" fmla="*/ 1 w 135"/>
                <a:gd name="T65" fmla="*/ 1 h 234"/>
                <a:gd name="T66" fmla="*/ 1 w 135"/>
                <a:gd name="T67" fmla="*/ 1 h 234"/>
                <a:gd name="T68" fmla="*/ 1 w 135"/>
                <a:gd name="T69" fmla="*/ 1 h 234"/>
                <a:gd name="T70" fmla="*/ 1 w 135"/>
                <a:gd name="T71" fmla="*/ 1 h 234"/>
                <a:gd name="T72" fmla="*/ 1 w 135"/>
                <a:gd name="T73" fmla="*/ 1 h 234"/>
                <a:gd name="T74" fmla="*/ 1 w 135"/>
                <a:gd name="T75" fmla="*/ 1 h 234"/>
                <a:gd name="T76" fmla="*/ 1 w 135"/>
                <a:gd name="T77" fmla="*/ 1 h 234"/>
                <a:gd name="T78" fmla="*/ 1 w 135"/>
                <a:gd name="T79" fmla="*/ 1 h 234"/>
                <a:gd name="T80" fmla="*/ 1 w 135"/>
                <a:gd name="T81" fmla="*/ 1 h 234"/>
                <a:gd name="T82" fmla="*/ 1 w 135"/>
                <a:gd name="T83" fmla="*/ 1 h 234"/>
                <a:gd name="T84" fmla="*/ 1 w 135"/>
                <a:gd name="T85" fmla="*/ 1 h 234"/>
                <a:gd name="T86" fmla="*/ 1 w 135"/>
                <a:gd name="T87" fmla="*/ 1 h 234"/>
                <a:gd name="T88" fmla="*/ 1 w 135"/>
                <a:gd name="T89" fmla="*/ 1 h 234"/>
                <a:gd name="T90" fmla="*/ 1 w 135"/>
                <a:gd name="T91" fmla="*/ 1 h 234"/>
                <a:gd name="T92" fmla="*/ 1 w 135"/>
                <a:gd name="T93" fmla="*/ 1 h 234"/>
                <a:gd name="T94" fmla="*/ 1 w 135"/>
                <a:gd name="T95" fmla="*/ 1 h 234"/>
                <a:gd name="T96" fmla="*/ 1 w 135"/>
                <a:gd name="T97" fmla="*/ 1 h 234"/>
                <a:gd name="T98" fmla="*/ 1 w 135"/>
                <a:gd name="T99" fmla="*/ 0 h 234"/>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35"/>
                <a:gd name="T151" fmla="*/ 0 h 234"/>
                <a:gd name="T152" fmla="*/ 135 w 135"/>
                <a:gd name="T153" fmla="*/ 234 h 234"/>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35" h="234">
                  <a:moveTo>
                    <a:pt x="134" y="0"/>
                  </a:moveTo>
                  <a:lnTo>
                    <a:pt x="124" y="15"/>
                  </a:lnTo>
                  <a:lnTo>
                    <a:pt x="111" y="28"/>
                  </a:lnTo>
                  <a:lnTo>
                    <a:pt x="97" y="39"/>
                  </a:lnTo>
                  <a:lnTo>
                    <a:pt x="82" y="47"/>
                  </a:lnTo>
                  <a:lnTo>
                    <a:pt x="67" y="53"/>
                  </a:lnTo>
                  <a:lnTo>
                    <a:pt x="52" y="58"/>
                  </a:lnTo>
                  <a:lnTo>
                    <a:pt x="38" y="59"/>
                  </a:lnTo>
                  <a:lnTo>
                    <a:pt x="24" y="59"/>
                  </a:lnTo>
                  <a:lnTo>
                    <a:pt x="26" y="70"/>
                  </a:lnTo>
                  <a:lnTo>
                    <a:pt x="23" y="84"/>
                  </a:lnTo>
                  <a:lnTo>
                    <a:pt x="15" y="98"/>
                  </a:lnTo>
                  <a:lnTo>
                    <a:pt x="0" y="108"/>
                  </a:lnTo>
                  <a:lnTo>
                    <a:pt x="10" y="123"/>
                  </a:lnTo>
                  <a:lnTo>
                    <a:pt x="15" y="142"/>
                  </a:lnTo>
                  <a:lnTo>
                    <a:pt x="15" y="160"/>
                  </a:lnTo>
                  <a:lnTo>
                    <a:pt x="10" y="176"/>
                  </a:lnTo>
                  <a:lnTo>
                    <a:pt x="15" y="179"/>
                  </a:lnTo>
                  <a:lnTo>
                    <a:pt x="22" y="182"/>
                  </a:lnTo>
                  <a:lnTo>
                    <a:pt x="30" y="186"/>
                  </a:lnTo>
                  <a:lnTo>
                    <a:pt x="39" y="191"/>
                  </a:lnTo>
                  <a:lnTo>
                    <a:pt x="48" y="199"/>
                  </a:lnTo>
                  <a:lnTo>
                    <a:pt x="54" y="209"/>
                  </a:lnTo>
                  <a:lnTo>
                    <a:pt x="60" y="220"/>
                  </a:lnTo>
                  <a:lnTo>
                    <a:pt x="65" y="234"/>
                  </a:lnTo>
                  <a:lnTo>
                    <a:pt x="68" y="226"/>
                  </a:lnTo>
                  <a:lnTo>
                    <a:pt x="73" y="217"/>
                  </a:lnTo>
                  <a:lnTo>
                    <a:pt x="79" y="209"/>
                  </a:lnTo>
                  <a:lnTo>
                    <a:pt x="86" y="201"/>
                  </a:lnTo>
                  <a:lnTo>
                    <a:pt x="92" y="193"/>
                  </a:lnTo>
                  <a:lnTo>
                    <a:pt x="102" y="187"/>
                  </a:lnTo>
                  <a:lnTo>
                    <a:pt x="111" y="183"/>
                  </a:lnTo>
                  <a:lnTo>
                    <a:pt x="121" y="181"/>
                  </a:lnTo>
                  <a:lnTo>
                    <a:pt x="117" y="172"/>
                  </a:lnTo>
                  <a:lnTo>
                    <a:pt x="114" y="158"/>
                  </a:lnTo>
                  <a:lnTo>
                    <a:pt x="117" y="144"/>
                  </a:lnTo>
                  <a:lnTo>
                    <a:pt x="126" y="128"/>
                  </a:lnTo>
                  <a:lnTo>
                    <a:pt x="117" y="103"/>
                  </a:lnTo>
                  <a:lnTo>
                    <a:pt x="114" y="78"/>
                  </a:lnTo>
                  <a:lnTo>
                    <a:pt x="115" y="56"/>
                  </a:lnTo>
                  <a:lnTo>
                    <a:pt x="118" y="40"/>
                  </a:lnTo>
                  <a:lnTo>
                    <a:pt x="121" y="31"/>
                  </a:lnTo>
                  <a:lnTo>
                    <a:pt x="126" y="20"/>
                  </a:lnTo>
                  <a:lnTo>
                    <a:pt x="130" y="12"/>
                  </a:lnTo>
                  <a:lnTo>
                    <a:pt x="134" y="7"/>
                  </a:lnTo>
                  <a:lnTo>
                    <a:pt x="135" y="5"/>
                  </a:lnTo>
                  <a:lnTo>
                    <a:pt x="135" y="3"/>
                  </a:lnTo>
                  <a:lnTo>
                    <a:pt x="134" y="1"/>
                  </a:lnTo>
                  <a:lnTo>
                    <a:pt x="134"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7" name="Freeform 359"/>
            <p:cNvSpPr>
              <a:spLocks/>
            </p:cNvSpPr>
            <p:nvPr/>
          </p:nvSpPr>
          <p:spPr bwMode="auto">
            <a:xfrm>
              <a:off x="211" y="363"/>
              <a:ext cx="127" cy="96"/>
            </a:xfrm>
            <a:custGeom>
              <a:avLst/>
              <a:gdLst>
                <a:gd name="T0" fmla="*/ 1 w 253"/>
                <a:gd name="T1" fmla="*/ 0 h 194"/>
                <a:gd name="T2" fmla="*/ 1 w 253"/>
                <a:gd name="T3" fmla="*/ 0 h 194"/>
                <a:gd name="T4" fmla="*/ 1 w 253"/>
                <a:gd name="T5" fmla="*/ 0 h 194"/>
                <a:gd name="T6" fmla="*/ 1 w 253"/>
                <a:gd name="T7" fmla="*/ 0 h 194"/>
                <a:gd name="T8" fmla="*/ 1 w 253"/>
                <a:gd name="T9" fmla="*/ 0 h 194"/>
                <a:gd name="T10" fmla="*/ 1 w 253"/>
                <a:gd name="T11" fmla="*/ 0 h 194"/>
                <a:gd name="T12" fmla="*/ 1 w 253"/>
                <a:gd name="T13" fmla="*/ 0 h 194"/>
                <a:gd name="T14" fmla="*/ 1 w 253"/>
                <a:gd name="T15" fmla="*/ 0 h 194"/>
                <a:gd name="T16" fmla="*/ 1 w 253"/>
                <a:gd name="T17" fmla="*/ 0 h 194"/>
                <a:gd name="T18" fmla="*/ 1 w 253"/>
                <a:gd name="T19" fmla="*/ 0 h 194"/>
                <a:gd name="T20" fmla="*/ 1 w 253"/>
                <a:gd name="T21" fmla="*/ 0 h 194"/>
                <a:gd name="T22" fmla="*/ 1 w 253"/>
                <a:gd name="T23" fmla="*/ 0 h 194"/>
                <a:gd name="T24" fmla="*/ 0 w 253"/>
                <a:gd name="T25" fmla="*/ 0 h 194"/>
                <a:gd name="T26" fmla="*/ 1 w 253"/>
                <a:gd name="T27" fmla="*/ 0 h 194"/>
                <a:gd name="T28" fmla="*/ 1 w 253"/>
                <a:gd name="T29" fmla="*/ 0 h 194"/>
                <a:gd name="T30" fmla="*/ 1 w 253"/>
                <a:gd name="T31" fmla="*/ 0 h 194"/>
                <a:gd name="T32" fmla="*/ 1 w 253"/>
                <a:gd name="T33" fmla="*/ 0 h 194"/>
                <a:gd name="T34" fmla="*/ 1 w 253"/>
                <a:gd name="T35" fmla="*/ 0 h 194"/>
                <a:gd name="T36" fmla="*/ 1 w 253"/>
                <a:gd name="T37" fmla="*/ 0 h 194"/>
                <a:gd name="T38" fmla="*/ 1 w 253"/>
                <a:gd name="T39" fmla="*/ 0 h 194"/>
                <a:gd name="T40" fmla="*/ 1 w 253"/>
                <a:gd name="T41" fmla="*/ 0 h 194"/>
                <a:gd name="T42" fmla="*/ 1 w 253"/>
                <a:gd name="T43" fmla="*/ 0 h 194"/>
                <a:gd name="T44" fmla="*/ 1 w 253"/>
                <a:gd name="T45" fmla="*/ 0 h 194"/>
                <a:gd name="T46" fmla="*/ 1 w 253"/>
                <a:gd name="T47" fmla="*/ 0 h 194"/>
                <a:gd name="T48" fmla="*/ 1 w 253"/>
                <a:gd name="T49" fmla="*/ 0 h 194"/>
                <a:gd name="T50" fmla="*/ 1 w 253"/>
                <a:gd name="T51" fmla="*/ 0 h 194"/>
                <a:gd name="T52" fmla="*/ 1 w 253"/>
                <a:gd name="T53" fmla="*/ 0 h 194"/>
                <a:gd name="T54" fmla="*/ 1 w 253"/>
                <a:gd name="T55" fmla="*/ 0 h 194"/>
                <a:gd name="T56" fmla="*/ 1 w 253"/>
                <a:gd name="T57" fmla="*/ 0 h 194"/>
                <a:gd name="T58" fmla="*/ 1 w 253"/>
                <a:gd name="T59" fmla="*/ 0 h 194"/>
                <a:gd name="T60" fmla="*/ 1 w 253"/>
                <a:gd name="T61" fmla="*/ 0 h 194"/>
                <a:gd name="T62" fmla="*/ 1 w 253"/>
                <a:gd name="T63" fmla="*/ 0 h 194"/>
                <a:gd name="T64" fmla="*/ 1 w 253"/>
                <a:gd name="T65" fmla="*/ 0 h 194"/>
                <a:gd name="T66" fmla="*/ 1 w 253"/>
                <a:gd name="T67" fmla="*/ 0 h 194"/>
                <a:gd name="T68" fmla="*/ 1 w 253"/>
                <a:gd name="T69" fmla="*/ 0 h 194"/>
                <a:gd name="T70" fmla="*/ 1 w 253"/>
                <a:gd name="T71" fmla="*/ 0 h 194"/>
                <a:gd name="T72" fmla="*/ 1 w 253"/>
                <a:gd name="T73" fmla="*/ 0 h 194"/>
                <a:gd name="T74" fmla="*/ 1 w 253"/>
                <a:gd name="T75" fmla="*/ 0 h 194"/>
                <a:gd name="T76" fmla="*/ 1 w 253"/>
                <a:gd name="T77" fmla="*/ 0 h 194"/>
                <a:gd name="T78" fmla="*/ 1 w 253"/>
                <a:gd name="T79" fmla="*/ 0 h 194"/>
                <a:gd name="T80" fmla="*/ 1 w 253"/>
                <a:gd name="T81" fmla="*/ 0 h 194"/>
                <a:gd name="T82" fmla="*/ 1 w 253"/>
                <a:gd name="T83" fmla="*/ 0 h 194"/>
                <a:gd name="T84" fmla="*/ 1 w 253"/>
                <a:gd name="T85" fmla="*/ 0 h 194"/>
                <a:gd name="T86" fmla="*/ 1 w 253"/>
                <a:gd name="T87" fmla="*/ 0 h 194"/>
                <a:gd name="T88" fmla="*/ 1 w 253"/>
                <a:gd name="T89" fmla="*/ 0 h 194"/>
                <a:gd name="T90" fmla="*/ 1 w 253"/>
                <a:gd name="T91" fmla="*/ 0 h 194"/>
                <a:gd name="T92" fmla="*/ 1 w 253"/>
                <a:gd name="T93" fmla="*/ 0 h 194"/>
                <a:gd name="T94" fmla="*/ 1 w 253"/>
                <a:gd name="T95" fmla="*/ 0 h 194"/>
                <a:gd name="T96" fmla="*/ 1 w 253"/>
                <a:gd name="T97" fmla="*/ 0 h 194"/>
                <a:gd name="T98" fmla="*/ 1 w 253"/>
                <a:gd name="T99" fmla="*/ 0 h 194"/>
                <a:gd name="T100" fmla="*/ 1 w 253"/>
                <a:gd name="T101" fmla="*/ 0 h 194"/>
                <a:gd name="T102" fmla="*/ 1 w 253"/>
                <a:gd name="T103" fmla="*/ 0 h 194"/>
                <a:gd name="T104" fmla="*/ 1 w 253"/>
                <a:gd name="T105" fmla="*/ 0 h 194"/>
                <a:gd name="T106" fmla="*/ 1 w 253"/>
                <a:gd name="T107" fmla="*/ 0 h 194"/>
                <a:gd name="T108" fmla="*/ 1 w 253"/>
                <a:gd name="T109" fmla="*/ 0 h 194"/>
                <a:gd name="T110" fmla="*/ 1 w 253"/>
                <a:gd name="T111" fmla="*/ 0 h 194"/>
                <a:gd name="T112" fmla="*/ 1 w 253"/>
                <a:gd name="T113" fmla="*/ 0 h 194"/>
                <a:gd name="T114" fmla="*/ 1 w 253"/>
                <a:gd name="T115" fmla="*/ 0 h 194"/>
                <a:gd name="T116" fmla="*/ 1 w 253"/>
                <a:gd name="T117" fmla="*/ 0 h 194"/>
                <a:gd name="T118" fmla="*/ 1 w 253"/>
                <a:gd name="T119" fmla="*/ 0 h 194"/>
                <a:gd name="T120" fmla="*/ 1 w 253"/>
                <a:gd name="T121" fmla="*/ 0 h 194"/>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253"/>
                <a:gd name="T184" fmla="*/ 0 h 194"/>
                <a:gd name="T185" fmla="*/ 253 w 253"/>
                <a:gd name="T186" fmla="*/ 194 h 194"/>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253" h="194">
                  <a:moveTo>
                    <a:pt x="115" y="0"/>
                  </a:moveTo>
                  <a:lnTo>
                    <a:pt x="106" y="2"/>
                  </a:lnTo>
                  <a:lnTo>
                    <a:pt x="95" y="6"/>
                  </a:lnTo>
                  <a:lnTo>
                    <a:pt x="81" y="11"/>
                  </a:lnTo>
                  <a:lnTo>
                    <a:pt x="68" y="14"/>
                  </a:lnTo>
                  <a:lnTo>
                    <a:pt x="54" y="19"/>
                  </a:lnTo>
                  <a:lnTo>
                    <a:pt x="40" y="22"/>
                  </a:lnTo>
                  <a:lnTo>
                    <a:pt x="27" y="24"/>
                  </a:lnTo>
                  <a:lnTo>
                    <a:pt x="16" y="26"/>
                  </a:lnTo>
                  <a:lnTo>
                    <a:pt x="11" y="26"/>
                  </a:lnTo>
                  <a:lnTo>
                    <a:pt x="7" y="24"/>
                  </a:lnTo>
                  <a:lnTo>
                    <a:pt x="2" y="24"/>
                  </a:lnTo>
                  <a:lnTo>
                    <a:pt x="0" y="24"/>
                  </a:lnTo>
                  <a:lnTo>
                    <a:pt x="13" y="32"/>
                  </a:lnTo>
                  <a:lnTo>
                    <a:pt x="25" y="44"/>
                  </a:lnTo>
                  <a:lnTo>
                    <a:pt x="37" y="58"/>
                  </a:lnTo>
                  <a:lnTo>
                    <a:pt x="46" y="73"/>
                  </a:lnTo>
                  <a:lnTo>
                    <a:pt x="55" y="90"/>
                  </a:lnTo>
                  <a:lnTo>
                    <a:pt x="61" y="107"/>
                  </a:lnTo>
                  <a:lnTo>
                    <a:pt x="66" y="127"/>
                  </a:lnTo>
                  <a:lnTo>
                    <a:pt x="70" y="145"/>
                  </a:lnTo>
                  <a:lnTo>
                    <a:pt x="76" y="145"/>
                  </a:lnTo>
                  <a:lnTo>
                    <a:pt x="85" y="147"/>
                  </a:lnTo>
                  <a:lnTo>
                    <a:pt x="94" y="151"/>
                  </a:lnTo>
                  <a:lnTo>
                    <a:pt x="103" y="157"/>
                  </a:lnTo>
                  <a:lnTo>
                    <a:pt x="114" y="164"/>
                  </a:lnTo>
                  <a:lnTo>
                    <a:pt x="123" y="173"/>
                  </a:lnTo>
                  <a:lnTo>
                    <a:pt x="131" y="182"/>
                  </a:lnTo>
                  <a:lnTo>
                    <a:pt x="137" y="194"/>
                  </a:lnTo>
                  <a:lnTo>
                    <a:pt x="144" y="188"/>
                  </a:lnTo>
                  <a:lnTo>
                    <a:pt x="154" y="182"/>
                  </a:lnTo>
                  <a:lnTo>
                    <a:pt x="165" y="178"/>
                  </a:lnTo>
                  <a:lnTo>
                    <a:pt x="179" y="174"/>
                  </a:lnTo>
                  <a:lnTo>
                    <a:pt x="195" y="173"/>
                  </a:lnTo>
                  <a:lnTo>
                    <a:pt x="214" y="174"/>
                  </a:lnTo>
                  <a:lnTo>
                    <a:pt x="232" y="179"/>
                  </a:lnTo>
                  <a:lnTo>
                    <a:pt x="253" y="187"/>
                  </a:lnTo>
                  <a:lnTo>
                    <a:pt x="247" y="180"/>
                  </a:lnTo>
                  <a:lnTo>
                    <a:pt x="240" y="171"/>
                  </a:lnTo>
                  <a:lnTo>
                    <a:pt x="236" y="160"/>
                  </a:lnTo>
                  <a:lnTo>
                    <a:pt x="231" y="149"/>
                  </a:lnTo>
                  <a:lnTo>
                    <a:pt x="230" y="135"/>
                  </a:lnTo>
                  <a:lnTo>
                    <a:pt x="230" y="119"/>
                  </a:lnTo>
                  <a:lnTo>
                    <a:pt x="235" y="102"/>
                  </a:lnTo>
                  <a:lnTo>
                    <a:pt x="243" y="83"/>
                  </a:lnTo>
                  <a:lnTo>
                    <a:pt x="231" y="80"/>
                  </a:lnTo>
                  <a:lnTo>
                    <a:pt x="218" y="76"/>
                  </a:lnTo>
                  <a:lnTo>
                    <a:pt x="207" y="72"/>
                  </a:lnTo>
                  <a:lnTo>
                    <a:pt x="197" y="65"/>
                  </a:lnTo>
                  <a:lnTo>
                    <a:pt x="187" y="56"/>
                  </a:lnTo>
                  <a:lnTo>
                    <a:pt x="180" y="44"/>
                  </a:lnTo>
                  <a:lnTo>
                    <a:pt x="177" y="29"/>
                  </a:lnTo>
                  <a:lnTo>
                    <a:pt x="176" y="12"/>
                  </a:lnTo>
                  <a:lnTo>
                    <a:pt x="169" y="13"/>
                  </a:lnTo>
                  <a:lnTo>
                    <a:pt x="162" y="14"/>
                  </a:lnTo>
                  <a:lnTo>
                    <a:pt x="155" y="15"/>
                  </a:lnTo>
                  <a:lnTo>
                    <a:pt x="148" y="14"/>
                  </a:lnTo>
                  <a:lnTo>
                    <a:pt x="140" y="13"/>
                  </a:lnTo>
                  <a:lnTo>
                    <a:pt x="132" y="11"/>
                  </a:lnTo>
                  <a:lnTo>
                    <a:pt x="124" y="6"/>
                  </a:lnTo>
                  <a:lnTo>
                    <a:pt x="115" y="0"/>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8" name="Freeform 360"/>
            <p:cNvSpPr>
              <a:spLocks/>
            </p:cNvSpPr>
            <p:nvPr/>
          </p:nvSpPr>
          <p:spPr bwMode="auto">
            <a:xfrm>
              <a:off x="146" y="217"/>
              <a:ext cx="111" cy="137"/>
            </a:xfrm>
            <a:custGeom>
              <a:avLst/>
              <a:gdLst>
                <a:gd name="T0" fmla="*/ 1 w 222"/>
                <a:gd name="T1" fmla="*/ 0 h 275"/>
                <a:gd name="T2" fmla="*/ 1 w 222"/>
                <a:gd name="T3" fmla="*/ 0 h 275"/>
                <a:gd name="T4" fmla="*/ 1 w 222"/>
                <a:gd name="T5" fmla="*/ 0 h 275"/>
                <a:gd name="T6" fmla="*/ 1 w 222"/>
                <a:gd name="T7" fmla="*/ 0 h 275"/>
                <a:gd name="T8" fmla="*/ 1 w 222"/>
                <a:gd name="T9" fmla="*/ 0 h 275"/>
                <a:gd name="T10" fmla="*/ 1 w 222"/>
                <a:gd name="T11" fmla="*/ 0 h 275"/>
                <a:gd name="T12" fmla="*/ 1 w 222"/>
                <a:gd name="T13" fmla="*/ 0 h 275"/>
                <a:gd name="T14" fmla="*/ 1 w 222"/>
                <a:gd name="T15" fmla="*/ 0 h 275"/>
                <a:gd name="T16" fmla="*/ 1 w 222"/>
                <a:gd name="T17" fmla="*/ 0 h 275"/>
                <a:gd name="T18" fmla="*/ 1 w 222"/>
                <a:gd name="T19" fmla="*/ 0 h 275"/>
                <a:gd name="T20" fmla="*/ 1 w 222"/>
                <a:gd name="T21" fmla="*/ 0 h 275"/>
                <a:gd name="T22" fmla="*/ 0 w 222"/>
                <a:gd name="T23" fmla="*/ 0 h 275"/>
                <a:gd name="T24" fmla="*/ 1 w 222"/>
                <a:gd name="T25" fmla="*/ 0 h 275"/>
                <a:gd name="T26" fmla="*/ 1 w 222"/>
                <a:gd name="T27" fmla="*/ 0 h 275"/>
                <a:gd name="T28" fmla="*/ 1 w 222"/>
                <a:gd name="T29" fmla="*/ 0 h 275"/>
                <a:gd name="T30" fmla="*/ 1 w 222"/>
                <a:gd name="T31" fmla="*/ 0 h 275"/>
                <a:gd name="T32" fmla="*/ 1 w 222"/>
                <a:gd name="T33" fmla="*/ 0 h 275"/>
                <a:gd name="T34" fmla="*/ 1 w 222"/>
                <a:gd name="T35" fmla="*/ 0 h 275"/>
                <a:gd name="T36" fmla="*/ 1 w 222"/>
                <a:gd name="T37" fmla="*/ 0 h 275"/>
                <a:gd name="T38" fmla="*/ 1 w 222"/>
                <a:gd name="T39" fmla="*/ 0 h 275"/>
                <a:gd name="T40" fmla="*/ 1 w 222"/>
                <a:gd name="T41" fmla="*/ 0 h 275"/>
                <a:gd name="T42" fmla="*/ 1 w 222"/>
                <a:gd name="T43" fmla="*/ 0 h 275"/>
                <a:gd name="T44" fmla="*/ 1 w 222"/>
                <a:gd name="T45" fmla="*/ 0 h 275"/>
                <a:gd name="T46" fmla="*/ 1 w 222"/>
                <a:gd name="T47" fmla="*/ 0 h 275"/>
                <a:gd name="T48" fmla="*/ 1 w 222"/>
                <a:gd name="T49" fmla="*/ 0 h 275"/>
                <a:gd name="T50" fmla="*/ 1 w 222"/>
                <a:gd name="T51" fmla="*/ 0 h 275"/>
                <a:gd name="T52" fmla="*/ 1 w 222"/>
                <a:gd name="T53" fmla="*/ 0 h 275"/>
                <a:gd name="T54" fmla="*/ 1 w 222"/>
                <a:gd name="T55" fmla="*/ 0 h 275"/>
                <a:gd name="T56" fmla="*/ 1 w 222"/>
                <a:gd name="T57" fmla="*/ 0 h 275"/>
                <a:gd name="T58" fmla="*/ 1 w 222"/>
                <a:gd name="T59" fmla="*/ 0 h 275"/>
                <a:gd name="T60" fmla="*/ 1 w 222"/>
                <a:gd name="T61" fmla="*/ 0 h 275"/>
                <a:gd name="T62" fmla="*/ 1 w 222"/>
                <a:gd name="T63" fmla="*/ 0 h 275"/>
                <a:gd name="T64" fmla="*/ 1 w 222"/>
                <a:gd name="T65" fmla="*/ 0 h 275"/>
                <a:gd name="T66" fmla="*/ 1 w 222"/>
                <a:gd name="T67" fmla="*/ 0 h 275"/>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22"/>
                <a:gd name="T103" fmla="*/ 0 h 275"/>
                <a:gd name="T104" fmla="*/ 222 w 222"/>
                <a:gd name="T105" fmla="*/ 275 h 275"/>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22" h="275">
                  <a:moveTo>
                    <a:pt x="194" y="134"/>
                  </a:moveTo>
                  <a:lnTo>
                    <a:pt x="187" y="134"/>
                  </a:lnTo>
                  <a:lnTo>
                    <a:pt x="175" y="134"/>
                  </a:lnTo>
                  <a:lnTo>
                    <a:pt x="158" y="135"/>
                  </a:lnTo>
                  <a:lnTo>
                    <a:pt x="140" y="140"/>
                  </a:lnTo>
                  <a:lnTo>
                    <a:pt x="120" y="148"/>
                  </a:lnTo>
                  <a:lnTo>
                    <a:pt x="102" y="161"/>
                  </a:lnTo>
                  <a:lnTo>
                    <a:pt x="85" y="180"/>
                  </a:lnTo>
                  <a:lnTo>
                    <a:pt x="72" y="206"/>
                  </a:lnTo>
                  <a:lnTo>
                    <a:pt x="64" y="229"/>
                  </a:lnTo>
                  <a:lnTo>
                    <a:pt x="57" y="247"/>
                  </a:lnTo>
                  <a:lnTo>
                    <a:pt x="49" y="259"/>
                  </a:lnTo>
                  <a:lnTo>
                    <a:pt x="40" y="265"/>
                  </a:lnTo>
                  <a:lnTo>
                    <a:pt x="34" y="266"/>
                  </a:lnTo>
                  <a:lnTo>
                    <a:pt x="28" y="267"/>
                  </a:lnTo>
                  <a:lnTo>
                    <a:pt x="23" y="268"/>
                  </a:lnTo>
                  <a:lnTo>
                    <a:pt x="18" y="269"/>
                  </a:lnTo>
                  <a:lnTo>
                    <a:pt x="12" y="270"/>
                  </a:lnTo>
                  <a:lnTo>
                    <a:pt x="8" y="273"/>
                  </a:lnTo>
                  <a:lnTo>
                    <a:pt x="4" y="274"/>
                  </a:lnTo>
                  <a:lnTo>
                    <a:pt x="1" y="275"/>
                  </a:lnTo>
                  <a:lnTo>
                    <a:pt x="1" y="274"/>
                  </a:lnTo>
                  <a:lnTo>
                    <a:pt x="1" y="273"/>
                  </a:lnTo>
                  <a:lnTo>
                    <a:pt x="0" y="273"/>
                  </a:lnTo>
                  <a:lnTo>
                    <a:pt x="0" y="271"/>
                  </a:lnTo>
                  <a:lnTo>
                    <a:pt x="18" y="262"/>
                  </a:lnTo>
                  <a:lnTo>
                    <a:pt x="32" y="251"/>
                  </a:lnTo>
                  <a:lnTo>
                    <a:pt x="41" y="235"/>
                  </a:lnTo>
                  <a:lnTo>
                    <a:pt x="48" y="218"/>
                  </a:lnTo>
                  <a:lnTo>
                    <a:pt x="51" y="202"/>
                  </a:lnTo>
                  <a:lnTo>
                    <a:pt x="54" y="186"/>
                  </a:lnTo>
                  <a:lnTo>
                    <a:pt x="55" y="173"/>
                  </a:lnTo>
                  <a:lnTo>
                    <a:pt x="55" y="163"/>
                  </a:lnTo>
                  <a:lnTo>
                    <a:pt x="54" y="154"/>
                  </a:lnTo>
                  <a:lnTo>
                    <a:pt x="52" y="143"/>
                  </a:lnTo>
                  <a:lnTo>
                    <a:pt x="49" y="131"/>
                  </a:lnTo>
                  <a:lnTo>
                    <a:pt x="46" y="118"/>
                  </a:lnTo>
                  <a:lnTo>
                    <a:pt x="52" y="117"/>
                  </a:lnTo>
                  <a:lnTo>
                    <a:pt x="61" y="112"/>
                  </a:lnTo>
                  <a:lnTo>
                    <a:pt x="70" y="105"/>
                  </a:lnTo>
                  <a:lnTo>
                    <a:pt x="78" y="96"/>
                  </a:lnTo>
                  <a:lnTo>
                    <a:pt x="85" y="86"/>
                  </a:lnTo>
                  <a:lnTo>
                    <a:pt x="89" y="74"/>
                  </a:lnTo>
                  <a:lnTo>
                    <a:pt x="90" y="62"/>
                  </a:lnTo>
                  <a:lnTo>
                    <a:pt x="88" y="49"/>
                  </a:lnTo>
                  <a:lnTo>
                    <a:pt x="97" y="48"/>
                  </a:lnTo>
                  <a:lnTo>
                    <a:pt x="110" y="45"/>
                  </a:lnTo>
                  <a:lnTo>
                    <a:pt x="123" y="40"/>
                  </a:lnTo>
                  <a:lnTo>
                    <a:pt x="138" y="34"/>
                  </a:lnTo>
                  <a:lnTo>
                    <a:pt x="150" y="26"/>
                  </a:lnTo>
                  <a:lnTo>
                    <a:pt x="163" y="18"/>
                  </a:lnTo>
                  <a:lnTo>
                    <a:pt x="173" y="10"/>
                  </a:lnTo>
                  <a:lnTo>
                    <a:pt x="180" y="0"/>
                  </a:lnTo>
                  <a:lnTo>
                    <a:pt x="180" y="11"/>
                  </a:lnTo>
                  <a:lnTo>
                    <a:pt x="181" y="24"/>
                  </a:lnTo>
                  <a:lnTo>
                    <a:pt x="184" y="37"/>
                  </a:lnTo>
                  <a:lnTo>
                    <a:pt x="188" y="50"/>
                  </a:lnTo>
                  <a:lnTo>
                    <a:pt x="194" y="63"/>
                  </a:lnTo>
                  <a:lnTo>
                    <a:pt x="202" y="74"/>
                  </a:lnTo>
                  <a:lnTo>
                    <a:pt x="211" y="85"/>
                  </a:lnTo>
                  <a:lnTo>
                    <a:pt x="222" y="92"/>
                  </a:lnTo>
                  <a:lnTo>
                    <a:pt x="215" y="93"/>
                  </a:lnTo>
                  <a:lnTo>
                    <a:pt x="208" y="95"/>
                  </a:lnTo>
                  <a:lnTo>
                    <a:pt x="201" y="98"/>
                  </a:lnTo>
                  <a:lnTo>
                    <a:pt x="195" y="103"/>
                  </a:lnTo>
                  <a:lnTo>
                    <a:pt x="191" y="109"/>
                  </a:lnTo>
                  <a:lnTo>
                    <a:pt x="190" y="116"/>
                  </a:lnTo>
                  <a:lnTo>
                    <a:pt x="190" y="125"/>
                  </a:lnTo>
                  <a:lnTo>
                    <a:pt x="194" y="134"/>
                  </a:lnTo>
                  <a:close/>
                </a:path>
              </a:pathLst>
            </a:custGeom>
            <a:solidFill>
              <a:srgbClr val="49A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29" name="Freeform 361"/>
            <p:cNvSpPr>
              <a:spLocks/>
            </p:cNvSpPr>
            <p:nvPr/>
          </p:nvSpPr>
          <p:spPr bwMode="auto">
            <a:xfrm>
              <a:off x="109" y="219"/>
              <a:ext cx="66" cy="133"/>
            </a:xfrm>
            <a:custGeom>
              <a:avLst/>
              <a:gdLst>
                <a:gd name="T0" fmla="*/ 1 w 131"/>
                <a:gd name="T1" fmla="*/ 1 h 266"/>
                <a:gd name="T2" fmla="*/ 1 w 131"/>
                <a:gd name="T3" fmla="*/ 1 h 266"/>
                <a:gd name="T4" fmla="*/ 1 w 131"/>
                <a:gd name="T5" fmla="*/ 1 h 266"/>
                <a:gd name="T6" fmla="*/ 1 w 131"/>
                <a:gd name="T7" fmla="*/ 1 h 266"/>
                <a:gd name="T8" fmla="*/ 1 w 131"/>
                <a:gd name="T9" fmla="*/ 1 h 266"/>
                <a:gd name="T10" fmla="*/ 1 w 131"/>
                <a:gd name="T11" fmla="*/ 1 h 266"/>
                <a:gd name="T12" fmla="*/ 1 w 131"/>
                <a:gd name="T13" fmla="*/ 1 h 266"/>
                <a:gd name="T14" fmla="*/ 1 w 131"/>
                <a:gd name="T15" fmla="*/ 1 h 266"/>
                <a:gd name="T16" fmla="*/ 1 w 131"/>
                <a:gd name="T17" fmla="*/ 1 h 266"/>
                <a:gd name="T18" fmla="*/ 1 w 131"/>
                <a:gd name="T19" fmla="*/ 1 h 266"/>
                <a:gd name="T20" fmla="*/ 1 w 131"/>
                <a:gd name="T21" fmla="*/ 1 h 266"/>
                <a:gd name="T22" fmla="*/ 1 w 131"/>
                <a:gd name="T23" fmla="*/ 1 h 266"/>
                <a:gd name="T24" fmla="*/ 1 w 131"/>
                <a:gd name="T25" fmla="*/ 1 h 266"/>
                <a:gd name="T26" fmla="*/ 1 w 131"/>
                <a:gd name="T27" fmla="*/ 1 h 266"/>
                <a:gd name="T28" fmla="*/ 1 w 131"/>
                <a:gd name="T29" fmla="*/ 1 h 266"/>
                <a:gd name="T30" fmla="*/ 1 w 131"/>
                <a:gd name="T31" fmla="*/ 1 h 266"/>
                <a:gd name="T32" fmla="*/ 1 w 131"/>
                <a:gd name="T33" fmla="*/ 1 h 266"/>
                <a:gd name="T34" fmla="*/ 1 w 131"/>
                <a:gd name="T35" fmla="*/ 1 h 266"/>
                <a:gd name="T36" fmla="*/ 1 w 131"/>
                <a:gd name="T37" fmla="*/ 1 h 266"/>
                <a:gd name="T38" fmla="*/ 1 w 131"/>
                <a:gd name="T39" fmla="*/ 1 h 266"/>
                <a:gd name="T40" fmla="*/ 1 w 131"/>
                <a:gd name="T41" fmla="*/ 1 h 266"/>
                <a:gd name="T42" fmla="*/ 1 w 131"/>
                <a:gd name="T43" fmla="*/ 1 h 266"/>
                <a:gd name="T44" fmla="*/ 1 w 131"/>
                <a:gd name="T45" fmla="*/ 1 h 266"/>
                <a:gd name="T46" fmla="*/ 1 w 131"/>
                <a:gd name="T47" fmla="*/ 1 h 266"/>
                <a:gd name="T48" fmla="*/ 1 w 131"/>
                <a:gd name="T49" fmla="*/ 1 h 266"/>
                <a:gd name="T50" fmla="*/ 1 w 131"/>
                <a:gd name="T51" fmla="*/ 1 h 266"/>
                <a:gd name="T52" fmla="*/ 1 w 131"/>
                <a:gd name="T53" fmla="*/ 1 h 266"/>
                <a:gd name="T54" fmla="*/ 1 w 131"/>
                <a:gd name="T55" fmla="*/ 1 h 266"/>
                <a:gd name="T56" fmla="*/ 1 w 131"/>
                <a:gd name="T57" fmla="*/ 1 h 266"/>
                <a:gd name="T58" fmla="*/ 1 w 131"/>
                <a:gd name="T59" fmla="*/ 1 h 266"/>
                <a:gd name="T60" fmla="*/ 1 w 131"/>
                <a:gd name="T61" fmla="*/ 1 h 266"/>
                <a:gd name="T62" fmla="*/ 1 w 131"/>
                <a:gd name="T63" fmla="*/ 1 h 266"/>
                <a:gd name="T64" fmla="*/ 0 w 131"/>
                <a:gd name="T65" fmla="*/ 1 h 266"/>
                <a:gd name="T66" fmla="*/ 1 w 131"/>
                <a:gd name="T67" fmla="*/ 1 h 266"/>
                <a:gd name="T68" fmla="*/ 1 w 131"/>
                <a:gd name="T69" fmla="*/ 1 h 266"/>
                <a:gd name="T70" fmla="*/ 1 w 131"/>
                <a:gd name="T71" fmla="*/ 1 h 266"/>
                <a:gd name="T72" fmla="*/ 1 w 131"/>
                <a:gd name="T73" fmla="*/ 1 h 266"/>
                <a:gd name="T74" fmla="*/ 1 w 131"/>
                <a:gd name="T75" fmla="*/ 0 h 266"/>
                <a:gd name="T76" fmla="*/ 1 w 131"/>
                <a:gd name="T77" fmla="*/ 1 h 266"/>
                <a:gd name="T78" fmla="*/ 1 w 131"/>
                <a:gd name="T79" fmla="*/ 1 h 266"/>
                <a:gd name="T80" fmla="*/ 1 w 131"/>
                <a:gd name="T81" fmla="*/ 1 h 266"/>
                <a:gd name="T82" fmla="*/ 1 w 131"/>
                <a:gd name="T83" fmla="*/ 1 h 266"/>
                <a:gd name="T84" fmla="*/ 1 w 131"/>
                <a:gd name="T85" fmla="*/ 1 h 266"/>
                <a:gd name="T86" fmla="*/ 1 w 131"/>
                <a:gd name="T87" fmla="*/ 1 h 266"/>
                <a:gd name="T88" fmla="*/ 1 w 131"/>
                <a:gd name="T89" fmla="*/ 1 h 266"/>
                <a:gd name="T90" fmla="*/ 1 w 131"/>
                <a:gd name="T91" fmla="*/ 1 h 266"/>
                <a:gd name="T92" fmla="*/ 1 w 131"/>
                <a:gd name="T93" fmla="*/ 1 h 266"/>
                <a:gd name="T94" fmla="*/ 1 w 131"/>
                <a:gd name="T95" fmla="*/ 1 h 26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131"/>
                <a:gd name="T145" fmla="*/ 0 h 266"/>
                <a:gd name="T146" fmla="*/ 131 w 131"/>
                <a:gd name="T147" fmla="*/ 266 h 266"/>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131" h="266">
                  <a:moveTo>
                    <a:pt x="74" y="266"/>
                  </a:moveTo>
                  <a:lnTo>
                    <a:pt x="71" y="263"/>
                  </a:lnTo>
                  <a:lnTo>
                    <a:pt x="68" y="257"/>
                  </a:lnTo>
                  <a:lnTo>
                    <a:pt x="62" y="254"/>
                  </a:lnTo>
                  <a:lnTo>
                    <a:pt x="54" y="254"/>
                  </a:lnTo>
                  <a:lnTo>
                    <a:pt x="49" y="255"/>
                  </a:lnTo>
                  <a:lnTo>
                    <a:pt x="45" y="254"/>
                  </a:lnTo>
                  <a:lnTo>
                    <a:pt x="41" y="250"/>
                  </a:lnTo>
                  <a:lnTo>
                    <a:pt x="39" y="248"/>
                  </a:lnTo>
                  <a:lnTo>
                    <a:pt x="44" y="243"/>
                  </a:lnTo>
                  <a:lnTo>
                    <a:pt x="47" y="239"/>
                  </a:lnTo>
                  <a:lnTo>
                    <a:pt x="52" y="235"/>
                  </a:lnTo>
                  <a:lnTo>
                    <a:pt x="55" y="232"/>
                  </a:lnTo>
                  <a:lnTo>
                    <a:pt x="64" y="233"/>
                  </a:lnTo>
                  <a:lnTo>
                    <a:pt x="71" y="231"/>
                  </a:lnTo>
                  <a:lnTo>
                    <a:pt x="76" y="228"/>
                  </a:lnTo>
                  <a:lnTo>
                    <a:pt x="79" y="224"/>
                  </a:lnTo>
                  <a:lnTo>
                    <a:pt x="80" y="221"/>
                  </a:lnTo>
                  <a:lnTo>
                    <a:pt x="82" y="218"/>
                  </a:lnTo>
                  <a:lnTo>
                    <a:pt x="82" y="216"/>
                  </a:lnTo>
                  <a:lnTo>
                    <a:pt x="82" y="212"/>
                  </a:lnTo>
                  <a:lnTo>
                    <a:pt x="82" y="210"/>
                  </a:lnTo>
                  <a:lnTo>
                    <a:pt x="80" y="208"/>
                  </a:lnTo>
                  <a:lnTo>
                    <a:pt x="78" y="205"/>
                  </a:lnTo>
                  <a:lnTo>
                    <a:pt x="77" y="203"/>
                  </a:lnTo>
                  <a:lnTo>
                    <a:pt x="72" y="200"/>
                  </a:lnTo>
                  <a:lnTo>
                    <a:pt x="65" y="198"/>
                  </a:lnTo>
                  <a:lnTo>
                    <a:pt x="57" y="200"/>
                  </a:lnTo>
                  <a:lnTo>
                    <a:pt x="52" y="202"/>
                  </a:lnTo>
                  <a:lnTo>
                    <a:pt x="48" y="205"/>
                  </a:lnTo>
                  <a:lnTo>
                    <a:pt x="48" y="209"/>
                  </a:lnTo>
                  <a:lnTo>
                    <a:pt x="48" y="213"/>
                  </a:lnTo>
                  <a:lnTo>
                    <a:pt x="48" y="217"/>
                  </a:lnTo>
                  <a:lnTo>
                    <a:pt x="44" y="221"/>
                  </a:lnTo>
                  <a:lnTo>
                    <a:pt x="39" y="225"/>
                  </a:lnTo>
                  <a:lnTo>
                    <a:pt x="34" y="228"/>
                  </a:lnTo>
                  <a:lnTo>
                    <a:pt x="32" y="231"/>
                  </a:lnTo>
                  <a:lnTo>
                    <a:pt x="30" y="230"/>
                  </a:lnTo>
                  <a:lnTo>
                    <a:pt x="29" y="227"/>
                  </a:lnTo>
                  <a:lnTo>
                    <a:pt x="26" y="226"/>
                  </a:lnTo>
                  <a:lnTo>
                    <a:pt x="24" y="225"/>
                  </a:lnTo>
                  <a:lnTo>
                    <a:pt x="26" y="220"/>
                  </a:lnTo>
                  <a:lnTo>
                    <a:pt x="29" y="215"/>
                  </a:lnTo>
                  <a:lnTo>
                    <a:pt x="30" y="209"/>
                  </a:lnTo>
                  <a:lnTo>
                    <a:pt x="31" y="205"/>
                  </a:lnTo>
                  <a:lnTo>
                    <a:pt x="36" y="202"/>
                  </a:lnTo>
                  <a:lnTo>
                    <a:pt x="39" y="198"/>
                  </a:lnTo>
                  <a:lnTo>
                    <a:pt x="42" y="193"/>
                  </a:lnTo>
                  <a:lnTo>
                    <a:pt x="44" y="188"/>
                  </a:lnTo>
                  <a:lnTo>
                    <a:pt x="44" y="187"/>
                  </a:lnTo>
                  <a:lnTo>
                    <a:pt x="44" y="185"/>
                  </a:lnTo>
                  <a:lnTo>
                    <a:pt x="44" y="183"/>
                  </a:lnTo>
                  <a:lnTo>
                    <a:pt x="44" y="182"/>
                  </a:lnTo>
                  <a:lnTo>
                    <a:pt x="41" y="178"/>
                  </a:lnTo>
                  <a:lnTo>
                    <a:pt x="38" y="174"/>
                  </a:lnTo>
                  <a:lnTo>
                    <a:pt x="34" y="172"/>
                  </a:lnTo>
                  <a:lnTo>
                    <a:pt x="27" y="170"/>
                  </a:lnTo>
                  <a:lnTo>
                    <a:pt x="24" y="168"/>
                  </a:lnTo>
                  <a:lnTo>
                    <a:pt x="22" y="168"/>
                  </a:lnTo>
                  <a:lnTo>
                    <a:pt x="18" y="170"/>
                  </a:lnTo>
                  <a:lnTo>
                    <a:pt x="16" y="171"/>
                  </a:lnTo>
                  <a:lnTo>
                    <a:pt x="14" y="172"/>
                  </a:lnTo>
                  <a:lnTo>
                    <a:pt x="11" y="174"/>
                  </a:lnTo>
                  <a:lnTo>
                    <a:pt x="9" y="175"/>
                  </a:lnTo>
                  <a:lnTo>
                    <a:pt x="7" y="178"/>
                  </a:lnTo>
                  <a:lnTo>
                    <a:pt x="0" y="152"/>
                  </a:lnTo>
                  <a:lnTo>
                    <a:pt x="2" y="127"/>
                  </a:lnTo>
                  <a:lnTo>
                    <a:pt x="12" y="100"/>
                  </a:lnTo>
                  <a:lnTo>
                    <a:pt x="29" y="76"/>
                  </a:lnTo>
                  <a:lnTo>
                    <a:pt x="48" y="53"/>
                  </a:lnTo>
                  <a:lnTo>
                    <a:pt x="70" y="34"/>
                  </a:lnTo>
                  <a:lnTo>
                    <a:pt x="92" y="19"/>
                  </a:lnTo>
                  <a:lnTo>
                    <a:pt x="113" y="8"/>
                  </a:lnTo>
                  <a:lnTo>
                    <a:pt x="118" y="6"/>
                  </a:lnTo>
                  <a:lnTo>
                    <a:pt x="126" y="1"/>
                  </a:lnTo>
                  <a:lnTo>
                    <a:pt x="131" y="0"/>
                  </a:lnTo>
                  <a:lnTo>
                    <a:pt x="129" y="6"/>
                  </a:lnTo>
                  <a:lnTo>
                    <a:pt x="121" y="17"/>
                  </a:lnTo>
                  <a:lnTo>
                    <a:pt x="113" y="31"/>
                  </a:lnTo>
                  <a:lnTo>
                    <a:pt x="108" y="47"/>
                  </a:lnTo>
                  <a:lnTo>
                    <a:pt x="107" y="64"/>
                  </a:lnTo>
                  <a:lnTo>
                    <a:pt x="108" y="73"/>
                  </a:lnTo>
                  <a:lnTo>
                    <a:pt x="112" y="84"/>
                  </a:lnTo>
                  <a:lnTo>
                    <a:pt x="115" y="98"/>
                  </a:lnTo>
                  <a:lnTo>
                    <a:pt x="120" y="113"/>
                  </a:lnTo>
                  <a:lnTo>
                    <a:pt x="123" y="126"/>
                  </a:lnTo>
                  <a:lnTo>
                    <a:pt x="126" y="138"/>
                  </a:lnTo>
                  <a:lnTo>
                    <a:pt x="128" y="149"/>
                  </a:lnTo>
                  <a:lnTo>
                    <a:pt x="129" y="158"/>
                  </a:lnTo>
                  <a:lnTo>
                    <a:pt x="129" y="168"/>
                  </a:lnTo>
                  <a:lnTo>
                    <a:pt x="128" y="181"/>
                  </a:lnTo>
                  <a:lnTo>
                    <a:pt x="125" y="197"/>
                  </a:lnTo>
                  <a:lnTo>
                    <a:pt x="122" y="213"/>
                  </a:lnTo>
                  <a:lnTo>
                    <a:pt x="115" y="230"/>
                  </a:lnTo>
                  <a:lnTo>
                    <a:pt x="106" y="246"/>
                  </a:lnTo>
                  <a:lnTo>
                    <a:pt x="92" y="257"/>
                  </a:lnTo>
                  <a:lnTo>
                    <a:pt x="74" y="26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0" name="Freeform 362"/>
            <p:cNvSpPr>
              <a:spLocks/>
            </p:cNvSpPr>
            <p:nvPr/>
          </p:nvSpPr>
          <p:spPr bwMode="auto">
            <a:xfrm>
              <a:off x="7" y="284"/>
              <a:ext cx="320" cy="224"/>
            </a:xfrm>
            <a:custGeom>
              <a:avLst/>
              <a:gdLst>
                <a:gd name="T0" fmla="*/ 1 w 640"/>
                <a:gd name="T1" fmla="*/ 0 h 450"/>
                <a:gd name="T2" fmla="*/ 1 w 640"/>
                <a:gd name="T3" fmla="*/ 0 h 450"/>
                <a:gd name="T4" fmla="*/ 1 w 640"/>
                <a:gd name="T5" fmla="*/ 0 h 450"/>
                <a:gd name="T6" fmla="*/ 1 w 640"/>
                <a:gd name="T7" fmla="*/ 0 h 450"/>
                <a:gd name="T8" fmla="*/ 1 w 640"/>
                <a:gd name="T9" fmla="*/ 0 h 450"/>
                <a:gd name="T10" fmla="*/ 1 w 640"/>
                <a:gd name="T11" fmla="*/ 0 h 450"/>
                <a:gd name="T12" fmla="*/ 1 w 640"/>
                <a:gd name="T13" fmla="*/ 0 h 450"/>
                <a:gd name="T14" fmla="*/ 1 w 640"/>
                <a:gd name="T15" fmla="*/ 0 h 450"/>
                <a:gd name="T16" fmla="*/ 1 w 640"/>
                <a:gd name="T17" fmla="*/ 0 h 450"/>
                <a:gd name="T18" fmla="*/ 1 w 640"/>
                <a:gd name="T19" fmla="*/ 0 h 450"/>
                <a:gd name="T20" fmla="*/ 1 w 640"/>
                <a:gd name="T21" fmla="*/ 0 h 450"/>
                <a:gd name="T22" fmla="*/ 1 w 640"/>
                <a:gd name="T23" fmla="*/ 0 h 450"/>
                <a:gd name="T24" fmla="*/ 0 w 640"/>
                <a:gd name="T25" fmla="*/ 0 h 450"/>
                <a:gd name="T26" fmla="*/ 1 w 640"/>
                <a:gd name="T27" fmla="*/ 0 h 450"/>
                <a:gd name="T28" fmla="*/ 1 w 640"/>
                <a:gd name="T29" fmla="*/ 0 h 450"/>
                <a:gd name="T30" fmla="*/ 1 w 640"/>
                <a:gd name="T31" fmla="*/ 0 h 450"/>
                <a:gd name="T32" fmla="*/ 1 w 640"/>
                <a:gd name="T33" fmla="*/ 0 h 450"/>
                <a:gd name="T34" fmla="*/ 1 w 640"/>
                <a:gd name="T35" fmla="*/ 0 h 450"/>
                <a:gd name="T36" fmla="*/ 1 w 640"/>
                <a:gd name="T37" fmla="*/ 0 h 450"/>
                <a:gd name="T38" fmla="*/ 1 w 640"/>
                <a:gd name="T39" fmla="*/ 0 h 450"/>
                <a:gd name="T40" fmla="*/ 1 w 640"/>
                <a:gd name="T41" fmla="*/ 0 h 450"/>
                <a:gd name="T42" fmla="*/ 1 w 640"/>
                <a:gd name="T43" fmla="*/ 0 h 450"/>
                <a:gd name="T44" fmla="*/ 1 w 640"/>
                <a:gd name="T45" fmla="*/ 0 h 450"/>
                <a:gd name="T46" fmla="*/ 1 w 640"/>
                <a:gd name="T47" fmla="*/ 0 h 450"/>
                <a:gd name="T48" fmla="*/ 1 w 640"/>
                <a:gd name="T49" fmla="*/ 0 h 450"/>
                <a:gd name="T50" fmla="*/ 1 w 640"/>
                <a:gd name="T51" fmla="*/ 0 h 450"/>
                <a:gd name="T52" fmla="*/ 1 w 640"/>
                <a:gd name="T53" fmla="*/ 0 h 450"/>
                <a:gd name="T54" fmla="*/ 1 w 640"/>
                <a:gd name="T55" fmla="*/ 0 h 450"/>
                <a:gd name="T56" fmla="*/ 1 w 640"/>
                <a:gd name="T57" fmla="*/ 0 h 450"/>
                <a:gd name="T58" fmla="*/ 1 w 640"/>
                <a:gd name="T59" fmla="*/ 0 h 450"/>
                <a:gd name="T60" fmla="*/ 1 w 640"/>
                <a:gd name="T61" fmla="*/ 0 h 450"/>
                <a:gd name="T62" fmla="*/ 1 w 640"/>
                <a:gd name="T63" fmla="*/ 0 h 450"/>
                <a:gd name="T64" fmla="*/ 1 w 640"/>
                <a:gd name="T65" fmla="*/ 0 h 450"/>
                <a:gd name="T66" fmla="*/ 1 w 640"/>
                <a:gd name="T67" fmla="*/ 0 h 450"/>
                <a:gd name="T68" fmla="*/ 1 w 640"/>
                <a:gd name="T69" fmla="*/ 0 h 450"/>
                <a:gd name="T70" fmla="*/ 1 w 640"/>
                <a:gd name="T71" fmla="*/ 0 h 450"/>
                <a:gd name="T72" fmla="*/ 1 w 640"/>
                <a:gd name="T73" fmla="*/ 0 h 450"/>
                <a:gd name="T74" fmla="*/ 1 w 640"/>
                <a:gd name="T75" fmla="*/ 0 h 450"/>
                <a:gd name="T76" fmla="*/ 1 w 640"/>
                <a:gd name="T77" fmla="*/ 0 h 450"/>
                <a:gd name="T78" fmla="*/ 1 w 640"/>
                <a:gd name="T79" fmla="*/ 0 h 450"/>
                <a:gd name="T80" fmla="*/ 1 w 640"/>
                <a:gd name="T81" fmla="*/ 0 h 450"/>
                <a:gd name="T82" fmla="*/ 1 w 640"/>
                <a:gd name="T83" fmla="*/ 0 h 450"/>
                <a:gd name="T84" fmla="*/ 1 w 640"/>
                <a:gd name="T85" fmla="*/ 0 h 450"/>
                <a:gd name="T86" fmla="*/ 1 w 640"/>
                <a:gd name="T87" fmla="*/ 0 h 450"/>
                <a:gd name="T88" fmla="*/ 1 w 640"/>
                <a:gd name="T89" fmla="*/ 0 h 450"/>
                <a:gd name="T90" fmla="*/ 1 w 640"/>
                <a:gd name="T91" fmla="*/ 0 h 450"/>
                <a:gd name="T92" fmla="*/ 1 w 640"/>
                <a:gd name="T93" fmla="*/ 0 h 450"/>
                <a:gd name="T94" fmla="*/ 1 w 640"/>
                <a:gd name="T95" fmla="*/ 0 h 450"/>
                <a:gd name="T96" fmla="*/ 1 w 640"/>
                <a:gd name="T97" fmla="*/ 0 h 450"/>
                <a:gd name="T98" fmla="*/ 1 w 640"/>
                <a:gd name="T99" fmla="*/ 0 h 450"/>
                <a:gd name="T100" fmla="*/ 1 w 640"/>
                <a:gd name="T101" fmla="*/ 0 h 450"/>
                <a:gd name="T102" fmla="*/ 1 w 640"/>
                <a:gd name="T103" fmla="*/ 0 h 450"/>
                <a:gd name="T104" fmla="*/ 1 w 640"/>
                <a:gd name="T105" fmla="*/ 0 h 450"/>
                <a:gd name="T106" fmla="*/ 1 w 640"/>
                <a:gd name="T107" fmla="*/ 0 h 450"/>
                <a:gd name="T108" fmla="*/ 1 w 640"/>
                <a:gd name="T109" fmla="*/ 0 h 450"/>
                <a:gd name="T110" fmla="*/ 1 w 640"/>
                <a:gd name="T111" fmla="*/ 0 h 450"/>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640"/>
                <a:gd name="T169" fmla="*/ 0 h 450"/>
                <a:gd name="T170" fmla="*/ 640 w 640"/>
                <a:gd name="T171" fmla="*/ 450 h 450"/>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640" h="450">
                  <a:moveTo>
                    <a:pt x="305" y="265"/>
                  </a:moveTo>
                  <a:lnTo>
                    <a:pt x="311" y="298"/>
                  </a:lnTo>
                  <a:lnTo>
                    <a:pt x="311" y="330"/>
                  </a:lnTo>
                  <a:lnTo>
                    <a:pt x="306" y="361"/>
                  </a:lnTo>
                  <a:lnTo>
                    <a:pt x="296" y="384"/>
                  </a:lnTo>
                  <a:lnTo>
                    <a:pt x="284" y="401"/>
                  </a:lnTo>
                  <a:lnTo>
                    <a:pt x="275" y="416"/>
                  </a:lnTo>
                  <a:lnTo>
                    <a:pt x="268" y="433"/>
                  </a:lnTo>
                  <a:lnTo>
                    <a:pt x="262" y="450"/>
                  </a:lnTo>
                  <a:lnTo>
                    <a:pt x="261" y="444"/>
                  </a:lnTo>
                  <a:lnTo>
                    <a:pt x="258" y="435"/>
                  </a:lnTo>
                  <a:lnTo>
                    <a:pt x="253" y="425"/>
                  </a:lnTo>
                  <a:lnTo>
                    <a:pt x="246" y="414"/>
                  </a:lnTo>
                  <a:lnTo>
                    <a:pt x="239" y="403"/>
                  </a:lnTo>
                  <a:lnTo>
                    <a:pt x="231" y="392"/>
                  </a:lnTo>
                  <a:lnTo>
                    <a:pt x="223" y="382"/>
                  </a:lnTo>
                  <a:lnTo>
                    <a:pt x="215" y="375"/>
                  </a:lnTo>
                  <a:lnTo>
                    <a:pt x="207" y="368"/>
                  </a:lnTo>
                  <a:lnTo>
                    <a:pt x="200" y="360"/>
                  </a:lnTo>
                  <a:lnTo>
                    <a:pt x="194" y="353"/>
                  </a:lnTo>
                  <a:lnTo>
                    <a:pt x="190" y="345"/>
                  </a:lnTo>
                  <a:lnTo>
                    <a:pt x="181" y="320"/>
                  </a:lnTo>
                  <a:lnTo>
                    <a:pt x="178" y="295"/>
                  </a:lnTo>
                  <a:lnTo>
                    <a:pt x="179" y="273"/>
                  </a:lnTo>
                  <a:lnTo>
                    <a:pt x="182" y="257"/>
                  </a:lnTo>
                  <a:lnTo>
                    <a:pt x="184" y="248"/>
                  </a:lnTo>
                  <a:lnTo>
                    <a:pt x="189" y="239"/>
                  </a:lnTo>
                  <a:lnTo>
                    <a:pt x="194" y="231"/>
                  </a:lnTo>
                  <a:lnTo>
                    <a:pt x="201" y="222"/>
                  </a:lnTo>
                  <a:lnTo>
                    <a:pt x="207" y="212"/>
                  </a:lnTo>
                  <a:lnTo>
                    <a:pt x="214" y="202"/>
                  </a:lnTo>
                  <a:lnTo>
                    <a:pt x="221" y="192"/>
                  </a:lnTo>
                  <a:lnTo>
                    <a:pt x="227" y="181"/>
                  </a:lnTo>
                  <a:lnTo>
                    <a:pt x="229" y="174"/>
                  </a:lnTo>
                  <a:lnTo>
                    <a:pt x="229" y="167"/>
                  </a:lnTo>
                  <a:lnTo>
                    <a:pt x="228" y="162"/>
                  </a:lnTo>
                  <a:lnTo>
                    <a:pt x="226" y="160"/>
                  </a:lnTo>
                  <a:lnTo>
                    <a:pt x="221" y="164"/>
                  </a:lnTo>
                  <a:lnTo>
                    <a:pt x="217" y="169"/>
                  </a:lnTo>
                  <a:lnTo>
                    <a:pt x="215" y="175"/>
                  </a:lnTo>
                  <a:lnTo>
                    <a:pt x="213" y="181"/>
                  </a:lnTo>
                  <a:lnTo>
                    <a:pt x="211" y="192"/>
                  </a:lnTo>
                  <a:lnTo>
                    <a:pt x="207" y="201"/>
                  </a:lnTo>
                  <a:lnTo>
                    <a:pt x="203" y="209"/>
                  </a:lnTo>
                  <a:lnTo>
                    <a:pt x="198" y="217"/>
                  </a:lnTo>
                  <a:lnTo>
                    <a:pt x="188" y="232"/>
                  </a:lnTo>
                  <a:lnTo>
                    <a:pt x="175" y="245"/>
                  </a:lnTo>
                  <a:lnTo>
                    <a:pt x="161" y="256"/>
                  </a:lnTo>
                  <a:lnTo>
                    <a:pt x="146" y="264"/>
                  </a:lnTo>
                  <a:lnTo>
                    <a:pt x="131" y="270"/>
                  </a:lnTo>
                  <a:lnTo>
                    <a:pt x="116" y="275"/>
                  </a:lnTo>
                  <a:lnTo>
                    <a:pt x="102" y="276"/>
                  </a:lnTo>
                  <a:lnTo>
                    <a:pt x="88" y="276"/>
                  </a:lnTo>
                  <a:lnTo>
                    <a:pt x="84" y="276"/>
                  </a:lnTo>
                  <a:lnTo>
                    <a:pt x="80" y="275"/>
                  </a:lnTo>
                  <a:lnTo>
                    <a:pt x="76" y="273"/>
                  </a:lnTo>
                  <a:lnTo>
                    <a:pt x="72" y="272"/>
                  </a:lnTo>
                  <a:lnTo>
                    <a:pt x="64" y="270"/>
                  </a:lnTo>
                  <a:lnTo>
                    <a:pt x="56" y="267"/>
                  </a:lnTo>
                  <a:lnTo>
                    <a:pt x="48" y="262"/>
                  </a:lnTo>
                  <a:lnTo>
                    <a:pt x="40" y="258"/>
                  </a:lnTo>
                  <a:lnTo>
                    <a:pt x="31" y="254"/>
                  </a:lnTo>
                  <a:lnTo>
                    <a:pt x="22" y="249"/>
                  </a:lnTo>
                  <a:lnTo>
                    <a:pt x="11" y="245"/>
                  </a:lnTo>
                  <a:lnTo>
                    <a:pt x="0" y="240"/>
                  </a:lnTo>
                  <a:lnTo>
                    <a:pt x="7" y="238"/>
                  </a:lnTo>
                  <a:lnTo>
                    <a:pt x="14" y="235"/>
                  </a:lnTo>
                  <a:lnTo>
                    <a:pt x="23" y="233"/>
                  </a:lnTo>
                  <a:lnTo>
                    <a:pt x="32" y="230"/>
                  </a:lnTo>
                  <a:lnTo>
                    <a:pt x="40" y="226"/>
                  </a:lnTo>
                  <a:lnTo>
                    <a:pt x="48" y="220"/>
                  </a:lnTo>
                  <a:lnTo>
                    <a:pt x="55" y="215"/>
                  </a:lnTo>
                  <a:lnTo>
                    <a:pt x="60" y="207"/>
                  </a:lnTo>
                  <a:lnTo>
                    <a:pt x="65" y="195"/>
                  </a:lnTo>
                  <a:lnTo>
                    <a:pt x="75" y="182"/>
                  </a:lnTo>
                  <a:lnTo>
                    <a:pt x="85" y="170"/>
                  </a:lnTo>
                  <a:lnTo>
                    <a:pt x="99" y="157"/>
                  </a:lnTo>
                  <a:lnTo>
                    <a:pt x="113" y="148"/>
                  </a:lnTo>
                  <a:lnTo>
                    <a:pt x="128" y="141"/>
                  </a:lnTo>
                  <a:lnTo>
                    <a:pt x="144" y="137"/>
                  </a:lnTo>
                  <a:lnTo>
                    <a:pt x="161" y="140"/>
                  </a:lnTo>
                  <a:lnTo>
                    <a:pt x="168" y="143"/>
                  </a:lnTo>
                  <a:lnTo>
                    <a:pt x="176" y="144"/>
                  </a:lnTo>
                  <a:lnTo>
                    <a:pt x="183" y="143"/>
                  </a:lnTo>
                  <a:lnTo>
                    <a:pt x="188" y="140"/>
                  </a:lnTo>
                  <a:lnTo>
                    <a:pt x="191" y="136"/>
                  </a:lnTo>
                  <a:lnTo>
                    <a:pt x="194" y="136"/>
                  </a:lnTo>
                  <a:lnTo>
                    <a:pt x="198" y="137"/>
                  </a:lnTo>
                  <a:lnTo>
                    <a:pt x="201" y="139"/>
                  </a:lnTo>
                  <a:lnTo>
                    <a:pt x="196" y="143"/>
                  </a:lnTo>
                  <a:lnTo>
                    <a:pt x="190" y="150"/>
                  </a:lnTo>
                  <a:lnTo>
                    <a:pt x="186" y="157"/>
                  </a:lnTo>
                  <a:lnTo>
                    <a:pt x="185" y="164"/>
                  </a:lnTo>
                  <a:lnTo>
                    <a:pt x="185" y="165"/>
                  </a:lnTo>
                  <a:lnTo>
                    <a:pt x="186" y="166"/>
                  </a:lnTo>
                  <a:lnTo>
                    <a:pt x="186" y="169"/>
                  </a:lnTo>
                  <a:lnTo>
                    <a:pt x="188" y="170"/>
                  </a:lnTo>
                  <a:lnTo>
                    <a:pt x="189" y="171"/>
                  </a:lnTo>
                  <a:lnTo>
                    <a:pt x="190" y="171"/>
                  </a:lnTo>
                  <a:lnTo>
                    <a:pt x="192" y="172"/>
                  </a:lnTo>
                  <a:lnTo>
                    <a:pt x="193" y="173"/>
                  </a:lnTo>
                  <a:lnTo>
                    <a:pt x="199" y="174"/>
                  </a:lnTo>
                  <a:lnTo>
                    <a:pt x="205" y="173"/>
                  </a:lnTo>
                  <a:lnTo>
                    <a:pt x="211" y="170"/>
                  </a:lnTo>
                  <a:lnTo>
                    <a:pt x="214" y="166"/>
                  </a:lnTo>
                  <a:lnTo>
                    <a:pt x="217" y="160"/>
                  </a:lnTo>
                  <a:lnTo>
                    <a:pt x="217" y="154"/>
                  </a:lnTo>
                  <a:lnTo>
                    <a:pt x="216" y="147"/>
                  </a:lnTo>
                  <a:lnTo>
                    <a:pt x="214" y="142"/>
                  </a:lnTo>
                  <a:lnTo>
                    <a:pt x="212" y="139"/>
                  </a:lnTo>
                  <a:lnTo>
                    <a:pt x="212" y="136"/>
                  </a:lnTo>
                  <a:lnTo>
                    <a:pt x="213" y="135"/>
                  </a:lnTo>
                  <a:lnTo>
                    <a:pt x="215" y="134"/>
                  </a:lnTo>
                  <a:lnTo>
                    <a:pt x="217" y="134"/>
                  </a:lnTo>
                  <a:lnTo>
                    <a:pt x="219" y="137"/>
                  </a:lnTo>
                  <a:lnTo>
                    <a:pt x="220" y="141"/>
                  </a:lnTo>
                  <a:lnTo>
                    <a:pt x="221" y="144"/>
                  </a:lnTo>
                  <a:lnTo>
                    <a:pt x="222" y="149"/>
                  </a:lnTo>
                  <a:lnTo>
                    <a:pt x="227" y="154"/>
                  </a:lnTo>
                  <a:lnTo>
                    <a:pt x="232" y="155"/>
                  </a:lnTo>
                  <a:lnTo>
                    <a:pt x="242" y="150"/>
                  </a:lnTo>
                  <a:lnTo>
                    <a:pt x="245" y="154"/>
                  </a:lnTo>
                  <a:lnTo>
                    <a:pt x="250" y="156"/>
                  </a:lnTo>
                  <a:lnTo>
                    <a:pt x="255" y="158"/>
                  </a:lnTo>
                  <a:lnTo>
                    <a:pt x="261" y="158"/>
                  </a:lnTo>
                  <a:lnTo>
                    <a:pt x="266" y="157"/>
                  </a:lnTo>
                  <a:lnTo>
                    <a:pt x="272" y="154"/>
                  </a:lnTo>
                  <a:lnTo>
                    <a:pt x="276" y="149"/>
                  </a:lnTo>
                  <a:lnTo>
                    <a:pt x="280" y="141"/>
                  </a:lnTo>
                  <a:lnTo>
                    <a:pt x="283" y="140"/>
                  </a:lnTo>
                  <a:lnTo>
                    <a:pt x="287" y="139"/>
                  </a:lnTo>
                  <a:lnTo>
                    <a:pt x="291" y="136"/>
                  </a:lnTo>
                  <a:lnTo>
                    <a:pt x="297" y="135"/>
                  </a:lnTo>
                  <a:lnTo>
                    <a:pt x="302" y="134"/>
                  </a:lnTo>
                  <a:lnTo>
                    <a:pt x="307" y="133"/>
                  </a:lnTo>
                  <a:lnTo>
                    <a:pt x="313" y="132"/>
                  </a:lnTo>
                  <a:lnTo>
                    <a:pt x="319" y="131"/>
                  </a:lnTo>
                  <a:lnTo>
                    <a:pt x="328" y="125"/>
                  </a:lnTo>
                  <a:lnTo>
                    <a:pt x="336" y="113"/>
                  </a:lnTo>
                  <a:lnTo>
                    <a:pt x="343" y="95"/>
                  </a:lnTo>
                  <a:lnTo>
                    <a:pt x="351" y="72"/>
                  </a:lnTo>
                  <a:lnTo>
                    <a:pt x="364" y="46"/>
                  </a:lnTo>
                  <a:lnTo>
                    <a:pt x="381" y="27"/>
                  </a:lnTo>
                  <a:lnTo>
                    <a:pt x="399" y="14"/>
                  </a:lnTo>
                  <a:lnTo>
                    <a:pt x="419" y="6"/>
                  </a:lnTo>
                  <a:lnTo>
                    <a:pt x="437" y="1"/>
                  </a:lnTo>
                  <a:lnTo>
                    <a:pt x="454" y="0"/>
                  </a:lnTo>
                  <a:lnTo>
                    <a:pt x="466" y="0"/>
                  </a:lnTo>
                  <a:lnTo>
                    <a:pt x="473" y="0"/>
                  </a:lnTo>
                  <a:lnTo>
                    <a:pt x="479" y="0"/>
                  </a:lnTo>
                  <a:lnTo>
                    <a:pt x="486" y="1"/>
                  </a:lnTo>
                  <a:lnTo>
                    <a:pt x="495" y="3"/>
                  </a:lnTo>
                  <a:lnTo>
                    <a:pt x="505" y="4"/>
                  </a:lnTo>
                  <a:lnTo>
                    <a:pt x="517" y="6"/>
                  </a:lnTo>
                  <a:lnTo>
                    <a:pt x="527" y="9"/>
                  </a:lnTo>
                  <a:lnTo>
                    <a:pt x="539" y="13"/>
                  </a:lnTo>
                  <a:lnTo>
                    <a:pt x="548" y="18"/>
                  </a:lnTo>
                  <a:lnTo>
                    <a:pt x="557" y="22"/>
                  </a:lnTo>
                  <a:lnTo>
                    <a:pt x="568" y="26"/>
                  </a:lnTo>
                  <a:lnTo>
                    <a:pt x="579" y="28"/>
                  </a:lnTo>
                  <a:lnTo>
                    <a:pt x="589" y="30"/>
                  </a:lnTo>
                  <a:lnTo>
                    <a:pt x="601" y="31"/>
                  </a:lnTo>
                  <a:lnTo>
                    <a:pt x="611" y="31"/>
                  </a:lnTo>
                  <a:lnTo>
                    <a:pt x="621" y="31"/>
                  </a:lnTo>
                  <a:lnTo>
                    <a:pt x="630" y="30"/>
                  </a:lnTo>
                  <a:lnTo>
                    <a:pt x="640" y="30"/>
                  </a:lnTo>
                  <a:lnTo>
                    <a:pt x="640" y="35"/>
                  </a:lnTo>
                  <a:lnTo>
                    <a:pt x="636" y="39"/>
                  </a:lnTo>
                  <a:lnTo>
                    <a:pt x="631" y="44"/>
                  </a:lnTo>
                  <a:lnTo>
                    <a:pt x="622" y="57"/>
                  </a:lnTo>
                  <a:lnTo>
                    <a:pt x="610" y="73"/>
                  </a:lnTo>
                  <a:lnTo>
                    <a:pt x="596" y="90"/>
                  </a:lnTo>
                  <a:lnTo>
                    <a:pt x="583" y="107"/>
                  </a:lnTo>
                  <a:lnTo>
                    <a:pt x="568" y="125"/>
                  </a:lnTo>
                  <a:lnTo>
                    <a:pt x="553" y="140"/>
                  </a:lnTo>
                  <a:lnTo>
                    <a:pt x="538" y="151"/>
                  </a:lnTo>
                  <a:lnTo>
                    <a:pt x="524" y="158"/>
                  </a:lnTo>
                  <a:lnTo>
                    <a:pt x="515" y="160"/>
                  </a:lnTo>
                  <a:lnTo>
                    <a:pt x="504" y="164"/>
                  </a:lnTo>
                  <a:lnTo>
                    <a:pt x="490" y="169"/>
                  </a:lnTo>
                  <a:lnTo>
                    <a:pt x="477" y="172"/>
                  </a:lnTo>
                  <a:lnTo>
                    <a:pt x="463" y="177"/>
                  </a:lnTo>
                  <a:lnTo>
                    <a:pt x="449" y="180"/>
                  </a:lnTo>
                  <a:lnTo>
                    <a:pt x="436" y="182"/>
                  </a:lnTo>
                  <a:lnTo>
                    <a:pt x="425" y="184"/>
                  </a:lnTo>
                  <a:lnTo>
                    <a:pt x="414" y="182"/>
                  </a:lnTo>
                  <a:lnTo>
                    <a:pt x="402" y="180"/>
                  </a:lnTo>
                  <a:lnTo>
                    <a:pt x="388" y="177"/>
                  </a:lnTo>
                  <a:lnTo>
                    <a:pt x="375" y="172"/>
                  </a:lnTo>
                  <a:lnTo>
                    <a:pt x="364" y="169"/>
                  </a:lnTo>
                  <a:lnTo>
                    <a:pt x="353" y="164"/>
                  </a:lnTo>
                  <a:lnTo>
                    <a:pt x="345" y="160"/>
                  </a:lnTo>
                  <a:lnTo>
                    <a:pt x="341" y="158"/>
                  </a:lnTo>
                  <a:lnTo>
                    <a:pt x="336" y="155"/>
                  </a:lnTo>
                  <a:lnTo>
                    <a:pt x="331" y="151"/>
                  </a:lnTo>
                  <a:lnTo>
                    <a:pt x="326" y="148"/>
                  </a:lnTo>
                  <a:lnTo>
                    <a:pt x="321" y="145"/>
                  </a:lnTo>
                  <a:lnTo>
                    <a:pt x="318" y="144"/>
                  </a:lnTo>
                  <a:lnTo>
                    <a:pt x="313" y="144"/>
                  </a:lnTo>
                  <a:lnTo>
                    <a:pt x="307" y="144"/>
                  </a:lnTo>
                  <a:lnTo>
                    <a:pt x="302" y="145"/>
                  </a:lnTo>
                  <a:lnTo>
                    <a:pt x="296" y="147"/>
                  </a:lnTo>
                  <a:lnTo>
                    <a:pt x="291" y="148"/>
                  </a:lnTo>
                  <a:lnTo>
                    <a:pt x="287" y="150"/>
                  </a:lnTo>
                  <a:lnTo>
                    <a:pt x="283" y="151"/>
                  </a:lnTo>
                  <a:lnTo>
                    <a:pt x="279" y="155"/>
                  </a:lnTo>
                  <a:lnTo>
                    <a:pt x="277" y="158"/>
                  </a:lnTo>
                  <a:lnTo>
                    <a:pt x="279" y="160"/>
                  </a:lnTo>
                  <a:lnTo>
                    <a:pt x="282" y="163"/>
                  </a:lnTo>
                  <a:lnTo>
                    <a:pt x="285" y="164"/>
                  </a:lnTo>
                  <a:lnTo>
                    <a:pt x="290" y="164"/>
                  </a:lnTo>
                  <a:lnTo>
                    <a:pt x="295" y="163"/>
                  </a:lnTo>
                  <a:lnTo>
                    <a:pt x="300" y="163"/>
                  </a:lnTo>
                  <a:lnTo>
                    <a:pt x="306" y="162"/>
                  </a:lnTo>
                  <a:lnTo>
                    <a:pt x="313" y="162"/>
                  </a:lnTo>
                  <a:lnTo>
                    <a:pt x="320" y="160"/>
                  </a:lnTo>
                  <a:lnTo>
                    <a:pt x="326" y="159"/>
                  </a:lnTo>
                  <a:lnTo>
                    <a:pt x="333" y="158"/>
                  </a:lnTo>
                  <a:lnTo>
                    <a:pt x="338" y="158"/>
                  </a:lnTo>
                  <a:lnTo>
                    <a:pt x="346" y="159"/>
                  </a:lnTo>
                  <a:lnTo>
                    <a:pt x="355" y="160"/>
                  </a:lnTo>
                  <a:lnTo>
                    <a:pt x="365" y="164"/>
                  </a:lnTo>
                  <a:lnTo>
                    <a:pt x="376" y="169"/>
                  </a:lnTo>
                  <a:lnTo>
                    <a:pt x="391" y="174"/>
                  </a:lnTo>
                  <a:lnTo>
                    <a:pt x="409" y="182"/>
                  </a:lnTo>
                  <a:lnTo>
                    <a:pt x="422" y="190"/>
                  </a:lnTo>
                  <a:lnTo>
                    <a:pt x="434" y="202"/>
                  </a:lnTo>
                  <a:lnTo>
                    <a:pt x="446" y="216"/>
                  </a:lnTo>
                  <a:lnTo>
                    <a:pt x="455" y="231"/>
                  </a:lnTo>
                  <a:lnTo>
                    <a:pt x="464" y="248"/>
                  </a:lnTo>
                  <a:lnTo>
                    <a:pt x="470" y="265"/>
                  </a:lnTo>
                  <a:lnTo>
                    <a:pt x="475" y="285"/>
                  </a:lnTo>
                  <a:lnTo>
                    <a:pt x="479" y="303"/>
                  </a:lnTo>
                  <a:lnTo>
                    <a:pt x="480" y="316"/>
                  </a:lnTo>
                  <a:lnTo>
                    <a:pt x="481" y="328"/>
                  </a:lnTo>
                  <a:lnTo>
                    <a:pt x="480" y="339"/>
                  </a:lnTo>
                  <a:lnTo>
                    <a:pt x="479" y="351"/>
                  </a:lnTo>
                  <a:lnTo>
                    <a:pt x="472" y="343"/>
                  </a:lnTo>
                  <a:lnTo>
                    <a:pt x="460" y="335"/>
                  </a:lnTo>
                  <a:lnTo>
                    <a:pt x="448" y="328"/>
                  </a:lnTo>
                  <a:lnTo>
                    <a:pt x="433" y="321"/>
                  </a:lnTo>
                  <a:lnTo>
                    <a:pt x="417" y="316"/>
                  </a:lnTo>
                  <a:lnTo>
                    <a:pt x="401" y="312"/>
                  </a:lnTo>
                  <a:lnTo>
                    <a:pt x="386" y="308"/>
                  </a:lnTo>
                  <a:lnTo>
                    <a:pt x="372" y="306"/>
                  </a:lnTo>
                  <a:lnTo>
                    <a:pt x="364" y="305"/>
                  </a:lnTo>
                  <a:lnTo>
                    <a:pt x="355" y="302"/>
                  </a:lnTo>
                  <a:lnTo>
                    <a:pt x="344" y="300"/>
                  </a:lnTo>
                  <a:lnTo>
                    <a:pt x="335" y="297"/>
                  </a:lnTo>
                  <a:lnTo>
                    <a:pt x="326" y="292"/>
                  </a:lnTo>
                  <a:lnTo>
                    <a:pt x="317" y="284"/>
                  </a:lnTo>
                  <a:lnTo>
                    <a:pt x="310" y="275"/>
                  </a:lnTo>
                  <a:lnTo>
                    <a:pt x="304" y="263"/>
                  </a:lnTo>
                  <a:lnTo>
                    <a:pt x="296" y="247"/>
                  </a:lnTo>
                  <a:lnTo>
                    <a:pt x="289" y="234"/>
                  </a:lnTo>
                  <a:lnTo>
                    <a:pt x="284" y="219"/>
                  </a:lnTo>
                  <a:lnTo>
                    <a:pt x="284" y="199"/>
                  </a:lnTo>
                  <a:lnTo>
                    <a:pt x="284" y="193"/>
                  </a:lnTo>
                  <a:lnTo>
                    <a:pt x="281" y="186"/>
                  </a:lnTo>
                  <a:lnTo>
                    <a:pt x="277" y="181"/>
                  </a:lnTo>
                  <a:lnTo>
                    <a:pt x="272" y="175"/>
                  </a:lnTo>
                  <a:lnTo>
                    <a:pt x="266" y="172"/>
                  </a:lnTo>
                  <a:lnTo>
                    <a:pt x="260" y="167"/>
                  </a:lnTo>
                  <a:lnTo>
                    <a:pt x="255" y="165"/>
                  </a:lnTo>
                  <a:lnTo>
                    <a:pt x="251" y="163"/>
                  </a:lnTo>
                  <a:lnTo>
                    <a:pt x="245" y="160"/>
                  </a:lnTo>
                  <a:lnTo>
                    <a:pt x="239" y="158"/>
                  </a:lnTo>
                  <a:lnTo>
                    <a:pt x="236" y="159"/>
                  </a:lnTo>
                  <a:lnTo>
                    <a:pt x="235" y="162"/>
                  </a:lnTo>
                  <a:lnTo>
                    <a:pt x="236" y="166"/>
                  </a:lnTo>
                  <a:lnTo>
                    <a:pt x="236" y="172"/>
                  </a:lnTo>
                  <a:lnTo>
                    <a:pt x="238" y="177"/>
                  </a:lnTo>
                  <a:lnTo>
                    <a:pt x="241" y="182"/>
                  </a:lnTo>
                  <a:lnTo>
                    <a:pt x="244" y="186"/>
                  </a:lnTo>
                  <a:lnTo>
                    <a:pt x="251" y="192"/>
                  </a:lnTo>
                  <a:lnTo>
                    <a:pt x="259" y="200"/>
                  </a:lnTo>
                  <a:lnTo>
                    <a:pt x="269" y="209"/>
                  </a:lnTo>
                  <a:lnTo>
                    <a:pt x="280" y="220"/>
                  </a:lnTo>
                  <a:lnTo>
                    <a:pt x="290" y="233"/>
                  </a:lnTo>
                  <a:lnTo>
                    <a:pt x="298" y="248"/>
                  </a:lnTo>
                  <a:lnTo>
                    <a:pt x="305" y="265"/>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1" name="Freeform 363"/>
            <p:cNvSpPr>
              <a:spLocks/>
            </p:cNvSpPr>
            <p:nvPr/>
          </p:nvSpPr>
          <p:spPr bwMode="auto">
            <a:xfrm>
              <a:off x="12" y="250"/>
              <a:ext cx="96" cy="98"/>
            </a:xfrm>
            <a:custGeom>
              <a:avLst/>
              <a:gdLst>
                <a:gd name="T0" fmla="*/ 0 w 193"/>
                <a:gd name="T1" fmla="*/ 1 h 196"/>
                <a:gd name="T2" fmla="*/ 0 w 193"/>
                <a:gd name="T3" fmla="*/ 1 h 196"/>
                <a:gd name="T4" fmla="*/ 0 w 193"/>
                <a:gd name="T5" fmla="*/ 1 h 196"/>
                <a:gd name="T6" fmla="*/ 0 w 193"/>
                <a:gd name="T7" fmla="*/ 1 h 196"/>
                <a:gd name="T8" fmla="*/ 0 w 193"/>
                <a:gd name="T9" fmla="*/ 1 h 196"/>
                <a:gd name="T10" fmla="*/ 0 w 193"/>
                <a:gd name="T11" fmla="*/ 1 h 196"/>
                <a:gd name="T12" fmla="*/ 0 w 193"/>
                <a:gd name="T13" fmla="*/ 1 h 196"/>
                <a:gd name="T14" fmla="*/ 0 w 193"/>
                <a:gd name="T15" fmla="*/ 1 h 196"/>
                <a:gd name="T16" fmla="*/ 0 w 193"/>
                <a:gd name="T17" fmla="*/ 1 h 196"/>
                <a:gd name="T18" fmla="*/ 0 w 193"/>
                <a:gd name="T19" fmla="*/ 1 h 196"/>
                <a:gd name="T20" fmla="*/ 0 w 193"/>
                <a:gd name="T21" fmla="*/ 1 h 196"/>
                <a:gd name="T22" fmla="*/ 0 w 193"/>
                <a:gd name="T23" fmla="*/ 1 h 196"/>
                <a:gd name="T24" fmla="*/ 0 w 193"/>
                <a:gd name="T25" fmla="*/ 1 h 196"/>
                <a:gd name="T26" fmla="*/ 0 w 193"/>
                <a:gd name="T27" fmla="*/ 1 h 196"/>
                <a:gd name="T28" fmla="*/ 0 w 193"/>
                <a:gd name="T29" fmla="*/ 1 h 196"/>
                <a:gd name="T30" fmla="*/ 0 w 193"/>
                <a:gd name="T31" fmla="*/ 1 h 196"/>
                <a:gd name="T32" fmla="*/ 0 w 193"/>
                <a:gd name="T33" fmla="*/ 1 h 196"/>
                <a:gd name="T34" fmla="*/ 0 w 193"/>
                <a:gd name="T35" fmla="*/ 1 h 196"/>
                <a:gd name="T36" fmla="*/ 0 w 193"/>
                <a:gd name="T37" fmla="*/ 1 h 196"/>
                <a:gd name="T38" fmla="*/ 0 w 193"/>
                <a:gd name="T39" fmla="*/ 1 h 196"/>
                <a:gd name="T40" fmla="*/ 0 w 193"/>
                <a:gd name="T41" fmla="*/ 1 h 196"/>
                <a:gd name="T42" fmla="*/ 0 w 193"/>
                <a:gd name="T43" fmla="*/ 1 h 196"/>
                <a:gd name="T44" fmla="*/ 0 w 193"/>
                <a:gd name="T45" fmla="*/ 1 h 196"/>
                <a:gd name="T46" fmla="*/ 0 w 193"/>
                <a:gd name="T47" fmla="*/ 1 h 196"/>
                <a:gd name="T48" fmla="*/ 0 w 193"/>
                <a:gd name="T49" fmla="*/ 1 h 196"/>
                <a:gd name="T50" fmla="*/ 0 w 193"/>
                <a:gd name="T51" fmla="*/ 1 h 196"/>
                <a:gd name="T52" fmla="*/ 0 w 193"/>
                <a:gd name="T53" fmla="*/ 1 h 196"/>
                <a:gd name="T54" fmla="*/ 0 w 193"/>
                <a:gd name="T55" fmla="*/ 1 h 196"/>
                <a:gd name="T56" fmla="*/ 0 w 193"/>
                <a:gd name="T57" fmla="*/ 1 h 196"/>
                <a:gd name="T58" fmla="*/ 0 w 193"/>
                <a:gd name="T59" fmla="*/ 1 h 196"/>
                <a:gd name="T60" fmla="*/ 0 w 193"/>
                <a:gd name="T61" fmla="*/ 1 h 196"/>
                <a:gd name="T62" fmla="*/ 0 w 193"/>
                <a:gd name="T63" fmla="*/ 1 h 196"/>
                <a:gd name="T64" fmla="*/ 0 w 193"/>
                <a:gd name="T65" fmla="*/ 1 h 196"/>
                <a:gd name="T66" fmla="*/ 0 w 193"/>
                <a:gd name="T67" fmla="*/ 1 h 19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93"/>
                <a:gd name="T103" fmla="*/ 0 h 196"/>
                <a:gd name="T104" fmla="*/ 193 w 193"/>
                <a:gd name="T105" fmla="*/ 196 h 19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93" h="196">
                  <a:moveTo>
                    <a:pt x="146" y="196"/>
                  </a:moveTo>
                  <a:lnTo>
                    <a:pt x="146" y="189"/>
                  </a:lnTo>
                  <a:lnTo>
                    <a:pt x="149" y="184"/>
                  </a:lnTo>
                  <a:lnTo>
                    <a:pt x="152" y="179"/>
                  </a:lnTo>
                  <a:lnTo>
                    <a:pt x="158" y="177"/>
                  </a:lnTo>
                  <a:lnTo>
                    <a:pt x="164" y="175"/>
                  </a:lnTo>
                  <a:lnTo>
                    <a:pt x="169" y="177"/>
                  </a:lnTo>
                  <a:lnTo>
                    <a:pt x="173" y="179"/>
                  </a:lnTo>
                  <a:lnTo>
                    <a:pt x="174" y="181"/>
                  </a:lnTo>
                  <a:lnTo>
                    <a:pt x="175" y="184"/>
                  </a:lnTo>
                  <a:lnTo>
                    <a:pt x="178" y="184"/>
                  </a:lnTo>
                  <a:lnTo>
                    <a:pt x="181" y="185"/>
                  </a:lnTo>
                  <a:lnTo>
                    <a:pt x="186" y="186"/>
                  </a:lnTo>
                  <a:lnTo>
                    <a:pt x="190" y="187"/>
                  </a:lnTo>
                  <a:lnTo>
                    <a:pt x="193" y="187"/>
                  </a:lnTo>
                  <a:lnTo>
                    <a:pt x="193" y="186"/>
                  </a:lnTo>
                  <a:lnTo>
                    <a:pt x="191" y="182"/>
                  </a:lnTo>
                  <a:lnTo>
                    <a:pt x="189" y="179"/>
                  </a:lnTo>
                  <a:lnTo>
                    <a:pt x="186" y="177"/>
                  </a:lnTo>
                  <a:lnTo>
                    <a:pt x="182" y="173"/>
                  </a:lnTo>
                  <a:lnTo>
                    <a:pt x="178" y="171"/>
                  </a:lnTo>
                  <a:lnTo>
                    <a:pt x="175" y="172"/>
                  </a:lnTo>
                  <a:lnTo>
                    <a:pt x="171" y="173"/>
                  </a:lnTo>
                  <a:lnTo>
                    <a:pt x="166" y="173"/>
                  </a:lnTo>
                  <a:lnTo>
                    <a:pt x="163" y="171"/>
                  </a:lnTo>
                  <a:lnTo>
                    <a:pt x="159" y="166"/>
                  </a:lnTo>
                  <a:lnTo>
                    <a:pt x="157" y="160"/>
                  </a:lnTo>
                  <a:lnTo>
                    <a:pt x="157" y="156"/>
                  </a:lnTo>
                  <a:lnTo>
                    <a:pt x="157" y="152"/>
                  </a:lnTo>
                  <a:lnTo>
                    <a:pt x="158" y="150"/>
                  </a:lnTo>
                  <a:lnTo>
                    <a:pt x="159" y="148"/>
                  </a:lnTo>
                  <a:lnTo>
                    <a:pt x="161" y="147"/>
                  </a:lnTo>
                  <a:lnTo>
                    <a:pt x="163" y="144"/>
                  </a:lnTo>
                  <a:lnTo>
                    <a:pt x="166" y="141"/>
                  </a:lnTo>
                  <a:lnTo>
                    <a:pt x="171" y="139"/>
                  </a:lnTo>
                  <a:lnTo>
                    <a:pt x="174" y="137"/>
                  </a:lnTo>
                  <a:lnTo>
                    <a:pt x="178" y="137"/>
                  </a:lnTo>
                  <a:lnTo>
                    <a:pt x="182" y="118"/>
                  </a:lnTo>
                  <a:lnTo>
                    <a:pt x="181" y="99"/>
                  </a:lnTo>
                  <a:lnTo>
                    <a:pt x="176" y="81"/>
                  </a:lnTo>
                  <a:lnTo>
                    <a:pt x="166" y="65"/>
                  </a:lnTo>
                  <a:lnTo>
                    <a:pt x="151" y="50"/>
                  </a:lnTo>
                  <a:lnTo>
                    <a:pt x="131" y="38"/>
                  </a:lnTo>
                  <a:lnTo>
                    <a:pt x="107" y="28"/>
                  </a:lnTo>
                  <a:lnTo>
                    <a:pt x="78" y="22"/>
                  </a:lnTo>
                  <a:lnTo>
                    <a:pt x="67" y="20"/>
                  </a:lnTo>
                  <a:lnTo>
                    <a:pt x="55" y="18"/>
                  </a:lnTo>
                  <a:lnTo>
                    <a:pt x="44" y="14"/>
                  </a:lnTo>
                  <a:lnTo>
                    <a:pt x="32" y="11"/>
                  </a:lnTo>
                  <a:lnTo>
                    <a:pt x="22" y="8"/>
                  </a:lnTo>
                  <a:lnTo>
                    <a:pt x="13" y="5"/>
                  </a:lnTo>
                  <a:lnTo>
                    <a:pt x="6" y="3"/>
                  </a:lnTo>
                  <a:lnTo>
                    <a:pt x="0" y="0"/>
                  </a:lnTo>
                  <a:lnTo>
                    <a:pt x="7" y="9"/>
                  </a:lnTo>
                  <a:lnTo>
                    <a:pt x="13" y="21"/>
                  </a:lnTo>
                  <a:lnTo>
                    <a:pt x="19" y="34"/>
                  </a:lnTo>
                  <a:lnTo>
                    <a:pt x="23" y="46"/>
                  </a:lnTo>
                  <a:lnTo>
                    <a:pt x="27" y="60"/>
                  </a:lnTo>
                  <a:lnTo>
                    <a:pt x="31" y="74"/>
                  </a:lnTo>
                  <a:lnTo>
                    <a:pt x="35" y="86"/>
                  </a:lnTo>
                  <a:lnTo>
                    <a:pt x="37" y="97"/>
                  </a:lnTo>
                  <a:lnTo>
                    <a:pt x="40" y="110"/>
                  </a:lnTo>
                  <a:lnTo>
                    <a:pt x="45" y="125"/>
                  </a:lnTo>
                  <a:lnTo>
                    <a:pt x="53" y="141"/>
                  </a:lnTo>
                  <a:lnTo>
                    <a:pt x="64" y="157"/>
                  </a:lnTo>
                  <a:lnTo>
                    <a:pt x="77" y="172"/>
                  </a:lnTo>
                  <a:lnTo>
                    <a:pt x="96" y="185"/>
                  </a:lnTo>
                  <a:lnTo>
                    <a:pt x="119" y="193"/>
                  </a:lnTo>
                  <a:lnTo>
                    <a:pt x="146" y="196"/>
                  </a:lnTo>
                  <a:close/>
                </a:path>
              </a:pathLst>
            </a:custGeom>
            <a:solidFill>
              <a:srgbClr val="FF001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2" name="Freeform 364"/>
            <p:cNvSpPr>
              <a:spLocks/>
            </p:cNvSpPr>
            <p:nvPr/>
          </p:nvSpPr>
          <p:spPr bwMode="auto">
            <a:xfrm>
              <a:off x="116" y="308"/>
              <a:ext cx="10" cy="11"/>
            </a:xfrm>
            <a:custGeom>
              <a:avLst/>
              <a:gdLst>
                <a:gd name="T0" fmla="*/ 0 w 20"/>
                <a:gd name="T1" fmla="*/ 1 h 21"/>
                <a:gd name="T2" fmla="*/ 1 w 20"/>
                <a:gd name="T3" fmla="*/ 1 h 21"/>
                <a:gd name="T4" fmla="*/ 1 w 20"/>
                <a:gd name="T5" fmla="*/ 1 h 21"/>
                <a:gd name="T6" fmla="*/ 1 w 20"/>
                <a:gd name="T7" fmla="*/ 0 h 21"/>
                <a:gd name="T8" fmla="*/ 1 w 20"/>
                <a:gd name="T9" fmla="*/ 0 h 21"/>
                <a:gd name="T10" fmla="*/ 1 w 20"/>
                <a:gd name="T11" fmla="*/ 1 h 21"/>
                <a:gd name="T12" fmla="*/ 1 w 20"/>
                <a:gd name="T13" fmla="*/ 1 h 21"/>
                <a:gd name="T14" fmla="*/ 1 w 20"/>
                <a:gd name="T15" fmla="*/ 1 h 21"/>
                <a:gd name="T16" fmla="*/ 1 w 20"/>
                <a:gd name="T17" fmla="*/ 1 h 21"/>
                <a:gd name="T18" fmla="*/ 1 w 20"/>
                <a:gd name="T19" fmla="*/ 1 h 21"/>
                <a:gd name="T20" fmla="*/ 1 w 20"/>
                <a:gd name="T21" fmla="*/ 1 h 21"/>
                <a:gd name="T22" fmla="*/ 1 w 20"/>
                <a:gd name="T23" fmla="*/ 1 h 21"/>
                <a:gd name="T24" fmla="*/ 1 w 20"/>
                <a:gd name="T25" fmla="*/ 1 h 21"/>
                <a:gd name="T26" fmla="*/ 1 w 20"/>
                <a:gd name="T27" fmla="*/ 1 h 21"/>
                <a:gd name="T28" fmla="*/ 1 w 20"/>
                <a:gd name="T29" fmla="*/ 1 h 21"/>
                <a:gd name="T30" fmla="*/ 1 w 20"/>
                <a:gd name="T31" fmla="*/ 1 h 21"/>
                <a:gd name="T32" fmla="*/ 0 w 20"/>
                <a:gd name="T33" fmla="*/ 1 h 2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1"/>
                <a:gd name="T53" fmla="*/ 20 w 20"/>
                <a:gd name="T54" fmla="*/ 21 h 2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1">
                  <a:moveTo>
                    <a:pt x="0" y="8"/>
                  </a:moveTo>
                  <a:lnTo>
                    <a:pt x="2" y="3"/>
                  </a:lnTo>
                  <a:lnTo>
                    <a:pt x="4" y="1"/>
                  </a:lnTo>
                  <a:lnTo>
                    <a:pt x="7" y="0"/>
                  </a:lnTo>
                  <a:lnTo>
                    <a:pt x="11" y="0"/>
                  </a:lnTo>
                  <a:lnTo>
                    <a:pt x="14" y="1"/>
                  </a:lnTo>
                  <a:lnTo>
                    <a:pt x="18" y="3"/>
                  </a:lnTo>
                  <a:lnTo>
                    <a:pt x="19" y="6"/>
                  </a:lnTo>
                  <a:lnTo>
                    <a:pt x="20" y="10"/>
                  </a:lnTo>
                  <a:lnTo>
                    <a:pt x="19" y="15"/>
                  </a:lnTo>
                  <a:lnTo>
                    <a:pt x="18" y="17"/>
                  </a:lnTo>
                  <a:lnTo>
                    <a:pt x="14" y="19"/>
                  </a:lnTo>
                  <a:lnTo>
                    <a:pt x="12" y="21"/>
                  </a:lnTo>
                  <a:lnTo>
                    <a:pt x="9" y="19"/>
                  </a:lnTo>
                  <a:lnTo>
                    <a:pt x="4" y="16"/>
                  </a:lnTo>
                  <a:lnTo>
                    <a:pt x="2" y="12"/>
                  </a:lnTo>
                  <a:lnTo>
                    <a:pt x="0" y="8"/>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3" name="Freeform 365"/>
            <p:cNvSpPr>
              <a:spLocks/>
            </p:cNvSpPr>
            <p:nvPr/>
          </p:nvSpPr>
          <p:spPr bwMode="auto">
            <a:xfrm>
              <a:off x="136" y="322"/>
              <a:ext cx="11" cy="11"/>
            </a:xfrm>
            <a:custGeom>
              <a:avLst/>
              <a:gdLst>
                <a:gd name="T0" fmla="*/ 1 w 22"/>
                <a:gd name="T1" fmla="*/ 1 h 22"/>
                <a:gd name="T2" fmla="*/ 1 w 22"/>
                <a:gd name="T3" fmla="*/ 0 h 22"/>
                <a:gd name="T4" fmla="*/ 1 w 22"/>
                <a:gd name="T5" fmla="*/ 0 h 22"/>
                <a:gd name="T6" fmla="*/ 1 w 22"/>
                <a:gd name="T7" fmla="*/ 1 h 22"/>
                <a:gd name="T8" fmla="*/ 1 w 22"/>
                <a:gd name="T9" fmla="*/ 1 h 22"/>
                <a:gd name="T10" fmla="*/ 1 w 22"/>
                <a:gd name="T11" fmla="*/ 1 h 22"/>
                <a:gd name="T12" fmla="*/ 1 w 22"/>
                <a:gd name="T13" fmla="*/ 1 h 22"/>
                <a:gd name="T14" fmla="*/ 1 w 22"/>
                <a:gd name="T15" fmla="*/ 1 h 22"/>
                <a:gd name="T16" fmla="*/ 1 w 22"/>
                <a:gd name="T17" fmla="*/ 1 h 22"/>
                <a:gd name="T18" fmla="*/ 1 w 22"/>
                <a:gd name="T19" fmla="*/ 1 h 22"/>
                <a:gd name="T20" fmla="*/ 1 w 22"/>
                <a:gd name="T21" fmla="*/ 1 h 22"/>
                <a:gd name="T22" fmla="*/ 1 w 22"/>
                <a:gd name="T23" fmla="*/ 1 h 22"/>
                <a:gd name="T24" fmla="*/ 1 w 22"/>
                <a:gd name="T25" fmla="*/ 1 h 22"/>
                <a:gd name="T26" fmla="*/ 1 w 22"/>
                <a:gd name="T27" fmla="*/ 1 h 22"/>
                <a:gd name="T28" fmla="*/ 0 w 22"/>
                <a:gd name="T29" fmla="*/ 1 h 22"/>
                <a:gd name="T30" fmla="*/ 0 w 22"/>
                <a:gd name="T31" fmla="*/ 1 h 22"/>
                <a:gd name="T32" fmla="*/ 1 w 22"/>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2" y="3"/>
                  </a:moveTo>
                  <a:lnTo>
                    <a:pt x="6" y="0"/>
                  </a:lnTo>
                  <a:lnTo>
                    <a:pt x="11" y="0"/>
                  </a:lnTo>
                  <a:lnTo>
                    <a:pt x="16" y="2"/>
                  </a:lnTo>
                  <a:lnTo>
                    <a:pt x="19" y="4"/>
                  </a:lnTo>
                  <a:lnTo>
                    <a:pt x="22" y="7"/>
                  </a:lnTo>
                  <a:lnTo>
                    <a:pt x="22" y="12"/>
                  </a:lnTo>
                  <a:lnTo>
                    <a:pt x="22" y="17"/>
                  </a:lnTo>
                  <a:lnTo>
                    <a:pt x="21" y="20"/>
                  </a:lnTo>
                  <a:lnTo>
                    <a:pt x="17" y="22"/>
                  </a:lnTo>
                  <a:lnTo>
                    <a:pt x="11" y="22"/>
                  </a:lnTo>
                  <a:lnTo>
                    <a:pt x="7" y="20"/>
                  </a:lnTo>
                  <a:lnTo>
                    <a:pt x="3" y="18"/>
                  </a:lnTo>
                  <a:lnTo>
                    <a:pt x="1" y="14"/>
                  </a:lnTo>
                  <a:lnTo>
                    <a:pt x="0" y="10"/>
                  </a:lnTo>
                  <a:lnTo>
                    <a:pt x="0" y="6"/>
                  </a:lnTo>
                  <a:lnTo>
                    <a:pt x="2" y="3"/>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4" name="Freeform 366"/>
            <p:cNvSpPr>
              <a:spLocks/>
            </p:cNvSpPr>
            <p:nvPr/>
          </p:nvSpPr>
          <p:spPr bwMode="auto">
            <a:xfrm>
              <a:off x="112" y="335"/>
              <a:ext cx="10" cy="11"/>
            </a:xfrm>
            <a:custGeom>
              <a:avLst/>
              <a:gdLst>
                <a:gd name="T0" fmla="*/ 0 w 21"/>
                <a:gd name="T1" fmla="*/ 1 h 22"/>
                <a:gd name="T2" fmla="*/ 0 w 21"/>
                <a:gd name="T3" fmla="*/ 1 h 22"/>
                <a:gd name="T4" fmla="*/ 0 w 21"/>
                <a:gd name="T5" fmla="*/ 0 h 22"/>
                <a:gd name="T6" fmla="*/ 0 w 21"/>
                <a:gd name="T7" fmla="*/ 0 h 22"/>
                <a:gd name="T8" fmla="*/ 0 w 21"/>
                <a:gd name="T9" fmla="*/ 1 h 22"/>
                <a:gd name="T10" fmla="*/ 0 w 21"/>
                <a:gd name="T11" fmla="*/ 1 h 22"/>
                <a:gd name="T12" fmla="*/ 0 w 21"/>
                <a:gd name="T13" fmla="*/ 1 h 22"/>
                <a:gd name="T14" fmla="*/ 0 w 21"/>
                <a:gd name="T15" fmla="*/ 1 h 22"/>
                <a:gd name="T16" fmla="*/ 0 w 21"/>
                <a:gd name="T17" fmla="*/ 1 h 22"/>
                <a:gd name="T18" fmla="*/ 0 w 21"/>
                <a:gd name="T19" fmla="*/ 1 h 22"/>
                <a:gd name="T20" fmla="*/ 0 w 21"/>
                <a:gd name="T21" fmla="*/ 1 h 22"/>
                <a:gd name="T22" fmla="*/ 0 w 21"/>
                <a:gd name="T23" fmla="*/ 1 h 22"/>
                <a:gd name="T24" fmla="*/ 0 w 21"/>
                <a:gd name="T25" fmla="*/ 1 h 22"/>
                <a:gd name="T26" fmla="*/ 0 w 21"/>
                <a:gd name="T27" fmla="*/ 1 h 22"/>
                <a:gd name="T28" fmla="*/ 0 w 21"/>
                <a:gd name="T29" fmla="*/ 1 h 22"/>
                <a:gd name="T30" fmla="*/ 0 w 21"/>
                <a:gd name="T31" fmla="*/ 1 h 22"/>
                <a:gd name="T32" fmla="*/ 0 w 21"/>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1"/>
                <a:gd name="T52" fmla="*/ 0 h 22"/>
                <a:gd name="T53" fmla="*/ 21 w 21"/>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1" h="22">
                  <a:moveTo>
                    <a:pt x="3" y="4"/>
                  </a:moveTo>
                  <a:lnTo>
                    <a:pt x="5" y="2"/>
                  </a:lnTo>
                  <a:lnTo>
                    <a:pt x="10" y="0"/>
                  </a:lnTo>
                  <a:lnTo>
                    <a:pt x="14" y="0"/>
                  </a:lnTo>
                  <a:lnTo>
                    <a:pt x="19" y="2"/>
                  </a:lnTo>
                  <a:lnTo>
                    <a:pt x="21" y="7"/>
                  </a:lnTo>
                  <a:lnTo>
                    <a:pt x="21" y="11"/>
                  </a:lnTo>
                  <a:lnTo>
                    <a:pt x="20" y="16"/>
                  </a:lnTo>
                  <a:lnTo>
                    <a:pt x="18" y="19"/>
                  </a:lnTo>
                  <a:lnTo>
                    <a:pt x="14" y="21"/>
                  </a:lnTo>
                  <a:lnTo>
                    <a:pt x="11" y="22"/>
                  </a:lnTo>
                  <a:lnTo>
                    <a:pt x="6" y="22"/>
                  </a:lnTo>
                  <a:lnTo>
                    <a:pt x="3" y="19"/>
                  </a:lnTo>
                  <a:lnTo>
                    <a:pt x="0" y="16"/>
                  </a:lnTo>
                  <a:lnTo>
                    <a:pt x="0" y="11"/>
                  </a:lnTo>
                  <a:lnTo>
                    <a:pt x="2" y="8"/>
                  </a:lnTo>
                  <a:lnTo>
                    <a:pt x="3" y="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5" name="Freeform 367"/>
            <p:cNvSpPr>
              <a:spLocks/>
            </p:cNvSpPr>
            <p:nvPr/>
          </p:nvSpPr>
          <p:spPr bwMode="auto">
            <a:xfrm>
              <a:off x="94" y="322"/>
              <a:ext cx="11" cy="11"/>
            </a:xfrm>
            <a:custGeom>
              <a:avLst/>
              <a:gdLst>
                <a:gd name="T0" fmla="*/ 1 w 22"/>
                <a:gd name="T1" fmla="*/ 1 h 22"/>
                <a:gd name="T2" fmla="*/ 1 w 22"/>
                <a:gd name="T3" fmla="*/ 1 h 22"/>
                <a:gd name="T4" fmla="*/ 0 w 22"/>
                <a:gd name="T5" fmla="*/ 1 h 22"/>
                <a:gd name="T6" fmla="*/ 0 w 22"/>
                <a:gd name="T7" fmla="*/ 1 h 22"/>
                <a:gd name="T8" fmla="*/ 1 w 22"/>
                <a:gd name="T9" fmla="*/ 1 h 22"/>
                <a:gd name="T10" fmla="*/ 1 w 22"/>
                <a:gd name="T11" fmla="*/ 1 h 22"/>
                <a:gd name="T12" fmla="*/ 1 w 22"/>
                <a:gd name="T13" fmla="*/ 1 h 22"/>
                <a:gd name="T14" fmla="*/ 1 w 22"/>
                <a:gd name="T15" fmla="*/ 1 h 22"/>
                <a:gd name="T16" fmla="*/ 1 w 22"/>
                <a:gd name="T17" fmla="*/ 1 h 22"/>
                <a:gd name="T18" fmla="*/ 1 w 22"/>
                <a:gd name="T19" fmla="*/ 1 h 22"/>
                <a:gd name="T20" fmla="*/ 1 w 22"/>
                <a:gd name="T21" fmla="*/ 1 h 22"/>
                <a:gd name="T22" fmla="*/ 1 w 22"/>
                <a:gd name="T23" fmla="*/ 1 h 22"/>
                <a:gd name="T24" fmla="*/ 1 w 22"/>
                <a:gd name="T25" fmla="*/ 1 h 22"/>
                <a:gd name="T26" fmla="*/ 1 w 22"/>
                <a:gd name="T27" fmla="*/ 1 h 22"/>
                <a:gd name="T28" fmla="*/ 1 w 22"/>
                <a:gd name="T29" fmla="*/ 1 h 22"/>
                <a:gd name="T30" fmla="*/ 1 w 22"/>
                <a:gd name="T31" fmla="*/ 0 h 22"/>
                <a:gd name="T32" fmla="*/ 1 w 22"/>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2"/>
                <a:gd name="T52" fmla="*/ 0 h 22"/>
                <a:gd name="T53" fmla="*/ 22 w 22"/>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2" h="22">
                  <a:moveTo>
                    <a:pt x="3" y="1"/>
                  </a:moveTo>
                  <a:lnTo>
                    <a:pt x="1" y="5"/>
                  </a:lnTo>
                  <a:lnTo>
                    <a:pt x="0" y="10"/>
                  </a:lnTo>
                  <a:lnTo>
                    <a:pt x="0" y="14"/>
                  </a:lnTo>
                  <a:lnTo>
                    <a:pt x="1" y="18"/>
                  </a:lnTo>
                  <a:lnTo>
                    <a:pt x="4" y="20"/>
                  </a:lnTo>
                  <a:lnTo>
                    <a:pt x="10" y="22"/>
                  </a:lnTo>
                  <a:lnTo>
                    <a:pt x="15" y="22"/>
                  </a:lnTo>
                  <a:lnTo>
                    <a:pt x="18" y="20"/>
                  </a:lnTo>
                  <a:lnTo>
                    <a:pt x="21" y="16"/>
                  </a:lnTo>
                  <a:lnTo>
                    <a:pt x="22" y="13"/>
                  </a:lnTo>
                  <a:lnTo>
                    <a:pt x="22" y="10"/>
                  </a:lnTo>
                  <a:lnTo>
                    <a:pt x="21" y="6"/>
                  </a:lnTo>
                  <a:lnTo>
                    <a:pt x="17" y="4"/>
                  </a:lnTo>
                  <a:lnTo>
                    <a:pt x="13" y="1"/>
                  </a:lnTo>
                  <a:lnTo>
                    <a:pt x="7" y="0"/>
                  </a:lnTo>
                  <a:lnTo>
                    <a:pt x="3"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6" name="Freeform 368"/>
            <p:cNvSpPr>
              <a:spLocks/>
            </p:cNvSpPr>
            <p:nvPr/>
          </p:nvSpPr>
          <p:spPr bwMode="auto">
            <a:xfrm>
              <a:off x="88" y="342"/>
              <a:ext cx="9" cy="10"/>
            </a:xfrm>
            <a:custGeom>
              <a:avLst/>
              <a:gdLst>
                <a:gd name="T0" fmla="*/ 0 w 19"/>
                <a:gd name="T1" fmla="*/ 1 h 19"/>
                <a:gd name="T2" fmla="*/ 0 w 19"/>
                <a:gd name="T3" fmla="*/ 1 h 19"/>
                <a:gd name="T4" fmla="*/ 0 w 19"/>
                <a:gd name="T5" fmla="*/ 1 h 19"/>
                <a:gd name="T6" fmla="*/ 0 w 19"/>
                <a:gd name="T7" fmla="*/ 1 h 19"/>
                <a:gd name="T8" fmla="*/ 0 w 19"/>
                <a:gd name="T9" fmla="*/ 1 h 19"/>
                <a:gd name="T10" fmla="*/ 0 w 19"/>
                <a:gd name="T11" fmla="*/ 0 h 19"/>
                <a:gd name="T12" fmla="*/ 0 w 19"/>
                <a:gd name="T13" fmla="*/ 1 h 19"/>
                <a:gd name="T14" fmla="*/ 0 w 19"/>
                <a:gd name="T15" fmla="*/ 1 h 19"/>
                <a:gd name="T16" fmla="*/ 0 w 19"/>
                <a:gd name="T17" fmla="*/ 1 h 19"/>
                <a:gd name="T18" fmla="*/ 0 w 19"/>
                <a:gd name="T19" fmla="*/ 1 h 19"/>
                <a:gd name="T20" fmla="*/ 0 w 19"/>
                <a:gd name="T21" fmla="*/ 1 h 19"/>
                <a:gd name="T22" fmla="*/ 0 w 19"/>
                <a:gd name="T23" fmla="*/ 1 h 19"/>
                <a:gd name="T24" fmla="*/ 0 w 19"/>
                <a:gd name="T25" fmla="*/ 1 h 19"/>
                <a:gd name="T26" fmla="*/ 0 w 19"/>
                <a:gd name="T27" fmla="*/ 1 h 19"/>
                <a:gd name="T28" fmla="*/ 0 w 19"/>
                <a:gd name="T29" fmla="*/ 1 h 19"/>
                <a:gd name="T30" fmla="*/ 0 w 19"/>
                <a:gd name="T31" fmla="*/ 1 h 19"/>
                <a:gd name="T32" fmla="*/ 0 w 19"/>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0" y="12"/>
                  </a:moveTo>
                  <a:lnTo>
                    <a:pt x="0" y="9"/>
                  </a:lnTo>
                  <a:lnTo>
                    <a:pt x="0" y="5"/>
                  </a:lnTo>
                  <a:lnTo>
                    <a:pt x="3" y="3"/>
                  </a:lnTo>
                  <a:lnTo>
                    <a:pt x="6" y="1"/>
                  </a:lnTo>
                  <a:lnTo>
                    <a:pt x="12" y="0"/>
                  </a:lnTo>
                  <a:lnTo>
                    <a:pt x="15" y="1"/>
                  </a:lnTo>
                  <a:lnTo>
                    <a:pt x="17" y="3"/>
                  </a:lnTo>
                  <a:lnTo>
                    <a:pt x="19" y="7"/>
                  </a:lnTo>
                  <a:lnTo>
                    <a:pt x="19" y="10"/>
                  </a:lnTo>
                  <a:lnTo>
                    <a:pt x="17" y="15"/>
                  </a:lnTo>
                  <a:lnTo>
                    <a:pt x="14" y="17"/>
                  </a:lnTo>
                  <a:lnTo>
                    <a:pt x="12" y="19"/>
                  </a:lnTo>
                  <a:lnTo>
                    <a:pt x="8" y="19"/>
                  </a:lnTo>
                  <a:lnTo>
                    <a:pt x="5" y="17"/>
                  </a:lnTo>
                  <a:lnTo>
                    <a:pt x="1" y="15"/>
                  </a:lnTo>
                  <a:lnTo>
                    <a:pt x="0" y="1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7" name="Freeform 369"/>
            <p:cNvSpPr>
              <a:spLocks/>
            </p:cNvSpPr>
            <p:nvPr/>
          </p:nvSpPr>
          <p:spPr bwMode="auto">
            <a:xfrm>
              <a:off x="105" y="357"/>
              <a:ext cx="8" cy="11"/>
            </a:xfrm>
            <a:custGeom>
              <a:avLst/>
              <a:gdLst>
                <a:gd name="T0" fmla="*/ 1 w 16"/>
                <a:gd name="T1" fmla="*/ 1 h 22"/>
                <a:gd name="T2" fmla="*/ 1 w 16"/>
                <a:gd name="T3" fmla="*/ 1 h 22"/>
                <a:gd name="T4" fmla="*/ 0 w 16"/>
                <a:gd name="T5" fmla="*/ 1 h 22"/>
                <a:gd name="T6" fmla="*/ 0 w 16"/>
                <a:gd name="T7" fmla="*/ 1 h 22"/>
                <a:gd name="T8" fmla="*/ 0 w 16"/>
                <a:gd name="T9" fmla="*/ 1 h 22"/>
                <a:gd name="T10" fmla="*/ 1 w 16"/>
                <a:gd name="T11" fmla="*/ 1 h 22"/>
                <a:gd name="T12" fmla="*/ 1 w 16"/>
                <a:gd name="T13" fmla="*/ 1 h 22"/>
                <a:gd name="T14" fmla="*/ 1 w 16"/>
                <a:gd name="T15" fmla="*/ 1 h 22"/>
                <a:gd name="T16" fmla="*/ 1 w 16"/>
                <a:gd name="T17" fmla="*/ 0 h 22"/>
                <a:gd name="T18" fmla="*/ 1 w 16"/>
                <a:gd name="T19" fmla="*/ 1 h 22"/>
                <a:gd name="T20" fmla="*/ 1 w 16"/>
                <a:gd name="T21" fmla="*/ 1 h 22"/>
                <a:gd name="T22" fmla="*/ 1 w 16"/>
                <a:gd name="T23" fmla="*/ 1 h 22"/>
                <a:gd name="T24" fmla="*/ 1 w 16"/>
                <a:gd name="T25" fmla="*/ 1 h 22"/>
                <a:gd name="T26" fmla="*/ 1 w 16"/>
                <a:gd name="T27" fmla="*/ 1 h 22"/>
                <a:gd name="T28" fmla="*/ 1 w 16"/>
                <a:gd name="T29" fmla="*/ 1 h 22"/>
                <a:gd name="T30" fmla="*/ 1 w 16"/>
                <a:gd name="T31" fmla="*/ 1 h 22"/>
                <a:gd name="T32" fmla="*/ 1 w 16"/>
                <a:gd name="T33" fmla="*/ 1 h 2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6"/>
                <a:gd name="T52" fmla="*/ 0 h 22"/>
                <a:gd name="T53" fmla="*/ 16 w 16"/>
                <a:gd name="T54" fmla="*/ 22 h 2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6" h="22">
                  <a:moveTo>
                    <a:pt x="5" y="22"/>
                  </a:moveTo>
                  <a:lnTo>
                    <a:pt x="2" y="20"/>
                  </a:lnTo>
                  <a:lnTo>
                    <a:pt x="0" y="18"/>
                  </a:lnTo>
                  <a:lnTo>
                    <a:pt x="0" y="15"/>
                  </a:lnTo>
                  <a:lnTo>
                    <a:pt x="0" y="10"/>
                  </a:lnTo>
                  <a:lnTo>
                    <a:pt x="1" y="7"/>
                  </a:lnTo>
                  <a:lnTo>
                    <a:pt x="3" y="3"/>
                  </a:lnTo>
                  <a:lnTo>
                    <a:pt x="7" y="1"/>
                  </a:lnTo>
                  <a:lnTo>
                    <a:pt x="10" y="0"/>
                  </a:lnTo>
                  <a:lnTo>
                    <a:pt x="12" y="1"/>
                  </a:lnTo>
                  <a:lnTo>
                    <a:pt x="15" y="3"/>
                  </a:lnTo>
                  <a:lnTo>
                    <a:pt x="16" y="8"/>
                  </a:lnTo>
                  <a:lnTo>
                    <a:pt x="16" y="11"/>
                  </a:lnTo>
                  <a:lnTo>
                    <a:pt x="15" y="15"/>
                  </a:lnTo>
                  <a:lnTo>
                    <a:pt x="12" y="18"/>
                  </a:lnTo>
                  <a:lnTo>
                    <a:pt x="10" y="20"/>
                  </a:lnTo>
                  <a:lnTo>
                    <a:pt x="5" y="22"/>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8" name="Freeform 370"/>
            <p:cNvSpPr>
              <a:spLocks/>
            </p:cNvSpPr>
            <p:nvPr/>
          </p:nvSpPr>
          <p:spPr bwMode="auto">
            <a:xfrm>
              <a:off x="119" y="346"/>
              <a:ext cx="10" cy="13"/>
            </a:xfrm>
            <a:custGeom>
              <a:avLst/>
              <a:gdLst>
                <a:gd name="T0" fmla="*/ 1 w 20"/>
                <a:gd name="T1" fmla="*/ 1 h 25"/>
                <a:gd name="T2" fmla="*/ 1 w 20"/>
                <a:gd name="T3" fmla="*/ 1 h 25"/>
                <a:gd name="T4" fmla="*/ 1 w 20"/>
                <a:gd name="T5" fmla="*/ 1 h 25"/>
                <a:gd name="T6" fmla="*/ 1 w 20"/>
                <a:gd name="T7" fmla="*/ 1 h 25"/>
                <a:gd name="T8" fmla="*/ 1 w 20"/>
                <a:gd name="T9" fmla="*/ 0 h 25"/>
                <a:gd name="T10" fmla="*/ 1 w 20"/>
                <a:gd name="T11" fmla="*/ 1 h 25"/>
                <a:gd name="T12" fmla="*/ 1 w 20"/>
                <a:gd name="T13" fmla="*/ 1 h 25"/>
                <a:gd name="T14" fmla="*/ 1 w 20"/>
                <a:gd name="T15" fmla="*/ 1 h 25"/>
                <a:gd name="T16" fmla="*/ 1 w 20"/>
                <a:gd name="T17" fmla="*/ 1 h 25"/>
                <a:gd name="T18" fmla="*/ 1 w 20"/>
                <a:gd name="T19" fmla="*/ 1 h 25"/>
                <a:gd name="T20" fmla="*/ 1 w 20"/>
                <a:gd name="T21" fmla="*/ 1 h 25"/>
                <a:gd name="T22" fmla="*/ 1 w 20"/>
                <a:gd name="T23" fmla="*/ 1 h 25"/>
                <a:gd name="T24" fmla="*/ 1 w 20"/>
                <a:gd name="T25" fmla="*/ 1 h 25"/>
                <a:gd name="T26" fmla="*/ 1 w 20"/>
                <a:gd name="T27" fmla="*/ 1 h 25"/>
                <a:gd name="T28" fmla="*/ 1 w 20"/>
                <a:gd name="T29" fmla="*/ 1 h 25"/>
                <a:gd name="T30" fmla="*/ 0 w 20"/>
                <a:gd name="T31" fmla="*/ 1 h 25"/>
                <a:gd name="T32" fmla="*/ 1 w 20"/>
                <a:gd name="T33" fmla="*/ 1 h 2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20"/>
                <a:gd name="T52" fmla="*/ 0 h 25"/>
                <a:gd name="T53" fmla="*/ 20 w 20"/>
                <a:gd name="T54" fmla="*/ 25 h 2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20" h="25">
                  <a:moveTo>
                    <a:pt x="2" y="14"/>
                  </a:moveTo>
                  <a:lnTo>
                    <a:pt x="4" y="9"/>
                  </a:lnTo>
                  <a:lnTo>
                    <a:pt x="6" y="5"/>
                  </a:lnTo>
                  <a:lnTo>
                    <a:pt x="8" y="1"/>
                  </a:lnTo>
                  <a:lnTo>
                    <a:pt x="13" y="0"/>
                  </a:lnTo>
                  <a:lnTo>
                    <a:pt x="18" y="1"/>
                  </a:lnTo>
                  <a:lnTo>
                    <a:pt x="20" y="5"/>
                  </a:lnTo>
                  <a:lnTo>
                    <a:pt x="20" y="8"/>
                  </a:lnTo>
                  <a:lnTo>
                    <a:pt x="20" y="13"/>
                  </a:lnTo>
                  <a:lnTo>
                    <a:pt x="18" y="17"/>
                  </a:lnTo>
                  <a:lnTo>
                    <a:pt x="15" y="21"/>
                  </a:lnTo>
                  <a:lnTo>
                    <a:pt x="11" y="24"/>
                  </a:lnTo>
                  <a:lnTo>
                    <a:pt x="7" y="25"/>
                  </a:lnTo>
                  <a:lnTo>
                    <a:pt x="4" y="24"/>
                  </a:lnTo>
                  <a:lnTo>
                    <a:pt x="2" y="21"/>
                  </a:lnTo>
                  <a:lnTo>
                    <a:pt x="0" y="17"/>
                  </a:lnTo>
                  <a:lnTo>
                    <a:pt x="2" y="14"/>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39" name="Freeform 371"/>
            <p:cNvSpPr>
              <a:spLocks/>
            </p:cNvSpPr>
            <p:nvPr/>
          </p:nvSpPr>
          <p:spPr bwMode="auto">
            <a:xfrm>
              <a:off x="132" y="349"/>
              <a:ext cx="10" cy="10"/>
            </a:xfrm>
            <a:custGeom>
              <a:avLst/>
              <a:gdLst>
                <a:gd name="T0" fmla="*/ 1 w 19"/>
                <a:gd name="T1" fmla="*/ 1 h 19"/>
                <a:gd name="T2" fmla="*/ 1 w 19"/>
                <a:gd name="T3" fmla="*/ 1 h 19"/>
                <a:gd name="T4" fmla="*/ 1 w 19"/>
                <a:gd name="T5" fmla="*/ 1 h 19"/>
                <a:gd name="T6" fmla="*/ 1 w 19"/>
                <a:gd name="T7" fmla="*/ 1 h 19"/>
                <a:gd name="T8" fmla="*/ 1 w 19"/>
                <a:gd name="T9" fmla="*/ 1 h 19"/>
                <a:gd name="T10" fmla="*/ 1 w 19"/>
                <a:gd name="T11" fmla="*/ 1 h 19"/>
                <a:gd name="T12" fmla="*/ 1 w 19"/>
                <a:gd name="T13" fmla="*/ 1 h 19"/>
                <a:gd name="T14" fmla="*/ 1 w 19"/>
                <a:gd name="T15" fmla="*/ 1 h 19"/>
                <a:gd name="T16" fmla="*/ 1 w 19"/>
                <a:gd name="T17" fmla="*/ 1 h 19"/>
                <a:gd name="T18" fmla="*/ 1 w 19"/>
                <a:gd name="T19" fmla="*/ 1 h 19"/>
                <a:gd name="T20" fmla="*/ 1 w 19"/>
                <a:gd name="T21" fmla="*/ 1 h 19"/>
                <a:gd name="T22" fmla="*/ 0 w 19"/>
                <a:gd name="T23" fmla="*/ 1 h 19"/>
                <a:gd name="T24" fmla="*/ 0 w 19"/>
                <a:gd name="T25" fmla="*/ 1 h 19"/>
                <a:gd name="T26" fmla="*/ 1 w 19"/>
                <a:gd name="T27" fmla="*/ 1 h 19"/>
                <a:gd name="T28" fmla="*/ 1 w 19"/>
                <a:gd name="T29" fmla="*/ 1 h 19"/>
                <a:gd name="T30" fmla="*/ 1 w 19"/>
                <a:gd name="T31" fmla="*/ 0 h 19"/>
                <a:gd name="T32" fmla="*/ 1 w 19"/>
                <a:gd name="T33" fmla="*/ 1 h 1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
                <a:gd name="T52" fmla="*/ 0 h 19"/>
                <a:gd name="T53" fmla="*/ 19 w 19"/>
                <a:gd name="T54" fmla="*/ 19 h 19"/>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 h="19">
                  <a:moveTo>
                    <a:pt x="15" y="1"/>
                  </a:moveTo>
                  <a:lnTo>
                    <a:pt x="17" y="3"/>
                  </a:lnTo>
                  <a:lnTo>
                    <a:pt x="18" y="7"/>
                  </a:lnTo>
                  <a:lnTo>
                    <a:pt x="19" y="9"/>
                  </a:lnTo>
                  <a:lnTo>
                    <a:pt x="18" y="12"/>
                  </a:lnTo>
                  <a:lnTo>
                    <a:pt x="15" y="16"/>
                  </a:lnTo>
                  <a:lnTo>
                    <a:pt x="13" y="18"/>
                  </a:lnTo>
                  <a:lnTo>
                    <a:pt x="9" y="19"/>
                  </a:lnTo>
                  <a:lnTo>
                    <a:pt x="6" y="19"/>
                  </a:lnTo>
                  <a:lnTo>
                    <a:pt x="3" y="18"/>
                  </a:lnTo>
                  <a:lnTo>
                    <a:pt x="1" y="15"/>
                  </a:lnTo>
                  <a:lnTo>
                    <a:pt x="0" y="11"/>
                  </a:lnTo>
                  <a:lnTo>
                    <a:pt x="0" y="8"/>
                  </a:lnTo>
                  <a:lnTo>
                    <a:pt x="2" y="3"/>
                  </a:lnTo>
                  <a:lnTo>
                    <a:pt x="6" y="1"/>
                  </a:lnTo>
                  <a:lnTo>
                    <a:pt x="9" y="0"/>
                  </a:lnTo>
                  <a:lnTo>
                    <a:pt x="15" y="1"/>
                  </a:lnTo>
                  <a:close/>
                </a:path>
              </a:pathLst>
            </a:custGeom>
            <a:solidFill>
              <a:srgbClr val="00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0" name="Freeform 372"/>
            <p:cNvSpPr>
              <a:spLocks/>
            </p:cNvSpPr>
            <p:nvPr/>
          </p:nvSpPr>
          <p:spPr bwMode="auto">
            <a:xfrm>
              <a:off x="22" y="363"/>
              <a:ext cx="82" cy="57"/>
            </a:xfrm>
            <a:custGeom>
              <a:avLst/>
              <a:gdLst>
                <a:gd name="T0" fmla="*/ 1 w 163"/>
                <a:gd name="T1" fmla="*/ 1 h 113"/>
                <a:gd name="T2" fmla="*/ 1 w 163"/>
                <a:gd name="T3" fmla="*/ 1 h 113"/>
                <a:gd name="T4" fmla="*/ 1 w 163"/>
                <a:gd name="T5" fmla="*/ 1 h 113"/>
                <a:gd name="T6" fmla="*/ 1 w 163"/>
                <a:gd name="T7" fmla="*/ 1 h 113"/>
                <a:gd name="T8" fmla="*/ 1 w 163"/>
                <a:gd name="T9" fmla="*/ 1 h 113"/>
                <a:gd name="T10" fmla="*/ 1 w 163"/>
                <a:gd name="T11" fmla="*/ 1 h 113"/>
                <a:gd name="T12" fmla="*/ 1 w 163"/>
                <a:gd name="T13" fmla="*/ 1 h 113"/>
                <a:gd name="T14" fmla="*/ 1 w 163"/>
                <a:gd name="T15" fmla="*/ 1 h 113"/>
                <a:gd name="T16" fmla="*/ 1 w 163"/>
                <a:gd name="T17" fmla="*/ 1 h 113"/>
                <a:gd name="T18" fmla="*/ 1 w 163"/>
                <a:gd name="T19" fmla="*/ 1 h 113"/>
                <a:gd name="T20" fmla="*/ 1 w 163"/>
                <a:gd name="T21" fmla="*/ 1 h 113"/>
                <a:gd name="T22" fmla="*/ 1 w 163"/>
                <a:gd name="T23" fmla="*/ 1 h 113"/>
                <a:gd name="T24" fmla="*/ 1 w 163"/>
                <a:gd name="T25" fmla="*/ 1 h 113"/>
                <a:gd name="T26" fmla="*/ 1 w 163"/>
                <a:gd name="T27" fmla="*/ 1 h 113"/>
                <a:gd name="T28" fmla="*/ 1 w 163"/>
                <a:gd name="T29" fmla="*/ 1 h 113"/>
                <a:gd name="T30" fmla="*/ 1 w 163"/>
                <a:gd name="T31" fmla="*/ 1 h 113"/>
                <a:gd name="T32" fmla="*/ 1 w 163"/>
                <a:gd name="T33" fmla="*/ 1 h 113"/>
                <a:gd name="T34" fmla="*/ 1 w 163"/>
                <a:gd name="T35" fmla="*/ 1 h 113"/>
                <a:gd name="T36" fmla="*/ 1 w 163"/>
                <a:gd name="T37" fmla="*/ 1 h 113"/>
                <a:gd name="T38" fmla="*/ 1 w 163"/>
                <a:gd name="T39" fmla="*/ 1 h 113"/>
                <a:gd name="T40" fmla="*/ 1 w 163"/>
                <a:gd name="T41" fmla="*/ 1 h 113"/>
                <a:gd name="T42" fmla="*/ 1 w 163"/>
                <a:gd name="T43" fmla="*/ 1 h 113"/>
                <a:gd name="T44" fmla="*/ 1 w 163"/>
                <a:gd name="T45" fmla="*/ 1 h 113"/>
                <a:gd name="T46" fmla="*/ 1 w 163"/>
                <a:gd name="T47" fmla="*/ 1 h 113"/>
                <a:gd name="T48" fmla="*/ 1 w 163"/>
                <a:gd name="T49" fmla="*/ 1 h 113"/>
                <a:gd name="T50" fmla="*/ 1 w 163"/>
                <a:gd name="T51" fmla="*/ 1 h 113"/>
                <a:gd name="T52" fmla="*/ 1 w 163"/>
                <a:gd name="T53" fmla="*/ 1 h 113"/>
                <a:gd name="T54" fmla="*/ 1 w 163"/>
                <a:gd name="T55" fmla="*/ 1 h 113"/>
                <a:gd name="T56" fmla="*/ 1 w 163"/>
                <a:gd name="T57" fmla="*/ 1 h 113"/>
                <a:gd name="T58" fmla="*/ 0 w 163"/>
                <a:gd name="T59" fmla="*/ 1 h 113"/>
                <a:gd name="T60" fmla="*/ 1 w 163"/>
                <a:gd name="T61" fmla="*/ 1 h 113"/>
                <a:gd name="T62" fmla="*/ 1 w 163"/>
                <a:gd name="T63" fmla="*/ 1 h 113"/>
                <a:gd name="T64" fmla="*/ 1 w 163"/>
                <a:gd name="T65" fmla="*/ 1 h 113"/>
                <a:gd name="T66" fmla="*/ 1 w 163"/>
                <a:gd name="T67" fmla="*/ 1 h 113"/>
                <a:gd name="T68" fmla="*/ 1 w 163"/>
                <a:gd name="T69" fmla="*/ 1 h 113"/>
                <a:gd name="T70" fmla="*/ 1 w 163"/>
                <a:gd name="T71" fmla="*/ 1 h 113"/>
                <a:gd name="T72" fmla="*/ 1 w 163"/>
                <a:gd name="T73" fmla="*/ 1 h 113"/>
                <a:gd name="T74" fmla="*/ 1 w 163"/>
                <a:gd name="T75" fmla="*/ 1 h 113"/>
                <a:gd name="T76" fmla="*/ 1 w 163"/>
                <a:gd name="T77" fmla="*/ 1 h 113"/>
                <a:gd name="T78" fmla="*/ 1 w 163"/>
                <a:gd name="T79" fmla="*/ 1 h 113"/>
                <a:gd name="T80" fmla="*/ 1 w 163"/>
                <a:gd name="T81" fmla="*/ 1 h 113"/>
                <a:gd name="T82" fmla="*/ 1 w 163"/>
                <a:gd name="T83" fmla="*/ 1 h 113"/>
                <a:gd name="T84" fmla="*/ 1 w 163"/>
                <a:gd name="T85" fmla="*/ 1 h 113"/>
                <a:gd name="T86" fmla="*/ 1 w 163"/>
                <a:gd name="T87" fmla="*/ 1 h 113"/>
                <a:gd name="T88" fmla="*/ 1 w 163"/>
                <a:gd name="T89" fmla="*/ 1 h 113"/>
                <a:gd name="T90" fmla="*/ 1 w 163"/>
                <a:gd name="T91" fmla="*/ 1 h 113"/>
                <a:gd name="T92" fmla="*/ 1 w 163"/>
                <a:gd name="T93" fmla="*/ 1 h 113"/>
                <a:gd name="T94" fmla="*/ 1 w 163"/>
                <a:gd name="T95" fmla="*/ 1 h 113"/>
                <a:gd name="T96" fmla="*/ 1 w 163"/>
                <a:gd name="T97" fmla="*/ 1 h 113"/>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163"/>
                <a:gd name="T148" fmla="*/ 0 h 113"/>
                <a:gd name="T149" fmla="*/ 163 w 163"/>
                <a:gd name="T150" fmla="*/ 113 h 113"/>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163" h="113">
                  <a:moveTo>
                    <a:pt x="163" y="14"/>
                  </a:moveTo>
                  <a:lnTo>
                    <a:pt x="162" y="13"/>
                  </a:lnTo>
                  <a:lnTo>
                    <a:pt x="160" y="12"/>
                  </a:lnTo>
                  <a:lnTo>
                    <a:pt x="159" y="12"/>
                  </a:lnTo>
                  <a:lnTo>
                    <a:pt x="158" y="11"/>
                  </a:lnTo>
                  <a:lnTo>
                    <a:pt x="156" y="10"/>
                  </a:lnTo>
                  <a:lnTo>
                    <a:pt x="156" y="7"/>
                  </a:lnTo>
                  <a:lnTo>
                    <a:pt x="155" y="6"/>
                  </a:lnTo>
                  <a:lnTo>
                    <a:pt x="155" y="5"/>
                  </a:lnTo>
                  <a:lnTo>
                    <a:pt x="153" y="8"/>
                  </a:lnTo>
                  <a:lnTo>
                    <a:pt x="151" y="11"/>
                  </a:lnTo>
                  <a:lnTo>
                    <a:pt x="147" y="13"/>
                  </a:lnTo>
                  <a:lnTo>
                    <a:pt x="146" y="14"/>
                  </a:lnTo>
                  <a:lnTo>
                    <a:pt x="139" y="12"/>
                  </a:lnTo>
                  <a:lnTo>
                    <a:pt x="131" y="10"/>
                  </a:lnTo>
                  <a:lnTo>
                    <a:pt x="120" y="7"/>
                  </a:lnTo>
                  <a:lnTo>
                    <a:pt x="108" y="4"/>
                  </a:lnTo>
                  <a:lnTo>
                    <a:pt x="97" y="3"/>
                  </a:lnTo>
                  <a:lnTo>
                    <a:pt x="85" y="1"/>
                  </a:lnTo>
                  <a:lnTo>
                    <a:pt x="77" y="0"/>
                  </a:lnTo>
                  <a:lnTo>
                    <a:pt x="70" y="1"/>
                  </a:lnTo>
                  <a:lnTo>
                    <a:pt x="63" y="4"/>
                  </a:lnTo>
                  <a:lnTo>
                    <a:pt x="62" y="5"/>
                  </a:lnTo>
                  <a:lnTo>
                    <a:pt x="65" y="6"/>
                  </a:lnTo>
                  <a:lnTo>
                    <a:pt x="70" y="5"/>
                  </a:lnTo>
                  <a:lnTo>
                    <a:pt x="79" y="4"/>
                  </a:lnTo>
                  <a:lnTo>
                    <a:pt x="88" y="5"/>
                  </a:lnTo>
                  <a:lnTo>
                    <a:pt x="98" y="6"/>
                  </a:lnTo>
                  <a:lnTo>
                    <a:pt x="108" y="8"/>
                  </a:lnTo>
                  <a:lnTo>
                    <a:pt x="117" y="12"/>
                  </a:lnTo>
                  <a:lnTo>
                    <a:pt x="125" y="14"/>
                  </a:lnTo>
                  <a:lnTo>
                    <a:pt x="132" y="18"/>
                  </a:lnTo>
                  <a:lnTo>
                    <a:pt x="137" y="21"/>
                  </a:lnTo>
                  <a:lnTo>
                    <a:pt x="139" y="23"/>
                  </a:lnTo>
                  <a:lnTo>
                    <a:pt x="138" y="25"/>
                  </a:lnTo>
                  <a:lnTo>
                    <a:pt x="135" y="26"/>
                  </a:lnTo>
                  <a:lnTo>
                    <a:pt x="131" y="28"/>
                  </a:lnTo>
                  <a:lnTo>
                    <a:pt x="126" y="30"/>
                  </a:lnTo>
                  <a:lnTo>
                    <a:pt x="122" y="33"/>
                  </a:lnTo>
                  <a:lnTo>
                    <a:pt x="117" y="35"/>
                  </a:lnTo>
                  <a:lnTo>
                    <a:pt x="114" y="37"/>
                  </a:lnTo>
                  <a:lnTo>
                    <a:pt x="108" y="35"/>
                  </a:lnTo>
                  <a:lnTo>
                    <a:pt x="101" y="33"/>
                  </a:lnTo>
                  <a:lnTo>
                    <a:pt x="92" y="30"/>
                  </a:lnTo>
                  <a:lnTo>
                    <a:pt x="83" y="28"/>
                  </a:lnTo>
                  <a:lnTo>
                    <a:pt x="72" y="27"/>
                  </a:lnTo>
                  <a:lnTo>
                    <a:pt x="63" y="26"/>
                  </a:lnTo>
                  <a:lnTo>
                    <a:pt x="55" y="26"/>
                  </a:lnTo>
                  <a:lnTo>
                    <a:pt x="48" y="28"/>
                  </a:lnTo>
                  <a:lnTo>
                    <a:pt x="44" y="30"/>
                  </a:lnTo>
                  <a:lnTo>
                    <a:pt x="41" y="31"/>
                  </a:lnTo>
                  <a:lnTo>
                    <a:pt x="41" y="33"/>
                  </a:lnTo>
                  <a:lnTo>
                    <a:pt x="47" y="31"/>
                  </a:lnTo>
                  <a:lnTo>
                    <a:pt x="50" y="31"/>
                  </a:lnTo>
                  <a:lnTo>
                    <a:pt x="55" y="31"/>
                  </a:lnTo>
                  <a:lnTo>
                    <a:pt x="60" y="31"/>
                  </a:lnTo>
                  <a:lnTo>
                    <a:pt x="64" y="31"/>
                  </a:lnTo>
                  <a:lnTo>
                    <a:pt x="70" y="31"/>
                  </a:lnTo>
                  <a:lnTo>
                    <a:pt x="75" y="33"/>
                  </a:lnTo>
                  <a:lnTo>
                    <a:pt x="80" y="34"/>
                  </a:lnTo>
                  <a:lnTo>
                    <a:pt x="85" y="35"/>
                  </a:lnTo>
                  <a:lnTo>
                    <a:pt x="93" y="37"/>
                  </a:lnTo>
                  <a:lnTo>
                    <a:pt x="100" y="40"/>
                  </a:lnTo>
                  <a:lnTo>
                    <a:pt x="105" y="41"/>
                  </a:lnTo>
                  <a:lnTo>
                    <a:pt x="108" y="43"/>
                  </a:lnTo>
                  <a:lnTo>
                    <a:pt x="102" y="46"/>
                  </a:lnTo>
                  <a:lnTo>
                    <a:pt x="93" y="50"/>
                  </a:lnTo>
                  <a:lnTo>
                    <a:pt x="84" y="52"/>
                  </a:lnTo>
                  <a:lnTo>
                    <a:pt x="78" y="55"/>
                  </a:lnTo>
                  <a:lnTo>
                    <a:pt x="72" y="56"/>
                  </a:lnTo>
                  <a:lnTo>
                    <a:pt x="64" y="53"/>
                  </a:lnTo>
                  <a:lnTo>
                    <a:pt x="55" y="51"/>
                  </a:lnTo>
                  <a:lnTo>
                    <a:pt x="48" y="49"/>
                  </a:lnTo>
                  <a:lnTo>
                    <a:pt x="41" y="46"/>
                  </a:lnTo>
                  <a:lnTo>
                    <a:pt x="35" y="46"/>
                  </a:lnTo>
                  <a:lnTo>
                    <a:pt x="32" y="48"/>
                  </a:lnTo>
                  <a:lnTo>
                    <a:pt x="35" y="50"/>
                  </a:lnTo>
                  <a:lnTo>
                    <a:pt x="42" y="52"/>
                  </a:lnTo>
                  <a:lnTo>
                    <a:pt x="50" y="55"/>
                  </a:lnTo>
                  <a:lnTo>
                    <a:pt x="56" y="58"/>
                  </a:lnTo>
                  <a:lnTo>
                    <a:pt x="61" y="60"/>
                  </a:lnTo>
                  <a:lnTo>
                    <a:pt x="56" y="61"/>
                  </a:lnTo>
                  <a:lnTo>
                    <a:pt x="49" y="64"/>
                  </a:lnTo>
                  <a:lnTo>
                    <a:pt x="40" y="67"/>
                  </a:lnTo>
                  <a:lnTo>
                    <a:pt x="31" y="70"/>
                  </a:lnTo>
                  <a:lnTo>
                    <a:pt x="22" y="72"/>
                  </a:lnTo>
                  <a:lnTo>
                    <a:pt x="14" y="75"/>
                  </a:lnTo>
                  <a:lnTo>
                    <a:pt x="7" y="78"/>
                  </a:lnTo>
                  <a:lnTo>
                    <a:pt x="3" y="79"/>
                  </a:lnTo>
                  <a:lnTo>
                    <a:pt x="0" y="80"/>
                  </a:lnTo>
                  <a:lnTo>
                    <a:pt x="0" y="81"/>
                  </a:lnTo>
                  <a:lnTo>
                    <a:pt x="2" y="81"/>
                  </a:lnTo>
                  <a:lnTo>
                    <a:pt x="8" y="81"/>
                  </a:lnTo>
                  <a:lnTo>
                    <a:pt x="14" y="81"/>
                  </a:lnTo>
                  <a:lnTo>
                    <a:pt x="22" y="80"/>
                  </a:lnTo>
                  <a:lnTo>
                    <a:pt x="30" y="79"/>
                  </a:lnTo>
                  <a:lnTo>
                    <a:pt x="40" y="76"/>
                  </a:lnTo>
                  <a:lnTo>
                    <a:pt x="48" y="74"/>
                  </a:lnTo>
                  <a:lnTo>
                    <a:pt x="56" y="72"/>
                  </a:lnTo>
                  <a:lnTo>
                    <a:pt x="63" y="70"/>
                  </a:lnTo>
                  <a:lnTo>
                    <a:pt x="68" y="67"/>
                  </a:lnTo>
                  <a:lnTo>
                    <a:pt x="67" y="76"/>
                  </a:lnTo>
                  <a:lnTo>
                    <a:pt x="64" y="89"/>
                  </a:lnTo>
                  <a:lnTo>
                    <a:pt x="61" y="101"/>
                  </a:lnTo>
                  <a:lnTo>
                    <a:pt x="56" y="109"/>
                  </a:lnTo>
                  <a:lnTo>
                    <a:pt x="54" y="112"/>
                  </a:lnTo>
                  <a:lnTo>
                    <a:pt x="55" y="113"/>
                  </a:lnTo>
                  <a:lnTo>
                    <a:pt x="57" y="113"/>
                  </a:lnTo>
                  <a:lnTo>
                    <a:pt x="60" y="110"/>
                  </a:lnTo>
                  <a:lnTo>
                    <a:pt x="64" y="102"/>
                  </a:lnTo>
                  <a:lnTo>
                    <a:pt x="71" y="89"/>
                  </a:lnTo>
                  <a:lnTo>
                    <a:pt x="77" y="76"/>
                  </a:lnTo>
                  <a:lnTo>
                    <a:pt x="79" y="67"/>
                  </a:lnTo>
                  <a:lnTo>
                    <a:pt x="83" y="66"/>
                  </a:lnTo>
                  <a:lnTo>
                    <a:pt x="88" y="64"/>
                  </a:lnTo>
                  <a:lnTo>
                    <a:pt x="93" y="61"/>
                  </a:lnTo>
                  <a:lnTo>
                    <a:pt x="99" y="59"/>
                  </a:lnTo>
                  <a:lnTo>
                    <a:pt x="105" y="57"/>
                  </a:lnTo>
                  <a:lnTo>
                    <a:pt x="109" y="55"/>
                  </a:lnTo>
                  <a:lnTo>
                    <a:pt x="114" y="52"/>
                  </a:lnTo>
                  <a:lnTo>
                    <a:pt x="116" y="51"/>
                  </a:lnTo>
                  <a:lnTo>
                    <a:pt x="116" y="61"/>
                  </a:lnTo>
                  <a:lnTo>
                    <a:pt x="115" y="75"/>
                  </a:lnTo>
                  <a:lnTo>
                    <a:pt x="113" y="89"/>
                  </a:lnTo>
                  <a:lnTo>
                    <a:pt x="110" y="98"/>
                  </a:lnTo>
                  <a:lnTo>
                    <a:pt x="108" y="104"/>
                  </a:lnTo>
                  <a:lnTo>
                    <a:pt x="108" y="105"/>
                  </a:lnTo>
                  <a:lnTo>
                    <a:pt x="110" y="104"/>
                  </a:lnTo>
                  <a:lnTo>
                    <a:pt x="114" y="98"/>
                  </a:lnTo>
                  <a:lnTo>
                    <a:pt x="118" y="89"/>
                  </a:lnTo>
                  <a:lnTo>
                    <a:pt x="123" y="75"/>
                  </a:lnTo>
                  <a:lnTo>
                    <a:pt x="126" y="61"/>
                  </a:lnTo>
                  <a:lnTo>
                    <a:pt x="126" y="48"/>
                  </a:lnTo>
                  <a:lnTo>
                    <a:pt x="133" y="42"/>
                  </a:lnTo>
                  <a:lnTo>
                    <a:pt x="138" y="36"/>
                  </a:lnTo>
                  <a:lnTo>
                    <a:pt x="143" y="31"/>
                  </a:lnTo>
                  <a:lnTo>
                    <a:pt x="146" y="28"/>
                  </a:lnTo>
                  <a:lnTo>
                    <a:pt x="148" y="26"/>
                  </a:lnTo>
                  <a:lnTo>
                    <a:pt x="151" y="26"/>
                  </a:lnTo>
                  <a:lnTo>
                    <a:pt x="152" y="28"/>
                  </a:lnTo>
                  <a:lnTo>
                    <a:pt x="152" y="31"/>
                  </a:lnTo>
                  <a:lnTo>
                    <a:pt x="151" y="42"/>
                  </a:lnTo>
                  <a:lnTo>
                    <a:pt x="149" y="56"/>
                  </a:lnTo>
                  <a:lnTo>
                    <a:pt x="148" y="70"/>
                  </a:lnTo>
                  <a:lnTo>
                    <a:pt x="147" y="80"/>
                  </a:lnTo>
                  <a:lnTo>
                    <a:pt x="153" y="68"/>
                  </a:lnTo>
                  <a:lnTo>
                    <a:pt x="158" y="49"/>
                  </a:lnTo>
                  <a:lnTo>
                    <a:pt x="161" y="29"/>
                  </a:lnTo>
                  <a:lnTo>
                    <a:pt x="163" y="1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1" name="Freeform 373"/>
            <p:cNvSpPr>
              <a:spLocks/>
            </p:cNvSpPr>
            <p:nvPr/>
          </p:nvSpPr>
          <p:spPr bwMode="auto">
            <a:xfrm>
              <a:off x="27" y="263"/>
              <a:ext cx="66" cy="63"/>
            </a:xfrm>
            <a:custGeom>
              <a:avLst/>
              <a:gdLst>
                <a:gd name="T0" fmla="*/ 0 w 133"/>
                <a:gd name="T1" fmla="*/ 1 h 124"/>
                <a:gd name="T2" fmla="*/ 0 w 133"/>
                <a:gd name="T3" fmla="*/ 1 h 124"/>
                <a:gd name="T4" fmla="*/ 0 w 133"/>
                <a:gd name="T5" fmla="*/ 1 h 124"/>
                <a:gd name="T6" fmla="*/ 0 w 133"/>
                <a:gd name="T7" fmla="*/ 1 h 124"/>
                <a:gd name="T8" fmla="*/ 0 w 133"/>
                <a:gd name="T9" fmla="*/ 1 h 124"/>
                <a:gd name="T10" fmla="*/ 0 w 133"/>
                <a:gd name="T11" fmla="*/ 1 h 124"/>
                <a:gd name="T12" fmla="*/ 0 w 133"/>
                <a:gd name="T13" fmla="*/ 1 h 124"/>
                <a:gd name="T14" fmla="*/ 0 w 133"/>
                <a:gd name="T15" fmla="*/ 1 h 124"/>
                <a:gd name="T16" fmla="*/ 0 w 133"/>
                <a:gd name="T17" fmla="*/ 1 h 124"/>
                <a:gd name="T18" fmla="*/ 0 w 133"/>
                <a:gd name="T19" fmla="*/ 1 h 124"/>
                <a:gd name="T20" fmla="*/ 0 w 133"/>
                <a:gd name="T21" fmla="*/ 1 h 124"/>
                <a:gd name="T22" fmla="*/ 0 w 133"/>
                <a:gd name="T23" fmla="*/ 1 h 124"/>
                <a:gd name="T24" fmla="*/ 0 w 133"/>
                <a:gd name="T25" fmla="*/ 1 h 124"/>
                <a:gd name="T26" fmla="*/ 0 w 133"/>
                <a:gd name="T27" fmla="*/ 1 h 124"/>
                <a:gd name="T28" fmla="*/ 0 w 133"/>
                <a:gd name="T29" fmla="*/ 1 h 124"/>
                <a:gd name="T30" fmla="*/ 0 w 133"/>
                <a:gd name="T31" fmla="*/ 1 h 124"/>
                <a:gd name="T32" fmla="*/ 0 w 133"/>
                <a:gd name="T33" fmla="*/ 1 h 124"/>
                <a:gd name="T34" fmla="*/ 0 w 133"/>
                <a:gd name="T35" fmla="*/ 1 h 124"/>
                <a:gd name="T36" fmla="*/ 0 w 133"/>
                <a:gd name="T37" fmla="*/ 1 h 124"/>
                <a:gd name="T38" fmla="*/ 0 w 133"/>
                <a:gd name="T39" fmla="*/ 1 h 124"/>
                <a:gd name="T40" fmla="*/ 0 w 133"/>
                <a:gd name="T41" fmla="*/ 1 h 124"/>
                <a:gd name="T42" fmla="*/ 0 w 133"/>
                <a:gd name="T43" fmla="*/ 1 h 124"/>
                <a:gd name="T44" fmla="*/ 0 w 133"/>
                <a:gd name="T45" fmla="*/ 1 h 124"/>
                <a:gd name="T46" fmla="*/ 0 w 133"/>
                <a:gd name="T47" fmla="*/ 1 h 124"/>
                <a:gd name="T48" fmla="*/ 0 w 133"/>
                <a:gd name="T49" fmla="*/ 1 h 124"/>
                <a:gd name="T50" fmla="*/ 0 w 133"/>
                <a:gd name="T51" fmla="*/ 1 h 124"/>
                <a:gd name="T52" fmla="*/ 0 w 133"/>
                <a:gd name="T53" fmla="*/ 1 h 124"/>
                <a:gd name="T54" fmla="*/ 0 w 133"/>
                <a:gd name="T55" fmla="*/ 1 h 124"/>
                <a:gd name="T56" fmla="*/ 0 w 133"/>
                <a:gd name="T57" fmla="*/ 1 h 124"/>
                <a:gd name="T58" fmla="*/ 0 w 133"/>
                <a:gd name="T59" fmla="*/ 1 h 124"/>
                <a:gd name="T60" fmla="*/ 0 w 133"/>
                <a:gd name="T61" fmla="*/ 1 h 124"/>
                <a:gd name="T62" fmla="*/ 0 w 133"/>
                <a:gd name="T63" fmla="*/ 1 h 124"/>
                <a:gd name="T64" fmla="*/ 0 w 133"/>
                <a:gd name="T65" fmla="*/ 1 h 124"/>
                <a:gd name="T66" fmla="*/ 0 w 133"/>
                <a:gd name="T67" fmla="*/ 1 h 124"/>
                <a:gd name="T68" fmla="*/ 0 w 133"/>
                <a:gd name="T69" fmla="*/ 1 h 124"/>
                <a:gd name="T70" fmla="*/ 0 w 133"/>
                <a:gd name="T71" fmla="*/ 1 h 124"/>
                <a:gd name="T72" fmla="*/ 0 w 133"/>
                <a:gd name="T73" fmla="*/ 1 h 124"/>
                <a:gd name="T74" fmla="*/ 0 w 133"/>
                <a:gd name="T75" fmla="*/ 1 h 124"/>
                <a:gd name="T76" fmla="*/ 0 w 133"/>
                <a:gd name="T77" fmla="*/ 1 h 124"/>
                <a:gd name="T78" fmla="*/ 0 w 133"/>
                <a:gd name="T79" fmla="*/ 1 h 124"/>
                <a:gd name="T80" fmla="*/ 0 w 133"/>
                <a:gd name="T81" fmla="*/ 1 h 124"/>
                <a:gd name="T82" fmla="*/ 0 w 133"/>
                <a:gd name="T83" fmla="*/ 1 h 124"/>
                <a:gd name="T84" fmla="*/ 0 w 133"/>
                <a:gd name="T85" fmla="*/ 1 h 124"/>
                <a:gd name="T86" fmla="*/ 0 w 133"/>
                <a:gd name="T87" fmla="*/ 1 h 124"/>
                <a:gd name="T88" fmla="*/ 0 w 133"/>
                <a:gd name="T89" fmla="*/ 1 h 124"/>
                <a:gd name="T90" fmla="*/ 0 w 133"/>
                <a:gd name="T91" fmla="*/ 1 h 124"/>
                <a:gd name="T92" fmla="*/ 0 w 133"/>
                <a:gd name="T93" fmla="*/ 1 h 124"/>
                <a:gd name="T94" fmla="*/ 0 w 133"/>
                <a:gd name="T95" fmla="*/ 1 h 124"/>
                <a:gd name="T96" fmla="*/ 0 w 133"/>
                <a:gd name="T97" fmla="*/ 1 h 124"/>
                <a:gd name="T98" fmla="*/ 0 w 133"/>
                <a:gd name="T99" fmla="*/ 1 h 124"/>
                <a:gd name="T100" fmla="*/ 0 w 133"/>
                <a:gd name="T101" fmla="*/ 1 h 124"/>
                <a:gd name="T102" fmla="*/ 0 w 133"/>
                <a:gd name="T103" fmla="*/ 1 h 124"/>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33"/>
                <a:gd name="T157" fmla="*/ 0 h 124"/>
                <a:gd name="T158" fmla="*/ 133 w 133"/>
                <a:gd name="T159" fmla="*/ 124 h 124"/>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33" h="124">
                  <a:moveTo>
                    <a:pt x="127" y="124"/>
                  </a:moveTo>
                  <a:lnTo>
                    <a:pt x="128" y="122"/>
                  </a:lnTo>
                  <a:lnTo>
                    <a:pt x="129" y="120"/>
                  </a:lnTo>
                  <a:lnTo>
                    <a:pt x="131" y="119"/>
                  </a:lnTo>
                  <a:lnTo>
                    <a:pt x="133" y="116"/>
                  </a:lnTo>
                  <a:lnTo>
                    <a:pt x="127" y="112"/>
                  </a:lnTo>
                  <a:lnTo>
                    <a:pt x="122" y="107"/>
                  </a:lnTo>
                  <a:lnTo>
                    <a:pt x="119" y="101"/>
                  </a:lnTo>
                  <a:lnTo>
                    <a:pt x="118" y="97"/>
                  </a:lnTo>
                  <a:lnTo>
                    <a:pt x="116" y="87"/>
                  </a:lnTo>
                  <a:lnTo>
                    <a:pt x="115" y="73"/>
                  </a:lnTo>
                  <a:lnTo>
                    <a:pt x="113" y="58"/>
                  </a:lnTo>
                  <a:lnTo>
                    <a:pt x="111" y="47"/>
                  </a:lnTo>
                  <a:lnTo>
                    <a:pt x="107" y="43"/>
                  </a:lnTo>
                  <a:lnTo>
                    <a:pt x="105" y="41"/>
                  </a:lnTo>
                  <a:lnTo>
                    <a:pt x="104" y="43"/>
                  </a:lnTo>
                  <a:lnTo>
                    <a:pt x="105" y="47"/>
                  </a:lnTo>
                  <a:lnTo>
                    <a:pt x="106" y="56"/>
                  </a:lnTo>
                  <a:lnTo>
                    <a:pt x="107" y="69"/>
                  </a:lnTo>
                  <a:lnTo>
                    <a:pt x="107" y="82"/>
                  </a:lnTo>
                  <a:lnTo>
                    <a:pt x="106" y="90"/>
                  </a:lnTo>
                  <a:lnTo>
                    <a:pt x="99" y="85"/>
                  </a:lnTo>
                  <a:lnTo>
                    <a:pt x="92" y="81"/>
                  </a:lnTo>
                  <a:lnTo>
                    <a:pt x="85" y="75"/>
                  </a:lnTo>
                  <a:lnTo>
                    <a:pt x="81" y="70"/>
                  </a:lnTo>
                  <a:lnTo>
                    <a:pt x="77" y="63"/>
                  </a:lnTo>
                  <a:lnTo>
                    <a:pt x="74" y="52"/>
                  </a:lnTo>
                  <a:lnTo>
                    <a:pt x="72" y="39"/>
                  </a:lnTo>
                  <a:lnTo>
                    <a:pt x="70" y="30"/>
                  </a:lnTo>
                  <a:lnTo>
                    <a:pt x="70" y="23"/>
                  </a:lnTo>
                  <a:lnTo>
                    <a:pt x="70" y="16"/>
                  </a:lnTo>
                  <a:lnTo>
                    <a:pt x="69" y="9"/>
                  </a:lnTo>
                  <a:lnTo>
                    <a:pt x="67" y="4"/>
                  </a:lnTo>
                  <a:lnTo>
                    <a:pt x="65" y="2"/>
                  </a:lnTo>
                  <a:lnTo>
                    <a:pt x="65" y="3"/>
                  </a:lnTo>
                  <a:lnTo>
                    <a:pt x="65" y="7"/>
                  </a:lnTo>
                  <a:lnTo>
                    <a:pt x="66" y="13"/>
                  </a:lnTo>
                  <a:lnTo>
                    <a:pt x="66" y="18"/>
                  </a:lnTo>
                  <a:lnTo>
                    <a:pt x="65" y="24"/>
                  </a:lnTo>
                  <a:lnTo>
                    <a:pt x="63" y="29"/>
                  </a:lnTo>
                  <a:lnTo>
                    <a:pt x="63" y="33"/>
                  </a:lnTo>
                  <a:lnTo>
                    <a:pt x="63" y="39"/>
                  </a:lnTo>
                  <a:lnTo>
                    <a:pt x="65" y="48"/>
                  </a:lnTo>
                  <a:lnTo>
                    <a:pt x="66" y="56"/>
                  </a:lnTo>
                  <a:lnTo>
                    <a:pt x="67" y="63"/>
                  </a:lnTo>
                  <a:lnTo>
                    <a:pt x="58" y="55"/>
                  </a:lnTo>
                  <a:lnTo>
                    <a:pt x="48" y="46"/>
                  </a:lnTo>
                  <a:lnTo>
                    <a:pt x="39" y="36"/>
                  </a:lnTo>
                  <a:lnTo>
                    <a:pt x="30" y="25"/>
                  </a:lnTo>
                  <a:lnTo>
                    <a:pt x="21" y="16"/>
                  </a:lnTo>
                  <a:lnTo>
                    <a:pt x="13" y="8"/>
                  </a:lnTo>
                  <a:lnTo>
                    <a:pt x="6" y="2"/>
                  </a:lnTo>
                  <a:lnTo>
                    <a:pt x="0" y="0"/>
                  </a:lnTo>
                  <a:lnTo>
                    <a:pt x="8" y="11"/>
                  </a:lnTo>
                  <a:lnTo>
                    <a:pt x="19" y="24"/>
                  </a:lnTo>
                  <a:lnTo>
                    <a:pt x="27" y="36"/>
                  </a:lnTo>
                  <a:lnTo>
                    <a:pt x="32" y="44"/>
                  </a:lnTo>
                  <a:lnTo>
                    <a:pt x="37" y="51"/>
                  </a:lnTo>
                  <a:lnTo>
                    <a:pt x="46" y="59"/>
                  </a:lnTo>
                  <a:lnTo>
                    <a:pt x="54" y="66"/>
                  </a:lnTo>
                  <a:lnTo>
                    <a:pt x="61" y="70"/>
                  </a:lnTo>
                  <a:lnTo>
                    <a:pt x="54" y="70"/>
                  </a:lnTo>
                  <a:lnTo>
                    <a:pt x="45" y="69"/>
                  </a:lnTo>
                  <a:lnTo>
                    <a:pt x="37" y="67"/>
                  </a:lnTo>
                  <a:lnTo>
                    <a:pt x="31" y="63"/>
                  </a:lnTo>
                  <a:lnTo>
                    <a:pt x="28" y="61"/>
                  </a:lnTo>
                  <a:lnTo>
                    <a:pt x="24" y="61"/>
                  </a:lnTo>
                  <a:lnTo>
                    <a:pt x="23" y="62"/>
                  </a:lnTo>
                  <a:lnTo>
                    <a:pt x="25" y="66"/>
                  </a:lnTo>
                  <a:lnTo>
                    <a:pt x="29" y="68"/>
                  </a:lnTo>
                  <a:lnTo>
                    <a:pt x="35" y="71"/>
                  </a:lnTo>
                  <a:lnTo>
                    <a:pt x="40" y="75"/>
                  </a:lnTo>
                  <a:lnTo>
                    <a:pt x="47" y="77"/>
                  </a:lnTo>
                  <a:lnTo>
                    <a:pt x="55" y="81"/>
                  </a:lnTo>
                  <a:lnTo>
                    <a:pt x="62" y="82"/>
                  </a:lnTo>
                  <a:lnTo>
                    <a:pt x="70" y="84"/>
                  </a:lnTo>
                  <a:lnTo>
                    <a:pt x="76" y="84"/>
                  </a:lnTo>
                  <a:lnTo>
                    <a:pt x="83" y="86"/>
                  </a:lnTo>
                  <a:lnTo>
                    <a:pt x="91" y="91"/>
                  </a:lnTo>
                  <a:lnTo>
                    <a:pt x="98" y="97"/>
                  </a:lnTo>
                  <a:lnTo>
                    <a:pt x="103" y="102"/>
                  </a:lnTo>
                  <a:lnTo>
                    <a:pt x="99" y="104"/>
                  </a:lnTo>
                  <a:lnTo>
                    <a:pt x="95" y="106"/>
                  </a:lnTo>
                  <a:lnTo>
                    <a:pt x="89" y="107"/>
                  </a:lnTo>
                  <a:lnTo>
                    <a:pt x="83" y="107"/>
                  </a:lnTo>
                  <a:lnTo>
                    <a:pt x="77" y="108"/>
                  </a:lnTo>
                  <a:lnTo>
                    <a:pt x="72" y="108"/>
                  </a:lnTo>
                  <a:lnTo>
                    <a:pt x="67" y="108"/>
                  </a:lnTo>
                  <a:lnTo>
                    <a:pt x="62" y="108"/>
                  </a:lnTo>
                  <a:lnTo>
                    <a:pt x="57" y="107"/>
                  </a:lnTo>
                  <a:lnTo>
                    <a:pt x="53" y="108"/>
                  </a:lnTo>
                  <a:lnTo>
                    <a:pt x="55" y="111"/>
                  </a:lnTo>
                  <a:lnTo>
                    <a:pt x="63" y="113"/>
                  </a:lnTo>
                  <a:lnTo>
                    <a:pt x="69" y="114"/>
                  </a:lnTo>
                  <a:lnTo>
                    <a:pt x="76" y="114"/>
                  </a:lnTo>
                  <a:lnTo>
                    <a:pt x="84" y="114"/>
                  </a:lnTo>
                  <a:lnTo>
                    <a:pt x="91" y="114"/>
                  </a:lnTo>
                  <a:lnTo>
                    <a:pt x="98" y="114"/>
                  </a:lnTo>
                  <a:lnTo>
                    <a:pt x="105" y="113"/>
                  </a:lnTo>
                  <a:lnTo>
                    <a:pt x="110" y="113"/>
                  </a:lnTo>
                  <a:lnTo>
                    <a:pt x="113" y="113"/>
                  </a:lnTo>
                  <a:lnTo>
                    <a:pt x="119" y="114"/>
                  </a:lnTo>
                  <a:lnTo>
                    <a:pt x="122" y="116"/>
                  </a:lnTo>
                  <a:lnTo>
                    <a:pt x="125" y="121"/>
                  </a:lnTo>
                  <a:lnTo>
                    <a:pt x="127" y="124"/>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2" name="Freeform 374"/>
            <p:cNvSpPr>
              <a:spLocks/>
            </p:cNvSpPr>
            <p:nvPr/>
          </p:nvSpPr>
          <p:spPr bwMode="auto">
            <a:xfrm>
              <a:off x="125" y="240"/>
              <a:ext cx="40" cy="94"/>
            </a:xfrm>
            <a:custGeom>
              <a:avLst/>
              <a:gdLst>
                <a:gd name="T0" fmla="*/ 0 w 81"/>
                <a:gd name="T1" fmla="*/ 0 h 189"/>
                <a:gd name="T2" fmla="*/ 0 w 81"/>
                <a:gd name="T3" fmla="*/ 0 h 189"/>
                <a:gd name="T4" fmla="*/ 0 w 81"/>
                <a:gd name="T5" fmla="*/ 0 h 189"/>
                <a:gd name="T6" fmla="*/ 0 w 81"/>
                <a:gd name="T7" fmla="*/ 0 h 189"/>
                <a:gd name="T8" fmla="*/ 0 w 81"/>
                <a:gd name="T9" fmla="*/ 0 h 189"/>
                <a:gd name="T10" fmla="*/ 0 w 81"/>
                <a:gd name="T11" fmla="*/ 0 h 189"/>
                <a:gd name="T12" fmla="*/ 0 w 81"/>
                <a:gd name="T13" fmla="*/ 0 h 189"/>
                <a:gd name="T14" fmla="*/ 0 w 81"/>
                <a:gd name="T15" fmla="*/ 0 h 189"/>
                <a:gd name="T16" fmla="*/ 0 w 81"/>
                <a:gd name="T17" fmla="*/ 0 h 189"/>
                <a:gd name="T18" fmla="*/ 0 w 81"/>
                <a:gd name="T19" fmla="*/ 0 h 189"/>
                <a:gd name="T20" fmla="*/ 0 w 81"/>
                <a:gd name="T21" fmla="*/ 0 h 189"/>
                <a:gd name="T22" fmla="*/ 0 w 81"/>
                <a:gd name="T23" fmla="*/ 0 h 189"/>
                <a:gd name="T24" fmla="*/ 0 w 81"/>
                <a:gd name="T25" fmla="*/ 0 h 189"/>
                <a:gd name="T26" fmla="*/ 0 w 81"/>
                <a:gd name="T27" fmla="*/ 0 h 189"/>
                <a:gd name="T28" fmla="*/ 0 w 81"/>
                <a:gd name="T29" fmla="*/ 0 h 189"/>
                <a:gd name="T30" fmla="*/ 0 w 81"/>
                <a:gd name="T31" fmla="*/ 0 h 189"/>
                <a:gd name="T32" fmla="*/ 0 w 81"/>
                <a:gd name="T33" fmla="*/ 0 h 189"/>
                <a:gd name="T34" fmla="*/ 0 w 81"/>
                <a:gd name="T35" fmla="*/ 0 h 189"/>
                <a:gd name="T36" fmla="*/ 0 w 81"/>
                <a:gd name="T37" fmla="*/ 0 h 189"/>
                <a:gd name="T38" fmla="*/ 0 w 81"/>
                <a:gd name="T39" fmla="*/ 0 h 189"/>
                <a:gd name="T40" fmla="*/ 0 w 81"/>
                <a:gd name="T41" fmla="*/ 0 h 189"/>
                <a:gd name="T42" fmla="*/ 0 w 81"/>
                <a:gd name="T43" fmla="*/ 0 h 189"/>
                <a:gd name="T44" fmla="*/ 0 w 81"/>
                <a:gd name="T45" fmla="*/ 0 h 189"/>
                <a:gd name="T46" fmla="*/ 0 w 81"/>
                <a:gd name="T47" fmla="*/ 0 h 189"/>
                <a:gd name="T48" fmla="*/ 0 w 81"/>
                <a:gd name="T49" fmla="*/ 0 h 189"/>
                <a:gd name="T50" fmla="*/ 0 w 81"/>
                <a:gd name="T51" fmla="*/ 0 h 189"/>
                <a:gd name="T52" fmla="*/ 0 w 81"/>
                <a:gd name="T53" fmla="*/ 0 h 189"/>
                <a:gd name="T54" fmla="*/ 0 w 81"/>
                <a:gd name="T55" fmla="*/ 0 h 189"/>
                <a:gd name="T56" fmla="*/ 0 w 81"/>
                <a:gd name="T57" fmla="*/ 0 h 189"/>
                <a:gd name="T58" fmla="*/ 0 w 81"/>
                <a:gd name="T59" fmla="*/ 0 h 189"/>
                <a:gd name="T60" fmla="*/ 0 w 81"/>
                <a:gd name="T61" fmla="*/ 0 h 189"/>
                <a:gd name="T62" fmla="*/ 0 w 81"/>
                <a:gd name="T63" fmla="*/ 0 h 189"/>
                <a:gd name="T64" fmla="*/ 0 w 81"/>
                <a:gd name="T65" fmla="*/ 0 h 189"/>
                <a:gd name="T66" fmla="*/ 0 w 81"/>
                <a:gd name="T67" fmla="*/ 0 h 189"/>
                <a:gd name="T68" fmla="*/ 0 w 81"/>
                <a:gd name="T69" fmla="*/ 0 h 189"/>
                <a:gd name="T70" fmla="*/ 0 w 81"/>
                <a:gd name="T71" fmla="*/ 0 h 189"/>
                <a:gd name="T72" fmla="*/ 0 w 81"/>
                <a:gd name="T73" fmla="*/ 0 h 189"/>
                <a:gd name="T74" fmla="*/ 0 w 81"/>
                <a:gd name="T75" fmla="*/ 0 h 189"/>
                <a:gd name="T76" fmla="*/ 0 w 81"/>
                <a:gd name="T77" fmla="*/ 0 h 189"/>
                <a:gd name="T78" fmla="*/ 0 w 81"/>
                <a:gd name="T79" fmla="*/ 0 h 189"/>
                <a:gd name="T80" fmla="*/ 0 w 81"/>
                <a:gd name="T81" fmla="*/ 0 h 189"/>
                <a:gd name="T82" fmla="*/ 0 w 81"/>
                <a:gd name="T83" fmla="*/ 0 h 189"/>
                <a:gd name="T84" fmla="*/ 0 w 81"/>
                <a:gd name="T85" fmla="*/ 0 h 189"/>
                <a:gd name="T86" fmla="*/ 0 w 81"/>
                <a:gd name="T87" fmla="*/ 0 h 189"/>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1"/>
                <a:gd name="T133" fmla="*/ 0 h 189"/>
                <a:gd name="T134" fmla="*/ 81 w 81"/>
                <a:gd name="T135" fmla="*/ 189 h 189"/>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1" h="189">
                  <a:moveTo>
                    <a:pt x="0" y="163"/>
                  </a:moveTo>
                  <a:lnTo>
                    <a:pt x="5" y="160"/>
                  </a:lnTo>
                  <a:lnTo>
                    <a:pt x="8" y="156"/>
                  </a:lnTo>
                  <a:lnTo>
                    <a:pt x="11" y="151"/>
                  </a:lnTo>
                  <a:lnTo>
                    <a:pt x="13" y="146"/>
                  </a:lnTo>
                  <a:lnTo>
                    <a:pt x="14" y="148"/>
                  </a:lnTo>
                  <a:lnTo>
                    <a:pt x="16" y="149"/>
                  </a:lnTo>
                  <a:lnTo>
                    <a:pt x="17" y="151"/>
                  </a:lnTo>
                  <a:lnTo>
                    <a:pt x="18" y="151"/>
                  </a:lnTo>
                  <a:lnTo>
                    <a:pt x="19" y="147"/>
                  </a:lnTo>
                  <a:lnTo>
                    <a:pt x="21" y="141"/>
                  </a:lnTo>
                  <a:lnTo>
                    <a:pt x="22" y="134"/>
                  </a:lnTo>
                  <a:lnTo>
                    <a:pt x="21" y="130"/>
                  </a:lnTo>
                  <a:lnTo>
                    <a:pt x="15" y="121"/>
                  </a:lnTo>
                  <a:lnTo>
                    <a:pt x="8" y="107"/>
                  </a:lnTo>
                  <a:lnTo>
                    <a:pt x="2" y="92"/>
                  </a:lnTo>
                  <a:lnTo>
                    <a:pt x="0" y="83"/>
                  </a:lnTo>
                  <a:lnTo>
                    <a:pt x="0" y="77"/>
                  </a:lnTo>
                  <a:lnTo>
                    <a:pt x="2" y="75"/>
                  </a:lnTo>
                  <a:lnTo>
                    <a:pt x="3" y="75"/>
                  </a:lnTo>
                  <a:lnTo>
                    <a:pt x="3" y="78"/>
                  </a:lnTo>
                  <a:lnTo>
                    <a:pt x="6" y="86"/>
                  </a:lnTo>
                  <a:lnTo>
                    <a:pt x="10" y="98"/>
                  </a:lnTo>
                  <a:lnTo>
                    <a:pt x="17" y="109"/>
                  </a:lnTo>
                  <a:lnTo>
                    <a:pt x="24" y="115"/>
                  </a:lnTo>
                  <a:lnTo>
                    <a:pt x="28" y="103"/>
                  </a:lnTo>
                  <a:lnTo>
                    <a:pt x="31" y="88"/>
                  </a:lnTo>
                  <a:lnTo>
                    <a:pt x="32" y="73"/>
                  </a:lnTo>
                  <a:lnTo>
                    <a:pt x="32" y="62"/>
                  </a:lnTo>
                  <a:lnTo>
                    <a:pt x="30" y="53"/>
                  </a:lnTo>
                  <a:lnTo>
                    <a:pt x="29" y="40"/>
                  </a:lnTo>
                  <a:lnTo>
                    <a:pt x="28" y="28"/>
                  </a:lnTo>
                  <a:lnTo>
                    <a:pt x="29" y="22"/>
                  </a:lnTo>
                  <a:lnTo>
                    <a:pt x="31" y="19"/>
                  </a:lnTo>
                  <a:lnTo>
                    <a:pt x="32" y="19"/>
                  </a:lnTo>
                  <a:lnTo>
                    <a:pt x="32" y="23"/>
                  </a:lnTo>
                  <a:lnTo>
                    <a:pt x="32" y="27"/>
                  </a:lnTo>
                  <a:lnTo>
                    <a:pt x="32" y="34"/>
                  </a:lnTo>
                  <a:lnTo>
                    <a:pt x="33" y="41"/>
                  </a:lnTo>
                  <a:lnTo>
                    <a:pt x="34" y="48"/>
                  </a:lnTo>
                  <a:lnTo>
                    <a:pt x="37" y="53"/>
                  </a:lnTo>
                  <a:lnTo>
                    <a:pt x="41" y="41"/>
                  </a:lnTo>
                  <a:lnTo>
                    <a:pt x="46" y="25"/>
                  </a:lnTo>
                  <a:lnTo>
                    <a:pt x="52" y="11"/>
                  </a:lnTo>
                  <a:lnTo>
                    <a:pt x="60" y="2"/>
                  </a:lnTo>
                  <a:lnTo>
                    <a:pt x="64" y="0"/>
                  </a:lnTo>
                  <a:lnTo>
                    <a:pt x="66" y="0"/>
                  </a:lnTo>
                  <a:lnTo>
                    <a:pt x="64" y="2"/>
                  </a:lnTo>
                  <a:lnTo>
                    <a:pt x="62" y="5"/>
                  </a:lnTo>
                  <a:lnTo>
                    <a:pt x="57" y="13"/>
                  </a:lnTo>
                  <a:lnTo>
                    <a:pt x="52" y="28"/>
                  </a:lnTo>
                  <a:lnTo>
                    <a:pt x="47" y="43"/>
                  </a:lnTo>
                  <a:lnTo>
                    <a:pt x="45" y="53"/>
                  </a:lnTo>
                  <a:lnTo>
                    <a:pt x="51" y="51"/>
                  </a:lnTo>
                  <a:lnTo>
                    <a:pt x="57" y="49"/>
                  </a:lnTo>
                  <a:lnTo>
                    <a:pt x="63" y="47"/>
                  </a:lnTo>
                  <a:lnTo>
                    <a:pt x="68" y="43"/>
                  </a:lnTo>
                  <a:lnTo>
                    <a:pt x="70" y="42"/>
                  </a:lnTo>
                  <a:lnTo>
                    <a:pt x="72" y="42"/>
                  </a:lnTo>
                  <a:lnTo>
                    <a:pt x="71" y="43"/>
                  </a:lnTo>
                  <a:lnTo>
                    <a:pt x="69" y="47"/>
                  </a:lnTo>
                  <a:lnTo>
                    <a:pt x="63" y="50"/>
                  </a:lnTo>
                  <a:lnTo>
                    <a:pt x="56" y="56"/>
                  </a:lnTo>
                  <a:lnTo>
                    <a:pt x="48" y="61"/>
                  </a:lnTo>
                  <a:lnTo>
                    <a:pt x="44" y="64"/>
                  </a:lnTo>
                  <a:lnTo>
                    <a:pt x="41" y="78"/>
                  </a:lnTo>
                  <a:lnTo>
                    <a:pt x="38" y="93"/>
                  </a:lnTo>
                  <a:lnTo>
                    <a:pt x="36" y="108"/>
                  </a:lnTo>
                  <a:lnTo>
                    <a:pt x="33" y="116"/>
                  </a:lnTo>
                  <a:lnTo>
                    <a:pt x="39" y="116"/>
                  </a:lnTo>
                  <a:lnTo>
                    <a:pt x="45" y="115"/>
                  </a:lnTo>
                  <a:lnTo>
                    <a:pt x="51" y="115"/>
                  </a:lnTo>
                  <a:lnTo>
                    <a:pt x="57" y="114"/>
                  </a:lnTo>
                  <a:lnTo>
                    <a:pt x="62" y="113"/>
                  </a:lnTo>
                  <a:lnTo>
                    <a:pt x="68" y="110"/>
                  </a:lnTo>
                  <a:lnTo>
                    <a:pt x="71" y="109"/>
                  </a:lnTo>
                  <a:lnTo>
                    <a:pt x="74" y="108"/>
                  </a:lnTo>
                  <a:lnTo>
                    <a:pt x="76" y="106"/>
                  </a:lnTo>
                  <a:lnTo>
                    <a:pt x="77" y="106"/>
                  </a:lnTo>
                  <a:lnTo>
                    <a:pt x="77" y="108"/>
                  </a:lnTo>
                  <a:lnTo>
                    <a:pt x="75" y="110"/>
                  </a:lnTo>
                  <a:lnTo>
                    <a:pt x="72" y="113"/>
                  </a:lnTo>
                  <a:lnTo>
                    <a:pt x="68" y="115"/>
                  </a:lnTo>
                  <a:lnTo>
                    <a:pt x="62" y="118"/>
                  </a:lnTo>
                  <a:lnTo>
                    <a:pt x="55" y="121"/>
                  </a:lnTo>
                  <a:lnTo>
                    <a:pt x="48" y="124"/>
                  </a:lnTo>
                  <a:lnTo>
                    <a:pt x="43" y="126"/>
                  </a:lnTo>
                  <a:lnTo>
                    <a:pt x="38" y="128"/>
                  </a:lnTo>
                  <a:lnTo>
                    <a:pt x="34" y="129"/>
                  </a:lnTo>
                  <a:lnTo>
                    <a:pt x="31" y="132"/>
                  </a:lnTo>
                  <a:lnTo>
                    <a:pt x="29" y="139"/>
                  </a:lnTo>
                  <a:lnTo>
                    <a:pt x="28" y="147"/>
                  </a:lnTo>
                  <a:lnTo>
                    <a:pt x="28" y="152"/>
                  </a:lnTo>
                  <a:lnTo>
                    <a:pt x="30" y="154"/>
                  </a:lnTo>
                  <a:lnTo>
                    <a:pt x="33" y="155"/>
                  </a:lnTo>
                  <a:lnTo>
                    <a:pt x="39" y="155"/>
                  </a:lnTo>
                  <a:lnTo>
                    <a:pt x="43" y="154"/>
                  </a:lnTo>
                  <a:lnTo>
                    <a:pt x="53" y="149"/>
                  </a:lnTo>
                  <a:lnTo>
                    <a:pt x="62" y="145"/>
                  </a:lnTo>
                  <a:lnTo>
                    <a:pt x="70" y="140"/>
                  </a:lnTo>
                  <a:lnTo>
                    <a:pt x="75" y="137"/>
                  </a:lnTo>
                  <a:lnTo>
                    <a:pt x="78" y="134"/>
                  </a:lnTo>
                  <a:lnTo>
                    <a:pt x="81" y="133"/>
                  </a:lnTo>
                  <a:lnTo>
                    <a:pt x="81" y="134"/>
                  </a:lnTo>
                  <a:lnTo>
                    <a:pt x="78" y="139"/>
                  </a:lnTo>
                  <a:lnTo>
                    <a:pt x="72" y="147"/>
                  </a:lnTo>
                  <a:lnTo>
                    <a:pt x="64" y="156"/>
                  </a:lnTo>
                  <a:lnTo>
                    <a:pt x="57" y="164"/>
                  </a:lnTo>
                  <a:lnTo>
                    <a:pt x="51" y="170"/>
                  </a:lnTo>
                  <a:lnTo>
                    <a:pt x="51" y="168"/>
                  </a:lnTo>
                  <a:lnTo>
                    <a:pt x="49" y="166"/>
                  </a:lnTo>
                  <a:lnTo>
                    <a:pt x="47" y="163"/>
                  </a:lnTo>
                  <a:lnTo>
                    <a:pt x="46" y="161"/>
                  </a:lnTo>
                  <a:lnTo>
                    <a:pt x="41" y="158"/>
                  </a:lnTo>
                  <a:lnTo>
                    <a:pt x="34" y="156"/>
                  </a:lnTo>
                  <a:lnTo>
                    <a:pt x="26" y="158"/>
                  </a:lnTo>
                  <a:lnTo>
                    <a:pt x="21" y="160"/>
                  </a:lnTo>
                  <a:lnTo>
                    <a:pt x="17" y="163"/>
                  </a:lnTo>
                  <a:lnTo>
                    <a:pt x="17" y="167"/>
                  </a:lnTo>
                  <a:lnTo>
                    <a:pt x="17" y="171"/>
                  </a:lnTo>
                  <a:lnTo>
                    <a:pt x="17" y="175"/>
                  </a:lnTo>
                  <a:lnTo>
                    <a:pt x="13" y="179"/>
                  </a:lnTo>
                  <a:lnTo>
                    <a:pt x="8" y="183"/>
                  </a:lnTo>
                  <a:lnTo>
                    <a:pt x="3" y="186"/>
                  </a:lnTo>
                  <a:lnTo>
                    <a:pt x="1" y="189"/>
                  </a:lnTo>
                  <a:lnTo>
                    <a:pt x="6" y="183"/>
                  </a:lnTo>
                  <a:lnTo>
                    <a:pt x="10" y="177"/>
                  </a:lnTo>
                  <a:lnTo>
                    <a:pt x="13" y="171"/>
                  </a:lnTo>
                  <a:lnTo>
                    <a:pt x="13" y="168"/>
                  </a:lnTo>
                  <a:lnTo>
                    <a:pt x="10" y="164"/>
                  </a:lnTo>
                  <a:lnTo>
                    <a:pt x="7" y="162"/>
                  </a:lnTo>
                  <a:lnTo>
                    <a:pt x="3" y="161"/>
                  </a:lnTo>
                  <a:lnTo>
                    <a:pt x="0" y="16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3" name="Freeform 375"/>
            <p:cNvSpPr>
              <a:spLocks/>
            </p:cNvSpPr>
            <p:nvPr/>
          </p:nvSpPr>
          <p:spPr bwMode="auto">
            <a:xfrm>
              <a:off x="116" y="292"/>
              <a:ext cx="7" cy="12"/>
            </a:xfrm>
            <a:custGeom>
              <a:avLst/>
              <a:gdLst>
                <a:gd name="T0" fmla="*/ 1 w 13"/>
                <a:gd name="T1" fmla="*/ 1 h 24"/>
                <a:gd name="T2" fmla="*/ 1 w 13"/>
                <a:gd name="T3" fmla="*/ 1 h 24"/>
                <a:gd name="T4" fmla="*/ 1 w 13"/>
                <a:gd name="T5" fmla="*/ 1 h 24"/>
                <a:gd name="T6" fmla="*/ 1 w 13"/>
                <a:gd name="T7" fmla="*/ 1 h 24"/>
                <a:gd name="T8" fmla="*/ 1 w 13"/>
                <a:gd name="T9" fmla="*/ 1 h 24"/>
                <a:gd name="T10" fmla="*/ 1 w 13"/>
                <a:gd name="T11" fmla="*/ 1 h 24"/>
                <a:gd name="T12" fmla="*/ 0 w 13"/>
                <a:gd name="T13" fmla="*/ 1 h 24"/>
                <a:gd name="T14" fmla="*/ 0 w 13"/>
                <a:gd name="T15" fmla="*/ 1 h 24"/>
                <a:gd name="T16" fmla="*/ 0 w 13"/>
                <a:gd name="T17" fmla="*/ 1 h 24"/>
                <a:gd name="T18" fmla="*/ 0 w 13"/>
                <a:gd name="T19" fmla="*/ 0 h 24"/>
                <a:gd name="T20" fmla="*/ 1 w 13"/>
                <a:gd name="T21" fmla="*/ 0 h 24"/>
                <a:gd name="T22" fmla="*/ 1 w 13"/>
                <a:gd name="T23" fmla="*/ 1 h 24"/>
                <a:gd name="T24" fmla="*/ 1 w 13"/>
                <a:gd name="T25" fmla="*/ 1 h 24"/>
                <a:gd name="T26" fmla="*/ 1 w 13"/>
                <a:gd name="T27" fmla="*/ 1 h 24"/>
                <a:gd name="T28" fmla="*/ 1 w 13"/>
                <a:gd name="T29" fmla="*/ 1 h 24"/>
                <a:gd name="T30" fmla="*/ 1 w 13"/>
                <a:gd name="T31" fmla="*/ 1 h 24"/>
                <a:gd name="T32" fmla="*/ 1 w 13"/>
                <a:gd name="T33" fmla="*/ 1 h 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3"/>
                <a:gd name="T52" fmla="*/ 0 h 24"/>
                <a:gd name="T53" fmla="*/ 13 w 13"/>
                <a:gd name="T54" fmla="*/ 24 h 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3" h="24">
                  <a:moveTo>
                    <a:pt x="13" y="23"/>
                  </a:moveTo>
                  <a:lnTo>
                    <a:pt x="10" y="21"/>
                  </a:lnTo>
                  <a:lnTo>
                    <a:pt x="8" y="21"/>
                  </a:lnTo>
                  <a:lnTo>
                    <a:pt x="4" y="23"/>
                  </a:lnTo>
                  <a:lnTo>
                    <a:pt x="2" y="24"/>
                  </a:lnTo>
                  <a:lnTo>
                    <a:pt x="1" y="18"/>
                  </a:lnTo>
                  <a:lnTo>
                    <a:pt x="0" y="12"/>
                  </a:lnTo>
                  <a:lnTo>
                    <a:pt x="0" y="8"/>
                  </a:lnTo>
                  <a:lnTo>
                    <a:pt x="0" y="2"/>
                  </a:lnTo>
                  <a:lnTo>
                    <a:pt x="0" y="0"/>
                  </a:lnTo>
                  <a:lnTo>
                    <a:pt x="1" y="0"/>
                  </a:lnTo>
                  <a:lnTo>
                    <a:pt x="2" y="1"/>
                  </a:lnTo>
                  <a:lnTo>
                    <a:pt x="2" y="3"/>
                  </a:lnTo>
                  <a:lnTo>
                    <a:pt x="3" y="8"/>
                  </a:lnTo>
                  <a:lnTo>
                    <a:pt x="7" y="12"/>
                  </a:lnTo>
                  <a:lnTo>
                    <a:pt x="10" y="18"/>
                  </a:lnTo>
                  <a:lnTo>
                    <a:pt x="13" y="23"/>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4" name="Freeform 376"/>
            <p:cNvSpPr>
              <a:spLocks/>
            </p:cNvSpPr>
            <p:nvPr/>
          </p:nvSpPr>
          <p:spPr bwMode="auto">
            <a:xfrm>
              <a:off x="171" y="289"/>
              <a:ext cx="129" cy="79"/>
            </a:xfrm>
            <a:custGeom>
              <a:avLst/>
              <a:gdLst>
                <a:gd name="T0" fmla="*/ 1 w 258"/>
                <a:gd name="T1" fmla="*/ 1 h 157"/>
                <a:gd name="T2" fmla="*/ 1 w 258"/>
                <a:gd name="T3" fmla="*/ 1 h 157"/>
                <a:gd name="T4" fmla="*/ 1 w 258"/>
                <a:gd name="T5" fmla="*/ 1 h 157"/>
                <a:gd name="T6" fmla="*/ 1 w 258"/>
                <a:gd name="T7" fmla="*/ 1 h 157"/>
                <a:gd name="T8" fmla="*/ 1 w 258"/>
                <a:gd name="T9" fmla="*/ 1 h 157"/>
                <a:gd name="T10" fmla="*/ 1 w 258"/>
                <a:gd name="T11" fmla="*/ 1 h 157"/>
                <a:gd name="T12" fmla="*/ 1 w 258"/>
                <a:gd name="T13" fmla="*/ 1 h 157"/>
                <a:gd name="T14" fmla="*/ 1 w 258"/>
                <a:gd name="T15" fmla="*/ 1 h 157"/>
                <a:gd name="T16" fmla="*/ 1 w 258"/>
                <a:gd name="T17" fmla="*/ 1 h 157"/>
                <a:gd name="T18" fmla="*/ 1 w 258"/>
                <a:gd name="T19" fmla="*/ 1 h 157"/>
                <a:gd name="T20" fmla="*/ 1 w 258"/>
                <a:gd name="T21" fmla="*/ 1 h 157"/>
                <a:gd name="T22" fmla="*/ 1 w 258"/>
                <a:gd name="T23" fmla="*/ 1 h 157"/>
                <a:gd name="T24" fmla="*/ 1 w 258"/>
                <a:gd name="T25" fmla="*/ 1 h 157"/>
                <a:gd name="T26" fmla="*/ 1 w 258"/>
                <a:gd name="T27" fmla="*/ 1 h 157"/>
                <a:gd name="T28" fmla="*/ 1 w 258"/>
                <a:gd name="T29" fmla="*/ 1 h 157"/>
                <a:gd name="T30" fmla="*/ 1 w 258"/>
                <a:gd name="T31" fmla="*/ 1 h 157"/>
                <a:gd name="T32" fmla="*/ 1 w 258"/>
                <a:gd name="T33" fmla="*/ 1 h 157"/>
                <a:gd name="T34" fmla="*/ 1 w 258"/>
                <a:gd name="T35" fmla="*/ 1 h 157"/>
                <a:gd name="T36" fmla="*/ 1 w 258"/>
                <a:gd name="T37" fmla="*/ 1 h 157"/>
                <a:gd name="T38" fmla="*/ 1 w 258"/>
                <a:gd name="T39" fmla="*/ 1 h 157"/>
                <a:gd name="T40" fmla="*/ 1 w 258"/>
                <a:gd name="T41" fmla="*/ 1 h 157"/>
                <a:gd name="T42" fmla="*/ 1 w 258"/>
                <a:gd name="T43" fmla="*/ 1 h 157"/>
                <a:gd name="T44" fmla="*/ 1 w 258"/>
                <a:gd name="T45" fmla="*/ 1 h 157"/>
                <a:gd name="T46" fmla="*/ 1 w 258"/>
                <a:gd name="T47" fmla="*/ 1 h 157"/>
                <a:gd name="T48" fmla="*/ 1 w 258"/>
                <a:gd name="T49" fmla="*/ 1 h 157"/>
                <a:gd name="T50" fmla="*/ 1 w 258"/>
                <a:gd name="T51" fmla="*/ 1 h 157"/>
                <a:gd name="T52" fmla="*/ 1 w 258"/>
                <a:gd name="T53" fmla="*/ 1 h 157"/>
                <a:gd name="T54" fmla="*/ 1 w 258"/>
                <a:gd name="T55" fmla="*/ 1 h 157"/>
                <a:gd name="T56" fmla="*/ 1 w 258"/>
                <a:gd name="T57" fmla="*/ 1 h 157"/>
                <a:gd name="T58" fmla="*/ 1 w 258"/>
                <a:gd name="T59" fmla="*/ 1 h 157"/>
                <a:gd name="T60" fmla="*/ 1 w 258"/>
                <a:gd name="T61" fmla="*/ 1 h 157"/>
                <a:gd name="T62" fmla="*/ 1 w 258"/>
                <a:gd name="T63" fmla="*/ 1 h 157"/>
                <a:gd name="T64" fmla="*/ 1 w 258"/>
                <a:gd name="T65" fmla="*/ 1 h 157"/>
                <a:gd name="T66" fmla="*/ 1 w 258"/>
                <a:gd name="T67" fmla="*/ 1 h 157"/>
                <a:gd name="T68" fmla="*/ 1 w 258"/>
                <a:gd name="T69" fmla="*/ 1 h 157"/>
                <a:gd name="T70" fmla="*/ 1 w 258"/>
                <a:gd name="T71" fmla="*/ 1 h 157"/>
                <a:gd name="T72" fmla="*/ 1 w 258"/>
                <a:gd name="T73" fmla="*/ 1 h 157"/>
                <a:gd name="T74" fmla="*/ 1 w 258"/>
                <a:gd name="T75" fmla="*/ 1 h 157"/>
                <a:gd name="T76" fmla="*/ 1 w 258"/>
                <a:gd name="T77" fmla="*/ 1 h 157"/>
                <a:gd name="T78" fmla="*/ 1 w 258"/>
                <a:gd name="T79" fmla="*/ 1 h 157"/>
                <a:gd name="T80" fmla="*/ 1 w 258"/>
                <a:gd name="T81" fmla="*/ 1 h 157"/>
                <a:gd name="T82" fmla="*/ 1 w 258"/>
                <a:gd name="T83" fmla="*/ 1 h 157"/>
                <a:gd name="T84" fmla="*/ 1 w 258"/>
                <a:gd name="T85" fmla="*/ 1 h 157"/>
                <a:gd name="T86" fmla="*/ 1 w 258"/>
                <a:gd name="T87" fmla="*/ 1 h 157"/>
                <a:gd name="T88" fmla="*/ 1 w 258"/>
                <a:gd name="T89" fmla="*/ 1 h 157"/>
                <a:gd name="T90" fmla="*/ 1 w 258"/>
                <a:gd name="T91" fmla="*/ 1 h 157"/>
                <a:gd name="T92" fmla="*/ 1 w 258"/>
                <a:gd name="T93" fmla="*/ 1 h 157"/>
                <a:gd name="T94" fmla="*/ 1 w 258"/>
                <a:gd name="T95" fmla="*/ 1 h 157"/>
                <a:gd name="T96" fmla="*/ 1 w 258"/>
                <a:gd name="T97" fmla="*/ 1 h 157"/>
                <a:gd name="T98" fmla="*/ 1 w 258"/>
                <a:gd name="T99" fmla="*/ 1 h 157"/>
                <a:gd name="T100" fmla="*/ 1 w 258"/>
                <a:gd name="T101" fmla="*/ 1 h 157"/>
                <a:gd name="T102" fmla="*/ 1 w 258"/>
                <a:gd name="T103" fmla="*/ 1 h 157"/>
                <a:gd name="T104" fmla="*/ 1 w 258"/>
                <a:gd name="T105" fmla="*/ 1 h 157"/>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258"/>
                <a:gd name="T160" fmla="*/ 0 h 157"/>
                <a:gd name="T161" fmla="*/ 258 w 258"/>
                <a:gd name="T162" fmla="*/ 157 h 157"/>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258" h="157">
                  <a:moveTo>
                    <a:pt x="10" y="121"/>
                  </a:moveTo>
                  <a:lnTo>
                    <a:pt x="14" y="117"/>
                  </a:lnTo>
                  <a:lnTo>
                    <a:pt x="20" y="114"/>
                  </a:lnTo>
                  <a:lnTo>
                    <a:pt x="25" y="110"/>
                  </a:lnTo>
                  <a:lnTo>
                    <a:pt x="33" y="106"/>
                  </a:lnTo>
                  <a:lnTo>
                    <a:pt x="39" y="102"/>
                  </a:lnTo>
                  <a:lnTo>
                    <a:pt x="46" y="99"/>
                  </a:lnTo>
                  <a:lnTo>
                    <a:pt x="50" y="95"/>
                  </a:lnTo>
                  <a:lnTo>
                    <a:pt x="52" y="93"/>
                  </a:lnTo>
                  <a:lnTo>
                    <a:pt x="54" y="85"/>
                  </a:lnTo>
                  <a:lnTo>
                    <a:pt x="59" y="72"/>
                  </a:lnTo>
                  <a:lnTo>
                    <a:pt x="65" y="57"/>
                  </a:lnTo>
                  <a:lnTo>
                    <a:pt x="70" y="47"/>
                  </a:lnTo>
                  <a:lnTo>
                    <a:pt x="74" y="42"/>
                  </a:lnTo>
                  <a:lnTo>
                    <a:pt x="78" y="35"/>
                  </a:lnTo>
                  <a:lnTo>
                    <a:pt x="84" y="29"/>
                  </a:lnTo>
                  <a:lnTo>
                    <a:pt x="90" y="21"/>
                  </a:lnTo>
                  <a:lnTo>
                    <a:pt x="97" y="14"/>
                  </a:lnTo>
                  <a:lnTo>
                    <a:pt x="103" y="8"/>
                  </a:lnTo>
                  <a:lnTo>
                    <a:pt x="108" y="3"/>
                  </a:lnTo>
                  <a:lnTo>
                    <a:pt x="112" y="1"/>
                  </a:lnTo>
                  <a:lnTo>
                    <a:pt x="116" y="0"/>
                  </a:lnTo>
                  <a:lnTo>
                    <a:pt x="118" y="0"/>
                  </a:lnTo>
                  <a:lnTo>
                    <a:pt x="116" y="1"/>
                  </a:lnTo>
                  <a:lnTo>
                    <a:pt x="114" y="4"/>
                  </a:lnTo>
                  <a:lnTo>
                    <a:pt x="112" y="8"/>
                  </a:lnTo>
                  <a:lnTo>
                    <a:pt x="107" y="12"/>
                  </a:lnTo>
                  <a:lnTo>
                    <a:pt x="100" y="19"/>
                  </a:lnTo>
                  <a:lnTo>
                    <a:pt x="94" y="26"/>
                  </a:lnTo>
                  <a:lnTo>
                    <a:pt x="88" y="34"/>
                  </a:lnTo>
                  <a:lnTo>
                    <a:pt x="82" y="42"/>
                  </a:lnTo>
                  <a:lnTo>
                    <a:pt x="77" y="48"/>
                  </a:lnTo>
                  <a:lnTo>
                    <a:pt x="74" y="53"/>
                  </a:lnTo>
                  <a:lnTo>
                    <a:pt x="70" y="61"/>
                  </a:lnTo>
                  <a:lnTo>
                    <a:pt x="68" y="69"/>
                  </a:lnTo>
                  <a:lnTo>
                    <a:pt x="67" y="77"/>
                  </a:lnTo>
                  <a:lnTo>
                    <a:pt x="66" y="82"/>
                  </a:lnTo>
                  <a:lnTo>
                    <a:pt x="66" y="85"/>
                  </a:lnTo>
                  <a:lnTo>
                    <a:pt x="67" y="85"/>
                  </a:lnTo>
                  <a:lnTo>
                    <a:pt x="69" y="84"/>
                  </a:lnTo>
                  <a:lnTo>
                    <a:pt x="74" y="82"/>
                  </a:lnTo>
                  <a:lnTo>
                    <a:pt x="77" y="79"/>
                  </a:lnTo>
                  <a:lnTo>
                    <a:pt x="81" y="77"/>
                  </a:lnTo>
                  <a:lnTo>
                    <a:pt x="86" y="74"/>
                  </a:lnTo>
                  <a:lnTo>
                    <a:pt x="91" y="70"/>
                  </a:lnTo>
                  <a:lnTo>
                    <a:pt x="96" y="67"/>
                  </a:lnTo>
                  <a:lnTo>
                    <a:pt x="101" y="63"/>
                  </a:lnTo>
                  <a:lnTo>
                    <a:pt x="105" y="61"/>
                  </a:lnTo>
                  <a:lnTo>
                    <a:pt x="108" y="60"/>
                  </a:lnTo>
                  <a:lnTo>
                    <a:pt x="114" y="50"/>
                  </a:lnTo>
                  <a:lnTo>
                    <a:pt x="121" y="40"/>
                  </a:lnTo>
                  <a:lnTo>
                    <a:pt x="130" y="31"/>
                  </a:lnTo>
                  <a:lnTo>
                    <a:pt x="141" y="22"/>
                  </a:lnTo>
                  <a:lnTo>
                    <a:pt x="151" y="15"/>
                  </a:lnTo>
                  <a:lnTo>
                    <a:pt x="160" y="9"/>
                  </a:lnTo>
                  <a:lnTo>
                    <a:pt x="167" y="4"/>
                  </a:lnTo>
                  <a:lnTo>
                    <a:pt x="173" y="2"/>
                  </a:lnTo>
                  <a:lnTo>
                    <a:pt x="179" y="1"/>
                  </a:lnTo>
                  <a:lnTo>
                    <a:pt x="182" y="1"/>
                  </a:lnTo>
                  <a:lnTo>
                    <a:pt x="182" y="2"/>
                  </a:lnTo>
                  <a:lnTo>
                    <a:pt x="177" y="4"/>
                  </a:lnTo>
                  <a:lnTo>
                    <a:pt x="169" y="9"/>
                  </a:lnTo>
                  <a:lnTo>
                    <a:pt x="160" y="16"/>
                  </a:lnTo>
                  <a:lnTo>
                    <a:pt x="151" y="24"/>
                  </a:lnTo>
                  <a:lnTo>
                    <a:pt x="142" y="32"/>
                  </a:lnTo>
                  <a:lnTo>
                    <a:pt x="134" y="41"/>
                  </a:lnTo>
                  <a:lnTo>
                    <a:pt x="127" y="49"/>
                  </a:lnTo>
                  <a:lnTo>
                    <a:pt x="121" y="56"/>
                  </a:lnTo>
                  <a:lnTo>
                    <a:pt x="120" y="61"/>
                  </a:lnTo>
                  <a:lnTo>
                    <a:pt x="120" y="63"/>
                  </a:lnTo>
                  <a:lnTo>
                    <a:pt x="122" y="63"/>
                  </a:lnTo>
                  <a:lnTo>
                    <a:pt x="124" y="63"/>
                  </a:lnTo>
                  <a:lnTo>
                    <a:pt x="130" y="62"/>
                  </a:lnTo>
                  <a:lnTo>
                    <a:pt x="138" y="61"/>
                  </a:lnTo>
                  <a:lnTo>
                    <a:pt x="146" y="59"/>
                  </a:lnTo>
                  <a:lnTo>
                    <a:pt x="154" y="57"/>
                  </a:lnTo>
                  <a:lnTo>
                    <a:pt x="160" y="56"/>
                  </a:lnTo>
                  <a:lnTo>
                    <a:pt x="167" y="50"/>
                  </a:lnTo>
                  <a:lnTo>
                    <a:pt x="175" y="45"/>
                  </a:lnTo>
                  <a:lnTo>
                    <a:pt x="185" y="39"/>
                  </a:lnTo>
                  <a:lnTo>
                    <a:pt x="197" y="33"/>
                  </a:lnTo>
                  <a:lnTo>
                    <a:pt x="207" y="29"/>
                  </a:lnTo>
                  <a:lnTo>
                    <a:pt x="217" y="24"/>
                  </a:lnTo>
                  <a:lnTo>
                    <a:pt x="223" y="22"/>
                  </a:lnTo>
                  <a:lnTo>
                    <a:pt x="228" y="19"/>
                  </a:lnTo>
                  <a:lnTo>
                    <a:pt x="233" y="18"/>
                  </a:lnTo>
                  <a:lnTo>
                    <a:pt x="235" y="19"/>
                  </a:lnTo>
                  <a:lnTo>
                    <a:pt x="234" y="22"/>
                  </a:lnTo>
                  <a:lnTo>
                    <a:pt x="228" y="24"/>
                  </a:lnTo>
                  <a:lnTo>
                    <a:pt x="221" y="26"/>
                  </a:lnTo>
                  <a:lnTo>
                    <a:pt x="213" y="31"/>
                  </a:lnTo>
                  <a:lnTo>
                    <a:pt x="205" y="34"/>
                  </a:lnTo>
                  <a:lnTo>
                    <a:pt x="197" y="39"/>
                  </a:lnTo>
                  <a:lnTo>
                    <a:pt x="190" y="45"/>
                  </a:lnTo>
                  <a:lnTo>
                    <a:pt x="184" y="49"/>
                  </a:lnTo>
                  <a:lnTo>
                    <a:pt x="180" y="54"/>
                  </a:lnTo>
                  <a:lnTo>
                    <a:pt x="177" y="59"/>
                  </a:lnTo>
                  <a:lnTo>
                    <a:pt x="185" y="60"/>
                  </a:lnTo>
                  <a:lnTo>
                    <a:pt x="196" y="59"/>
                  </a:lnTo>
                  <a:lnTo>
                    <a:pt x="206" y="57"/>
                  </a:lnTo>
                  <a:lnTo>
                    <a:pt x="217" y="55"/>
                  </a:lnTo>
                  <a:lnTo>
                    <a:pt x="227" y="53"/>
                  </a:lnTo>
                  <a:lnTo>
                    <a:pt x="236" y="50"/>
                  </a:lnTo>
                  <a:lnTo>
                    <a:pt x="243" y="48"/>
                  </a:lnTo>
                  <a:lnTo>
                    <a:pt x="248" y="47"/>
                  </a:lnTo>
                  <a:lnTo>
                    <a:pt x="253" y="44"/>
                  </a:lnTo>
                  <a:lnTo>
                    <a:pt x="258" y="42"/>
                  </a:lnTo>
                  <a:lnTo>
                    <a:pt x="258" y="44"/>
                  </a:lnTo>
                  <a:lnTo>
                    <a:pt x="255" y="47"/>
                  </a:lnTo>
                  <a:lnTo>
                    <a:pt x="250" y="50"/>
                  </a:lnTo>
                  <a:lnTo>
                    <a:pt x="244" y="54"/>
                  </a:lnTo>
                  <a:lnTo>
                    <a:pt x="236" y="57"/>
                  </a:lnTo>
                  <a:lnTo>
                    <a:pt x="226" y="62"/>
                  </a:lnTo>
                  <a:lnTo>
                    <a:pt x="215" y="65"/>
                  </a:lnTo>
                  <a:lnTo>
                    <a:pt x="204" y="68"/>
                  </a:lnTo>
                  <a:lnTo>
                    <a:pt x="192" y="69"/>
                  </a:lnTo>
                  <a:lnTo>
                    <a:pt x="181" y="69"/>
                  </a:lnTo>
                  <a:lnTo>
                    <a:pt x="184" y="74"/>
                  </a:lnTo>
                  <a:lnTo>
                    <a:pt x="190" y="77"/>
                  </a:lnTo>
                  <a:lnTo>
                    <a:pt x="197" y="82"/>
                  </a:lnTo>
                  <a:lnTo>
                    <a:pt x="205" y="86"/>
                  </a:lnTo>
                  <a:lnTo>
                    <a:pt x="212" y="90"/>
                  </a:lnTo>
                  <a:lnTo>
                    <a:pt x="219" y="94"/>
                  </a:lnTo>
                  <a:lnTo>
                    <a:pt x="225" y="97"/>
                  </a:lnTo>
                  <a:lnTo>
                    <a:pt x="229" y="99"/>
                  </a:lnTo>
                  <a:lnTo>
                    <a:pt x="235" y="101"/>
                  </a:lnTo>
                  <a:lnTo>
                    <a:pt x="237" y="104"/>
                  </a:lnTo>
                  <a:lnTo>
                    <a:pt x="236" y="105"/>
                  </a:lnTo>
                  <a:lnTo>
                    <a:pt x="230" y="104"/>
                  </a:lnTo>
                  <a:lnTo>
                    <a:pt x="225" y="102"/>
                  </a:lnTo>
                  <a:lnTo>
                    <a:pt x="217" y="99"/>
                  </a:lnTo>
                  <a:lnTo>
                    <a:pt x="206" y="95"/>
                  </a:lnTo>
                  <a:lnTo>
                    <a:pt x="196" y="91"/>
                  </a:lnTo>
                  <a:lnTo>
                    <a:pt x="185" y="86"/>
                  </a:lnTo>
                  <a:lnTo>
                    <a:pt x="176" y="83"/>
                  </a:lnTo>
                  <a:lnTo>
                    <a:pt x="169" y="78"/>
                  </a:lnTo>
                  <a:lnTo>
                    <a:pt x="165" y="75"/>
                  </a:lnTo>
                  <a:lnTo>
                    <a:pt x="160" y="75"/>
                  </a:lnTo>
                  <a:lnTo>
                    <a:pt x="156" y="76"/>
                  </a:lnTo>
                  <a:lnTo>
                    <a:pt x="150" y="76"/>
                  </a:lnTo>
                  <a:lnTo>
                    <a:pt x="144" y="76"/>
                  </a:lnTo>
                  <a:lnTo>
                    <a:pt x="138" y="77"/>
                  </a:lnTo>
                  <a:lnTo>
                    <a:pt x="134" y="77"/>
                  </a:lnTo>
                  <a:lnTo>
                    <a:pt x="129" y="78"/>
                  </a:lnTo>
                  <a:lnTo>
                    <a:pt x="126" y="78"/>
                  </a:lnTo>
                  <a:lnTo>
                    <a:pt x="128" y="83"/>
                  </a:lnTo>
                  <a:lnTo>
                    <a:pt x="132" y="87"/>
                  </a:lnTo>
                  <a:lnTo>
                    <a:pt x="137" y="92"/>
                  </a:lnTo>
                  <a:lnTo>
                    <a:pt x="143" y="97"/>
                  </a:lnTo>
                  <a:lnTo>
                    <a:pt x="147" y="101"/>
                  </a:lnTo>
                  <a:lnTo>
                    <a:pt x="153" y="106"/>
                  </a:lnTo>
                  <a:lnTo>
                    <a:pt x="158" y="109"/>
                  </a:lnTo>
                  <a:lnTo>
                    <a:pt x="161" y="112"/>
                  </a:lnTo>
                  <a:lnTo>
                    <a:pt x="168" y="116"/>
                  </a:lnTo>
                  <a:lnTo>
                    <a:pt x="176" y="120"/>
                  </a:lnTo>
                  <a:lnTo>
                    <a:pt x="182" y="123"/>
                  </a:lnTo>
                  <a:lnTo>
                    <a:pt x="188" y="127"/>
                  </a:lnTo>
                  <a:lnTo>
                    <a:pt x="191" y="130"/>
                  </a:lnTo>
                  <a:lnTo>
                    <a:pt x="194" y="133"/>
                  </a:lnTo>
                  <a:lnTo>
                    <a:pt x="191" y="135"/>
                  </a:lnTo>
                  <a:lnTo>
                    <a:pt x="182" y="130"/>
                  </a:lnTo>
                  <a:lnTo>
                    <a:pt x="175" y="125"/>
                  </a:lnTo>
                  <a:lnTo>
                    <a:pt x="166" y="120"/>
                  </a:lnTo>
                  <a:lnTo>
                    <a:pt x="157" y="114"/>
                  </a:lnTo>
                  <a:lnTo>
                    <a:pt x="147" y="108"/>
                  </a:lnTo>
                  <a:lnTo>
                    <a:pt x="137" y="102"/>
                  </a:lnTo>
                  <a:lnTo>
                    <a:pt x="129" y="97"/>
                  </a:lnTo>
                  <a:lnTo>
                    <a:pt x="123" y="92"/>
                  </a:lnTo>
                  <a:lnTo>
                    <a:pt x="119" y="89"/>
                  </a:lnTo>
                  <a:lnTo>
                    <a:pt x="114" y="85"/>
                  </a:lnTo>
                  <a:lnTo>
                    <a:pt x="109" y="84"/>
                  </a:lnTo>
                  <a:lnTo>
                    <a:pt x="106" y="85"/>
                  </a:lnTo>
                  <a:lnTo>
                    <a:pt x="101" y="87"/>
                  </a:lnTo>
                  <a:lnTo>
                    <a:pt x="94" y="90"/>
                  </a:lnTo>
                  <a:lnTo>
                    <a:pt x="84" y="93"/>
                  </a:lnTo>
                  <a:lnTo>
                    <a:pt x="75" y="97"/>
                  </a:lnTo>
                  <a:lnTo>
                    <a:pt x="69" y="99"/>
                  </a:lnTo>
                  <a:lnTo>
                    <a:pt x="68" y="101"/>
                  </a:lnTo>
                  <a:lnTo>
                    <a:pt x="68" y="104"/>
                  </a:lnTo>
                  <a:lnTo>
                    <a:pt x="69" y="106"/>
                  </a:lnTo>
                  <a:lnTo>
                    <a:pt x="74" y="110"/>
                  </a:lnTo>
                  <a:lnTo>
                    <a:pt x="78" y="114"/>
                  </a:lnTo>
                  <a:lnTo>
                    <a:pt x="85" y="119"/>
                  </a:lnTo>
                  <a:lnTo>
                    <a:pt x="93" y="125"/>
                  </a:lnTo>
                  <a:lnTo>
                    <a:pt x="103" y="131"/>
                  </a:lnTo>
                  <a:lnTo>
                    <a:pt x="112" y="138"/>
                  </a:lnTo>
                  <a:lnTo>
                    <a:pt x="121" y="144"/>
                  </a:lnTo>
                  <a:lnTo>
                    <a:pt x="128" y="150"/>
                  </a:lnTo>
                  <a:lnTo>
                    <a:pt x="134" y="152"/>
                  </a:lnTo>
                  <a:lnTo>
                    <a:pt x="138" y="155"/>
                  </a:lnTo>
                  <a:lnTo>
                    <a:pt x="137" y="157"/>
                  </a:lnTo>
                  <a:lnTo>
                    <a:pt x="132" y="157"/>
                  </a:lnTo>
                  <a:lnTo>
                    <a:pt x="123" y="152"/>
                  </a:lnTo>
                  <a:lnTo>
                    <a:pt x="118" y="147"/>
                  </a:lnTo>
                  <a:lnTo>
                    <a:pt x="108" y="142"/>
                  </a:lnTo>
                  <a:lnTo>
                    <a:pt x="99" y="136"/>
                  </a:lnTo>
                  <a:lnTo>
                    <a:pt x="89" y="129"/>
                  </a:lnTo>
                  <a:lnTo>
                    <a:pt x="78" y="123"/>
                  </a:lnTo>
                  <a:lnTo>
                    <a:pt x="69" y="119"/>
                  </a:lnTo>
                  <a:lnTo>
                    <a:pt x="62" y="114"/>
                  </a:lnTo>
                  <a:lnTo>
                    <a:pt x="59" y="113"/>
                  </a:lnTo>
                  <a:lnTo>
                    <a:pt x="55" y="113"/>
                  </a:lnTo>
                  <a:lnTo>
                    <a:pt x="48" y="115"/>
                  </a:lnTo>
                  <a:lnTo>
                    <a:pt x="40" y="117"/>
                  </a:lnTo>
                  <a:lnTo>
                    <a:pt x="31" y="121"/>
                  </a:lnTo>
                  <a:lnTo>
                    <a:pt x="22" y="123"/>
                  </a:lnTo>
                  <a:lnTo>
                    <a:pt x="14" y="127"/>
                  </a:lnTo>
                  <a:lnTo>
                    <a:pt x="7" y="128"/>
                  </a:lnTo>
                  <a:lnTo>
                    <a:pt x="2" y="129"/>
                  </a:lnTo>
                  <a:lnTo>
                    <a:pt x="0" y="129"/>
                  </a:lnTo>
                  <a:lnTo>
                    <a:pt x="1" y="128"/>
                  </a:lnTo>
                  <a:lnTo>
                    <a:pt x="6" y="125"/>
                  </a:lnTo>
                  <a:lnTo>
                    <a:pt x="10" y="121"/>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5" name="Freeform 377"/>
            <p:cNvSpPr>
              <a:spLocks/>
            </p:cNvSpPr>
            <p:nvPr/>
          </p:nvSpPr>
          <p:spPr bwMode="auto">
            <a:xfrm>
              <a:off x="145" y="368"/>
              <a:ext cx="93" cy="79"/>
            </a:xfrm>
            <a:custGeom>
              <a:avLst/>
              <a:gdLst>
                <a:gd name="T0" fmla="*/ 0 w 187"/>
                <a:gd name="T1" fmla="*/ 1 h 157"/>
                <a:gd name="T2" fmla="*/ 0 w 187"/>
                <a:gd name="T3" fmla="*/ 1 h 157"/>
                <a:gd name="T4" fmla="*/ 0 w 187"/>
                <a:gd name="T5" fmla="*/ 1 h 157"/>
                <a:gd name="T6" fmla="*/ 0 w 187"/>
                <a:gd name="T7" fmla="*/ 1 h 157"/>
                <a:gd name="T8" fmla="*/ 0 w 187"/>
                <a:gd name="T9" fmla="*/ 1 h 157"/>
                <a:gd name="T10" fmla="*/ 0 w 187"/>
                <a:gd name="T11" fmla="*/ 1 h 157"/>
                <a:gd name="T12" fmla="*/ 0 w 187"/>
                <a:gd name="T13" fmla="*/ 1 h 157"/>
                <a:gd name="T14" fmla="*/ 0 w 187"/>
                <a:gd name="T15" fmla="*/ 1 h 157"/>
                <a:gd name="T16" fmla="*/ 0 w 187"/>
                <a:gd name="T17" fmla="*/ 1 h 157"/>
                <a:gd name="T18" fmla="*/ 0 w 187"/>
                <a:gd name="T19" fmla="*/ 1 h 157"/>
                <a:gd name="T20" fmla="*/ 0 w 187"/>
                <a:gd name="T21" fmla="*/ 1 h 157"/>
                <a:gd name="T22" fmla="*/ 0 w 187"/>
                <a:gd name="T23" fmla="*/ 1 h 157"/>
                <a:gd name="T24" fmla="*/ 0 w 187"/>
                <a:gd name="T25" fmla="*/ 1 h 157"/>
                <a:gd name="T26" fmla="*/ 0 w 187"/>
                <a:gd name="T27" fmla="*/ 1 h 157"/>
                <a:gd name="T28" fmla="*/ 0 w 187"/>
                <a:gd name="T29" fmla="*/ 1 h 157"/>
                <a:gd name="T30" fmla="*/ 0 w 187"/>
                <a:gd name="T31" fmla="*/ 1 h 157"/>
                <a:gd name="T32" fmla="*/ 0 w 187"/>
                <a:gd name="T33" fmla="*/ 1 h 157"/>
                <a:gd name="T34" fmla="*/ 0 w 187"/>
                <a:gd name="T35" fmla="*/ 1 h 157"/>
                <a:gd name="T36" fmla="*/ 0 w 187"/>
                <a:gd name="T37" fmla="*/ 1 h 157"/>
                <a:gd name="T38" fmla="*/ 0 w 187"/>
                <a:gd name="T39" fmla="*/ 1 h 157"/>
                <a:gd name="T40" fmla="*/ 0 w 187"/>
                <a:gd name="T41" fmla="*/ 1 h 157"/>
                <a:gd name="T42" fmla="*/ 0 w 187"/>
                <a:gd name="T43" fmla="*/ 1 h 157"/>
                <a:gd name="T44" fmla="*/ 0 w 187"/>
                <a:gd name="T45" fmla="*/ 1 h 157"/>
                <a:gd name="T46" fmla="*/ 0 w 187"/>
                <a:gd name="T47" fmla="*/ 1 h 157"/>
                <a:gd name="T48" fmla="*/ 0 w 187"/>
                <a:gd name="T49" fmla="*/ 1 h 157"/>
                <a:gd name="T50" fmla="*/ 0 w 187"/>
                <a:gd name="T51" fmla="*/ 1 h 157"/>
                <a:gd name="T52" fmla="*/ 0 w 187"/>
                <a:gd name="T53" fmla="*/ 1 h 157"/>
                <a:gd name="T54" fmla="*/ 0 w 187"/>
                <a:gd name="T55" fmla="*/ 1 h 157"/>
                <a:gd name="T56" fmla="*/ 0 w 187"/>
                <a:gd name="T57" fmla="*/ 1 h 157"/>
                <a:gd name="T58" fmla="*/ 0 w 187"/>
                <a:gd name="T59" fmla="*/ 1 h 157"/>
                <a:gd name="T60" fmla="*/ 0 w 187"/>
                <a:gd name="T61" fmla="*/ 1 h 157"/>
                <a:gd name="T62" fmla="*/ 0 w 187"/>
                <a:gd name="T63" fmla="*/ 1 h 157"/>
                <a:gd name="T64" fmla="*/ 0 w 187"/>
                <a:gd name="T65" fmla="*/ 1 h 157"/>
                <a:gd name="T66" fmla="*/ 0 w 187"/>
                <a:gd name="T67" fmla="*/ 1 h 157"/>
                <a:gd name="T68" fmla="*/ 0 w 187"/>
                <a:gd name="T69" fmla="*/ 1 h 157"/>
                <a:gd name="T70" fmla="*/ 0 w 187"/>
                <a:gd name="T71" fmla="*/ 1 h 157"/>
                <a:gd name="T72" fmla="*/ 0 w 187"/>
                <a:gd name="T73" fmla="*/ 1 h 157"/>
                <a:gd name="T74" fmla="*/ 0 w 187"/>
                <a:gd name="T75" fmla="*/ 1 h 157"/>
                <a:gd name="T76" fmla="*/ 0 w 187"/>
                <a:gd name="T77" fmla="*/ 1 h 157"/>
                <a:gd name="T78" fmla="*/ 0 w 187"/>
                <a:gd name="T79" fmla="*/ 1 h 157"/>
                <a:gd name="T80" fmla="*/ 0 w 187"/>
                <a:gd name="T81" fmla="*/ 1 h 157"/>
                <a:gd name="T82" fmla="*/ 0 w 187"/>
                <a:gd name="T83" fmla="*/ 1 h 157"/>
                <a:gd name="T84" fmla="*/ 0 w 187"/>
                <a:gd name="T85" fmla="*/ 1 h 157"/>
                <a:gd name="T86" fmla="*/ 0 w 187"/>
                <a:gd name="T87" fmla="*/ 1 h 157"/>
                <a:gd name="T88" fmla="*/ 0 w 187"/>
                <a:gd name="T89" fmla="*/ 1 h 157"/>
                <a:gd name="T90" fmla="*/ 0 w 187"/>
                <a:gd name="T91" fmla="*/ 1 h 157"/>
                <a:gd name="T92" fmla="*/ 0 w 187"/>
                <a:gd name="T93" fmla="*/ 1 h 157"/>
                <a:gd name="T94" fmla="*/ 0 w 187"/>
                <a:gd name="T95" fmla="*/ 1 h 157"/>
                <a:gd name="T96" fmla="*/ 0 w 187"/>
                <a:gd name="T97" fmla="*/ 1 h 157"/>
                <a:gd name="T98" fmla="*/ 0 w 187"/>
                <a:gd name="T99" fmla="*/ 1 h 157"/>
                <a:gd name="T100" fmla="*/ 0 w 187"/>
                <a:gd name="T101" fmla="*/ 1 h 157"/>
                <a:gd name="T102" fmla="*/ 0 w 187"/>
                <a:gd name="T103" fmla="*/ 0 h 15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87"/>
                <a:gd name="T157" fmla="*/ 0 h 157"/>
                <a:gd name="T158" fmla="*/ 187 w 187"/>
                <a:gd name="T159" fmla="*/ 157 h 15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87" h="157">
                  <a:moveTo>
                    <a:pt x="6" y="2"/>
                  </a:moveTo>
                  <a:lnTo>
                    <a:pt x="13" y="8"/>
                  </a:lnTo>
                  <a:lnTo>
                    <a:pt x="21" y="14"/>
                  </a:lnTo>
                  <a:lnTo>
                    <a:pt x="29" y="17"/>
                  </a:lnTo>
                  <a:lnTo>
                    <a:pt x="36" y="18"/>
                  </a:lnTo>
                  <a:lnTo>
                    <a:pt x="45" y="16"/>
                  </a:lnTo>
                  <a:lnTo>
                    <a:pt x="57" y="14"/>
                  </a:lnTo>
                  <a:lnTo>
                    <a:pt x="70" y="11"/>
                  </a:lnTo>
                  <a:lnTo>
                    <a:pt x="84" y="10"/>
                  </a:lnTo>
                  <a:lnTo>
                    <a:pt x="97" y="9"/>
                  </a:lnTo>
                  <a:lnTo>
                    <a:pt x="108" y="9"/>
                  </a:lnTo>
                  <a:lnTo>
                    <a:pt x="119" y="10"/>
                  </a:lnTo>
                  <a:lnTo>
                    <a:pt x="125" y="11"/>
                  </a:lnTo>
                  <a:lnTo>
                    <a:pt x="130" y="15"/>
                  </a:lnTo>
                  <a:lnTo>
                    <a:pt x="130" y="17"/>
                  </a:lnTo>
                  <a:lnTo>
                    <a:pt x="126" y="17"/>
                  </a:lnTo>
                  <a:lnTo>
                    <a:pt x="117" y="16"/>
                  </a:lnTo>
                  <a:lnTo>
                    <a:pt x="110" y="16"/>
                  </a:lnTo>
                  <a:lnTo>
                    <a:pt x="102" y="16"/>
                  </a:lnTo>
                  <a:lnTo>
                    <a:pt x="90" y="17"/>
                  </a:lnTo>
                  <a:lnTo>
                    <a:pt x="80" y="18"/>
                  </a:lnTo>
                  <a:lnTo>
                    <a:pt x="68" y="19"/>
                  </a:lnTo>
                  <a:lnTo>
                    <a:pt x="59" y="22"/>
                  </a:lnTo>
                  <a:lnTo>
                    <a:pt x="51" y="24"/>
                  </a:lnTo>
                  <a:lnTo>
                    <a:pt x="46" y="26"/>
                  </a:lnTo>
                  <a:lnTo>
                    <a:pt x="50" y="29"/>
                  </a:lnTo>
                  <a:lnTo>
                    <a:pt x="55" y="31"/>
                  </a:lnTo>
                  <a:lnTo>
                    <a:pt x="60" y="33"/>
                  </a:lnTo>
                  <a:lnTo>
                    <a:pt x="66" y="35"/>
                  </a:lnTo>
                  <a:lnTo>
                    <a:pt x="72" y="38"/>
                  </a:lnTo>
                  <a:lnTo>
                    <a:pt x="76" y="39"/>
                  </a:lnTo>
                  <a:lnTo>
                    <a:pt x="80" y="41"/>
                  </a:lnTo>
                  <a:lnTo>
                    <a:pt x="82" y="42"/>
                  </a:lnTo>
                  <a:lnTo>
                    <a:pt x="91" y="41"/>
                  </a:lnTo>
                  <a:lnTo>
                    <a:pt x="104" y="40"/>
                  </a:lnTo>
                  <a:lnTo>
                    <a:pt x="117" y="41"/>
                  </a:lnTo>
                  <a:lnTo>
                    <a:pt x="130" y="42"/>
                  </a:lnTo>
                  <a:lnTo>
                    <a:pt x="143" y="45"/>
                  </a:lnTo>
                  <a:lnTo>
                    <a:pt x="155" y="47"/>
                  </a:lnTo>
                  <a:lnTo>
                    <a:pt x="164" y="50"/>
                  </a:lnTo>
                  <a:lnTo>
                    <a:pt x="170" y="54"/>
                  </a:lnTo>
                  <a:lnTo>
                    <a:pt x="174" y="60"/>
                  </a:lnTo>
                  <a:lnTo>
                    <a:pt x="175" y="62"/>
                  </a:lnTo>
                  <a:lnTo>
                    <a:pt x="172" y="61"/>
                  </a:lnTo>
                  <a:lnTo>
                    <a:pt x="165" y="59"/>
                  </a:lnTo>
                  <a:lnTo>
                    <a:pt x="159" y="56"/>
                  </a:lnTo>
                  <a:lnTo>
                    <a:pt x="151" y="54"/>
                  </a:lnTo>
                  <a:lnTo>
                    <a:pt x="141" y="53"/>
                  </a:lnTo>
                  <a:lnTo>
                    <a:pt x="130" y="50"/>
                  </a:lnTo>
                  <a:lnTo>
                    <a:pt x="119" y="49"/>
                  </a:lnTo>
                  <a:lnTo>
                    <a:pt x="108" y="49"/>
                  </a:lnTo>
                  <a:lnTo>
                    <a:pt x="100" y="49"/>
                  </a:lnTo>
                  <a:lnTo>
                    <a:pt x="95" y="50"/>
                  </a:lnTo>
                  <a:lnTo>
                    <a:pt x="103" y="57"/>
                  </a:lnTo>
                  <a:lnTo>
                    <a:pt x="111" y="62"/>
                  </a:lnTo>
                  <a:lnTo>
                    <a:pt x="117" y="67"/>
                  </a:lnTo>
                  <a:lnTo>
                    <a:pt x="119" y="70"/>
                  </a:lnTo>
                  <a:lnTo>
                    <a:pt x="126" y="70"/>
                  </a:lnTo>
                  <a:lnTo>
                    <a:pt x="134" y="71"/>
                  </a:lnTo>
                  <a:lnTo>
                    <a:pt x="144" y="72"/>
                  </a:lnTo>
                  <a:lnTo>
                    <a:pt x="155" y="75"/>
                  </a:lnTo>
                  <a:lnTo>
                    <a:pt x="165" y="79"/>
                  </a:lnTo>
                  <a:lnTo>
                    <a:pt x="174" y="85"/>
                  </a:lnTo>
                  <a:lnTo>
                    <a:pt x="181" y="93"/>
                  </a:lnTo>
                  <a:lnTo>
                    <a:pt x="187" y="103"/>
                  </a:lnTo>
                  <a:lnTo>
                    <a:pt x="181" y="99"/>
                  </a:lnTo>
                  <a:lnTo>
                    <a:pt x="175" y="94"/>
                  </a:lnTo>
                  <a:lnTo>
                    <a:pt x="167" y="91"/>
                  </a:lnTo>
                  <a:lnTo>
                    <a:pt x="160" y="86"/>
                  </a:lnTo>
                  <a:lnTo>
                    <a:pt x="153" y="84"/>
                  </a:lnTo>
                  <a:lnTo>
                    <a:pt x="145" y="82"/>
                  </a:lnTo>
                  <a:lnTo>
                    <a:pt x="138" y="80"/>
                  </a:lnTo>
                  <a:lnTo>
                    <a:pt x="132" y="80"/>
                  </a:lnTo>
                  <a:lnTo>
                    <a:pt x="140" y="90"/>
                  </a:lnTo>
                  <a:lnTo>
                    <a:pt x="148" y="98"/>
                  </a:lnTo>
                  <a:lnTo>
                    <a:pt x="156" y="107"/>
                  </a:lnTo>
                  <a:lnTo>
                    <a:pt x="163" y="114"/>
                  </a:lnTo>
                  <a:lnTo>
                    <a:pt x="170" y="121"/>
                  </a:lnTo>
                  <a:lnTo>
                    <a:pt x="175" y="127"/>
                  </a:lnTo>
                  <a:lnTo>
                    <a:pt x="179" y="131"/>
                  </a:lnTo>
                  <a:lnTo>
                    <a:pt x="180" y="133"/>
                  </a:lnTo>
                  <a:lnTo>
                    <a:pt x="181" y="138"/>
                  </a:lnTo>
                  <a:lnTo>
                    <a:pt x="182" y="144"/>
                  </a:lnTo>
                  <a:lnTo>
                    <a:pt x="184" y="151"/>
                  </a:lnTo>
                  <a:lnTo>
                    <a:pt x="187" y="157"/>
                  </a:lnTo>
                  <a:lnTo>
                    <a:pt x="181" y="148"/>
                  </a:lnTo>
                  <a:lnTo>
                    <a:pt x="174" y="139"/>
                  </a:lnTo>
                  <a:lnTo>
                    <a:pt x="165" y="128"/>
                  </a:lnTo>
                  <a:lnTo>
                    <a:pt x="155" y="116"/>
                  </a:lnTo>
                  <a:lnTo>
                    <a:pt x="145" y="105"/>
                  </a:lnTo>
                  <a:lnTo>
                    <a:pt x="137" y="95"/>
                  </a:lnTo>
                  <a:lnTo>
                    <a:pt x="130" y="88"/>
                  </a:lnTo>
                  <a:lnTo>
                    <a:pt x="126" y="85"/>
                  </a:lnTo>
                  <a:lnTo>
                    <a:pt x="121" y="84"/>
                  </a:lnTo>
                  <a:lnTo>
                    <a:pt x="120" y="86"/>
                  </a:lnTo>
                  <a:lnTo>
                    <a:pt x="120" y="91"/>
                  </a:lnTo>
                  <a:lnTo>
                    <a:pt x="121" y="95"/>
                  </a:lnTo>
                  <a:lnTo>
                    <a:pt x="123" y="103"/>
                  </a:lnTo>
                  <a:lnTo>
                    <a:pt x="128" y="116"/>
                  </a:lnTo>
                  <a:lnTo>
                    <a:pt x="134" y="130"/>
                  </a:lnTo>
                  <a:lnTo>
                    <a:pt x="137" y="138"/>
                  </a:lnTo>
                  <a:lnTo>
                    <a:pt x="138" y="142"/>
                  </a:lnTo>
                  <a:lnTo>
                    <a:pt x="137" y="142"/>
                  </a:lnTo>
                  <a:lnTo>
                    <a:pt x="134" y="140"/>
                  </a:lnTo>
                  <a:lnTo>
                    <a:pt x="132" y="136"/>
                  </a:lnTo>
                  <a:lnTo>
                    <a:pt x="126" y="125"/>
                  </a:lnTo>
                  <a:lnTo>
                    <a:pt x="118" y="108"/>
                  </a:lnTo>
                  <a:lnTo>
                    <a:pt x="112" y="91"/>
                  </a:lnTo>
                  <a:lnTo>
                    <a:pt x="112" y="78"/>
                  </a:lnTo>
                  <a:lnTo>
                    <a:pt x="102" y="70"/>
                  </a:lnTo>
                  <a:lnTo>
                    <a:pt x="92" y="63"/>
                  </a:lnTo>
                  <a:lnTo>
                    <a:pt x="84" y="59"/>
                  </a:lnTo>
                  <a:lnTo>
                    <a:pt x="81" y="56"/>
                  </a:lnTo>
                  <a:lnTo>
                    <a:pt x="79" y="55"/>
                  </a:lnTo>
                  <a:lnTo>
                    <a:pt x="76" y="54"/>
                  </a:lnTo>
                  <a:lnTo>
                    <a:pt x="75" y="55"/>
                  </a:lnTo>
                  <a:lnTo>
                    <a:pt x="74" y="60"/>
                  </a:lnTo>
                  <a:lnTo>
                    <a:pt x="75" y="70"/>
                  </a:lnTo>
                  <a:lnTo>
                    <a:pt x="79" y="87"/>
                  </a:lnTo>
                  <a:lnTo>
                    <a:pt x="84" y="105"/>
                  </a:lnTo>
                  <a:lnTo>
                    <a:pt x="93" y="120"/>
                  </a:lnTo>
                  <a:lnTo>
                    <a:pt x="98" y="125"/>
                  </a:lnTo>
                  <a:lnTo>
                    <a:pt x="97" y="128"/>
                  </a:lnTo>
                  <a:lnTo>
                    <a:pt x="95" y="127"/>
                  </a:lnTo>
                  <a:lnTo>
                    <a:pt x="90" y="123"/>
                  </a:lnTo>
                  <a:lnTo>
                    <a:pt x="83" y="114"/>
                  </a:lnTo>
                  <a:lnTo>
                    <a:pt x="74" y="97"/>
                  </a:lnTo>
                  <a:lnTo>
                    <a:pt x="67" y="73"/>
                  </a:lnTo>
                  <a:lnTo>
                    <a:pt x="67" y="49"/>
                  </a:lnTo>
                  <a:lnTo>
                    <a:pt x="60" y="44"/>
                  </a:lnTo>
                  <a:lnTo>
                    <a:pt x="52" y="39"/>
                  </a:lnTo>
                  <a:lnTo>
                    <a:pt x="44" y="35"/>
                  </a:lnTo>
                  <a:lnTo>
                    <a:pt x="38" y="33"/>
                  </a:lnTo>
                  <a:lnTo>
                    <a:pt x="37" y="40"/>
                  </a:lnTo>
                  <a:lnTo>
                    <a:pt x="37" y="50"/>
                  </a:lnTo>
                  <a:lnTo>
                    <a:pt x="39" y="62"/>
                  </a:lnTo>
                  <a:lnTo>
                    <a:pt x="42" y="71"/>
                  </a:lnTo>
                  <a:lnTo>
                    <a:pt x="43" y="80"/>
                  </a:lnTo>
                  <a:lnTo>
                    <a:pt x="45" y="93"/>
                  </a:lnTo>
                  <a:lnTo>
                    <a:pt x="47" y="106"/>
                  </a:lnTo>
                  <a:lnTo>
                    <a:pt x="50" y="113"/>
                  </a:lnTo>
                  <a:lnTo>
                    <a:pt x="51" y="115"/>
                  </a:lnTo>
                  <a:lnTo>
                    <a:pt x="47" y="114"/>
                  </a:lnTo>
                  <a:lnTo>
                    <a:pt x="44" y="109"/>
                  </a:lnTo>
                  <a:lnTo>
                    <a:pt x="41" y="101"/>
                  </a:lnTo>
                  <a:lnTo>
                    <a:pt x="38" y="86"/>
                  </a:lnTo>
                  <a:lnTo>
                    <a:pt x="34" y="64"/>
                  </a:lnTo>
                  <a:lnTo>
                    <a:pt x="30" y="44"/>
                  </a:lnTo>
                  <a:lnTo>
                    <a:pt x="28" y="31"/>
                  </a:lnTo>
                  <a:lnTo>
                    <a:pt x="17" y="20"/>
                  </a:lnTo>
                  <a:lnTo>
                    <a:pt x="9" y="12"/>
                  </a:lnTo>
                  <a:lnTo>
                    <a:pt x="4" y="7"/>
                  </a:lnTo>
                  <a:lnTo>
                    <a:pt x="0" y="2"/>
                  </a:lnTo>
                  <a:lnTo>
                    <a:pt x="0" y="0"/>
                  </a:lnTo>
                  <a:lnTo>
                    <a:pt x="1" y="0"/>
                  </a:lnTo>
                  <a:lnTo>
                    <a:pt x="4" y="0"/>
                  </a:lnTo>
                  <a:lnTo>
                    <a:pt x="6" y="2"/>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6" name="Freeform 378"/>
            <p:cNvSpPr>
              <a:spLocks/>
            </p:cNvSpPr>
            <p:nvPr/>
          </p:nvSpPr>
          <p:spPr bwMode="auto">
            <a:xfrm>
              <a:off x="97" y="378"/>
              <a:ext cx="64" cy="107"/>
            </a:xfrm>
            <a:custGeom>
              <a:avLst/>
              <a:gdLst>
                <a:gd name="T0" fmla="*/ 0 w 129"/>
                <a:gd name="T1" fmla="*/ 0 h 215"/>
                <a:gd name="T2" fmla="*/ 0 w 129"/>
                <a:gd name="T3" fmla="*/ 0 h 215"/>
                <a:gd name="T4" fmla="*/ 0 w 129"/>
                <a:gd name="T5" fmla="*/ 0 h 215"/>
                <a:gd name="T6" fmla="*/ 0 w 129"/>
                <a:gd name="T7" fmla="*/ 0 h 215"/>
                <a:gd name="T8" fmla="*/ 0 w 129"/>
                <a:gd name="T9" fmla="*/ 0 h 215"/>
                <a:gd name="T10" fmla="*/ 0 w 129"/>
                <a:gd name="T11" fmla="*/ 0 h 215"/>
                <a:gd name="T12" fmla="*/ 0 w 129"/>
                <a:gd name="T13" fmla="*/ 0 h 215"/>
                <a:gd name="T14" fmla="*/ 0 w 129"/>
                <a:gd name="T15" fmla="*/ 0 h 215"/>
                <a:gd name="T16" fmla="*/ 0 w 129"/>
                <a:gd name="T17" fmla="*/ 0 h 215"/>
                <a:gd name="T18" fmla="*/ 0 w 129"/>
                <a:gd name="T19" fmla="*/ 0 h 215"/>
                <a:gd name="T20" fmla="*/ 0 w 129"/>
                <a:gd name="T21" fmla="*/ 0 h 215"/>
                <a:gd name="T22" fmla="*/ 0 w 129"/>
                <a:gd name="T23" fmla="*/ 0 h 215"/>
                <a:gd name="T24" fmla="*/ 0 w 129"/>
                <a:gd name="T25" fmla="*/ 0 h 215"/>
                <a:gd name="T26" fmla="*/ 0 w 129"/>
                <a:gd name="T27" fmla="*/ 0 h 215"/>
                <a:gd name="T28" fmla="*/ 0 w 129"/>
                <a:gd name="T29" fmla="*/ 0 h 215"/>
                <a:gd name="T30" fmla="*/ 0 w 129"/>
                <a:gd name="T31" fmla="*/ 0 h 215"/>
                <a:gd name="T32" fmla="*/ 0 w 129"/>
                <a:gd name="T33" fmla="*/ 0 h 215"/>
                <a:gd name="T34" fmla="*/ 0 w 129"/>
                <a:gd name="T35" fmla="*/ 0 h 215"/>
                <a:gd name="T36" fmla="*/ 0 w 129"/>
                <a:gd name="T37" fmla="*/ 0 h 215"/>
                <a:gd name="T38" fmla="*/ 0 w 129"/>
                <a:gd name="T39" fmla="*/ 0 h 215"/>
                <a:gd name="T40" fmla="*/ 0 w 129"/>
                <a:gd name="T41" fmla="*/ 0 h 215"/>
                <a:gd name="T42" fmla="*/ 0 w 129"/>
                <a:gd name="T43" fmla="*/ 0 h 215"/>
                <a:gd name="T44" fmla="*/ 0 w 129"/>
                <a:gd name="T45" fmla="*/ 0 h 215"/>
                <a:gd name="T46" fmla="*/ 0 w 129"/>
                <a:gd name="T47" fmla="*/ 0 h 215"/>
                <a:gd name="T48" fmla="*/ 0 w 129"/>
                <a:gd name="T49" fmla="*/ 0 h 215"/>
                <a:gd name="T50" fmla="*/ 0 w 129"/>
                <a:gd name="T51" fmla="*/ 0 h 215"/>
                <a:gd name="T52" fmla="*/ 0 w 129"/>
                <a:gd name="T53" fmla="*/ 0 h 215"/>
                <a:gd name="T54" fmla="*/ 0 w 129"/>
                <a:gd name="T55" fmla="*/ 0 h 215"/>
                <a:gd name="T56" fmla="*/ 0 w 129"/>
                <a:gd name="T57" fmla="*/ 0 h 215"/>
                <a:gd name="T58" fmla="*/ 0 w 129"/>
                <a:gd name="T59" fmla="*/ 0 h 215"/>
                <a:gd name="T60" fmla="*/ 0 w 129"/>
                <a:gd name="T61" fmla="*/ 0 h 215"/>
                <a:gd name="T62" fmla="*/ 0 w 129"/>
                <a:gd name="T63" fmla="*/ 0 h 215"/>
                <a:gd name="T64" fmla="*/ 0 w 129"/>
                <a:gd name="T65" fmla="*/ 0 h 215"/>
                <a:gd name="T66" fmla="*/ 0 w 129"/>
                <a:gd name="T67" fmla="*/ 0 h 215"/>
                <a:gd name="T68" fmla="*/ 0 w 129"/>
                <a:gd name="T69" fmla="*/ 0 h 215"/>
                <a:gd name="T70" fmla="*/ 0 w 129"/>
                <a:gd name="T71" fmla="*/ 0 h 215"/>
                <a:gd name="T72" fmla="*/ 0 w 129"/>
                <a:gd name="T73" fmla="*/ 0 h 215"/>
                <a:gd name="T74" fmla="*/ 0 w 129"/>
                <a:gd name="T75" fmla="*/ 0 h 215"/>
                <a:gd name="T76" fmla="*/ 0 w 129"/>
                <a:gd name="T77" fmla="*/ 0 h 215"/>
                <a:gd name="T78" fmla="*/ 0 w 129"/>
                <a:gd name="T79" fmla="*/ 0 h 215"/>
                <a:gd name="T80" fmla="*/ 0 w 129"/>
                <a:gd name="T81" fmla="*/ 0 h 215"/>
                <a:gd name="T82" fmla="*/ 0 w 129"/>
                <a:gd name="T83" fmla="*/ 0 h 215"/>
                <a:gd name="T84" fmla="*/ 0 w 129"/>
                <a:gd name="T85" fmla="*/ 0 h 215"/>
                <a:gd name="T86" fmla="*/ 0 w 129"/>
                <a:gd name="T87" fmla="*/ 0 h 215"/>
                <a:gd name="T88" fmla="*/ 0 w 129"/>
                <a:gd name="T89" fmla="*/ 0 h 215"/>
                <a:gd name="T90" fmla="*/ 0 w 129"/>
                <a:gd name="T91" fmla="*/ 0 h 215"/>
                <a:gd name="T92" fmla="*/ 0 w 129"/>
                <a:gd name="T93" fmla="*/ 0 h 215"/>
                <a:gd name="T94" fmla="*/ 0 w 129"/>
                <a:gd name="T95" fmla="*/ 0 h 215"/>
                <a:gd name="T96" fmla="*/ 0 w 129"/>
                <a:gd name="T97" fmla="*/ 0 h 215"/>
                <a:gd name="T98" fmla="*/ 0 w 129"/>
                <a:gd name="T99" fmla="*/ 0 h 215"/>
                <a:gd name="T100" fmla="*/ 0 w 129"/>
                <a:gd name="T101" fmla="*/ 0 h 215"/>
                <a:gd name="T102" fmla="*/ 0 w 129"/>
                <a:gd name="T103" fmla="*/ 0 h 215"/>
                <a:gd name="T104" fmla="*/ 0 w 129"/>
                <a:gd name="T105" fmla="*/ 0 h 215"/>
                <a:gd name="T106" fmla="*/ 0 w 129"/>
                <a:gd name="T107" fmla="*/ 0 h 215"/>
                <a:gd name="T108" fmla="*/ 0 w 129"/>
                <a:gd name="T109" fmla="*/ 0 h 215"/>
                <a:gd name="T110" fmla="*/ 0 w 129"/>
                <a:gd name="T111" fmla="*/ 0 h 215"/>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29"/>
                <a:gd name="T169" fmla="*/ 0 h 215"/>
                <a:gd name="T170" fmla="*/ 129 w 129"/>
                <a:gd name="T171" fmla="*/ 215 h 215"/>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29" h="215">
                  <a:moveTo>
                    <a:pt x="56" y="0"/>
                  </a:moveTo>
                  <a:lnTo>
                    <a:pt x="58" y="2"/>
                  </a:lnTo>
                  <a:lnTo>
                    <a:pt x="59" y="13"/>
                  </a:lnTo>
                  <a:lnTo>
                    <a:pt x="62" y="26"/>
                  </a:lnTo>
                  <a:lnTo>
                    <a:pt x="63" y="32"/>
                  </a:lnTo>
                  <a:lnTo>
                    <a:pt x="65" y="35"/>
                  </a:lnTo>
                  <a:lnTo>
                    <a:pt x="68" y="37"/>
                  </a:lnTo>
                  <a:lnTo>
                    <a:pt x="74" y="42"/>
                  </a:lnTo>
                  <a:lnTo>
                    <a:pt x="80" y="46"/>
                  </a:lnTo>
                  <a:lnTo>
                    <a:pt x="87" y="53"/>
                  </a:lnTo>
                  <a:lnTo>
                    <a:pt x="94" y="60"/>
                  </a:lnTo>
                  <a:lnTo>
                    <a:pt x="100" y="69"/>
                  </a:lnTo>
                  <a:lnTo>
                    <a:pt x="105" y="79"/>
                  </a:lnTo>
                  <a:lnTo>
                    <a:pt x="114" y="96"/>
                  </a:lnTo>
                  <a:lnTo>
                    <a:pt x="123" y="107"/>
                  </a:lnTo>
                  <a:lnTo>
                    <a:pt x="127" y="115"/>
                  </a:lnTo>
                  <a:lnTo>
                    <a:pt x="129" y="121"/>
                  </a:lnTo>
                  <a:lnTo>
                    <a:pt x="129" y="125"/>
                  </a:lnTo>
                  <a:lnTo>
                    <a:pt x="128" y="126"/>
                  </a:lnTo>
                  <a:lnTo>
                    <a:pt x="126" y="125"/>
                  </a:lnTo>
                  <a:lnTo>
                    <a:pt x="123" y="119"/>
                  </a:lnTo>
                  <a:lnTo>
                    <a:pt x="120" y="114"/>
                  </a:lnTo>
                  <a:lnTo>
                    <a:pt x="117" y="107"/>
                  </a:lnTo>
                  <a:lnTo>
                    <a:pt x="112" y="99"/>
                  </a:lnTo>
                  <a:lnTo>
                    <a:pt x="106" y="90"/>
                  </a:lnTo>
                  <a:lnTo>
                    <a:pt x="101" y="82"/>
                  </a:lnTo>
                  <a:lnTo>
                    <a:pt x="95" y="74"/>
                  </a:lnTo>
                  <a:lnTo>
                    <a:pt x="90" y="67"/>
                  </a:lnTo>
                  <a:lnTo>
                    <a:pt x="87" y="64"/>
                  </a:lnTo>
                  <a:lnTo>
                    <a:pt x="81" y="59"/>
                  </a:lnTo>
                  <a:lnTo>
                    <a:pt x="76" y="55"/>
                  </a:lnTo>
                  <a:lnTo>
                    <a:pt x="73" y="53"/>
                  </a:lnTo>
                  <a:lnTo>
                    <a:pt x="70" y="52"/>
                  </a:lnTo>
                  <a:lnTo>
                    <a:pt x="68" y="64"/>
                  </a:lnTo>
                  <a:lnTo>
                    <a:pt x="68" y="75"/>
                  </a:lnTo>
                  <a:lnTo>
                    <a:pt x="70" y="88"/>
                  </a:lnTo>
                  <a:lnTo>
                    <a:pt x="71" y="96"/>
                  </a:lnTo>
                  <a:lnTo>
                    <a:pt x="76" y="100"/>
                  </a:lnTo>
                  <a:lnTo>
                    <a:pt x="83" y="106"/>
                  </a:lnTo>
                  <a:lnTo>
                    <a:pt x="91" y="114"/>
                  </a:lnTo>
                  <a:lnTo>
                    <a:pt x="100" y="124"/>
                  </a:lnTo>
                  <a:lnTo>
                    <a:pt x="108" y="134"/>
                  </a:lnTo>
                  <a:lnTo>
                    <a:pt x="114" y="145"/>
                  </a:lnTo>
                  <a:lnTo>
                    <a:pt x="119" y="158"/>
                  </a:lnTo>
                  <a:lnTo>
                    <a:pt x="121" y="172"/>
                  </a:lnTo>
                  <a:lnTo>
                    <a:pt x="121" y="177"/>
                  </a:lnTo>
                  <a:lnTo>
                    <a:pt x="119" y="175"/>
                  </a:lnTo>
                  <a:lnTo>
                    <a:pt x="114" y="167"/>
                  </a:lnTo>
                  <a:lnTo>
                    <a:pt x="110" y="155"/>
                  </a:lnTo>
                  <a:lnTo>
                    <a:pt x="106" y="147"/>
                  </a:lnTo>
                  <a:lnTo>
                    <a:pt x="103" y="140"/>
                  </a:lnTo>
                  <a:lnTo>
                    <a:pt x="97" y="133"/>
                  </a:lnTo>
                  <a:lnTo>
                    <a:pt x="93" y="127"/>
                  </a:lnTo>
                  <a:lnTo>
                    <a:pt x="87" y="122"/>
                  </a:lnTo>
                  <a:lnTo>
                    <a:pt x="81" y="118"/>
                  </a:lnTo>
                  <a:lnTo>
                    <a:pt x="76" y="114"/>
                  </a:lnTo>
                  <a:lnTo>
                    <a:pt x="72" y="113"/>
                  </a:lnTo>
                  <a:lnTo>
                    <a:pt x="79" y="132"/>
                  </a:lnTo>
                  <a:lnTo>
                    <a:pt x="83" y="157"/>
                  </a:lnTo>
                  <a:lnTo>
                    <a:pt x="86" y="186"/>
                  </a:lnTo>
                  <a:lnTo>
                    <a:pt x="85" y="209"/>
                  </a:lnTo>
                  <a:lnTo>
                    <a:pt x="83" y="215"/>
                  </a:lnTo>
                  <a:lnTo>
                    <a:pt x="82" y="215"/>
                  </a:lnTo>
                  <a:lnTo>
                    <a:pt x="81" y="211"/>
                  </a:lnTo>
                  <a:lnTo>
                    <a:pt x="81" y="205"/>
                  </a:lnTo>
                  <a:lnTo>
                    <a:pt x="79" y="189"/>
                  </a:lnTo>
                  <a:lnTo>
                    <a:pt x="74" y="163"/>
                  </a:lnTo>
                  <a:lnTo>
                    <a:pt x="67" y="137"/>
                  </a:lnTo>
                  <a:lnTo>
                    <a:pt x="63" y="122"/>
                  </a:lnTo>
                  <a:lnTo>
                    <a:pt x="53" y="129"/>
                  </a:lnTo>
                  <a:lnTo>
                    <a:pt x="43" y="141"/>
                  </a:lnTo>
                  <a:lnTo>
                    <a:pt x="35" y="155"/>
                  </a:lnTo>
                  <a:lnTo>
                    <a:pt x="30" y="170"/>
                  </a:lnTo>
                  <a:lnTo>
                    <a:pt x="28" y="174"/>
                  </a:lnTo>
                  <a:lnTo>
                    <a:pt x="26" y="174"/>
                  </a:lnTo>
                  <a:lnTo>
                    <a:pt x="25" y="170"/>
                  </a:lnTo>
                  <a:lnTo>
                    <a:pt x="26" y="162"/>
                  </a:lnTo>
                  <a:lnTo>
                    <a:pt x="33" y="149"/>
                  </a:lnTo>
                  <a:lnTo>
                    <a:pt x="42" y="132"/>
                  </a:lnTo>
                  <a:lnTo>
                    <a:pt x="50" y="115"/>
                  </a:lnTo>
                  <a:lnTo>
                    <a:pt x="57" y="105"/>
                  </a:lnTo>
                  <a:lnTo>
                    <a:pt x="58" y="91"/>
                  </a:lnTo>
                  <a:lnTo>
                    <a:pt x="59" y="76"/>
                  </a:lnTo>
                  <a:lnTo>
                    <a:pt x="58" y="62"/>
                  </a:lnTo>
                  <a:lnTo>
                    <a:pt x="58" y="54"/>
                  </a:lnTo>
                  <a:lnTo>
                    <a:pt x="51" y="59"/>
                  </a:lnTo>
                  <a:lnTo>
                    <a:pt x="43" y="66"/>
                  </a:lnTo>
                  <a:lnTo>
                    <a:pt x="35" y="74"/>
                  </a:lnTo>
                  <a:lnTo>
                    <a:pt x="27" y="83"/>
                  </a:lnTo>
                  <a:lnTo>
                    <a:pt x="20" y="92"/>
                  </a:lnTo>
                  <a:lnTo>
                    <a:pt x="13" y="103"/>
                  </a:lnTo>
                  <a:lnTo>
                    <a:pt x="9" y="112"/>
                  </a:lnTo>
                  <a:lnTo>
                    <a:pt x="5" y="121"/>
                  </a:lnTo>
                  <a:lnTo>
                    <a:pt x="3" y="126"/>
                  </a:lnTo>
                  <a:lnTo>
                    <a:pt x="2" y="126"/>
                  </a:lnTo>
                  <a:lnTo>
                    <a:pt x="0" y="124"/>
                  </a:lnTo>
                  <a:lnTo>
                    <a:pt x="2" y="117"/>
                  </a:lnTo>
                  <a:lnTo>
                    <a:pt x="4" y="111"/>
                  </a:lnTo>
                  <a:lnTo>
                    <a:pt x="9" y="102"/>
                  </a:lnTo>
                  <a:lnTo>
                    <a:pt x="15" y="90"/>
                  </a:lnTo>
                  <a:lnTo>
                    <a:pt x="22" y="79"/>
                  </a:lnTo>
                  <a:lnTo>
                    <a:pt x="30" y="67"/>
                  </a:lnTo>
                  <a:lnTo>
                    <a:pt x="38" y="55"/>
                  </a:lnTo>
                  <a:lnTo>
                    <a:pt x="47" y="46"/>
                  </a:lnTo>
                  <a:lnTo>
                    <a:pt x="53" y="41"/>
                  </a:lnTo>
                  <a:lnTo>
                    <a:pt x="57" y="34"/>
                  </a:lnTo>
                  <a:lnTo>
                    <a:pt x="57" y="23"/>
                  </a:lnTo>
                  <a:lnTo>
                    <a:pt x="55" y="15"/>
                  </a:lnTo>
                  <a:lnTo>
                    <a:pt x="53" y="9"/>
                  </a:lnTo>
                  <a:lnTo>
                    <a:pt x="53" y="6"/>
                  </a:lnTo>
                  <a:lnTo>
                    <a:pt x="53" y="5"/>
                  </a:lnTo>
                  <a:lnTo>
                    <a:pt x="55" y="2"/>
                  </a:lnTo>
                  <a:lnTo>
                    <a:pt x="56" y="0"/>
                  </a:lnTo>
                  <a:close/>
                </a:path>
              </a:pathLst>
            </a:custGeom>
            <a:solidFill>
              <a:srgbClr val="B200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7" name="Freeform 379"/>
            <p:cNvSpPr>
              <a:spLocks/>
            </p:cNvSpPr>
            <p:nvPr/>
          </p:nvSpPr>
          <p:spPr bwMode="auto">
            <a:xfrm>
              <a:off x="162" y="239"/>
              <a:ext cx="78" cy="111"/>
            </a:xfrm>
            <a:custGeom>
              <a:avLst/>
              <a:gdLst>
                <a:gd name="T0" fmla="*/ 1 w 155"/>
                <a:gd name="T1" fmla="*/ 0 h 223"/>
                <a:gd name="T2" fmla="*/ 1 w 155"/>
                <a:gd name="T3" fmla="*/ 0 h 223"/>
                <a:gd name="T4" fmla="*/ 1 w 155"/>
                <a:gd name="T5" fmla="*/ 0 h 223"/>
                <a:gd name="T6" fmla="*/ 1 w 155"/>
                <a:gd name="T7" fmla="*/ 0 h 223"/>
                <a:gd name="T8" fmla="*/ 1 w 155"/>
                <a:gd name="T9" fmla="*/ 0 h 223"/>
                <a:gd name="T10" fmla="*/ 1 w 155"/>
                <a:gd name="T11" fmla="*/ 0 h 223"/>
                <a:gd name="T12" fmla="*/ 1 w 155"/>
                <a:gd name="T13" fmla="*/ 0 h 223"/>
                <a:gd name="T14" fmla="*/ 1 w 155"/>
                <a:gd name="T15" fmla="*/ 0 h 223"/>
                <a:gd name="T16" fmla="*/ 1 w 155"/>
                <a:gd name="T17" fmla="*/ 0 h 223"/>
                <a:gd name="T18" fmla="*/ 1 w 155"/>
                <a:gd name="T19" fmla="*/ 0 h 223"/>
                <a:gd name="T20" fmla="*/ 1 w 155"/>
                <a:gd name="T21" fmla="*/ 0 h 223"/>
                <a:gd name="T22" fmla="*/ 1 w 155"/>
                <a:gd name="T23" fmla="*/ 0 h 223"/>
                <a:gd name="T24" fmla="*/ 1 w 155"/>
                <a:gd name="T25" fmla="*/ 0 h 223"/>
                <a:gd name="T26" fmla="*/ 1 w 155"/>
                <a:gd name="T27" fmla="*/ 0 h 223"/>
                <a:gd name="T28" fmla="*/ 1 w 155"/>
                <a:gd name="T29" fmla="*/ 0 h 223"/>
                <a:gd name="T30" fmla="*/ 1 w 155"/>
                <a:gd name="T31" fmla="*/ 0 h 223"/>
                <a:gd name="T32" fmla="*/ 1 w 155"/>
                <a:gd name="T33" fmla="*/ 0 h 223"/>
                <a:gd name="T34" fmla="*/ 1 w 155"/>
                <a:gd name="T35" fmla="*/ 0 h 223"/>
                <a:gd name="T36" fmla="*/ 1 w 155"/>
                <a:gd name="T37" fmla="*/ 0 h 223"/>
                <a:gd name="T38" fmla="*/ 1 w 155"/>
                <a:gd name="T39" fmla="*/ 0 h 223"/>
                <a:gd name="T40" fmla="*/ 1 w 155"/>
                <a:gd name="T41" fmla="*/ 0 h 223"/>
                <a:gd name="T42" fmla="*/ 1 w 155"/>
                <a:gd name="T43" fmla="*/ 0 h 223"/>
                <a:gd name="T44" fmla="*/ 1 w 155"/>
                <a:gd name="T45" fmla="*/ 0 h 223"/>
                <a:gd name="T46" fmla="*/ 1 w 155"/>
                <a:gd name="T47" fmla="*/ 0 h 223"/>
                <a:gd name="T48" fmla="*/ 1 w 155"/>
                <a:gd name="T49" fmla="*/ 0 h 223"/>
                <a:gd name="T50" fmla="*/ 1 w 155"/>
                <a:gd name="T51" fmla="*/ 0 h 223"/>
                <a:gd name="T52" fmla="*/ 1 w 155"/>
                <a:gd name="T53" fmla="*/ 0 h 223"/>
                <a:gd name="T54" fmla="*/ 1 w 155"/>
                <a:gd name="T55" fmla="*/ 0 h 223"/>
                <a:gd name="T56" fmla="*/ 1 w 155"/>
                <a:gd name="T57" fmla="*/ 0 h 223"/>
                <a:gd name="T58" fmla="*/ 1 w 155"/>
                <a:gd name="T59" fmla="*/ 0 h 223"/>
                <a:gd name="T60" fmla="*/ 1 w 155"/>
                <a:gd name="T61" fmla="*/ 0 h 223"/>
                <a:gd name="T62" fmla="*/ 1 w 155"/>
                <a:gd name="T63" fmla="*/ 0 h 223"/>
                <a:gd name="T64" fmla="*/ 1 w 155"/>
                <a:gd name="T65" fmla="*/ 0 h 223"/>
                <a:gd name="T66" fmla="*/ 1 w 155"/>
                <a:gd name="T67" fmla="*/ 0 h 223"/>
                <a:gd name="T68" fmla="*/ 1 w 155"/>
                <a:gd name="T69" fmla="*/ 0 h 223"/>
                <a:gd name="T70" fmla="*/ 1 w 155"/>
                <a:gd name="T71" fmla="*/ 0 h 223"/>
                <a:gd name="T72" fmla="*/ 1 w 155"/>
                <a:gd name="T73" fmla="*/ 0 h 223"/>
                <a:gd name="T74" fmla="*/ 1 w 155"/>
                <a:gd name="T75" fmla="*/ 0 h 223"/>
                <a:gd name="T76" fmla="*/ 1 w 155"/>
                <a:gd name="T77" fmla="*/ 0 h 223"/>
                <a:gd name="T78" fmla="*/ 1 w 155"/>
                <a:gd name="T79" fmla="*/ 0 h 223"/>
                <a:gd name="T80" fmla="*/ 1 w 155"/>
                <a:gd name="T81" fmla="*/ 0 h 223"/>
                <a:gd name="T82" fmla="*/ 1 w 155"/>
                <a:gd name="T83" fmla="*/ 0 h 223"/>
                <a:gd name="T84" fmla="*/ 1 w 155"/>
                <a:gd name="T85" fmla="*/ 0 h 223"/>
                <a:gd name="T86" fmla="*/ 1 w 155"/>
                <a:gd name="T87" fmla="*/ 0 h 223"/>
                <a:gd name="T88" fmla="*/ 1 w 155"/>
                <a:gd name="T89" fmla="*/ 0 h 223"/>
                <a:gd name="T90" fmla="*/ 1 w 155"/>
                <a:gd name="T91" fmla="*/ 0 h 223"/>
                <a:gd name="T92" fmla="*/ 1 w 155"/>
                <a:gd name="T93" fmla="*/ 0 h 223"/>
                <a:gd name="T94" fmla="*/ 1 w 155"/>
                <a:gd name="T95" fmla="*/ 0 h 223"/>
                <a:gd name="T96" fmla="*/ 1 w 155"/>
                <a:gd name="T97" fmla="*/ 0 h 223"/>
                <a:gd name="T98" fmla="*/ 1 w 155"/>
                <a:gd name="T99" fmla="*/ 0 h 223"/>
                <a:gd name="T100" fmla="*/ 1 w 155"/>
                <a:gd name="T101" fmla="*/ 0 h 223"/>
                <a:gd name="T102" fmla="*/ 1 w 155"/>
                <a:gd name="T103" fmla="*/ 0 h 223"/>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155"/>
                <a:gd name="T157" fmla="*/ 0 h 223"/>
                <a:gd name="T158" fmla="*/ 155 w 155"/>
                <a:gd name="T159" fmla="*/ 223 h 223"/>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155" h="223">
                  <a:moveTo>
                    <a:pt x="0" y="223"/>
                  </a:moveTo>
                  <a:lnTo>
                    <a:pt x="4" y="212"/>
                  </a:lnTo>
                  <a:lnTo>
                    <a:pt x="11" y="197"/>
                  </a:lnTo>
                  <a:lnTo>
                    <a:pt x="17" y="182"/>
                  </a:lnTo>
                  <a:lnTo>
                    <a:pt x="21" y="172"/>
                  </a:lnTo>
                  <a:lnTo>
                    <a:pt x="26" y="162"/>
                  </a:lnTo>
                  <a:lnTo>
                    <a:pt x="32" y="147"/>
                  </a:lnTo>
                  <a:lnTo>
                    <a:pt x="39" y="133"/>
                  </a:lnTo>
                  <a:lnTo>
                    <a:pt x="42" y="125"/>
                  </a:lnTo>
                  <a:lnTo>
                    <a:pt x="36" y="119"/>
                  </a:lnTo>
                  <a:lnTo>
                    <a:pt x="32" y="113"/>
                  </a:lnTo>
                  <a:lnTo>
                    <a:pt x="28" y="108"/>
                  </a:lnTo>
                  <a:lnTo>
                    <a:pt x="27" y="99"/>
                  </a:lnTo>
                  <a:lnTo>
                    <a:pt x="27" y="94"/>
                  </a:lnTo>
                  <a:lnTo>
                    <a:pt x="28" y="94"/>
                  </a:lnTo>
                  <a:lnTo>
                    <a:pt x="30" y="97"/>
                  </a:lnTo>
                  <a:lnTo>
                    <a:pt x="32" y="102"/>
                  </a:lnTo>
                  <a:lnTo>
                    <a:pt x="35" y="105"/>
                  </a:lnTo>
                  <a:lnTo>
                    <a:pt x="40" y="109"/>
                  </a:lnTo>
                  <a:lnTo>
                    <a:pt x="45" y="111"/>
                  </a:lnTo>
                  <a:lnTo>
                    <a:pt x="48" y="112"/>
                  </a:lnTo>
                  <a:lnTo>
                    <a:pt x="53" y="106"/>
                  </a:lnTo>
                  <a:lnTo>
                    <a:pt x="59" y="101"/>
                  </a:lnTo>
                  <a:lnTo>
                    <a:pt x="65" y="93"/>
                  </a:lnTo>
                  <a:lnTo>
                    <a:pt x="71" y="86"/>
                  </a:lnTo>
                  <a:lnTo>
                    <a:pt x="77" y="79"/>
                  </a:lnTo>
                  <a:lnTo>
                    <a:pt x="81" y="73"/>
                  </a:lnTo>
                  <a:lnTo>
                    <a:pt x="84" y="67"/>
                  </a:lnTo>
                  <a:lnTo>
                    <a:pt x="86" y="64"/>
                  </a:lnTo>
                  <a:lnTo>
                    <a:pt x="86" y="56"/>
                  </a:lnTo>
                  <a:lnTo>
                    <a:pt x="84" y="42"/>
                  </a:lnTo>
                  <a:lnTo>
                    <a:pt x="79" y="29"/>
                  </a:lnTo>
                  <a:lnTo>
                    <a:pt x="74" y="20"/>
                  </a:lnTo>
                  <a:lnTo>
                    <a:pt x="71" y="14"/>
                  </a:lnTo>
                  <a:lnTo>
                    <a:pt x="69" y="11"/>
                  </a:lnTo>
                  <a:lnTo>
                    <a:pt x="70" y="11"/>
                  </a:lnTo>
                  <a:lnTo>
                    <a:pt x="73" y="13"/>
                  </a:lnTo>
                  <a:lnTo>
                    <a:pt x="79" y="20"/>
                  </a:lnTo>
                  <a:lnTo>
                    <a:pt x="86" y="33"/>
                  </a:lnTo>
                  <a:lnTo>
                    <a:pt x="91" y="45"/>
                  </a:lnTo>
                  <a:lnTo>
                    <a:pt x="93" y="56"/>
                  </a:lnTo>
                  <a:lnTo>
                    <a:pt x="100" y="42"/>
                  </a:lnTo>
                  <a:lnTo>
                    <a:pt x="109" y="26"/>
                  </a:lnTo>
                  <a:lnTo>
                    <a:pt x="117" y="11"/>
                  </a:lnTo>
                  <a:lnTo>
                    <a:pt x="125" y="3"/>
                  </a:lnTo>
                  <a:lnTo>
                    <a:pt x="130" y="0"/>
                  </a:lnTo>
                  <a:lnTo>
                    <a:pt x="131" y="0"/>
                  </a:lnTo>
                  <a:lnTo>
                    <a:pt x="130" y="4"/>
                  </a:lnTo>
                  <a:lnTo>
                    <a:pt x="126" y="7"/>
                  </a:lnTo>
                  <a:lnTo>
                    <a:pt x="121" y="19"/>
                  </a:lnTo>
                  <a:lnTo>
                    <a:pt x="112" y="37"/>
                  </a:lnTo>
                  <a:lnTo>
                    <a:pt x="103" y="54"/>
                  </a:lnTo>
                  <a:lnTo>
                    <a:pt x="98" y="64"/>
                  </a:lnTo>
                  <a:lnTo>
                    <a:pt x="104" y="61"/>
                  </a:lnTo>
                  <a:lnTo>
                    <a:pt x="112" y="59"/>
                  </a:lnTo>
                  <a:lnTo>
                    <a:pt x="119" y="57"/>
                  </a:lnTo>
                  <a:lnTo>
                    <a:pt x="125" y="54"/>
                  </a:lnTo>
                  <a:lnTo>
                    <a:pt x="131" y="53"/>
                  </a:lnTo>
                  <a:lnTo>
                    <a:pt x="137" y="51"/>
                  </a:lnTo>
                  <a:lnTo>
                    <a:pt x="140" y="49"/>
                  </a:lnTo>
                  <a:lnTo>
                    <a:pt x="144" y="46"/>
                  </a:lnTo>
                  <a:lnTo>
                    <a:pt x="149" y="43"/>
                  </a:lnTo>
                  <a:lnTo>
                    <a:pt x="154" y="42"/>
                  </a:lnTo>
                  <a:lnTo>
                    <a:pt x="155" y="43"/>
                  </a:lnTo>
                  <a:lnTo>
                    <a:pt x="152" y="46"/>
                  </a:lnTo>
                  <a:lnTo>
                    <a:pt x="147" y="50"/>
                  </a:lnTo>
                  <a:lnTo>
                    <a:pt x="141" y="53"/>
                  </a:lnTo>
                  <a:lnTo>
                    <a:pt x="133" y="59"/>
                  </a:lnTo>
                  <a:lnTo>
                    <a:pt x="124" y="64"/>
                  </a:lnTo>
                  <a:lnTo>
                    <a:pt x="115" y="68"/>
                  </a:lnTo>
                  <a:lnTo>
                    <a:pt x="106" y="72"/>
                  </a:lnTo>
                  <a:lnTo>
                    <a:pt x="99" y="74"/>
                  </a:lnTo>
                  <a:lnTo>
                    <a:pt x="94" y="75"/>
                  </a:lnTo>
                  <a:lnTo>
                    <a:pt x="87" y="80"/>
                  </a:lnTo>
                  <a:lnTo>
                    <a:pt x="79" y="88"/>
                  </a:lnTo>
                  <a:lnTo>
                    <a:pt x="73" y="97"/>
                  </a:lnTo>
                  <a:lnTo>
                    <a:pt x="71" y="103"/>
                  </a:lnTo>
                  <a:lnTo>
                    <a:pt x="73" y="105"/>
                  </a:lnTo>
                  <a:lnTo>
                    <a:pt x="76" y="108"/>
                  </a:lnTo>
                  <a:lnTo>
                    <a:pt x="79" y="109"/>
                  </a:lnTo>
                  <a:lnTo>
                    <a:pt x="81" y="109"/>
                  </a:lnTo>
                  <a:lnTo>
                    <a:pt x="77" y="112"/>
                  </a:lnTo>
                  <a:lnTo>
                    <a:pt x="73" y="114"/>
                  </a:lnTo>
                  <a:lnTo>
                    <a:pt x="70" y="118"/>
                  </a:lnTo>
                  <a:lnTo>
                    <a:pt x="68" y="120"/>
                  </a:lnTo>
                  <a:lnTo>
                    <a:pt x="65" y="119"/>
                  </a:lnTo>
                  <a:lnTo>
                    <a:pt x="63" y="119"/>
                  </a:lnTo>
                  <a:lnTo>
                    <a:pt x="62" y="119"/>
                  </a:lnTo>
                  <a:lnTo>
                    <a:pt x="58" y="124"/>
                  </a:lnTo>
                  <a:lnTo>
                    <a:pt x="54" y="133"/>
                  </a:lnTo>
                  <a:lnTo>
                    <a:pt x="48" y="143"/>
                  </a:lnTo>
                  <a:lnTo>
                    <a:pt x="41" y="156"/>
                  </a:lnTo>
                  <a:lnTo>
                    <a:pt x="35" y="169"/>
                  </a:lnTo>
                  <a:lnTo>
                    <a:pt x="31" y="180"/>
                  </a:lnTo>
                  <a:lnTo>
                    <a:pt x="28" y="192"/>
                  </a:lnTo>
                  <a:lnTo>
                    <a:pt x="27" y="200"/>
                  </a:lnTo>
                  <a:lnTo>
                    <a:pt x="25" y="204"/>
                  </a:lnTo>
                  <a:lnTo>
                    <a:pt x="23" y="209"/>
                  </a:lnTo>
                  <a:lnTo>
                    <a:pt x="20" y="214"/>
                  </a:lnTo>
                  <a:lnTo>
                    <a:pt x="18" y="216"/>
                  </a:lnTo>
                  <a:lnTo>
                    <a:pt x="15" y="218"/>
                  </a:lnTo>
                  <a:lnTo>
                    <a:pt x="9" y="221"/>
                  </a:lnTo>
                  <a:lnTo>
                    <a:pt x="3" y="222"/>
                  </a:lnTo>
                  <a:lnTo>
                    <a:pt x="0" y="22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8" name="Freeform 380"/>
            <p:cNvSpPr>
              <a:spLocks/>
            </p:cNvSpPr>
            <p:nvPr/>
          </p:nvSpPr>
          <p:spPr bwMode="auto">
            <a:xfrm>
              <a:off x="48" y="416"/>
              <a:ext cx="50" cy="86"/>
            </a:xfrm>
            <a:custGeom>
              <a:avLst/>
              <a:gdLst>
                <a:gd name="T0" fmla="*/ 1 w 100"/>
                <a:gd name="T1" fmla="*/ 1 h 172"/>
                <a:gd name="T2" fmla="*/ 1 w 100"/>
                <a:gd name="T3" fmla="*/ 1 h 172"/>
                <a:gd name="T4" fmla="*/ 1 w 100"/>
                <a:gd name="T5" fmla="*/ 1 h 172"/>
                <a:gd name="T6" fmla="*/ 1 w 100"/>
                <a:gd name="T7" fmla="*/ 1 h 172"/>
                <a:gd name="T8" fmla="*/ 1 w 100"/>
                <a:gd name="T9" fmla="*/ 1 h 172"/>
                <a:gd name="T10" fmla="*/ 1 w 100"/>
                <a:gd name="T11" fmla="*/ 1 h 172"/>
                <a:gd name="T12" fmla="*/ 0 w 100"/>
                <a:gd name="T13" fmla="*/ 1 h 172"/>
                <a:gd name="T14" fmla="*/ 1 w 100"/>
                <a:gd name="T15" fmla="*/ 1 h 172"/>
                <a:gd name="T16" fmla="*/ 1 w 100"/>
                <a:gd name="T17" fmla="*/ 1 h 172"/>
                <a:gd name="T18" fmla="*/ 1 w 100"/>
                <a:gd name="T19" fmla="*/ 1 h 172"/>
                <a:gd name="T20" fmla="*/ 1 w 100"/>
                <a:gd name="T21" fmla="*/ 1 h 172"/>
                <a:gd name="T22" fmla="*/ 1 w 100"/>
                <a:gd name="T23" fmla="*/ 1 h 172"/>
                <a:gd name="T24" fmla="*/ 1 w 100"/>
                <a:gd name="T25" fmla="*/ 1 h 172"/>
                <a:gd name="T26" fmla="*/ 1 w 100"/>
                <a:gd name="T27" fmla="*/ 1 h 172"/>
                <a:gd name="T28" fmla="*/ 1 w 100"/>
                <a:gd name="T29" fmla="*/ 1 h 172"/>
                <a:gd name="T30" fmla="*/ 1 w 100"/>
                <a:gd name="T31" fmla="*/ 1 h 172"/>
                <a:gd name="T32" fmla="*/ 1 w 100"/>
                <a:gd name="T33" fmla="*/ 1 h 172"/>
                <a:gd name="T34" fmla="*/ 1 w 100"/>
                <a:gd name="T35" fmla="*/ 1 h 172"/>
                <a:gd name="T36" fmla="*/ 1 w 100"/>
                <a:gd name="T37" fmla="*/ 1 h 172"/>
                <a:gd name="T38" fmla="*/ 1 w 100"/>
                <a:gd name="T39" fmla="*/ 1 h 172"/>
                <a:gd name="T40" fmla="*/ 1 w 100"/>
                <a:gd name="T41" fmla="*/ 1 h 172"/>
                <a:gd name="T42" fmla="*/ 1 w 100"/>
                <a:gd name="T43" fmla="*/ 1 h 172"/>
                <a:gd name="T44" fmla="*/ 1 w 100"/>
                <a:gd name="T45" fmla="*/ 1 h 172"/>
                <a:gd name="T46" fmla="*/ 1 w 100"/>
                <a:gd name="T47" fmla="*/ 1 h 172"/>
                <a:gd name="T48" fmla="*/ 1 w 100"/>
                <a:gd name="T49" fmla="*/ 1 h 172"/>
                <a:gd name="T50" fmla="*/ 1 w 100"/>
                <a:gd name="T51" fmla="*/ 1 h 172"/>
                <a:gd name="T52" fmla="*/ 1 w 100"/>
                <a:gd name="T53" fmla="*/ 1 h 172"/>
                <a:gd name="T54" fmla="*/ 1 w 100"/>
                <a:gd name="T55" fmla="*/ 1 h 172"/>
                <a:gd name="T56" fmla="*/ 1 w 100"/>
                <a:gd name="T57" fmla="*/ 1 h 172"/>
                <a:gd name="T58" fmla="*/ 1 w 100"/>
                <a:gd name="T59" fmla="*/ 1 h 172"/>
                <a:gd name="T60" fmla="*/ 1 w 100"/>
                <a:gd name="T61" fmla="*/ 1 h 172"/>
                <a:gd name="T62" fmla="*/ 1 w 100"/>
                <a:gd name="T63" fmla="*/ 1 h 172"/>
                <a:gd name="T64" fmla="*/ 1 w 100"/>
                <a:gd name="T65" fmla="*/ 1 h 172"/>
                <a:gd name="T66" fmla="*/ 1 w 100"/>
                <a:gd name="T67" fmla="*/ 1 h 172"/>
                <a:gd name="T68" fmla="*/ 1 w 100"/>
                <a:gd name="T69" fmla="*/ 1 h 172"/>
                <a:gd name="T70" fmla="*/ 1 w 100"/>
                <a:gd name="T71" fmla="*/ 1 h 172"/>
                <a:gd name="T72" fmla="*/ 1 w 100"/>
                <a:gd name="T73" fmla="*/ 1 h 172"/>
                <a:gd name="T74" fmla="*/ 1 w 100"/>
                <a:gd name="T75" fmla="*/ 1 h 172"/>
                <a:gd name="T76" fmla="*/ 1 w 100"/>
                <a:gd name="T77" fmla="*/ 1 h 172"/>
                <a:gd name="T78" fmla="*/ 1 w 100"/>
                <a:gd name="T79" fmla="*/ 1 h 172"/>
                <a:gd name="T80" fmla="*/ 1 w 100"/>
                <a:gd name="T81" fmla="*/ 1 h 172"/>
                <a:gd name="T82" fmla="*/ 1 w 100"/>
                <a:gd name="T83" fmla="*/ 1 h 172"/>
                <a:gd name="T84" fmla="*/ 1 w 100"/>
                <a:gd name="T85" fmla="*/ 1 h 172"/>
                <a:gd name="T86" fmla="*/ 1 w 100"/>
                <a:gd name="T87" fmla="*/ 1 h 172"/>
                <a:gd name="T88" fmla="*/ 1 w 100"/>
                <a:gd name="T89" fmla="*/ 1 h 172"/>
                <a:gd name="T90" fmla="*/ 1 w 100"/>
                <a:gd name="T91" fmla="*/ 1 h 172"/>
                <a:gd name="T92" fmla="*/ 1 w 100"/>
                <a:gd name="T93" fmla="*/ 1 h 172"/>
                <a:gd name="T94" fmla="*/ 1 w 100"/>
                <a:gd name="T95" fmla="*/ 1 h 172"/>
                <a:gd name="T96" fmla="*/ 1 w 100"/>
                <a:gd name="T97" fmla="*/ 1 h 172"/>
                <a:gd name="T98" fmla="*/ 1 w 100"/>
                <a:gd name="T99" fmla="*/ 0 h 17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00"/>
                <a:gd name="T151" fmla="*/ 0 h 172"/>
                <a:gd name="T152" fmla="*/ 100 w 100"/>
                <a:gd name="T153" fmla="*/ 172 h 17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00" h="172">
                  <a:moveTo>
                    <a:pt x="70" y="4"/>
                  </a:moveTo>
                  <a:lnTo>
                    <a:pt x="65" y="11"/>
                  </a:lnTo>
                  <a:lnTo>
                    <a:pt x="60" y="21"/>
                  </a:lnTo>
                  <a:lnTo>
                    <a:pt x="55" y="30"/>
                  </a:lnTo>
                  <a:lnTo>
                    <a:pt x="53" y="36"/>
                  </a:lnTo>
                  <a:lnTo>
                    <a:pt x="47" y="36"/>
                  </a:lnTo>
                  <a:lnTo>
                    <a:pt x="40" y="38"/>
                  </a:lnTo>
                  <a:lnTo>
                    <a:pt x="31" y="42"/>
                  </a:lnTo>
                  <a:lnTo>
                    <a:pt x="23" y="46"/>
                  </a:lnTo>
                  <a:lnTo>
                    <a:pt x="15" y="51"/>
                  </a:lnTo>
                  <a:lnTo>
                    <a:pt x="8" y="56"/>
                  </a:lnTo>
                  <a:lnTo>
                    <a:pt x="3" y="59"/>
                  </a:lnTo>
                  <a:lnTo>
                    <a:pt x="1" y="63"/>
                  </a:lnTo>
                  <a:lnTo>
                    <a:pt x="0" y="66"/>
                  </a:lnTo>
                  <a:lnTo>
                    <a:pt x="0" y="67"/>
                  </a:lnTo>
                  <a:lnTo>
                    <a:pt x="1" y="67"/>
                  </a:lnTo>
                  <a:lnTo>
                    <a:pt x="4" y="65"/>
                  </a:lnTo>
                  <a:lnTo>
                    <a:pt x="8" y="64"/>
                  </a:lnTo>
                  <a:lnTo>
                    <a:pt x="12" y="60"/>
                  </a:lnTo>
                  <a:lnTo>
                    <a:pt x="18" y="57"/>
                  </a:lnTo>
                  <a:lnTo>
                    <a:pt x="25" y="53"/>
                  </a:lnTo>
                  <a:lnTo>
                    <a:pt x="32" y="50"/>
                  </a:lnTo>
                  <a:lnTo>
                    <a:pt x="39" y="46"/>
                  </a:lnTo>
                  <a:lnTo>
                    <a:pt x="45" y="44"/>
                  </a:lnTo>
                  <a:lnTo>
                    <a:pt x="49" y="43"/>
                  </a:lnTo>
                  <a:lnTo>
                    <a:pt x="47" y="51"/>
                  </a:lnTo>
                  <a:lnTo>
                    <a:pt x="45" y="63"/>
                  </a:lnTo>
                  <a:lnTo>
                    <a:pt x="42" y="74"/>
                  </a:lnTo>
                  <a:lnTo>
                    <a:pt x="41" y="81"/>
                  </a:lnTo>
                  <a:lnTo>
                    <a:pt x="37" y="86"/>
                  </a:lnTo>
                  <a:lnTo>
                    <a:pt x="32" y="90"/>
                  </a:lnTo>
                  <a:lnTo>
                    <a:pt x="26" y="97"/>
                  </a:lnTo>
                  <a:lnTo>
                    <a:pt x="19" y="103"/>
                  </a:lnTo>
                  <a:lnTo>
                    <a:pt x="14" y="110"/>
                  </a:lnTo>
                  <a:lnTo>
                    <a:pt x="9" y="114"/>
                  </a:lnTo>
                  <a:lnTo>
                    <a:pt x="5" y="119"/>
                  </a:lnTo>
                  <a:lnTo>
                    <a:pt x="3" y="122"/>
                  </a:lnTo>
                  <a:lnTo>
                    <a:pt x="3" y="126"/>
                  </a:lnTo>
                  <a:lnTo>
                    <a:pt x="3" y="128"/>
                  </a:lnTo>
                  <a:lnTo>
                    <a:pt x="5" y="128"/>
                  </a:lnTo>
                  <a:lnTo>
                    <a:pt x="8" y="125"/>
                  </a:lnTo>
                  <a:lnTo>
                    <a:pt x="14" y="118"/>
                  </a:lnTo>
                  <a:lnTo>
                    <a:pt x="24" y="107"/>
                  </a:lnTo>
                  <a:lnTo>
                    <a:pt x="34" y="99"/>
                  </a:lnTo>
                  <a:lnTo>
                    <a:pt x="41" y="94"/>
                  </a:lnTo>
                  <a:lnTo>
                    <a:pt x="42" y="107"/>
                  </a:lnTo>
                  <a:lnTo>
                    <a:pt x="44" y="131"/>
                  </a:lnTo>
                  <a:lnTo>
                    <a:pt x="46" y="154"/>
                  </a:lnTo>
                  <a:lnTo>
                    <a:pt x="48" y="166"/>
                  </a:lnTo>
                  <a:lnTo>
                    <a:pt x="49" y="171"/>
                  </a:lnTo>
                  <a:lnTo>
                    <a:pt x="50" y="172"/>
                  </a:lnTo>
                  <a:lnTo>
                    <a:pt x="50" y="171"/>
                  </a:lnTo>
                  <a:lnTo>
                    <a:pt x="52" y="165"/>
                  </a:lnTo>
                  <a:lnTo>
                    <a:pt x="50" y="150"/>
                  </a:lnTo>
                  <a:lnTo>
                    <a:pt x="50" y="125"/>
                  </a:lnTo>
                  <a:lnTo>
                    <a:pt x="49" y="101"/>
                  </a:lnTo>
                  <a:lnTo>
                    <a:pt x="52" y="86"/>
                  </a:lnTo>
                  <a:lnTo>
                    <a:pt x="53" y="84"/>
                  </a:lnTo>
                  <a:lnTo>
                    <a:pt x="54" y="84"/>
                  </a:lnTo>
                  <a:lnTo>
                    <a:pt x="55" y="86"/>
                  </a:lnTo>
                  <a:lnTo>
                    <a:pt x="56" y="90"/>
                  </a:lnTo>
                  <a:lnTo>
                    <a:pt x="61" y="99"/>
                  </a:lnTo>
                  <a:lnTo>
                    <a:pt x="71" y="111"/>
                  </a:lnTo>
                  <a:lnTo>
                    <a:pt x="82" y="124"/>
                  </a:lnTo>
                  <a:lnTo>
                    <a:pt x="90" y="129"/>
                  </a:lnTo>
                  <a:lnTo>
                    <a:pt x="93" y="129"/>
                  </a:lnTo>
                  <a:lnTo>
                    <a:pt x="92" y="127"/>
                  </a:lnTo>
                  <a:lnTo>
                    <a:pt x="88" y="122"/>
                  </a:lnTo>
                  <a:lnTo>
                    <a:pt x="84" y="117"/>
                  </a:lnTo>
                  <a:lnTo>
                    <a:pt x="78" y="109"/>
                  </a:lnTo>
                  <a:lnTo>
                    <a:pt x="70" y="98"/>
                  </a:lnTo>
                  <a:lnTo>
                    <a:pt x="63" y="88"/>
                  </a:lnTo>
                  <a:lnTo>
                    <a:pt x="58" y="80"/>
                  </a:lnTo>
                  <a:lnTo>
                    <a:pt x="58" y="72"/>
                  </a:lnTo>
                  <a:lnTo>
                    <a:pt x="58" y="61"/>
                  </a:lnTo>
                  <a:lnTo>
                    <a:pt x="60" y="51"/>
                  </a:lnTo>
                  <a:lnTo>
                    <a:pt x="61" y="45"/>
                  </a:lnTo>
                  <a:lnTo>
                    <a:pt x="62" y="43"/>
                  </a:lnTo>
                  <a:lnTo>
                    <a:pt x="63" y="43"/>
                  </a:lnTo>
                  <a:lnTo>
                    <a:pt x="65" y="45"/>
                  </a:lnTo>
                  <a:lnTo>
                    <a:pt x="69" y="49"/>
                  </a:lnTo>
                  <a:lnTo>
                    <a:pt x="76" y="56"/>
                  </a:lnTo>
                  <a:lnTo>
                    <a:pt x="84" y="64"/>
                  </a:lnTo>
                  <a:lnTo>
                    <a:pt x="93" y="72"/>
                  </a:lnTo>
                  <a:lnTo>
                    <a:pt x="99" y="76"/>
                  </a:lnTo>
                  <a:lnTo>
                    <a:pt x="100" y="76"/>
                  </a:lnTo>
                  <a:lnTo>
                    <a:pt x="98" y="72"/>
                  </a:lnTo>
                  <a:lnTo>
                    <a:pt x="93" y="67"/>
                  </a:lnTo>
                  <a:lnTo>
                    <a:pt x="88" y="61"/>
                  </a:lnTo>
                  <a:lnTo>
                    <a:pt x="84" y="56"/>
                  </a:lnTo>
                  <a:lnTo>
                    <a:pt x="78" y="49"/>
                  </a:lnTo>
                  <a:lnTo>
                    <a:pt x="73" y="43"/>
                  </a:lnTo>
                  <a:lnTo>
                    <a:pt x="71" y="39"/>
                  </a:lnTo>
                  <a:lnTo>
                    <a:pt x="70" y="35"/>
                  </a:lnTo>
                  <a:lnTo>
                    <a:pt x="69" y="27"/>
                  </a:lnTo>
                  <a:lnTo>
                    <a:pt x="70" y="18"/>
                  </a:lnTo>
                  <a:lnTo>
                    <a:pt x="73" y="8"/>
                  </a:lnTo>
                  <a:lnTo>
                    <a:pt x="76" y="3"/>
                  </a:lnTo>
                  <a:lnTo>
                    <a:pt x="76" y="0"/>
                  </a:lnTo>
                  <a:lnTo>
                    <a:pt x="73" y="0"/>
                  </a:lnTo>
                  <a:lnTo>
                    <a:pt x="70" y="4"/>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0849" name="Freeform 381"/>
            <p:cNvSpPr>
              <a:spLocks/>
            </p:cNvSpPr>
            <p:nvPr/>
          </p:nvSpPr>
          <p:spPr bwMode="auto">
            <a:xfrm>
              <a:off x="225" y="377"/>
              <a:ext cx="100" cy="79"/>
            </a:xfrm>
            <a:custGeom>
              <a:avLst/>
              <a:gdLst>
                <a:gd name="T0" fmla="*/ 1 w 200"/>
                <a:gd name="T1" fmla="*/ 1 h 158"/>
                <a:gd name="T2" fmla="*/ 1 w 200"/>
                <a:gd name="T3" fmla="*/ 1 h 158"/>
                <a:gd name="T4" fmla="*/ 1 w 200"/>
                <a:gd name="T5" fmla="*/ 1 h 158"/>
                <a:gd name="T6" fmla="*/ 1 w 200"/>
                <a:gd name="T7" fmla="*/ 1 h 158"/>
                <a:gd name="T8" fmla="*/ 1 w 200"/>
                <a:gd name="T9" fmla="*/ 1 h 158"/>
                <a:gd name="T10" fmla="*/ 1 w 200"/>
                <a:gd name="T11" fmla="*/ 1 h 158"/>
                <a:gd name="T12" fmla="*/ 1 w 200"/>
                <a:gd name="T13" fmla="*/ 1 h 158"/>
                <a:gd name="T14" fmla="*/ 1 w 200"/>
                <a:gd name="T15" fmla="*/ 1 h 158"/>
                <a:gd name="T16" fmla="*/ 1 w 200"/>
                <a:gd name="T17" fmla="*/ 1 h 158"/>
                <a:gd name="T18" fmla="*/ 1 w 200"/>
                <a:gd name="T19" fmla="*/ 1 h 158"/>
                <a:gd name="T20" fmla="*/ 1 w 200"/>
                <a:gd name="T21" fmla="*/ 1 h 158"/>
                <a:gd name="T22" fmla="*/ 1 w 200"/>
                <a:gd name="T23" fmla="*/ 1 h 158"/>
                <a:gd name="T24" fmla="*/ 1 w 200"/>
                <a:gd name="T25" fmla="*/ 1 h 158"/>
                <a:gd name="T26" fmla="*/ 1 w 200"/>
                <a:gd name="T27" fmla="*/ 1 h 158"/>
                <a:gd name="T28" fmla="*/ 1 w 200"/>
                <a:gd name="T29" fmla="*/ 1 h 158"/>
                <a:gd name="T30" fmla="*/ 1 w 200"/>
                <a:gd name="T31" fmla="*/ 1 h 158"/>
                <a:gd name="T32" fmla="*/ 1 w 200"/>
                <a:gd name="T33" fmla="*/ 1 h 158"/>
                <a:gd name="T34" fmla="*/ 1 w 200"/>
                <a:gd name="T35" fmla="*/ 1 h 158"/>
                <a:gd name="T36" fmla="*/ 1 w 200"/>
                <a:gd name="T37" fmla="*/ 1 h 158"/>
                <a:gd name="T38" fmla="*/ 1 w 200"/>
                <a:gd name="T39" fmla="*/ 1 h 158"/>
                <a:gd name="T40" fmla="*/ 1 w 200"/>
                <a:gd name="T41" fmla="*/ 1 h 158"/>
                <a:gd name="T42" fmla="*/ 1 w 200"/>
                <a:gd name="T43" fmla="*/ 1 h 158"/>
                <a:gd name="T44" fmla="*/ 1 w 200"/>
                <a:gd name="T45" fmla="*/ 1 h 158"/>
                <a:gd name="T46" fmla="*/ 1 w 200"/>
                <a:gd name="T47" fmla="*/ 1 h 158"/>
                <a:gd name="T48" fmla="*/ 1 w 200"/>
                <a:gd name="T49" fmla="*/ 1 h 158"/>
                <a:gd name="T50" fmla="*/ 1 w 200"/>
                <a:gd name="T51" fmla="*/ 1 h 158"/>
                <a:gd name="T52" fmla="*/ 1 w 200"/>
                <a:gd name="T53" fmla="*/ 1 h 158"/>
                <a:gd name="T54" fmla="*/ 1 w 200"/>
                <a:gd name="T55" fmla="*/ 1 h 158"/>
                <a:gd name="T56" fmla="*/ 1 w 200"/>
                <a:gd name="T57" fmla="*/ 1 h 158"/>
                <a:gd name="T58" fmla="*/ 1 w 200"/>
                <a:gd name="T59" fmla="*/ 1 h 158"/>
                <a:gd name="T60" fmla="*/ 1 w 200"/>
                <a:gd name="T61" fmla="*/ 1 h 158"/>
                <a:gd name="T62" fmla="*/ 1 w 200"/>
                <a:gd name="T63" fmla="*/ 1 h 158"/>
                <a:gd name="T64" fmla="*/ 1 w 200"/>
                <a:gd name="T65" fmla="*/ 1 h 158"/>
                <a:gd name="T66" fmla="*/ 1 w 200"/>
                <a:gd name="T67" fmla="*/ 1 h 158"/>
                <a:gd name="T68" fmla="*/ 1 w 200"/>
                <a:gd name="T69" fmla="*/ 1 h 158"/>
                <a:gd name="T70" fmla="*/ 1 w 200"/>
                <a:gd name="T71" fmla="*/ 1 h 158"/>
                <a:gd name="T72" fmla="*/ 1 w 200"/>
                <a:gd name="T73" fmla="*/ 1 h 158"/>
                <a:gd name="T74" fmla="*/ 1 w 200"/>
                <a:gd name="T75" fmla="*/ 1 h 158"/>
                <a:gd name="T76" fmla="*/ 1 w 200"/>
                <a:gd name="T77" fmla="*/ 1 h 158"/>
                <a:gd name="T78" fmla="*/ 1 w 200"/>
                <a:gd name="T79" fmla="*/ 1 h 158"/>
                <a:gd name="T80" fmla="*/ 1 w 200"/>
                <a:gd name="T81" fmla="*/ 1 h 158"/>
                <a:gd name="T82" fmla="*/ 1 w 200"/>
                <a:gd name="T83" fmla="*/ 1 h 158"/>
                <a:gd name="T84" fmla="*/ 1 w 200"/>
                <a:gd name="T85" fmla="*/ 1 h 158"/>
                <a:gd name="T86" fmla="*/ 1 w 200"/>
                <a:gd name="T87" fmla="*/ 1 h 158"/>
                <a:gd name="T88" fmla="*/ 1 w 200"/>
                <a:gd name="T89" fmla="*/ 1 h 158"/>
                <a:gd name="T90" fmla="*/ 1 w 200"/>
                <a:gd name="T91" fmla="*/ 1 h 158"/>
                <a:gd name="T92" fmla="*/ 1 w 200"/>
                <a:gd name="T93" fmla="*/ 1 h 158"/>
                <a:gd name="T94" fmla="*/ 1 w 200"/>
                <a:gd name="T95" fmla="*/ 1 h 158"/>
                <a:gd name="T96" fmla="*/ 1 w 200"/>
                <a:gd name="T97" fmla="*/ 1 h 158"/>
                <a:gd name="T98" fmla="*/ 1 w 200"/>
                <a:gd name="T99" fmla="*/ 1 h 158"/>
                <a:gd name="T100" fmla="*/ 1 w 200"/>
                <a:gd name="T101" fmla="*/ 1 h 158"/>
                <a:gd name="T102" fmla="*/ 1 w 200"/>
                <a:gd name="T103" fmla="*/ 0 h 158"/>
                <a:gd name="T104" fmla="*/ 1 w 200"/>
                <a:gd name="T105" fmla="*/ 1 h 158"/>
                <a:gd name="T106" fmla="*/ 1 w 200"/>
                <a:gd name="T107" fmla="*/ 1 h 158"/>
                <a:gd name="T108" fmla="*/ 1 w 200"/>
                <a:gd name="T109" fmla="*/ 1 h 158"/>
                <a:gd name="T110" fmla="*/ 1 w 200"/>
                <a:gd name="T111" fmla="*/ 1 h 158"/>
                <a:gd name="T112" fmla="*/ 1 w 200"/>
                <a:gd name="T113" fmla="*/ 1 h 158"/>
                <a:gd name="T114" fmla="*/ 1 w 200"/>
                <a:gd name="T115" fmla="*/ 1 h 158"/>
                <a:gd name="T116" fmla="*/ 1 w 200"/>
                <a:gd name="T117" fmla="*/ 1 h 158"/>
                <a:gd name="T118" fmla="*/ 1 w 200"/>
                <a:gd name="T119" fmla="*/ 1 h 158"/>
                <a:gd name="T120" fmla="*/ 1 w 200"/>
                <a:gd name="T121" fmla="*/ 1 h 158"/>
                <a:gd name="T122" fmla="*/ 1 w 200"/>
                <a:gd name="T123" fmla="*/ 1 h 15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200"/>
                <a:gd name="T187" fmla="*/ 0 h 158"/>
                <a:gd name="T188" fmla="*/ 200 w 200"/>
                <a:gd name="T189" fmla="*/ 158 h 158"/>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200" h="158">
                  <a:moveTo>
                    <a:pt x="0" y="13"/>
                  </a:moveTo>
                  <a:lnTo>
                    <a:pt x="4" y="16"/>
                  </a:lnTo>
                  <a:lnTo>
                    <a:pt x="10" y="21"/>
                  </a:lnTo>
                  <a:lnTo>
                    <a:pt x="15" y="25"/>
                  </a:lnTo>
                  <a:lnTo>
                    <a:pt x="19" y="29"/>
                  </a:lnTo>
                  <a:lnTo>
                    <a:pt x="23" y="31"/>
                  </a:lnTo>
                  <a:lnTo>
                    <a:pt x="31" y="35"/>
                  </a:lnTo>
                  <a:lnTo>
                    <a:pt x="39" y="38"/>
                  </a:lnTo>
                  <a:lnTo>
                    <a:pt x="44" y="43"/>
                  </a:lnTo>
                  <a:lnTo>
                    <a:pt x="44" y="58"/>
                  </a:lnTo>
                  <a:lnTo>
                    <a:pt x="44" y="74"/>
                  </a:lnTo>
                  <a:lnTo>
                    <a:pt x="45" y="89"/>
                  </a:lnTo>
                  <a:lnTo>
                    <a:pt x="46" y="100"/>
                  </a:lnTo>
                  <a:lnTo>
                    <a:pt x="49" y="105"/>
                  </a:lnTo>
                  <a:lnTo>
                    <a:pt x="50" y="104"/>
                  </a:lnTo>
                  <a:lnTo>
                    <a:pt x="51" y="100"/>
                  </a:lnTo>
                  <a:lnTo>
                    <a:pt x="50" y="95"/>
                  </a:lnTo>
                  <a:lnTo>
                    <a:pt x="50" y="84"/>
                  </a:lnTo>
                  <a:lnTo>
                    <a:pt x="51" y="68"/>
                  </a:lnTo>
                  <a:lnTo>
                    <a:pt x="53" y="52"/>
                  </a:lnTo>
                  <a:lnTo>
                    <a:pt x="54" y="43"/>
                  </a:lnTo>
                  <a:lnTo>
                    <a:pt x="58" y="45"/>
                  </a:lnTo>
                  <a:lnTo>
                    <a:pt x="62" y="50"/>
                  </a:lnTo>
                  <a:lnTo>
                    <a:pt x="67" y="54"/>
                  </a:lnTo>
                  <a:lnTo>
                    <a:pt x="73" y="60"/>
                  </a:lnTo>
                  <a:lnTo>
                    <a:pt x="79" y="65"/>
                  </a:lnTo>
                  <a:lnTo>
                    <a:pt x="84" y="69"/>
                  </a:lnTo>
                  <a:lnTo>
                    <a:pt x="88" y="73"/>
                  </a:lnTo>
                  <a:lnTo>
                    <a:pt x="91" y="74"/>
                  </a:lnTo>
                  <a:lnTo>
                    <a:pt x="94" y="92"/>
                  </a:lnTo>
                  <a:lnTo>
                    <a:pt x="97" y="116"/>
                  </a:lnTo>
                  <a:lnTo>
                    <a:pt x="103" y="141"/>
                  </a:lnTo>
                  <a:lnTo>
                    <a:pt x="109" y="154"/>
                  </a:lnTo>
                  <a:lnTo>
                    <a:pt x="112" y="158"/>
                  </a:lnTo>
                  <a:lnTo>
                    <a:pt x="113" y="156"/>
                  </a:lnTo>
                  <a:lnTo>
                    <a:pt x="112" y="150"/>
                  </a:lnTo>
                  <a:lnTo>
                    <a:pt x="110" y="143"/>
                  </a:lnTo>
                  <a:lnTo>
                    <a:pt x="106" y="130"/>
                  </a:lnTo>
                  <a:lnTo>
                    <a:pt x="103" y="112"/>
                  </a:lnTo>
                  <a:lnTo>
                    <a:pt x="100" y="93"/>
                  </a:lnTo>
                  <a:lnTo>
                    <a:pt x="100" y="81"/>
                  </a:lnTo>
                  <a:lnTo>
                    <a:pt x="110" y="85"/>
                  </a:lnTo>
                  <a:lnTo>
                    <a:pt x="122" y="92"/>
                  </a:lnTo>
                  <a:lnTo>
                    <a:pt x="137" y="100"/>
                  </a:lnTo>
                  <a:lnTo>
                    <a:pt x="152" y="110"/>
                  </a:lnTo>
                  <a:lnTo>
                    <a:pt x="167" y="118"/>
                  </a:lnTo>
                  <a:lnTo>
                    <a:pt x="181" y="126"/>
                  </a:lnTo>
                  <a:lnTo>
                    <a:pt x="191" y="131"/>
                  </a:lnTo>
                  <a:lnTo>
                    <a:pt x="196" y="135"/>
                  </a:lnTo>
                  <a:lnTo>
                    <a:pt x="198" y="137"/>
                  </a:lnTo>
                  <a:lnTo>
                    <a:pt x="200" y="136"/>
                  </a:lnTo>
                  <a:lnTo>
                    <a:pt x="197" y="133"/>
                  </a:lnTo>
                  <a:lnTo>
                    <a:pt x="191" y="127"/>
                  </a:lnTo>
                  <a:lnTo>
                    <a:pt x="186" y="122"/>
                  </a:lnTo>
                  <a:lnTo>
                    <a:pt x="175" y="115"/>
                  </a:lnTo>
                  <a:lnTo>
                    <a:pt x="163" y="107"/>
                  </a:lnTo>
                  <a:lnTo>
                    <a:pt x="149" y="99"/>
                  </a:lnTo>
                  <a:lnTo>
                    <a:pt x="135" y="90"/>
                  </a:lnTo>
                  <a:lnTo>
                    <a:pt x="122" y="83"/>
                  </a:lnTo>
                  <a:lnTo>
                    <a:pt x="112" y="77"/>
                  </a:lnTo>
                  <a:lnTo>
                    <a:pt x="105" y="74"/>
                  </a:lnTo>
                  <a:lnTo>
                    <a:pt x="100" y="71"/>
                  </a:lnTo>
                  <a:lnTo>
                    <a:pt x="102" y="70"/>
                  </a:lnTo>
                  <a:lnTo>
                    <a:pt x="107" y="70"/>
                  </a:lnTo>
                  <a:lnTo>
                    <a:pt x="114" y="68"/>
                  </a:lnTo>
                  <a:lnTo>
                    <a:pt x="121" y="66"/>
                  </a:lnTo>
                  <a:lnTo>
                    <a:pt x="132" y="63"/>
                  </a:lnTo>
                  <a:lnTo>
                    <a:pt x="142" y="62"/>
                  </a:lnTo>
                  <a:lnTo>
                    <a:pt x="155" y="61"/>
                  </a:lnTo>
                  <a:lnTo>
                    <a:pt x="166" y="61"/>
                  </a:lnTo>
                  <a:lnTo>
                    <a:pt x="178" y="62"/>
                  </a:lnTo>
                  <a:lnTo>
                    <a:pt x="186" y="63"/>
                  </a:lnTo>
                  <a:lnTo>
                    <a:pt x="193" y="66"/>
                  </a:lnTo>
                  <a:lnTo>
                    <a:pt x="200" y="68"/>
                  </a:lnTo>
                  <a:lnTo>
                    <a:pt x="200" y="67"/>
                  </a:lnTo>
                  <a:lnTo>
                    <a:pt x="196" y="62"/>
                  </a:lnTo>
                  <a:lnTo>
                    <a:pt x="190" y="59"/>
                  </a:lnTo>
                  <a:lnTo>
                    <a:pt x="185" y="58"/>
                  </a:lnTo>
                  <a:lnTo>
                    <a:pt x="174" y="58"/>
                  </a:lnTo>
                  <a:lnTo>
                    <a:pt x="162" y="56"/>
                  </a:lnTo>
                  <a:lnTo>
                    <a:pt x="148" y="56"/>
                  </a:lnTo>
                  <a:lnTo>
                    <a:pt x="133" y="58"/>
                  </a:lnTo>
                  <a:lnTo>
                    <a:pt x="120" y="58"/>
                  </a:lnTo>
                  <a:lnTo>
                    <a:pt x="110" y="59"/>
                  </a:lnTo>
                  <a:lnTo>
                    <a:pt x="104" y="59"/>
                  </a:lnTo>
                  <a:lnTo>
                    <a:pt x="100" y="58"/>
                  </a:lnTo>
                  <a:lnTo>
                    <a:pt x="95" y="55"/>
                  </a:lnTo>
                  <a:lnTo>
                    <a:pt x="90" y="52"/>
                  </a:lnTo>
                  <a:lnTo>
                    <a:pt x="83" y="47"/>
                  </a:lnTo>
                  <a:lnTo>
                    <a:pt x="77" y="44"/>
                  </a:lnTo>
                  <a:lnTo>
                    <a:pt x="73" y="39"/>
                  </a:lnTo>
                  <a:lnTo>
                    <a:pt x="68" y="36"/>
                  </a:lnTo>
                  <a:lnTo>
                    <a:pt x="66" y="33"/>
                  </a:lnTo>
                  <a:lnTo>
                    <a:pt x="72" y="30"/>
                  </a:lnTo>
                  <a:lnTo>
                    <a:pt x="80" y="27"/>
                  </a:lnTo>
                  <a:lnTo>
                    <a:pt x="88" y="22"/>
                  </a:lnTo>
                  <a:lnTo>
                    <a:pt x="96" y="17"/>
                  </a:lnTo>
                  <a:lnTo>
                    <a:pt x="104" y="13"/>
                  </a:lnTo>
                  <a:lnTo>
                    <a:pt x="112" y="8"/>
                  </a:lnTo>
                  <a:lnTo>
                    <a:pt x="119" y="6"/>
                  </a:lnTo>
                  <a:lnTo>
                    <a:pt x="124" y="5"/>
                  </a:lnTo>
                  <a:lnTo>
                    <a:pt x="128" y="3"/>
                  </a:lnTo>
                  <a:lnTo>
                    <a:pt x="127" y="1"/>
                  </a:lnTo>
                  <a:lnTo>
                    <a:pt x="121" y="0"/>
                  </a:lnTo>
                  <a:lnTo>
                    <a:pt x="113" y="2"/>
                  </a:lnTo>
                  <a:lnTo>
                    <a:pt x="107" y="5"/>
                  </a:lnTo>
                  <a:lnTo>
                    <a:pt x="100" y="7"/>
                  </a:lnTo>
                  <a:lnTo>
                    <a:pt x="92" y="10"/>
                  </a:lnTo>
                  <a:lnTo>
                    <a:pt x="83" y="15"/>
                  </a:lnTo>
                  <a:lnTo>
                    <a:pt x="75" y="20"/>
                  </a:lnTo>
                  <a:lnTo>
                    <a:pt x="67" y="23"/>
                  </a:lnTo>
                  <a:lnTo>
                    <a:pt x="61" y="25"/>
                  </a:lnTo>
                  <a:lnTo>
                    <a:pt x="58" y="28"/>
                  </a:lnTo>
                  <a:lnTo>
                    <a:pt x="53" y="30"/>
                  </a:lnTo>
                  <a:lnTo>
                    <a:pt x="49" y="30"/>
                  </a:lnTo>
                  <a:lnTo>
                    <a:pt x="43" y="29"/>
                  </a:lnTo>
                  <a:lnTo>
                    <a:pt x="36" y="25"/>
                  </a:lnTo>
                  <a:lnTo>
                    <a:pt x="31" y="23"/>
                  </a:lnTo>
                  <a:lnTo>
                    <a:pt x="27" y="21"/>
                  </a:lnTo>
                  <a:lnTo>
                    <a:pt x="21" y="18"/>
                  </a:lnTo>
                  <a:lnTo>
                    <a:pt x="16" y="16"/>
                  </a:lnTo>
                  <a:lnTo>
                    <a:pt x="11" y="15"/>
                  </a:lnTo>
                  <a:lnTo>
                    <a:pt x="6" y="14"/>
                  </a:lnTo>
                  <a:lnTo>
                    <a:pt x="3" y="13"/>
                  </a:lnTo>
                  <a:lnTo>
                    <a:pt x="0" y="13"/>
                  </a:lnTo>
                  <a:close/>
                </a:path>
              </a:pathLst>
            </a:custGeom>
            <a:solidFill>
              <a:srgbClr val="004C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aphicFrame>
        <p:nvGraphicFramePr>
          <p:cNvPr id="30724" name="Object 1"/>
          <p:cNvGraphicFramePr>
            <a:graphicFrameLocks noChangeAspect="1"/>
          </p:cNvGraphicFramePr>
          <p:nvPr/>
        </p:nvGraphicFramePr>
        <p:xfrm>
          <a:off x="7145338" y="5026025"/>
          <a:ext cx="1998662" cy="1831975"/>
        </p:xfrm>
        <a:graphic>
          <a:graphicData uri="http://schemas.openxmlformats.org/presentationml/2006/ole">
            <mc:AlternateContent xmlns:mc="http://schemas.openxmlformats.org/markup-compatibility/2006">
              <mc:Choice xmlns:v="urn:schemas-microsoft-com:vml" Requires="v">
                <p:oleObj spid="_x0000_s31079" name="Clip" r:id="rId3" imgW="1999793" imgH="1831543" progId="">
                  <p:embed/>
                </p:oleObj>
              </mc:Choice>
              <mc:Fallback>
                <p:oleObj name="Clip" r:id="rId3" imgW="1999793" imgH="1831543" progId="">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45338" y="5026025"/>
                        <a:ext cx="1998662" cy="1831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327" name="Rectangle 326">
            <a:hlinkClick r:id="rId5" action="ppaction://hlinkfile"/>
          </p:cNvPr>
          <p:cNvSpPr/>
          <p:nvPr/>
        </p:nvSpPr>
        <p:spPr>
          <a:xfrm>
            <a:off x="781050" y="1398885"/>
            <a:ext cx="7473585" cy="923330"/>
          </a:xfrm>
          <a:prstGeom prst="rect">
            <a:avLst/>
          </a:prstGeom>
          <a:noFill/>
          <a:ln>
            <a:noFill/>
          </a:ln>
        </p:spPr>
        <p:txBody>
          <a:bodyPr wrap="none">
            <a:spAutoFit/>
          </a:bodyPr>
          <a:lstStyle/>
          <a:p>
            <a:pPr algn="ctr" eaLnBrk="1" fontAlgn="auto" hangingPunct="1">
              <a:spcBef>
                <a:spcPts val="0"/>
              </a:spcBef>
              <a:spcAft>
                <a:spcPts val="0"/>
              </a:spcAft>
              <a:defRPr/>
            </a:pPr>
            <a:r>
              <a:rPr lang="en-US" sz="5400" b="1" spc="300" smtClean="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cs typeface="Times New Roman" pitchFamily="18" charset="0"/>
              </a:rPr>
              <a:t>Trò chơi: Truyền điện</a:t>
            </a:r>
            <a:endParaRPr lang="en-US" sz="5400" b="1" spc="300" dirty="0">
              <a:ln w="11430" cmpd="sng">
                <a:solidFill>
                  <a:schemeClr val="accent1">
                    <a:tint val="10000"/>
                  </a:schemeClr>
                </a:solidFill>
                <a:prstDash val="solid"/>
                <a:miter lim="800000"/>
              </a:ln>
              <a:solidFill>
                <a:srgbClr val="C00000"/>
              </a:solidFill>
              <a:effectLst>
                <a:glow rad="45500">
                  <a:schemeClr val="accent1">
                    <a:satMod val="220000"/>
                    <a:alpha val="35000"/>
                  </a:schemeClr>
                </a:glow>
              </a:effectLst>
              <a:cs typeface="Times New Roman" pitchFamily="18" charset="0"/>
            </a:endParaRPr>
          </a:p>
        </p:txBody>
      </p:sp>
      <p:sp>
        <p:nvSpPr>
          <p:cNvPr id="2" name="5-Point Star 1">
            <a:hlinkClick r:id="rId6" action="ppaction://hlinkfile"/>
          </p:cNvPr>
          <p:cNvSpPr/>
          <p:nvPr/>
        </p:nvSpPr>
        <p:spPr>
          <a:xfrm>
            <a:off x="7696200" y="4648200"/>
            <a:ext cx="152400" cy="228600"/>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9458"/>
                                        </p:tgtEl>
                                        <p:attrNameLst>
                                          <p:attrName>style.visibility</p:attrName>
                                        </p:attrNameLst>
                                      </p:cBhvr>
                                      <p:to>
                                        <p:strVal val="visible"/>
                                      </p:to>
                                    </p:set>
                                    <p:anim calcmode="lin" valueType="num">
                                      <p:cBhvr additive="base">
                                        <p:cTn id="7" dur="500" fill="hold"/>
                                        <p:tgtEl>
                                          <p:spTgt spid="19458"/>
                                        </p:tgtEl>
                                        <p:attrNameLst>
                                          <p:attrName>ppt_x</p:attrName>
                                        </p:attrNameLst>
                                      </p:cBhvr>
                                      <p:tavLst>
                                        <p:tav tm="0">
                                          <p:val>
                                            <p:strVal val="#ppt_x"/>
                                          </p:val>
                                        </p:tav>
                                        <p:tav tm="100000">
                                          <p:val>
                                            <p:strVal val="#ppt_x"/>
                                          </p:val>
                                        </p:tav>
                                      </p:tavLst>
                                    </p:anim>
                                    <p:anim calcmode="lin" valueType="num">
                                      <p:cBhvr additive="base">
                                        <p:cTn id="8" dur="500" fill="hold"/>
                                        <p:tgtEl>
                                          <p:spTgt spid="194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Text Box 4"/>
          <p:cNvSpPr txBox="1">
            <a:spLocks noChangeArrowheads="1"/>
          </p:cNvSpPr>
          <p:nvPr/>
        </p:nvSpPr>
        <p:spPr bwMode="auto">
          <a:xfrm>
            <a:off x="1081087" y="666066"/>
            <a:ext cx="7286625"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ctr" eaLnBrk="1" hangingPunct="1">
              <a:spcBef>
                <a:spcPts val="0"/>
              </a:spcBef>
              <a:buNone/>
            </a:pPr>
            <a:r>
              <a:rPr lang="vi-VN" altLang="en-US" sz="2800" b="1" smtClean="0">
                <a:solidFill>
                  <a:srgbClr val="FF0000"/>
                </a:solidFill>
                <a:latin typeface="Times New Roman" panose="02020603050405020304" pitchFamily="18" charset="0"/>
                <a:cs typeface="Times New Roman" panose="02020603050405020304" pitchFamily="18" charset="0"/>
              </a:rPr>
              <a:t>Tin </a:t>
            </a:r>
            <a:r>
              <a:rPr lang="vi-VN" altLang="en-US" sz="2800" b="1" dirty="0" smtClean="0">
                <a:solidFill>
                  <a:srgbClr val="FF0000"/>
                </a:solidFill>
                <a:latin typeface="Times New Roman" panose="02020603050405020304" pitchFamily="18" charset="0"/>
                <a:cs typeface="Times New Roman" panose="02020603050405020304" pitchFamily="18" charset="0"/>
              </a:rPr>
              <a:t>học:</a:t>
            </a:r>
            <a:r>
              <a:rPr lang="en-US" altLang="en-US" sz="2800" b="1" dirty="0" smtClean="0">
                <a:solidFill>
                  <a:srgbClr val="FF0000"/>
                </a:solidFill>
                <a:latin typeface="Times New Roman" panose="02020603050405020304" pitchFamily="18" charset="0"/>
                <a:cs typeface="Times New Roman" panose="02020603050405020304" pitchFamily="18" charset="0"/>
              </a:rPr>
              <a:t>                                                             </a:t>
            </a:r>
            <a:r>
              <a:rPr lang="en-US" sz="2800" b="1" kern="10" dirty="0"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CHỦ </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ĐỀ 3:  SOẠN THẢO VĂN BẢN</a:t>
            </a:r>
            <a:endParaRPr lang="en-US" sz="2800" dirty="0">
              <a:solidFill>
                <a:srgbClr val="FF0000"/>
              </a:solidFill>
              <a:latin typeface="Times New Roman" panose="02020603050405020304" pitchFamily="18" charset="0"/>
              <a:cs typeface="Times New Roman" panose="02020603050405020304" pitchFamily="18" charset="0"/>
            </a:endParaRPr>
          </a:p>
          <a:p>
            <a:pPr algn="ctr" eaLnBrk="1" hangingPunct="1">
              <a:spcBef>
                <a:spcPts val="0"/>
              </a:spcBef>
              <a:buNone/>
            </a:pPr>
            <a:r>
              <a:rPr lang="en-US" sz="2800" b="1" u="sng" kern="10" dirty="0" err="1"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Tiết</a:t>
            </a:r>
            <a:r>
              <a:rPr lang="en-US" sz="2800" b="1" u="sng" kern="10" dirty="0"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25</a:t>
            </a:r>
            <a:r>
              <a:rPr lang="en-US" sz="2800" b="1" kern="10" dirty="0"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err="1">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Những</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err="1">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gì</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err="1">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em</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err="1">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đã</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err="1">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biết</a:t>
            </a:r>
            <a:r>
              <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a:t>
            </a:r>
            <a:r>
              <a:rPr lang="en-US" sz="2800" b="1" kern="10" dirty="0"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a:t>
            </a:r>
            <a:r>
              <a:rPr lang="en-US" sz="2800" b="1" kern="10" dirty="0" err="1"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tiết</a:t>
            </a:r>
            <a:r>
              <a:rPr lang="en-US" sz="2800" b="1" kern="10" dirty="0" smtClean="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rPr>
              <a:t> 1)</a:t>
            </a:r>
            <a:endParaRPr lang="en-US" sz="2800" b="1" kern="10" dirty="0">
              <a:ln w="9525">
                <a:solidFill>
                  <a:srgbClr val="00FF00"/>
                </a:solidFill>
                <a:round/>
                <a:headEnd/>
                <a:tailEnd/>
              </a:ln>
              <a:solidFill>
                <a:srgbClr val="FF0000"/>
              </a:solidFill>
              <a:latin typeface="Times New Roman" panose="02020603050405020304" pitchFamily="18" charset="0"/>
              <a:cs typeface="Times New Roman" panose="02020603050405020304" pitchFamily="18" charset="0"/>
            </a:endParaRPr>
          </a:p>
        </p:txBody>
      </p:sp>
      <p:sp>
        <p:nvSpPr>
          <p:cNvPr id="20487" name="Text Box 7"/>
          <p:cNvSpPr txBox="1">
            <a:spLocks noChangeArrowheads="1"/>
          </p:cNvSpPr>
          <p:nvPr/>
        </p:nvSpPr>
        <p:spPr bwMode="auto">
          <a:xfrm>
            <a:off x="533400" y="2718574"/>
            <a:ext cx="8382000" cy="1970087"/>
          </a:xfrm>
          <a:prstGeom prst="rect">
            <a:avLst/>
          </a:prstGeom>
          <a:noFill/>
          <a:ln>
            <a:noFill/>
          </a:ln>
          <a:extLst/>
        </p:spPr>
        <p:txBody>
          <a:bodyPr>
            <a:spAutoFit/>
          </a:bodyPr>
          <a:lstStyle>
            <a:lvl1pPr eaLnBrk="0" hangingPunct="0">
              <a:spcBef>
                <a:spcPct val="20000"/>
              </a:spcBef>
              <a:buChar char="•"/>
              <a:defRPr sz="3200">
                <a:solidFill>
                  <a:schemeClr val="tx1"/>
                </a:solidFill>
                <a:latin typeface="Arial" charset="0"/>
                <a:cs typeface="Arial" charset="0"/>
              </a:defRPr>
            </a:lvl1pPr>
            <a:lvl2pPr marL="742950" indent="-285750" eaLnBrk="0" hangingPunct="0">
              <a:spcBef>
                <a:spcPct val="20000"/>
              </a:spcBef>
              <a:buChar char="–"/>
              <a:defRPr sz="2800">
                <a:solidFill>
                  <a:schemeClr val="tx1"/>
                </a:solidFill>
                <a:latin typeface="Arial" charset="0"/>
                <a:cs typeface="Arial" charset="0"/>
              </a:defRPr>
            </a:lvl2pPr>
            <a:lvl3pPr marL="1143000" indent="-228600" eaLnBrk="0" hangingPunct="0">
              <a:spcBef>
                <a:spcPct val="20000"/>
              </a:spcBef>
              <a:buChar char="•"/>
              <a:defRPr sz="2400">
                <a:solidFill>
                  <a:schemeClr val="tx1"/>
                </a:solidFill>
                <a:latin typeface="Arial" charset="0"/>
                <a:cs typeface="Arial" charset="0"/>
              </a:defRPr>
            </a:lvl3pPr>
            <a:lvl4pPr marL="1600200" indent="-228600" eaLnBrk="0" hangingPunct="0">
              <a:spcBef>
                <a:spcPct val="20000"/>
              </a:spcBef>
              <a:buChar char="–"/>
              <a:defRPr sz="2000">
                <a:solidFill>
                  <a:schemeClr val="tx1"/>
                </a:solidFill>
                <a:latin typeface="Arial" charset="0"/>
                <a:cs typeface="Arial" charset="0"/>
              </a:defRPr>
            </a:lvl4pPr>
            <a:lvl5pPr marL="2057400" indent="-228600" eaLnBrk="0" hangingPunct="0">
              <a:spcBef>
                <a:spcPct val="20000"/>
              </a:spcBef>
              <a:buChar char="»"/>
              <a:defRPr sz="2000">
                <a:solidFill>
                  <a:schemeClr val="tx1"/>
                </a:solidFill>
                <a:latin typeface="Arial" charset="0"/>
                <a:cs typeface="Arial" charset="0"/>
              </a:defRPr>
            </a:lvl5pPr>
            <a:lvl6pPr marL="2514600" indent="-228600" eaLnBrk="0" fontAlgn="base" hangingPunct="0">
              <a:spcBef>
                <a:spcPct val="20000"/>
              </a:spcBef>
              <a:spcAft>
                <a:spcPct val="0"/>
              </a:spcAft>
              <a:buChar char="»"/>
              <a:defRPr sz="2000">
                <a:solidFill>
                  <a:schemeClr val="tx1"/>
                </a:solidFill>
                <a:latin typeface="Arial" charset="0"/>
                <a:cs typeface="Arial" charset="0"/>
              </a:defRPr>
            </a:lvl6pPr>
            <a:lvl7pPr marL="2971800" indent="-228600" eaLnBrk="0" fontAlgn="base" hangingPunct="0">
              <a:spcBef>
                <a:spcPct val="20000"/>
              </a:spcBef>
              <a:spcAft>
                <a:spcPct val="0"/>
              </a:spcAft>
              <a:buChar char="»"/>
              <a:defRPr sz="2000">
                <a:solidFill>
                  <a:schemeClr val="tx1"/>
                </a:solidFill>
                <a:latin typeface="Arial" charset="0"/>
                <a:cs typeface="Arial" charset="0"/>
              </a:defRPr>
            </a:lvl7pPr>
            <a:lvl8pPr marL="3429000" indent="-228600" eaLnBrk="0" fontAlgn="base" hangingPunct="0">
              <a:spcBef>
                <a:spcPct val="20000"/>
              </a:spcBef>
              <a:spcAft>
                <a:spcPct val="0"/>
              </a:spcAft>
              <a:buChar char="»"/>
              <a:defRPr sz="2000">
                <a:solidFill>
                  <a:schemeClr val="tx1"/>
                </a:solidFill>
                <a:latin typeface="Arial" charset="0"/>
                <a:cs typeface="Arial" charset="0"/>
              </a:defRPr>
            </a:lvl8pPr>
            <a:lvl9pPr marL="3886200" indent="-228600" eaLnBrk="0" fontAlgn="base" hangingPunct="0">
              <a:spcBef>
                <a:spcPct val="20000"/>
              </a:spcBef>
              <a:spcAft>
                <a:spcPct val="0"/>
              </a:spcAft>
              <a:buChar char="»"/>
              <a:defRPr sz="2000">
                <a:solidFill>
                  <a:schemeClr val="tx1"/>
                </a:solidFill>
                <a:latin typeface="Arial" charset="0"/>
                <a:cs typeface="Arial" charset="0"/>
              </a:defRPr>
            </a:lvl9pPr>
          </a:lstStyle>
          <a:p>
            <a:pPr eaLnBrk="1" hangingPunct="1">
              <a:spcBef>
                <a:spcPts val="600"/>
              </a:spcBef>
              <a:buFontTx/>
              <a:buNone/>
              <a:defRPr/>
            </a:pPr>
            <a:r>
              <a:rPr lang="en-US" altLang="en-US" sz="2800" b="1" dirty="0" smtClean="0">
                <a:solidFill>
                  <a:srgbClr val="006600"/>
                </a:solidFill>
                <a:latin typeface="Times New Roman" pitchFamily="18" charset="0"/>
                <a:cs typeface="Times New Roman" pitchFamily="18" charset="0"/>
              </a:rPr>
              <a:t>A. HOẠT ĐỘNG CƠ BẢN</a:t>
            </a:r>
          </a:p>
          <a:p>
            <a:pPr marL="514350" indent="-514350" eaLnBrk="1" hangingPunct="1">
              <a:spcBef>
                <a:spcPts val="600"/>
              </a:spcBef>
              <a:buFontTx/>
              <a:buAutoNum type="arabicPeriod"/>
              <a:defRPr/>
            </a:pPr>
            <a:r>
              <a:rPr lang="en-US" altLang="en-US" sz="2800" b="1" dirty="0" smtClean="0">
                <a:solidFill>
                  <a:srgbClr val="006600"/>
                </a:solidFill>
                <a:latin typeface="Times New Roman" pitchFamily="18" charset="0"/>
                <a:cs typeface="Times New Roman" pitchFamily="18" charset="0"/>
              </a:rPr>
              <a:t>Thực hiện các yêu cầu sau:</a:t>
            </a:r>
          </a:p>
          <a:p>
            <a:pPr eaLnBrk="1" hangingPunct="1">
              <a:spcBef>
                <a:spcPts val="600"/>
              </a:spcBef>
              <a:buFontTx/>
              <a:buNone/>
              <a:defRPr/>
            </a:pPr>
            <a:r>
              <a:rPr lang="en-US" altLang="en-US" sz="2800" b="1" dirty="0" smtClean="0">
                <a:solidFill>
                  <a:srgbClr val="006600"/>
                </a:solidFill>
                <a:latin typeface="Times New Roman" pitchFamily="18" charset="0"/>
                <a:cs typeface="Times New Roman" pitchFamily="18" charset="0"/>
              </a:rPr>
              <a:t>a. Hãy nhắc lại cách mở chương trình soạn thảo văn bản đã học ở lớp 3. </a:t>
            </a:r>
          </a:p>
        </p:txBody>
      </p:sp>
      <p:sp>
        <p:nvSpPr>
          <p:cNvPr id="22534" name="Text Box 9"/>
          <p:cNvSpPr txBox="1">
            <a:spLocks noChangeArrowheads="1"/>
          </p:cNvSpPr>
          <p:nvPr/>
        </p:nvSpPr>
        <p:spPr bwMode="auto">
          <a:xfrm>
            <a:off x="523875" y="4657725"/>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Phần mềm soạn thảo văn bản là phần mềm </a:t>
            </a:r>
            <a:r>
              <a:rPr lang="en-US" altLang="en-US" sz="2800" smtClean="0">
                <a:latin typeface="Times New Roman" panose="02020603050405020304" pitchFamily="18" charset="0"/>
              </a:rPr>
              <a:t>nào?</a:t>
            </a:r>
            <a:endParaRPr lang="en-US" altLang="en-US" sz="2800">
              <a:latin typeface="Times New Roman" panose="02020603050405020304" pitchFamily="18" charset="0"/>
            </a:endParaRPr>
          </a:p>
        </p:txBody>
      </p:sp>
      <p:sp>
        <p:nvSpPr>
          <p:cNvPr id="22537" name="Text Box 9"/>
          <p:cNvSpPr txBox="1">
            <a:spLocks noChangeArrowheads="1"/>
          </p:cNvSpPr>
          <p:nvPr/>
        </p:nvSpPr>
        <p:spPr bwMode="auto">
          <a:xfrm>
            <a:off x="533400" y="5181600"/>
            <a:ext cx="7772400"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buFontTx/>
              <a:buNone/>
            </a:pPr>
            <a:r>
              <a:rPr lang="en-US" altLang="en-US" sz="2800">
                <a:latin typeface="Times New Roman" panose="02020603050405020304" pitchFamily="18" charset="0"/>
              </a:rPr>
              <a:t>- Để khởi động phần </a:t>
            </a:r>
            <a:r>
              <a:rPr lang="en-US" altLang="en-US" sz="2800" smtClean="0">
                <a:latin typeface="Times New Roman" panose="02020603050405020304" pitchFamily="18" charset="0"/>
              </a:rPr>
              <a:t>mềm Word, </a:t>
            </a:r>
            <a:r>
              <a:rPr lang="en-US" altLang="en-US" sz="2800">
                <a:latin typeface="Times New Roman" panose="02020603050405020304" pitchFamily="18" charset="0"/>
              </a:rPr>
              <a:t>em </a:t>
            </a:r>
            <a:r>
              <a:rPr lang="en-US" altLang="en-US" sz="2800" smtClean="0">
                <a:latin typeface="Times New Roman" panose="02020603050405020304" pitchFamily="18" charset="0"/>
              </a:rPr>
              <a:t>khởi động bằng cách nào?</a:t>
            </a:r>
            <a:endParaRPr lang="en-US" altLang="en-US" sz="2800">
              <a:latin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0487"/>
                                        </p:tgtEl>
                                        <p:attrNameLst>
                                          <p:attrName>style.visibility</p:attrName>
                                        </p:attrNameLst>
                                      </p:cBhvr>
                                      <p:to>
                                        <p:strVal val="visible"/>
                                      </p:to>
                                    </p:set>
                                    <p:animEffect transition="in" filter="wipe(down)">
                                      <p:cBhvr>
                                        <p:cTn id="7" dur="500"/>
                                        <p:tgtEl>
                                          <p:spTgt spid="2048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2534"/>
                                        </p:tgtEl>
                                        <p:attrNameLst>
                                          <p:attrName>style.visibility</p:attrName>
                                        </p:attrNameLst>
                                      </p:cBhvr>
                                      <p:to>
                                        <p:strVal val="visible"/>
                                      </p:to>
                                    </p:set>
                                    <p:animEffect transition="in" filter="wipe(down)">
                                      <p:cBhvr>
                                        <p:cTn id="12" dur="500"/>
                                        <p:tgtEl>
                                          <p:spTgt spid="2253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22537"/>
                                        </p:tgtEl>
                                        <p:attrNameLst>
                                          <p:attrName>style.visibility</p:attrName>
                                        </p:attrNameLst>
                                      </p:cBhvr>
                                      <p:to>
                                        <p:strVal val="visible"/>
                                      </p:to>
                                    </p:set>
                                    <p:animEffect transition="in" filter="wipe(down)">
                                      <p:cBhvr>
                                        <p:cTn id="17" dur="500"/>
                                        <p:tgtEl>
                                          <p:spTgt spid="225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7" grpId="0"/>
      <p:bldP spid="22534" grpId="0"/>
      <p:bldP spid="2253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225" y="0"/>
            <a:ext cx="7413625"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Left Arrow Callout 5"/>
          <p:cNvSpPr/>
          <p:nvPr/>
        </p:nvSpPr>
        <p:spPr>
          <a:xfrm>
            <a:off x="7162800" y="1219200"/>
            <a:ext cx="1981200" cy="1752600"/>
          </a:xfrm>
          <a:prstGeom prst="leftArrowCallout">
            <a:avLst/>
          </a:prstGeom>
          <a:solidFill>
            <a:srgbClr val="0000FF"/>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r>
              <a:rPr lang="en-US" sz="2000" dirty="0" err="1">
                <a:solidFill>
                  <a:schemeClr val="bg1"/>
                </a:solidFill>
                <a:latin typeface="Times New Roman" panose="02020603050405020304" pitchFamily="18" charset="0"/>
                <a:cs typeface="Times New Roman" panose="02020603050405020304" pitchFamily="18" charset="0"/>
              </a:rPr>
              <a:t>Nháy</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đúp</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chuột</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vào</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biểu</a:t>
            </a:r>
            <a:r>
              <a:rPr lang="en-US" sz="2000" dirty="0">
                <a:solidFill>
                  <a:schemeClr val="bg1"/>
                </a:solidFill>
                <a:latin typeface="Times New Roman" panose="02020603050405020304" pitchFamily="18" charset="0"/>
                <a:cs typeface="Times New Roman" panose="02020603050405020304" pitchFamily="18" charset="0"/>
              </a:rPr>
              <a:t> </a:t>
            </a:r>
            <a:r>
              <a:rPr lang="en-US" sz="2000" dirty="0" err="1">
                <a:solidFill>
                  <a:schemeClr val="bg1"/>
                </a:solidFill>
                <a:latin typeface="Times New Roman" panose="02020603050405020304" pitchFamily="18" charset="0"/>
                <a:cs typeface="Times New Roman" panose="02020603050405020304" pitchFamily="18" charset="0"/>
              </a:rPr>
              <a:t>tượng</a:t>
            </a:r>
            <a:endParaRPr lang="en-US" sz="2000" dirty="0">
              <a:solidFill>
                <a:schemeClr val="bg1"/>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2" name="Picture 2" descr="619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5843" name="TextBox 5"/>
          <p:cNvSpPr txBox="1">
            <a:spLocks noChangeArrowheads="1"/>
          </p:cNvSpPr>
          <p:nvPr/>
        </p:nvSpPr>
        <p:spPr bwMode="auto">
          <a:xfrm>
            <a:off x="152400" y="381000"/>
            <a:ext cx="7620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b="1">
                <a:latin typeface="Times New Roman" panose="02020603050405020304" pitchFamily="18" charset="0"/>
                <a:cs typeface="Times New Roman" panose="02020603050405020304" pitchFamily="18" charset="0"/>
              </a:rPr>
              <a:t>b. Nhắc lại </a:t>
            </a:r>
            <a:r>
              <a:rPr lang="en-US" altLang="en-US" sz="2400" b="1">
                <a:latin typeface="Times New Roman" panose="02020603050405020304" pitchFamily="18" charset="0"/>
                <a:cs typeface="Times New Roman" panose="02020603050405020304" pitchFamily="18" charset="0"/>
              </a:rPr>
              <a:t>cách</a:t>
            </a:r>
            <a:r>
              <a:rPr lang="en-US" altLang="en-US" sz="2800" b="1">
                <a:latin typeface="Times New Roman" panose="02020603050405020304" pitchFamily="18" charset="0"/>
                <a:cs typeface="Times New Roman" panose="02020603050405020304" pitchFamily="18" charset="0"/>
              </a:rPr>
              <a:t> gõ bàn phím bằng 10 ngón tay</a:t>
            </a:r>
            <a:endParaRPr lang="en-US" altLang="en-US" sz="2800" b="1">
              <a:latin typeface="Times New Roman" panose="02020603050405020304" pitchFamily="18" charset="0"/>
            </a:endParaRPr>
          </a:p>
        </p:txBody>
      </p:sp>
      <p:pic>
        <p:nvPicPr>
          <p:cNvPr id="22539" name="Picture 11" descr="C:\Users\Administrator\Desktop\Bnaf phím 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8100" y="3843338"/>
            <a:ext cx="2657475" cy="1614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0" name="Picture 12" descr="C:\Users\Administrator\Desktop\bàn phím 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7138" y="3830638"/>
            <a:ext cx="39147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41" name="Picture 13" descr="C:\Users\Administrator\Desktop\image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863" y="3892550"/>
            <a:ext cx="2632076" cy="161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Box 9"/>
          <p:cNvSpPr txBox="1">
            <a:spLocks noChangeArrowheads="1"/>
          </p:cNvSpPr>
          <p:nvPr/>
        </p:nvSpPr>
        <p:spPr bwMode="auto">
          <a:xfrm>
            <a:off x="-9525" y="1143000"/>
            <a:ext cx="8458200" cy="2462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algn="just" eaLnBrk="1" hangingPunct="1">
              <a:spcBef>
                <a:spcPct val="50000"/>
              </a:spcBef>
              <a:buFontTx/>
              <a:buChar char="-"/>
            </a:pPr>
            <a:r>
              <a:rPr lang="en-US" altLang="en-US" sz="2800">
                <a:solidFill>
                  <a:srgbClr val="FF0000"/>
                </a:solidFill>
                <a:latin typeface="Times New Roman" panose="02020603050405020304" pitchFamily="18" charset="0"/>
              </a:rPr>
              <a:t>Lấy hàng phím cơ sở làm chuẩn: </a:t>
            </a:r>
            <a:r>
              <a:rPr lang="en-US" altLang="en-US" sz="2800">
                <a:solidFill>
                  <a:srgbClr val="002060"/>
                </a:solidFill>
                <a:latin typeface="Times New Roman" panose="02020603050405020304" pitchFamily="18" charset="0"/>
              </a:rPr>
              <a:t>Khi gõ, các ngón tay có thể rời hàng phím cơ sở để gõ phím. Sau khi gõ xong cần đưa ngón tay trở về hàng phím này</a:t>
            </a:r>
          </a:p>
          <a:p>
            <a:pPr algn="just" eaLnBrk="1" hangingPunct="1">
              <a:spcBef>
                <a:spcPct val="50000"/>
              </a:spcBef>
              <a:buFontTx/>
              <a:buChar char="-"/>
            </a:pPr>
            <a:r>
              <a:rPr lang="en-US" altLang="en-US" sz="2800">
                <a:solidFill>
                  <a:srgbClr val="FF0000"/>
                </a:solidFill>
                <a:latin typeface="Times New Roman" panose="02020603050405020304" pitchFamily="18" charset="0"/>
              </a:rPr>
              <a:t>Ngón nào phím ấy</a:t>
            </a:r>
            <a:r>
              <a:rPr lang="en-US" altLang="en-US" sz="2800">
                <a:solidFill>
                  <a:srgbClr val="002060"/>
                </a:solidFill>
                <a:latin typeface="Times New Roman" panose="02020603050405020304" pitchFamily="18" charset="0"/>
              </a:rPr>
              <a:t>: Mỗi ngón tay chỉ gõ các phím được tô màu tương ứng</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down)">
                                      <p:cBhvr>
                                        <p:cTn id="7" dur="500"/>
                                        <p:tgtEl>
                                          <p:spTgt spid="1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6" presetClass="entr" presetSubtype="0" fill="hold" nodeType="clickEffect">
                                  <p:stCondLst>
                                    <p:cond delay="0"/>
                                  </p:stCondLst>
                                  <p:childTnLst>
                                    <p:set>
                                      <p:cBhvr>
                                        <p:cTn id="11" dur="1" fill="hold">
                                          <p:stCondLst>
                                            <p:cond delay="0"/>
                                          </p:stCondLst>
                                        </p:cTn>
                                        <p:tgtEl>
                                          <p:spTgt spid="22541"/>
                                        </p:tgtEl>
                                        <p:attrNameLst>
                                          <p:attrName>style.visibility</p:attrName>
                                        </p:attrNameLst>
                                      </p:cBhvr>
                                      <p:to>
                                        <p:strVal val="visible"/>
                                      </p:to>
                                    </p:set>
                                    <p:animEffect transition="in" filter="wipe(down)">
                                      <p:cBhvr>
                                        <p:cTn id="12" dur="580">
                                          <p:stCondLst>
                                            <p:cond delay="0"/>
                                          </p:stCondLst>
                                        </p:cTn>
                                        <p:tgtEl>
                                          <p:spTgt spid="22541"/>
                                        </p:tgtEl>
                                      </p:cBhvr>
                                    </p:animEffect>
                                    <p:anim calcmode="lin" valueType="num">
                                      <p:cBhvr>
                                        <p:cTn id="13" dur="1822" tmFilter="0,0; 0.14,0.36; 0.43,0.73; 0.71,0.91; 1.0,1.0">
                                          <p:stCondLst>
                                            <p:cond delay="0"/>
                                          </p:stCondLst>
                                        </p:cTn>
                                        <p:tgtEl>
                                          <p:spTgt spid="22541"/>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22541"/>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22541"/>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22541"/>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22541"/>
                                        </p:tgtEl>
                                        <p:attrNameLst>
                                          <p:attrName>ppt_y</p:attrName>
                                        </p:attrNameLst>
                                      </p:cBhvr>
                                      <p:tavLst>
                                        <p:tav tm="0" fmla="#ppt_y-sin(pi*$)/81">
                                          <p:val>
                                            <p:fltVal val="0"/>
                                          </p:val>
                                        </p:tav>
                                        <p:tav tm="100000">
                                          <p:val>
                                            <p:fltVal val="1"/>
                                          </p:val>
                                        </p:tav>
                                      </p:tavLst>
                                    </p:anim>
                                    <p:animScale>
                                      <p:cBhvr>
                                        <p:cTn id="18" dur="26">
                                          <p:stCondLst>
                                            <p:cond delay="650"/>
                                          </p:stCondLst>
                                        </p:cTn>
                                        <p:tgtEl>
                                          <p:spTgt spid="22541"/>
                                        </p:tgtEl>
                                      </p:cBhvr>
                                      <p:to x="100000" y="60000"/>
                                    </p:animScale>
                                    <p:animScale>
                                      <p:cBhvr>
                                        <p:cTn id="19" dur="166" decel="50000">
                                          <p:stCondLst>
                                            <p:cond delay="676"/>
                                          </p:stCondLst>
                                        </p:cTn>
                                        <p:tgtEl>
                                          <p:spTgt spid="22541"/>
                                        </p:tgtEl>
                                      </p:cBhvr>
                                      <p:to x="100000" y="100000"/>
                                    </p:animScale>
                                    <p:animScale>
                                      <p:cBhvr>
                                        <p:cTn id="20" dur="26">
                                          <p:stCondLst>
                                            <p:cond delay="1312"/>
                                          </p:stCondLst>
                                        </p:cTn>
                                        <p:tgtEl>
                                          <p:spTgt spid="22541"/>
                                        </p:tgtEl>
                                      </p:cBhvr>
                                      <p:to x="100000" y="80000"/>
                                    </p:animScale>
                                    <p:animScale>
                                      <p:cBhvr>
                                        <p:cTn id="21" dur="166" decel="50000">
                                          <p:stCondLst>
                                            <p:cond delay="1338"/>
                                          </p:stCondLst>
                                        </p:cTn>
                                        <p:tgtEl>
                                          <p:spTgt spid="22541"/>
                                        </p:tgtEl>
                                      </p:cBhvr>
                                      <p:to x="100000" y="100000"/>
                                    </p:animScale>
                                    <p:animScale>
                                      <p:cBhvr>
                                        <p:cTn id="22" dur="26">
                                          <p:stCondLst>
                                            <p:cond delay="1642"/>
                                          </p:stCondLst>
                                        </p:cTn>
                                        <p:tgtEl>
                                          <p:spTgt spid="22541"/>
                                        </p:tgtEl>
                                      </p:cBhvr>
                                      <p:to x="100000" y="90000"/>
                                    </p:animScale>
                                    <p:animScale>
                                      <p:cBhvr>
                                        <p:cTn id="23" dur="166" decel="50000">
                                          <p:stCondLst>
                                            <p:cond delay="1668"/>
                                          </p:stCondLst>
                                        </p:cTn>
                                        <p:tgtEl>
                                          <p:spTgt spid="22541"/>
                                        </p:tgtEl>
                                      </p:cBhvr>
                                      <p:to x="100000" y="100000"/>
                                    </p:animScale>
                                    <p:animScale>
                                      <p:cBhvr>
                                        <p:cTn id="24" dur="26">
                                          <p:stCondLst>
                                            <p:cond delay="1808"/>
                                          </p:stCondLst>
                                        </p:cTn>
                                        <p:tgtEl>
                                          <p:spTgt spid="22541"/>
                                        </p:tgtEl>
                                      </p:cBhvr>
                                      <p:to x="100000" y="95000"/>
                                    </p:animScale>
                                    <p:animScale>
                                      <p:cBhvr>
                                        <p:cTn id="25" dur="166" decel="50000">
                                          <p:stCondLst>
                                            <p:cond delay="1834"/>
                                          </p:stCondLst>
                                        </p:cTn>
                                        <p:tgtEl>
                                          <p:spTgt spid="22541"/>
                                        </p:tgtEl>
                                      </p:cBhvr>
                                      <p:to x="100000" y="100000"/>
                                    </p:animScale>
                                  </p:childTnLst>
                                </p:cTn>
                              </p:par>
                            </p:childTnLst>
                          </p:cTn>
                        </p:par>
                      </p:childTnLst>
                    </p:cTn>
                  </p:par>
                  <p:par>
                    <p:cTn id="26" fill="hold" nodeType="clickPar">
                      <p:stCondLst>
                        <p:cond delay="indefinite"/>
                      </p:stCondLst>
                      <p:childTnLst>
                        <p:par>
                          <p:cTn id="27" fill="hold" nodeType="withGroup">
                            <p:stCondLst>
                              <p:cond delay="0"/>
                            </p:stCondLst>
                            <p:childTnLst>
                              <p:par>
                                <p:cTn id="28" presetID="14" presetClass="entr" presetSubtype="10" fill="hold" nodeType="clickEffect">
                                  <p:stCondLst>
                                    <p:cond delay="0"/>
                                  </p:stCondLst>
                                  <p:childTnLst>
                                    <p:set>
                                      <p:cBhvr>
                                        <p:cTn id="29" dur="1" fill="hold">
                                          <p:stCondLst>
                                            <p:cond delay="0"/>
                                          </p:stCondLst>
                                        </p:cTn>
                                        <p:tgtEl>
                                          <p:spTgt spid="22540"/>
                                        </p:tgtEl>
                                        <p:attrNameLst>
                                          <p:attrName>style.visibility</p:attrName>
                                        </p:attrNameLst>
                                      </p:cBhvr>
                                      <p:to>
                                        <p:strVal val="visible"/>
                                      </p:to>
                                    </p:set>
                                    <p:animEffect transition="in" filter="randombar(horizontal)">
                                      <p:cBhvr>
                                        <p:cTn id="30" dur="500"/>
                                        <p:tgtEl>
                                          <p:spTgt spid="2254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21" presetClass="entr" presetSubtype="1" fill="hold" nodeType="clickEffect">
                                  <p:stCondLst>
                                    <p:cond delay="0"/>
                                  </p:stCondLst>
                                  <p:childTnLst>
                                    <p:set>
                                      <p:cBhvr>
                                        <p:cTn id="34" dur="1" fill="hold">
                                          <p:stCondLst>
                                            <p:cond delay="0"/>
                                          </p:stCondLst>
                                        </p:cTn>
                                        <p:tgtEl>
                                          <p:spTgt spid="22539"/>
                                        </p:tgtEl>
                                        <p:attrNameLst>
                                          <p:attrName>style.visibility</p:attrName>
                                        </p:attrNameLst>
                                      </p:cBhvr>
                                      <p:to>
                                        <p:strVal val="visible"/>
                                      </p:to>
                                    </p:set>
                                    <p:animEffect transition="in" filter="wheel(1)">
                                      <p:cBhvr>
                                        <p:cTn id="35" dur="2000"/>
                                        <p:tgtEl>
                                          <p:spTgt spid="225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1" name="Group 93"/>
          <p:cNvGraphicFramePr>
            <a:graphicFrameLocks noGrp="1"/>
          </p:cNvGraphicFramePr>
          <p:nvPr/>
        </p:nvGraphicFramePr>
        <p:xfrm>
          <a:off x="392113" y="1828800"/>
          <a:ext cx="4195762" cy="4784728"/>
        </p:xfrm>
        <a:graphic>
          <a:graphicData uri="http://schemas.openxmlformats.org/drawingml/2006/table">
            <a:tbl>
              <a:tblPr/>
              <a:tblGrid>
                <a:gridCol w="2136775"/>
                <a:gridCol w="2058987"/>
              </a:tblGrid>
              <a:tr h="71596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FFFF"/>
                          </a:solidFill>
                          <a:effectLst/>
                          <a:latin typeface="Times New Roman" pitchFamily="18" charset="0"/>
                          <a:cs typeface="Times New Roman" pitchFamily="18" charset="0"/>
                        </a:rPr>
                        <a:t>Để có chữ</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FFFF"/>
                          </a:solidFill>
                          <a:effectLst/>
                          <a:latin typeface="Times New Roman" pitchFamily="18" charset="0"/>
                          <a:cs typeface="Times New Roman" pitchFamily="18" charset="0"/>
                        </a:rPr>
                        <a:t>Em gõ</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ă</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921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â</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ê</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ô</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ơ</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ư</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đ</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bl>
          </a:graphicData>
        </a:graphic>
      </p:graphicFrame>
      <p:graphicFrame>
        <p:nvGraphicFramePr>
          <p:cNvPr id="2142" name="Group 94"/>
          <p:cNvGraphicFramePr>
            <a:graphicFrameLocks noGrp="1"/>
          </p:cNvGraphicFramePr>
          <p:nvPr>
            <p:extLst>
              <p:ext uri="{D42A27DB-BD31-4B8C-83A1-F6EECF244321}">
                <p14:modId xmlns:p14="http://schemas.microsoft.com/office/powerpoint/2010/main" val="3239198871"/>
              </p:ext>
            </p:extLst>
          </p:nvPr>
        </p:nvGraphicFramePr>
        <p:xfrm>
          <a:off x="4860925" y="2273300"/>
          <a:ext cx="3935413" cy="3773489"/>
        </p:xfrm>
        <a:graphic>
          <a:graphicData uri="http://schemas.openxmlformats.org/drawingml/2006/table">
            <a:tbl>
              <a:tblPr/>
              <a:tblGrid>
                <a:gridCol w="2106613"/>
                <a:gridCol w="1828800"/>
              </a:tblGrid>
              <a:tr h="9128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FFFF"/>
                          </a:solidFill>
                          <a:effectLst/>
                          <a:latin typeface="Constantia" pitchFamily="18" charset="0"/>
                        </a:rPr>
                        <a:t>Để</a:t>
                      </a:r>
                      <a:r>
                        <a:rPr kumimoji="0" lang="en-US" altLang="en-US" sz="2800" b="1" i="0" u="none" strike="noStrike" cap="none" normalizeH="0" baseline="0" dirty="0" smtClean="0">
                          <a:ln>
                            <a:noFill/>
                          </a:ln>
                          <a:solidFill>
                            <a:srgbClr val="FFFFFF"/>
                          </a:solidFill>
                          <a:effectLst/>
                          <a:latin typeface="Constantia" pitchFamily="18" charset="0"/>
                        </a:rPr>
                        <a:t> </a:t>
                      </a:r>
                      <a:r>
                        <a:rPr kumimoji="0" lang="en-US" altLang="en-US" sz="2800" b="1" i="0" u="none" strike="noStrike" cap="none" normalizeH="0" baseline="0" dirty="0" err="1" smtClean="0">
                          <a:ln>
                            <a:noFill/>
                          </a:ln>
                          <a:solidFill>
                            <a:srgbClr val="FFFFFF"/>
                          </a:solidFill>
                          <a:effectLst/>
                          <a:latin typeface="Constantia" pitchFamily="18" charset="0"/>
                        </a:rPr>
                        <a:t>có</a:t>
                      </a:r>
                      <a:r>
                        <a:rPr kumimoji="0" lang="en-US" altLang="en-US" sz="2800" b="1" i="0" u="none" strike="noStrike" cap="none" normalizeH="0" baseline="0" dirty="0" smtClean="0">
                          <a:ln>
                            <a:noFill/>
                          </a:ln>
                          <a:solidFill>
                            <a:srgbClr val="FFFFFF"/>
                          </a:solidFill>
                          <a:effectLst/>
                          <a:latin typeface="Constantia" pitchFamily="18" charset="0"/>
                        </a:rPr>
                        <a:t> </a:t>
                      </a:r>
                      <a:r>
                        <a:rPr kumimoji="0" lang="en-US" altLang="en-US" sz="2800" b="1" i="0" u="none" strike="noStrike" cap="none" normalizeH="0" baseline="0" dirty="0" err="1" smtClean="0">
                          <a:ln>
                            <a:noFill/>
                          </a:ln>
                          <a:solidFill>
                            <a:srgbClr val="FFFFFF"/>
                          </a:solidFill>
                          <a:effectLst/>
                          <a:latin typeface="Constantia" pitchFamily="18" charset="0"/>
                        </a:rPr>
                        <a:t>dấu</a:t>
                      </a:r>
                      <a:endParaRPr kumimoji="0" lang="en-US" altLang="en-US" sz="2800" b="1" i="0" u="none" strike="noStrike" cap="none" normalizeH="0" baseline="0" dirty="0" smtClean="0">
                        <a:ln>
                          <a:noFill/>
                        </a:ln>
                        <a:solidFill>
                          <a:srgbClr val="FFFFFF"/>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FFFF"/>
                          </a:solidFill>
                          <a:effectLst/>
                          <a:latin typeface="Constantia" pitchFamily="18" charset="0"/>
                        </a:rPr>
                        <a:t>Em gõ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r>
              <a:tr h="5730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sắc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huyền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hỏi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30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ngã</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nặng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bl>
          </a:graphicData>
        </a:graphic>
      </p:graphicFrame>
      <p:sp>
        <p:nvSpPr>
          <p:cNvPr id="10" name="TextBox 9"/>
          <p:cNvSpPr txBox="1">
            <a:spLocks noChangeArrowheads="1"/>
          </p:cNvSpPr>
          <p:nvPr/>
        </p:nvSpPr>
        <p:spPr bwMode="auto">
          <a:xfrm>
            <a:off x="3429000" y="2487613"/>
            <a:ext cx="1158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aw</a:t>
            </a:r>
          </a:p>
          <a:p>
            <a:pPr algn="r" eaLnBrk="1" hangingPunct="1">
              <a:spcBef>
                <a:spcPct val="0"/>
              </a:spcBef>
              <a:buClrTx/>
              <a:buSzTx/>
              <a:buFontTx/>
              <a:buNone/>
            </a:pP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3444875" y="3090863"/>
            <a:ext cx="1160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aa</a:t>
            </a:r>
          </a:p>
        </p:txBody>
      </p:sp>
      <p:sp>
        <p:nvSpPr>
          <p:cNvPr id="13" name="TextBox 12"/>
          <p:cNvSpPr txBox="1">
            <a:spLocks noChangeArrowheads="1"/>
          </p:cNvSpPr>
          <p:nvPr/>
        </p:nvSpPr>
        <p:spPr bwMode="auto">
          <a:xfrm>
            <a:off x="3413125" y="3695700"/>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ee</a:t>
            </a:r>
          </a:p>
        </p:txBody>
      </p:sp>
      <p:sp>
        <p:nvSpPr>
          <p:cNvPr id="14" name="TextBox 13"/>
          <p:cNvSpPr txBox="1">
            <a:spLocks noChangeArrowheads="1"/>
          </p:cNvSpPr>
          <p:nvPr/>
        </p:nvSpPr>
        <p:spPr bwMode="auto">
          <a:xfrm>
            <a:off x="3429000" y="4283075"/>
            <a:ext cx="1158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oo</a:t>
            </a:r>
          </a:p>
        </p:txBody>
      </p:sp>
      <p:sp>
        <p:nvSpPr>
          <p:cNvPr id="17" name="TextBox 16"/>
          <p:cNvSpPr txBox="1">
            <a:spLocks noChangeArrowheads="1"/>
          </p:cNvSpPr>
          <p:nvPr/>
        </p:nvSpPr>
        <p:spPr bwMode="auto">
          <a:xfrm>
            <a:off x="3444875" y="4887913"/>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ow</a:t>
            </a:r>
          </a:p>
        </p:txBody>
      </p:sp>
      <p:sp>
        <p:nvSpPr>
          <p:cNvPr id="18" name="TextBox 17"/>
          <p:cNvSpPr txBox="1">
            <a:spLocks noChangeArrowheads="1"/>
          </p:cNvSpPr>
          <p:nvPr/>
        </p:nvSpPr>
        <p:spPr bwMode="auto">
          <a:xfrm>
            <a:off x="3444875" y="54435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uw</a:t>
            </a:r>
          </a:p>
        </p:txBody>
      </p:sp>
      <p:sp>
        <p:nvSpPr>
          <p:cNvPr id="19" name="TextBox 18"/>
          <p:cNvSpPr txBox="1">
            <a:spLocks noChangeArrowheads="1"/>
          </p:cNvSpPr>
          <p:nvPr/>
        </p:nvSpPr>
        <p:spPr bwMode="auto">
          <a:xfrm>
            <a:off x="3429000" y="5981700"/>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dd</a:t>
            </a:r>
          </a:p>
        </p:txBody>
      </p:sp>
      <p:sp>
        <p:nvSpPr>
          <p:cNvPr id="38973" name="TextBox 20"/>
          <p:cNvSpPr txBox="1">
            <a:spLocks noChangeArrowheads="1"/>
          </p:cNvSpPr>
          <p:nvPr/>
        </p:nvSpPr>
        <p:spPr bwMode="auto">
          <a:xfrm>
            <a:off x="609600" y="560388"/>
            <a:ext cx="3646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b="1" i="1">
                <a:solidFill>
                  <a:srgbClr val="FF0000"/>
                </a:solidFill>
                <a:latin typeface="Times New Roman" panose="02020603050405020304" pitchFamily="18" charset="0"/>
                <a:cs typeface="Times New Roman" panose="02020603050405020304" pitchFamily="18" charset="0"/>
              </a:rPr>
              <a:t>Kiểu gõ</a:t>
            </a:r>
            <a:r>
              <a:rPr lang="en-US" altLang="en-US" sz="3200" b="1">
                <a:solidFill>
                  <a:srgbClr val="FF0000"/>
                </a:solidFill>
                <a:latin typeface="Times New Roman" panose="02020603050405020304" pitchFamily="18" charset="0"/>
                <a:cs typeface="Times New Roman" panose="02020603050405020304" pitchFamily="18" charset="0"/>
              </a:rPr>
              <a:t> Telex</a:t>
            </a:r>
          </a:p>
        </p:txBody>
      </p:sp>
      <p:sp>
        <p:nvSpPr>
          <p:cNvPr id="16" name="TextBox 15"/>
          <p:cNvSpPr txBox="1">
            <a:spLocks noChangeArrowheads="1"/>
          </p:cNvSpPr>
          <p:nvPr/>
        </p:nvSpPr>
        <p:spPr bwMode="auto">
          <a:xfrm>
            <a:off x="8148638" y="3121025"/>
            <a:ext cx="538162" cy="3170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ts val="1000"/>
              </a:spcBef>
              <a:buClrTx/>
              <a:buSzTx/>
              <a:buFontTx/>
              <a:buNone/>
            </a:pPr>
            <a:r>
              <a:rPr lang="en-US" sz="3200">
                <a:solidFill>
                  <a:srgbClr val="0000FF"/>
                </a:solidFill>
                <a:latin typeface="Times New Roman" panose="02020603050405020304" pitchFamily="18" charset="0"/>
                <a:cs typeface="Times New Roman" panose="02020603050405020304" pitchFamily="18" charset="0"/>
              </a:rPr>
              <a:t>S</a:t>
            </a:r>
          </a:p>
          <a:p>
            <a:pPr algn="r" eaLnBrk="1" hangingPunct="1">
              <a:spcBef>
                <a:spcPts val="1000"/>
              </a:spcBef>
              <a:buClrTx/>
              <a:buSzTx/>
              <a:buFontTx/>
              <a:buNone/>
            </a:pPr>
            <a:r>
              <a:rPr lang="en-US" sz="3200">
                <a:solidFill>
                  <a:srgbClr val="0000FF"/>
                </a:solidFill>
                <a:latin typeface="Times New Roman" panose="02020603050405020304" pitchFamily="18" charset="0"/>
                <a:cs typeface="Times New Roman" panose="02020603050405020304" pitchFamily="18" charset="0"/>
              </a:rPr>
              <a:t>F</a:t>
            </a:r>
          </a:p>
          <a:p>
            <a:pPr algn="r" eaLnBrk="1" hangingPunct="1">
              <a:spcBef>
                <a:spcPts val="1000"/>
              </a:spcBef>
              <a:buClrTx/>
              <a:buSzTx/>
              <a:buFontTx/>
              <a:buNone/>
            </a:pPr>
            <a:r>
              <a:rPr lang="en-US" sz="3200">
                <a:solidFill>
                  <a:srgbClr val="0000FF"/>
                </a:solidFill>
                <a:latin typeface="Times New Roman" panose="02020603050405020304" pitchFamily="18" charset="0"/>
                <a:cs typeface="Times New Roman" panose="02020603050405020304" pitchFamily="18" charset="0"/>
              </a:rPr>
              <a:t>R</a:t>
            </a:r>
          </a:p>
          <a:p>
            <a:pPr algn="r" eaLnBrk="1" hangingPunct="1">
              <a:spcBef>
                <a:spcPts val="1000"/>
              </a:spcBef>
              <a:buClrTx/>
              <a:buSzTx/>
              <a:buFontTx/>
              <a:buNone/>
            </a:pPr>
            <a:r>
              <a:rPr lang="en-US" sz="3200">
                <a:solidFill>
                  <a:srgbClr val="0000FF"/>
                </a:solidFill>
                <a:latin typeface="Times New Roman" panose="02020603050405020304" pitchFamily="18" charset="0"/>
                <a:cs typeface="Times New Roman" panose="02020603050405020304" pitchFamily="18" charset="0"/>
              </a:rPr>
              <a:t>X</a:t>
            </a:r>
          </a:p>
          <a:p>
            <a:pPr algn="r" eaLnBrk="1" hangingPunct="1">
              <a:spcBef>
                <a:spcPts val="1000"/>
              </a:spcBef>
              <a:buClrTx/>
              <a:buSzTx/>
              <a:buFontTx/>
              <a:buNone/>
            </a:pPr>
            <a:r>
              <a:rPr lang="en-US" sz="3200">
                <a:solidFill>
                  <a:srgbClr val="0000FF"/>
                </a:solidFill>
                <a:latin typeface="Times New Roman" panose="02020603050405020304" pitchFamily="18" charset="0"/>
                <a:cs typeface="Times New Roman" panose="02020603050405020304" pitchFamily="18" charset="0"/>
              </a:rPr>
              <a:t>J</a:t>
            </a:r>
          </a:p>
        </p:txBody>
      </p:sp>
    </p:spTree>
    <p:controls>
      <mc:AlternateContent xmlns:mc="http://schemas.openxmlformats.org/markup-compatibility/2006">
        <mc:Choice xmlns:v="urn:schemas-microsoft-com:vml" Requires="v">
          <p:control spid="95155" name="TextBox1" r:id="rId2" imgW="1028880" imgH="457200"/>
        </mc:Choice>
        <mc:Fallback>
          <p:control name="TextBox1" r:id="rId2" imgW="1028880" imgH="457200">
            <p:pic>
              <p:nvPicPr>
                <p:cNvPr id="0" name="TextBox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25527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56" name="TextBox2" r:id="rId3" imgW="1028880" imgH="457200"/>
        </mc:Choice>
        <mc:Fallback>
          <p:control name="TextBox2" r:id="rId3" imgW="1028880" imgH="457200">
            <p:pic>
              <p:nvPicPr>
                <p:cNvPr id="0" name="TextBox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31623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57" name="TextBox3" r:id="rId4" imgW="1028880" imgH="457200"/>
        </mc:Choice>
        <mc:Fallback>
          <p:control name="TextBox3" r:id="rId4" imgW="1028880" imgH="457200">
            <p:pic>
              <p:nvPicPr>
                <p:cNvPr id="0" name="TextBox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609850" y="37719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58" name="TextBox4" r:id="rId5" imgW="1028880" imgH="457200"/>
        </mc:Choice>
        <mc:Fallback>
          <p:control name="TextBox4" r:id="rId5" imgW="1028880" imgH="457200">
            <p:pic>
              <p:nvPicPr>
                <p:cNvPr id="0" name="TextBox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609850" y="43815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59" name="TextBox5" r:id="rId6" imgW="1028880" imgH="457200"/>
        </mc:Choice>
        <mc:Fallback>
          <p:control name="TextBox5" r:id="rId6" imgW="1028880" imgH="457200">
            <p:pic>
              <p:nvPicPr>
                <p:cNvPr id="0" name="TextBox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49339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0" name="TextBox6" r:id="rId7" imgW="1028880" imgH="457200"/>
        </mc:Choice>
        <mc:Fallback>
          <p:control name="TextBox6" r:id="rId7" imgW="1028880" imgH="457200">
            <p:pic>
              <p:nvPicPr>
                <p:cNvPr id="0" name="TextBox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5543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1" name="TextBox7" r:id="rId8" imgW="1028880" imgH="457200"/>
        </mc:Choice>
        <mc:Fallback>
          <p:control name="TextBox7" r:id="rId8" imgW="1028880" imgH="457200">
            <p:pic>
              <p:nvPicPr>
                <p:cNvPr id="0" name="TextBox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60769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2" name="TextBox8" r:id="rId9" imgW="1028880" imgH="457200"/>
        </mc:Choice>
        <mc:Fallback>
          <p:control name="TextBox8" r:id="rId9" imgW="1028880" imgH="457200">
            <p:pic>
              <p:nvPicPr>
                <p:cNvPr id="0" name="TextBox8"/>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3" name="TextBox9" r:id="rId10" imgW="1028880" imgH="457200"/>
        </mc:Choice>
        <mc:Fallback>
          <p:control name="TextBox9" r:id="rId10" imgW="1028880" imgH="457200">
            <p:pic>
              <p:nvPicPr>
                <p:cNvPr id="0" name="TextBox9"/>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4" name="TextBox10" r:id="rId11" imgW="1028880" imgH="457200"/>
        </mc:Choice>
        <mc:Fallback>
          <p:control name="TextBox10" r:id="rId11" imgW="1028880" imgH="457200">
            <p:pic>
              <p:nvPicPr>
                <p:cNvPr id="0" name="TextBox10"/>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5" name="TextBox11" r:id="rId12" imgW="1028880" imgH="457200"/>
        </mc:Choice>
        <mc:Fallback>
          <p:control name="TextBox11" r:id="rId12" imgW="1028880" imgH="457200">
            <p:pic>
              <p:nvPicPr>
                <p:cNvPr id="0" name="TextBox1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6" name="TextBox12" r:id="rId13" imgW="1028880" imgH="457200"/>
        </mc:Choice>
        <mc:Fallback>
          <p:control name="TextBox12" r:id="rId13" imgW="1028880" imgH="457200">
            <p:pic>
              <p:nvPicPr>
                <p:cNvPr id="0" name="TextBox1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5562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7" name="TextBox13" r:id="rId14" imgW="1028880" imgH="457200"/>
        </mc:Choice>
        <mc:Fallback>
          <p:control name="TextBox13" r:id="rId14" imgW="1028880" imgH="457200">
            <p:pic>
              <p:nvPicPr>
                <p:cNvPr id="0" name="TextBox1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8" name="TextBox14" r:id="rId15" imgW="1028880" imgH="457200"/>
        </mc:Choice>
        <mc:Fallback>
          <p:control name="TextBox14" r:id="rId15" imgW="1028880" imgH="457200">
            <p:pic>
              <p:nvPicPr>
                <p:cNvPr id="0" name="TextBox1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69" name="TextBox15" r:id="rId16" imgW="1028880" imgH="457200"/>
        </mc:Choice>
        <mc:Fallback>
          <p:control name="TextBox15" r:id="rId16" imgW="1028880" imgH="457200">
            <p:pic>
              <p:nvPicPr>
                <p:cNvPr id="0" name="TextBox1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0" name="TextBox16" r:id="rId17" imgW="1028880" imgH="457200"/>
        </mc:Choice>
        <mc:Fallback>
          <p:control name="TextBox16" r:id="rId17" imgW="1028880" imgH="457200">
            <p:pic>
              <p:nvPicPr>
                <p:cNvPr id="0" name="TextBox1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1" name="TextBox17" r:id="rId18" imgW="1028880" imgH="457200"/>
        </mc:Choice>
        <mc:Fallback>
          <p:control name="TextBox17" r:id="rId18" imgW="1028880" imgH="457200">
            <p:pic>
              <p:nvPicPr>
                <p:cNvPr id="0" name="TextBox1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2" name="TextBox18" r:id="rId19" imgW="1028880" imgH="457200"/>
        </mc:Choice>
        <mc:Fallback>
          <p:control name="TextBox18" r:id="rId19" imgW="1028880" imgH="457200">
            <p:pic>
              <p:nvPicPr>
                <p:cNvPr id="0" name="TextBox18"/>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3" name="TextBox19" r:id="rId20" imgW="1028880" imgH="457200"/>
        </mc:Choice>
        <mc:Fallback>
          <p:control name="TextBox19" r:id="rId20" imgW="1028880" imgH="457200">
            <p:pic>
              <p:nvPicPr>
                <p:cNvPr id="0" name="TextBox19"/>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4" name="TextBox20" r:id="rId21" imgW="1028880" imgH="457200"/>
        </mc:Choice>
        <mc:Fallback>
          <p:control name="TextBox20" r:id="rId21" imgW="1028880" imgH="457200">
            <p:pic>
              <p:nvPicPr>
                <p:cNvPr id="0" name="TextBox20"/>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5" name="TextBox21" r:id="rId22" imgW="1028880" imgH="457200"/>
        </mc:Choice>
        <mc:Fallback>
          <p:control name="TextBox21" r:id="rId22" imgW="1028880" imgH="457200">
            <p:pic>
              <p:nvPicPr>
                <p:cNvPr id="0" name="TextBox2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6" name="TextBox22" r:id="rId23" imgW="1028880" imgH="457200"/>
        </mc:Choice>
        <mc:Fallback>
          <p:control name="TextBox22" r:id="rId23" imgW="1028880" imgH="457200">
            <p:pic>
              <p:nvPicPr>
                <p:cNvPr id="0" name="TextBox2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7" name="TextBox23" r:id="rId24" imgW="1028880" imgH="457200"/>
        </mc:Choice>
        <mc:Fallback>
          <p:control name="TextBox23" r:id="rId24" imgW="1028880" imgH="457200">
            <p:pic>
              <p:nvPicPr>
                <p:cNvPr id="0" name="TextBox2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5562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8" name="TextBox24" r:id="rId25" imgW="1028880" imgH="457200"/>
        </mc:Choice>
        <mc:Fallback>
          <p:control name="TextBox24" r:id="rId25" imgW="1028880" imgH="457200">
            <p:pic>
              <p:nvPicPr>
                <p:cNvPr id="0" name="TextBox2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79" name="TextBox25" r:id="rId26" imgW="1028880" imgH="457200"/>
        </mc:Choice>
        <mc:Fallback>
          <p:control name="TextBox25" r:id="rId26" imgW="1028880" imgH="457200">
            <p:pic>
              <p:nvPicPr>
                <p:cNvPr id="0" name="TextBox2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80" name="TextBox26" r:id="rId27" imgW="1028880" imgH="457200"/>
        </mc:Choice>
        <mc:Fallback>
          <p:control name="TextBox26" r:id="rId27" imgW="1028880" imgH="457200">
            <p:pic>
              <p:nvPicPr>
                <p:cNvPr id="0" name="TextBox2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5181" name="TextBox27" r:id="rId28" imgW="1028880" imgH="457200"/>
        </mc:Choice>
        <mc:Fallback>
          <p:control name="TextBox27" r:id="rId28" imgW="1028880" imgH="457200">
            <p:pic>
              <p:nvPicPr>
                <p:cNvPr id="0" name="TextBox2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29351407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circle(in)">
                                      <p:cBhvr>
                                        <p:cTn id="7" dur="2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barn(inVertical)">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barn(inVertical)">
                                      <p:cBhvr>
                                        <p:cTn id="27" dur="500"/>
                                        <p:tgtEl>
                                          <p:spTgt spid="17"/>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1000"/>
                                        <p:tgtEl>
                                          <p:spTgt spid="18"/>
                                        </p:tgtEl>
                                      </p:cBhvr>
                                    </p:animEffect>
                                    <p:anim calcmode="lin" valueType="num">
                                      <p:cBhvr>
                                        <p:cTn id="33" dur="1000" fill="hold"/>
                                        <p:tgtEl>
                                          <p:spTgt spid="18"/>
                                        </p:tgtEl>
                                        <p:attrNameLst>
                                          <p:attrName>ppt_x</p:attrName>
                                        </p:attrNameLst>
                                      </p:cBhvr>
                                      <p:tavLst>
                                        <p:tav tm="0">
                                          <p:val>
                                            <p:strVal val="#ppt_x"/>
                                          </p:val>
                                        </p:tav>
                                        <p:tav tm="100000">
                                          <p:val>
                                            <p:strVal val="#ppt_x"/>
                                          </p:val>
                                        </p:tav>
                                      </p:tavLst>
                                    </p:anim>
                                    <p:anim calcmode="lin" valueType="num">
                                      <p:cBhvr>
                                        <p:cTn id="34"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9"/>
                                        </p:tgtEl>
                                        <p:attrNameLst>
                                          <p:attrName>style.visibility</p:attrName>
                                        </p:attrNameLst>
                                      </p:cBhvr>
                                      <p:to>
                                        <p:strVal val="visible"/>
                                      </p:to>
                                    </p:set>
                                    <p:animEffect transition="in" filter="fade">
                                      <p:cBhvr>
                                        <p:cTn id="39" dur="1000"/>
                                        <p:tgtEl>
                                          <p:spTgt spid="19"/>
                                        </p:tgtEl>
                                      </p:cBhvr>
                                    </p:animEffect>
                                    <p:anim calcmode="lin" valueType="num">
                                      <p:cBhvr>
                                        <p:cTn id="40" dur="1000" fill="hold"/>
                                        <p:tgtEl>
                                          <p:spTgt spid="19"/>
                                        </p:tgtEl>
                                        <p:attrNameLst>
                                          <p:attrName>ppt_x</p:attrName>
                                        </p:attrNameLst>
                                      </p:cBhvr>
                                      <p:tavLst>
                                        <p:tav tm="0">
                                          <p:val>
                                            <p:strVal val="#ppt_x"/>
                                          </p:val>
                                        </p:tav>
                                        <p:tav tm="100000">
                                          <p:val>
                                            <p:strVal val="#ppt_x"/>
                                          </p:val>
                                        </p:tav>
                                      </p:tavLst>
                                    </p:anim>
                                    <p:anim calcmode="lin" valueType="num">
                                      <p:cBhvr>
                                        <p:cTn id="4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14" presetClass="entr" presetSubtype="10" fill="hold" grpId="0" nodeType="click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randombar(horizontal)">
                                      <p:cBhvr>
                                        <p:cTn id="46" dur="500"/>
                                        <p:tgtEl>
                                          <p:spTgt spid="16"/>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fade">
                                      <p:cBhvr>
                                        <p:cTn id="51" dur="500"/>
                                        <p:tgtEl>
                                          <p:spTgt spid="16">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6">
                                            <p:txEl>
                                              <p:pRg st="1" end="1"/>
                                            </p:txEl>
                                          </p:spTgt>
                                        </p:tgtEl>
                                        <p:attrNameLst>
                                          <p:attrName>style.visibility</p:attrName>
                                        </p:attrNameLst>
                                      </p:cBhvr>
                                      <p:to>
                                        <p:strVal val="visible"/>
                                      </p:to>
                                    </p:set>
                                    <p:animEffect transition="in" filter="fade">
                                      <p:cBhvr>
                                        <p:cTn id="56" dur="500"/>
                                        <p:tgtEl>
                                          <p:spTgt spid="16">
                                            <p:txEl>
                                              <p:pRg st="1" end="1"/>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6">
                                            <p:txEl>
                                              <p:pRg st="2" end="2"/>
                                            </p:txEl>
                                          </p:spTgt>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2" presetClass="entr" presetSubtype="4" fill="hold" nodeType="clickEffect">
                                  <p:stCondLst>
                                    <p:cond delay="0"/>
                                  </p:stCondLst>
                                  <p:childTnLst>
                                    <p:set>
                                      <p:cBhvr>
                                        <p:cTn id="64" dur="1" fill="hold">
                                          <p:stCondLst>
                                            <p:cond delay="0"/>
                                          </p:stCondLst>
                                        </p:cTn>
                                        <p:tgtEl>
                                          <p:spTgt spid="16">
                                            <p:txEl>
                                              <p:pRg st="3" end="3"/>
                                            </p:txEl>
                                          </p:spTgt>
                                        </p:tgtEl>
                                        <p:attrNameLst>
                                          <p:attrName>style.visibility</p:attrName>
                                        </p:attrNameLst>
                                      </p:cBhvr>
                                      <p:to>
                                        <p:strVal val="visible"/>
                                      </p:to>
                                    </p:set>
                                    <p:anim calcmode="lin" valueType="num">
                                      <p:cBhvr additive="base">
                                        <p:cTn id="65"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66"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2" presetClass="entr" presetSubtype="4" fill="hold" nodeType="clickEffect">
                                  <p:stCondLst>
                                    <p:cond delay="0"/>
                                  </p:stCondLst>
                                  <p:childTnLst>
                                    <p:set>
                                      <p:cBhvr>
                                        <p:cTn id="70" dur="1" fill="hold">
                                          <p:stCondLst>
                                            <p:cond delay="0"/>
                                          </p:stCondLst>
                                        </p:cTn>
                                        <p:tgtEl>
                                          <p:spTgt spid="16">
                                            <p:txEl>
                                              <p:pRg st="4" end="4"/>
                                            </p:txEl>
                                          </p:spTgt>
                                        </p:tgtEl>
                                        <p:attrNameLst>
                                          <p:attrName>style.visibility</p:attrName>
                                        </p:attrNameLst>
                                      </p:cBhvr>
                                      <p:to>
                                        <p:strVal val="visible"/>
                                      </p:to>
                                    </p:set>
                                    <p:anim calcmode="lin" valueType="num">
                                      <p:cBhvr additive="base">
                                        <p:cTn id="71"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72"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7" grpId="0"/>
      <p:bldP spid="18" grpId="0"/>
      <p:bldP spid="19" grpId="0"/>
      <p:bldP spid="1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141" name="Group 93"/>
          <p:cNvGraphicFramePr>
            <a:graphicFrameLocks noGrp="1"/>
          </p:cNvGraphicFramePr>
          <p:nvPr/>
        </p:nvGraphicFramePr>
        <p:xfrm>
          <a:off x="392113" y="1828800"/>
          <a:ext cx="4195762" cy="4784728"/>
        </p:xfrm>
        <a:graphic>
          <a:graphicData uri="http://schemas.openxmlformats.org/drawingml/2006/table">
            <a:tbl>
              <a:tblPr/>
              <a:tblGrid>
                <a:gridCol w="2136775"/>
                <a:gridCol w="2058987"/>
              </a:tblGrid>
              <a:tr h="715962">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FFFF"/>
                          </a:solidFill>
                          <a:effectLst/>
                          <a:latin typeface="Times New Roman" pitchFamily="18" charset="0"/>
                          <a:cs typeface="Times New Roman" pitchFamily="18" charset="0"/>
                        </a:rPr>
                        <a:t>Để có chữ</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1" i="0" u="none" strike="noStrike" cap="none" normalizeH="0" baseline="0" smtClean="0">
                          <a:ln>
                            <a:noFill/>
                          </a:ln>
                          <a:solidFill>
                            <a:srgbClr val="FFFFFF"/>
                          </a:solidFill>
                          <a:effectLst/>
                          <a:latin typeface="Times New Roman" pitchFamily="18" charset="0"/>
                          <a:cs typeface="Times New Roman" pitchFamily="18" charset="0"/>
                        </a:rPr>
                        <a:t>Em gõ</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ă</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921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â</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ê</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ô</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ơ</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ư</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943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rPr>
                        <a:t>đ</a:t>
                      </a: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3200" b="0" i="0" u="none" strike="noStrike" cap="none" normalizeH="0" baseline="0" smtClean="0">
                        <a:ln>
                          <a:noFill/>
                        </a:ln>
                        <a:solidFill>
                          <a:srgbClr val="000000"/>
                        </a:solidFill>
                        <a:effectLst/>
                        <a:latin typeface="Times New Roman" pitchFamily="18" charset="0"/>
                        <a:cs typeface="Times New Roman" pitchFamily="18" charset="0"/>
                      </a:endParaRPr>
                    </a:p>
                  </a:txBody>
                  <a:tcPr marT="45726" marB="45726"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bl>
          </a:graphicData>
        </a:graphic>
      </p:graphicFrame>
      <p:graphicFrame>
        <p:nvGraphicFramePr>
          <p:cNvPr id="2142" name="Group 94"/>
          <p:cNvGraphicFramePr>
            <a:graphicFrameLocks noGrp="1"/>
          </p:cNvGraphicFramePr>
          <p:nvPr>
            <p:extLst>
              <p:ext uri="{D42A27DB-BD31-4B8C-83A1-F6EECF244321}">
                <p14:modId xmlns:p14="http://schemas.microsoft.com/office/powerpoint/2010/main" val="2113432496"/>
              </p:ext>
            </p:extLst>
          </p:nvPr>
        </p:nvGraphicFramePr>
        <p:xfrm>
          <a:off x="4860925" y="2273300"/>
          <a:ext cx="3935413" cy="3773489"/>
        </p:xfrm>
        <a:graphic>
          <a:graphicData uri="http://schemas.openxmlformats.org/drawingml/2006/table">
            <a:tbl>
              <a:tblPr/>
              <a:tblGrid>
                <a:gridCol w="2106613"/>
                <a:gridCol w="1828800"/>
              </a:tblGrid>
              <a:tr h="912813">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dirty="0" err="1" smtClean="0">
                          <a:ln>
                            <a:noFill/>
                          </a:ln>
                          <a:solidFill>
                            <a:srgbClr val="FFFFFF"/>
                          </a:solidFill>
                          <a:effectLst/>
                          <a:latin typeface="Constantia" pitchFamily="18" charset="0"/>
                        </a:rPr>
                        <a:t>Để</a:t>
                      </a:r>
                      <a:r>
                        <a:rPr kumimoji="0" lang="en-US" altLang="en-US" sz="2800" b="1" i="0" u="none" strike="noStrike" cap="none" normalizeH="0" baseline="0" dirty="0" smtClean="0">
                          <a:ln>
                            <a:noFill/>
                          </a:ln>
                          <a:solidFill>
                            <a:srgbClr val="FFFFFF"/>
                          </a:solidFill>
                          <a:effectLst/>
                          <a:latin typeface="Constantia" pitchFamily="18" charset="0"/>
                        </a:rPr>
                        <a:t> </a:t>
                      </a:r>
                      <a:r>
                        <a:rPr kumimoji="0" lang="en-US" altLang="en-US" sz="2800" b="1" i="0" u="none" strike="noStrike" cap="none" normalizeH="0" baseline="0" dirty="0" err="1" smtClean="0">
                          <a:ln>
                            <a:noFill/>
                          </a:ln>
                          <a:solidFill>
                            <a:srgbClr val="FFFFFF"/>
                          </a:solidFill>
                          <a:effectLst/>
                          <a:latin typeface="Constantia" pitchFamily="18" charset="0"/>
                        </a:rPr>
                        <a:t>có</a:t>
                      </a:r>
                      <a:r>
                        <a:rPr kumimoji="0" lang="en-US" altLang="en-US" sz="2800" b="1" i="0" u="none" strike="noStrike" cap="none" normalizeH="0" baseline="0" dirty="0" smtClean="0">
                          <a:ln>
                            <a:noFill/>
                          </a:ln>
                          <a:solidFill>
                            <a:srgbClr val="FFFFFF"/>
                          </a:solidFill>
                          <a:effectLst/>
                          <a:latin typeface="Constantia" pitchFamily="18" charset="0"/>
                        </a:rPr>
                        <a:t> </a:t>
                      </a:r>
                      <a:r>
                        <a:rPr kumimoji="0" lang="en-US" altLang="en-US" sz="2800" b="1" i="0" u="none" strike="noStrike" cap="none" normalizeH="0" baseline="0" dirty="0" err="1" smtClean="0">
                          <a:ln>
                            <a:noFill/>
                          </a:ln>
                          <a:solidFill>
                            <a:srgbClr val="FFFFFF"/>
                          </a:solidFill>
                          <a:effectLst/>
                          <a:latin typeface="Constantia" pitchFamily="18" charset="0"/>
                        </a:rPr>
                        <a:t>dấu</a:t>
                      </a:r>
                      <a:endParaRPr kumimoji="0" lang="en-US" altLang="en-US" sz="2800" b="1" i="0" u="none" strike="noStrike" cap="none" normalizeH="0" baseline="0" dirty="0" smtClean="0">
                        <a:ln>
                          <a:noFill/>
                        </a:ln>
                        <a:solidFill>
                          <a:srgbClr val="FFFFFF"/>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altLang="en-US" sz="2800" b="1" i="0" u="none" strike="noStrike" cap="none" normalizeH="0" baseline="0" smtClean="0">
                          <a:ln>
                            <a:noFill/>
                          </a:ln>
                          <a:solidFill>
                            <a:srgbClr val="FFFFFF"/>
                          </a:solidFill>
                          <a:effectLst/>
                          <a:latin typeface="Constantia" pitchFamily="18" charset="0"/>
                        </a:rPr>
                        <a:t>Em gõ</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lnTlToBr>
                      <a:noFill/>
                    </a:lnTlToBr>
                    <a:lnBlToTr>
                      <a:noFill/>
                    </a:lnBlToTr>
                    <a:solidFill>
                      <a:srgbClr val="7CCA62"/>
                    </a:solidFill>
                  </a:tcPr>
                </a:tc>
              </a:tr>
              <a:tr h="5730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sắc</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huyền </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hỏi</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r h="573088">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ngã</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CF6EA"/>
                    </a:solidFill>
                  </a:tcPr>
                </a:tc>
              </a:tr>
              <a:tr h="571500">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2800" b="0" i="0" u="none" strike="noStrike" cap="none" normalizeH="0" baseline="0" smtClean="0">
                          <a:ln>
                            <a:noFill/>
                          </a:ln>
                          <a:solidFill>
                            <a:srgbClr val="000000"/>
                          </a:solidFill>
                          <a:effectLst/>
                          <a:latin typeface="Constantia" pitchFamily="18" charset="0"/>
                        </a:rPr>
                        <a:t>Dấu nặng</a:t>
                      </a: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c>
                  <a:txBody>
                    <a:bodyPr/>
                    <a:lstStyle>
                      <a:lvl1pPr eaLnBrk="0" hangingPunct="0">
                        <a:spcBef>
                          <a:spcPct val="20000"/>
                        </a:spcBef>
                        <a:buClr>
                          <a:srgbClr val="0BD0D9"/>
                        </a:buClr>
                        <a:buSzPct val="95000"/>
                        <a:buFont typeface="Wingdings 2" pitchFamily="18" charset="2"/>
                        <a:defRPr sz="2200">
                          <a:solidFill>
                            <a:schemeClr val="tx1"/>
                          </a:solidFill>
                          <a:latin typeface="Constantia" pitchFamily="18" charset="0"/>
                        </a:defRPr>
                      </a:lvl1pPr>
                      <a:lvl2pPr marL="742950" indent="-285750" eaLnBrk="0" hangingPunct="0">
                        <a:spcBef>
                          <a:spcPct val="20000"/>
                        </a:spcBef>
                        <a:buClr>
                          <a:schemeClr val="accent1"/>
                        </a:buClr>
                        <a:buSzPct val="85000"/>
                        <a:buFont typeface="Wingdings 2" pitchFamily="18" charset="2"/>
                        <a:defRPr sz="2000">
                          <a:solidFill>
                            <a:schemeClr val="tx1"/>
                          </a:solidFill>
                          <a:latin typeface="Constantia" pitchFamily="18" charset="0"/>
                        </a:defRPr>
                      </a:lvl2pPr>
                      <a:lvl3pPr marL="1143000" indent="-228600" eaLnBrk="0" hangingPunct="0">
                        <a:spcBef>
                          <a:spcPct val="20000"/>
                        </a:spcBef>
                        <a:buClr>
                          <a:schemeClr val="accent2"/>
                        </a:buClr>
                        <a:buSzPct val="70000"/>
                        <a:buFont typeface="Wingdings 2" pitchFamily="18" charset="2"/>
                        <a:defRPr sz="1900">
                          <a:solidFill>
                            <a:schemeClr val="tx1"/>
                          </a:solidFill>
                          <a:latin typeface="Constantia" pitchFamily="18" charset="0"/>
                        </a:defRPr>
                      </a:lvl3pPr>
                      <a:lvl4pPr marL="1600200" indent="-228600" eaLnBrk="0" hangingPunct="0">
                        <a:spcBef>
                          <a:spcPct val="20000"/>
                        </a:spcBef>
                        <a:buClr>
                          <a:srgbClr val="0BD0D9"/>
                        </a:buClr>
                        <a:buSzPct val="65000"/>
                        <a:buFont typeface="Wingdings 2" pitchFamily="18" charset="2"/>
                        <a:defRPr>
                          <a:solidFill>
                            <a:schemeClr val="tx1"/>
                          </a:solidFill>
                          <a:latin typeface="Constantia" pitchFamily="18" charset="0"/>
                        </a:defRPr>
                      </a:lvl4pPr>
                      <a:lvl5pPr marL="2057400" indent="-228600" eaLnBrk="0" hangingPunct="0">
                        <a:spcBef>
                          <a:spcPct val="20000"/>
                        </a:spcBef>
                        <a:buClr>
                          <a:srgbClr val="10CF9B"/>
                        </a:buClr>
                        <a:buSzPct val="65000"/>
                        <a:buFont typeface="Wingdings 2" pitchFamily="18" charset="2"/>
                        <a:defRPr>
                          <a:solidFill>
                            <a:schemeClr val="tx1"/>
                          </a:solidFill>
                          <a:latin typeface="Constantia" pitchFamily="18" charset="0"/>
                        </a:defRPr>
                      </a:lvl5pPr>
                      <a:lvl6pPr marL="25146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6pPr>
                      <a:lvl7pPr marL="29718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7pPr>
                      <a:lvl8pPr marL="34290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8pPr>
                      <a:lvl9pPr marL="3886200" indent="-228600" eaLnBrk="0" fontAlgn="base" hangingPunct="0">
                        <a:spcBef>
                          <a:spcPct val="20000"/>
                        </a:spcBef>
                        <a:spcAft>
                          <a:spcPct val="0"/>
                        </a:spcAft>
                        <a:buClr>
                          <a:srgbClr val="10CF9B"/>
                        </a:buClr>
                        <a:buSzPct val="65000"/>
                        <a:buFont typeface="Wingdings 2" pitchFamily="18" charset="2"/>
                        <a:defRPr>
                          <a:solidFill>
                            <a:schemeClr val="tx1"/>
                          </a:solidFill>
                          <a:latin typeface="Constantia" pitchFamily="18" charset="0"/>
                        </a:defRPr>
                      </a:lvl9p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altLang="en-US" sz="2800" b="0" i="0" u="none" strike="noStrike" cap="none" normalizeH="0" baseline="0" smtClean="0">
                        <a:ln>
                          <a:noFill/>
                        </a:ln>
                        <a:solidFill>
                          <a:srgbClr val="000000"/>
                        </a:solidFill>
                        <a:effectLst/>
                        <a:latin typeface="Constantia" pitchFamily="18" charset="0"/>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D7ECD3"/>
                    </a:solidFill>
                  </a:tcPr>
                </a:tc>
              </a:tr>
            </a:tbl>
          </a:graphicData>
        </a:graphic>
      </p:graphicFrame>
      <p:sp>
        <p:nvSpPr>
          <p:cNvPr id="10" name="TextBox 9"/>
          <p:cNvSpPr txBox="1">
            <a:spLocks noChangeArrowheads="1"/>
          </p:cNvSpPr>
          <p:nvPr/>
        </p:nvSpPr>
        <p:spPr bwMode="auto">
          <a:xfrm>
            <a:off x="3260725" y="2487613"/>
            <a:ext cx="115887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a8</a:t>
            </a:r>
          </a:p>
          <a:p>
            <a:pPr algn="r" eaLnBrk="1" hangingPunct="1">
              <a:spcBef>
                <a:spcPct val="0"/>
              </a:spcBef>
              <a:buClrTx/>
              <a:buSzTx/>
              <a:buFontTx/>
              <a:buNone/>
            </a:pPr>
            <a:endParaRPr lang="en-US" altLang="en-US" sz="3200">
              <a:solidFill>
                <a:srgbClr val="0000FF"/>
              </a:solidFill>
              <a:latin typeface="Times New Roman" panose="02020603050405020304" pitchFamily="18" charset="0"/>
              <a:cs typeface="Times New Roman" panose="02020603050405020304" pitchFamily="18" charset="0"/>
            </a:endParaRPr>
          </a:p>
        </p:txBody>
      </p:sp>
      <p:sp>
        <p:nvSpPr>
          <p:cNvPr id="12" name="TextBox 11"/>
          <p:cNvSpPr txBox="1">
            <a:spLocks noChangeArrowheads="1"/>
          </p:cNvSpPr>
          <p:nvPr/>
        </p:nvSpPr>
        <p:spPr bwMode="auto">
          <a:xfrm>
            <a:off x="3276600" y="3090863"/>
            <a:ext cx="1160463"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a6</a:t>
            </a:r>
          </a:p>
        </p:txBody>
      </p:sp>
      <p:sp>
        <p:nvSpPr>
          <p:cNvPr id="13" name="TextBox 12"/>
          <p:cNvSpPr txBox="1">
            <a:spLocks noChangeArrowheads="1"/>
          </p:cNvSpPr>
          <p:nvPr/>
        </p:nvSpPr>
        <p:spPr bwMode="auto">
          <a:xfrm>
            <a:off x="3276600" y="3695700"/>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e6</a:t>
            </a:r>
          </a:p>
        </p:txBody>
      </p:sp>
      <p:sp>
        <p:nvSpPr>
          <p:cNvPr id="14" name="TextBox 13"/>
          <p:cNvSpPr txBox="1">
            <a:spLocks noChangeArrowheads="1"/>
          </p:cNvSpPr>
          <p:nvPr/>
        </p:nvSpPr>
        <p:spPr bwMode="auto">
          <a:xfrm>
            <a:off x="3276600" y="4283075"/>
            <a:ext cx="11588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o6</a:t>
            </a:r>
          </a:p>
        </p:txBody>
      </p:sp>
      <p:sp>
        <p:nvSpPr>
          <p:cNvPr id="17" name="TextBox 16"/>
          <p:cNvSpPr txBox="1">
            <a:spLocks noChangeArrowheads="1"/>
          </p:cNvSpPr>
          <p:nvPr/>
        </p:nvSpPr>
        <p:spPr bwMode="auto">
          <a:xfrm>
            <a:off x="3276600" y="4887913"/>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o7</a:t>
            </a:r>
          </a:p>
        </p:txBody>
      </p:sp>
      <p:sp>
        <p:nvSpPr>
          <p:cNvPr id="18" name="TextBox 17"/>
          <p:cNvSpPr txBox="1">
            <a:spLocks noChangeArrowheads="1"/>
          </p:cNvSpPr>
          <p:nvPr/>
        </p:nvSpPr>
        <p:spPr bwMode="auto">
          <a:xfrm>
            <a:off x="3276600" y="5443538"/>
            <a:ext cx="11604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u7</a:t>
            </a:r>
          </a:p>
        </p:txBody>
      </p:sp>
      <p:sp>
        <p:nvSpPr>
          <p:cNvPr id="19" name="TextBox 18"/>
          <p:cNvSpPr txBox="1">
            <a:spLocks noChangeArrowheads="1"/>
          </p:cNvSpPr>
          <p:nvPr/>
        </p:nvSpPr>
        <p:spPr bwMode="auto">
          <a:xfrm>
            <a:off x="3276600" y="5981700"/>
            <a:ext cx="11588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r" eaLnBrk="1" hangingPunct="1">
              <a:spcBef>
                <a:spcPct val="0"/>
              </a:spcBef>
              <a:buClrTx/>
              <a:buSzTx/>
              <a:buFontTx/>
              <a:buNone/>
            </a:pPr>
            <a:r>
              <a:rPr lang="en-US" altLang="en-US" sz="3200">
                <a:solidFill>
                  <a:srgbClr val="0000FF"/>
                </a:solidFill>
                <a:latin typeface="Times New Roman" panose="02020603050405020304" pitchFamily="18" charset="0"/>
                <a:cs typeface="Times New Roman" panose="02020603050405020304" pitchFamily="18" charset="0"/>
              </a:rPr>
              <a:t>d9</a:t>
            </a:r>
          </a:p>
        </p:txBody>
      </p:sp>
      <p:sp>
        <p:nvSpPr>
          <p:cNvPr id="41021" name="TextBox 20"/>
          <p:cNvSpPr txBox="1">
            <a:spLocks noChangeArrowheads="1"/>
          </p:cNvSpPr>
          <p:nvPr/>
        </p:nvSpPr>
        <p:spPr bwMode="auto">
          <a:xfrm>
            <a:off x="536575" y="1093788"/>
            <a:ext cx="3646488" cy="57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lr>
                <a:srgbClr val="0BD0D9"/>
              </a:buClr>
              <a:buSzPct val="95000"/>
              <a:buFont typeface="Wingdings 2" panose="05020102010507070707" pitchFamily="18" charset="2"/>
              <a:buChar char=""/>
              <a:defRPr sz="2600">
                <a:solidFill>
                  <a:schemeClr val="tx1"/>
                </a:solidFill>
                <a:latin typeface="Constantia" panose="02030602050306030303" pitchFamily="18" charset="0"/>
              </a:defRPr>
            </a:lvl1pPr>
            <a:lvl2pPr marL="742950" indent="-285750">
              <a:spcBef>
                <a:spcPct val="20000"/>
              </a:spcBef>
              <a:buClr>
                <a:schemeClr val="accent1"/>
              </a:buClr>
              <a:buSzPct val="85000"/>
              <a:buFont typeface="Wingdings 2" panose="05020102010507070707" pitchFamily="18" charset="2"/>
              <a:buChar char=""/>
              <a:defRPr sz="2400">
                <a:solidFill>
                  <a:schemeClr val="tx1"/>
                </a:solidFill>
                <a:latin typeface="Constantia" panose="02030602050306030303" pitchFamily="18" charset="0"/>
              </a:defRPr>
            </a:lvl2pPr>
            <a:lvl3pPr marL="1143000" indent="-228600">
              <a:spcBef>
                <a:spcPct val="20000"/>
              </a:spcBef>
              <a:buClr>
                <a:schemeClr val="accent2"/>
              </a:buClr>
              <a:buSzPct val="70000"/>
              <a:buFont typeface="Wingdings 2" panose="05020102010507070707" pitchFamily="18" charset="2"/>
              <a:buChar char=""/>
              <a:defRPr sz="2100">
                <a:solidFill>
                  <a:schemeClr val="tx1"/>
                </a:solidFill>
                <a:latin typeface="Constantia" panose="02030602050306030303" pitchFamily="18" charset="0"/>
              </a:defRPr>
            </a:lvl3pPr>
            <a:lvl4pPr marL="1600200" indent="-228600">
              <a:spcBef>
                <a:spcPct val="20000"/>
              </a:spcBef>
              <a:buClr>
                <a:srgbClr val="0BD0D9"/>
              </a:buClr>
              <a:buSzPct val="65000"/>
              <a:buFont typeface="Wingdings 2" panose="05020102010507070707" pitchFamily="18" charset="2"/>
              <a:buChar char=""/>
              <a:defRPr sz="2000">
                <a:solidFill>
                  <a:schemeClr val="tx1"/>
                </a:solidFill>
                <a:latin typeface="Constantia" panose="02030602050306030303" pitchFamily="18" charset="0"/>
              </a:defRPr>
            </a:lvl4pPr>
            <a:lvl5pPr marL="2057400" indent="-228600">
              <a:spcBef>
                <a:spcPct val="20000"/>
              </a:spcBef>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5pPr>
            <a:lvl6pPr marL="25146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6pPr>
            <a:lvl7pPr marL="29718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7pPr>
            <a:lvl8pPr marL="34290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8pPr>
            <a:lvl9pPr marL="3886200" indent="-228600" eaLnBrk="0" fontAlgn="base" hangingPunct="0">
              <a:spcBef>
                <a:spcPct val="20000"/>
              </a:spcBef>
              <a:spcAft>
                <a:spcPct val="0"/>
              </a:spcAft>
              <a:buClr>
                <a:srgbClr val="10CF9B"/>
              </a:buClr>
              <a:buSzPct val="65000"/>
              <a:buFont typeface="Wingdings 2" panose="05020102010507070707" pitchFamily="18" charset="2"/>
              <a:buChar char=""/>
              <a:defRPr sz="2000">
                <a:solidFill>
                  <a:schemeClr val="tx1"/>
                </a:solidFill>
                <a:latin typeface="Constantia" panose="02030602050306030303" pitchFamily="18" charset="0"/>
              </a:defRPr>
            </a:lvl9pPr>
          </a:lstStyle>
          <a:p>
            <a:pPr algn="ctr" eaLnBrk="1" hangingPunct="1">
              <a:spcBef>
                <a:spcPct val="0"/>
              </a:spcBef>
              <a:buClrTx/>
              <a:buSzTx/>
              <a:buFontTx/>
              <a:buNone/>
            </a:pPr>
            <a:r>
              <a:rPr lang="en-US" altLang="en-US" sz="3200" b="1" i="1">
                <a:solidFill>
                  <a:srgbClr val="FF0000"/>
                </a:solidFill>
                <a:latin typeface="Times New Roman" panose="02020603050405020304" pitchFamily="18" charset="0"/>
                <a:cs typeface="Times New Roman" panose="02020603050405020304" pitchFamily="18" charset="0"/>
              </a:rPr>
              <a:t>Kiểu gõ</a:t>
            </a:r>
            <a:r>
              <a:rPr lang="en-US" altLang="en-US" sz="3200" b="1">
                <a:solidFill>
                  <a:srgbClr val="FF0000"/>
                </a:solidFill>
                <a:latin typeface="Times New Roman" panose="02020603050405020304" pitchFamily="18" charset="0"/>
                <a:cs typeface="Times New Roman" panose="02020603050405020304" pitchFamily="18" charset="0"/>
              </a:rPr>
              <a:t> VNI</a:t>
            </a:r>
          </a:p>
        </p:txBody>
      </p:sp>
      <p:sp>
        <p:nvSpPr>
          <p:cNvPr id="16" name="TextBox 15"/>
          <p:cNvSpPr txBox="1">
            <a:spLocks noChangeArrowheads="1"/>
          </p:cNvSpPr>
          <p:nvPr/>
        </p:nvSpPr>
        <p:spPr bwMode="auto">
          <a:xfrm>
            <a:off x="8077200" y="3170683"/>
            <a:ext cx="538162" cy="2885405"/>
          </a:xfrm>
          <a:prstGeom prst="rect">
            <a:avLst/>
          </a:prstGeom>
          <a:noFill/>
          <a:ln w="9525">
            <a:noFill/>
            <a:miter lim="800000"/>
            <a:headEnd/>
            <a:tailEnd/>
          </a:ln>
        </p:spPr>
        <p:txBody>
          <a:bodyPr>
            <a:spAutoFit/>
          </a:bodyPr>
          <a:lstStyle/>
          <a:p>
            <a:pPr algn="r" eaLnBrk="1" hangingPunct="1">
              <a:defRPr/>
            </a:pPr>
            <a:r>
              <a:rPr lang="en-US" sz="3200" dirty="0">
                <a:solidFill>
                  <a:srgbClr val="0000FF"/>
                </a:solidFill>
                <a:cs typeface="Times New Roman" pitchFamily="18" charset="0"/>
              </a:rPr>
              <a:t>1</a:t>
            </a:r>
          </a:p>
          <a:p>
            <a:pPr algn="r" eaLnBrk="1" hangingPunct="1">
              <a:defRPr/>
            </a:pPr>
            <a:r>
              <a:rPr lang="en-US" sz="3200" dirty="0">
                <a:solidFill>
                  <a:srgbClr val="0000FF"/>
                </a:solidFill>
                <a:cs typeface="Times New Roman" pitchFamily="18" charset="0"/>
              </a:rPr>
              <a:t>2</a:t>
            </a:r>
          </a:p>
          <a:p>
            <a:pPr algn="r" eaLnBrk="1" hangingPunct="1">
              <a:defRPr/>
            </a:pPr>
            <a:endParaRPr lang="en-US" sz="1050" dirty="0">
              <a:solidFill>
                <a:srgbClr val="0000FF"/>
              </a:solidFill>
              <a:cs typeface="Times New Roman" pitchFamily="18" charset="0"/>
            </a:endParaRPr>
          </a:p>
          <a:p>
            <a:pPr algn="r" eaLnBrk="1" hangingPunct="1">
              <a:defRPr/>
            </a:pPr>
            <a:r>
              <a:rPr lang="en-US" sz="3200" dirty="0">
                <a:solidFill>
                  <a:srgbClr val="0000FF"/>
                </a:solidFill>
                <a:cs typeface="Times New Roman" pitchFamily="18" charset="0"/>
              </a:rPr>
              <a:t>3</a:t>
            </a:r>
            <a:endParaRPr lang="en-US" dirty="0">
              <a:solidFill>
                <a:srgbClr val="0000FF"/>
              </a:solidFill>
              <a:cs typeface="Times New Roman" pitchFamily="18" charset="0"/>
            </a:endParaRPr>
          </a:p>
          <a:p>
            <a:pPr algn="r" eaLnBrk="1" hangingPunct="1">
              <a:defRPr/>
            </a:pPr>
            <a:r>
              <a:rPr lang="en-US" sz="3200" dirty="0">
                <a:solidFill>
                  <a:srgbClr val="0000FF"/>
                </a:solidFill>
                <a:cs typeface="Times New Roman" pitchFamily="18" charset="0"/>
              </a:rPr>
              <a:t>4</a:t>
            </a:r>
          </a:p>
          <a:p>
            <a:pPr algn="r" eaLnBrk="1" hangingPunct="1">
              <a:defRPr/>
            </a:pPr>
            <a:endParaRPr lang="en-US" sz="1100" dirty="0">
              <a:solidFill>
                <a:srgbClr val="0000FF"/>
              </a:solidFill>
              <a:cs typeface="Times New Roman" pitchFamily="18" charset="0"/>
            </a:endParaRPr>
          </a:p>
          <a:p>
            <a:pPr algn="r" eaLnBrk="1" hangingPunct="1">
              <a:defRPr/>
            </a:pPr>
            <a:r>
              <a:rPr lang="en-US" sz="3200" dirty="0">
                <a:solidFill>
                  <a:srgbClr val="0000FF"/>
                </a:solidFill>
                <a:cs typeface="Times New Roman" pitchFamily="18" charset="0"/>
              </a:rPr>
              <a:t>5</a:t>
            </a:r>
          </a:p>
        </p:txBody>
      </p:sp>
    </p:spTree>
    <p:controls>
      <mc:AlternateContent xmlns:mc="http://schemas.openxmlformats.org/markup-compatibility/2006">
        <mc:Choice xmlns:v="urn:schemas-microsoft-com:vml" Requires="v">
          <p:control spid="96179" name="TextBox1" r:id="rId2" imgW="1028880" imgH="457200"/>
        </mc:Choice>
        <mc:Fallback>
          <p:control name="TextBox1" r:id="rId2" imgW="1028880" imgH="457200">
            <p:pic>
              <p:nvPicPr>
                <p:cNvPr id="0" name="TextBox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25527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0" name="TextBox2" r:id="rId3" imgW="1028880" imgH="457200"/>
        </mc:Choice>
        <mc:Fallback>
          <p:control name="TextBox2" r:id="rId3" imgW="1028880" imgH="457200">
            <p:pic>
              <p:nvPicPr>
                <p:cNvPr id="0" name="TextBox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31623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1" name="TextBox3" r:id="rId4" imgW="1028880" imgH="457200"/>
        </mc:Choice>
        <mc:Fallback>
          <p:control name="TextBox3" r:id="rId4" imgW="1028880" imgH="457200">
            <p:pic>
              <p:nvPicPr>
                <p:cNvPr id="0" name="TextBox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609850" y="37719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2" name="TextBox4" r:id="rId5" imgW="1028880" imgH="457200"/>
        </mc:Choice>
        <mc:Fallback>
          <p:control name="TextBox4" r:id="rId5" imgW="1028880" imgH="457200">
            <p:pic>
              <p:nvPicPr>
                <p:cNvPr id="0" name="TextBox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609850" y="43815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3" name="TextBox5" r:id="rId6" imgW="1028880" imgH="457200"/>
        </mc:Choice>
        <mc:Fallback>
          <p:control name="TextBox5" r:id="rId6" imgW="1028880" imgH="457200">
            <p:pic>
              <p:nvPicPr>
                <p:cNvPr id="0" name="TextBox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49339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4" name="TextBox6" r:id="rId7" imgW="1028880" imgH="457200"/>
        </mc:Choice>
        <mc:Fallback>
          <p:control name="TextBox6" r:id="rId7" imgW="1028880" imgH="457200">
            <p:pic>
              <p:nvPicPr>
                <p:cNvPr id="0" name="TextBox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5543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5" name="TextBox7" r:id="rId8" imgW="1028880" imgH="457200"/>
        </mc:Choice>
        <mc:Fallback>
          <p:control name="TextBox7" r:id="rId8" imgW="1028880" imgH="457200">
            <p:pic>
              <p:nvPicPr>
                <p:cNvPr id="0" name="TextBox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2590800" y="60769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6" name="TextBox8" r:id="rId9" imgW="1028880" imgH="457200"/>
        </mc:Choice>
        <mc:Fallback>
          <p:control name="TextBox8" r:id="rId9" imgW="1028880" imgH="457200">
            <p:pic>
              <p:nvPicPr>
                <p:cNvPr id="0" name="TextBox8"/>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7" name="TextBox9" r:id="rId10" imgW="1028880" imgH="457200"/>
        </mc:Choice>
        <mc:Fallback>
          <p:control name="TextBox9" r:id="rId10" imgW="1028880" imgH="457200">
            <p:pic>
              <p:nvPicPr>
                <p:cNvPr id="0" name="TextBox9"/>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8" name="TextBox10" r:id="rId11" imgW="1028880" imgH="457200"/>
        </mc:Choice>
        <mc:Fallback>
          <p:control name="TextBox10" r:id="rId11" imgW="1028880" imgH="457200">
            <p:pic>
              <p:nvPicPr>
                <p:cNvPr id="0" name="TextBox10"/>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89" name="TextBox11" r:id="rId12" imgW="1028880" imgH="457200"/>
        </mc:Choice>
        <mc:Fallback>
          <p:control name="TextBox11" r:id="rId12" imgW="1028880" imgH="457200">
            <p:pic>
              <p:nvPicPr>
                <p:cNvPr id="0" name="TextBox1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0" name="TextBox12" r:id="rId13" imgW="1028880" imgH="457200"/>
        </mc:Choice>
        <mc:Fallback>
          <p:control name="TextBox12" r:id="rId13" imgW="1028880" imgH="457200">
            <p:pic>
              <p:nvPicPr>
                <p:cNvPr id="0" name="TextBox1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5562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1" name="TextBox13" r:id="rId14" imgW="1028880" imgH="457200"/>
        </mc:Choice>
        <mc:Fallback>
          <p:control name="TextBox13" r:id="rId14" imgW="1028880" imgH="457200">
            <p:pic>
              <p:nvPicPr>
                <p:cNvPr id="0" name="TextBox1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2" name="TextBox14" r:id="rId15" imgW="1028880" imgH="457200"/>
        </mc:Choice>
        <mc:Fallback>
          <p:control name="TextBox14" r:id="rId15" imgW="1028880" imgH="457200">
            <p:pic>
              <p:nvPicPr>
                <p:cNvPr id="0" name="TextBox1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3" name="TextBox15" r:id="rId16" imgW="1028880" imgH="457200"/>
        </mc:Choice>
        <mc:Fallback>
          <p:control name="TextBox15" r:id="rId16" imgW="1028880" imgH="457200">
            <p:pic>
              <p:nvPicPr>
                <p:cNvPr id="0" name="TextBox1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4" name="TextBox16" r:id="rId17" imgW="1028880" imgH="457200"/>
        </mc:Choice>
        <mc:Fallback>
          <p:control name="TextBox16" r:id="rId17" imgW="1028880" imgH="457200">
            <p:pic>
              <p:nvPicPr>
                <p:cNvPr id="0" name="TextBox1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5" name="TextBox17" r:id="rId18" imgW="1028880" imgH="457200"/>
        </mc:Choice>
        <mc:Fallback>
          <p:control name="TextBox17" r:id="rId18" imgW="1028880" imgH="457200">
            <p:pic>
              <p:nvPicPr>
                <p:cNvPr id="0" name="TextBox1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6" name="TextBox18" r:id="rId19" imgW="1028880" imgH="457200"/>
        </mc:Choice>
        <mc:Fallback>
          <p:control name="TextBox18" r:id="rId19" imgW="1028880" imgH="457200">
            <p:pic>
              <p:nvPicPr>
                <p:cNvPr id="0" name="TextBox18"/>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7" name="TextBox19" r:id="rId20" imgW="1028880" imgH="457200"/>
        </mc:Choice>
        <mc:Fallback>
          <p:control name="TextBox19" r:id="rId20" imgW="1028880" imgH="457200">
            <p:pic>
              <p:nvPicPr>
                <p:cNvPr id="0" name="TextBox19"/>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8" name="TextBox20" r:id="rId21" imgW="1028880" imgH="457200"/>
        </mc:Choice>
        <mc:Fallback>
          <p:control name="TextBox20" r:id="rId21" imgW="1028880" imgH="457200">
            <p:pic>
              <p:nvPicPr>
                <p:cNvPr id="0" name="TextBox20"/>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199" name="TextBox21" r:id="rId22" imgW="1028880" imgH="457200"/>
        </mc:Choice>
        <mc:Fallback>
          <p:control name="TextBox21" r:id="rId22" imgW="1028880" imgH="457200">
            <p:pic>
              <p:nvPicPr>
                <p:cNvPr id="0" name="TextBox21"/>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0" name="TextBox22" r:id="rId23" imgW="1028880" imgH="457200"/>
        </mc:Choice>
        <mc:Fallback>
          <p:control name="TextBox22" r:id="rId23" imgW="1028880" imgH="457200">
            <p:pic>
              <p:nvPicPr>
                <p:cNvPr id="0" name="TextBox22"/>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1" name="TextBox23" r:id="rId24" imgW="1028880" imgH="457200"/>
        </mc:Choice>
        <mc:Fallback>
          <p:control name="TextBox23" r:id="rId24" imgW="1028880" imgH="457200">
            <p:pic>
              <p:nvPicPr>
                <p:cNvPr id="0" name="TextBox23"/>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5562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2" name="TextBox24" r:id="rId25" imgW="1028880" imgH="457200"/>
        </mc:Choice>
        <mc:Fallback>
          <p:control name="TextBox24" r:id="rId25" imgW="1028880" imgH="457200">
            <p:pic>
              <p:nvPicPr>
                <p:cNvPr id="0" name="TextBox24"/>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9530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3" name="TextBox25" r:id="rId26" imgW="1028880" imgH="457200"/>
        </mc:Choice>
        <mc:Fallback>
          <p:control name="TextBox25" r:id="rId26" imgW="1028880" imgH="457200">
            <p:pic>
              <p:nvPicPr>
                <p:cNvPr id="0" name="TextBox25"/>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105650" y="440055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4" name="TextBox26" r:id="rId27" imgW="1028880" imgH="457200"/>
        </mc:Choice>
        <mc:Fallback>
          <p:control name="TextBox26" r:id="rId27" imgW="1028880" imgH="457200">
            <p:pic>
              <p:nvPicPr>
                <p:cNvPr id="0" name="TextBox26"/>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8481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mc:AlternateContent xmlns:mc="http://schemas.openxmlformats.org/markup-compatibility/2006">
        <mc:Choice xmlns:v="urn:schemas-microsoft-com:vml" Requires="v">
          <p:control spid="96205" name="TextBox27" r:id="rId28" imgW="1028880" imgH="457200"/>
        </mc:Choice>
        <mc:Fallback>
          <p:control name="TextBox27" r:id="rId28" imgW="1028880" imgH="457200">
            <p:pic>
              <p:nvPicPr>
                <p:cNvPr id="0" name="TextBox27"/>
                <p:cNvPicPr preferRelativeResize="0">
                  <a:picLocks noChangeArrowheads="1" noChangeShapeType="1"/>
                </p:cNvPicPr>
                <p:nvPr/>
              </p:nvPicPr>
              <p:blipFill>
                <a:blip r:embed="rId31">
                  <a:extLst>
                    <a:ext uri="{28A0092B-C50C-407E-A947-70E740481C1C}">
                      <a14:useLocalDpi xmlns:a14="http://schemas.microsoft.com/office/drawing/2010/main" val="0"/>
                    </a:ext>
                  </a:extLst>
                </a:blip>
                <a:srcRect/>
                <a:stretch>
                  <a:fillRect/>
                </a:stretch>
              </p:blipFill>
              <p:spPr bwMode="auto">
                <a:xfrm>
                  <a:off x="7086600" y="3276600"/>
                  <a:ext cx="1028700" cy="457200"/>
                </a:xfrm>
                <a:prstGeom prst="rect">
                  <a:avLst/>
                </a:prstGeom>
                <a:noFill/>
                <a:ln>
                  <a:noFill/>
                </a:ln>
                <a:effectLst/>
                <a:extLst>
                  <a:ext uri="{909E8E84-426E-40DD-AFC4-6F175D3DCCD1}">
                    <a14:hiddenFill xmlns:a14="http://schemas.microsoft.com/office/drawing/2010/main">
                      <a:noFill/>
                    </a14:hiddenFill>
                  </a:ext>
                  <a:ext uri="{91240B29-F687-4F45-9708-019B960494DF}">
                    <a14:hiddenLine xmlns:a14="http://schemas.microsoft.com/office/drawing/2010/main" w="9525">
                      <a:no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ontrol>
        </mc:Fallback>
      </mc:AlternateContent>
    </p:controls>
    <p:extLst>
      <p:ext uri="{BB962C8B-B14F-4D97-AF65-F5344CB8AC3E}">
        <p14:creationId xmlns:p14="http://schemas.microsoft.com/office/powerpoint/2010/main" val="31049843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diamond(in)">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wipe(down)">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fade">
                                      <p:cBhvr>
                                        <p:cTn id="17" dur="1000"/>
                                        <p:tgtEl>
                                          <p:spTgt spid="13"/>
                                        </p:tgtEl>
                                      </p:cBhvr>
                                    </p:animEffect>
                                    <p:anim calcmode="lin" valueType="num">
                                      <p:cBhvr>
                                        <p:cTn id="18" dur="1000" fill="hold"/>
                                        <p:tgtEl>
                                          <p:spTgt spid="13"/>
                                        </p:tgtEl>
                                        <p:attrNameLst>
                                          <p:attrName>ppt_x</p:attrName>
                                        </p:attrNameLst>
                                      </p:cBhvr>
                                      <p:tavLst>
                                        <p:tav tm="0">
                                          <p:val>
                                            <p:strVal val="#ppt_x"/>
                                          </p:val>
                                        </p:tav>
                                        <p:tav tm="100000">
                                          <p:val>
                                            <p:strVal val="#ppt_x"/>
                                          </p:val>
                                        </p:tav>
                                      </p:tavLst>
                                    </p:anim>
                                    <p:anim calcmode="lin" valueType="num">
                                      <p:cBhvr>
                                        <p:cTn id="19"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circle(in)">
                                      <p:cBhvr>
                                        <p:cTn id="24" dur="2000"/>
                                        <p:tgtEl>
                                          <p:spTgt spid="14"/>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down)">
                                      <p:cBhvr>
                                        <p:cTn id="29" dur="500"/>
                                        <p:tgtEl>
                                          <p:spTgt spid="17"/>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36" fill="hold" nodeType="clickPar">
                      <p:stCondLst>
                        <p:cond delay="indefinite"/>
                      </p:stCondLst>
                      <p:childTnLst>
                        <p:par>
                          <p:cTn id="37" fill="hold" nodeType="withGroup">
                            <p:stCondLst>
                              <p:cond delay="0"/>
                            </p:stCondLst>
                            <p:childTnLst>
                              <p:par>
                                <p:cTn id="38" presetID="22" presetClass="entr" presetSubtype="4" fill="hold" grpId="0" nodeType="click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wipe(down)">
                                      <p:cBhvr>
                                        <p:cTn id="40" dur="500"/>
                                        <p:tgtEl>
                                          <p:spTgt spid="19"/>
                                        </p:tgtEl>
                                      </p:cBhvr>
                                    </p:animEffect>
                                  </p:childTnLst>
                                </p:cTn>
                              </p:par>
                            </p:childTnLst>
                          </p:cTn>
                        </p:par>
                      </p:childTnLst>
                    </p:cTn>
                  </p:par>
                  <p:par>
                    <p:cTn id="41" fill="hold">
                      <p:stCondLst>
                        <p:cond delay="indefinite"/>
                      </p:stCondLst>
                      <p:childTnLst>
                        <p:par>
                          <p:cTn id="42" fill="hold">
                            <p:stCondLst>
                              <p:cond delay="0"/>
                            </p:stCondLst>
                            <p:childTnLst>
                              <p:par>
                                <p:cTn id="43" presetID="14" presetClass="entr" presetSubtype="10" fill="hold" grpId="0" nodeType="click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randombar(horizontal)">
                                      <p:cBhvr>
                                        <p:cTn id="45" dur="500"/>
                                        <p:tgtEl>
                                          <p:spTgt spid="1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6">
                                            <p:txEl>
                                              <p:pRg st="1" end="1"/>
                                            </p:txEl>
                                          </p:spTgt>
                                        </p:tgtEl>
                                        <p:attrNameLst>
                                          <p:attrName>style.visibility</p:attrName>
                                        </p:attrNameLst>
                                      </p:cBhvr>
                                      <p:to>
                                        <p:strVal val="visible"/>
                                      </p:to>
                                    </p:set>
                                    <p:animEffect transition="in" filter="fade">
                                      <p:cBhvr>
                                        <p:cTn id="55" dur="500"/>
                                        <p:tgtEl>
                                          <p:spTgt spid="16">
                                            <p:txEl>
                                              <p:pRg st="1" end="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2" presetClass="entr" presetSubtype="4" fill="hold" nodeType="clickEffect">
                                  <p:stCondLst>
                                    <p:cond delay="0"/>
                                  </p:stCondLst>
                                  <p:childTnLst>
                                    <p:set>
                                      <p:cBhvr>
                                        <p:cTn id="59" dur="1" fill="hold">
                                          <p:stCondLst>
                                            <p:cond delay="0"/>
                                          </p:stCondLst>
                                        </p:cTn>
                                        <p:tgtEl>
                                          <p:spTgt spid="16">
                                            <p:txEl>
                                              <p:pRg st="3" end="3"/>
                                            </p:txEl>
                                          </p:spTgt>
                                        </p:tgtEl>
                                        <p:attrNameLst>
                                          <p:attrName>style.visibility</p:attrName>
                                        </p:attrNameLst>
                                      </p:cBhvr>
                                      <p:to>
                                        <p:strVal val="visible"/>
                                      </p:to>
                                    </p:set>
                                    <p:anim calcmode="lin" valueType="num">
                                      <p:cBhvr additive="base">
                                        <p:cTn id="60" dur="500" fill="hold"/>
                                        <p:tgtEl>
                                          <p:spTgt spid="16">
                                            <p:txEl>
                                              <p:pRg st="3" end="3"/>
                                            </p:txEl>
                                          </p:spTgt>
                                        </p:tgtEl>
                                        <p:attrNameLst>
                                          <p:attrName>ppt_x</p:attrName>
                                        </p:attrNameLst>
                                      </p:cBhvr>
                                      <p:tavLst>
                                        <p:tav tm="0">
                                          <p:val>
                                            <p:strVal val="#ppt_x"/>
                                          </p:val>
                                        </p:tav>
                                        <p:tav tm="100000">
                                          <p:val>
                                            <p:strVal val="#ppt_x"/>
                                          </p:val>
                                        </p:tav>
                                      </p:tavLst>
                                    </p:anim>
                                    <p:anim calcmode="lin" valueType="num">
                                      <p:cBhvr additive="base">
                                        <p:cTn id="61" dur="500" fill="hold"/>
                                        <p:tgtEl>
                                          <p:spTgt spid="16">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4" fill="hold" nodeType="clickEffect">
                                  <p:stCondLst>
                                    <p:cond delay="0"/>
                                  </p:stCondLst>
                                  <p:childTnLst>
                                    <p:set>
                                      <p:cBhvr>
                                        <p:cTn id="65" dur="1" fill="hold">
                                          <p:stCondLst>
                                            <p:cond delay="0"/>
                                          </p:stCondLst>
                                        </p:cTn>
                                        <p:tgtEl>
                                          <p:spTgt spid="16">
                                            <p:txEl>
                                              <p:pRg st="4" end="4"/>
                                            </p:txEl>
                                          </p:spTgt>
                                        </p:tgtEl>
                                        <p:attrNameLst>
                                          <p:attrName>style.visibility</p:attrName>
                                        </p:attrNameLst>
                                      </p:cBhvr>
                                      <p:to>
                                        <p:strVal val="visible"/>
                                      </p:to>
                                    </p:set>
                                    <p:anim calcmode="lin" valueType="num">
                                      <p:cBhvr additive="base">
                                        <p:cTn id="66"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additive="base">
                                        <p:cTn id="67" dur="500" fill="hold"/>
                                        <p:tgtEl>
                                          <p:spTgt spid="16">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45" presetClass="entr" presetSubtype="0" fill="hold" nodeType="clickEffect">
                                  <p:stCondLst>
                                    <p:cond delay="0"/>
                                  </p:stCondLst>
                                  <p:childTnLst>
                                    <p:set>
                                      <p:cBhvr>
                                        <p:cTn id="71" dur="1" fill="hold">
                                          <p:stCondLst>
                                            <p:cond delay="0"/>
                                          </p:stCondLst>
                                        </p:cTn>
                                        <p:tgtEl>
                                          <p:spTgt spid="16">
                                            <p:txEl>
                                              <p:pRg st="6" end="6"/>
                                            </p:txEl>
                                          </p:spTgt>
                                        </p:tgtEl>
                                        <p:attrNameLst>
                                          <p:attrName>style.visibility</p:attrName>
                                        </p:attrNameLst>
                                      </p:cBhvr>
                                      <p:to>
                                        <p:strVal val="visible"/>
                                      </p:to>
                                    </p:set>
                                    <p:animEffect transition="in" filter="fade">
                                      <p:cBhvr>
                                        <p:cTn id="72" dur="2000"/>
                                        <p:tgtEl>
                                          <p:spTgt spid="16">
                                            <p:txEl>
                                              <p:pRg st="6" end="6"/>
                                            </p:txEl>
                                          </p:spTgt>
                                        </p:tgtEl>
                                      </p:cBhvr>
                                    </p:animEffect>
                                    <p:anim calcmode="lin" valueType="num">
                                      <p:cBhvr>
                                        <p:cTn id="73" dur="2000" fill="hold"/>
                                        <p:tgtEl>
                                          <p:spTgt spid="16">
                                            <p:txEl>
                                              <p:pRg st="6" end="6"/>
                                            </p:txEl>
                                          </p:spTgt>
                                        </p:tgtEl>
                                        <p:attrNameLst>
                                          <p:attrName>ppt_w</p:attrName>
                                        </p:attrNameLst>
                                      </p:cBhvr>
                                      <p:tavLst>
                                        <p:tav tm="0" fmla="#ppt_w*sin(2.5*pi*$)">
                                          <p:val>
                                            <p:fltVal val="0"/>
                                          </p:val>
                                        </p:tav>
                                        <p:tav tm="100000">
                                          <p:val>
                                            <p:fltVal val="1"/>
                                          </p:val>
                                        </p:tav>
                                      </p:tavLst>
                                    </p:anim>
                                    <p:anim calcmode="lin" valueType="num">
                                      <p:cBhvr>
                                        <p:cTn id="74" dur="2000" fill="hold"/>
                                        <p:tgtEl>
                                          <p:spTgt spid="16">
                                            <p:txEl>
                                              <p:pRg st="6" end="6"/>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P spid="13" grpId="0"/>
      <p:bldP spid="14" grpId="0"/>
      <p:bldP spid="17" grpId="0"/>
      <p:bldP spid="18" grpId="0"/>
      <p:bldP spid="19"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ChangeArrowheads="1"/>
          </p:cNvSpPr>
          <p:nvPr/>
        </p:nvSpPr>
        <p:spPr bwMode="auto">
          <a:xfrm>
            <a:off x="-152400" y="-771525"/>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endParaRPr lang="en-US" altLang="en-US" sz="2800">
              <a:latin typeface="Times New Roman" panose="02020603050405020304" pitchFamily="18" charset="0"/>
            </a:endParaRPr>
          </a:p>
        </p:txBody>
      </p:sp>
      <p:sp>
        <p:nvSpPr>
          <p:cNvPr id="36867" name="TextBox 9"/>
          <p:cNvSpPr txBox="1">
            <a:spLocks noChangeArrowheads="1"/>
          </p:cNvSpPr>
          <p:nvPr/>
        </p:nvSpPr>
        <p:spPr bwMode="auto">
          <a:xfrm>
            <a:off x="228600" y="214313"/>
            <a:ext cx="8382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b="1">
                <a:solidFill>
                  <a:srgbClr val="006600"/>
                </a:solidFill>
                <a:latin typeface="Times New Roman" panose="02020603050405020304" pitchFamily="18" charset="0"/>
                <a:cs typeface="Times New Roman" panose="02020603050405020304" pitchFamily="18" charset="0"/>
              </a:rPr>
              <a:t>2. Điền từ còn thiếu vào chỗ trống .... để được câu đúng</a:t>
            </a:r>
            <a:endParaRPr lang="en-US" altLang="en-US" sz="2400" b="1">
              <a:latin typeface="Times New Roman" panose="02020603050405020304" pitchFamily="18" charset="0"/>
            </a:endParaRPr>
          </a:p>
        </p:txBody>
      </p:sp>
      <p:sp>
        <p:nvSpPr>
          <p:cNvPr id="3" name="TextBox 2"/>
          <p:cNvSpPr txBox="1">
            <a:spLocks noChangeArrowheads="1"/>
          </p:cNvSpPr>
          <p:nvPr/>
        </p:nvSpPr>
        <p:spPr bwMode="auto">
          <a:xfrm>
            <a:off x="228600" y="685800"/>
            <a:ext cx="8382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a:latin typeface="Times New Roman" panose="02020603050405020304" pitchFamily="18" charset="0"/>
              </a:rPr>
              <a:t>- Điền từ còn thiếu vào chỗ chấm: ( </a:t>
            </a:r>
            <a:r>
              <a:rPr lang="nl-NL" altLang="en-US" sz="2800" i="1">
                <a:latin typeface="Times New Roman" panose="02020603050405020304" pitchFamily="18" charset="0"/>
              </a:rPr>
              <a:t>trang 54-SGK )</a:t>
            </a:r>
            <a:r>
              <a:rPr lang="nl-NL" altLang="en-US" sz="2800">
                <a:latin typeface="Times New Roman" panose="02020603050405020304" pitchFamily="18" charset="0"/>
              </a:rPr>
              <a:t>.</a:t>
            </a:r>
            <a:endParaRPr lang="en-US" altLang="en-US" sz="2800">
              <a:latin typeface="Times New Roman" panose="02020603050405020304" pitchFamily="18" charset="0"/>
            </a:endParaRPr>
          </a:p>
        </p:txBody>
      </p:sp>
      <p:sp>
        <p:nvSpPr>
          <p:cNvPr id="18" name="TextBox 17"/>
          <p:cNvSpPr txBox="1">
            <a:spLocks noChangeArrowheads="1"/>
          </p:cNvSpPr>
          <p:nvPr/>
        </p:nvSpPr>
        <p:spPr bwMode="auto">
          <a:xfrm>
            <a:off x="228600" y="1914525"/>
            <a:ext cx="85344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 Trong kiểu gõ </a:t>
            </a:r>
            <a:r>
              <a:rPr lang="en-US" altLang="en-US" sz="2800" b="1">
                <a:solidFill>
                  <a:srgbClr val="FF0000"/>
                </a:solidFill>
                <a:latin typeface="Times New Roman" panose="02020603050405020304" pitchFamily="18" charset="0"/>
              </a:rPr>
              <a:t>Vni </a:t>
            </a:r>
            <a:r>
              <a:rPr lang="en-US" altLang="en-US" sz="2800" b="1">
                <a:latin typeface="Times New Roman" panose="02020603050405020304" pitchFamily="18" charset="0"/>
              </a:rPr>
              <a:t> </a:t>
            </a:r>
            <a:r>
              <a:rPr lang="en-US" altLang="en-US" sz="2800">
                <a:latin typeface="Times New Roman" panose="02020603050405020304" pitchFamily="18" charset="0"/>
              </a:rPr>
              <a:t>em gõ chữ gì để được chữ </a:t>
            </a:r>
            <a:r>
              <a:rPr lang="en-US" altLang="en-US" sz="2800" b="1">
                <a:solidFill>
                  <a:srgbClr val="FF0000"/>
                </a:solidFill>
                <a:latin typeface="Times New Roman" panose="02020603050405020304" pitchFamily="18" charset="0"/>
              </a:rPr>
              <a:t>ô, ư, đ, ă  </a:t>
            </a:r>
          </a:p>
        </p:txBody>
      </p:sp>
      <p:sp>
        <p:nvSpPr>
          <p:cNvPr id="25" name="TextBox 24"/>
          <p:cNvSpPr txBox="1">
            <a:spLocks noChangeArrowheads="1"/>
          </p:cNvSpPr>
          <p:nvPr/>
        </p:nvSpPr>
        <p:spPr bwMode="auto">
          <a:xfrm>
            <a:off x="228600" y="2295525"/>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a/ ....... .... </a:t>
            </a:r>
            <a:r>
              <a:rPr lang="en-US" altLang="en-US" sz="2800" smtClean="0">
                <a:latin typeface="Times New Roman" panose="02020603050405020304" pitchFamily="18" charset="0"/>
              </a:rPr>
              <a:t>........................................được </a:t>
            </a:r>
            <a:r>
              <a:rPr lang="en-US" altLang="en-US" sz="2800">
                <a:latin typeface="Times New Roman" panose="02020603050405020304" pitchFamily="18" charset="0"/>
              </a:rPr>
              <a:t>chữ </a:t>
            </a:r>
            <a:r>
              <a:rPr lang="en-US" altLang="en-US" sz="2800" b="1">
                <a:solidFill>
                  <a:srgbClr val="FF0000"/>
                </a:solidFill>
                <a:latin typeface="Times New Roman" panose="02020603050405020304" pitchFamily="18" charset="0"/>
              </a:rPr>
              <a:t>ô</a:t>
            </a:r>
            <a:r>
              <a:rPr lang="en-US" altLang="en-US" sz="2800">
                <a:latin typeface="Times New Roman" panose="02020603050405020304" pitchFamily="18" charset="0"/>
              </a:rPr>
              <a:t> trên màn hình  </a:t>
            </a:r>
          </a:p>
        </p:txBody>
      </p:sp>
      <p:sp>
        <p:nvSpPr>
          <p:cNvPr id="30" name="TextBox 29"/>
          <p:cNvSpPr txBox="1">
            <a:spLocks noChangeArrowheads="1"/>
          </p:cNvSpPr>
          <p:nvPr/>
        </p:nvSpPr>
        <p:spPr bwMode="auto">
          <a:xfrm>
            <a:off x="228600" y="2752725"/>
            <a:ext cx="90678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b/ ....... </a:t>
            </a:r>
            <a:r>
              <a:rPr lang="en-US" altLang="en-US" sz="2800" smtClean="0">
                <a:latin typeface="Times New Roman" panose="02020603050405020304" pitchFamily="18" charset="0"/>
              </a:rPr>
              <a:t>..........................................  </a:t>
            </a:r>
            <a:r>
              <a:rPr lang="en-US" altLang="en-US" sz="2800">
                <a:latin typeface="Times New Roman" panose="02020603050405020304" pitchFamily="18" charset="0"/>
              </a:rPr>
              <a:t>được chữ </a:t>
            </a:r>
            <a:r>
              <a:rPr lang="en-US" altLang="en-US" sz="2800" b="1">
                <a:solidFill>
                  <a:srgbClr val="FF0000"/>
                </a:solidFill>
                <a:latin typeface="Times New Roman" panose="02020603050405020304" pitchFamily="18" charset="0"/>
              </a:rPr>
              <a:t>ư</a:t>
            </a:r>
            <a:r>
              <a:rPr lang="en-US" altLang="en-US" sz="2800">
                <a:latin typeface="Times New Roman" panose="02020603050405020304" pitchFamily="18" charset="0"/>
              </a:rPr>
              <a:t> trên màn hình</a:t>
            </a:r>
          </a:p>
        </p:txBody>
      </p:sp>
      <p:sp>
        <p:nvSpPr>
          <p:cNvPr id="31" name="TextBox 30"/>
          <p:cNvSpPr txBox="1">
            <a:spLocks noChangeArrowheads="1"/>
          </p:cNvSpPr>
          <p:nvPr/>
        </p:nvSpPr>
        <p:spPr bwMode="auto">
          <a:xfrm>
            <a:off x="242888" y="3286125"/>
            <a:ext cx="890111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c/ ......... </a:t>
            </a:r>
            <a:r>
              <a:rPr lang="en-US" altLang="en-US" sz="2800" smtClean="0">
                <a:latin typeface="Times New Roman" panose="02020603050405020304" pitchFamily="18" charset="0"/>
              </a:rPr>
              <a:t>..........................................</a:t>
            </a:r>
            <a:r>
              <a:rPr lang="en-US" altLang="en-US" sz="2800">
                <a:latin typeface="Times New Roman" panose="02020603050405020304" pitchFamily="18" charset="0"/>
              </a:rPr>
              <a:t>được chữ </a:t>
            </a:r>
            <a:r>
              <a:rPr lang="en-US" altLang="en-US" sz="2800" b="1">
                <a:solidFill>
                  <a:srgbClr val="FF0000"/>
                </a:solidFill>
                <a:latin typeface="Times New Roman" panose="02020603050405020304" pitchFamily="18" charset="0"/>
              </a:rPr>
              <a:t>đ</a:t>
            </a:r>
            <a:r>
              <a:rPr lang="en-US" altLang="en-US" sz="2800">
                <a:latin typeface="Times New Roman" panose="02020603050405020304" pitchFamily="18" charset="0"/>
              </a:rPr>
              <a:t> trên màn hình</a:t>
            </a:r>
          </a:p>
        </p:txBody>
      </p:sp>
      <p:sp>
        <p:nvSpPr>
          <p:cNvPr id="32" name="TextBox 31"/>
          <p:cNvSpPr txBox="1">
            <a:spLocks noChangeArrowheads="1"/>
          </p:cNvSpPr>
          <p:nvPr/>
        </p:nvSpPr>
        <p:spPr bwMode="auto">
          <a:xfrm>
            <a:off x="228600" y="3821112"/>
            <a:ext cx="89154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d/ ....... </a:t>
            </a:r>
            <a:r>
              <a:rPr lang="en-US" altLang="en-US" sz="2800" smtClean="0">
                <a:latin typeface="Times New Roman" panose="02020603050405020304" pitchFamily="18" charset="0"/>
              </a:rPr>
              <a:t>............................................</a:t>
            </a:r>
            <a:r>
              <a:rPr lang="en-US" altLang="en-US" sz="2800">
                <a:latin typeface="Times New Roman" panose="02020603050405020304" pitchFamily="18" charset="0"/>
              </a:rPr>
              <a:t>được chữ </a:t>
            </a:r>
            <a:r>
              <a:rPr lang="en-US" altLang="en-US" sz="2800" b="1">
                <a:solidFill>
                  <a:srgbClr val="FF0000"/>
                </a:solidFill>
                <a:latin typeface="Times New Roman" panose="02020603050405020304" pitchFamily="18" charset="0"/>
              </a:rPr>
              <a:t>ă</a:t>
            </a:r>
            <a:r>
              <a:rPr lang="en-US" altLang="en-US" sz="2800">
                <a:latin typeface="Times New Roman" panose="02020603050405020304" pitchFamily="18" charset="0"/>
              </a:rPr>
              <a:t> trên màn hình</a:t>
            </a:r>
          </a:p>
        </p:txBody>
      </p:sp>
      <p:sp>
        <p:nvSpPr>
          <p:cNvPr id="33" name="TextBox 32"/>
          <p:cNvSpPr txBox="1">
            <a:spLocks noChangeArrowheads="1"/>
          </p:cNvSpPr>
          <p:nvPr/>
        </p:nvSpPr>
        <p:spPr bwMode="auto">
          <a:xfrm>
            <a:off x="304800" y="4276725"/>
            <a:ext cx="50434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 Trong kiểu gõ </a:t>
            </a:r>
            <a:r>
              <a:rPr lang="en-US" altLang="en-US" sz="2800" b="1" smtClean="0">
                <a:solidFill>
                  <a:srgbClr val="FF0000"/>
                </a:solidFill>
                <a:latin typeface="Times New Roman" panose="02020603050405020304" pitchFamily="18" charset="0"/>
              </a:rPr>
              <a:t>Telex </a:t>
            </a:r>
            <a:r>
              <a:rPr lang="en-US" altLang="en-US" sz="2800" b="1" smtClean="0">
                <a:latin typeface="Times New Roman" panose="02020603050405020304" pitchFamily="18" charset="0"/>
              </a:rPr>
              <a:t> </a:t>
            </a:r>
            <a:r>
              <a:rPr lang="en-US" altLang="en-US" sz="2800">
                <a:latin typeface="Times New Roman" panose="02020603050405020304" pitchFamily="18" charset="0"/>
              </a:rPr>
              <a:t>để được từ</a:t>
            </a:r>
            <a:endParaRPr lang="en-US" altLang="en-US" sz="2800">
              <a:solidFill>
                <a:srgbClr val="FF0000"/>
              </a:solidFill>
              <a:latin typeface="Times New Roman" panose="02020603050405020304" pitchFamily="18" charset="0"/>
            </a:endParaRPr>
          </a:p>
        </p:txBody>
      </p:sp>
      <p:sp>
        <p:nvSpPr>
          <p:cNvPr id="34" name="TextBox 33"/>
          <p:cNvSpPr txBox="1">
            <a:spLocks noChangeArrowheads="1"/>
          </p:cNvSpPr>
          <p:nvPr/>
        </p:nvSpPr>
        <p:spPr bwMode="auto">
          <a:xfrm>
            <a:off x="228600" y="47339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a:latin typeface="Times New Roman" panose="02020603050405020304" pitchFamily="18" charset="0"/>
              </a:rPr>
              <a:t>a/ </a:t>
            </a:r>
            <a:r>
              <a:rPr lang="en-US" altLang="en-US" sz="2800">
                <a:solidFill>
                  <a:srgbClr val="00CC00"/>
                </a:solidFill>
                <a:latin typeface="Times New Roman" panose="02020603050405020304" pitchFamily="18" charset="0"/>
              </a:rPr>
              <a:t>Hồ hởi</a:t>
            </a:r>
            <a:r>
              <a:rPr lang="en-US" altLang="en-US" sz="2800">
                <a:latin typeface="Times New Roman" panose="02020603050405020304" pitchFamily="18" charset="0"/>
              </a:rPr>
              <a:t>, em gõ</a:t>
            </a:r>
            <a:endParaRPr lang="en-US" altLang="en-US" sz="2800">
              <a:solidFill>
                <a:srgbClr val="FF0000"/>
              </a:solidFill>
              <a:latin typeface="Times New Roman" panose="02020603050405020304" pitchFamily="18" charset="0"/>
            </a:endParaRPr>
          </a:p>
        </p:txBody>
      </p:sp>
      <p:sp>
        <p:nvSpPr>
          <p:cNvPr id="35" name="TextBox 34"/>
          <p:cNvSpPr txBox="1">
            <a:spLocks noChangeArrowheads="1"/>
          </p:cNvSpPr>
          <p:nvPr/>
        </p:nvSpPr>
        <p:spPr bwMode="auto">
          <a:xfrm>
            <a:off x="234950" y="5343525"/>
            <a:ext cx="533400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b/ </a:t>
            </a:r>
            <a:r>
              <a:rPr lang="en-US" altLang="en-US" sz="2800" dirty="0" err="1">
                <a:solidFill>
                  <a:srgbClr val="00CC00"/>
                </a:solidFill>
                <a:latin typeface="Times New Roman" panose="02020603050405020304" pitchFamily="18" charset="0"/>
              </a:rPr>
              <a:t>cá</a:t>
            </a:r>
            <a:r>
              <a:rPr lang="en-US" altLang="en-US" sz="2800" dirty="0">
                <a:solidFill>
                  <a:srgbClr val="00CC00"/>
                </a:solidFill>
                <a:latin typeface="Times New Roman" panose="02020603050405020304" pitchFamily="18" charset="0"/>
              </a:rPr>
              <a:t> </a:t>
            </a:r>
            <a:r>
              <a:rPr lang="en-US" altLang="en-US" sz="2800" dirty="0" err="1">
                <a:solidFill>
                  <a:srgbClr val="00CC00"/>
                </a:solidFill>
                <a:latin typeface="Times New Roman" panose="02020603050405020304" pitchFamily="18" charset="0"/>
              </a:rPr>
              <a:t>quả</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em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gõ</a:t>
            </a:r>
            <a:endParaRPr lang="en-US" altLang="en-US" sz="2800" dirty="0">
              <a:solidFill>
                <a:srgbClr val="FF0000"/>
              </a:solidFill>
              <a:latin typeface="Times New Roman" panose="02020603050405020304" pitchFamily="18" charset="0"/>
            </a:endParaRPr>
          </a:p>
        </p:txBody>
      </p:sp>
      <p:sp>
        <p:nvSpPr>
          <p:cNvPr id="36" name="TextBox 35"/>
          <p:cNvSpPr txBox="1">
            <a:spLocks noChangeArrowheads="1"/>
          </p:cNvSpPr>
          <p:nvPr/>
        </p:nvSpPr>
        <p:spPr bwMode="auto">
          <a:xfrm>
            <a:off x="234950" y="5876925"/>
            <a:ext cx="73850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dirty="0" smtClean="0">
                <a:latin typeface="Times New Roman" panose="02020603050405020304" pitchFamily="18" charset="0"/>
              </a:rPr>
              <a:t>c/ </a:t>
            </a:r>
            <a:r>
              <a:rPr lang="en-US" altLang="en-US" sz="2800" dirty="0" err="1">
                <a:solidFill>
                  <a:srgbClr val="00CC00"/>
                </a:solidFill>
                <a:latin typeface="Times New Roman" panose="02020603050405020304" pitchFamily="18" charset="0"/>
              </a:rPr>
              <a:t>lực</a:t>
            </a:r>
            <a:r>
              <a:rPr lang="en-US" altLang="en-US" sz="2800" dirty="0">
                <a:solidFill>
                  <a:srgbClr val="00CC00"/>
                </a:solidFill>
                <a:latin typeface="Times New Roman" panose="02020603050405020304" pitchFamily="18" charset="0"/>
              </a:rPr>
              <a:t> </a:t>
            </a:r>
            <a:r>
              <a:rPr lang="en-US" altLang="en-US" sz="2800" dirty="0" err="1">
                <a:solidFill>
                  <a:srgbClr val="00CC00"/>
                </a:solidFill>
                <a:latin typeface="Times New Roman" panose="02020603050405020304" pitchFamily="18" charset="0"/>
              </a:rPr>
              <a:t>lưỡng</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em</a:t>
            </a:r>
            <a:r>
              <a:rPr lang="en-US" altLang="en-US" sz="2800" dirty="0">
                <a:latin typeface="Times New Roman" panose="02020603050405020304" pitchFamily="18" charset="0"/>
              </a:rPr>
              <a:t> </a:t>
            </a:r>
            <a:r>
              <a:rPr lang="en-US" altLang="en-US" sz="2800" dirty="0" err="1">
                <a:latin typeface="Times New Roman" panose="02020603050405020304" pitchFamily="18" charset="0"/>
              </a:rPr>
              <a:t>gõ</a:t>
            </a:r>
            <a:endParaRPr lang="en-US" altLang="en-US" sz="2800" dirty="0">
              <a:solidFill>
                <a:srgbClr val="FF0000"/>
              </a:solidFill>
              <a:latin typeface="Times New Roman" panose="02020603050405020304" pitchFamily="18" charset="0"/>
            </a:endParaRPr>
          </a:p>
        </p:txBody>
      </p:sp>
      <p:sp>
        <p:nvSpPr>
          <p:cNvPr id="27" name="TextBox 26"/>
          <p:cNvSpPr txBox="1">
            <a:spLocks noChangeArrowheads="1"/>
          </p:cNvSpPr>
          <p:nvPr/>
        </p:nvSpPr>
        <p:spPr bwMode="auto">
          <a:xfrm>
            <a:off x="9372600" y="2314136"/>
            <a:ext cx="5867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smtClean="0">
                <a:solidFill>
                  <a:srgbClr val="FF0000"/>
                </a:solidFill>
                <a:latin typeface="Times New Roman" panose="02020603050405020304" pitchFamily="18" charset="0"/>
              </a:rPr>
              <a:t>Gõ </a:t>
            </a:r>
            <a:r>
              <a:rPr lang="en-US" altLang="en-US" sz="2400">
                <a:solidFill>
                  <a:srgbClr val="FF0000"/>
                </a:solidFill>
                <a:latin typeface="Times New Roman" panose="02020603050405020304" pitchFamily="18" charset="0"/>
              </a:rPr>
              <a:t>chữ o và phím số 6 ở hàng phím số</a:t>
            </a:r>
          </a:p>
        </p:txBody>
      </p:sp>
      <p:sp>
        <p:nvSpPr>
          <p:cNvPr id="39" name="TextBox 38"/>
          <p:cNvSpPr txBox="1">
            <a:spLocks noChangeArrowheads="1"/>
          </p:cNvSpPr>
          <p:nvPr/>
        </p:nvSpPr>
        <p:spPr bwMode="auto">
          <a:xfrm>
            <a:off x="9296400" y="2785404"/>
            <a:ext cx="57912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smtClean="0">
                <a:solidFill>
                  <a:srgbClr val="FF0000"/>
                </a:solidFill>
                <a:latin typeface="Times New Roman" panose="02020603050405020304" pitchFamily="18" charset="0"/>
              </a:rPr>
              <a:t>Gõ </a:t>
            </a:r>
            <a:r>
              <a:rPr lang="en-US" altLang="en-US" sz="2400">
                <a:solidFill>
                  <a:srgbClr val="FF0000"/>
                </a:solidFill>
                <a:latin typeface="Times New Roman" panose="02020603050405020304" pitchFamily="18" charset="0"/>
              </a:rPr>
              <a:t>chữ u </a:t>
            </a:r>
            <a:r>
              <a:rPr lang="en-US" altLang="en-US" sz="2400" smtClean="0">
                <a:solidFill>
                  <a:srgbClr val="FF0000"/>
                </a:solidFill>
                <a:latin typeface="Times New Roman" panose="02020603050405020304" pitchFamily="18" charset="0"/>
              </a:rPr>
              <a:t>phím </a:t>
            </a:r>
            <a:r>
              <a:rPr lang="en-US" altLang="en-US" sz="2400">
                <a:solidFill>
                  <a:srgbClr val="FF0000"/>
                </a:solidFill>
                <a:latin typeface="Times New Roman" panose="02020603050405020304" pitchFamily="18" charset="0"/>
              </a:rPr>
              <a:t>số 7 ở hàng phím số</a:t>
            </a:r>
          </a:p>
        </p:txBody>
      </p:sp>
      <p:sp>
        <p:nvSpPr>
          <p:cNvPr id="40" name="TextBox 39"/>
          <p:cNvSpPr txBox="1">
            <a:spLocks noChangeArrowheads="1"/>
          </p:cNvSpPr>
          <p:nvPr/>
        </p:nvSpPr>
        <p:spPr bwMode="auto">
          <a:xfrm>
            <a:off x="9372600" y="3325542"/>
            <a:ext cx="567372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smtClean="0">
                <a:solidFill>
                  <a:srgbClr val="FF0000"/>
                </a:solidFill>
                <a:latin typeface="Times New Roman" panose="02020603050405020304" pitchFamily="18" charset="0"/>
              </a:rPr>
              <a:t>Gõ </a:t>
            </a:r>
            <a:r>
              <a:rPr lang="en-US" altLang="en-US" sz="2400">
                <a:solidFill>
                  <a:srgbClr val="FF0000"/>
                </a:solidFill>
                <a:latin typeface="Times New Roman" panose="02020603050405020304" pitchFamily="18" charset="0"/>
              </a:rPr>
              <a:t>chữ d </a:t>
            </a:r>
            <a:r>
              <a:rPr lang="en-US" altLang="en-US" sz="2400" smtClean="0">
                <a:solidFill>
                  <a:srgbClr val="FF0000"/>
                </a:solidFill>
                <a:latin typeface="Times New Roman" panose="02020603050405020304" pitchFamily="18" charset="0"/>
              </a:rPr>
              <a:t>phím </a:t>
            </a:r>
            <a:r>
              <a:rPr lang="en-US" altLang="en-US" sz="2400">
                <a:solidFill>
                  <a:srgbClr val="FF0000"/>
                </a:solidFill>
                <a:latin typeface="Times New Roman" panose="02020603050405020304" pitchFamily="18" charset="0"/>
              </a:rPr>
              <a:t>số 9 ở hàng phím số </a:t>
            </a:r>
          </a:p>
        </p:txBody>
      </p:sp>
      <p:sp>
        <p:nvSpPr>
          <p:cNvPr id="41" name="TextBox 40"/>
          <p:cNvSpPr txBox="1">
            <a:spLocks noChangeArrowheads="1"/>
          </p:cNvSpPr>
          <p:nvPr/>
        </p:nvSpPr>
        <p:spPr bwMode="auto">
          <a:xfrm>
            <a:off x="9525000" y="3824946"/>
            <a:ext cx="571031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400" smtClean="0">
                <a:solidFill>
                  <a:srgbClr val="FF0000"/>
                </a:solidFill>
                <a:latin typeface="Times New Roman" panose="02020603050405020304" pitchFamily="18" charset="0"/>
              </a:rPr>
              <a:t>Gõ </a:t>
            </a:r>
            <a:r>
              <a:rPr lang="en-US" altLang="en-US" sz="2400">
                <a:solidFill>
                  <a:srgbClr val="FF0000"/>
                </a:solidFill>
                <a:latin typeface="Times New Roman" panose="02020603050405020304" pitchFamily="18" charset="0"/>
              </a:rPr>
              <a:t>chữ a </a:t>
            </a:r>
            <a:r>
              <a:rPr lang="en-US" altLang="en-US" sz="2400" smtClean="0">
                <a:solidFill>
                  <a:srgbClr val="FF0000"/>
                </a:solidFill>
                <a:latin typeface="Times New Roman" panose="02020603050405020304" pitchFamily="18" charset="0"/>
              </a:rPr>
              <a:t>phím </a:t>
            </a:r>
            <a:r>
              <a:rPr lang="en-US" altLang="en-US" sz="2400">
                <a:solidFill>
                  <a:srgbClr val="FF0000"/>
                </a:solidFill>
                <a:latin typeface="Times New Roman" panose="02020603050405020304" pitchFamily="18" charset="0"/>
              </a:rPr>
              <a:t>số 8 ở hàng phím số </a:t>
            </a:r>
          </a:p>
        </p:txBody>
      </p:sp>
      <p:sp>
        <p:nvSpPr>
          <p:cNvPr id="29" name="TextBox 28"/>
          <p:cNvSpPr txBox="1">
            <a:spLocks noChangeArrowheads="1"/>
          </p:cNvSpPr>
          <p:nvPr/>
        </p:nvSpPr>
        <p:spPr bwMode="auto">
          <a:xfrm>
            <a:off x="9185275" y="4668128"/>
            <a:ext cx="3006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smtClean="0">
                <a:solidFill>
                  <a:srgbClr val="FF0000"/>
                </a:solidFill>
                <a:latin typeface="Times New Roman" panose="02020603050405020304" pitchFamily="18" charset="0"/>
              </a:rPr>
              <a:t>hoof </a:t>
            </a:r>
            <a:r>
              <a:rPr lang="en-US" altLang="en-US" sz="2800">
                <a:solidFill>
                  <a:srgbClr val="FF0000"/>
                </a:solidFill>
                <a:latin typeface="Times New Roman" panose="02020603050405020304" pitchFamily="18" charset="0"/>
              </a:rPr>
              <a:t>howir</a:t>
            </a:r>
            <a:endParaRPr lang="en-US" altLang="en-US" sz="2800">
              <a:latin typeface="Times New Roman" panose="02020603050405020304" pitchFamily="18" charset="0"/>
            </a:endParaRPr>
          </a:p>
        </p:txBody>
      </p:sp>
      <p:sp>
        <p:nvSpPr>
          <p:cNvPr id="23552" name="TextBox 23551"/>
          <p:cNvSpPr txBox="1">
            <a:spLocks noChangeArrowheads="1"/>
          </p:cNvSpPr>
          <p:nvPr/>
        </p:nvSpPr>
        <p:spPr bwMode="auto">
          <a:xfrm>
            <a:off x="8991600" y="5343525"/>
            <a:ext cx="24352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smtClean="0">
                <a:solidFill>
                  <a:srgbClr val="FF0000"/>
                </a:solidFill>
                <a:latin typeface="Times New Roman" panose="02020603050405020304" pitchFamily="18" charset="0"/>
              </a:rPr>
              <a:t>cas </a:t>
            </a:r>
            <a:r>
              <a:rPr lang="en-US" altLang="en-US" sz="2800">
                <a:solidFill>
                  <a:srgbClr val="FF0000"/>
                </a:solidFill>
                <a:latin typeface="Times New Roman" panose="02020603050405020304" pitchFamily="18" charset="0"/>
              </a:rPr>
              <a:t>quar</a:t>
            </a:r>
            <a:endParaRPr lang="en-US" altLang="en-US" sz="2800">
              <a:latin typeface="Times New Roman" panose="02020603050405020304" pitchFamily="18" charset="0"/>
            </a:endParaRPr>
          </a:p>
        </p:txBody>
      </p:sp>
      <p:sp>
        <p:nvSpPr>
          <p:cNvPr id="23553" name="TextBox 23552"/>
          <p:cNvSpPr txBox="1">
            <a:spLocks noChangeArrowheads="1"/>
          </p:cNvSpPr>
          <p:nvPr/>
        </p:nvSpPr>
        <p:spPr bwMode="auto">
          <a:xfrm>
            <a:off x="9067800" y="5811128"/>
            <a:ext cx="36925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en-US" altLang="en-US" sz="2800" smtClean="0">
                <a:solidFill>
                  <a:srgbClr val="FF0000"/>
                </a:solidFill>
                <a:latin typeface="Times New Roman" panose="02020603050405020304" pitchFamily="18" charset="0"/>
              </a:rPr>
              <a:t>luwcj </a:t>
            </a:r>
            <a:r>
              <a:rPr lang="en-US" altLang="en-US" sz="2800">
                <a:solidFill>
                  <a:srgbClr val="FF0000"/>
                </a:solidFill>
                <a:latin typeface="Times New Roman" panose="02020603050405020304" pitchFamily="18" charset="0"/>
              </a:rPr>
              <a:t>luowngx</a:t>
            </a:r>
            <a:endParaRPr lang="en-US" altLang="en-US" sz="2800">
              <a:latin typeface="Times New Roman" panose="02020603050405020304" pitchFamily="18" charset="0"/>
            </a:endParaRPr>
          </a:p>
        </p:txBody>
      </p:sp>
      <p:sp>
        <p:nvSpPr>
          <p:cNvPr id="21" name="TextBox 20"/>
          <p:cNvSpPr txBox="1">
            <a:spLocks noChangeArrowheads="1"/>
          </p:cNvSpPr>
          <p:nvPr/>
        </p:nvSpPr>
        <p:spPr bwMode="auto">
          <a:xfrm>
            <a:off x="304800" y="1152525"/>
            <a:ext cx="83820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cs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cs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cs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cs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cs typeface="Arial" panose="020B0604020202020204" pitchFamily="34" charset="0"/>
              </a:defRPr>
            </a:lvl9pPr>
          </a:lstStyle>
          <a:p>
            <a:pPr eaLnBrk="1" hangingPunct="1">
              <a:spcBef>
                <a:spcPct val="0"/>
              </a:spcBef>
              <a:buFontTx/>
              <a:buNone/>
            </a:pPr>
            <a:r>
              <a:rPr lang="nl-NL" altLang="en-US" sz="2800" smtClean="0">
                <a:latin typeface="Times New Roman" panose="02020603050405020304" pitchFamily="18" charset="0"/>
              </a:rPr>
              <a:t>Có hai kiểu gõ chữ cái tiếng Việt là.............. và .............</a:t>
            </a:r>
            <a:endParaRPr lang="en-US" altLang="en-US" sz="2800">
              <a:latin typeface="Times New Roman" panose="02020603050405020304" pitchFamily="18" charset="0"/>
            </a:endParaRPr>
          </a:p>
        </p:txBody>
      </p:sp>
      <p:sp>
        <p:nvSpPr>
          <p:cNvPr id="2" name="Rectangle 1"/>
          <p:cNvSpPr/>
          <p:nvPr/>
        </p:nvSpPr>
        <p:spPr>
          <a:xfrm>
            <a:off x="5568950" y="1141413"/>
            <a:ext cx="744114" cy="523220"/>
          </a:xfrm>
          <a:prstGeom prst="rect">
            <a:avLst/>
          </a:prstGeom>
        </p:spPr>
        <p:txBody>
          <a:bodyPr wrap="none">
            <a:spAutoFit/>
          </a:bodyPr>
          <a:lstStyle/>
          <a:p>
            <a:r>
              <a:rPr lang="en-US" altLang="en-US" b="1" smtClean="0">
                <a:solidFill>
                  <a:srgbClr val="FF0000"/>
                </a:solidFill>
              </a:rPr>
              <a:t>Vni</a:t>
            </a:r>
            <a:endParaRPr lang="en-US"/>
          </a:p>
        </p:txBody>
      </p:sp>
      <p:sp>
        <p:nvSpPr>
          <p:cNvPr id="4" name="Rectangle 3"/>
          <p:cNvSpPr/>
          <p:nvPr/>
        </p:nvSpPr>
        <p:spPr>
          <a:xfrm>
            <a:off x="7109939" y="1153180"/>
            <a:ext cx="1076641" cy="523220"/>
          </a:xfrm>
          <a:prstGeom prst="rect">
            <a:avLst/>
          </a:prstGeom>
        </p:spPr>
        <p:txBody>
          <a:bodyPr wrap="none">
            <a:spAutoFit/>
          </a:bodyPr>
          <a:lstStyle/>
          <a:p>
            <a:r>
              <a:rPr lang="en-US" altLang="en-US" b="1">
                <a:solidFill>
                  <a:srgbClr val="FF0000"/>
                </a:solidFill>
              </a:rPr>
              <a:t>Telex </a:t>
            </a:r>
            <a:endParaRPr lang="en-US"/>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heel(1)">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500"/>
                                        <p:tgtEl>
                                          <p:spTgt spid="4"/>
                                        </p:tgtEl>
                                      </p:cBhvr>
                                    </p:animEffect>
                                  </p:childTnLst>
                                </p:cTn>
                              </p:par>
                            </p:childTnLst>
                          </p:cTn>
                        </p:par>
                      </p:childTnLst>
                    </p:cTn>
                  </p:par>
                  <p:par>
                    <p:cTn id="24" fill="hold">
                      <p:stCondLst>
                        <p:cond delay="indefinite"/>
                      </p:stCondLst>
                      <p:childTnLst>
                        <p:par>
                          <p:cTn id="25" fill="hold">
                            <p:stCondLst>
                              <p:cond delay="0"/>
                            </p:stCondLst>
                            <p:childTnLst>
                              <p:par>
                                <p:cTn id="26" presetID="21" presetClass="entr" presetSubtype="1" fill="hold" grpId="0" nodeType="click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wheel(1)">
                                      <p:cBhvr>
                                        <p:cTn id="28" dur="500"/>
                                        <p:tgtEl>
                                          <p:spTgt spid="18"/>
                                        </p:tgtEl>
                                      </p:cBhvr>
                                    </p:animEffect>
                                  </p:childTnLst>
                                </p:cTn>
                              </p:par>
                            </p:childTnLst>
                          </p:cTn>
                        </p:par>
                      </p:childTnLst>
                    </p:cTn>
                  </p:par>
                  <p:par>
                    <p:cTn id="29" fill="hold" nodeType="clickPar">
                      <p:stCondLst>
                        <p:cond delay="indefinite"/>
                      </p:stCondLst>
                      <p:childTnLst>
                        <p:par>
                          <p:cTn id="30" fill="hold" nodeType="withGroup">
                            <p:stCondLst>
                              <p:cond delay="0"/>
                            </p:stCondLst>
                            <p:childTnLst>
                              <p:par>
                                <p:cTn id="31" presetID="22" presetClass="entr" presetSubtype="4" fill="hold" grpId="0"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childTnLst>
                    </p:cTn>
                  </p:par>
                  <p:par>
                    <p:cTn id="34" fill="hold" nodeType="clickPar">
                      <p:stCondLst>
                        <p:cond delay="indefinite"/>
                      </p:stCondLst>
                      <p:childTnLst>
                        <p:par>
                          <p:cTn id="35" fill="hold" nodeType="withGroup">
                            <p:stCondLst>
                              <p:cond delay="0"/>
                            </p:stCondLst>
                            <p:childTnLst>
                              <p:par>
                                <p:cTn id="36" presetID="35" presetClass="path" presetSubtype="0" accel="50000" decel="50000" fill="hold" grpId="0" nodeType="clickEffect">
                                  <p:stCondLst>
                                    <p:cond delay="0"/>
                                  </p:stCondLst>
                                  <p:childTnLst>
                                    <p:animMotion origin="layout" path="M -3.33333E-6 -4.81481E-6 L -0.97083 0.00417 " pathEditMode="relative" rAng="0" ptsTypes="AA">
                                      <p:cBhvr>
                                        <p:cTn id="37" dur="500" fill="hold"/>
                                        <p:tgtEl>
                                          <p:spTgt spid="27"/>
                                        </p:tgtEl>
                                        <p:attrNameLst>
                                          <p:attrName>ppt_x</p:attrName>
                                          <p:attrName>ppt_y</p:attrName>
                                        </p:attrNameLst>
                                      </p:cBhvr>
                                      <p:rCtr x="-48542" y="208"/>
                                    </p:animMotion>
                                  </p:childTnLst>
                                </p:cTn>
                              </p:par>
                            </p:childTnLst>
                          </p:cTn>
                        </p:par>
                      </p:childTnLst>
                    </p:cTn>
                  </p:par>
                  <p:par>
                    <p:cTn id="38" fill="hold" nodeType="clickPar">
                      <p:stCondLst>
                        <p:cond delay="indefinite"/>
                      </p:stCondLst>
                      <p:childTnLst>
                        <p:par>
                          <p:cTn id="39" fill="hold" nodeType="withGroup">
                            <p:stCondLst>
                              <p:cond delay="0"/>
                            </p:stCondLst>
                            <p:childTnLst>
                              <p:par>
                                <p:cTn id="40" presetID="6" presetClass="entr" presetSubtype="16" fill="hold" grpId="0" nodeType="click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circle(in)">
                                      <p:cBhvr>
                                        <p:cTn id="42" dur="500"/>
                                        <p:tgtEl>
                                          <p:spTgt spid="30"/>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path" presetSubtype="0" accel="50000" decel="50000" fill="hold" grpId="0" nodeType="clickEffect">
                                  <p:stCondLst>
                                    <p:cond delay="0"/>
                                  </p:stCondLst>
                                  <p:childTnLst>
                                    <p:animMotion origin="layout" path="M -3.33333E-6 0.00417 L -0.946 -4.81481E-6 " pathEditMode="relative" rAng="0" ptsTypes="AA">
                                      <p:cBhvr>
                                        <p:cTn id="46" dur="500" fill="hold"/>
                                        <p:tgtEl>
                                          <p:spTgt spid="39"/>
                                        </p:tgtEl>
                                        <p:attrNameLst>
                                          <p:attrName>ppt_x</p:attrName>
                                          <p:attrName>ppt_y</p:attrName>
                                        </p:attrNameLst>
                                      </p:cBhvr>
                                      <p:rCtr x="-47309" y="-208"/>
                                    </p:animMotion>
                                  </p:childTnLst>
                                </p:cTn>
                              </p:par>
                            </p:childTnLst>
                          </p:cTn>
                        </p:par>
                      </p:childTnLst>
                    </p:cTn>
                  </p:par>
                  <p:par>
                    <p:cTn id="47" fill="hold" nodeType="clickPar">
                      <p:stCondLst>
                        <p:cond delay="indefinite"/>
                      </p:stCondLst>
                      <p:childTnLst>
                        <p:par>
                          <p:cTn id="48" fill="hold" nodeType="withGroup">
                            <p:stCondLst>
                              <p:cond delay="0"/>
                            </p:stCondLst>
                            <p:childTnLst>
                              <p:par>
                                <p:cTn id="49" presetID="6" presetClass="entr" presetSubtype="16" fill="hold" grpId="0" nodeType="click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circle(in)">
                                      <p:cBhvr>
                                        <p:cTn id="51" dur="500"/>
                                        <p:tgtEl>
                                          <p:spTgt spid="31"/>
                                        </p:tgtEl>
                                      </p:cBhvr>
                                    </p:animEffect>
                                  </p:childTnLst>
                                </p:cTn>
                              </p:par>
                            </p:childTnLst>
                          </p:cTn>
                        </p:par>
                      </p:childTnLst>
                    </p:cTn>
                  </p:par>
                  <p:par>
                    <p:cTn id="52" fill="hold" nodeType="clickPar">
                      <p:stCondLst>
                        <p:cond delay="indefinite"/>
                      </p:stCondLst>
                      <p:childTnLst>
                        <p:par>
                          <p:cTn id="53" fill="hold" nodeType="withGroup">
                            <p:stCondLst>
                              <p:cond delay="0"/>
                            </p:stCondLst>
                            <p:childTnLst>
                              <p:par>
                                <p:cTn id="54" presetID="35" presetClass="path" presetSubtype="0" accel="50000" decel="50000" fill="hold" grpId="0" nodeType="clickEffect">
                                  <p:stCondLst>
                                    <p:cond delay="0"/>
                                  </p:stCondLst>
                                  <p:childTnLst>
                                    <p:animMotion origin="layout" path="M -3.05556E-6 1.48148E-6 L -0.96059 -0.00347 " pathEditMode="relative" rAng="0" ptsTypes="AA">
                                      <p:cBhvr>
                                        <p:cTn id="55" dur="500" fill="hold"/>
                                        <p:tgtEl>
                                          <p:spTgt spid="40"/>
                                        </p:tgtEl>
                                        <p:attrNameLst>
                                          <p:attrName>ppt_x</p:attrName>
                                          <p:attrName>ppt_y</p:attrName>
                                        </p:attrNameLst>
                                      </p:cBhvr>
                                      <p:rCtr x="-48038" y="-185"/>
                                    </p:animMotion>
                                  </p:childTnLst>
                                </p:cTn>
                              </p:par>
                            </p:childTnLst>
                          </p:cTn>
                        </p:par>
                      </p:childTnLst>
                    </p:cTn>
                  </p:par>
                  <p:par>
                    <p:cTn id="56" fill="hold" nodeType="clickPar">
                      <p:stCondLst>
                        <p:cond delay="indefinite"/>
                      </p:stCondLst>
                      <p:childTnLst>
                        <p:par>
                          <p:cTn id="57" fill="hold" nodeType="withGroup">
                            <p:stCondLst>
                              <p:cond delay="0"/>
                            </p:stCondLst>
                            <p:childTnLst>
                              <p:par>
                                <p:cTn id="58" presetID="6" presetClass="entr" presetSubtype="16" fill="hold" grpId="0" nodeType="clickEffect">
                                  <p:stCondLst>
                                    <p:cond delay="0"/>
                                  </p:stCondLst>
                                  <p:childTnLst>
                                    <p:set>
                                      <p:cBhvr>
                                        <p:cTn id="59" dur="1" fill="hold">
                                          <p:stCondLst>
                                            <p:cond delay="0"/>
                                          </p:stCondLst>
                                        </p:cTn>
                                        <p:tgtEl>
                                          <p:spTgt spid="32"/>
                                        </p:tgtEl>
                                        <p:attrNameLst>
                                          <p:attrName>style.visibility</p:attrName>
                                        </p:attrNameLst>
                                      </p:cBhvr>
                                      <p:to>
                                        <p:strVal val="visible"/>
                                      </p:to>
                                    </p:set>
                                    <p:animEffect transition="in" filter="circle(in)">
                                      <p:cBhvr>
                                        <p:cTn id="60" dur="500"/>
                                        <p:tgtEl>
                                          <p:spTgt spid="32"/>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35" presetClass="path" presetSubtype="0" accel="50000" decel="50000" fill="hold" grpId="0" nodeType="clickEffect">
                                  <p:stCondLst>
                                    <p:cond delay="0"/>
                                  </p:stCondLst>
                                  <p:childTnLst>
                                    <p:animMotion origin="layout" path="M 5.55556E-7 -3.7037E-6 L -0.97535 0.00602 " pathEditMode="relative" rAng="0" ptsTypes="AA">
                                      <p:cBhvr>
                                        <p:cTn id="64" dur="500" fill="hold"/>
                                        <p:tgtEl>
                                          <p:spTgt spid="41"/>
                                        </p:tgtEl>
                                        <p:attrNameLst>
                                          <p:attrName>ppt_x</p:attrName>
                                          <p:attrName>ppt_y</p:attrName>
                                        </p:attrNameLst>
                                      </p:cBhvr>
                                      <p:rCtr x="-48767" y="301"/>
                                    </p:animMotion>
                                  </p:childTnLst>
                                </p:cTn>
                              </p:par>
                            </p:childTnLst>
                          </p:cTn>
                        </p:par>
                      </p:childTnLst>
                    </p:cTn>
                  </p:par>
                  <p:par>
                    <p:cTn id="65" fill="hold" nodeType="clickPar">
                      <p:stCondLst>
                        <p:cond delay="indefinite"/>
                      </p:stCondLst>
                      <p:childTnLst>
                        <p:par>
                          <p:cTn id="66" fill="hold" nodeType="withGroup">
                            <p:stCondLst>
                              <p:cond delay="0"/>
                            </p:stCondLst>
                            <p:childTnLst>
                              <p:par>
                                <p:cTn id="67" presetID="6" presetClass="entr" presetSubtype="16" fill="hold" grpId="0" nodeType="clickEffect">
                                  <p:stCondLst>
                                    <p:cond delay="0"/>
                                  </p:stCondLst>
                                  <p:childTnLst>
                                    <p:set>
                                      <p:cBhvr>
                                        <p:cTn id="68" dur="1" fill="hold">
                                          <p:stCondLst>
                                            <p:cond delay="0"/>
                                          </p:stCondLst>
                                        </p:cTn>
                                        <p:tgtEl>
                                          <p:spTgt spid="33"/>
                                        </p:tgtEl>
                                        <p:attrNameLst>
                                          <p:attrName>style.visibility</p:attrName>
                                        </p:attrNameLst>
                                      </p:cBhvr>
                                      <p:to>
                                        <p:strVal val="visible"/>
                                      </p:to>
                                    </p:set>
                                    <p:animEffect transition="in" filter="circle(in)">
                                      <p:cBhvr>
                                        <p:cTn id="69" dur="500"/>
                                        <p:tgtEl>
                                          <p:spTgt spid="33"/>
                                        </p:tgtEl>
                                      </p:cBhvr>
                                    </p:animEffect>
                                  </p:childTnLst>
                                </p:cTn>
                              </p:par>
                            </p:childTnLst>
                          </p:cTn>
                        </p:par>
                      </p:childTnLst>
                    </p:cTn>
                  </p:par>
                  <p:par>
                    <p:cTn id="70" fill="hold" nodeType="clickPar">
                      <p:stCondLst>
                        <p:cond delay="indefinite"/>
                      </p:stCondLst>
                      <p:childTnLst>
                        <p:par>
                          <p:cTn id="71" fill="hold" nodeType="withGroup">
                            <p:stCondLst>
                              <p:cond delay="0"/>
                            </p:stCondLst>
                            <p:childTnLst>
                              <p:par>
                                <p:cTn id="72" presetID="6" presetClass="entr" presetSubtype="16" fill="hold" grpId="0" nodeType="click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circle(in)">
                                      <p:cBhvr>
                                        <p:cTn id="74" dur="500"/>
                                        <p:tgtEl>
                                          <p:spTgt spid="34"/>
                                        </p:tgtEl>
                                      </p:cBhvr>
                                    </p:animEffect>
                                  </p:childTnLst>
                                </p:cTn>
                              </p:par>
                            </p:childTnLst>
                          </p:cTn>
                        </p:par>
                      </p:childTnLst>
                    </p:cTn>
                  </p:par>
                  <p:par>
                    <p:cTn id="75" fill="hold" nodeType="clickPar">
                      <p:stCondLst>
                        <p:cond delay="indefinite"/>
                      </p:stCondLst>
                      <p:childTnLst>
                        <p:par>
                          <p:cTn id="76" fill="hold" nodeType="withGroup">
                            <p:stCondLst>
                              <p:cond delay="0"/>
                            </p:stCondLst>
                            <p:childTnLst>
                              <p:par>
                                <p:cTn id="77" presetID="35" presetClass="path" presetSubtype="0" accel="50000" decel="50000" fill="hold" grpId="0" nodeType="clickEffect">
                                  <p:stCondLst>
                                    <p:cond delay="0"/>
                                  </p:stCondLst>
                                  <p:childTnLst>
                                    <p:animMotion origin="layout" path="M -3.61111E-6 -1.48148E-6 L -0.71059 0.00486 " pathEditMode="relative" rAng="0" ptsTypes="AA">
                                      <p:cBhvr>
                                        <p:cTn id="78" dur="500" fill="hold"/>
                                        <p:tgtEl>
                                          <p:spTgt spid="29"/>
                                        </p:tgtEl>
                                        <p:attrNameLst>
                                          <p:attrName>ppt_x</p:attrName>
                                          <p:attrName>ppt_y</p:attrName>
                                        </p:attrNameLst>
                                      </p:cBhvr>
                                      <p:rCtr x="-35538" y="231"/>
                                    </p:animMotion>
                                  </p:childTnLst>
                                </p:cTn>
                              </p:par>
                            </p:childTnLst>
                          </p:cTn>
                        </p:par>
                      </p:childTnLst>
                    </p:cTn>
                  </p:par>
                  <p:par>
                    <p:cTn id="79" fill="hold" nodeType="clickPar">
                      <p:stCondLst>
                        <p:cond delay="indefinite"/>
                      </p:stCondLst>
                      <p:childTnLst>
                        <p:par>
                          <p:cTn id="80" fill="hold" nodeType="withGroup">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35"/>
                                        </p:tgtEl>
                                        <p:attrNameLst>
                                          <p:attrName>style.visibility</p:attrName>
                                        </p:attrNameLst>
                                      </p:cBhvr>
                                      <p:to>
                                        <p:strVal val="visible"/>
                                      </p:to>
                                    </p:set>
                                    <p:animEffect transition="in" filter="circle(in)">
                                      <p:cBhvr>
                                        <p:cTn id="83" dur="500"/>
                                        <p:tgtEl>
                                          <p:spTgt spid="35"/>
                                        </p:tgtEl>
                                      </p:cBhvr>
                                    </p:animEffect>
                                  </p:childTnLst>
                                </p:cTn>
                              </p:par>
                            </p:childTnLst>
                          </p:cTn>
                        </p:par>
                      </p:childTnLst>
                    </p:cTn>
                  </p:par>
                  <p:par>
                    <p:cTn id="84" fill="hold" nodeType="clickPar">
                      <p:stCondLst>
                        <p:cond delay="indefinite"/>
                      </p:stCondLst>
                      <p:childTnLst>
                        <p:par>
                          <p:cTn id="85" fill="hold" nodeType="withGroup">
                            <p:stCondLst>
                              <p:cond delay="0"/>
                            </p:stCondLst>
                            <p:childTnLst>
                              <p:par>
                                <p:cTn id="86" presetID="35" presetClass="path" presetSubtype="0" accel="50000" decel="50000" fill="hold" grpId="0" nodeType="clickEffect">
                                  <p:stCondLst>
                                    <p:cond delay="0"/>
                                  </p:stCondLst>
                                  <p:childTnLst>
                                    <p:animMotion origin="layout" path="M -3.05556E-6 -1.11111E-6 L -0.69184 -0.00486 " pathEditMode="relative" rAng="0" ptsTypes="AA">
                                      <p:cBhvr>
                                        <p:cTn id="87" dur="500" fill="hold"/>
                                        <p:tgtEl>
                                          <p:spTgt spid="23552"/>
                                        </p:tgtEl>
                                        <p:attrNameLst>
                                          <p:attrName>ppt_x</p:attrName>
                                          <p:attrName>ppt_y</p:attrName>
                                        </p:attrNameLst>
                                      </p:cBhvr>
                                      <p:rCtr x="-34601" y="-255"/>
                                    </p:animMotion>
                                  </p:childTnLst>
                                </p:cTn>
                              </p:par>
                            </p:childTnLst>
                          </p:cTn>
                        </p:par>
                      </p:childTnLst>
                    </p:cTn>
                  </p:par>
                  <p:par>
                    <p:cTn id="88" fill="hold" nodeType="clickPar">
                      <p:stCondLst>
                        <p:cond delay="indefinite"/>
                      </p:stCondLst>
                      <p:childTnLst>
                        <p:par>
                          <p:cTn id="89" fill="hold" nodeType="withGroup">
                            <p:stCondLst>
                              <p:cond delay="0"/>
                            </p:stCondLst>
                            <p:childTnLst>
                              <p:par>
                                <p:cTn id="90" presetID="6" presetClass="entr" presetSubtype="16" fill="hold" grpId="0" nodeType="clickEffect">
                                  <p:stCondLst>
                                    <p:cond delay="0"/>
                                  </p:stCondLst>
                                  <p:childTnLst>
                                    <p:set>
                                      <p:cBhvr>
                                        <p:cTn id="91" dur="1" fill="hold">
                                          <p:stCondLst>
                                            <p:cond delay="0"/>
                                          </p:stCondLst>
                                        </p:cTn>
                                        <p:tgtEl>
                                          <p:spTgt spid="36"/>
                                        </p:tgtEl>
                                        <p:attrNameLst>
                                          <p:attrName>style.visibility</p:attrName>
                                        </p:attrNameLst>
                                      </p:cBhvr>
                                      <p:to>
                                        <p:strVal val="visible"/>
                                      </p:to>
                                    </p:set>
                                    <p:animEffect transition="in" filter="circle(in)">
                                      <p:cBhvr>
                                        <p:cTn id="92" dur="500"/>
                                        <p:tgtEl>
                                          <p:spTgt spid="36"/>
                                        </p:tgtEl>
                                      </p:cBhvr>
                                    </p:animEffect>
                                  </p:childTnLst>
                                </p:cTn>
                              </p:par>
                            </p:childTnLst>
                          </p:cTn>
                        </p:par>
                      </p:childTnLst>
                    </p:cTn>
                  </p:par>
                  <p:par>
                    <p:cTn id="93" fill="hold" nodeType="clickPar">
                      <p:stCondLst>
                        <p:cond delay="indefinite"/>
                      </p:stCondLst>
                      <p:childTnLst>
                        <p:par>
                          <p:cTn id="94" fill="hold" nodeType="withGroup">
                            <p:stCondLst>
                              <p:cond delay="0"/>
                            </p:stCondLst>
                            <p:childTnLst>
                              <p:par>
                                <p:cTn id="95" presetID="35" presetClass="path" presetSubtype="0" accel="50000" decel="50000" fill="hold" grpId="0" nodeType="clickEffect">
                                  <p:stCondLst>
                                    <p:cond delay="0"/>
                                  </p:stCondLst>
                                  <p:childTnLst>
                                    <p:animMotion origin="layout" path="M 3.61111E-6 1.85185E-6 L -0.65643 0.00625 " pathEditMode="relative" rAng="0" ptsTypes="AA">
                                      <p:cBhvr>
                                        <p:cTn id="96" dur="500" fill="hold"/>
                                        <p:tgtEl>
                                          <p:spTgt spid="23553"/>
                                        </p:tgtEl>
                                        <p:attrNameLst>
                                          <p:attrName>ppt_x</p:attrName>
                                          <p:attrName>ppt_y</p:attrName>
                                        </p:attrNameLst>
                                      </p:cBhvr>
                                      <p:rCtr x="-32830" y="30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8" grpId="0"/>
      <p:bldP spid="25" grpId="0"/>
      <p:bldP spid="30" grpId="0"/>
      <p:bldP spid="31" grpId="0"/>
      <p:bldP spid="32" grpId="0"/>
      <p:bldP spid="33" grpId="0"/>
      <p:bldP spid="34" grpId="0"/>
      <p:bldP spid="35" grpId="0"/>
      <p:bldP spid="36" grpId="0"/>
      <p:bldP spid="27" grpId="0"/>
      <p:bldP spid="39" grpId="0"/>
      <p:bldP spid="40" grpId="0"/>
      <p:bldP spid="41" grpId="0"/>
      <p:bldP spid="29" grpId="0"/>
      <p:bldP spid="23552" grpId="0"/>
      <p:bldP spid="23553" grpId="0"/>
      <p:bldP spid="21" grpId="0"/>
      <p:bldP spid="2" grpId="0"/>
      <p:bldP spid="4" grpId="0"/>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1498</TotalTime>
  <Words>660</Words>
  <Application>Microsoft Office PowerPoint</Application>
  <PresentationFormat>On-screen Show (4:3)</PresentationFormat>
  <Paragraphs>135</Paragraphs>
  <Slides>14</Slides>
  <Notes>2</Notes>
  <HiddenSlides>0</HiddenSlides>
  <MMClips>1</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14</vt:i4>
      </vt:variant>
    </vt:vector>
  </HeadingPairs>
  <TitlesOfParts>
    <vt:vector size="18" baseType="lpstr">
      <vt:lpstr>Default Design</vt:lpstr>
      <vt:lpstr>3_Default Design</vt:lpstr>
      <vt:lpstr>2_Default Design</vt:lpstr>
      <vt:lpstr>Clip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4. Điền chữ còn thiếu ào chỗ chấm (…) để được câu đúng. a) Muốn chuyển một phần văn bản sang kiểu in đậm, ta chọn phần văn bản cần xử lý, sau đó …………………………. b) Muốn xóa một phần văn bản, ta chọn phần văn bản cần xóa, sau đó………………….….   </vt:lpstr>
      <vt:lpstr>PowerPoint Presentation</vt:lpstr>
      <vt:lpstr>PowerPoint Presentation</vt:lpstr>
      <vt:lpstr>PowerPoint Presentation</vt:lpstr>
    </vt:vector>
  </TitlesOfParts>
  <Company>Điện thoại:0985607656</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NhuLam</cp:lastModifiedBy>
  <cp:revision>177</cp:revision>
  <dcterms:created xsi:type="dcterms:W3CDTF">2006-09-07T17:14:35Z</dcterms:created>
  <dcterms:modified xsi:type="dcterms:W3CDTF">2022-12-12T06:38:49Z</dcterms:modified>
</cp:coreProperties>
</file>