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3" d="100"/>
          <a:sy n="43" d="100"/>
        </p:scale>
        <p:origin x="-12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marL="0" indent="0" algn="l"/>
          <a:r>
            <a:rPr lang="nl-NL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1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  <dgm:t>
        <a:bodyPr/>
        <a:lstStyle/>
        <a:p>
          <a:endParaRPr lang="en-US"/>
        </a:p>
      </dgm:t>
    </dgm:pt>
    <dgm:pt modelId="{29A78CE8-125E-4094-A266-26AED8F1B266}" type="pres">
      <dgm:prSet presAssocID="{15066316-2D24-4400-ADFA-6523A6099569}" presName="extraNode" presStyleLbl="node1" presStyleIdx="0" presStyleCnt="1"/>
      <dgm:spPr/>
    </dgm:pt>
    <dgm:pt modelId="{C4C2AAAA-2C31-4CA6-80B1-445E20F1FD65}" type="pres">
      <dgm:prSet presAssocID="{15066316-2D24-4400-ADFA-6523A6099569}" presName="dstNode" presStyleLbl="node1" presStyleIdx="0" presStyleCnt="1"/>
      <dgm:spPr/>
    </dgm:pt>
    <dgm:pt modelId="{A48F121D-5FA8-4F34-A136-ECF0F1292087}" type="pres">
      <dgm:prSet presAssocID="{0A8E844C-3D01-4AEB-BA67-0CCB68280124}" presName="text_1" presStyleLbl="node1" presStyleIdx="0" presStyleCnt="1" custScaleX="106984" custScaleY="206978" custLinFactNeighborX="680" custLinFactNeighborY="6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1" custScaleX="49929" custScaleY="5872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</dgm:ptLst>
  <dgm:cxnLst>
    <dgm:cxn modelId="{2E16704F-C494-4DAB-9FAB-AAB929483CFE}" type="presOf" srcId="{0A8E844C-3D01-4AEB-BA67-0CCB68280124}" destId="{A48F121D-5FA8-4F34-A136-ECF0F1292087}" srcOrd="0" destOrd="0" presId="urn:microsoft.com/office/officeart/2008/layout/VerticalCurvedList"/>
    <dgm:cxn modelId="{97922415-C02F-46C1-BC7E-5FBF1DD8C747}" type="presOf" srcId="{15066316-2D24-4400-ADFA-6523A6099569}" destId="{6A4A3825-3782-446D-803E-1A2554A12788}" srcOrd="0" destOrd="0" presId="urn:microsoft.com/office/officeart/2008/layout/VerticalCurvedList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CB6583F6-AC1E-4E51-AC79-D1B458947F47}" type="presOf" srcId="{E91C3F9A-7444-4B35-9A7A-D5458741B188}" destId="{D10619AF-8A17-4A2A-9BB7-1BED1A4AD7D2}" srcOrd="0" destOrd="0" presId="urn:microsoft.com/office/officeart/2008/layout/VerticalCurvedList"/>
    <dgm:cxn modelId="{7EA28492-A2F5-4E58-9BAD-0F58B2C295C8}" type="presParOf" srcId="{6A4A3825-3782-446D-803E-1A2554A12788}" destId="{CF4AB97C-A627-4C4E-815E-E4F99B2C3070}" srcOrd="0" destOrd="0" presId="urn:microsoft.com/office/officeart/2008/layout/VerticalCurvedList"/>
    <dgm:cxn modelId="{F61B2A0B-768D-497A-A390-E4B4CAD91B5B}" type="presParOf" srcId="{CF4AB97C-A627-4C4E-815E-E4F99B2C3070}" destId="{C3B8B986-D71A-48C4-B733-6ECEF40DB8EF}" srcOrd="0" destOrd="0" presId="urn:microsoft.com/office/officeart/2008/layout/VerticalCurvedList"/>
    <dgm:cxn modelId="{4A9303C4-73BB-4C41-8C6A-47F741AB7AEF}" type="presParOf" srcId="{C3B8B986-D71A-48C4-B733-6ECEF40DB8EF}" destId="{AAE0B215-6795-47D5-859E-6983AA99D7E4}" srcOrd="0" destOrd="0" presId="urn:microsoft.com/office/officeart/2008/layout/VerticalCurvedList"/>
    <dgm:cxn modelId="{F10C15D3-D6E4-433C-A641-9B266D50CA83}" type="presParOf" srcId="{C3B8B986-D71A-48C4-B733-6ECEF40DB8EF}" destId="{D10619AF-8A17-4A2A-9BB7-1BED1A4AD7D2}" srcOrd="1" destOrd="0" presId="urn:microsoft.com/office/officeart/2008/layout/VerticalCurvedList"/>
    <dgm:cxn modelId="{F12656E2-8E5F-46A9-BC27-558CE0AD2C7E}" type="presParOf" srcId="{C3B8B986-D71A-48C4-B733-6ECEF40DB8EF}" destId="{29A78CE8-125E-4094-A266-26AED8F1B266}" srcOrd="2" destOrd="0" presId="urn:microsoft.com/office/officeart/2008/layout/VerticalCurvedList"/>
    <dgm:cxn modelId="{9CBA02AC-F310-4FA5-98A9-CE1B0B1E7AD3}" type="presParOf" srcId="{C3B8B986-D71A-48C4-B733-6ECEF40DB8EF}" destId="{C4C2AAAA-2C31-4CA6-80B1-445E20F1FD65}" srcOrd="3" destOrd="0" presId="urn:microsoft.com/office/officeart/2008/layout/VerticalCurvedList"/>
    <dgm:cxn modelId="{CEC6FE0E-B7AF-40A7-B884-8AA5BE951540}" type="presParOf" srcId="{CF4AB97C-A627-4C4E-815E-E4F99B2C3070}" destId="{A48F121D-5FA8-4F34-A136-ECF0F1292087}" srcOrd="1" destOrd="0" presId="urn:microsoft.com/office/officeart/2008/layout/VerticalCurvedList"/>
    <dgm:cxn modelId="{2F8540B6-A5FC-4B4D-B28A-C19E0EA8E42C}" type="presParOf" srcId="{CF4AB97C-A627-4C4E-815E-E4F99B2C3070}" destId="{7110DC70-38FD-4A1C-9FB5-F8D8A0714989}" srcOrd="2" destOrd="0" presId="urn:microsoft.com/office/officeart/2008/layout/VerticalCurvedList"/>
    <dgm:cxn modelId="{0B82FDA9-30A8-4ED5-9727-C3FFF2A993B3}" type="presParOf" srcId="{7110DC70-38FD-4A1C-9FB5-F8D8A0714989}" destId="{D3DBCEEA-C491-4D7E-9FEE-AB5C8EAFB6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4164652" y="-639968"/>
          <a:ext cx="4969289" cy="496928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547917" y="7"/>
          <a:ext cx="8672282" cy="368934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6350" cap="flat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64212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sp:txBody>
      <dsp:txXfrm>
        <a:off x="547917" y="7"/>
        <a:ext cx="8672282" cy="3689344"/>
      </dsp:txXfrm>
    </dsp:sp>
    <dsp:sp modelId="{D3DBCEEA-C491-4D7E-9FEE-AB5C8EAFB687}">
      <dsp:nvSpPr>
        <dsp:cNvPr id="0" name=""/>
        <dsp:cNvSpPr/>
      </dsp:nvSpPr>
      <dsp:spPr>
        <a:xfrm>
          <a:off x="219666" y="1190449"/>
          <a:ext cx="1112469" cy="1308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C724F-DE46-489C-8CC7-5E8A0173C5B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8CBBB-8CBF-4534-A920-3F996EEF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7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ext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7153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8A40A-0C71-403A-94CB-935FC14C5A4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53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E6B6AD-CC39-4B16-8E92-63092E2C1AE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248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2E8B0C-662E-4A35-B4D5-968DF5DB559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949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0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8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5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7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1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2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346D-B222-4E03-81DA-23D41184D48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NhacTH%20KS2\co%20giao%20em%20la%20hoa%20e%20ban%20-%20top%20ca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png"/><Relationship Id="rId2" Type="http://schemas.openxmlformats.org/officeDocument/2006/relationships/audio" Target="file:///E:\Nhac%20v&#7873;%20m&#7865;\Ga%20p%20me%20trong%20mo%20-%20Thu%20y%20Chi.mp3" TargetMode="Externa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26.png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2.gif"/><Relationship Id="rId11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image" Target="../media/image5.png"/><Relationship Id="rId4" Type="http://schemas.openxmlformats.org/officeDocument/2006/relationships/audio" Target="../media/audio1.wav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audio" Target="../media/audio4.wav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3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6.png"/><Relationship Id="rId5" Type="http://schemas.openxmlformats.org/officeDocument/2006/relationships/image" Target="../media/image6.gif"/><Relationship Id="rId10" Type="http://schemas.openxmlformats.org/officeDocument/2006/relationships/image" Target="../media/image15.png"/><Relationship Id="rId4" Type="http://schemas.openxmlformats.org/officeDocument/2006/relationships/audio" Target="../media/audio4.wav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2514600" y="1447800"/>
            <a:ext cx="76962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thầy cô giáo.</a:t>
            </a:r>
          </a:p>
        </p:txBody>
      </p:sp>
      <p:sp>
        <p:nvSpPr>
          <p:cNvPr id="27654" name="Text Box 216"/>
          <p:cNvSpPr txBox="1">
            <a:spLocks noChangeArrowheads="1"/>
          </p:cNvSpPr>
          <p:nvPr/>
        </p:nvSpPr>
        <p:spPr bwMode="auto">
          <a:xfrm>
            <a:off x="3657600" y="3886200"/>
            <a:ext cx="472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Môn</a:t>
            </a:r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 Tin </a:t>
            </a:r>
            <a:r>
              <a:rPr lang="en-US" alt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học</a:t>
            </a:r>
            <a:endParaRPr lang="en-US" altLang="en-US" sz="24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 4 </a:t>
            </a:r>
          </a:p>
        </p:txBody>
      </p:sp>
      <p:pic>
        <p:nvPicPr>
          <p:cNvPr id="9" name="co giao em la hoa e ban - top c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31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237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3733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752600" y="1350963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66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u="sng">
                <a:latin typeface="Times New Roman" panose="02020603050405020304" pitchFamily="18" charset="0"/>
              </a:rPr>
              <a:t>Câu 1</a:t>
            </a:r>
            <a:r>
              <a:rPr lang="en-US" altLang="en-US" b="1">
                <a:latin typeface="Times New Roman" panose="02020603050405020304" pitchFamily="18" charset="0"/>
              </a:rPr>
              <a:t>: Để lưu bài trình chiếu, em nhấn tổ hợp phím nào?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B</a:t>
            </a: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S</a:t>
            </a: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13326" y="5084763"/>
            <a:ext cx="2174875" cy="762000"/>
            <a:chOff x="2383" y="3216"/>
            <a:chExt cx="1896" cy="672"/>
          </a:xfrm>
        </p:grpSpPr>
        <p:sp>
          <p:nvSpPr>
            <p:cNvPr id="40975" name="AutoShape 9"/>
            <p:cNvSpPr>
              <a:spLocks noChangeArrowheads="1"/>
            </p:cNvSpPr>
            <p:nvPr/>
          </p:nvSpPr>
          <p:spPr bwMode="gray">
            <a:xfrm>
              <a:off x="2383" y="3216"/>
              <a:ext cx="1896" cy="67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gray">
            <a:xfrm>
              <a:off x="2536" y="3321"/>
              <a:ext cx="1141" cy="46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Đáp án:</a:t>
              </a: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8232775" y="6096001"/>
            <a:ext cx="838200" cy="550863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238626" y="2878138"/>
            <a:ext cx="2409825" cy="1981200"/>
            <a:chOff x="912" y="2592"/>
            <a:chExt cx="3072" cy="960"/>
          </a:xfrm>
        </p:grpSpPr>
        <p:sp>
          <p:nvSpPr>
            <p:cNvPr id="40973" name="Oval 3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Franklin Gothic Book" panose="020B0503020102020204" pitchFamily="34" charset="0"/>
              </a:endParaRPr>
            </a:p>
          </p:txBody>
        </p:sp>
        <p:sp>
          <p:nvSpPr>
            <p:cNvPr id="40974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240" y="2880"/>
              <a:ext cx="2379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+mj-lt"/>
                  <a:ea typeface="+mj-lt"/>
                  <a:cs typeface="+mj-lt"/>
                </a:rPr>
                <a:t>Hết giờ</a:t>
              </a:r>
            </a:p>
          </p:txBody>
        </p:sp>
      </p:grp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4056063" y="511175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FF1D1D"/>
                </a:solidFill>
                <a:latin typeface="Franklin Gothic Book" panose="020B0503020102020204" pitchFamily="34" charset="0"/>
              </a:rPr>
              <a:t>B. </a:t>
            </a:r>
            <a:endParaRPr lang="en-US" altLang="en-US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AutoShape 38"/>
          <p:cNvSpPr>
            <a:spLocks noChangeArrowheads="1"/>
          </p:cNvSpPr>
          <p:nvPr/>
        </p:nvSpPr>
        <p:spPr bwMode="auto">
          <a:xfrm>
            <a:off x="6300788" y="6096001"/>
            <a:ext cx="1128712" cy="557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.VnArial Narrow" panose="020B7200000000000000" pitchFamily="34" charset="0"/>
              </a:rPr>
              <a:t>Thêi gian</a:t>
            </a:r>
          </a:p>
        </p:txBody>
      </p:sp>
    </p:spTree>
    <p:extLst>
      <p:ext uri="{BB962C8B-B14F-4D97-AF65-F5344CB8AC3E}">
        <p14:creationId xmlns:p14="http://schemas.microsoft.com/office/powerpoint/2010/main" val="15132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Câu 2: Em vào đâu để tạo hiệu ứng cho nội dung văn bản trong trang trình chiếu?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505201"/>
            <a:ext cx="409416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4" y="2401888"/>
            <a:ext cx="36782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4216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98625" y="4800600"/>
            <a:ext cx="552450" cy="6540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676400" y="2514601"/>
            <a:ext cx="8686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l-NL" sz="3200" b="1">
                <a:latin typeface="Times New Roman" pitchFamily="18" charset="0"/>
                <a:cs typeface="Times New Roman" pitchFamily="18" charset="0"/>
              </a:rPr>
              <a:t>Trao đổi với bạn, tìm hiểu chức năng của các công cụ WordArt, Date &amp; Time trong thẻ Insert.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1"/>
            <a:ext cx="1600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1981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HOẠT ĐỘNG ỨNG DỤNG, MỞ RỘNG</a:t>
            </a:r>
          </a:p>
        </p:txBody>
      </p:sp>
    </p:spTree>
    <p:extLst>
      <p:ext uri="{BB962C8B-B14F-4D97-AF65-F5344CB8AC3E}">
        <p14:creationId xmlns:p14="http://schemas.microsoft.com/office/powerpoint/2010/main" val="3086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66"/>
          <p:cNvGrpSpPr>
            <a:grpSpLocks/>
          </p:cNvGrpSpPr>
          <p:nvPr/>
        </p:nvGrpSpPr>
        <p:grpSpPr bwMode="auto">
          <a:xfrm>
            <a:off x="3505201" y="100015"/>
            <a:ext cx="4354513" cy="1039813"/>
            <a:chOff x="192" y="873"/>
            <a:chExt cx="2630" cy="655"/>
          </a:xfrm>
        </p:grpSpPr>
        <p:grpSp>
          <p:nvGrpSpPr>
            <p:cNvPr id="44037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44039" name="Oval 56"/>
              <p:cNvSpPr>
                <a:spLocks noChangeArrowheads="1"/>
              </p:cNvSpPr>
              <p:nvPr/>
            </p:nvSpPr>
            <p:spPr bwMode="gray">
              <a:xfrm>
                <a:off x="2781" y="1960"/>
                <a:ext cx="78" cy="5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0" name="Oval 57"/>
              <p:cNvSpPr>
                <a:spLocks noChangeArrowheads="1"/>
              </p:cNvSpPr>
              <p:nvPr/>
            </p:nvSpPr>
            <p:spPr bwMode="gray">
              <a:xfrm>
                <a:off x="2783" y="1960"/>
                <a:ext cx="78" cy="566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1" name="Oval 58"/>
              <p:cNvSpPr>
                <a:spLocks noChangeArrowheads="1"/>
              </p:cNvSpPr>
              <p:nvPr/>
            </p:nvSpPr>
            <p:spPr bwMode="gray">
              <a:xfrm>
                <a:off x="2163" y="1962"/>
                <a:ext cx="1300" cy="566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3" name="Oval 60"/>
              <p:cNvSpPr>
                <a:spLocks noChangeArrowheads="1"/>
              </p:cNvSpPr>
              <p:nvPr/>
            </p:nvSpPr>
            <p:spPr bwMode="gray">
              <a:xfrm>
                <a:off x="2228" y="1962"/>
                <a:ext cx="1170" cy="566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44038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Em cần ghi nhớ</a:t>
              </a:r>
            </a:p>
          </p:txBody>
        </p:sp>
      </p:grpSp>
      <p:sp>
        <p:nvSpPr>
          <p:cNvPr id="16" name="Cloud 15"/>
          <p:cNvSpPr/>
          <p:nvPr/>
        </p:nvSpPr>
        <p:spPr>
          <a:xfrm>
            <a:off x="1752600" y="762000"/>
            <a:ext cx="8915400" cy="6096000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6" name="TextBox 18"/>
          <p:cNvSpPr txBox="1">
            <a:spLocks noChangeArrowheads="1"/>
          </p:cNvSpPr>
          <p:nvPr/>
        </p:nvSpPr>
        <p:spPr bwMode="auto">
          <a:xfrm>
            <a:off x="2743200" y="1905001"/>
            <a:ext cx="7239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Một bài trình chiếu gồm nhiều trang.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Trang đầu thường ghi thông tin về tiêu đề, tác giả của bài trình chiếu.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Thông tin mỗi trang cần ngắn gọn, nên kèm theo hình minh họa.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Trang cuối nên có lời cảm ơn người theo dõi.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ChangeArrowheads="1"/>
          </p:cNvSpPr>
          <p:nvPr/>
        </p:nvSpPr>
        <p:spPr bwMode="auto">
          <a:xfrm>
            <a:off x="1676400" y="838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Franklin Gothic Book" panose="020B0503020102020204" pitchFamily="34" charset="0"/>
              </a:rPr>
              <a:t>DẶN DÒ</a:t>
            </a:r>
          </a:p>
        </p:txBody>
      </p:sp>
      <p:sp>
        <p:nvSpPr>
          <p:cNvPr id="33795" name="Plaque 7"/>
          <p:cNvSpPr>
            <a:spLocks noChangeArrowheads="1"/>
          </p:cNvSpPr>
          <p:nvPr/>
        </p:nvSpPr>
        <p:spPr bwMode="auto">
          <a:xfrm>
            <a:off x="1752600" y="2057400"/>
            <a:ext cx="8534400" cy="2895600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Về nhà em xem lại nội dung đã học về thiết kế bài trình chiếu.</a:t>
            </a:r>
          </a:p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Học thuộc ghi nhớ.</a:t>
            </a:r>
          </a:p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Chuẩn bị yêu cầu 3 (HĐTH) để tiết sau thực hành tiếp.</a:t>
            </a:r>
          </a:p>
          <a:p>
            <a:pPr eaLnBrk="1" hangingPunct="1">
              <a:defRPr/>
            </a:pP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Slide Number Placeholder 9"/>
          <p:cNvSpPr txBox="1">
            <a:spLocks noGrp="1"/>
          </p:cNvSpPr>
          <p:nvPr/>
        </p:nvSpPr>
        <p:spPr bwMode="auto">
          <a:xfrm>
            <a:off x="8534400" y="6669088"/>
            <a:ext cx="21336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D8D3ED-9D35-4FA7-B3A6-EFF01D5B8A09}" type="slidenum">
              <a:rPr lang="en-US" altLang="en-US" sz="1000">
                <a:latin typeface="Franklin Gothic Book" panose="020B05030201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latin typeface="Franklin Gothic Book" panose="020B0503020102020204" pitchFamily="34" charset="0"/>
            </a:endParaRPr>
          </a:p>
        </p:txBody>
      </p:sp>
      <p:pic>
        <p:nvPicPr>
          <p:cNvPr id="45061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1"/>
            <a:ext cx="1143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4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04950" y="30289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067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71663" y="0"/>
            <a:ext cx="8437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60960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3524250" y="1143000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SỨC KHỎE QUÝ THẦY CÔ  </a:t>
            </a:r>
          </a:p>
        </p:txBody>
      </p:sp>
      <p:pic>
        <p:nvPicPr>
          <p:cNvPr id="46087" name="Picture 148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914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9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6400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0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5029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51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410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152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3086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53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7315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3" name="Picture 154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98871">
            <a:off x="2914650" y="13525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4" name="Picture 155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943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5" name="Picture 156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5086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1" y="2971801"/>
            <a:ext cx="8475397" cy="769441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 chăm ngoan, học giỏi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a p me trong mo - Thu y Chi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4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27273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" action="ppaction://noaction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819651" y="3582989"/>
            <a:ext cx="531813" cy="59372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5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929314" y="3584576"/>
            <a:ext cx="536575" cy="58261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792539" y="1684339"/>
            <a:ext cx="4676775" cy="3482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3792539" y="1684339"/>
            <a:ext cx="4676775" cy="3482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3871913" y="1763714"/>
            <a:ext cx="4597400" cy="3481387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pic>
        <p:nvPicPr>
          <p:cNvPr id="28679" name="Picture 12" descr="smalborg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6" y="1889126"/>
            <a:ext cx="45116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3952876" y="1987551"/>
            <a:ext cx="4378325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49"/>
              </a:avLst>
            </a:prstTxWarp>
          </a:bodyPr>
          <a:lstStyle/>
          <a:p>
            <a:pPr algn="ctr"/>
            <a:r>
              <a:rPr lang="vi-VN" sz="1869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 </a:t>
            </a:r>
          </a:p>
          <a:p>
            <a:pPr algn="ctr"/>
            <a:r>
              <a:rPr lang="vi-VN" sz="1869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TRÒ CHƠI : AI NHANH AI ĐÚNG</a:t>
            </a:r>
            <a:endParaRPr lang="en-US" sz="1869" b="1" i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81" name="Picture 19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9" y="1647826"/>
            <a:ext cx="4194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20" descr="photo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1727201"/>
            <a:ext cx="315912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21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4932364"/>
            <a:ext cx="233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22" descr="photo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1766888"/>
            <a:ext cx="365125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24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8" y="4851401"/>
            <a:ext cx="2335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5327650"/>
            <a:ext cx="1571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4505325" y="2933701"/>
            <a:ext cx="13477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en-US" altLang="en-US" sz="1869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991351" y="3592513"/>
            <a:ext cx="523875" cy="557212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6821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4276725" y="2249488"/>
            <a:ext cx="28082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30723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929188" y="5229226"/>
            <a:ext cx="2246312" cy="568325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2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grpSp>
        <p:nvGrpSpPr>
          <p:cNvPr id="30725" name="Group 17"/>
          <p:cNvGrpSpPr>
            <a:grpSpLocks/>
          </p:cNvGrpSpPr>
          <p:nvPr/>
        </p:nvGrpSpPr>
        <p:grpSpPr bwMode="auto">
          <a:xfrm>
            <a:off x="3578226" y="993776"/>
            <a:ext cx="5216525" cy="1533525"/>
            <a:chOff x="66" y="-86"/>
            <a:chExt cx="4918" cy="2320"/>
          </a:xfrm>
        </p:grpSpPr>
        <p:sp>
          <p:nvSpPr>
            <p:cNvPr id="30749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9"/>
              <a:ext cx="4918" cy="68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66" y="-86"/>
              <a:ext cx="4918" cy="23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800" b="1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1: 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mở phần mềm trình chiếu Powerpoint, em nháy đúp chuột vào biểu tượng nào?</a:t>
              </a:r>
              <a:endParaRPr lang="vi-V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135189" y="4979843"/>
            <a:ext cx="2495067" cy="647224"/>
            <a:chOff x="142" y="1725"/>
            <a:chExt cx="4757" cy="785"/>
          </a:xfrm>
        </p:grpSpPr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4513" y="1756"/>
              <a:ext cx="352" cy="709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48" name="AutoShape 28"/>
            <p:cNvSpPr>
              <a:spLocks noChangeArrowheads="1"/>
            </p:cNvSpPr>
            <p:nvPr/>
          </p:nvSpPr>
          <p:spPr bwMode="auto">
            <a:xfrm>
              <a:off x="142" y="1725"/>
              <a:ext cx="4757" cy="78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0727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0738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30739" name="Picture 2" descr="HÃ¬nh áº£nh cÃ³ liÃªn qu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3036888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0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313213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1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3022600"/>
            <a:ext cx="1295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2" name="Picture 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701" y="3106739"/>
            <a:ext cx="86201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3" name="TextBox 3"/>
          <p:cNvSpPr txBox="1">
            <a:spLocks noChangeArrowheads="1"/>
          </p:cNvSpPr>
          <p:nvPr/>
        </p:nvSpPr>
        <p:spPr bwMode="auto">
          <a:xfrm>
            <a:off x="2743200" y="4103688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0744" name="TextBox 48"/>
          <p:cNvSpPr txBox="1">
            <a:spLocks noChangeArrowheads="1"/>
          </p:cNvSpPr>
          <p:nvPr/>
        </p:nvSpPr>
        <p:spPr bwMode="auto">
          <a:xfrm>
            <a:off x="48006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745" name="TextBox 49"/>
          <p:cNvSpPr txBox="1">
            <a:spLocks noChangeArrowheads="1"/>
          </p:cNvSpPr>
          <p:nvPr/>
        </p:nvSpPr>
        <p:spPr bwMode="auto">
          <a:xfrm>
            <a:off x="68580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746" name="TextBox 50"/>
          <p:cNvSpPr txBox="1">
            <a:spLocks noChangeArrowheads="1"/>
          </p:cNvSpPr>
          <p:nvPr/>
        </p:nvSpPr>
        <p:spPr bwMode="auto">
          <a:xfrm>
            <a:off x="90678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0853077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4276725" y="2249488"/>
            <a:ext cx="28082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31747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343525" y="5380038"/>
            <a:ext cx="1187450" cy="277812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1749" name="Group 17"/>
          <p:cNvGrpSpPr>
            <a:grpSpLocks/>
          </p:cNvGrpSpPr>
          <p:nvPr/>
        </p:nvGrpSpPr>
        <p:grpSpPr bwMode="auto">
          <a:xfrm>
            <a:off x="3578226" y="993776"/>
            <a:ext cx="5216525" cy="1533525"/>
            <a:chOff x="66" y="-86"/>
            <a:chExt cx="4918" cy="2320"/>
          </a:xfrm>
        </p:grpSpPr>
        <p:sp>
          <p:nvSpPr>
            <p:cNvPr id="31777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9"/>
              <a:ext cx="4918" cy="68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1779" name="AutoShape 19" descr="Parchment"/>
            <p:cNvSpPr>
              <a:spLocks noChangeArrowheads="1"/>
            </p:cNvSpPr>
            <p:nvPr/>
          </p:nvSpPr>
          <p:spPr bwMode="auto">
            <a:xfrm>
              <a:off x="66" y="-86"/>
              <a:ext cx="4918" cy="23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2: Em vào thẻ nào để tạo hiệu ứng cho hình ảnh trong trang trình chiếu?</a:t>
              </a:r>
              <a:endParaRPr lang="vi-V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750" name="Group 20"/>
          <p:cNvGrpSpPr>
            <a:grpSpLocks/>
          </p:cNvGrpSpPr>
          <p:nvPr/>
        </p:nvGrpSpPr>
        <p:grpSpPr bwMode="auto">
          <a:xfrm>
            <a:off x="3998914" y="2784475"/>
            <a:ext cx="617537" cy="431800"/>
            <a:chOff x="144" y="1852"/>
            <a:chExt cx="6233" cy="524"/>
          </a:xfrm>
        </p:grpSpPr>
        <p:sp>
          <p:nvSpPr>
            <p:cNvPr id="3177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1864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52"/>
              <a:ext cx="4759" cy="52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1939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1869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751" name="Group 23"/>
          <p:cNvGrpSpPr>
            <a:grpSpLocks/>
          </p:cNvGrpSpPr>
          <p:nvPr/>
        </p:nvGrpSpPr>
        <p:grpSpPr bwMode="auto">
          <a:xfrm>
            <a:off x="4011614" y="3910013"/>
            <a:ext cx="606425" cy="431800"/>
            <a:chOff x="148" y="2053"/>
            <a:chExt cx="6273" cy="414"/>
          </a:xfrm>
        </p:grpSpPr>
        <p:sp>
          <p:nvSpPr>
            <p:cNvPr id="3177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58"/>
              <a:ext cx="1908" cy="103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53"/>
              <a:ext cx="4746" cy="41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1939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11614" y="4710113"/>
            <a:ext cx="1481137" cy="455612"/>
            <a:chOff x="142" y="1840"/>
            <a:chExt cx="4994" cy="553"/>
          </a:xfrm>
        </p:grpSpPr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8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31753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7178676" y="2689225"/>
            <a:ext cx="447675" cy="730250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1939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7178675" y="3852619"/>
            <a:ext cx="458788" cy="729153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1939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66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31767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6" y="2828926"/>
            <a:ext cx="8747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8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4048125"/>
            <a:ext cx="922338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9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6" y="2859089"/>
            <a:ext cx="10064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3981450"/>
            <a:ext cx="137795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737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343525" y="5380038"/>
            <a:ext cx="1187450" cy="277812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2772" name="Group 17"/>
          <p:cNvGrpSpPr>
            <a:grpSpLocks/>
          </p:cNvGrpSpPr>
          <p:nvPr/>
        </p:nvGrpSpPr>
        <p:grpSpPr bwMode="auto">
          <a:xfrm>
            <a:off x="3578226" y="1231900"/>
            <a:ext cx="5216525" cy="1055688"/>
            <a:chOff x="66" y="275"/>
            <a:chExt cx="4918" cy="1598"/>
          </a:xfrm>
        </p:grpSpPr>
        <p:sp>
          <p:nvSpPr>
            <p:cNvPr id="32800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20"/>
              <a:ext cx="4918" cy="69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2802" name="AutoShape 19" descr="Parchment"/>
            <p:cNvSpPr>
              <a:spLocks noChangeArrowheads="1"/>
            </p:cNvSpPr>
            <p:nvPr/>
          </p:nvSpPr>
          <p:spPr bwMode="auto">
            <a:xfrm>
              <a:off x="66" y="275"/>
              <a:ext cx="4918" cy="15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Câu 3: Để lưu bài trình chiếu, em nhấn tổ hợp phím nào?</a:t>
              </a:r>
            </a:p>
          </p:txBody>
        </p:sp>
      </p:grpSp>
      <p:grpSp>
        <p:nvGrpSpPr>
          <p:cNvPr id="32773" name="Group 20"/>
          <p:cNvGrpSpPr>
            <a:grpSpLocks/>
          </p:cNvGrpSpPr>
          <p:nvPr/>
        </p:nvGrpSpPr>
        <p:grpSpPr bwMode="auto">
          <a:xfrm>
            <a:off x="2755901" y="2779713"/>
            <a:ext cx="2242083" cy="647700"/>
            <a:chOff x="144" y="1722"/>
            <a:chExt cx="4761" cy="785"/>
          </a:xfrm>
        </p:grpSpPr>
        <p:sp>
          <p:nvSpPr>
            <p:cNvPr id="32798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Ctrl + A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11614" y="4710113"/>
            <a:ext cx="1481137" cy="455612"/>
            <a:chOff x="142" y="1840"/>
            <a:chExt cx="4994" cy="553"/>
          </a:xfrm>
        </p:grpSpPr>
        <p:sp>
          <p:nvSpPr>
            <p:cNvPr id="32796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8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32775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2786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2743201" y="3771900"/>
            <a:ext cx="2242083" cy="647700"/>
            <a:chOff x="144" y="1722"/>
            <a:chExt cx="4761" cy="785"/>
          </a:xfrm>
        </p:grpSpPr>
        <p:sp>
          <p:nvSpPr>
            <p:cNvPr id="32794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Ctrl + C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6589714" y="2781300"/>
            <a:ext cx="2242083" cy="647700"/>
            <a:chOff x="144" y="1722"/>
            <a:chExt cx="4761" cy="785"/>
          </a:xfrm>
        </p:grpSpPr>
        <p:sp>
          <p:nvSpPr>
            <p:cNvPr id="32792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Ctrl + V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789" name="Group 20"/>
          <p:cNvGrpSpPr>
            <a:grpSpLocks/>
          </p:cNvGrpSpPr>
          <p:nvPr/>
        </p:nvGrpSpPr>
        <p:grpSpPr bwMode="auto">
          <a:xfrm>
            <a:off x="6629401" y="3771900"/>
            <a:ext cx="2242083" cy="647700"/>
            <a:chOff x="144" y="1722"/>
            <a:chExt cx="4761" cy="785"/>
          </a:xfrm>
        </p:grpSpPr>
        <p:sp>
          <p:nvSpPr>
            <p:cNvPr id="32790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D. Ctrl + S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2734315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11"/>
          <p:cNvSpPr txBox="1">
            <a:spLocks noChangeArrowheads="1"/>
          </p:cNvSpPr>
          <p:nvPr/>
        </p:nvSpPr>
        <p:spPr bwMode="auto">
          <a:xfrm>
            <a:off x="4191000" y="1016000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Tin học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1752600" y="160178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Tiết 49: Thực hành tổng hợp.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47800" y="3168648"/>
          <a:ext cx="9220200" cy="368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6" name="Text Box 26" descr="White marble"/>
          <p:cNvSpPr txBox="1">
            <a:spLocks noChangeArrowheads="1"/>
          </p:cNvSpPr>
          <p:nvPr/>
        </p:nvSpPr>
        <p:spPr bwMode="gray">
          <a:xfrm>
            <a:off x="2819400" y="2514600"/>
            <a:ext cx="51054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33CC"/>
                </a:solidFill>
                <a:latin typeface="Arial" panose="020B0604020202020204" pitchFamily="34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15650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2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905001" y="1163638"/>
            <a:ext cx="674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sp>
        <p:nvSpPr>
          <p:cNvPr id="35843" name="Rectangle 13"/>
          <p:cNvSpPr>
            <a:spLocks noChangeArrowheads="1"/>
          </p:cNvSpPr>
          <p:nvPr/>
        </p:nvSpPr>
        <p:spPr bwMode="auto">
          <a:xfrm>
            <a:off x="1905000" y="2590801"/>
            <a:ext cx="8382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Thực hiện nhấn các tổ hợp phím để kiểm tra các chức năng tương ứng.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N: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M: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B: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I: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U: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P: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F5: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ESC: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latin typeface="Franklin Gothic Book" panose="020B0503020102020204" pitchFamily="34" charset="0"/>
            </a:endParaRPr>
          </a:p>
        </p:txBody>
      </p:sp>
      <p:pic>
        <p:nvPicPr>
          <p:cNvPr id="35844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981200"/>
            <a:ext cx="981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90889" y="3330576"/>
            <a:ext cx="3952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tạo một Powerpoint mới.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38514" y="3671889"/>
            <a:ext cx="4205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một trang trình chiếu mới.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76600" y="4048126"/>
            <a:ext cx="296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in đậm.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22626" y="4416426"/>
            <a:ext cx="3427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in nghiêng.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4773613"/>
            <a:ext cx="343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gạch chân.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22626" y="5135563"/>
            <a:ext cx="2684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ra bài trình chiếu.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22626" y="5505451"/>
            <a:ext cx="2620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bài trình chiếu.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49538" y="5884863"/>
            <a:ext cx="2608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 đầu trình chiếu.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03526" y="6248401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Thoát khỏi trình chiếu.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3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ChangeArrowheads="1"/>
          </p:cNvSpPr>
          <p:nvPr/>
        </p:nvSpPr>
        <p:spPr bwMode="auto">
          <a:xfrm>
            <a:off x="1752600" y="1593851"/>
            <a:ext cx="8915400" cy="726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Trao đổi với bạn rồi thực hiện các yêu cầu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nl-NL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Thiết kế bài trình chiếu có chủ đề “Giới thiệu nhóm và các thành viên”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Trang 1: Giới thiệu tên nhóm, tên các bạn trong nhóm.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Các trang tiếp theo giới thiệu từng thành viên trong nhóm, bao gồm các thông tin.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Họ và tên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Hình ảnh cá nhân (nếu có)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Sinh nhật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Sở thích.....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Trang cuối: cảm ơn người theo dõi.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 Chọn màu nền, màu chữ trong các trang trình chiếu.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c) Tạo hiệu ứng cho nội dung và hình ảnh trong các trang trình chiếu.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d) Ghi thông tin người soạn, số trang cho bài trình chiếu.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e) Đặt tên cho bài trình chiếu rồi lưu bài trình chiếu vào thư mục của em trên máy tính.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g) Sử dụng bài trình chiếu để thuyết trình trước nhóm.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latin typeface="Franklin Gothic Book" panose="020B0503020102020204" pitchFamily="34" charset="0"/>
            </a:endParaRPr>
          </a:p>
        </p:txBody>
      </p:sp>
      <p:pic>
        <p:nvPicPr>
          <p:cNvPr id="378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914400"/>
            <a:ext cx="981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3733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7" name="Explosion 2 16"/>
          <p:cNvSpPr/>
          <p:nvPr/>
        </p:nvSpPr>
        <p:spPr>
          <a:xfrm rot="20881914">
            <a:off x="1389622" y="1625627"/>
            <a:ext cx="9495080" cy="4108826"/>
          </a:xfrm>
          <a:prstGeom prst="irregularSeal2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Trò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chơi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Ai nhanh, ai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đúng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13531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779</Words>
  <Application>Microsoft Office PowerPoint</Application>
  <PresentationFormat>Custom</PresentationFormat>
  <Paragraphs>148</Paragraphs>
  <Slides>15</Slides>
  <Notes>4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2: Em vào đâu để tạo hiệu ứng cho nội dung văn bản trong trang trình chiếu?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May00</dc:creator>
  <cp:lastModifiedBy>NhuLam</cp:lastModifiedBy>
  <cp:revision>6</cp:revision>
  <dcterms:created xsi:type="dcterms:W3CDTF">2021-03-22T08:52:02Z</dcterms:created>
  <dcterms:modified xsi:type="dcterms:W3CDTF">2023-03-16T01:17:16Z</dcterms:modified>
</cp:coreProperties>
</file>