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16"/>
  </p:notesMasterIdLst>
  <p:sldIdLst>
    <p:sldId id="257" r:id="rId4"/>
    <p:sldId id="258" r:id="rId5"/>
    <p:sldId id="260" r:id="rId6"/>
    <p:sldId id="261" r:id="rId7"/>
    <p:sldId id="262" r:id="rId8"/>
    <p:sldId id="277" r:id="rId9"/>
    <p:sldId id="300" r:id="rId10"/>
    <p:sldId id="278" r:id="rId11"/>
    <p:sldId id="266" r:id="rId12"/>
    <p:sldId id="267" r:id="rId13"/>
    <p:sldId id="268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80" autoAdjust="0"/>
  </p:normalViewPr>
  <p:slideViewPr>
    <p:cSldViewPr snapToGrid="0">
      <p:cViewPr varScale="1">
        <p:scale>
          <a:sx n="78" d="100"/>
          <a:sy n="78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2FFC5-F0B0-418C-8E4D-E6099FC8DE8C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1AC6-D605-405A-BFB6-257035A3A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8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7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27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2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7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99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2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6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05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66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98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8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5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6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1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0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65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23420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28137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85765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391056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261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1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927059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130403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57687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9513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09337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66242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7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2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4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37BD9-0E67-49BF-9304-0C966B6F3B1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5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9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3876" y="2353380"/>
            <a:ext cx="54415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9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465"/>
            <a:ext cx="12153760" cy="3226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035" y="3437695"/>
            <a:ext cx="898710" cy="375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997" y="2858637"/>
            <a:ext cx="853085" cy="336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9195" y="2858637"/>
            <a:ext cx="727734" cy="4577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7035" y="3316406"/>
            <a:ext cx="85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20 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77617" y="2778835"/>
            <a:ext cx="85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3 kg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86287" y="2749852"/>
            <a:ext cx="1080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400 g</a:t>
            </a:r>
          </a:p>
        </p:txBody>
      </p:sp>
    </p:spTree>
    <p:extLst>
      <p:ext uri="{BB962C8B-B14F-4D97-AF65-F5344CB8AC3E}">
        <p14:creationId xmlns:p14="http://schemas.microsoft.com/office/powerpoint/2010/main" val="29393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712" y="3343275"/>
            <a:ext cx="28575" cy="171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20" y="0"/>
            <a:ext cx="10711968" cy="3514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8948" y="3976764"/>
            <a:ext cx="68602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Đổi 1 kg = 1 000g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Ta có 500 g + 200 g + 200 g + 100 g = 1000 g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Vậy ta đặt lên đĩa cân quả cân 500 g, 200 g, 200 g, 100 g để cân được đúng 1 kg gạo.</a:t>
            </a:r>
          </a:p>
          <a:p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21624" y="3429000"/>
            <a:ext cx="1485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120" y="1766526"/>
            <a:ext cx="892917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Xin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hẹn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gặp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lại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29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6924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200ml + 200ml + 600ml = ?l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61703" y="2849111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1l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275128" y="444246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1000ml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5022469" y="28628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10l</a:t>
            </a:r>
          </a:p>
        </p:txBody>
      </p:sp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48" y="30559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21" y="457638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65g + 35g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90g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48259" y="4437529"/>
            <a:ext cx="3494681" cy="113838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813439" y="2894383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&lt;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1109729" y="2849111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=</a:t>
            </a:r>
          </a:p>
        </p:txBody>
      </p:sp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23" y="299781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97" y="30354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36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Nam</a:t>
            </a:r>
          </a:p>
        </p:txBody>
      </p:sp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100" y="2099275"/>
            <a:ext cx="76247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34: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gam, mi-li-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674569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Biết phân tích, so sánh các độ dài ước lượng vào thực tế.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168810" y="5144039"/>
            <a:ext cx="9773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278588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81"/>
            <a:ext cx="11164576" cy="4438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50" y="4356786"/>
            <a:ext cx="682925" cy="585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389" y="4356786"/>
            <a:ext cx="703395" cy="602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0310" y="4265283"/>
            <a:ext cx="126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19mm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4205" y="4480726"/>
            <a:ext cx="81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39784" y="4396631"/>
            <a:ext cx="114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68901" y="4474163"/>
            <a:ext cx="7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78039" y="4418931"/>
            <a:ext cx="7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4110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199</Words>
  <Application>Microsoft Office PowerPoint</Application>
  <PresentationFormat>Widescreen</PresentationFormat>
  <Paragraphs>35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等线 Light</vt:lpstr>
      <vt:lpstr>Arial</vt:lpstr>
      <vt:lpstr>Bubblegum Sans</vt:lpstr>
      <vt:lpstr>Calibri</vt:lpstr>
      <vt:lpstr>Calibri Light</vt:lpstr>
      <vt:lpstr>Coiny</vt:lpstr>
      <vt:lpstr>OpenSans</vt:lpstr>
      <vt:lpstr>Times New Roman</vt:lpstr>
      <vt:lpstr>UTM Showcard</vt:lpstr>
      <vt:lpstr>Office Theme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FNU LNU</cp:lastModifiedBy>
  <cp:revision>14</cp:revision>
  <dcterms:created xsi:type="dcterms:W3CDTF">2022-08-11T17:37:44Z</dcterms:created>
  <dcterms:modified xsi:type="dcterms:W3CDTF">2022-11-28T00:08:18Z</dcterms:modified>
</cp:coreProperties>
</file>