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99" r:id="rId3"/>
    <p:sldId id="480" r:id="rId4"/>
    <p:sldId id="483" r:id="rId5"/>
    <p:sldId id="508" r:id="rId6"/>
    <p:sldId id="509" r:id="rId7"/>
    <p:sldId id="507" r:id="rId8"/>
    <p:sldId id="345" r:id="rId9"/>
    <p:sldId id="504" r:id="rId10"/>
    <p:sldId id="510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 autoAdjust="0"/>
    <p:restoredTop sz="94660"/>
  </p:normalViewPr>
  <p:slideViewPr>
    <p:cSldViewPr>
      <p:cViewPr>
        <p:scale>
          <a:sx n="60" d="100"/>
          <a:sy n="60" d="100"/>
        </p:scale>
        <p:origin x="-846" y="-30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0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32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THỂ HIỆN MẠNH - NHẸ THEO HÌNH TIẾT TẤU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VÀ VẬN ĐỘNG THEO ÂM THANH CAO – THẤP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9512</TotalTime>
  <Words>114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Constantia</vt:lpstr>
      <vt:lpstr>Cambria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632</cp:revision>
  <dcterms:created xsi:type="dcterms:W3CDTF">2010-04-30T18:19:48Z</dcterms:created>
  <dcterms:modified xsi:type="dcterms:W3CDTF">2021-09-02T08:09:33Z</dcterms:modified>
</cp:coreProperties>
</file>