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3" r:id="rId7"/>
  </p:sldMasterIdLst>
  <p:notesMasterIdLst>
    <p:notesMasterId r:id="rId26"/>
  </p:notesMasterIdLst>
  <p:sldIdLst>
    <p:sldId id="278" r:id="rId8"/>
    <p:sldId id="327" r:id="rId9"/>
    <p:sldId id="307" r:id="rId10"/>
    <p:sldId id="309" r:id="rId11"/>
    <p:sldId id="290" r:id="rId12"/>
    <p:sldId id="282" r:id="rId13"/>
    <p:sldId id="292" r:id="rId14"/>
    <p:sldId id="257" r:id="rId15"/>
    <p:sldId id="291" r:id="rId16"/>
    <p:sldId id="286" r:id="rId17"/>
    <p:sldId id="287" r:id="rId18"/>
    <p:sldId id="288" r:id="rId19"/>
    <p:sldId id="289" r:id="rId20"/>
    <p:sldId id="260" r:id="rId21"/>
    <p:sldId id="272" r:id="rId22"/>
    <p:sldId id="283" r:id="rId23"/>
    <p:sldId id="274" r:id="rId24"/>
    <p:sldId id="284" r:id="rId25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>
          <p15:clr>
            <a:srgbClr val="A4A3A4"/>
          </p15:clr>
        </p15:guide>
        <p15:guide id="2" pos="3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3"/>
    <a:srgbClr val="F8F4EB"/>
    <a:srgbClr val="FFC029"/>
    <a:srgbClr val="FFFF99"/>
    <a:srgbClr val="FFCCFF"/>
    <a:srgbClr val="FF99FF"/>
    <a:srgbClr val="FF0000"/>
    <a:srgbClr val="3366FF"/>
    <a:srgbClr val="FFFF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8"/>
    <p:restoredTop sz="94660"/>
  </p:normalViewPr>
  <p:slideViewPr>
    <p:cSldViewPr showGuides="1">
      <p:cViewPr varScale="1">
        <p:scale>
          <a:sx n="78" d="100"/>
          <a:sy n="78" d="100"/>
        </p:scale>
        <p:origin x="850" y="62"/>
      </p:cViewPr>
      <p:guideLst>
        <p:guide orient="horz" pos="2109"/>
        <p:guide pos="3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17" Type="http://schemas.openxmlformats.org/officeDocument/2006/relationships/image" Target="../media/image30.wmf"/><Relationship Id="rId2" Type="http://schemas.openxmlformats.org/officeDocument/2006/relationships/image" Target="../media/image15.wmf"/><Relationship Id="rId16" Type="http://schemas.openxmlformats.org/officeDocument/2006/relationships/image" Target="../media/image29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5" Type="http://schemas.openxmlformats.org/officeDocument/2006/relationships/image" Target="../media/image2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Relationship Id="rId1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3" Type="http://schemas.openxmlformats.org/officeDocument/2006/relationships/image" Target="../media/image33.e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emf"/><Relationship Id="rId9" Type="http://schemas.openxmlformats.org/officeDocument/2006/relationships/image" Target="../media/image39.wmf"/><Relationship Id="rId14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e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72.emf"/><Relationship Id="rId7" Type="http://schemas.openxmlformats.org/officeDocument/2006/relationships/image" Target="../media/image76.emf"/><Relationship Id="rId2" Type="http://schemas.openxmlformats.org/officeDocument/2006/relationships/image" Target="../media/image71.emf"/><Relationship Id="rId1" Type="http://schemas.openxmlformats.org/officeDocument/2006/relationships/image" Target="../media/image70.emf"/><Relationship Id="rId6" Type="http://schemas.openxmlformats.org/officeDocument/2006/relationships/image" Target="../media/image75.emf"/><Relationship Id="rId11" Type="http://schemas.openxmlformats.org/officeDocument/2006/relationships/image" Target="../media/image80.emf"/><Relationship Id="rId5" Type="http://schemas.openxmlformats.org/officeDocument/2006/relationships/image" Target="../media/image74.emf"/><Relationship Id="rId10" Type="http://schemas.openxmlformats.org/officeDocument/2006/relationships/image" Target="../media/image79.emf"/><Relationship Id="rId4" Type="http://schemas.openxmlformats.org/officeDocument/2006/relationships/image" Target="../media/image73.emf"/><Relationship Id="rId9" Type="http://schemas.openxmlformats.org/officeDocument/2006/relationships/image" Target="../media/image78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4.wmf"/><Relationship Id="rId7" Type="http://schemas.openxmlformats.org/officeDocument/2006/relationships/image" Target="../media/image87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14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1000" indent="0" algn="ctr">
              <a:buNone/>
              <a:defRPr/>
            </a:lvl2pPr>
            <a:lvl3pPr marL="762000" indent="0" algn="ctr">
              <a:buNone/>
              <a:defRPr/>
            </a:lvl3pPr>
            <a:lvl4pPr marL="1143000" indent="0" algn="ctr">
              <a:buNone/>
              <a:defRPr/>
            </a:lvl4pPr>
            <a:lvl5pPr marL="1524000" indent="0" algn="ctr">
              <a:buNone/>
              <a:defRPr/>
            </a:lvl5pPr>
            <a:lvl6pPr marL="1905000" indent="0" algn="ctr">
              <a:buNone/>
              <a:defRPr/>
            </a:lvl6pPr>
            <a:lvl7pPr marL="2286000" indent="0" algn="ctr">
              <a:buNone/>
              <a:defRPr/>
            </a:lvl7pPr>
            <a:lvl8pPr marL="2667000" indent="0" algn="ctr">
              <a:buNone/>
              <a:defRPr/>
            </a:lvl8pPr>
            <a:lvl9pPr marL="30480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335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665"/>
            </a:lvl1pPr>
            <a:lvl2pPr marL="381000" indent="0">
              <a:buNone/>
              <a:defRPr sz="1500"/>
            </a:lvl2pPr>
            <a:lvl3pPr marL="762000" indent="0">
              <a:buNone/>
              <a:defRPr sz="1335"/>
            </a:lvl3pPr>
            <a:lvl4pPr marL="1143000" indent="0">
              <a:buNone/>
              <a:defRPr sz="1165"/>
            </a:lvl4pPr>
            <a:lvl5pPr marL="1524000" indent="0">
              <a:buNone/>
              <a:defRPr sz="1165"/>
            </a:lvl5pPr>
            <a:lvl6pPr marL="1905000" indent="0">
              <a:buNone/>
              <a:defRPr sz="1165"/>
            </a:lvl6pPr>
            <a:lvl7pPr marL="2286000" indent="0">
              <a:buNone/>
              <a:defRPr sz="1165"/>
            </a:lvl7pPr>
            <a:lvl8pPr marL="2667000" indent="0">
              <a:buNone/>
              <a:defRPr sz="1165"/>
            </a:lvl8pPr>
            <a:lvl9pPr marL="3048000" indent="0">
              <a:buNone/>
              <a:defRPr sz="116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2665"/>
            </a:lvl1pPr>
            <a:lvl2pPr>
              <a:defRPr sz="2335"/>
            </a:lvl2pPr>
            <a:lvl3pPr>
              <a:defRPr sz="2000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65"/>
            </a:lvl1pPr>
            <a:lvl2pPr marL="381000" indent="0">
              <a:buNone/>
              <a:defRPr sz="2335"/>
            </a:lvl2pPr>
            <a:lvl3pPr marL="762000" indent="0">
              <a:buNone/>
              <a:defRPr sz="2000"/>
            </a:lvl3pPr>
            <a:lvl4pPr marL="1143000" indent="0">
              <a:buNone/>
              <a:defRPr sz="1665"/>
            </a:lvl4pPr>
            <a:lvl5pPr marL="1524000" indent="0">
              <a:buNone/>
              <a:defRPr sz="1665"/>
            </a:lvl5pPr>
            <a:lvl6pPr marL="1905000" indent="0">
              <a:buNone/>
              <a:defRPr sz="1665"/>
            </a:lvl6pPr>
            <a:lvl7pPr marL="2286000" indent="0">
              <a:buNone/>
              <a:defRPr sz="1665"/>
            </a:lvl7pPr>
            <a:lvl8pPr marL="2667000" indent="0">
              <a:buNone/>
              <a:defRPr sz="1665"/>
            </a:lvl8pPr>
            <a:lvl9pPr marL="3048000" indent="0">
              <a:buNone/>
              <a:defRPr sz="1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1000" indent="0" algn="ctr">
              <a:buNone/>
              <a:defRPr/>
            </a:lvl2pPr>
            <a:lvl3pPr marL="762000" indent="0" algn="ctr">
              <a:buNone/>
              <a:defRPr/>
            </a:lvl3pPr>
            <a:lvl4pPr marL="1143000" indent="0" algn="ctr">
              <a:buNone/>
              <a:defRPr/>
            </a:lvl4pPr>
            <a:lvl5pPr marL="1524000" indent="0" algn="ctr">
              <a:buNone/>
              <a:defRPr/>
            </a:lvl5pPr>
            <a:lvl6pPr marL="1905000" indent="0" algn="ctr">
              <a:buNone/>
              <a:defRPr/>
            </a:lvl6pPr>
            <a:lvl7pPr marL="2286000" indent="0" algn="ctr">
              <a:buNone/>
              <a:defRPr/>
            </a:lvl7pPr>
            <a:lvl8pPr marL="2667000" indent="0" algn="ctr">
              <a:buNone/>
              <a:defRPr/>
            </a:lvl8pPr>
            <a:lvl9pPr marL="30480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4BCE86-2BD5-40A1-99FD-95FA287C55AA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D8AC9-2A35-46AF-91B7-F6CDD349BD7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4BCE86-2BD5-40A1-99FD-95FA287C55AA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D8AC9-2A35-46AF-91B7-F6CDD349BD7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335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665"/>
            </a:lvl1pPr>
            <a:lvl2pPr marL="381000" indent="0">
              <a:buNone/>
              <a:defRPr sz="1500"/>
            </a:lvl2pPr>
            <a:lvl3pPr marL="762000" indent="0">
              <a:buNone/>
              <a:defRPr sz="1335"/>
            </a:lvl3pPr>
            <a:lvl4pPr marL="1143000" indent="0">
              <a:buNone/>
              <a:defRPr sz="1165"/>
            </a:lvl4pPr>
            <a:lvl5pPr marL="1524000" indent="0">
              <a:buNone/>
              <a:defRPr sz="1165"/>
            </a:lvl5pPr>
            <a:lvl6pPr marL="1905000" indent="0">
              <a:buNone/>
              <a:defRPr sz="1165"/>
            </a:lvl6pPr>
            <a:lvl7pPr marL="2286000" indent="0">
              <a:buNone/>
              <a:defRPr sz="1165"/>
            </a:lvl7pPr>
            <a:lvl8pPr marL="2667000" indent="0">
              <a:buNone/>
              <a:defRPr sz="1165"/>
            </a:lvl8pPr>
            <a:lvl9pPr marL="3048000" indent="0">
              <a:buNone/>
              <a:defRPr sz="116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4BCE86-2BD5-40A1-99FD-95FA287C55AA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D8AC9-2A35-46AF-91B7-F6CDD349BD7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4BCE86-2BD5-40A1-99FD-95FA287C55AA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D8AC9-2A35-46AF-91B7-F6CDD349BD7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4BCE86-2BD5-40A1-99FD-95FA287C55AA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D8AC9-2A35-46AF-91B7-F6CDD349BD7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4BCE86-2BD5-40A1-99FD-95FA287C55AA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D8AC9-2A35-46AF-91B7-F6CDD349BD7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4BCE86-2BD5-40A1-99FD-95FA287C55AA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D8AC9-2A35-46AF-91B7-F6CDD349BD7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2665"/>
            </a:lvl1pPr>
            <a:lvl2pPr>
              <a:defRPr sz="2335"/>
            </a:lvl2pPr>
            <a:lvl3pPr>
              <a:defRPr sz="2000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4BCE86-2BD5-40A1-99FD-95FA287C55AA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D8AC9-2A35-46AF-91B7-F6CDD349BD7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65"/>
            </a:lvl1pPr>
            <a:lvl2pPr marL="381000" indent="0">
              <a:buNone/>
              <a:defRPr sz="2335"/>
            </a:lvl2pPr>
            <a:lvl3pPr marL="762000" indent="0">
              <a:buNone/>
              <a:defRPr sz="2000"/>
            </a:lvl3pPr>
            <a:lvl4pPr marL="1143000" indent="0">
              <a:buNone/>
              <a:defRPr sz="1665"/>
            </a:lvl4pPr>
            <a:lvl5pPr marL="1524000" indent="0">
              <a:buNone/>
              <a:defRPr sz="1665"/>
            </a:lvl5pPr>
            <a:lvl6pPr marL="1905000" indent="0">
              <a:buNone/>
              <a:defRPr sz="1665"/>
            </a:lvl6pPr>
            <a:lvl7pPr marL="2286000" indent="0">
              <a:buNone/>
              <a:defRPr sz="1665"/>
            </a:lvl7pPr>
            <a:lvl8pPr marL="2667000" indent="0">
              <a:buNone/>
              <a:defRPr sz="1665"/>
            </a:lvl8pPr>
            <a:lvl9pPr marL="3048000" indent="0">
              <a:buNone/>
              <a:defRPr sz="1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4BCE86-2BD5-40A1-99FD-95FA287C55AA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D8AC9-2A35-46AF-91B7-F6CDD349BD7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4BCE86-2BD5-40A1-99FD-95FA287C55AA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D8AC9-2A35-46AF-91B7-F6CDD349BD7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4BCE86-2BD5-40A1-99FD-95FA287C55AA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D8AC9-2A35-46AF-91B7-F6CDD349BD7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1000" indent="0" algn="ctr">
              <a:buNone/>
              <a:defRPr/>
            </a:lvl2pPr>
            <a:lvl3pPr marL="762000" indent="0" algn="ctr">
              <a:buNone/>
              <a:defRPr/>
            </a:lvl3pPr>
            <a:lvl4pPr marL="1143000" indent="0" algn="ctr">
              <a:buNone/>
              <a:defRPr/>
            </a:lvl4pPr>
            <a:lvl5pPr marL="1524000" indent="0" algn="ctr">
              <a:buNone/>
              <a:defRPr/>
            </a:lvl5pPr>
            <a:lvl6pPr marL="1905000" indent="0" algn="ctr">
              <a:buNone/>
              <a:defRPr/>
            </a:lvl6pPr>
            <a:lvl7pPr marL="2286000" indent="0" algn="ctr">
              <a:buNone/>
              <a:defRPr/>
            </a:lvl7pPr>
            <a:lvl8pPr marL="2667000" indent="0" algn="ctr">
              <a:buNone/>
              <a:defRPr/>
            </a:lvl8pPr>
            <a:lvl9pPr marL="30480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6E769-767E-43BB-A341-8884E445FDB2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CC306D-0AD4-478A-9F3A-10E0774F3E9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6E769-767E-43BB-A341-8884E445FDB2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CC306D-0AD4-478A-9F3A-10E0774F3E9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335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665"/>
            </a:lvl1pPr>
            <a:lvl2pPr marL="381000" indent="0">
              <a:buNone/>
              <a:defRPr sz="1500"/>
            </a:lvl2pPr>
            <a:lvl3pPr marL="762000" indent="0">
              <a:buNone/>
              <a:defRPr sz="1335"/>
            </a:lvl3pPr>
            <a:lvl4pPr marL="1143000" indent="0">
              <a:buNone/>
              <a:defRPr sz="1165"/>
            </a:lvl4pPr>
            <a:lvl5pPr marL="1524000" indent="0">
              <a:buNone/>
              <a:defRPr sz="1165"/>
            </a:lvl5pPr>
            <a:lvl6pPr marL="1905000" indent="0">
              <a:buNone/>
              <a:defRPr sz="1165"/>
            </a:lvl6pPr>
            <a:lvl7pPr marL="2286000" indent="0">
              <a:buNone/>
              <a:defRPr sz="1165"/>
            </a:lvl7pPr>
            <a:lvl8pPr marL="2667000" indent="0">
              <a:buNone/>
              <a:defRPr sz="1165"/>
            </a:lvl8pPr>
            <a:lvl9pPr marL="3048000" indent="0">
              <a:buNone/>
              <a:defRPr sz="116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6E769-767E-43BB-A341-8884E445FDB2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CC306D-0AD4-478A-9F3A-10E0774F3E9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6E769-767E-43BB-A341-8884E445FDB2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CC306D-0AD4-478A-9F3A-10E0774F3E9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6E769-767E-43BB-A341-8884E445FDB2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CC306D-0AD4-478A-9F3A-10E0774F3E9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6E769-767E-43BB-A341-8884E445FDB2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CC306D-0AD4-478A-9F3A-10E0774F3E9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6E769-767E-43BB-A341-8884E445FDB2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CC306D-0AD4-478A-9F3A-10E0774F3E9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2665"/>
            </a:lvl1pPr>
            <a:lvl2pPr>
              <a:defRPr sz="2335"/>
            </a:lvl2pPr>
            <a:lvl3pPr>
              <a:defRPr sz="2000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6E769-767E-43BB-A341-8884E445FDB2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CC306D-0AD4-478A-9F3A-10E0774F3E9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65"/>
            </a:lvl1pPr>
            <a:lvl2pPr marL="381000" indent="0">
              <a:buNone/>
              <a:defRPr sz="2335"/>
            </a:lvl2pPr>
            <a:lvl3pPr marL="762000" indent="0">
              <a:buNone/>
              <a:defRPr sz="2000"/>
            </a:lvl3pPr>
            <a:lvl4pPr marL="1143000" indent="0">
              <a:buNone/>
              <a:defRPr sz="1665"/>
            </a:lvl4pPr>
            <a:lvl5pPr marL="1524000" indent="0">
              <a:buNone/>
              <a:defRPr sz="1665"/>
            </a:lvl5pPr>
            <a:lvl6pPr marL="1905000" indent="0">
              <a:buNone/>
              <a:defRPr sz="1665"/>
            </a:lvl6pPr>
            <a:lvl7pPr marL="2286000" indent="0">
              <a:buNone/>
              <a:defRPr sz="1665"/>
            </a:lvl7pPr>
            <a:lvl8pPr marL="2667000" indent="0">
              <a:buNone/>
              <a:defRPr sz="1665"/>
            </a:lvl8pPr>
            <a:lvl9pPr marL="3048000" indent="0">
              <a:buNone/>
              <a:defRPr sz="1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6E769-767E-43BB-A341-8884E445FDB2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CC306D-0AD4-478A-9F3A-10E0774F3E9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6E769-767E-43BB-A341-8884E445FDB2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CC306D-0AD4-478A-9F3A-10E0774F3E9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6E769-767E-43BB-A341-8884E445FDB2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CC306D-0AD4-478A-9F3A-10E0774F3E9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1000" indent="0" algn="ctr">
              <a:buNone/>
              <a:defRPr/>
            </a:lvl2pPr>
            <a:lvl3pPr marL="762000" indent="0" algn="ctr">
              <a:buNone/>
              <a:defRPr/>
            </a:lvl3pPr>
            <a:lvl4pPr marL="1143000" indent="0" algn="ctr">
              <a:buNone/>
              <a:defRPr/>
            </a:lvl4pPr>
            <a:lvl5pPr marL="1524000" indent="0" algn="ctr">
              <a:buNone/>
              <a:defRPr/>
            </a:lvl5pPr>
            <a:lvl6pPr marL="1905000" indent="0" algn="ctr">
              <a:buNone/>
              <a:defRPr/>
            </a:lvl6pPr>
            <a:lvl7pPr marL="2286000" indent="0" algn="ctr">
              <a:buNone/>
              <a:defRPr/>
            </a:lvl7pPr>
            <a:lvl8pPr marL="2667000" indent="0" algn="ctr">
              <a:buNone/>
              <a:defRPr/>
            </a:lvl8pPr>
            <a:lvl9pPr marL="30480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191FF-FEB9-44CA-A2DA-0A1B70BFAE50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F2273-CF1E-441B-B813-08641818AAAA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191FF-FEB9-44CA-A2DA-0A1B70BFAE50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F2273-CF1E-441B-B813-08641818AAAA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335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665"/>
            </a:lvl1pPr>
            <a:lvl2pPr marL="381000" indent="0">
              <a:buNone/>
              <a:defRPr sz="1500"/>
            </a:lvl2pPr>
            <a:lvl3pPr marL="762000" indent="0">
              <a:buNone/>
              <a:defRPr sz="1335"/>
            </a:lvl3pPr>
            <a:lvl4pPr marL="1143000" indent="0">
              <a:buNone/>
              <a:defRPr sz="1165"/>
            </a:lvl4pPr>
            <a:lvl5pPr marL="1524000" indent="0">
              <a:buNone/>
              <a:defRPr sz="1165"/>
            </a:lvl5pPr>
            <a:lvl6pPr marL="1905000" indent="0">
              <a:buNone/>
              <a:defRPr sz="1165"/>
            </a:lvl6pPr>
            <a:lvl7pPr marL="2286000" indent="0">
              <a:buNone/>
              <a:defRPr sz="1165"/>
            </a:lvl7pPr>
            <a:lvl8pPr marL="2667000" indent="0">
              <a:buNone/>
              <a:defRPr sz="1165"/>
            </a:lvl8pPr>
            <a:lvl9pPr marL="3048000" indent="0">
              <a:buNone/>
              <a:defRPr sz="116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191FF-FEB9-44CA-A2DA-0A1B70BFAE50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F2273-CF1E-441B-B813-08641818AAAA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191FF-FEB9-44CA-A2DA-0A1B70BFAE50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F2273-CF1E-441B-B813-08641818AAAA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191FF-FEB9-44CA-A2DA-0A1B70BFAE50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F2273-CF1E-441B-B813-08641818AAAA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191FF-FEB9-44CA-A2DA-0A1B70BFAE50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F2273-CF1E-441B-B813-08641818AAAA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191FF-FEB9-44CA-A2DA-0A1B70BFAE50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F2273-CF1E-441B-B813-08641818AAAA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2665"/>
            </a:lvl1pPr>
            <a:lvl2pPr>
              <a:defRPr sz="2335"/>
            </a:lvl2pPr>
            <a:lvl3pPr>
              <a:defRPr sz="2000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191FF-FEB9-44CA-A2DA-0A1B70BFAE50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F2273-CF1E-441B-B813-08641818AAAA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65"/>
            </a:lvl1pPr>
            <a:lvl2pPr marL="381000" indent="0">
              <a:buNone/>
              <a:defRPr sz="2335"/>
            </a:lvl2pPr>
            <a:lvl3pPr marL="762000" indent="0">
              <a:buNone/>
              <a:defRPr sz="2000"/>
            </a:lvl3pPr>
            <a:lvl4pPr marL="1143000" indent="0">
              <a:buNone/>
              <a:defRPr sz="1665"/>
            </a:lvl4pPr>
            <a:lvl5pPr marL="1524000" indent="0">
              <a:buNone/>
              <a:defRPr sz="1665"/>
            </a:lvl5pPr>
            <a:lvl6pPr marL="1905000" indent="0">
              <a:buNone/>
              <a:defRPr sz="1665"/>
            </a:lvl6pPr>
            <a:lvl7pPr marL="2286000" indent="0">
              <a:buNone/>
              <a:defRPr sz="1665"/>
            </a:lvl7pPr>
            <a:lvl8pPr marL="2667000" indent="0">
              <a:buNone/>
              <a:defRPr sz="1665"/>
            </a:lvl8pPr>
            <a:lvl9pPr marL="3048000" indent="0">
              <a:buNone/>
              <a:defRPr sz="1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191FF-FEB9-44CA-A2DA-0A1B70BFAE50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F2273-CF1E-441B-B813-08641818AAAA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191FF-FEB9-44CA-A2DA-0A1B70BFAE50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F2273-CF1E-441B-B813-08641818AAAA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191FF-FEB9-44CA-A2DA-0A1B70BFAE50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F2273-CF1E-441B-B813-08641818AAAA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1000" indent="0" algn="ctr">
              <a:buNone/>
              <a:defRPr/>
            </a:lvl2pPr>
            <a:lvl3pPr marL="762000" indent="0" algn="ctr">
              <a:buNone/>
              <a:defRPr/>
            </a:lvl3pPr>
            <a:lvl4pPr marL="1143000" indent="0" algn="ctr">
              <a:buNone/>
              <a:defRPr/>
            </a:lvl4pPr>
            <a:lvl5pPr marL="1524000" indent="0" algn="ctr">
              <a:buNone/>
              <a:defRPr/>
            </a:lvl5pPr>
            <a:lvl6pPr marL="1905000" indent="0" algn="ctr">
              <a:buNone/>
              <a:defRPr/>
            </a:lvl6pPr>
            <a:lvl7pPr marL="2286000" indent="0" algn="ctr">
              <a:buNone/>
              <a:defRPr/>
            </a:lvl7pPr>
            <a:lvl8pPr marL="2667000" indent="0" algn="ctr">
              <a:buNone/>
              <a:defRPr/>
            </a:lvl8pPr>
            <a:lvl9pPr marL="30480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378FC9-91B9-478B-AD1D-449283BA6E9C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8FA4B-6764-4454-A9C0-5C89CCA74FA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378FC9-91B9-478B-AD1D-449283BA6E9C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8FA4B-6764-4454-A9C0-5C89CCA74FA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335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665"/>
            </a:lvl1pPr>
            <a:lvl2pPr marL="381000" indent="0">
              <a:buNone/>
              <a:defRPr sz="1500"/>
            </a:lvl2pPr>
            <a:lvl3pPr marL="762000" indent="0">
              <a:buNone/>
              <a:defRPr sz="1335"/>
            </a:lvl3pPr>
            <a:lvl4pPr marL="1143000" indent="0">
              <a:buNone/>
              <a:defRPr sz="1165"/>
            </a:lvl4pPr>
            <a:lvl5pPr marL="1524000" indent="0">
              <a:buNone/>
              <a:defRPr sz="1165"/>
            </a:lvl5pPr>
            <a:lvl6pPr marL="1905000" indent="0">
              <a:buNone/>
              <a:defRPr sz="1165"/>
            </a:lvl6pPr>
            <a:lvl7pPr marL="2286000" indent="0">
              <a:buNone/>
              <a:defRPr sz="1165"/>
            </a:lvl7pPr>
            <a:lvl8pPr marL="2667000" indent="0">
              <a:buNone/>
              <a:defRPr sz="1165"/>
            </a:lvl8pPr>
            <a:lvl9pPr marL="3048000" indent="0">
              <a:buNone/>
              <a:defRPr sz="116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378FC9-91B9-478B-AD1D-449283BA6E9C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8FA4B-6764-4454-A9C0-5C89CCA74FA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378FC9-91B9-478B-AD1D-449283BA6E9C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8FA4B-6764-4454-A9C0-5C89CCA74FA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378FC9-91B9-478B-AD1D-449283BA6E9C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8FA4B-6764-4454-A9C0-5C89CCA74FA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378FC9-91B9-478B-AD1D-449283BA6E9C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8FA4B-6764-4454-A9C0-5C89CCA74FA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378FC9-91B9-478B-AD1D-449283BA6E9C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8FA4B-6764-4454-A9C0-5C89CCA74FA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2665"/>
            </a:lvl1pPr>
            <a:lvl2pPr>
              <a:defRPr sz="2335"/>
            </a:lvl2pPr>
            <a:lvl3pPr>
              <a:defRPr sz="2000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378FC9-91B9-478B-AD1D-449283BA6E9C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8FA4B-6764-4454-A9C0-5C89CCA74FA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65"/>
            </a:lvl1pPr>
            <a:lvl2pPr marL="381000" indent="0">
              <a:buNone/>
              <a:defRPr sz="2335"/>
            </a:lvl2pPr>
            <a:lvl3pPr marL="762000" indent="0">
              <a:buNone/>
              <a:defRPr sz="2000"/>
            </a:lvl3pPr>
            <a:lvl4pPr marL="1143000" indent="0">
              <a:buNone/>
              <a:defRPr sz="1665"/>
            </a:lvl4pPr>
            <a:lvl5pPr marL="1524000" indent="0">
              <a:buNone/>
              <a:defRPr sz="1665"/>
            </a:lvl5pPr>
            <a:lvl6pPr marL="1905000" indent="0">
              <a:buNone/>
              <a:defRPr sz="1665"/>
            </a:lvl6pPr>
            <a:lvl7pPr marL="2286000" indent="0">
              <a:buNone/>
              <a:defRPr sz="1665"/>
            </a:lvl7pPr>
            <a:lvl8pPr marL="2667000" indent="0">
              <a:buNone/>
              <a:defRPr sz="1665"/>
            </a:lvl8pPr>
            <a:lvl9pPr marL="3048000" indent="0">
              <a:buNone/>
              <a:defRPr sz="1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378FC9-91B9-478B-AD1D-449283BA6E9C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8FA4B-6764-4454-A9C0-5C89CCA74FA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378FC9-91B9-478B-AD1D-449283BA6E9C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8FA4B-6764-4454-A9C0-5C89CCA74FA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378FC9-91B9-478B-AD1D-449283BA6E9C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8FA4B-6764-4454-A9C0-5C89CCA74FA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vi-VN" altLang="en-US" dirty="0"/>
              <a:t>Bấm &amp; sửa kiểu tiêu đề</a:t>
            </a:r>
            <a:endParaRPr lang="en-US" altLang="en-US" dirty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vi-VN" altLang="en-US" dirty="0"/>
              <a:t>Bấm &amp; sửa kiểu tiêu đề</a:t>
            </a:r>
          </a:p>
          <a:p>
            <a:pPr lvl="1"/>
            <a:r>
              <a:rPr lang="vi-VN" altLang="en-US" dirty="0"/>
              <a:t>Mức hai</a:t>
            </a:r>
          </a:p>
          <a:p>
            <a:pPr lvl="2"/>
            <a:r>
              <a:rPr lang="vi-VN" altLang="en-US" dirty="0"/>
              <a:t>Mức ba</a:t>
            </a:r>
          </a:p>
          <a:p>
            <a:pPr lvl="3"/>
            <a:r>
              <a:rPr lang="vi-VN" altLang="en-US" dirty="0"/>
              <a:t>Mức bốn</a:t>
            </a:r>
          </a:p>
          <a:p>
            <a:pPr lvl="4"/>
            <a:r>
              <a:rPr lang="vi-VN" altLang="en-US" dirty="0"/>
              <a:t>Mức năm</a:t>
            </a:r>
            <a:endParaRPr lang="en-US" altLang="en-US" dirty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defTabSz="762000" eaLnBrk="1" hangingPunct="1">
              <a:defRPr sz="1165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defTabSz="762000" eaLnBrk="1" hangingPunct="1">
              <a:defRPr sz="1165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defTabSz="762000" eaLnBrk="1" hangingPunct="1">
              <a:defRPr sz="1165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wheel spokes="3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1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2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3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4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4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17855" indent="-236855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2pPr>
      <a:lvl3pPr marL="951230" indent="-18923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332230" indent="-18923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13230" indent="-18923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095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6pPr>
      <a:lvl7pPr marL="2476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7pPr>
      <a:lvl8pPr marL="2857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8pPr>
      <a:lvl9pPr marL="3238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defTabSz="762000" eaLnBrk="1" hangingPunct="1">
              <a:defRPr sz="1165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4BCE86-2BD5-40A1-99FD-95FA287C55AA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defTabSz="762000" eaLnBrk="1" hangingPunct="1">
              <a:defRPr sz="1165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defTabSz="762000" eaLnBrk="1" hangingPunct="1">
              <a:defRPr sz="1165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D8AC9-2A35-46AF-91B7-F6CDD349BD7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wheel spokes="3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1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2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3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4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4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17855" indent="-236855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2pPr>
      <a:lvl3pPr marL="951230" indent="-18923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332230" indent="-18923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13230" indent="-18923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095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6pPr>
      <a:lvl7pPr marL="2476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7pPr>
      <a:lvl8pPr marL="2857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8pPr>
      <a:lvl9pPr marL="3238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defTabSz="762000" eaLnBrk="1" hangingPunct="1">
              <a:defRPr sz="1165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6E769-767E-43BB-A341-8884E445FDB2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defTabSz="762000" eaLnBrk="1" hangingPunct="1">
              <a:defRPr sz="1165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defTabSz="762000" eaLnBrk="1" hangingPunct="1">
              <a:defRPr sz="1165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CC306D-0AD4-478A-9F3A-10E0774F3E9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wheel spokes="3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1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2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3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4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4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17855" indent="-236855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2pPr>
      <a:lvl3pPr marL="951230" indent="-18923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332230" indent="-18923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13230" indent="-18923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095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6pPr>
      <a:lvl7pPr marL="2476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7pPr>
      <a:lvl8pPr marL="2857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8pPr>
      <a:lvl9pPr marL="3238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defTabSz="762000" eaLnBrk="1" hangingPunct="1">
              <a:defRPr sz="1165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191FF-FEB9-44CA-A2DA-0A1B70BFAE50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defTabSz="762000" eaLnBrk="1" hangingPunct="1">
              <a:defRPr sz="1165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defTabSz="762000" eaLnBrk="1" hangingPunct="1">
              <a:defRPr sz="1165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F2273-CF1E-441B-B813-08641818AAAA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wheel spokes="3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1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2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3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4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4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17855" indent="-236855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2pPr>
      <a:lvl3pPr marL="951230" indent="-18923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332230" indent="-18923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13230" indent="-18923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095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6pPr>
      <a:lvl7pPr marL="2476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7pPr>
      <a:lvl8pPr marL="2857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8pPr>
      <a:lvl9pPr marL="3238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defTabSz="762000" eaLnBrk="1" hangingPunct="1">
              <a:defRPr sz="1165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378FC9-91B9-478B-AD1D-449283BA6E9C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3/12/2022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defTabSz="762000" eaLnBrk="1" hangingPunct="1">
              <a:defRPr sz="1165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defTabSz="762000" eaLnBrk="1" hangingPunct="1">
              <a:defRPr sz="1165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8FA4B-6764-4454-A9C0-5C89CCA74FA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spd="slow">
    <p:wheel spokes="3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1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2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3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4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4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17855" indent="-236855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2pPr>
      <a:lvl3pPr marL="951230" indent="-18923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332230" indent="-18923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13230" indent="-18923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095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6pPr>
      <a:lvl7pPr marL="2476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7pPr>
      <a:lvl8pPr marL="2857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8pPr>
      <a:lvl9pPr marL="3238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50.bin"/><Relationship Id="rId3" Type="http://schemas.openxmlformats.org/officeDocument/2006/relationships/image" Target="../media/image11.png"/><Relationship Id="rId21" Type="http://schemas.openxmlformats.org/officeDocument/2006/relationships/image" Target="../media/image56.wmf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57.xml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55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4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56.bin"/><Relationship Id="rId3" Type="http://schemas.openxmlformats.org/officeDocument/2006/relationships/image" Target="../media/image11.png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55.bin"/><Relationship Id="rId5" Type="http://schemas.openxmlformats.org/officeDocument/2006/relationships/image" Target="../media/image57.wmf"/><Relationship Id="rId10" Type="http://schemas.openxmlformats.org/officeDocument/2006/relationships/image" Target="../media/image59.wmf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6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67.wmf"/><Relationship Id="rId3" Type="http://schemas.openxmlformats.org/officeDocument/2006/relationships/image" Target="../media/image11.png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3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8.e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5.emf"/><Relationship Id="rId14" Type="http://schemas.openxmlformats.org/officeDocument/2006/relationships/oleObject" Target="../embeddings/oleObject6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74.emf"/><Relationship Id="rId18" Type="http://schemas.openxmlformats.org/officeDocument/2006/relationships/oleObject" Target="../embeddings/oleObject71.bin"/><Relationship Id="rId26" Type="http://schemas.openxmlformats.org/officeDocument/2006/relationships/image" Target="../media/image80.emf"/><Relationship Id="rId3" Type="http://schemas.openxmlformats.org/officeDocument/2006/relationships/image" Target="../media/image11.png"/><Relationship Id="rId21" Type="http://schemas.openxmlformats.org/officeDocument/2006/relationships/oleObject" Target="../embeddings/oleObject72.bin"/><Relationship Id="rId7" Type="http://schemas.openxmlformats.org/officeDocument/2006/relationships/image" Target="../media/image71.emf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76.emf"/><Relationship Id="rId25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0.bin"/><Relationship Id="rId20" Type="http://schemas.openxmlformats.org/officeDocument/2006/relationships/image" Target="../media/image81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73.emf"/><Relationship Id="rId24" Type="http://schemas.openxmlformats.org/officeDocument/2006/relationships/image" Target="../media/image79.emf"/><Relationship Id="rId5" Type="http://schemas.openxmlformats.org/officeDocument/2006/relationships/image" Target="../media/image70.emf"/><Relationship Id="rId15" Type="http://schemas.openxmlformats.org/officeDocument/2006/relationships/image" Target="../media/image75.emf"/><Relationship Id="rId23" Type="http://schemas.openxmlformats.org/officeDocument/2006/relationships/oleObject" Target="../embeddings/oleObject73.bin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77.e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72.emf"/><Relationship Id="rId14" Type="http://schemas.openxmlformats.org/officeDocument/2006/relationships/oleObject" Target="../embeddings/oleObject69.bin"/><Relationship Id="rId22" Type="http://schemas.openxmlformats.org/officeDocument/2006/relationships/image" Target="../media/image7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79.bin"/><Relationship Id="rId18" Type="http://schemas.openxmlformats.org/officeDocument/2006/relationships/oleObject" Target="../embeddings/oleObject82.bin"/><Relationship Id="rId26" Type="http://schemas.openxmlformats.org/officeDocument/2006/relationships/oleObject" Target="../embeddings/oleObject90.bin"/><Relationship Id="rId39" Type="http://schemas.openxmlformats.org/officeDocument/2006/relationships/oleObject" Target="../embeddings/oleObject103.bin"/><Relationship Id="rId3" Type="http://schemas.openxmlformats.org/officeDocument/2006/relationships/image" Target="../media/image11.png"/><Relationship Id="rId21" Type="http://schemas.openxmlformats.org/officeDocument/2006/relationships/oleObject" Target="../embeddings/oleObject85.bin"/><Relationship Id="rId34" Type="http://schemas.openxmlformats.org/officeDocument/2006/relationships/oleObject" Target="../embeddings/oleObject98.bin"/><Relationship Id="rId42" Type="http://schemas.openxmlformats.org/officeDocument/2006/relationships/oleObject" Target="../embeddings/oleObject106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85.wmf"/><Relationship Id="rId17" Type="http://schemas.openxmlformats.org/officeDocument/2006/relationships/oleObject" Target="../embeddings/oleObject81.bin"/><Relationship Id="rId25" Type="http://schemas.openxmlformats.org/officeDocument/2006/relationships/oleObject" Target="../embeddings/oleObject89.bin"/><Relationship Id="rId33" Type="http://schemas.openxmlformats.org/officeDocument/2006/relationships/oleObject" Target="../embeddings/oleObject97.bin"/><Relationship Id="rId38" Type="http://schemas.openxmlformats.org/officeDocument/2006/relationships/oleObject" Target="../embeddings/oleObject102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wmf"/><Relationship Id="rId20" Type="http://schemas.openxmlformats.org/officeDocument/2006/relationships/oleObject" Target="../embeddings/oleObject84.bin"/><Relationship Id="rId29" Type="http://schemas.openxmlformats.org/officeDocument/2006/relationships/oleObject" Target="../embeddings/oleObject93.bin"/><Relationship Id="rId41" Type="http://schemas.openxmlformats.org/officeDocument/2006/relationships/oleObject" Target="../embeddings/oleObject105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78.bin"/><Relationship Id="rId24" Type="http://schemas.openxmlformats.org/officeDocument/2006/relationships/oleObject" Target="../embeddings/oleObject88.bin"/><Relationship Id="rId32" Type="http://schemas.openxmlformats.org/officeDocument/2006/relationships/oleObject" Target="../embeddings/oleObject96.bin"/><Relationship Id="rId37" Type="http://schemas.openxmlformats.org/officeDocument/2006/relationships/oleObject" Target="../embeddings/oleObject101.bin"/><Relationship Id="rId40" Type="http://schemas.openxmlformats.org/officeDocument/2006/relationships/oleObject" Target="../embeddings/oleObject104.bin"/><Relationship Id="rId45" Type="http://schemas.openxmlformats.org/officeDocument/2006/relationships/image" Target="../media/image88.wmf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23" Type="http://schemas.openxmlformats.org/officeDocument/2006/relationships/oleObject" Target="../embeddings/oleObject87.bin"/><Relationship Id="rId28" Type="http://schemas.openxmlformats.org/officeDocument/2006/relationships/oleObject" Target="../embeddings/oleObject92.bin"/><Relationship Id="rId36" Type="http://schemas.openxmlformats.org/officeDocument/2006/relationships/oleObject" Target="../embeddings/oleObject100.bin"/><Relationship Id="rId10" Type="http://schemas.openxmlformats.org/officeDocument/2006/relationships/image" Target="../media/image84.wmf"/><Relationship Id="rId19" Type="http://schemas.openxmlformats.org/officeDocument/2006/relationships/oleObject" Target="../embeddings/oleObject83.bin"/><Relationship Id="rId31" Type="http://schemas.openxmlformats.org/officeDocument/2006/relationships/oleObject" Target="../embeddings/oleObject95.bin"/><Relationship Id="rId44" Type="http://schemas.openxmlformats.org/officeDocument/2006/relationships/oleObject" Target="../embeddings/oleObject107.bin"/><Relationship Id="rId4" Type="http://schemas.openxmlformats.org/officeDocument/2006/relationships/image" Target="../media/image89.png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86.wmf"/><Relationship Id="rId22" Type="http://schemas.openxmlformats.org/officeDocument/2006/relationships/oleObject" Target="../embeddings/oleObject86.bin"/><Relationship Id="rId27" Type="http://schemas.openxmlformats.org/officeDocument/2006/relationships/oleObject" Target="../embeddings/oleObject91.bin"/><Relationship Id="rId30" Type="http://schemas.openxmlformats.org/officeDocument/2006/relationships/oleObject" Target="../embeddings/oleObject94.bin"/><Relationship Id="rId35" Type="http://schemas.openxmlformats.org/officeDocument/2006/relationships/oleObject" Target="../embeddings/oleObject99.bin"/><Relationship Id="rId43" Type="http://schemas.openxmlformats.org/officeDocument/2006/relationships/image" Target="../media/image8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0.bin"/><Relationship Id="rId39" Type="http://schemas.openxmlformats.org/officeDocument/2006/relationships/image" Target="../media/image30.wmf"/><Relationship Id="rId3" Type="http://schemas.openxmlformats.org/officeDocument/2006/relationships/image" Target="../media/image11.png"/><Relationship Id="rId21" Type="http://schemas.openxmlformats.org/officeDocument/2006/relationships/image" Target="../media/image21.wmf"/><Relationship Id="rId34" Type="http://schemas.openxmlformats.org/officeDocument/2006/relationships/oleObject" Target="../embeddings/oleObject24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9.wmf"/><Relationship Id="rId25" Type="http://schemas.openxmlformats.org/officeDocument/2006/relationships/image" Target="../media/image23.wmf"/><Relationship Id="rId33" Type="http://schemas.openxmlformats.org/officeDocument/2006/relationships/image" Target="../media/image27.wmf"/><Relationship Id="rId38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6.wmf"/><Relationship Id="rId24" Type="http://schemas.openxmlformats.org/officeDocument/2006/relationships/oleObject" Target="../embeddings/oleObject19.bin"/><Relationship Id="rId32" Type="http://schemas.openxmlformats.org/officeDocument/2006/relationships/oleObject" Target="../embeddings/oleObject23.bin"/><Relationship Id="rId37" Type="http://schemas.openxmlformats.org/officeDocument/2006/relationships/image" Target="../media/image29.wmf"/><Relationship Id="rId5" Type="http://schemas.openxmlformats.org/officeDocument/2006/relationships/image" Target="../media/image14.wmf"/><Relationship Id="rId15" Type="http://schemas.openxmlformats.org/officeDocument/2006/relationships/image" Target="../media/image18.wmf"/><Relationship Id="rId23" Type="http://schemas.openxmlformats.org/officeDocument/2006/relationships/image" Target="../media/image22.wmf"/><Relationship Id="rId28" Type="http://schemas.openxmlformats.org/officeDocument/2006/relationships/oleObject" Target="../embeddings/oleObject21.bin"/><Relationship Id="rId36" Type="http://schemas.openxmlformats.org/officeDocument/2006/relationships/oleObject" Target="../embeddings/oleObject25.bin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0.wmf"/><Relationship Id="rId31" Type="http://schemas.openxmlformats.org/officeDocument/2006/relationships/image" Target="../media/image26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24.wmf"/><Relationship Id="rId30" Type="http://schemas.openxmlformats.org/officeDocument/2006/relationships/oleObject" Target="../embeddings/oleObject22.bin"/><Relationship Id="rId35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34.bin"/><Relationship Id="rId26" Type="http://schemas.openxmlformats.org/officeDocument/2006/relationships/oleObject" Target="../embeddings/oleObject38.bin"/><Relationship Id="rId3" Type="http://schemas.openxmlformats.org/officeDocument/2006/relationships/image" Target="../media/image11.png"/><Relationship Id="rId21" Type="http://schemas.openxmlformats.org/officeDocument/2006/relationships/image" Target="../media/image39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37.wmf"/><Relationship Id="rId25" Type="http://schemas.openxmlformats.org/officeDocument/2006/relationships/image" Target="../media/image4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29" Type="http://schemas.openxmlformats.org/officeDocument/2006/relationships/image" Target="../media/image43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4.emf"/><Relationship Id="rId24" Type="http://schemas.openxmlformats.org/officeDocument/2006/relationships/oleObject" Target="../embeddings/oleObject37.bin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23" Type="http://schemas.openxmlformats.org/officeDocument/2006/relationships/image" Target="../media/image40.wmf"/><Relationship Id="rId28" Type="http://schemas.openxmlformats.org/officeDocument/2006/relationships/oleObject" Target="../embeddings/oleObject39.bin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38.wmf"/><Relationship Id="rId31" Type="http://schemas.openxmlformats.org/officeDocument/2006/relationships/image" Target="../media/image44.e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3.emf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36.bin"/><Relationship Id="rId27" Type="http://schemas.openxmlformats.org/officeDocument/2006/relationships/image" Target="../media/image42.wmf"/><Relationship Id="rId30" Type="http://schemas.openxmlformats.org/officeDocument/2006/relationships/oleObject" Target="../embeddings/oleObject40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/>
          <p:nvPr/>
        </p:nvSpPr>
        <p:spPr>
          <a:xfrm>
            <a:off x="609600" y="609600"/>
            <a:ext cx="441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3: Tính bằng 2 cách.</a:t>
            </a:r>
          </a:p>
        </p:txBody>
      </p:sp>
      <p:graphicFrame>
        <p:nvGraphicFramePr>
          <p:cNvPr id="20483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1524000" y="1447800"/>
          <a:ext cx="2404745" cy="120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r:id="rId4" imgW="862965" imgH="431800" progId="Equation.3">
                  <p:embed/>
                </p:oleObj>
              </mc:Choice>
              <mc:Fallback>
                <p:oleObj r:id="rId4" imgW="862965" imgH="431800" progId="Equation.3">
                  <p:embed/>
                  <p:pic>
                    <p:nvPicPr>
                      <p:cNvPr id="0" name="Picture 3129"/>
                      <p:cNvPicPr/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>
                      <a:xfrm>
                        <a:off x="1524000" y="1447800"/>
                        <a:ext cx="2404745" cy="120713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8229600" y="1524000"/>
          <a:ext cx="242760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6" imgW="862965" imgH="431800" progId="Equation.3">
                  <p:embed/>
                </p:oleObj>
              </mc:Choice>
              <mc:Fallback>
                <p:oleObj r:id="rId6" imgW="862965" imgH="431800" progId="Equation.3">
                  <p:embed/>
                  <p:pic>
                    <p:nvPicPr>
                      <p:cNvPr id="0" name="Picture 3128"/>
                      <p:cNvPicPr/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>
                      <a:xfrm>
                        <a:off x="8229600" y="1524000"/>
                        <a:ext cx="2427605" cy="12223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77200" y="0"/>
            <a:ext cx="1397000" cy="4603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449763" y="444183"/>
          <a:ext cx="2412365" cy="1212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r:id="rId4" imgW="862965" imgH="431800" progId="Equation.3">
                  <p:embed/>
                </p:oleObj>
              </mc:Choice>
              <mc:Fallback>
                <p:oleObj r:id="rId4" imgW="862965" imgH="431800" progId="Equation.3">
                  <p:embed/>
                  <p:pic>
                    <p:nvPicPr>
                      <p:cNvPr id="0" name="Picture 31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49763" y="444183"/>
                        <a:ext cx="2412365" cy="12122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Text Box 16"/>
          <p:cNvSpPr txBox="1"/>
          <p:nvPr/>
        </p:nvSpPr>
        <p:spPr>
          <a:xfrm>
            <a:off x="7239000" y="1274763"/>
            <a:ext cx="1371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</a:p>
        </p:txBody>
      </p:sp>
      <p:graphicFrame>
        <p:nvGraphicFramePr>
          <p:cNvPr id="5137" name="Object 17"/>
          <p:cNvGraphicFramePr>
            <a:graphicFrameLocks noChangeAspect="1"/>
          </p:cNvGraphicFramePr>
          <p:nvPr/>
        </p:nvGraphicFramePr>
        <p:xfrm>
          <a:off x="6934200" y="2780030"/>
          <a:ext cx="2567305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r:id="rId6" imgW="927100" imgH="812800" progId="Equation.3">
                  <p:embed/>
                </p:oleObj>
              </mc:Choice>
              <mc:Fallback>
                <p:oleObj r:id="rId6" imgW="927100" imgH="812800" progId="Equation.3">
                  <p:embed/>
                  <p:pic>
                    <p:nvPicPr>
                      <p:cNvPr id="0" name="Picture 31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34200" y="2780030"/>
                        <a:ext cx="2567305" cy="2101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609600" y="154305"/>
            <a:ext cx="3877945" cy="52197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5144" name="Object 24"/>
          <p:cNvGraphicFramePr>
            <a:graphicFrameLocks noChangeAspect="1"/>
          </p:cNvGraphicFramePr>
          <p:nvPr/>
        </p:nvGraphicFramePr>
        <p:xfrm>
          <a:off x="7102793" y="1691005"/>
          <a:ext cx="18573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r:id="rId8" imgW="736600" imgH="431800" progId="Equation.3">
                  <p:embed/>
                </p:oleObj>
              </mc:Choice>
              <mc:Fallback>
                <p:oleObj r:id="rId8" imgW="736600" imgH="431800" progId="Equation.3">
                  <p:embed/>
                  <p:pic>
                    <p:nvPicPr>
                      <p:cNvPr id="0" name="Picture 312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02793" y="1691005"/>
                        <a:ext cx="1857375" cy="1089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01000" y="76200"/>
            <a:ext cx="1397000" cy="4603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6934200" y="4881880"/>
          <a:ext cx="1561465" cy="1038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r:id="rId10" imgW="647700" imgH="393700" progId="Equation.3">
                  <p:embed/>
                </p:oleObj>
              </mc:Choice>
              <mc:Fallback>
                <p:oleObj r:id="rId10" imgW="647700" imgH="393700" progId="Equation.3">
                  <p:embed/>
                  <p:pic>
                    <p:nvPicPr>
                      <p:cNvPr id="0" name="Picture 312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34200" y="4881880"/>
                        <a:ext cx="1561465" cy="10388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62000" y="1214120"/>
            <a:ext cx="2783205" cy="5341620"/>
            <a:chOff x="1200" y="1920"/>
            <a:chExt cx="4383" cy="8412"/>
          </a:xfrm>
        </p:grpSpPr>
        <p:sp>
          <p:nvSpPr>
            <p:cNvPr id="5134" name="Text Box 14"/>
            <p:cNvSpPr txBox="1"/>
            <p:nvPr/>
          </p:nvSpPr>
          <p:spPr>
            <a:xfrm>
              <a:off x="1200" y="1920"/>
              <a:ext cx="216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1</a:t>
              </a:r>
              <a:r>
                <a:rPr lang="en-US" altLang="en-US" sz="2800" b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:</a:t>
              </a:r>
            </a:p>
          </p:txBody>
        </p:sp>
        <p:graphicFrame>
          <p:nvGraphicFramePr>
            <p:cNvPr id="5135" name="Object 15"/>
            <p:cNvGraphicFramePr>
              <a:graphicFrameLocks noChangeAspect="1"/>
            </p:cNvGraphicFramePr>
            <p:nvPr/>
          </p:nvGraphicFramePr>
          <p:xfrm>
            <a:off x="2280" y="4323"/>
            <a:ext cx="2225" cy="4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2" r:id="rId12" imgW="545465" imgH="1219200" progId="Equation.3">
                    <p:embed/>
                  </p:oleObj>
                </mc:Choice>
                <mc:Fallback>
                  <p:oleObj r:id="rId12" imgW="545465" imgH="1219200" progId="Equation.3">
                    <p:embed/>
                    <p:pic>
                      <p:nvPicPr>
                        <p:cNvPr id="0" name="Picture 3126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280" y="4323"/>
                          <a:ext cx="2225" cy="464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43" name="Object 23"/>
            <p:cNvGraphicFramePr>
              <a:graphicFrameLocks noChangeAspect="1"/>
            </p:cNvGraphicFramePr>
            <p:nvPr/>
          </p:nvGraphicFramePr>
          <p:xfrm>
            <a:off x="2640" y="2765"/>
            <a:ext cx="2943" cy="1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3" r:id="rId14" imgW="736600" imgH="431800" progId="Equation.3">
                    <p:embed/>
                  </p:oleObj>
                </mc:Choice>
                <mc:Fallback>
                  <p:oleObj r:id="rId14" imgW="736600" imgH="431800" progId="Equation.3">
                    <p:embed/>
                    <p:pic>
                      <p:nvPicPr>
                        <p:cNvPr id="0" name="Picture 3125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640" y="2765"/>
                          <a:ext cx="2943" cy="172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5"/>
            <p:cNvGraphicFramePr>
              <a:graphicFrameLocks noChangeAspect="1"/>
            </p:cNvGraphicFramePr>
            <p:nvPr/>
          </p:nvGraphicFramePr>
          <p:xfrm>
            <a:off x="2280" y="8768"/>
            <a:ext cx="1296" cy="15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4" r:id="rId16" imgW="330200" imgH="393700" progId="Equation.3">
                    <p:embed/>
                  </p:oleObj>
                </mc:Choice>
                <mc:Fallback>
                  <p:oleObj r:id="rId16" imgW="330200" imgH="393700" progId="Equation.3">
                    <p:embed/>
                    <p:pic>
                      <p:nvPicPr>
                        <p:cNvPr id="0" name="Picture 3126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280" y="8768"/>
                          <a:ext cx="1296" cy="15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17"/>
          <p:cNvGraphicFramePr>
            <a:graphicFrameLocks noChangeAspect="1"/>
          </p:cNvGraphicFramePr>
          <p:nvPr/>
        </p:nvGraphicFramePr>
        <p:xfrm>
          <a:off x="9495473" y="4915853"/>
          <a:ext cx="914400" cy="1017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r:id="rId18" imgW="330200" imgH="393700" progId="Equation.3">
                  <p:embed/>
                </p:oleObj>
              </mc:Choice>
              <mc:Fallback>
                <p:oleObj r:id="rId18" imgW="330200" imgH="393700" progId="Equation.3">
                  <p:embed/>
                  <p:pic>
                    <p:nvPicPr>
                      <p:cNvPr id="0" name="Picture 312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495473" y="4915853"/>
                        <a:ext cx="914400" cy="10179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7"/>
          <p:cNvGraphicFramePr>
            <a:graphicFrameLocks noChangeAspect="1"/>
          </p:cNvGraphicFramePr>
          <p:nvPr/>
        </p:nvGraphicFramePr>
        <p:xfrm>
          <a:off x="8534083" y="4915853"/>
          <a:ext cx="949960" cy="1017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r:id="rId20" imgW="342900" imgH="393700" progId="Equation.3">
                  <p:embed/>
                </p:oleObj>
              </mc:Choice>
              <mc:Fallback>
                <p:oleObj r:id="rId20" imgW="342900" imgH="393700" progId="Equation.3">
                  <p:embed/>
                  <p:pic>
                    <p:nvPicPr>
                      <p:cNvPr id="0" name="Picture 312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534083" y="4915853"/>
                        <a:ext cx="949960" cy="10179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/>
          <p:nvPr/>
        </p:nvSpPr>
        <p:spPr>
          <a:xfrm>
            <a:off x="533400" y="1599883"/>
            <a:ext cx="1371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00"/>
                </a:solidFill>
                <a:latin typeface=".VnTime" panose="020B7200000000000000" pitchFamily="34" charset="0"/>
              </a:rPr>
              <a:t> 1:</a:t>
            </a:r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1295083" y="3125470"/>
          <a:ext cx="1230630" cy="3192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r:id="rId4" imgW="545465" imgH="1219200" progId="Equation.3">
                  <p:embed/>
                </p:oleObj>
              </mc:Choice>
              <mc:Fallback>
                <p:oleObj r:id="rId4" imgW="545465" imgH="1219200" progId="Equation.3">
                  <p:embed/>
                  <p:pic>
                    <p:nvPicPr>
                      <p:cNvPr id="0" name="Picture 313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083" y="3125470"/>
                        <a:ext cx="1230630" cy="31927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/>
          <p:cNvSpPr txBox="1"/>
          <p:nvPr/>
        </p:nvSpPr>
        <p:spPr>
          <a:xfrm>
            <a:off x="7762875" y="1295400"/>
            <a:ext cx="19415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392" name="Object 8"/>
              <p:cNvSpPr txBox="1"/>
              <p:nvPr/>
            </p:nvSpPr>
            <p:spPr>
              <a:xfrm>
                <a:off x="7315200" y="2909888"/>
                <a:ext cx="2430463" cy="4024312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vi-V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vi-V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vi-V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10−6</m:t>
                          </m:r>
                        </m:num>
                        <m:den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vi-V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vi-V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vi-VN" sz="2600" dirty="0"/>
              </a:p>
            </p:txBody>
          </p:sp>
        </mc:Choice>
        <mc:Fallback>
          <p:sp>
            <p:nvSpPr>
              <p:cNvPr id="16392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09888"/>
                <a:ext cx="2430463" cy="40243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393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4648200" y="609600"/>
          <a:ext cx="2252980" cy="1135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r:id="rId7" imgW="862965" imgH="431800" progId="Equation.3">
                  <p:embed/>
                </p:oleObj>
              </mc:Choice>
              <mc:Fallback>
                <p:oleObj r:id="rId7" imgW="862965" imgH="431800" progId="Equation.3">
                  <p:embed/>
                  <p:pic>
                    <p:nvPicPr>
                      <p:cNvPr id="0" name="Picture 3135"/>
                      <p:cNvPicPr/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>
                      <a:xfrm>
                        <a:off x="4648200" y="609600"/>
                        <a:ext cx="2252980" cy="113538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27798" y="2101533"/>
          <a:ext cx="1929765" cy="1144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r:id="rId9" imgW="736600" imgH="431800" progId="Equation.3">
                  <p:embed/>
                </p:oleObj>
              </mc:Choice>
              <mc:Fallback>
                <p:oleObj r:id="rId9" imgW="736600" imgH="431800" progId="Equation.3">
                  <p:embed/>
                  <p:pic>
                    <p:nvPicPr>
                      <p:cNvPr id="0" name="Picture 3132"/>
                      <p:cNvPicPr/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>
                      <a:xfrm>
                        <a:off x="1427798" y="2101533"/>
                        <a:ext cx="1929765" cy="114427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543800" y="1828800"/>
          <a:ext cx="1692275" cy="1045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r:id="rId11" imgW="736600" imgH="431800" progId="Equation.3">
                  <p:embed/>
                </p:oleObj>
              </mc:Choice>
              <mc:Fallback>
                <p:oleObj r:id="rId11" imgW="736600" imgH="431800" progId="Equation.3">
                  <p:embed/>
                  <p:pic>
                    <p:nvPicPr>
                      <p:cNvPr id="0" name="Picture 3133"/>
                      <p:cNvPicPr/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>
                      <a:xfrm>
                        <a:off x="7543800" y="1828800"/>
                        <a:ext cx="1692275" cy="104521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Text Box 17"/>
          <p:cNvSpPr txBox="1"/>
          <p:nvPr/>
        </p:nvSpPr>
        <p:spPr>
          <a:xfrm>
            <a:off x="457200" y="230188"/>
            <a:ext cx="387096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3: Tính bằng 2 cách.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39200" y="-317"/>
            <a:ext cx="1397000" cy="4603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2132965" y="5300345"/>
          <a:ext cx="74485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r:id="rId13" imgW="330200" imgH="393700" progId="Equation.3">
                  <p:embed/>
                </p:oleObj>
              </mc:Choice>
              <mc:Fallback>
                <p:oleObj r:id="rId13" imgW="330200" imgH="393700" progId="Equation.3">
                  <p:embed/>
                  <p:pic>
                    <p:nvPicPr>
                      <p:cNvPr id="0" name="Picture 313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32965" y="5300345"/>
                        <a:ext cx="744855" cy="1031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1" grpId="0"/>
      <p:bldP spid="16401" grpId="0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828800"/>
            <a:ext cx="86868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r>
              <a:rPr lang="vi-VN" sz="2400" dirty="0"/>
              <a:t>Khi </a:t>
            </a:r>
            <a:r>
              <a:rPr lang="vi-VN" sz="2400" dirty="0">
                <a:solidFill>
                  <a:srgbClr val="FF0000"/>
                </a:solidFill>
              </a:rPr>
              <a:t>nhân một tổng </a:t>
            </a:r>
            <a:r>
              <a:rPr lang="vi-VN" sz="2400" dirty="0"/>
              <a:t>hoặc </a:t>
            </a:r>
            <a:r>
              <a:rPr lang="vi-VN" sz="2400" dirty="0">
                <a:solidFill>
                  <a:srgbClr val="FF0000"/>
                </a:solidFill>
              </a:rPr>
              <a:t>1 hiệu hai phân số</a:t>
            </a:r>
            <a:r>
              <a:rPr lang="vi-VN" sz="2400" dirty="0"/>
              <a:t> với </a:t>
            </a:r>
            <a:r>
              <a:rPr lang="vi-VN" sz="2400" dirty="0">
                <a:solidFill>
                  <a:srgbClr val="FF0000"/>
                </a:solidFill>
              </a:rPr>
              <a:t>phân số thứ ba</a:t>
            </a:r>
            <a:r>
              <a:rPr lang="vi-VN" sz="2400" dirty="0"/>
              <a:t>, ta làm thế nào?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3200400"/>
            <a:ext cx="8686800" cy="18158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nhân </a:t>
            </a:r>
            <a:r>
              <a:rPr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một hiệu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phân số với phân số thứ ba, ta có thể nhân từng phân số của </a:t>
            </a:r>
            <a:r>
              <a:rPr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hiệu </a:t>
            </a:r>
            <a:r>
              <a:rPr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số thứ ba rồi </a:t>
            </a:r>
            <a:r>
              <a:rPr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trừ </a:t>
            </a:r>
            <a:r>
              <a:rPr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kết quả lại.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/>
          <p:nvPr/>
        </p:nvSpPr>
        <p:spPr>
          <a:xfrm>
            <a:off x="1058545" y="638175"/>
            <a:ext cx="1095502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4: Cho các phân số                           . Hỏi mỗi phân số </a:t>
            </a: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 gấp mấy lần           ?  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679950" y="439738"/>
          <a:ext cx="23447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r:id="rId4" imgW="660400" imgH="393700" progId="Equation.3">
                  <p:embed/>
                </p:oleObj>
              </mc:Choice>
              <mc:Fallback>
                <p:oleObj r:id="rId4" imgW="660400" imgH="393700" progId="Equation.3">
                  <p:embed/>
                  <p:pic>
                    <p:nvPicPr>
                      <p:cNvPr id="0" name="Picture 313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9950" y="439738"/>
                        <a:ext cx="2344738" cy="990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3695700" y="1622425"/>
          <a:ext cx="6254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r:id="rId6" imgW="203200" imgH="393700" progId="Equation.3">
                  <p:embed/>
                </p:oleObj>
              </mc:Choice>
              <mc:Fallback>
                <p:oleObj r:id="rId6" imgW="203200" imgH="393700" progId="Equation.3">
                  <p:embed/>
                  <p:pic>
                    <p:nvPicPr>
                      <p:cNvPr id="0" name="Picture 313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95700" y="1622425"/>
                        <a:ext cx="625475" cy="1089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7"/>
          <p:cNvSpPr txBox="1"/>
          <p:nvPr/>
        </p:nvSpPr>
        <p:spPr>
          <a:xfrm>
            <a:off x="2438400" y="3668713"/>
            <a:ext cx="12382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5257800" y="3240088"/>
          <a:ext cx="1735138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r:id="rId8" imgW="440690" imgH="310515" progId="Equation.3">
                  <p:embed/>
                </p:oleObj>
              </mc:Choice>
              <mc:Fallback>
                <p:oleObj r:id="rId8" imgW="440690" imgH="310515" progId="Equation.3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9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257800" y="3240088"/>
                        <a:ext cx="1735138" cy="1446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011613" y="5018088"/>
            <a:ext cx="1120775" cy="1076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sz="32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Vậy:  	</a:t>
            </a:r>
            <a:endParaRPr sz="32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5132388" y="4808538"/>
          <a:ext cx="468312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r:id="rId10" imgW="152400" imgH="393700" progId="Equation.3">
                  <p:embed/>
                </p:oleObj>
              </mc:Choice>
              <mc:Fallback>
                <p:oleObj r:id="rId10" imgW="152400" imgH="393700" progId="Equation.3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32388" y="4808538"/>
                        <a:ext cx="468312" cy="1211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7981950" y="4808538"/>
          <a:ext cx="625475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r:id="rId12" imgW="203200" imgH="393700" progId="Equation.3">
                  <p:embed/>
                </p:oleObj>
              </mc:Choice>
              <mc:Fallback>
                <p:oleObj r:id="rId12" imgW="203200" imgH="393700" progId="Equation.3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81950" y="4808538"/>
                        <a:ext cx="625475" cy="1211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3887788" y="3240088"/>
          <a:ext cx="1446212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r:id="rId14" imgW="310515" imgH="310515" progId="Equation.3">
                  <p:embed/>
                </p:oleObj>
              </mc:Choice>
              <mc:Fallback>
                <p:oleObj r:id="rId14" imgW="310515" imgH="310515" progId="Equation.3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15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887788" y="3240088"/>
                        <a:ext cx="1446212" cy="1446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7"/>
          <p:cNvGraphicFramePr>
            <a:graphicFrameLocks noChangeAspect="1"/>
          </p:cNvGraphicFramePr>
          <p:nvPr/>
        </p:nvGraphicFramePr>
        <p:xfrm>
          <a:off x="6992938" y="3240088"/>
          <a:ext cx="1606550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r:id="rId16" imgW="558800" imgH="393700" progId="Equation.3">
                  <p:embed/>
                </p:oleObj>
              </mc:Choice>
              <mc:Fallback>
                <p:oleObj r:id="rId16" imgW="558800" imgH="393700" progId="Equation.3">
                  <p:embed/>
                  <p:pic>
                    <p:nvPicPr>
                      <p:cNvPr id="0" name="Picture 309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992938" y="3240088"/>
                        <a:ext cx="1606550" cy="1446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00738" y="5065713"/>
            <a:ext cx="1764030" cy="9531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</a:pPr>
            <a:r>
              <a:rPr sz="32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gấp 6 lần</a:t>
            </a:r>
          </a:p>
          <a:p>
            <a:pPr>
              <a:buNone/>
            </a:pPr>
            <a:endParaRPr sz="2400" dirty="0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29800" y="177800"/>
            <a:ext cx="1397000" cy="4603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1" grpId="0"/>
      <p:bldP spid="6153" grpId="0" bldLvl="0" animBg="1"/>
      <p:bldP spid="3" grpId="0"/>
      <p:bldP spid="1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304800"/>
            <a:ext cx="1082040" cy="5219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4:</a:t>
            </a:r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2243433" y="979489"/>
          <a:ext cx="1087142" cy="1041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r:id="rId4" imgW="310515" imgH="310515" progId="Equation.3">
                  <p:embed/>
                </p:oleObj>
              </mc:Choice>
              <mc:Fallback>
                <p:oleObj r:id="rId4" imgW="310515" imgH="310515" progId="Equation.3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5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243433" y="979489"/>
                        <a:ext cx="1087142" cy="104125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2224383" y="2730500"/>
          <a:ext cx="1085917" cy="109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r:id="rId6" imgW="310515" imgH="310515" progId="Equation.3">
                  <p:embed/>
                </p:oleObj>
              </mc:Choice>
              <mc:Fallback>
                <p:oleObj r:id="rId6" imgW="310515" imgH="310515" progId="Equation.3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7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224383" y="2730500"/>
                        <a:ext cx="1085917" cy="1091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2265658" y="4421188"/>
          <a:ext cx="1087142" cy="1141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r:id="rId8" imgW="310515" imgH="310515" progId="Equation.3">
                  <p:embed/>
                </p:oleObj>
              </mc:Choice>
              <mc:Fallback>
                <p:oleObj r:id="rId8" imgW="310515" imgH="310515" progId="Equation.3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265658" y="4421188"/>
                        <a:ext cx="1087142" cy="114122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3289300" y="979489"/>
          <a:ext cx="2561149" cy="1050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r:id="rId10" imgW="865505" imgH="269240" progId="Equation.3">
                  <p:embed/>
                </p:oleObj>
              </mc:Choice>
              <mc:Fallback>
                <p:oleObj r:id="rId10" imgW="865505" imgH="269240" progId="Equation.3">
                  <p:embed/>
                  <p:pic>
                    <p:nvPicPr>
                      <p:cNvPr id="0" name="Picture 3092"/>
                      <p:cNvPicPr/>
                      <p:nvPr/>
                    </p:nvPicPr>
                    <p:blipFill>
                      <a:blip r:embed="rId11"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289300" y="979489"/>
                        <a:ext cx="2561149" cy="10503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3289300" y="2773363"/>
          <a:ext cx="2561149" cy="1004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r:id="rId12" imgW="865505" imgH="269240" progId="Equation.3">
                  <p:embed/>
                </p:oleObj>
              </mc:Choice>
              <mc:Fallback>
                <p:oleObj r:id="rId12" imgW="865505" imgH="269240" progId="Equation.3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13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289300" y="2773363"/>
                        <a:ext cx="2561149" cy="100489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332163" y="4468814"/>
          <a:ext cx="2590531" cy="1055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r:id="rId14" imgW="873760" imgH="269240" progId="Equation.3">
                  <p:embed/>
                </p:oleObj>
              </mc:Choice>
              <mc:Fallback>
                <p:oleObj r:id="rId14" imgW="873760" imgH="269240" progId="Equation.3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15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332163" y="4468814"/>
                        <a:ext cx="2590531" cy="105553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573940" y="1243876"/>
            <a:ext cx="32766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       gấp 4 lần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7424739" y="942976"/>
          <a:ext cx="433388" cy="1041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r:id="rId16" imgW="81915" imgH="310515" progId="Equation.3">
                  <p:embed/>
                </p:oleObj>
              </mc:Choice>
              <mc:Fallback>
                <p:oleObj r:id="rId16" imgW="81915" imgH="310515" progId="Equation.3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17"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424739" y="942976"/>
                        <a:ext cx="433388" cy="104125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9583738" y="1003301"/>
          <a:ext cx="577850" cy="1017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r:id="rId18" imgW="146685" imgH="310515" progId="Equation.3">
                  <p:embed/>
                </p:oleObj>
              </mc:Choice>
              <mc:Fallback>
                <p:oleObj r:id="rId18" imgW="146685" imgH="310515" progId="Equation.3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19"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9583738" y="1003301"/>
                        <a:ext cx="577850" cy="101788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710363" y="2972277"/>
            <a:ext cx="325884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      gấp 3 lần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10363" y="4700678"/>
            <a:ext cx="292258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      gấp 2 lần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Object 12"/>
              <p:cNvSpPr txBox="1"/>
              <p:nvPr/>
            </p:nvSpPr>
            <p:spPr>
              <a:xfrm>
                <a:off x="7594600" y="2730500"/>
                <a:ext cx="433388" cy="1096963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600" y="2730500"/>
                <a:ext cx="433388" cy="109696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2"/>
          <p:cNvGraphicFramePr>
            <a:graphicFrameLocks noChangeAspect="1"/>
          </p:cNvGraphicFramePr>
          <p:nvPr/>
        </p:nvGraphicFramePr>
        <p:xfrm>
          <a:off x="7608889" y="4449764"/>
          <a:ext cx="433388" cy="103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r:id="rId21" imgW="97790" imgH="310515" progId="Equation.3">
                  <p:embed/>
                </p:oleObj>
              </mc:Choice>
              <mc:Fallback>
                <p:oleObj r:id="rId21" imgW="97790" imgH="310515" progId="Equation.3">
                  <p:embed/>
                  <p:pic>
                    <p:nvPicPr>
                      <p:cNvPr id="0" name="Picture 3095"/>
                      <p:cNvPicPr/>
                      <p:nvPr/>
                    </p:nvPicPr>
                    <p:blipFill>
                      <a:blip r:embed="rId22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608889" y="4449764"/>
                        <a:ext cx="433388" cy="103995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9583738" y="4490885"/>
          <a:ext cx="57785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r:id="rId23" imgW="146685" imgH="310515" progId="Equation.3">
                  <p:embed/>
                </p:oleObj>
              </mc:Choice>
              <mc:Fallback>
                <p:oleObj r:id="rId23" imgW="146685" imgH="310515" progId="Equation.3">
                  <p:embed/>
                  <p:pic>
                    <p:nvPicPr>
                      <p:cNvPr id="0" name="Picture 3096"/>
                      <p:cNvPicPr/>
                      <p:nvPr/>
                    </p:nvPicPr>
                    <p:blipFill>
                      <a:blip r:embed="rId24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9583738" y="4490885"/>
                        <a:ext cx="577850" cy="10334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9645650" y="2720976"/>
          <a:ext cx="577850" cy="1068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r:id="rId25" imgW="146685" imgH="310515" progId="Equation.3">
                  <p:embed/>
                </p:oleObj>
              </mc:Choice>
              <mc:Fallback>
                <p:oleObj r:id="rId25" imgW="146685" imgH="310515" progId="Equation.3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26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9645650" y="2720976"/>
                        <a:ext cx="577850" cy="106851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48243">
            <a:off x="-509905" y="4093528"/>
            <a:ext cx="3883025" cy="2547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Freeform 4"/>
          <p:cNvSpPr/>
          <p:nvPr/>
        </p:nvSpPr>
        <p:spPr>
          <a:xfrm rot="10184060">
            <a:off x="2218055" y="5222240"/>
            <a:ext cx="8889365" cy="1412875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705" y="1828558"/>
            <a:ext cx="5016023" cy="99187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60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rgbClr val="DAEDEF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rgbClr val="DAEDEF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5925" y="1030288"/>
            <a:ext cx="990600" cy="852487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174" name="Text Box 54"/>
          <p:cNvSpPr txBox="1"/>
          <p:nvPr/>
        </p:nvSpPr>
        <p:spPr>
          <a:xfrm>
            <a:off x="9588500" y="876300"/>
            <a:ext cx="423863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5191" name="WordArt 71"/>
          <p:cNvSpPr>
            <a:spLocks noChangeArrowheads="1" noChangeShapeType="1" noTextEdit="1"/>
          </p:cNvSpPr>
          <p:nvPr/>
        </p:nvSpPr>
        <p:spPr bwMode="auto">
          <a:xfrm>
            <a:off x="2773680" y="76200"/>
            <a:ext cx="6400800" cy="6858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vi-VN" sz="1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chơi: Đúng –Sai:</a:t>
            </a:r>
            <a:endParaRPr kumimoji="0" lang="en-US" sz="18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53" name="Text Box 76"/>
          <p:cNvSpPr txBox="1"/>
          <p:nvPr/>
        </p:nvSpPr>
        <p:spPr>
          <a:xfrm>
            <a:off x="685800" y="500380"/>
            <a:ext cx="7772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Đúng ghi Đ ; Sai ghi S vào ô trống</a:t>
            </a:r>
          </a:p>
        </p:txBody>
      </p:sp>
      <p:pic>
        <p:nvPicPr>
          <p:cNvPr id="27654" name="Pictur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5925" y="2114550"/>
            <a:ext cx="990600" cy="852488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7655" name="Pictur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075" y="4373563"/>
            <a:ext cx="990600" cy="852487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211" name="Text Box 91"/>
          <p:cNvSpPr txBox="1"/>
          <p:nvPr/>
        </p:nvSpPr>
        <p:spPr>
          <a:xfrm>
            <a:off x="9496425" y="2135188"/>
            <a:ext cx="6096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5213" name="Text Box 93"/>
          <p:cNvSpPr txBox="1"/>
          <p:nvPr/>
        </p:nvSpPr>
        <p:spPr>
          <a:xfrm>
            <a:off x="9588500" y="4233863"/>
            <a:ext cx="576263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s</a:t>
            </a:r>
          </a:p>
        </p:txBody>
      </p:sp>
      <p:pic>
        <p:nvPicPr>
          <p:cNvPr id="27658" name="Picture 1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075" y="5568950"/>
            <a:ext cx="990600" cy="852488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246" name="Text Box 126"/>
          <p:cNvSpPr txBox="1"/>
          <p:nvPr/>
        </p:nvSpPr>
        <p:spPr>
          <a:xfrm>
            <a:off x="9569450" y="5634038"/>
            <a:ext cx="57626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pic>
        <p:nvPicPr>
          <p:cNvPr id="27660" name="Picture 1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075" y="3217863"/>
            <a:ext cx="990600" cy="852487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249" name="Text Box 129"/>
          <p:cNvSpPr txBox="1"/>
          <p:nvPr/>
        </p:nvSpPr>
        <p:spPr>
          <a:xfrm>
            <a:off x="9553575" y="3265488"/>
            <a:ext cx="6096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7662" name="Text Box 134"/>
          <p:cNvSpPr txBox="1"/>
          <p:nvPr/>
        </p:nvSpPr>
        <p:spPr>
          <a:xfrm>
            <a:off x="2514600" y="1344613"/>
            <a:ext cx="4495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graphicFrame>
        <p:nvGraphicFramePr>
          <p:cNvPr id="27663" name="Object 13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922463" y="2052638"/>
          <a:ext cx="28019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" r:id="rId5" imgW="1205865" imgH="393700" progId="Equation.3">
                  <p:embed/>
                </p:oleObj>
              </mc:Choice>
              <mc:Fallback>
                <p:oleObj r:id="rId5" imgW="1205865" imgH="393700" progId="Equation.3">
                  <p:embed/>
                  <p:pic>
                    <p:nvPicPr>
                      <p:cNvPr id="0" name="Picture 3112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1922463" y="2052638"/>
                        <a:ext cx="2801937" cy="914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4" name="Object 14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05000" y="3216275"/>
          <a:ext cx="1622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r:id="rId7" imgW="698500" imgH="393700" progId="Equation.3">
                  <p:embed/>
                </p:oleObj>
              </mc:Choice>
              <mc:Fallback>
                <p:oleObj r:id="rId7" imgW="698500" imgH="393700" progId="Equation.3">
                  <p:embed/>
                  <p:pic>
                    <p:nvPicPr>
                      <p:cNvPr id="0" name="Picture 3101"/>
                      <p:cNvPicPr/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>
                      <a:xfrm>
                        <a:off x="1905000" y="3216275"/>
                        <a:ext cx="1622425" cy="914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5" name="Object 14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892300" y="4283075"/>
          <a:ext cx="19177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r:id="rId9" imgW="774065" imgH="393700" progId="Equation.DSMT4">
                  <p:embed/>
                </p:oleObj>
              </mc:Choice>
              <mc:Fallback>
                <p:oleObj r:id="rId9" imgW="774065" imgH="393700" progId="Equation.DSMT4">
                  <p:embed/>
                  <p:pic>
                    <p:nvPicPr>
                      <p:cNvPr id="0" name="Picture 3103"/>
                      <p:cNvPicPr/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>
                      <a:xfrm>
                        <a:off x="1892300" y="4283075"/>
                        <a:ext cx="1917700" cy="9747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6" name="Object 181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92300" y="5500688"/>
          <a:ext cx="2908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" r:id="rId11" imgW="1155700" imgH="393700" progId="Equation.3">
                  <p:embed/>
                </p:oleObj>
              </mc:Choice>
              <mc:Fallback>
                <p:oleObj r:id="rId11" imgW="1155700" imgH="393700" progId="Equation.3">
                  <p:embed/>
                  <p:pic>
                    <p:nvPicPr>
                      <p:cNvPr id="0" name="Picture 3110"/>
                      <p:cNvPicPr/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>
                      <a:xfrm>
                        <a:off x="1892300" y="5500688"/>
                        <a:ext cx="2908300" cy="9906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7" name="Object 150"/>
          <p:cNvGraphicFramePr>
            <a:graphicFrameLocks noChangeAspect="1"/>
          </p:cNvGraphicFramePr>
          <p:nvPr/>
        </p:nvGraphicFramePr>
        <p:xfrm>
          <a:off x="1878013" y="1077913"/>
          <a:ext cx="365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0" r:id="rId13" imgW="1155700" imgH="393700" progId="Equation.3">
                  <p:embed/>
                </p:oleObj>
              </mc:Choice>
              <mc:Fallback>
                <p:oleObj r:id="rId13" imgW="1155700" imgH="393700" progId="Equation.3">
                  <p:embed/>
                  <p:pic>
                    <p:nvPicPr>
                      <p:cNvPr id="0" name="Picture 311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78013" y="1077913"/>
                        <a:ext cx="3657600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8" name="Object 152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1" r:id="rId15" imgW="114300" imgH="215900" progId="Equation.3">
                  <p:embed/>
                </p:oleObj>
              </mc:Choice>
              <mc:Fallback>
                <p:oleObj r:id="rId15" imgW="114300" imgH="215900" progId="Equation.3">
                  <p:embed/>
                  <p:pic>
                    <p:nvPicPr>
                      <p:cNvPr id="0" name="Picture 311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9" name="Object 156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" r:id="rId17" imgW="114300" imgH="215900" progId="Equation.3">
                  <p:embed/>
                </p:oleObj>
              </mc:Choice>
              <mc:Fallback>
                <p:oleObj r:id="rId17" imgW="114300" imgH="215900" progId="Equation.3">
                  <p:embed/>
                  <p:pic>
                    <p:nvPicPr>
                      <p:cNvPr id="0" name="Picture 310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0" name="Object 160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" r:id="rId18" imgW="114300" imgH="215900" progId="Equation.3">
                  <p:embed/>
                </p:oleObj>
              </mc:Choice>
              <mc:Fallback>
                <p:oleObj r:id="rId18" imgW="114300" imgH="215900" progId="Equation.3">
                  <p:embed/>
                  <p:pic>
                    <p:nvPicPr>
                      <p:cNvPr id="0" name="Picture 310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1" name="Object 161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4" r:id="rId19" imgW="114300" imgH="215900" progId="Equation.3">
                  <p:embed/>
                </p:oleObj>
              </mc:Choice>
              <mc:Fallback>
                <p:oleObj r:id="rId19" imgW="114300" imgH="215900" progId="Equation.3">
                  <p:embed/>
                  <p:pic>
                    <p:nvPicPr>
                      <p:cNvPr id="0" name="Picture 311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2" name="Object 162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5" r:id="rId20" imgW="114300" imgH="215900" progId="Equation.3">
                  <p:embed/>
                </p:oleObj>
              </mc:Choice>
              <mc:Fallback>
                <p:oleObj r:id="rId20" imgW="114300" imgH="215900" progId="Equation.3">
                  <p:embed/>
                  <p:pic>
                    <p:nvPicPr>
                      <p:cNvPr id="0" name="Picture 309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3" name="Object 163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6" r:id="rId21" imgW="114300" imgH="215900" progId="Equation.3">
                  <p:embed/>
                </p:oleObj>
              </mc:Choice>
              <mc:Fallback>
                <p:oleObj r:id="rId21" imgW="114300" imgH="215900" progId="Equation.3">
                  <p:embed/>
                  <p:pic>
                    <p:nvPicPr>
                      <p:cNvPr id="0" name="Picture 311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4" name="Object 164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" r:id="rId22" imgW="114300" imgH="215900" progId="Equation.3">
                  <p:embed/>
                </p:oleObj>
              </mc:Choice>
              <mc:Fallback>
                <p:oleObj r:id="rId22" imgW="114300" imgH="215900" progId="Equation.3">
                  <p:embed/>
                  <p:pic>
                    <p:nvPicPr>
                      <p:cNvPr id="0" name="Picture 309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5" name="Object 165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8" r:id="rId23" imgW="114300" imgH="215900" progId="Equation.3">
                  <p:embed/>
                </p:oleObj>
              </mc:Choice>
              <mc:Fallback>
                <p:oleObj r:id="rId23" imgW="114300" imgH="215900" progId="Equation.3">
                  <p:embed/>
                  <p:pic>
                    <p:nvPicPr>
                      <p:cNvPr id="0" name="Picture 310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6" name="Object 166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9" r:id="rId24" imgW="114300" imgH="215900" progId="Equation.3">
                  <p:embed/>
                </p:oleObj>
              </mc:Choice>
              <mc:Fallback>
                <p:oleObj r:id="rId24" imgW="114300" imgH="215900" progId="Equation.3">
                  <p:embed/>
                  <p:pic>
                    <p:nvPicPr>
                      <p:cNvPr id="0" name="Picture 310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7" name="Object 167"/>
          <p:cNvGraphicFramePr>
            <a:graphicFrameLocks noChangeAspect="1"/>
          </p:cNvGraphicFramePr>
          <p:nvPr/>
        </p:nvGraphicFramePr>
        <p:xfrm>
          <a:off x="6094413" y="3014663"/>
          <a:ext cx="3175" cy="1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" r:id="rId25" imgW="114300" imgH="215900" progId="Equation.3">
                  <p:embed/>
                </p:oleObj>
              </mc:Choice>
              <mc:Fallback>
                <p:oleObj r:id="rId25" imgW="114300" imgH="215900" progId="Equation.3">
                  <p:embed/>
                  <p:pic>
                    <p:nvPicPr>
                      <p:cNvPr id="0" name="Picture 310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94413" y="3014663"/>
                        <a:ext cx="3175" cy="111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8" name="Object 169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" r:id="rId26" imgW="114300" imgH="215900" progId="Equation.3">
                  <p:embed/>
                </p:oleObj>
              </mc:Choice>
              <mc:Fallback>
                <p:oleObj r:id="rId26" imgW="114300" imgH="215900" progId="Equation.3">
                  <p:embed/>
                  <p:pic>
                    <p:nvPicPr>
                      <p:cNvPr id="0" name="Picture 310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9" name="Object 170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2" r:id="rId27" imgW="114300" imgH="215900" progId="Equation.3">
                  <p:embed/>
                </p:oleObj>
              </mc:Choice>
              <mc:Fallback>
                <p:oleObj r:id="rId27" imgW="114300" imgH="215900" progId="Equation.3">
                  <p:embed/>
                  <p:pic>
                    <p:nvPicPr>
                      <p:cNvPr id="0" name="Picture 310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0" name="Object 171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3" r:id="rId28" imgW="114300" imgH="215900" progId="Equation.3">
                  <p:embed/>
                </p:oleObj>
              </mc:Choice>
              <mc:Fallback>
                <p:oleObj r:id="rId28" imgW="114300" imgH="215900" progId="Equation.3">
                  <p:embed/>
                  <p:pic>
                    <p:nvPicPr>
                      <p:cNvPr id="0" name="Picture 311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1" name="Object 172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4" r:id="rId29" imgW="114300" imgH="215900" progId="Equation.3">
                  <p:embed/>
                </p:oleObj>
              </mc:Choice>
              <mc:Fallback>
                <p:oleObj r:id="rId29" imgW="114300" imgH="215900" progId="Equation.3">
                  <p:embed/>
                  <p:pic>
                    <p:nvPicPr>
                      <p:cNvPr id="0" name="Picture 310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2" name="Object 173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5" r:id="rId30" imgW="114300" imgH="215900" progId="Equation.3">
                  <p:embed/>
                </p:oleObj>
              </mc:Choice>
              <mc:Fallback>
                <p:oleObj r:id="rId30" imgW="114300" imgH="215900" progId="Equation.3">
                  <p:embed/>
                  <p:pic>
                    <p:nvPicPr>
                      <p:cNvPr id="0" name="Picture 311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3" name="Object 174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6" r:id="rId31" imgW="114300" imgH="215900" progId="Equation.3">
                  <p:embed/>
                </p:oleObj>
              </mc:Choice>
              <mc:Fallback>
                <p:oleObj r:id="rId31" imgW="114300" imgH="215900" progId="Equation.3">
                  <p:embed/>
                  <p:pic>
                    <p:nvPicPr>
                      <p:cNvPr id="0" name="Picture 311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4" name="Object 175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" r:id="rId32" imgW="114300" imgH="215900" progId="Equation.3">
                  <p:embed/>
                </p:oleObj>
              </mc:Choice>
              <mc:Fallback>
                <p:oleObj r:id="rId32" imgW="114300" imgH="215900" progId="Equation.3">
                  <p:embed/>
                  <p:pic>
                    <p:nvPicPr>
                      <p:cNvPr id="0" name="Picture 311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5" name="Object 185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8" r:id="rId33" imgW="114300" imgH="215900" progId="Equation.3">
                  <p:embed/>
                </p:oleObj>
              </mc:Choice>
              <mc:Fallback>
                <p:oleObj r:id="rId33" imgW="114300" imgH="215900" progId="Equation.3">
                  <p:embed/>
                  <p:pic>
                    <p:nvPicPr>
                      <p:cNvPr id="0" name="Picture 312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6" name="Object 186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" r:id="rId34" imgW="114300" imgH="215900" progId="Equation.3">
                  <p:embed/>
                </p:oleObj>
              </mc:Choice>
              <mc:Fallback>
                <p:oleObj r:id="rId34" imgW="114300" imgH="215900" progId="Equation.3">
                  <p:embed/>
                  <p:pic>
                    <p:nvPicPr>
                      <p:cNvPr id="0" name="Picture 312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7" name="Object 187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0" r:id="rId35" imgW="114300" imgH="215900" progId="Equation.3">
                  <p:embed/>
                </p:oleObj>
              </mc:Choice>
              <mc:Fallback>
                <p:oleObj r:id="rId35" imgW="114300" imgH="215900" progId="Equation.3">
                  <p:embed/>
                  <p:pic>
                    <p:nvPicPr>
                      <p:cNvPr id="0" name="Picture 312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8" name="Object 188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" r:id="rId36" imgW="114300" imgH="215900" progId="Equation.3">
                  <p:embed/>
                </p:oleObj>
              </mc:Choice>
              <mc:Fallback>
                <p:oleObj r:id="rId36" imgW="114300" imgH="215900" progId="Equation.3">
                  <p:embed/>
                  <p:pic>
                    <p:nvPicPr>
                      <p:cNvPr id="0" name="Picture 313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9" name="Object 190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2" r:id="rId37" imgW="114300" imgH="215900" progId="Equation.3">
                  <p:embed/>
                </p:oleObj>
              </mc:Choice>
              <mc:Fallback>
                <p:oleObj r:id="rId37" imgW="114300" imgH="215900" progId="Equation.3">
                  <p:embed/>
                  <p:pic>
                    <p:nvPicPr>
                      <p:cNvPr id="0" name="Picture 313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90" name="Object 191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3" r:id="rId38" imgW="114300" imgH="215900" progId="Equation.3">
                  <p:embed/>
                </p:oleObj>
              </mc:Choice>
              <mc:Fallback>
                <p:oleObj r:id="rId38" imgW="114300" imgH="215900" progId="Equation.3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91" name="Object 193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4" r:id="rId39" imgW="114300" imgH="215900" progId="Equation.3">
                  <p:embed/>
                </p:oleObj>
              </mc:Choice>
              <mc:Fallback>
                <p:oleObj r:id="rId39" imgW="114300" imgH="215900" progId="Equation.3">
                  <p:embed/>
                  <p:pic>
                    <p:nvPicPr>
                      <p:cNvPr id="0" name="Picture 309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92" name="Object 194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5" r:id="rId40" imgW="114300" imgH="215900" progId="Equation.3">
                  <p:embed/>
                </p:oleObj>
              </mc:Choice>
              <mc:Fallback>
                <p:oleObj r:id="rId40" imgW="114300" imgH="215900" progId="Equation.3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93" name="Object 195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" r:id="rId41" imgW="114300" imgH="215900" progId="Equation.3">
                  <p:embed/>
                </p:oleObj>
              </mc:Choice>
              <mc:Fallback>
                <p:oleObj r:id="rId41" imgW="114300" imgH="2159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41"/>
          <p:cNvGraphicFramePr>
            <a:graphicFrameLocks noChangeAspect="1"/>
          </p:cNvGraphicFramePr>
          <p:nvPr/>
        </p:nvGraphicFramePr>
        <p:xfrm>
          <a:off x="5613400" y="1022350"/>
          <a:ext cx="35607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" r:id="rId42" imgW="1358265" imgH="393700" progId="Equation.3">
                  <p:embed/>
                </p:oleObj>
              </mc:Choice>
              <mc:Fallback>
                <p:oleObj r:id="rId42" imgW="1358265" imgH="3937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5613400" y="1022350"/>
                        <a:ext cx="3560763" cy="9144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41"/>
          <p:cNvGraphicFramePr>
            <a:graphicFrameLocks noChangeAspect="1"/>
          </p:cNvGraphicFramePr>
          <p:nvPr/>
        </p:nvGraphicFramePr>
        <p:xfrm>
          <a:off x="5613400" y="4283075"/>
          <a:ext cx="26606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" r:id="rId44" imgW="1016000" imgH="393700" progId="Equation.3">
                  <p:embed/>
                </p:oleObj>
              </mc:Choice>
              <mc:Fallback>
                <p:oleObj r:id="rId44" imgW="1016000" imgH="3937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5613400" y="4283075"/>
                        <a:ext cx="2660650" cy="9144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4" grpId="0"/>
      <p:bldP spid="5174" grpId="1"/>
      <p:bldP spid="5211" grpId="0"/>
      <p:bldP spid="5211" grpId="1"/>
      <p:bldP spid="5213" grpId="0"/>
      <p:bldP spid="5213" grpId="1"/>
      <p:bldP spid="5246" grpId="0"/>
      <p:bldP spid="5246" grpId="1"/>
      <p:bldP spid="5249" grpId="0"/>
      <p:bldP spid="524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4"/>
          <p:cNvSpPr txBox="1"/>
          <p:nvPr/>
        </p:nvSpPr>
        <p:spPr>
          <a:xfrm>
            <a:off x="3175000" y="1333500"/>
            <a:ext cx="601091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760730"/>
            <a:r>
              <a:rPr lang="vi-VN" altLang="en-US" sz="4000" b="1" dirty="0">
                <a:solidFill>
                  <a:srgbClr val="2222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 HƯỚNG HỌC TẬP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46500" y="2159000"/>
            <a:ext cx="6159500" cy="12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480" indent="-28448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855" indent="-2368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  <a:cs typeface="+mn-cs"/>
              </a:defRPr>
            </a:lvl2pPr>
            <a:lvl3pPr marL="951230" indent="-1892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332230" indent="-1892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13230" indent="-1892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379730" lvl="0" indent="-379730" defTabSz="760730">
              <a:spcBef>
                <a:spcPct val="0"/>
              </a:spcBef>
              <a:buAutoNum type="arabicPeriod"/>
            </a:pP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vừa học. </a:t>
            </a:r>
          </a:p>
          <a:p>
            <a:pPr marL="379730" lvl="0" indent="-379730" defTabSz="760730">
              <a:spcBef>
                <a:spcPct val="0"/>
              </a:spcBef>
              <a:buAutoNum type="arabicPeriod"/>
            </a:pP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vở</a:t>
            </a:r>
          </a:p>
          <a:p>
            <a:pPr marL="379730" lvl="0" indent="-379730" defTabSz="760730">
              <a:spcBef>
                <a:spcPct val="0"/>
              </a:spcBef>
              <a:buAutoNum type="arabicPeriod"/>
            </a:pP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sau: “Luyện tập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" y="63182"/>
            <a:ext cx="12009120" cy="6731635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46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127693" y="1488440"/>
          <a:ext cx="1644015" cy="979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r:id="rId3" imgW="520700" imgH="393700" progId="Equation.3">
                  <p:embed/>
                </p:oleObj>
              </mc:Choice>
              <mc:Fallback>
                <p:oleObj r:id="rId3" imgW="520700" imgH="393700" progId="Equation.3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3127693" y="1488440"/>
                        <a:ext cx="1644015" cy="97917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71708" y="1471613"/>
          <a:ext cx="2700020" cy="102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r:id="rId5" imgW="1041400" imgH="393700" progId="Equation.3">
                  <p:embed/>
                </p:oleObj>
              </mc:Choice>
              <mc:Fallback>
                <p:oleObj r:id="rId5" imgW="1041400" imgH="393700" progId="Equation.3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4771708" y="1471613"/>
                        <a:ext cx="2700020" cy="1022985"/>
                      </a:xfrm>
                      <a:prstGeom prst="rect">
                        <a:avLst/>
                      </a:prstGeom>
                      <a:solidFill>
                        <a:schemeClr val="bg1">
                          <a:alpha val="100000"/>
                        </a:schemeClr>
                      </a:solidFill>
                      <a:ln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6" name="Object 1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127693" y="2841943"/>
          <a:ext cx="14573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r:id="rId7" imgW="469900" imgH="393700" progId="Equation.3">
                  <p:embed/>
                </p:oleObj>
              </mc:Choice>
              <mc:Fallback>
                <p:oleObj r:id="rId7" imgW="469900" imgH="3937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>
                      <a:xfrm>
                        <a:off x="3127693" y="2841943"/>
                        <a:ext cx="1457325" cy="10509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495800" y="2819400"/>
          <a:ext cx="1938655" cy="1058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r:id="rId9" imgW="787400" imgH="393700" progId="Equation.3">
                  <p:embed/>
                </p:oleObj>
              </mc:Choice>
              <mc:Fallback>
                <p:oleObj r:id="rId9" imgW="787400" imgH="393700" progId="Equation.3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>
                      <a:xfrm>
                        <a:off x="4495800" y="2819400"/>
                        <a:ext cx="1938655" cy="105854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8" name="Object 18"/>
          <p:cNvGraphicFramePr>
            <a:graphicFrameLocks noChangeAspect="1"/>
          </p:cNvGraphicFramePr>
          <p:nvPr/>
        </p:nvGraphicFramePr>
        <p:xfrm>
          <a:off x="3152274" y="4294013"/>
          <a:ext cx="1096645" cy="109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r:id="rId11" imgW="482600" imgH="393700" progId="Equation.3">
                  <p:embed/>
                </p:oleObj>
              </mc:Choice>
              <mc:Fallback>
                <p:oleObj r:id="rId11" imgW="482600" imgH="3937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52274" y="4294013"/>
                        <a:ext cx="1096645" cy="10902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9" name="Object 19"/>
          <p:cNvGraphicFramePr>
            <a:graphicFrameLocks noChangeAspect="1"/>
          </p:cNvGraphicFramePr>
          <p:nvPr/>
        </p:nvGraphicFramePr>
        <p:xfrm>
          <a:off x="4343400" y="4266883"/>
          <a:ext cx="2642870" cy="1071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r:id="rId13" imgW="1054100" imgH="393700" progId="Equation.3">
                  <p:embed/>
                </p:oleObj>
              </mc:Choice>
              <mc:Fallback>
                <p:oleObj r:id="rId13" imgW="1054100" imgH="3937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43400" y="4266883"/>
                        <a:ext cx="2642870" cy="1071880"/>
                      </a:xfrm>
                      <a:prstGeom prst="rect">
                        <a:avLst/>
                      </a:prstGeom>
                      <a:noFill/>
                      <a:ln w="9525" cap="flat" cmpd="sng">
                        <a:noFill/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659765"/>
            <a:ext cx="2514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Object 13"/>
          <p:cNvGraphicFramePr>
            <a:graphicFrameLocks noGrp="1" noChangeAspect="1"/>
          </p:cNvGraphicFramePr>
          <p:nvPr/>
        </p:nvGraphicFramePr>
        <p:xfrm>
          <a:off x="6434455" y="2819400"/>
          <a:ext cx="657225" cy="1058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r:id="rId15" imgW="266700" imgH="393700" progId="Equation.3">
                  <p:embed/>
                </p:oleObj>
              </mc:Choice>
              <mc:Fallback>
                <p:oleObj r:id="rId15" imgW="266700" imgH="393700" progId="Equation.3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>
                      <a:xfrm>
                        <a:off x="6434455" y="2819400"/>
                        <a:ext cx="657225" cy="105854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206625" y="1295400"/>
            <a:ext cx="79279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ngày tháng 3 năm 2022</a:t>
            </a:r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(137)</a:t>
            </a:r>
          </a:p>
        </p:txBody>
      </p:sp>
    </p:spTree>
  </p:cSld>
  <p:clrMapOvr>
    <a:masterClrMapping/>
  </p:clrMapOvr>
  <p:transition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4600" y="1676400"/>
            <a:ext cx="7259955" cy="755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defTabSz="760730">
              <a:buNone/>
            </a:pP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-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Rèn kĩ năng phép chia phân số</a:t>
            </a:r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x-none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19400" y="4038600"/>
            <a:ext cx="7753985" cy="933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defTabSz="760730">
              <a:buNone/>
            </a:pPr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kĩ năng 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chính xác, trình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l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đúng quy định, giáo dục tính cẩn thận.</a:t>
            </a:r>
            <a:endParaRPr lang="vi-V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9400" y="2819400"/>
            <a:ext cx="7384415" cy="757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defTabSz="760730">
              <a:buNone/>
            </a:pP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Biết cách tính v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rút gọn phép tính 1 số tự nhiên chia cho 1 phân số</a:t>
            </a:r>
            <a:r>
              <a:rPr lang="vi-VN" altLang="x-non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x-none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888740" y="890905"/>
            <a:ext cx="5407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84356">
            <a:off x="-32385" y="3472815"/>
            <a:ext cx="2090420" cy="2090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848243">
            <a:off x="-661670" y="4245928"/>
            <a:ext cx="3883025" cy="2547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Freeform 4"/>
          <p:cNvSpPr/>
          <p:nvPr/>
        </p:nvSpPr>
        <p:spPr>
          <a:xfrm rot="10184060">
            <a:off x="1882775" y="5285105"/>
            <a:ext cx="8986520" cy="1412875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2685" y="2504833"/>
            <a:ext cx="5016023" cy="99187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60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rgbClr val="DAEDEF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rgbClr val="DAEDEF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905250" y="24796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r:id="rId4" imgW="114300" imgH="215900" progId="Equation.3">
                  <p:embed/>
                </p:oleObj>
              </mc:Choice>
              <mc:Fallback>
                <p:oleObj r:id="rId4" imgW="114300" imgH="215900" progId="Equation.3">
                  <p:embed/>
                  <p:pic>
                    <p:nvPicPr>
                      <p:cNvPr id="0" name="Picture 309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5250" y="2479675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905250" y="24796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r:id="rId6" imgW="114300" imgH="215900" progId="Equation.3">
                  <p:embed/>
                </p:oleObj>
              </mc:Choice>
              <mc:Fallback>
                <p:oleObj r:id="rId6" imgW="114300" imgH="215900" progId="Equation.3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5250" y="2479675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905250" y="24796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r:id="rId7" imgW="114300" imgH="215900" progId="Equation.3">
                  <p:embed/>
                </p:oleObj>
              </mc:Choice>
              <mc:Fallback>
                <p:oleObj r:id="rId7" imgW="114300" imgH="215900" progId="Equation.3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5250" y="2479675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447800" y="1068388"/>
          <a:ext cx="1535113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r:id="rId8" imgW="495300" imgH="393700" progId="Equation.3">
                  <p:embed/>
                </p:oleObj>
              </mc:Choice>
              <mc:Fallback>
                <p:oleObj r:id="rId8" imgW="495300" imgH="393700" progId="Equation.3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47800" y="1068388"/>
                        <a:ext cx="1535113" cy="1090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1524000" y="2376488"/>
          <a:ext cx="1382713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r:id="rId10" imgW="469900" imgH="393700" progId="Equation.3">
                  <p:embed/>
                </p:oleObj>
              </mc:Choice>
              <mc:Fallback>
                <p:oleObj r:id="rId10" imgW="469900" imgH="393700" progId="Equation.3">
                  <p:embed/>
                  <p:pic>
                    <p:nvPicPr>
                      <p:cNvPr id="0" name="Picture 309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24000" y="2376488"/>
                        <a:ext cx="1382713" cy="10207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1447800" y="3659188"/>
          <a:ext cx="1573213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r:id="rId12" imgW="546100" imgH="393700" progId="Equation.3">
                  <p:embed/>
                </p:oleObj>
              </mc:Choice>
              <mc:Fallback>
                <p:oleObj r:id="rId12" imgW="546100" imgH="393700" progId="Equation.3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47800" y="3659188"/>
                        <a:ext cx="1573213" cy="1044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1447800" y="4953000"/>
          <a:ext cx="162083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r:id="rId14" imgW="558800" imgH="393700" progId="Equation.3">
                  <p:embed/>
                </p:oleObj>
              </mc:Choice>
              <mc:Fallback>
                <p:oleObj r:id="rId14" imgW="558800" imgH="393700" progId="Equation.3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47800" y="4953000"/>
                        <a:ext cx="1620838" cy="1089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2906713" y="1041400"/>
          <a:ext cx="1443037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r:id="rId16" imgW="482600" imgH="393700" progId="Equation.3">
                  <p:embed/>
                </p:oleObj>
              </mc:Choice>
              <mc:Fallback>
                <p:oleObj r:id="rId16" imgW="482600" imgH="393700" progId="Equation.3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906713" y="1041400"/>
                        <a:ext cx="1443037" cy="1087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2885916" y="2306796"/>
          <a:ext cx="1548130" cy="1109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r:id="rId18" imgW="482600" imgH="393700" progId="Equation.3">
                  <p:embed/>
                </p:oleObj>
              </mc:Choice>
              <mc:Fallback>
                <p:oleObj r:id="rId18" imgW="482600" imgH="393700" progId="Equation.3">
                  <p:embed/>
                  <p:pic>
                    <p:nvPicPr>
                      <p:cNvPr id="0" name="Picture 309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885916" y="2306796"/>
                        <a:ext cx="1548130" cy="11093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3013075" y="3605213"/>
          <a:ext cx="167005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r:id="rId20" imgW="558800" imgH="393700" progId="Equation.3">
                  <p:embed/>
                </p:oleObj>
              </mc:Choice>
              <mc:Fallback>
                <p:oleObj r:id="rId20" imgW="558800" imgH="393700" progId="Equation.3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013075" y="3605213"/>
                        <a:ext cx="1670050" cy="1149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3027363" y="4930775"/>
          <a:ext cx="15446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r:id="rId22" imgW="533400" imgH="393700" progId="Equation.3">
                  <p:embed/>
                </p:oleObj>
              </mc:Choice>
              <mc:Fallback>
                <p:oleObj r:id="rId22" imgW="533400" imgH="393700" progId="Equation.3">
                  <p:embed/>
                  <p:pic>
                    <p:nvPicPr>
                      <p:cNvPr id="0" name="Picture 3094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027363" y="4930775"/>
                        <a:ext cx="1544637" cy="1130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228600"/>
            <a:ext cx="372300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1/ Tính rồi rút gọn: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4380548" y="1048862"/>
          <a:ext cx="1367790" cy="1087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r:id="rId24" imgW="457200" imgH="393700" progId="Equation.3">
                  <p:embed/>
                </p:oleObj>
              </mc:Choice>
              <mc:Fallback>
                <p:oleObj r:id="rId24" imgW="457200" imgH="393700" progId="Equation.3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380548" y="1048862"/>
                        <a:ext cx="1367790" cy="10871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/>
        </p:nvGraphicFramePr>
        <p:xfrm>
          <a:off x="4344036" y="2286159"/>
          <a:ext cx="136652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r:id="rId26" imgW="457200" imgH="393700" progId="Equation.3">
                  <p:embed/>
                </p:oleObj>
              </mc:Choice>
              <mc:Fallback>
                <p:oleObj r:id="rId26" imgW="457200" imgH="393700" progId="Equation.3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344036" y="2286159"/>
                        <a:ext cx="1366520" cy="1111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4589145" y="3604261"/>
          <a:ext cx="1594485" cy="1151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r:id="rId28" imgW="533400" imgH="393700" progId="Equation.3">
                  <p:embed/>
                </p:oleObj>
              </mc:Choice>
              <mc:Fallback>
                <p:oleObj r:id="rId28" imgW="533400" imgH="393700" progId="Equation.3">
                  <p:embed/>
                  <p:pic>
                    <p:nvPicPr>
                      <p:cNvPr id="0" name="Picture 3096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589145" y="3604261"/>
                        <a:ext cx="1594485" cy="11512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/>
        </p:nvGraphicFramePr>
        <p:xfrm>
          <a:off x="4497070" y="4930775"/>
          <a:ext cx="1518285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r:id="rId30" imgW="508000" imgH="393700" progId="Equation.3">
                  <p:embed/>
                </p:oleObj>
              </mc:Choice>
              <mc:Fallback>
                <p:oleObj r:id="rId30" imgW="508000" imgH="393700" progId="Equation.3">
                  <p:embed/>
                  <p:pic>
                    <p:nvPicPr>
                      <p:cNvPr id="0" name="Picture 3093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497070" y="4930775"/>
                        <a:ext cx="1518285" cy="1130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96400" y="76200"/>
            <a:ext cx="1417638" cy="4603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800" y="1116330"/>
            <a:ext cx="3538855" cy="953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lại quy tắc chia hai phân số</a:t>
            </a:r>
            <a:endParaRPr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5715000" y="1029812"/>
          <a:ext cx="1975485" cy="1087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r:id="rId32" imgW="660400" imgH="393700" progId="Equation.3">
                  <p:embed/>
                </p:oleObj>
              </mc:Choice>
              <mc:Fallback>
                <p:oleObj r:id="rId32" imgW="660400" imgH="393700" progId="Equation.3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715000" y="1029812"/>
                        <a:ext cx="1975485" cy="10871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5658168" y="2305209"/>
          <a:ext cx="178371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r:id="rId34" imgW="596900" imgH="393700" progId="Equation.3">
                  <p:embed/>
                </p:oleObj>
              </mc:Choice>
              <mc:Fallback>
                <p:oleObj r:id="rId34" imgW="596900" imgH="393700" progId="Equation.3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658168" y="2305209"/>
                        <a:ext cx="1783715" cy="1111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6050280" y="3597911"/>
          <a:ext cx="1783715" cy="1151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3" r:id="rId36" imgW="596900" imgH="393700" progId="Equation.3">
                  <p:embed/>
                </p:oleObj>
              </mc:Choice>
              <mc:Fallback>
                <p:oleObj r:id="rId36" imgW="596900" imgH="393700" progId="Equation.3">
                  <p:embed/>
                  <p:pic>
                    <p:nvPicPr>
                      <p:cNvPr id="0" name="Picture 3096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6050280" y="3597911"/>
                        <a:ext cx="1783715" cy="11512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5995353" y="4930775"/>
          <a:ext cx="193548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r:id="rId38" imgW="647700" imgH="393700" progId="Equation.3">
                  <p:embed/>
                </p:oleObj>
              </mc:Choice>
              <mc:Fallback>
                <p:oleObj r:id="rId38" imgW="647700" imgH="393700" progId="Equation.3">
                  <p:embed/>
                  <p:pic>
                    <p:nvPicPr>
                      <p:cNvPr id="0" name="Picture 3093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5995353" y="4930775"/>
                        <a:ext cx="1935480" cy="1130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460750" y="985838"/>
          <a:ext cx="92075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r:id="rId4" imgW="317500" imgH="393065" progId="Equation.3">
                  <p:embed/>
                </p:oleObj>
              </mc:Choice>
              <mc:Fallback>
                <p:oleObj r:id="rId4" imgW="317500" imgH="393065" progId="Equation.3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60750" y="985838"/>
                        <a:ext cx="920750" cy="1127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381500" y="998538"/>
          <a:ext cx="782638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r:id="rId6" imgW="266700" imgH="393065" progId="Equation.3">
                  <p:embed/>
                </p:oleObj>
              </mc:Choice>
              <mc:Fallback>
                <p:oleObj r:id="rId6" imgW="266700" imgH="393065" progId="Equation.3">
                  <p:embed/>
                  <p:pic>
                    <p:nvPicPr>
                      <p:cNvPr id="0" name="Picture 310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81500" y="998538"/>
                        <a:ext cx="782638" cy="1125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Text Box 13"/>
          <p:cNvSpPr txBox="1"/>
          <p:nvPr/>
        </p:nvSpPr>
        <p:spPr>
          <a:xfrm>
            <a:off x="2052638" y="1204913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6" name="Text Box 14"/>
          <p:cNvSpPr txBox="1"/>
          <p:nvPr/>
        </p:nvSpPr>
        <p:spPr>
          <a:xfrm>
            <a:off x="1066800" y="2473960"/>
            <a:ext cx="4800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viết gọn như sau</a:t>
            </a:r>
            <a:r>
              <a:rPr lang="en-US" altLang="en-US" sz="2800" b="1" dirty="0">
                <a:latin typeface=".VnTime" panose="020B7200000000000000" pitchFamily="34" charset="0"/>
              </a:rPr>
              <a:t>:</a:t>
            </a:r>
          </a:p>
        </p:txBody>
      </p:sp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5554345" y="2187575"/>
          <a:ext cx="886460" cy="1134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r:id="rId8" imgW="228600" imgH="294005" progId="Equation.3">
                  <p:embed/>
                </p:oleObj>
              </mc:Choice>
              <mc:Fallback>
                <p:oleObj r:id="rId8" imgW="228600" imgH="294005" progId="Equation.3">
                  <p:embed/>
                  <p:pic>
                    <p:nvPicPr>
                      <p:cNvPr id="0" name="Picture 3115"/>
                      <p:cNvPicPr/>
                      <p:nvPr/>
                    </p:nvPicPr>
                    <p:blipFill>
                      <a:blip r:embed="rId9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554345" y="2187575"/>
                        <a:ext cx="886460" cy="11347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6545580" y="2197100"/>
          <a:ext cx="11779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r:id="rId10" imgW="342900" imgH="294005" progId="Equation.3">
                  <p:embed/>
                </p:oleObj>
              </mc:Choice>
              <mc:Fallback>
                <p:oleObj r:id="rId10" imgW="342900" imgH="294005" progId="Equation.3">
                  <p:embed/>
                  <p:pic>
                    <p:nvPicPr>
                      <p:cNvPr id="0" name="Picture 3114"/>
                      <p:cNvPicPr/>
                      <p:nvPr/>
                    </p:nvPicPr>
                    <p:blipFill>
                      <a:blip r:embed="rId11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545580" y="2197100"/>
                        <a:ext cx="1177925" cy="1133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Text Box 17"/>
          <p:cNvSpPr txBox="1"/>
          <p:nvPr/>
        </p:nvSpPr>
        <p:spPr>
          <a:xfrm>
            <a:off x="1037908" y="255905"/>
            <a:ext cx="363918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Bài 2: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Tính (theo mẫu)</a:t>
            </a:r>
          </a:p>
        </p:txBody>
      </p: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1038225" y="3674110"/>
          <a:ext cx="12192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r:id="rId12" imgW="444500" imgH="393700" progId="Equation.3">
                  <p:embed/>
                </p:oleObj>
              </mc:Choice>
              <mc:Fallback>
                <p:oleObj r:id="rId12" imgW="444500" imgH="393700" progId="Equation.3">
                  <p:embed/>
                  <p:pic>
                    <p:nvPicPr>
                      <p:cNvPr id="0" name="Picture 31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38225" y="3674110"/>
                        <a:ext cx="1219200" cy="1081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" name="Object 19"/>
          <p:cNvGraphicFramePr>
            <a:graphicFrameLocks noChangeAspect="1"/>
          </p:cNvGraphicFramePr>
          <p:nvPr/>
        </p:nvGraphicFramePr>
        <p:xfrm>
          <a:off x="2133600" y="3666173"/>
          <a:ext cx="2163763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r:id="rId14" imgW="774065" imgH="393700" progId="Equation.3">
                  <p:embed/>
                </p:oleObj>
              </mc:Choice>
              <mc:Fallback>
                <p:oleObj r:id="rId14" imgW="774065" imgH="393700" progId="Equation.3">
                  <p:embed/>
                  <p:pic>
                    <p:nvPicPr>
                      <p:cNvPr id="0" name="Picture 312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33600" y="3666173"/>
                        <a:ext cx="2163763" cy="1098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Object 20"/>
          <p:cNvGraphicFramePr>
            <a:graphicFrameLocks noChangeAspect="1"/>
          </p:cNvGraphicFramePr>
          <p:nvPr/>
        </p:nvGraphicFramePr>
        <p:xfrm>
          <a:off x="7189153" y="3556953"/>
          <a:ext cx="1255712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r:id="rId16" imgW="431800" imgH="393700" progId="Equation.3">
                  <p:embed/>
                </p:oleObj>
              </mc:Choice>
              <mc:Fallback>
                <p:oleObj r:id="rId16" imgW="431800" imgH="393700" progId="Equation.3">
                  <p:embed/>
                  <p:pic>
                    <p:nvPicPr>
                      <p:cNvPr id="0" name="Picture 311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189153" y="3556953"/>
                        <a:ext cx="1255712" cy="1146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3" name="Object 21"/>
          <p:cNvGraphicFramePr>
            <a:graphicFrameLocks noChangeAspect="1"/>
          </p:cNvGraphicFramePr>
          <p:nvPr/>
        </p:nvGraphicFramePr>
        <p:xfrm>
          <a:off x="8344853" y="3564890"/>
          <a:ext cx="2130425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r:id="rId18" imgW="735965" imgH="393700" progId="Equation.3">
                  <p:embed/>
                </p:oleObj>
              </mc:Choice>
              <mc:Fallback>
                <p:oleObj r:id="rId18" imgW="735965" imgH="393700" progId="Equation.3">
                  <p:embed/>
                  <p:pic>
                    <p:nvPicPr>
                      <p:cNvPr id="0" name="Picture 312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344853" y="3564890"/>
                        <a:ext cx="2130425" cy="1138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4" name="Object 22"/>
          <p:cNvGraphicFramePr>
            <a:graphicFrameLocks noChangeAspect="1"/>
          </p:cNvGraphicFramePr>
          <p:nvPr/>
        </p:nvGraphicFramePr>
        <p:xfrm>
          <a:off x="4267200" y="4925378"/>
          <a:ext cx="1219200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r:id="rId20" imgW="431800" imgH="393700" progId="Equation.3">
                  <p:embed/>
                </p:oleObj>
              </mc:Choice>
              <mc:Fallback>
                <p:oleObj r:id="rId20" imgW="431800" imgH="393700" progId="Equation.3">
                  <p:embed/>
                  <p:pic>
                    <p:nvPicPr>
                      <p:cNvPr id="0" name="Picture 3119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267200" y="4925378"/>
                        <a:ext cx="1219200" cy="1112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5486400" y="4925378"/>
          <a:ext cx="2130425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r:id="rId22" imgW="748665" imgH="393700" progId="Equation.3">
                  <p:embed/>
                </p:oleObj>
              </mc:Choice>
              <mc:Fallback>
                <p:oleObj r:id="rId22" imgW="748665" imgH="393700" progId="Equation.3">
                  <p:embed/>
                  <p:pic>
                    <p:nvPicPr>
                      <p:cNvPr id="0" name="Picture 312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486400" y="4925378"/>
                        <a:ext cx="2130425" cy="1119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/>
        </p:nvGraphicFramePr>
        <p:xfrm>
          <a:off x="5176838" y="995363"/>
          <a:ext cx="59690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r:id="rId24" imgW="203200" imgH="393700" progId="Equation.3">
                  <p:embed/>
                </p:oleObj>
              </mc:Choice>
              <mc:Fallback>
                <p:oleObj r:id="rId24" imgW="203200" imgH="393700" progId="Equation.3">
                  <p:embed/>
                  <p:pic>
                    <p:nvPicPr>
                      <p:cNvPr id="0" name="Picture 3122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176838" y="995363"/>
                        <a:ext cx="596900" cy="1125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5683250" y="995363"/>
          <a:ext cx="1417638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r:id="rId26" imgW="482600" imgH="393700" progId="Equation.3">
                  <p:embed/>
                </p:oleObj>
              </mc:Choice>
              <mc:Fallback>
                <p:oleObj r:id="rId26" imgW="482600" imgH="393700" progId="Equation.3">
                  <p:embed/>
                  <p:pic>
                    <p:nvPicPr>
                      <p:cNvPr id="0" name="Picture 3118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683250" y="995363"/>
                        <a:ext cx="1417638" cy="1125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/>
        </p:nvGraphicFramePr>
        <p:xfrm>
          <a:off x="7100888" y="985838"/>
          <a:ext cx="744537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r:id="rId28" imgW="254000" imgH="393700" progId="Equation.3">
                  <p:embed/>
                </p:oleObj>
              </mc:Choice>
              <mc:Fallback>
                <p:oleObj r:id="rId28" imgW="254000" imgH="393700" progId="Equation.3">
                  <p:embed/>
                  <p:pic>
                    <p:nvPicPr>
                      <p:cNvPr id="0" name="Picture 3124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100888" y="985838"/>
                        <a:ext cx="744537" cy="1125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/>
        </p:nvGraphicFramePr>
        <p:xfrm>
          <a:off x="7735570" y="2200275"/>
          <a:ext cx="709295" cy="1134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r:id="rId30" imgW="179705" imgH="294005" progId="Equation.3">
                  <p:embed/>
                </p:oleObj>
              </mc:Choice>
              <mc:Fallback>
                <p:oleObj r:id="rId30" imgW="179705" imgH="294005" progId="Equation.3">
                  <p:embed/>
                  <p:pic>
                    <p:nvPicPr>
                      <p:cNvPr id="0" name="Picture 3117"/>
                      <p:cNvPicPr/>
                      <p:nvPr/>
                    </p:nvPicPr>
                    <p:blipFill>
                      <a:blip r:embed="rId31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735570" y="2200275"/>
                        <a:ext cx="709295" cy="11347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610600" y="76200"/>
            <a:ext cx="1417638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086" grpId="0"/>
      <p:bldP spid="3089" grpId="0"/>
      <p:bldP spid="2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52625" y="1676400"/>
            <a:ext cx="8229600" cy="1143000"/>
          </a:xfrm>
          <a:ln>
            <a:solidFill>
              <a:srgbClr val="00B050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2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 chia một số tự nhiên cho một phân số ta l</a:t>
            </a:r>
            <a:r>
              <a:rPr sz="32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thế n</a:t>
            </a:r>
            <a:r>
              <a:rPr sz="32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32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5000" y="3124200"/>
            <a:ext cx="8458200" cy="1143000"/>
          </a:xfrm>
          <a:ln>
            <a:solidFill>
              <a:srgbClr val="7030A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marL="0" indent="0"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chia một số tự nhiên cho một phân số, ta lấy số tự nhiên đó nhân với phân số đảo ngược.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373</Words>
  <Application>Microsoft Office PowerPoint</Application>
  <PresentationFormat>Widescreen</PresentationFormat>
  <Paragraphs>55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.VnTime</vt:lpstr>
      <vt:lpstr>Arial</vt:lpstr>
      <vt:lpstr>Calibri</vt:lpstr>
      <vt:lpstr>Cambria Math</vt:lpstr>
      <vt:lpstr>Times New Roman</vt:lpstr>
      <vt:lpstr>Chủ đề của Office</vt:lpstr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Equation.3</vt:lpstr>
      <vt:lpstr>Equation.DSMT4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Muốn chia một số tự nhiên cho một phân số ta làm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asus</cp:lastModifiedBy>
  <cp:revision>77</cp:revision>
  <dcterms:created xsi:type="dcterms:W3CDTF">2009-03-13T07:29:00Z</dcterms:created>
  <dcterms:modified xsi:type="dcterms:W3CDTF">2022-03-12T01:58:13Z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9743E035C7134F2C81620B38A09AC827</vt:lpwstr>
  </property>
  <property fmtid="{D5CDD505-2E9C-101B-9397-08002B2CF9AE}" pid="3" name="KSOProductBuildVer">
    <vt:lpwstr>1033-11.2.0.11029</vt:lpwstr>
  </property>
</Properties>
</file>