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9" r:id="rId4"/>
    <p:sldMasterId id="2147483747" r:id="rId5"/>
  </p:sldMasterIdLst>
  <p:notesMasterIdLst>
    <p:notesMasterId r:id="rId21"/>
  </p:notesMasterIdLst>
  <p:sldIdLst>
    <p:sldId id="323" r:id="rId6"/>
    <p:sldId id="295" r:id="rId7"/>
    <p:sldId id="322" r:id="rId8"/>
    <p:sldId id="279" r:id="rId9"/>
    <p:sldId id="259" r:id="rId10"/>
    <p:sldId id="261" r:id="rId11"/>
    <p:sldId id="263" r:id="rId12"/>
    <p:sldId id="264" r:id="rId13"/>
    <p:sldId id="265" r:id="rId14"/>
    <p:sldId id="300" r:id="rId15"/>
    <p:sldId id="305" r:id="rId16"/>
    <p:sldId id="311" r:id="rId17"/>
    <p:sldId id="310" r:id="rId18"/>
    <p:sldId id="283" r:id="rId19"/>
    <p:sldId id="304" r:id="rId20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BF1E-E8C3-43D6-90FF-B9583A90AAD4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F17DC-F23C-4528-8ACB-CA8EA731E7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34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92F42F4-8A45-406C-8849-C476AEA89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3B39E-C889-4DE9-A17B-BB0860D9D5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D637C03-4BA7-4360-815D-51B3F2DA6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AE6C829-D59D-432B-A1A7-3FAA196BC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EC037-C91A-4D3A-8023-5CF841D40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7AD14C-8048-4E4E-AB21-E76B836B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C19045-D0A3-4C64-B2F4-FF8AAC02B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5D44-E6C7-44FC-B15D-748CA7123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240F32-43F5-4D97-88A8-95F4B8FD9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B6EB78-9517-40CC-8668-2775B2A57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9BA7F3-FCA5-4848-B08B-92B901FB6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DFFB-E95F-46E9-B264-292F2AFD8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15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82A70-8DA3-4493-827F-F625A9ACF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05E9D7-A1F9-4E36-8314-8D38F8120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E0699-9A18-4089-BA26-55E328AF2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493F-B996-40A9-B83B-E9A7DB67B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98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E0E31F-9955-43C6-B9BE-C2B4BD66D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55F7BA-20FB-48A3-9581-8E6C2C72D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DE6057-4A73-4399-8A7D-345440832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E7D21-6412-472A-BD52-991F78E41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71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804A86-84D5-4491-BD51-89B93D612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29F10D-2A84-4F50-B600-E7BE60F87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D0ABCE-AAB7-4FBD-B6E0-383ECEE41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CBD9-E9E6-49B5-B0ED-576C336F4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4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7756F2-8B3E-4E69-BF01-2C5CBE939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9FA44-3D03-4F7E-815B-02A34CE3D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34B1F5-4BC9-4714-BBB8-41E956E0D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65D6-B8D1-4D0D-BAC2-55E7CCB8FE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4521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84432-A988-4D89-BBB9-1F9BE4CE3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6175E4-B2CA-4C9C-A70D-980E57F8D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E7D40-120A-4225-9423-1749604D5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BDCC-6030-4978-9C0E-0F54BAF6D58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460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CFDEE0-E81F-4E58-9857-F5616CCA0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C33A3-4500-4515-B01A-994FFF456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6C57B-D227-41C0-8CCE-286480586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402F-D281-4A8B-9495-D878066B54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394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92D78-292C-4844-A2D7-9242027DF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668E4-72DE-4CA8-9B8A-B51104FB4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270C-B6AC-4F25-9788-E3C293070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B4D3-A8C5-4318-99E9-82B208BDBF9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41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BD5B9B-8D51-4C6D-A147-E0544BA06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352C86-7AFC-4F15-89A4-82BCA309B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F25B36-5DE5-4B3F-B031-72A17FD37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3B93-3639-419E-8C5F-4CF5379948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6468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CC985C-30C2-47C9-9E6F-121558D23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EB4EA-09DE-4DD7-861C-244785E06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84A343-269E-4CD5-A9AD-2AD85A0FF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290B-8927-4166-B87A-31DEA9D294C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153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91CE3-D7F5-48EA-BA09-5B35330AD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FE987-F473-488A-8C21-2F9701C28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6F336A-F783-4BEB-A5E2-A6A499D12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1497-15D9-4732-9015-E101A7E9E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B92982-8BA2-4DC1-A80F-E87FF1C15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3F7F03-BD64-4F84-8262-15D0CE557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7644F5-7CE3-491E-9D66-E20E454A3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924F-5D94-4A1D-96F8-4588BFF4F4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644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F8716-37CC-4F9E-988F-2BAD37AEC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64E14-EC80-4242-8167-84B3027D8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54755-2767-4E49-9273-CA51ADE2E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C9C1-8BD1-4422-A65A-F224CFB57F0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720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42DEB-9089-437F-8CFE-BFD931C71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27A24-1EC7-4E18-AE36-072A81D84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C9B8E-6BA2-4F37-94DD-EBEA7257F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D1027-26DA-4F05-8A4C-1B6DF30B9E9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03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5AA1D-28F4-4335-AE5F-36BF59ABF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C2ED1-7E7F-4DD6-8573-618F81B0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D931C-D244-4B1C-9703-1C7CEB742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A1B42-31DA-40A8-9120-02476A805C0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7390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7FB73-7E35-4A48-8DAB-F92EFD947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F5EB85-1727-4B84-B130-24061C826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4C48A5-DCC2-4276-A8EA-FF411ECBE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BA50-7819-4A46-BDBD-A5E211C97C0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538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6E89B00-C9E1-4650-9B83-FFC828A14BAF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58EFBB9-51BC-47E7-9D44-AB1098F8A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73923B30-1D4D-42AC-A2BC-279AA5ACA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032A658-BCF0-4C71-BAB5-436D55D03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A314E87-0AC1-4807-9FE9-7FFFC0CAD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4DD067B0-FB33-4419-A2A8-8729AECFE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F5ABB55-6FDF-4850-81D0-D42EC02B9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8F75E9B-35F3-4290-9D29-FC7F97305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D1CEA1D-1CBE-4B87-8118-2AAA621B9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5CECAA4-F68C-40A5-85AD-E57F6225EB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90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290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6E29BB4-3933-4C09-8EFB-D858547BE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8A31A8C-019F-4A3D-8E88-5D371666D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0862CC9-39F8-4611-BB50-1546B0BED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DD9EA3-1B72-4328-8A04-ACA79E320C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1775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9676A53-87F6-4D52-B319-224401431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F570AC-9BD7-4F13-BD74-54F91E0B1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7068725-7983-4324-9973-D9CC67B00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2164-CC9C-49C6-8692-D8EEAAC0BD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6525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7A86F0-5211-426F-91A3-CD1493D61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CE01323-BAAA-474E-8CFC-CBE1964E9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D3F6EA-F543-4342-997F-8302293F3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4219-5672-4E6B-ACE3-29A84C629E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145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11296C8-998F-4964-B4B2-12930708A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73587F8-3DA4-4EFE-8053-243D354E3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E93ADFC-7F5E-4334-B15D-6774A880E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5650-33E4-4A0F-8AE2-BD8D88BF05F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10979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5F3FBC1-5741-421B-9260-517413975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FC6D692-0025-40AD-A3B1-524E6A7A2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541481-1F75-471F-8AAB-B6CEE7B3C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2718-FF25-44DC-B0CC-A549B3B189A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949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A57E72-7BAB-4EF8-8DF1-6576798A3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58C26-2728-46BF-B3AB-C3FA6DBCF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10423-911D-4F65-948F-930257C13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2B93-AC01-4814-9EC9-B7070435F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5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39173BF-4DB6-4512-B1E8-E7B1134C8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E1E4C39-5935-4BC6-94A1-154135EA5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8B893B7-4BE9-4126-AA98-41DA0FBBE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E9289-8439-42F9-B86A-54CEAAA94E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0523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3273F2B-C0BD-4D2A-BB04-1FFEF3D9A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32794AC-A590-43D1-AC48-D99D54C43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CFAE4FF-A88A-4B18-92A1-2A6785242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CB30-B10C-4C75-A4C7-D6080148248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88056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6982FC-C738-47AA-9D18-5C45A5671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3EE3138-B469-44EB-8FC2-AC4FEF012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C09A6EC-01A0-4331-BABD-2723688DB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FC24-49AE-496D-8E45-E2B95977B3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18539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359AE2F-E365-468E-B162-6C6F39C9B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74989C3-5B49-4623-B95C-A33CBD971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E57960-9EBA-40C5-B64B-6A3DDC43E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25A4-05F5-4BD2-9157-7042691B9B1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015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0B4382A-EDCB-44CC-B786-1978E8F96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707DA25-FBF8-4F58-B08F-E59B42784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2C6B346-2C5A-40E3-BFB5-A4D6DF8B3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BA80-ECE0-4012-940A-5677B2E99D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44513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9E3A4A6-DEB7-481A-976F-AFCBB6731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F5D93CB-E92C-4C17-8CAC-0026321B1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DF7F150-1878-492A-9FE5-E3BF7032A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6289-3CE0-4B8D-BF97-00947FF290E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4313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B41E79D-91EA-40DA-B663-CF8B4D9F3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BE7706-327D-4FE7-BD90-B06DE123C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8FFE2A1-2C96-4320-B479-5DEDFF00D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1E8F-03E9-4611-9019-3F27E14FFEF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9754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1406539-F9DF-4250-9699-B089368234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9237B53-1DF6-4E94-98E3-967C7B69AD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0E4D558-A16C-4A06-A888-3ED4BA5671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1874891-9A40-41B7-B0D3-13BE6BEE3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27B02931-BF15-47B6-9DB7-8D8C6DF7E1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D9C4FC1-F380-4AAE-9C61-29EE3050BE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527EC94D-9C6C-44E4-B1DD-7FE5B2AEBF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CC0EC0EB-AD2D-459F-A3D2-C76D9EAD9B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77B9D37-EEC2-4576-998B-832CFC367B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34AD862-5C55-4E8D-8252-D44F191E1B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1FC88A93-21DD-4986-8883-37D67DF2BE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82ED9D4F-A790-4280-8544-A82C77C7A6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AEEE072-0C25-444D-A761-581D8D4DCF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771198BB-78D5-4FCD-86C9-A39F728D34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4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A9A99C1-B157-45CD-837A-196A6141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81D3EB02-F57B-4545-B4EA-2E018B945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D15E4AE-7298-4194-9629-3C541D364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063D-BDCE-4CAF-9E4B-3903D8EB098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7817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145A72-8949-46C0-B92D-445D1CED4A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910D97-5C8B-432A-9CF6-576FAB8AC5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6278-696D-41AA-A31D-6B779760853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14C2928-61A2-4206-983D-81A17C2E42F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4556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22AC2B-0F36-4043-98EE-B0BF035BC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8530E-4F64-451A-962A-A55E75B033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9446-0AFB-43D8-B461-EDF69AD89F8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E83A03-9581-4E89-9F0A-73D98C3B7D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27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D9C72-548C-491F-8E36-B56AEE383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32AA4-A04F-4148-BE74-9B1E33419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26B0C-62CE-4CA3-A90C-1395DC096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2D5DB-C3D6-4D63-8E4A-335B26F5F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008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17ED5E-4811-4EE7-AB0E-62ACFA061C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F09422-ECD8-421B-A9F8-0614EDF437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37E0-83A1-49BE-BC48-CD553B62B51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E8501F0-7048-4063-91B9-5ED3F14D718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700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E24EE4A-8817-4240-8C0B-316698A170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737C8E2-142B-4171-B7EA-337F18E8A4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A786-1E15-4C68-BCB7-2FBF3B55319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C7E45FC-6247-4687-B01B-BCBF5EEE81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815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61BB5-5836-47AB-A6E3-2459812B3B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0C82F-B5DC-440C-8E98-7F125BCEB6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7D0F-BD40-4221-9E1F-BB9D28B71D8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F18C545-2E68-431B-B9CB-E49F081C66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196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E9AE00D-7819-48BE-958C-83C0DBBAE5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B9695C-1C19-4486-B912-8E6ED95912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D293-7F87-4199-BA0F-02504371C32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20C57115-8C95-429F-B1F9-D535DDAFF9D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7025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4A8DE5-4246-409F-9664-8E301EF88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ABFB8A-0C08-4BD6-A6FD-D8B3B3F9DE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2865-D993-42E0-A1EC-203B0105E86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3DA246D-7CAB-44EE-9146-E79EA974C78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687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992FBC-0F24-47D6-AF40-F19642F2B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57DB18-58A1-4EAA-9F43-DE2BCE3409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ADD5D-AD8B-40E2-9D79-FD7E7B6CEEA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B296C84-F773-4E65-A9BD-A230C172575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0040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CD95F0-9A7A-41EB-A6A5-8CCBC71BF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14CFC5-5E6C-4EA4-BEAF-63CCA4E9E1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9377-1BFB-4CC9-8416-B5BD6F0CE5C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69A455B-74B7-447B-B786-97D0241DEB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704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C22FC5-A09D-4564-9A64-8E0A2B4889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96D228-F0FE-4737-B364-917D33B40C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DC-D69E-4B13-9200-9A67E993002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939FF19-EE43-4913-80B2-72B6A26EDE6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19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C59F90-5EE4-4AF7-8CCE-4BB92AC288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50421F-7496-47B3-B7A3-A4D4938E19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9BA6F-EA9C-4640-AD59-27072947861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8545C-4387-452C-B40B-7E1D8BF0DF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608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310721-4C24-4798-9F56-4DFD0DF1E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490CD0-6192-4291-8CED-79F923E7D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B294C1-850D-4325-BA0A-A6F2D5479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37A6-5D93-4D2B-9D67-CB856A7CD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89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4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3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4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9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3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9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4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1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3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DC3D7A-9696-4AAF-9BF6-848250319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4BD89C-C474-4023-ADD6-261E93850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79C063-DB61-4BD7-B0A1-095C0F6EE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5DCD-6781-4389-9793-4414BD3A0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DD9F6D-C8B6-4250-903F-BC3826083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7490DB-465F-4063-A325-781201CE1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5A6B5-1324-48D4-AA64-C72AA8EE2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2E60-FD79-4C6E-83A7-6F7513815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6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3E386-95A2-408C-9591-1241095D2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E9E04-2D79-47E5-A261-DB4817421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BCE11-6C84-47FE-B292-4F8F00B2B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F12B-81E4-4C36-8654-F6D7E2444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E4AAA-D78B-4001-8E14-3E41687B9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F33B8-F5A5-4B05-993E-DA58A2B25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7503B-56AA-486F-BE7E-195A22635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7166-6028-4934-BAC4-E9FCD2E97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1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C8ED076-52E2-4BC2-A919-859A878C7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C7FB26F-0680-4830-AF76-447E90ED9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5FA2130-8825-43BD-AB7A-6B0A416EA5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9D148BFE-9279-4CDC-9059-CDCA9F616D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AC4072E-442C-463D-8FE4-B5ACFB59E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E9241C-6A57-4D07-B4DB-C60CA87D4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1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BEAEAC-CF5B-4018-B4B4-04BE01BD2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380FB8-87F4-494F-9F82-62292A212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32D2FD72-EF0D-4CED-B6D2-8DF2612DE9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A0618444-6D3B-4D95-8063-0B51A0209F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26A01BB7-B62A-4FEA-9A4B-B0D76C1A1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E0A779-6217-45CA-A534-E1FEE9E518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10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1D3B8D1-1A30-473C-B6DB-36892D736D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C09064-8095-40AA-B354-BB315869C7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A7A897-CA97-46A3-B95B-CA4EC088B3F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4CF37E1-EFFC-49F1-B402-E1590FD1F45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51BB17B-0FDA-4ABE-B91E-5D178A65BF4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BB6AB77-F42F-4349-A351-DA90450BEF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33692251-DE5E-4356-A78E-4EDC02B551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810422EF-AE1C-4078-AC50-55F1DF43A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B2DB96CF-D9F8-46BC-873D-82F4A82E9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28011" name="Rectangle 11">
            <a:extLst>
              <a:ext uri="{FF2B5EF4-FFF2-40B4-BE49-F238E27FC236}">
                <a16:creationId xmlns:a16="http://schemas.microsoft.com/office/drawing/2014/main" id="{DE8321F7-A8A0-425B-A153-7F89B5E113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8012" name="Rectangle 12">
            <a:extLst>
              <a:ext uri="{FF2B5EF4-FFF2-40B4-BE49-F238E27FC236}">
                <a16:creationId xmlns:a16="http://schemas.microsoft.com/office/drawing/2014/main" id="{DA8318B4-027F-4276-B2CC-E1B4D745FE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8013" name="Rectangle 13">
            <a:extLst>
              <a:ext uri="{FF2B5EF4-FFF2-40B4-BE49-F238E27FC236}">
                <a16:creationId xmlns:a16="http://schemas.microsoft.com/office/drawing/2014/main" id="{E52C0C5B-7409-4268-B608-25A007E8AD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7C86C4F-8650-4C75-B3CF-4669AC8E7CC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23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3F74A6BE-1926-4F95-8C5C-94B3057E09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2D6DCA99-3221-44D1-8834-AF2F95BB01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608C6FD-D4FF-4E4B-A018-096A710E25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E7BE2C85-B657-47DA-8A33-940F7C2BF9C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4104" name="Rectangle 5">
              <a:extLst>
                <a:ext uri="{FF2B5EF4-FFF2-40B4-BE49-F238E27FC236}">
                  <a16:creationId xmlns:a16="http://schemas.microsoft.com/office/drawing/2014/main" id="{B9C50B8F-31A9-46AC-9C2B-A18DAE665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5" name="Rectangle 6">
              <a:extLst>
                <a:ext uri="{FF2B5EF4-FFF2-40B4-BE49-F238E27FC236}">
                  <a16:creationId xmlns:a16="http://schemas.microsoft.com/office/drawing/2014/main" id="{2AD9BA0A-91A8-49A0-ACB7-DE8B811B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6" name="Rectangle 7">
              <a:extLst>
                <a:ext uri="{FF2B5EF4-FFF2-40B4-BE49-F238E27FC236}">
                  <a16:creationId xmlns:a16="http://schemas.microsoft.com/office/drawing/2014/main" id="{DDC8437B-67C8-46AF-9011-30410B66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7" name="Rectangle 8">
              <a:extLst>
                <a:ext uri="{FF2B5EF4-FFF2-40B4-BE49-F238E27FC236}">
                  <a16:creationId xmlns:a16="http://schemas.microsoft.com/office/drawing/2014/main" id="{A8D8D093-6934-411D-BE33-97D3BAC74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8" name="Rectangle 9">
              <a:extLst>
                <a:ext uri="{FF2B5EF4-FFF2-40B4-BE49-F238E27FC236}">
                  <a16:creationId xmlns:a16="http://schemas.microsoft.com/office/drawing/2014/main" id="{426B5372-9D03-45A2-BB43-4115607FC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9" name="Rectangle 10">
              <a:extLst>
                <a:ext uri="{FF2B5EF4-FFF2-40B4-BE49-F238E27FC236}">
                  <a16:creationId xmlns:a16="http://schemas.microsoft.com/office/drawing/2014/main" id="{E480D27C-9B88-4A7F-8E6B-330F5333F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Rectangle 11">
              <a:extLst>
                <a:ext uri="{FF2B5EF4-FFF2-40B4-BE49-F238E27FC236}">
                  <a16:creationId xmlns:a16="http://schemas.microsoft.com/office/drawing/2014/main" id="{C1A2D0F4-F79C-45AE-92BD-942BC921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11" name="Rectangle 12">
              <a:extLst>
                <a:ext uri="{FF2B5EF4-FFF2-40B4-BE49-F238E27FC236}">
                  <a16:creationId xmlns:a16="http://schemas.microsoft.com/office/drawing/2014/main" id="{54DB0F34-ECAA-483B-97FA-BABAC43E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2" name="Rectangle 13">
              <a:extLst>
                <a:ext uri="{FF2B5EF4-FFF2-40B4-BE49-F238E27FC236}">
                  <a16:creationId xmlns:a16="http://schemas.microsoft.com/office/drawing/2014/main" id="{E921E558-275B-4D6A-A0C4-641480A25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01" name="Rectangle 14">
            <a:extLst>
              <a:ext uri="{FF2B5EF4-FFF2-40B4-BE49-F238E27FC236}">
                <a16:creationId xmlns:a16="http://schemas.microsoft.com/office/drawing/2014/main" id="{C469FB8A-5A40-4FC1-9DC8-CECED508C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4102" name="Rectangle 15">
            <a:extLst>
              <a:ext uri="{FF2B5EF4-FFF2-40B4-BE49-F238E27FC236}">
                <a16:creationId xmlns:a16="http://schemas.microsoft.com/office/drawing/2014/main" id="{21F788B4-FBE5-410A-9AFD-0C08B5210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33136" name="Rectangle 16">
            <a:extLst>
              <a:ext uri="{FF2B5EF4-FFF2-40B4-BE49-F238E27FC236}">
                <a16:creationId xmlns:a16="http://schemas.microsoft.com/office/drawing/2014/main" id="{2232991C-6B1D-404C-859B-1ACF46B973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396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slide" Target="slide15.xml"/><Relationship Id="rId10" Type="http://schemas.openxmlformats.org/officeDocument/2006/relationships/image" Target="../media/image1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5" Type="http://schemas.openxmlformats.org/officeDocument/2006/relationships/slide" Target="slide15.xml"/><Relationship Id="rId10" Type="http://schemas.openxmlformats.org/officeDocument/2006/relationships/image" Target="../media/image1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1.bin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15" Type="http://schemas.openxmlformats.org/officeDocument/2006/relationships/slide" Target="slide15.xml"/><Relationship Id="rId10" Type="http://schemas.openxmlformats.org/officeDocument/2006/relationships/image" Target="../media/image1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.bin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2.bin"/><Relationship Id="rId15" Type="http://schemas.openxmlformats.org/officeDocument/2006/relationships/slide" Target="slide15.xml"/><Relationship Id="rId10" Type="http://schemas.openxmlformats.org/officeDocument/2006/relationships/image" Target="../media/image1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5.bin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jpeg"/><Relationship Id="rId7" Type="http://schemas.openxmlformats.org/officeDocument/2006/relationships/slide" Target="slide1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1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456" y="-250372"/>
            <a:ext cx="7405237" cy="7108372"/>
            <a:chOff x="0" y="0"/>
            <a:chExt cx="6350000" cy="6350000"/>
          </a:xfrm>
          <a:solidFill>
            <a:srgbClr val="92D050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457" y="0"/>
            <a:ext cx="1441543" cy="1676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1185"/>
          <a:stretch>
            <a:fillRect/>
          </a:stretch>
        </p:blipFill>
        <p:spPr>
          <a:xfrm>
            <a:off x="10910647" y="5283986"/>
            <a:ext cx="1185960" cy="1574014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E0E633F7-A8D7-4934-8724-CC2E8FF8E7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487" y="1148615"/>
            <a:ext cx="3671192" cy="4012232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7F78DB03-0C02-4634-B70C-EF879B7615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90991"/>
            <a:ext cx="1804725" cy="1884830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A5D2B78-A8B5-4DD1-BC6C-71EB05A2E0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1686" y="4033640"/>
            <a:ext cx="1825307" cy="1743168"/>
          </a:xfrm>
          <a:prstGeom prst="rect">
            <a:avLst/>
          </a:prstGeom>
        </p:spPr>
      </p:pic>
      <p:sp>
        <p:nvSpPr>
          <p:cNvPr id="16" name="WordArt 7">
            <a:extLst>
              <a:ext uri="{FF2B5EF4-FFF2-40B4-BE49-F238E27FC236}">
                <a16:creationId xmlns:a16="http://schemas.microsoft.com/office/drawing/2014/main" id="{81A00CDD-ECD4-4236-BC86-D9661A7ABD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3373" y="1008227"/>
            <a:ext cx="515910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To¸n</a:t>
            </a:r>
            <a:endParaRPr kumimoji="0" lang="vi-VN" sz="36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CD47ED77-DA3B-4280-AFC9-9F938D48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245" y="3154731"/>
            <a:ext cx="6259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 TẬP VỀ ĐO ĐỘ DÀI VÀ ĐO KHỐI LƯỢNG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Trang 152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4B8888-4429-4D21-AF49-49B9661C0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84B8888-4429-4D21-AF49-49B9661C0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7">
            <a:extLst>
              <a:ext uri="{FF2B5EF4-FFF2-40B4-BE49-F238E27FC236}">
                <a16:creationId xmlns:a16="http://schemas.microsoft.com/office/drawing/2014/main" id="{7BFFA212-AE59-4A1E-9BCF-19BCDE7F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332BD7F9-AEBD-48CB-A9EA-52D52C75D0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332BD7F9-AEBD-48CB-A9EA-52D52C75D0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01E1F8F3-A390-40E7-81FA-9F4A59E30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01E1F8F3-A390-40E7-81FA-9F4A59E30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4">
            <a:extLst>
              <a:ext uri="{FF2B5EF4-FFF2-40B4-BE49-F238E27FC236}">
                <a16:creationId xmlns:a16="http://schemas.microsoft.com/office/drawing/2014/main" id="{7784A4A4-4451-43F6-BC17-114C141C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444" name="Object 21">
            <a:extLst>
              <a:ext uri="{FF2B5EF4-FFF2-40B4-BE49-F238E27FC236}">
                <a16:creationId xmlns:a16="http://schemas.microsoft.com/office/drawing/2014/main" id="{76B1A69E-52C3-487B-95FB-63EA93A74F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9" imgW="2743200" imgH="4267200" progId="">
                  <p:embed/>
                </p:oleObj>
              </mc:Choice>
              <mc:Fallback>
                <p:oleObj name="Equation" r:id="rId9" imgW="2743200" imgH="4267200" progId="">
                  <p:embed/>
                  <p:pic>
                    <p:nvPicPr>
                      <p:cNvPr id="18444" name="Object 21">
                        <a:extLst>
                          <a:ext uri="{FF2B5EF4-FFF2-40B4-BE49-F238E27FC236}">
                            <a16:creationId xmlns:a16="http://schemas.microsoft.com/office/drawing/2014/main" id="{76B1A69E-52C3-487B-95FB-63EA93A74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DD9D33FB-FA36-4A71-8CDB-E062D428CAB2}"/>
              </a:ext>
            </a:extLst>
          </p:cNvPr>
          <p:cNvGrpSpPr>
            <a:grpSpLocks/>
          </p:cNvGrpSpPr>
          <p:nvPr/>
        </p:nvGrpSpPr>
        <p:grpSpPr bwMode="auto">
          <a:xfrm>
            <a:off x="8016875" y="5029200"/>
            <a:ext cx="2286000" cy="1371600"/>
            <a:chOff x="912" y="2592"/>
            <a:chExt cx="3072" cy="960"/>
          </a:xfrm>
        </p:grpSpPr>
        <p:sp>
          <p:nvSpPr>
            <p:cNvPr id="18468" name="Oval 27">
              <a:extLst>
                <a:ext uri="{FF2B5EF4-FFF2-40B4-BE49-F238E27FC236}">
                  <a16:creationId xmlns:a16="http://schemas.microsoft.com/office/drawing/2014/main" id="{F17D2A5E-AE2F-4514-BA51-89B108138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69" name="WordArt 28">
              <a:extLst>
                <a:ext uri="{FF2B5EF4-FFF2-40B4-BE49-F238E27FC236}">
                  <a16:creationId xmlns:a16="http://schemas.microsoft.com/office/drawing/2014/main" id="{C9512962-BC33-4C76-8BF8-C2E711D6EF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7626D5E9-80BD-4447-8FA4-12F645007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C99C4EA1-34DF-4D01-9425-38178B757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6D50D7F7-828E-4546-BFCC-A06043B1D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9AB76A1A-E541-4523-8E59-6178B970A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CAF44369-145A-4F81-9F51-F57DF44A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BC6EC1F7-4AAF-4498-B26B-4CBF2C50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E9451BE5-385F-4DAF-8F75-071F90E1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ED654626-96C9-44A2-A116-129C0622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8456" name="Object 6">
            <a:extLst>
              <a:ext uri="{FF2B5EF4-FFF2-40B4-BE49-F238E27FC236}">
                <a16:creationId xmlns:a16="http://schemas.microsoft.com/office/drawing/2014/main" id="{E5B4101A-BDD3-44C9-968B-2BE6977D7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18456" name="Object 6">
                        <a:extLst>
                          <a:ext uri="{FF2B5EF4-FFF2-40B4-BE49-F238E27FC236}">
                            <a16:creationId xmlns:a16="http://schemas.microsoft.com/office/drawing/2014/main" id="{E5B4101A-BDD3-44C9-968B-2BE6977D7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Text Box 7">
            <a:extLst>
              <a:ext uri="{FF2B5EF4-FFF2-40B4-BE49-F238E27FC236}">
                <a16:creationId xmlns:a16="http://schemas.microsoft.com/office/drawing/2014/main" id="{B0894BC5-DE87-4E3B-AC2F-4CA1CE8F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458" name="Object 7">
            <a:extLst>
              <a:ext uri="{FF2B5EF4-FFF2-40B4-BE49-F238E27FC236}">
                <a16:creationId xmlns:a16="http://schemas.microsoft.com/office/drawing/2014/main" id="{52C9196A-1061-4EC9-90C1-D73D60558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8458" name="Object 7">
                        <a:extLst>
                          <a:ext uri="{FF2B5EF4-FFF2-40B4-BE49-F238E27FC236}">
                            <a16:creationId xmlns:a16="http://schemas.microsoft.com/office/drawing/2014/main" id="{52C9196A-1061-4EC9-90C1-D73D60558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8">
            <a:extLst>
              <a:ext uri="{FF2B5EF4-FFF2-40B4-BE49-F238E27FC236}">
                <a16:creationId xmlns:a16="http://schemas.microsoft.com/office/drawing/2014/main" id="{69843DC2-4644-4E23-AAC6-755D8A719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18459" name="Object 8">
                        <a:extLst>
                          <a:ext uri="{FF2B5EF4-FFF2-40B4-BE49-F238E27FC236}">
                            <a16:creationId xmlns:a16="http://schemas.microsoft.com/office/drawing/2014/main" id="{69843DC2-4644-4E23-AAC6-755D8A719E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Text Box 13">
            <a:extLst>
              <a:ext uri="{FF2B5EF4-FFF2-40B4-BE49-F238E27FC236}">
                <a16:creationId xmlns:a16="http://schemas.microsoft.com/office/drawing/2014/main" id="{A7A0C0D4-A0B0-4EDD-8E16-9D68BCD3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B46E8575-F202-44BD-B7D2-778FA603D0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8462" name="WordArt 34">
            <a:extLst>
              <a:ext uri="{FF2B5EF4-FFF2-40B4-BE49-F238E27FC236}">
                <a16:creationId xmlns:a16="http://schemas.microsoft.com/office/drawing/2014/main" id="{5AE895B0-1922-44A1-9358-9D51D6576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7" name="Text Box 5">
            <a:hlinkClick r:id="rId14" action="ppaction://hlinksldjump"/>
            <a:extLst>
              <a:ext uri="{FF2B5EF4-FFF2-40B4-BE49-F238E27FC236}">
                <a16:creationId xmlns:a16="http://schemas.microsoft.com/office/drawing/2014/main" id="{AAE12396-76D9-48DA-93FB-8B36FC6D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700338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3g</a:t>
            </a:r>
          </a:p>
        </p:txBody>
      </p:sp>
      <p:sp>
        <p:nvSpPr>
          <p:cNvPr id="38" name="Text Box 6">
            <a:hlinkClick r:id="rId14" action="ppaction://hlinksldjump"/>
            <a:extLst>
              <a:ext uri="{FF2B5EF4-FFF2-40B4-BE49-F238E27FC236}">
                <a16:creationId xmlns:a16="http://schemas.microsoft.com/office/drawing/2014/main" id="{9C4053BB-60B3-4BEB-9B4B-7C308CE74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38227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3dag</a:t>
            </a:r>
          </a:p>
        </p:txBody>
      </p:sp>
      <p:sp>
        <p:nvSpPr>
          <p:cNvPr id="42" name="Text Box 7">
            <a:hlinkClick r:id="rId14" action="ppaction://hlinksldjump"/>
            <a:extLst>
              <a:ext uri="{FF2B5EF4-FFF2-40B4-BE49-F238E27FC236}">
                <a16:creationId xmlns:a16="http://schemas.microsoft.com/office/drawing/2014/main" id="{45FCC45C-5904-4DE8-A6B4-72B66428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2811463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3hg</a:t>
            </a:r>
          </a:p>
        </p:txBody>
      </p:sp>
      <p:sp>
        <p:nvSpPr>
          <p:cNvPr id="45" name="Text Box 8">
            <a:hlinkClick r:id="rId15" action="ppaction://hlinksldjump"/>
            <a:extLst>
              <a:ext uri="{FF2B5EF4-FFF2-40B4-BE49-F238E27FC236}">
                <a16:creationId xmlns:a16="http://schemas.microsoft.com/office/drawing/2014/main" id="{DCC81C5F-6FD3-49B5-91EF-46AEE44D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85445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3kg</a:t>
            </a: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C1D3C357-ECF2-445C-95A3-DE6AC47B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506538"/>
            <a:ext cx="883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: Ba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c©n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g¹o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bao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nhiªu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3" name="Object 2">
            <a:extLst>
              <a:ext uri="{FF2B5EF4-FFF2-40B4-BE49-F238E27FC236}">
                <a16:creationId xmlns:a16="http://schemas.microsoft.com/office/drawing/2014/main" id="{8F564C96-4651-4AAB-830C-DF93AF80C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19463" name="Object 2">
                        <a:extLst>
                          <a:ext uri="{FF2B5EF4-FFF2-40B4-BE49-F238E27FC236}">
                            <a16:creationId xmlns:a16="http://schemas.microsoft.com/office/drawing/2014/main" id="{8F564C96-4651-4AAB-830C-DF93AF80C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7">
            <a:extLst>
              <a:ext uri="{FF2B5EF4-FFF2-40B4-BE49-F238E27FC236}">
                <a16:creationId xmlns:a16="http://schemas.microsoft.com/office/drawing/2014/main" id="{CD1985DC-3EC7-4C59-9A26-9FD02A2D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FC39D182-D7A8-4F9F-973B-E91088620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FC39D182-D7A8-4F9F-973B-E91088620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3A443B3F-AE91-4AB9-805E-3A9AD26F0E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3A443B3F-AE91-4AB9-805E-3A9AD26F0E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4">
            <a:extLst>
              <a:ext uri="{FF2B5EF4-FFF2-40B4-BE49-F238E27FC236}">
                <a16:creationId xmlns:a16="http://schemas.microsoft.com/office/drawing/2014/main" id="{15063052-C8DC-441F-BDFE-D0A58B517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68" name="Object 21">
            <a:extLst>
              <a:ext uri="{FF2B5EF4-FFF2-40B4-BE49-F238E27FC236}">
                <a16:creationId xmlns:a16="http://schemas.microsoft.com/office/drawing/2014/main" id="{4F471541-4C13-4D02-A918-8E8F54D30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" name="Equation" r:id="rId9" imgW="2743200" imgH="4267200" progId="">
                  <p:embed/>
                </p:oleObj>
              </mc:Choice>
              <mc:Fallback>
                <p:oleObj name="Equation" r:id="rId9" imgW="2743200" imgH="4267200" progId="">
                  <p:embed/>
                  <p:pic>
                    <p:nvPicPr>
                      <p:cNvPr id="19468" name="Object 21">
                        <a:extLst>
                          <a:ext uri="{FF2B5EF4-FFF2-40B4-BE49-F238E27FC236}">
                            <a16:creationId xmlns:a16="http://schemas.microsoft.com/office/drawing/2014/main" id="{4F471541-4C13-4D02-A918-8E8F54D30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30CB7E52-E3EE-47DA-B8DF-E217F66A5C7C}"/>
              </a:ext>
            </a:extLst>
          </p:cNvPr>
          <p:cNvGrpSpPr>
            <a:grpSpLocks/>
          </p:cNvGrpSpPr>
          <p:nvPr/>
        </p:nvGrpSpPr>
        <p:grpSpPr bwMode="auto">
          <a:xfrm>
            <a:off x="8016875" y="5029200"/>
            <a:ext cx="2286000" cy="1371600"/>
            <a:chOff x="912" y="2592"/>
            <a:chExt cx="3072" cy="960"/>
          </a:xfrm>
        </p:grpSpPr>
        <p:sp>
          <p:nvSpPr>
            <p:cNvPr id="19492" name="Oval 27">
              <a:extLst>
                <a:ext uri="{FF2B5EF4-FFF2-40B4-BE49-F238E27FC236}">
                  <a16:creationId xmlns:a16="http://schemas.microsoft.com/office/drawing/2014/main" id="{D70387A4-A5FC-453F-A93F-2929AC25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9493" name="WordArt 28">
              <a:extLst>
                <a:ext uri="{FF2B5EF4-FFF2-40B4-BE49-F238E27FC236}">
                  <a16:creationId xmlns:a16="http://schemas.microsoft.com/office/drawing/2014/main" id="{357F69FA-FBE7-4E87-BDC6-A1DDCCC96AA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0188B714-E570-4F00-8ACE-B6B361B3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6D3B6330-0A7D-41A5-B8FA-63E89D5E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7C1FF550-F216-454A-B28D-D4EB5D7B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1CAF5556-7281-4013-AA78-36B824C07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7C13C289-DBDC-4F34-A4E8-32C736CA3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EFE2184-0B26-4814-9080-237266EA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075DC725-9919-4C43-AD9A-779014A2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9477" name="Text Box 6">
            <a:extLst>
              <a:ext uri="{FF2B5EF4-FFF2-40B4-BE49-F238E27FC236}">
                <a16:creationId xmlns:a16="http://schemas.microsoft.com/office/drawing/2014/main" id="{D6AD5200-36A3-4584-9280-A71A75C55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9480" name="Object 6">
            <a:extLst>
              <a:ext uri="{FF2B5EF4-FFF2-40B4-BE49-F238E27FC236}">
                <a16:creationId xmlns:a16="http://schemas.microsoft.com/office/drawing/2014/main" id="{AC5AB89B-706B-4E91-B595-EBFFCF412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19480" name="Object 6">
                        <a:extLst>
                          <a:ext uri="{FF2B5EF4-FFF2-40B4-BE49-F238E27FC236}">
                            <a16:creationId xmlns:a16="http://schemas.microsoft.com/office/drawing/2014/main" id="{AC5AB89B-706B-4E91-B595-EBFFCF412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7">
            <a:extLst>
              <a:ext uri="{FF2B5EF4-FFF2-40B4-BE49-F238E27FC236}">
                <a16:creationId xmlns:a16="http://schemas.microsoft.com/office/drawing/2014/main" id="{D4BB8D33-0A78-485B-8785-D4564216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82" name="Object 7">
            <a:extLst>
              <a:ext uri="{FF2B5EF4-FFF2-40B4-BE49-F238E27FC236}">
                <a16:creationId xmlns:a16="http://schemas.microsoft.com/office/drawing/2014/main" id="{A69DD6B0-B139-4C46-8F46-F3DC92DE5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9482" name="Object 7">
                        <a:extLst>
                          <a:ext uri="{FF2B5EF4-FFF2-40B4-BE49-F238E27FC236}">
                            <a16:creationId xmlns:a16="http://schemas.microsoft.com/office/drawing/2014/main" id="{A69DD6B0-B139-4C46-8F46-F3DC92DE56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8">
            <a:extLst>
              <a:ext uri="{FF2B5EF4-FFF2-40B4-BE49-F238E27FC236}">
                <a16:creationId xmlns:a16="http://schemas.microsoft.com/office/drawing/2014/main" id="{3F3B70C9-6BFA-44D3-BC20-C10EBB0FF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19483" name="Object 8">
                        <a:extLst>
                          <a:ext uri="{FF2B5EF4-FFF2-40B4-BE49-F238E27FC236}">
                            <a16:creationId xmlns:a16="http://schemas.microsoft.com/office/drawing/2014/main" id="{3F3B70C9-6BFA-44D3-BC20-C10EBB0FF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Text Box 13">
            <a:extLst>
              <a:ext uri="{FF2B5EF4-FFF2-40B4-BE49-F238E27FC236}">
                <a16:creationId xmlns:a16="http://schemas.microsoft.com/office/drawing/2014/main" id="{5E194E37-DBC1-4590-837B-D3161388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307AE157-E9E4-4422-B1F0-DA33859F15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9486" name="WordArt 34">
            <a:extLst>
              <a:ext uri="{FF2B5EF4-FFF2-40B4-BE49-F238E27FC236}">
                <a16:creationId xmlns:a16="http://schemas.microsoft.com/office/drawing/2014/main" id="{55AA233B-1C9D-4B98-B898-45F54129AD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9487" name="AutoShape 4">
            <a:extLst>
              <a:ext uri="{FF2B5EF4-FFF2-40B4-BE49-F238E27FC236}">
                <a16:creationId xmlns:a16="http://schemas.microsoft.com/office/drawing/2014/main" id="{E106029A-EC87-476E-9459-2B16D67EF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1379538"/>
            <a:ext cx="7620000" cy="1808162"/>
          </a:xfrm>
          <a:prstGeom prst="cloudCallout">
            <a:avLst>
              <a:gd name="adj1" fmla="val -42019"/>
              <a:gd name="adj2" fmla="val 84819"/>
            </a:avLst>
          </a:prstGeom>
          <a:solidFill>
            <a:schemeClr val="bg2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ùng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100g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b«ng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vµ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ùng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100 g s¾t.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Hái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nµo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nÆng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h¬n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43" name="Rectangle 12">
            <a:hlinkClick r:id="rId14" action="ppaction://hlinksldjump"/>
            <a:extLst>
              <a:ext uri="{FF2B5EF4-FFF2-40B4-BE49-F238E27FC236}">
                <a16:creationId xmlns:a16="http://schemas.microsoft.com/office/drawing/2014/main" id="{2CA729CB-CEB8-4238-866D-57C87EA1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352266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Tói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b«ng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h¬n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.</a:t>
            </a:r>
          </a:p>
        </p:txBody>
      </p:sp>
      <p:sp>
        <p:nvSpPr>
          <p:cNvPr id="48" name="Rectangle 15">
            <a:hlinkClick r:id="rId15" action="ppaction://hlinksldjump"/>
            <a:extLst>
              <a:ext uri="{FF2B5EF4-FFF2-40B4-BE49-F238E27FC236}">
                <a16:creationId xmlns:a16="http://schemas.microsoft.com/office/drawing/2014/main" id="{20029416-CE15-45CF-92B9-69F43575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483711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Hai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tói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b»ng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nhau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49" name="Rectangle 15">
            <a:hlinkClick r:id="rId14" action="ppaction://hlinksldjump"/>
            <a:extLst>
              <a:ext uri="{FF2B5EF4-FFF2-40B4-BE49-F238E27FC236}">
                <a16:creationId xmlns:a16="http://schemas.microsoft.com/office/drawing/2014/main" id="{E750F831-55BF-440B-B83D-FCAEF7BE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415766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1" name="TextBox 2">
            <a:extLst>
              <a:ext uri="{FF2B5EF4-FFF2-40B4-BE49-F238E27FC236}">
                <a16:creationId xmlns:a16="http://schemas.microsoft.com/office/drawing/2014/main" id="{46F5633F-1541-43F5-A502-BD336D5F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1498601"/>
            <a:ext cx="190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7" name="Object 2">
            <a:extLst>
              <a:ext uri="{FF2B5EF4-FFF2-40B4-BE49-F238E27FC236}">
                <a16:creationId xmlns:a16="http://schemas.microsoft.com/office/drawing/2014/main" id="{31B486B1-6F44-4D50-BBE6-ED262BA7C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20487" name="Object 2">
                        <a:extLst>
                          <a:ext uri="{FF2B5EF4-FFF2-40B4-BE49-F238E27FC236}">
                            <a16:creationId xmlns:a16="http://schemas.microsoft.com/office/drawing/2014/main" id="{31B486B1-6F44-4D50-BBE6-ED262BA7C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7">
            <a:extLst>
              <a:ext uri="{FF2B5EF4-FFF2-40B4-BE49-F238E27FC236}">
                <a16:creationId xmlns:a16="http://schemas.microsoft.com/office/drawing/2014/main" id="{3DB6F71B-7AA2-420C-91BF-3F406C1B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F0C31B2D-1608-44D8-93DC-D97ED5310C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F0C31B2D-1608-44D8-93DC-D97ED5310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23D335D6-BCA8-444E-85F9-4D03E19E57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23D335D6-BCA8-444E-85F9-4D03E19E5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4">
            <a:extLst>
              <a:ext uri="{FF2B5EF4-FFF2-40B4-BE49-F238E27FC236}">
                <a16:creationId xmlns:a16="http://schemas.microsoft.com/office/drawing/2014/main" id="{F8796F4E-D003-4638-BEFC-2F225C46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492" name="Object 21">
            <a:extLst>
              <a:ext uri="{FF2B5EF4-FFF2-40B4-BE49-F238E27FC236}">
                <a16:creationId xmlns:a16="http://schemas.microsoft.com/office/drawing/2014/main" id="{0A1DF969-598E-4782-BBAA-5B09C552AD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" name="Equation" r:id="rId9" imgW="2743200" imgH="4267200" progId="">
                  <p:embed/>
                </p:oleObj>
              </mc:Choice>
              <mc:Fallback>
                <p:oleObj name="Equation" r:id="rId9" imgW="2743200" imgH="4267200" progId="">
                  <p:embed/>
                  <p:pic>
                    <p:nvPicPr>
                      <p:cNvPr id="20492" name="Object 21">
                        <a:extLst>
                          <a:ext uri="{FF2B5EF4-FFF2-40B4-BE49-F238E27FC236}">
                            <a16:creationId xmlns:a16="http://schemas.microsoft.com/office/drawing/2014/main" id="{0A1DF969-598E-4782-BBAA-5B09C552AD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81EBED81-C1B1-4D18-B098-F9C4185A2D75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3927475"/>
            <a:ext cx="2286000" cy="1371600"/>
            <a:chOff x="912" y="2592"/>
            <a:chExt cx="3072" cy="960"/>
          </a:xfrm>
        </p:grpSpPr>
        <p:sp>
          <p:nvSpPr>
            <p:cNvPr id="20516" name="Oval 27">
              <a:extLst>
                <a:ext uri="{FF2B5EF4-FFF2-40B4-BE49-F238E27FC236}">
                  <a16:creationId xmlns:a16="http://schemas.microsoft.com/office/drawing/2014/main" id="{D5BA758A-4074-4B3A-96FD-117D3D03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517" name="WordArt 28">
              <a:extLst>
                <a:ext uri="{FF2B5EF4-FFF2-40B4-BE49-F238E27FC236}">
                  <a16:creationId xmlns:a16="http://schemas.microsoft.com/office/drawing/2014/main" id="{B556DFE6-96EC-4839-BF47-4DD4D8A767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470E390C-EFAE-4673-91F7-0CCD8816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A4C6A575-417C-4CE3-A23C-AA8C4F14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5EBEDC51-B1FA-4BDC-84B9-15A36C23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78F9EDBE-5542-4298-96A5-985FCC7E5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69DC73E4-2475-4F08-AAD4-E9754904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8D81898-FA2C-4CC9-8ECA-12EC5FD3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274BE6E0-9083-43AE-8E71-9B5C4E49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20501" name="Text Box 6">
            <a:extLst>
              <a:ext uri="{FF2B5EF4-FFF2-40B4-BE49-F238E27FC236}">
                <a16:creationId xmlns:a16="http://schemas.microsoft.com/office/drawing/2014/main" id="{08E0106F-D09F-4DB0-BE53-2A32074B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0504" name="Object 6">
            <a:extLst>
              <a:ext uri="{FF2B5EF4-FFF2-40B4-BE49-F238E27FC236}">
                <a16:creationId xmlns:a16="http://schemas.microsoft.com/office/drawing/2014/main" id="{B2397DB3-3BAE-4794-8417-8649150D8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20504" name="Object 6">
                        <a:extLst>
                          <a:ext uri="{FF2B5EF4-FFF2-40B4-BE49-F238E27FC236}">
                            <a16:creationId xmlns:a16="http://schemas.microsoft.com/office/drawing/2014/main" id="{B2397DB3-3BAE-4794-8417-8649150D8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Text Box 7">
            <a:extLst>
              <a:ext uri="{FF2B5EF4-FFF2-40B4-BE49-F238E27FC236}">
                <a16:creationId xmlns:a16="http://schemas.microsoft.com/office/drawing/2014/main" id="{9410D23C-0912-4EF0-9FDA-11DA6A88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06" name="Object 7">
            <a:extLst>
              <a:ext uri="{FF2B5EF4-FFF2-40B4-BE49-F238E27FC236}">
                <a16:creationId xmlns:a16="http://schemas.microsoft.com/office/drawing/2014/main" id="{572396EF-B56B-480A-ABED-3E8568750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20506" name="Object 7">
                        <a:extLst>
                          <a:ext uri="{FF2B5EF4-FFF2-40B4-BE49-F238E27FC236}">
                            <a16:creationId xmlns:a16="http://schemas.microsoft.com/office/drawing/2014/main" id="{572396EF-B56B-480A-ABED-3E85687508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8">
            <a:extLst>
              <a:ext uri="{FF2B5EF4-FFF2-40B4-BE49-F238E27FC236}">
                <a16:creationId xmlns:a16="http://schemas.microsoft.com/office/drawing/2014/main" id="{9872E803-75F1-4D7D-94C1-510FB4F1C0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20507" name="Object 8">
                        <a:extLst>
                          <a:ext uri="{FF2B5EF4-FFF2-40B4-BE49-F238E27FC236}">
                            <a16:creationId xmlns:a16="http://schemas.microsoft.com/office/drawing/2014/main" id="{9872E803-75F1-4D7D-94C1-510FB4F1C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Text Box 13">
            <a:extLst>
              <a:ext uri="{FF2B5EF4-FFF2-40B4-BE49-F238E27FC236}">
                <a16:creationId xmlns:a16="http://schemas.microsoft.com/office/drawing/2014/main" id="{3CE00C77-E766-46C3-A707-907037B9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FF4D5F1B-CB94-4FF7-8DCB-5E3F3B6082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0510" name="WordArt 34">
            <a:extLst>
              <a:ext uri="{FF2B5EF4-FFF2-40B4-BE49-F238E27FC236}">
                <a16:creationId xmlns:a16="http://schemas.microsoft.com/office/drawing/2014/main" id="{6E11889A-01D4-44F3-9EEC-7025EFF414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511" name="AutoShape 2">
            <a:extLst>
              <a:ext uri="{FF2B5EF4-FFF2-40B4-BE49-F238E27FC236}">
                <a16:creationId xmlns:a16="http://schemas.microsoft.com/office/drawing/2014/main" id="{620250FD-AE95-4A6D-9520-CC7A0ED08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09688"/>
            <a:ext cx="9601200" cy="2286000"/>
          </a:xfrm>
          <a:prstGeom prst="cloudCallout">
            <a:avLst>
              <a:gd name="adj1" fmla="val -61968"/>
              <a:gd name="adj2" fmla="val 145139"/>
            </a:avLst>
          </a:prstGeom>
          <a:solidFill>
            <a:srgbClr val="FF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altLang="en-US" sz="4400">
                <a:solidFill>
                  <a:srgbClr val="000000"/>
                </a:solidFill>
                <a:latin typeface=".VnTime" panose="020B7200000000000000" pitchFamily="34" charset="0"/>
              </a:rPr>
              <a:t>  Mét l¹ng kÑo lµ bao nhiªu?</a:t>
            </a:r>
          </a:p>
        </p:txBody>
      </p:sp>
      <p:sp>
        <p:nvSpPr>
          <p:cNvPr id="51" name="Rectangle 7">
            <a:hlinkClick r:id="rId14" action="ppaction://hlinksldjump"/>
            <a:extLst>
              <a:ext uri="{FF2B5EF4-FFF2-40B4-BE49-F238E27FC236}">
                <a16:creationId xmlns:a16="http://schemas.microsoft.com/office/drawing/2014/main" id="{7BEF5BAA-792B-4DD0-A0CF-AD5CDCB8B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695700"/>
            <a:ext cx="2667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100dag</a:t>
            </a:r>
          </a:p>
        </p:txBody>
      </p:sp>
      <p:sp>
        <p:nvSpPr>
          <p:cNvPr id="52" name="Rectangle 8">
            <a:hlinkClick r:id="rId14" action="ppaction://hlinksldjump"/>
            <a:extLst>
              <a:ext uri="{FF2B5EF4-FFF2-40B4-BE49-F238E27FC236}">
                <a16:creationId xmlns:a16="http://schemas.microsoft.com/office/drawing/2014/main" id="{F53D42BC-CF7C-4CDE-8428-B596E8A7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3590925"/>
            <a:ext cx="2286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100hg</a:t>
            </a:r>
          </a:p>
        </p:txBody>
      </p:sp>
      <p:sp>
        <p:nvSpPr>
          <p:cNvPr id="53" name="Rectangle 9">
            <a:hlinkClick r:id="rId14" action="ppaction://hlinksldjump"/>
            <a:extLst>
              <a:ext uri="{FF2B5EF4-FFF2-40B4-BE49-F238E27FC236}">
                <a16:creationId xmlns:a16="http://schemas.microsoft.com/office/drawing/2014/main" id="{5183A855-86A1-4F67-A0B7-8AD501F0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981575"/>
            <a:ext cx="2286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1000g</a:t>
            </a:r>
          </a:p>
        </p:txBody>
      </p:sp>
      <p:sp>
        <p:nvSpPr>
          <p:cNvPr id="54" name="Rectangle 10">
            <a:hlinkClick r:id="rId15" action="ppaction://hlinksldjump"/>
            <a:extLst>
              <a:ext uri="{FF2B5EF4-FFF2-40B4-BE49-F238E27FC236}">
                <a16:creationId xmlns:a16="http://schemas.microsoft.com/office/drawing/2014/main" id="{77718FD6-0320-47EE-B219-3DE5D44C6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5005388"/>
            <a:ext cx="25908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100g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2">
            <a:extLst>
              <a:ext uri="{FF2B5EF4-FFF2-40B4-BE49-F238E27FC236}">
                <a16:creationId xmlns:a16="http://schemas.microsoft.com/office/drawing/2014/main" id="{684B746A-B817-4368-92FC-3C8A0BED4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21511" name="Object 2">
                        <a:extLst>
                          <a:ext uri="{FF2B5EF4-FFF2-40B4-BE49-F238E27FC236}">
                            <a16:creationId xmlns:a16="http://schemas.microsoft.com/office/drawing/2014/main" id="{684B746A-B817-4368-92FC-3C8A0BED4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7">
            <a:extLst>
              <a:ext uri="{FF2B5EF4-FFF2-40B4-BE49-F238E27FC236}">
                <a16:creationId xmlns:a16="http://schemas.microsoft.com/office/drawing/2014/main" id="{2A69FDBF-6E00-4D67-BA00-D75E8C8C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D995A8DD-9A23-4C58-A59C-79A3B4C905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D995A8DD-9A23-4C58-A59C-79A3B4C90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2C7147FB-62B7-458D-B68A-5E2066FCF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2C7147FB-62B7-458D-B68A-5E2066FCFF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4">
            <a:extLst>
              <a:ext uri="{FF2B5EF4-FFF2-40B4-BE49-F238E27FC236}">
                <a16:creationId xmlns:a16="http://schemas.microsoft.com/office/drawing/2014/main" id="{3A000273-AB95-4BD1-8F46-A0A67016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16" name="Object 21">
            <a:extLst>
              <a:ext uri="{FF2B5EF4-FFF2-40B4-BE49-F238E27FC236}">
                <a16:creationId xmlns:a16="http://schemas.microsoft.com/office/drawing/2014/main" id="{51E56662-71C3-43CD-AD0A-E844B88AC2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9" name="Equation" r:id="rId9" imgW="2743200" imgH="4267200" progId="">
                  <p:embed/>
                </p:oleObj>
              </mc:Choice>
              <mc:Fallback>
                <p:oleObj name="Equation" r:id="rId9" imgW="2743200" imgH="4267200" progId="">
                  <p:embed/>
                  <p:pic>
                    <p:nvPicPr>
                      <p:cNvPr id="21516" name="Object 21">
                        <a:extLst>
                          <a:ext uri="{FF2B5EF4-FFF2-40B4-BE49-F238E27FC236}">
                            <a16:creationId xmlns:a16="http://schemas.microsoft.com/office/drawing/2014/main" id="{51E56662-71C3-43CD-AD0A-E844B88AC2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3CC953DD-DE1A-4F4F-BC58-12B1DDC17C7D}"/>
              </a:ext>
            </a:extLst>
          </p:cNvPr>
          <p:cNvGrpSpPr>
            <a:grpSpLocks/>
          </p:cNvGrpSpPr>
          <p:nvPr/>
        </p:nvGrpSpPr>
        <p:grpSpPr bwMode="auto">
          <a:xfrm>
            <a:off x="5116513" y="3729038"/>
            <a:ext cx="2286000" cy="1371600"/>
            <a:chOff x="912" y="2592"/>
            <a:chExt cx="3072" cy="960"/>
          </a:xfrm>
        </p:grpSpPr>
        <p:sp>
          <p:nvSpPr>
            <p:cNvPr id="21540" name="Oval 27">
              <a:extLst>
                <a:ext uri="{FF2B5EF4-FFF2-40B4-BE49-F238E27FC236}">
                  <a16:creationId xmlns:a16="http://schemas.microsoft.com/office/drawing/2014/main" id="{4093B272-F00D-4865-A701-9C4D9F5C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1541" name="WordArt 28">
              <a:extLst>
                <a:ext uri="{FF2B5EF4-FFF2-40B4-BE49-F238E27FC236}">
                  <a16:creationId xmlns:a16="http://schemas.microsoft.com/office/drawing/2014/main" id="{C56C82E4-9C7B-4296-88E5-9B4EC8649F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AB78CD2B-4189-43DC-92A9-3A6907010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0B405EFF-A950-4E1A-A311-5610A33C4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ABCFA839-72E8-4BEA-8DAD-E713E9AC1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808D805E-CCC7-4722-91C1-7E3D797B0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00F9B264-6404-48F9-A93C-4EC6F4CD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E6448A3-2101-4D60-9E29-709C197F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778FCB61-8354-495E-BA3B-B729B8B7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21525" name="Text Box 6">
            <a:extLst>
              <a:ext uri="{FF2B5EF4-FFF2-40B4-BE49-F238E27FC236}">
                <a16:creationId xmlns:a16="http://schemas.microsoft.com/office/drawing/2014/main" id="{D4830330-D314-4C70-A6F4-390DBA1F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1528" name="Object 6">
            <a:extLst>
              <a:ext uri="{FF2B5EF4-FFF2-40B4-BE49-F238E27FC236}">
                <a16:creationId xmlns:a16="http://schemas.microsoft.com/office/drawing/2014/main" id="{659EBECD-647C-47F1-8307-B5D500073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21528" name="Object 6">
                        <a:extLst>
                          <a:ext uri="{FF2B5EF4-FFF2-40B4-BE49-F238E27FC236}">
                            <a16:creationId xmlns:a16="http://schemas.microsoft.com/office/drawing/2014/main" id="{659EBECD-647C-47F1-8307-B5D500073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9" name="Text Box 7">
            <a:extLst>
              <a:ext uri="{FF2B5EF4-FFF2-40B4-BE49-F238E27FC236}">
                <a16:creationId xmlns:a16="http://schemas.microsoft.com/office/drawing/2014/main" id="{432602F4-8E2F-4C77-AE09-C24E8C025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30" name="Object 7">
            <a:extLst>
              <a:ext uri="{FF2B5EF4-FFF2-40B4-BE49-F238E27FC236}">
                <a16:creationId xmlns:a16="http://schemas.microsoft.com/office/drawing/2014/main" id="{ABC26593-8588-4D07-BC28-CE98CD2E28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21530" name="Object 7">
                        <a:extLst>
                          <a:ext uri="{FF2B5EF4-FFF2-40B4-BE49-F238E27FC236}">
                            <a16:creationId xmlns:a16="http://schemas.microsoft.com/office/drawing/2014/main" id="{ABC26593-8588-4D07-BC28-CE98CD2E2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Object 8">
            <a:extLst>
              <a:ext uri="{FF2B5EF4-FFF2-40B4-BE49-F238E27FC236}">
                <a16:creationId xmlns:a16="http://schemas.microsoft.com/office/drawing/2014/main" id="{5E0F28BE-83D5-4619-BE41-B1BDEAE6C9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2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21531" name="Object 8">
                        <a:extLst>
                          <a:ext uri="{FF2B5EF4-FFF2-40B4-BE49-F238E27FC236}">
                            <a16:creationId xmlns:a16="http://schemas.microsoft.com/office/drawing/2014/main" id="{5E0F28BE-83D5-4619-BE41-B1BDEAE6C9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Text Box 13">
            <a:extLst>
              <a:ext uri="{FF2B5EF4-FFF2-40B4-BE49-F238E27FC236}">
                <a16:creationId xmlns:a16="http://schemas.microsoft.com/office/drawing/2014/main" id="{CBFB8D93-8A91-45B5-912A-C30EE49F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4D745F2A-D504-4B65-9490-5734C1B60B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1534" name="WordArt 34">
            <a:extLst>
              <a:ext uri="{FF2B5EF4-FFF2-40B4-BE49-F238E27FC236}">
                <a16:creationId xmlns:a16="http://schemas.microsoft.com/office/drawing/2014/main" id="{958B85CA-C60A-4A84-9E7C-EDD5A57C57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1535" name="AutoShape 2">
            <a:extLst>
              <a:ext uri="{FF2B5EF4-FFF2-40B4-BE49-F238E27FC236}">
                <a16:creationId xmlns:a16="http://schemas.microsoft.com/office/drawing/2014/main" id="{7D771BAC-88D9-4154-A3D7-C724DE170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1385888"/>
            <a:ext cx="8782050" cy="1828800"/>
          </a:xfrm>
          <a:prstGeom prst="cloudCallout">
            <a:avLst>
              <a:gd name="adj1" fmla="val -45051"/>
              <a:gd name="adj2" fmla="val 183769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DA2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altLang="en-US" sz="4400" b="1">
                <a:solidFill>
                  <a:srgbClr val="DA2A00"/>
                </a:solidFill>
                <a:latin typeface=".VnTime" panose="020B7200000000000000" pitchFamily="34" charset="0"/>
              </a:rPr>
              <a:t>: 9 c©y sè dµi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DA2A00"/>
                </a:solidFill>
                <a:latin typeface=".VnTime" panose="020B7200000000000000" pitchFamily="34" charset="0"/>
              </a:rPr>
              <a:t> bao nhiªu?</a:t>
            </a:r>
          </a:p>
        </p:txBody>
      </p:sp>
      <p:sp>
        <p:nvSpPr>
          <p:cNvPr id="43" name="Rectangle 7">
            <a:hlinkClick r:id="rId14" action="ppaction://hlinksldjump"/>
            <a:extLst>
              <a:ext uri="{FF2B5EF4-FFF2-40B4-BE49-F238E27FC236}">
                <a16:creationId xmlns:a16="http://schemas.microsoft.com/office/drawing/2014/main" id="{13506DFD-BB5F-410C-8DE6-A2824BC6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3475038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</a:t>
            </a: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9 m</a:t>
            </a:r>
          </a:p>
        </p:txBody>
      </p:sp>
      <p:sp>
        <p:nvSpPr>
          <p:cNvPr id="44" name="Rectangle 8">
            <a:hlinkClick r:id="rId14" action="ppaction://hlinksldjump"/>
            <a:extLst>
              <a:ext uri="{FF2B5EF4-FFF2-40B4-BE49-F238E27FC236}">
                <a16:creationId xmlns:a16="http://schemas.microsoft.com/office/drawing/2014/main" id="{59C1868F-835E-4A30-9676-9046B511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46600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9 </a:t>
            </a:r>
            <a:r>
              <a:rPr lang="en-US" sz="4400" dirty="0" err="1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hm</a:t>
            </a:r>
            <a:endParaRPr lang="en-US" sz="4400" dirty="0">
              <a:solidFill>
                <a:srgbClr val="DA2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48" name="Rectangle 9">
            <a:hlinkClick r:id="rId15" action="ppaction://hlinksldjump"/>
            <a:extLst>
              <a:ext uri="{FF2B5EF4-FFF2-40B4-BE49-F238E27FC236}">
                <a16:creationId xmlns:a16="http://schemas.microsoft.com/office/drawing/2014/main" id="{84DCBF99-3576-460C-9803-FD6C4867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597275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9 km</a:t>
            </a:r>
          </a:p>
        </p:txBody>
      </p:sp>
      <p:sp>
        <p:nvSpPr>
          <p:cNvPr id="49" name="Rectangle 10">
            <a:hlinkClick r:id="rId14" action="ppaction://hlinksldjump"/>
            <a:extLst>
              <a:ext uri="{FF2B5EF4-FFF2-40B4-BE49-F238E27FC236}">
                <a16:creationId xmlns:a16="http://schemas.microsoft.com/office/drawing/2014/main" id="{98E56F23-2E25-46E7-A1BC-16CD7486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4756150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9 cm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3D (17)">
            <a:extLst>
              <a:ext uri="{FF2B5EF4-FFF2-40B4-BE49-F238E27FC236}">
                <a16:creationId xmlns:a16="http://schemas.microsoft.com/office/drawing/2014/main" id="{58513DF3-CD7E-473B-8B12-CC1E5163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S_MUSIC">
            <a:extLst>
              <a:ext uri="{FF2B5EF4-FFF2-40B4-BE49-F238E27FC236}">
                <a16:creationId xmlns:a16="http://schemas.microsoft.com/office/drawing/2014/main" id="{756BB7D6-998A-41B9-B30A-C75F0A71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33738"/>
            <a:ext cx="315912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AutoShape 5">
            <a:extLst>
              <a:ext uri="{FF2B5EF4-FFF2-40B4-BE49-F238E27FC236}">
                <a16:creationId xmlns:a16="http://schemas.microsoft.com/office/drawing/2014/main" id="{5BF86281-B384-479F-BFAE-EFF8F9FB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"/>
            <a:ext cx="7010400" cy="3124200"/>
          </a:xfrm>
          <a:prstGeom prst="cloudCallout">
            <a:avLst>
              <a:gd name="adj1" fmla="val -44699"/>
              <a:gd name="adj2" fmla="val 74389"/>
            </a:avLst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B¹n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tr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¶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lêi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chư­a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óng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råi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H·y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cè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g¾ng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lªn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b¹n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nhÐ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!</a:t>
            </a:r>
          </a:p>
        </p:txBody>
      </p:sp>
      <p:pic>
        <p:nvPicPr>
          <p:cNvPr id="22533" name="Picture 13" descr="Hoa 1">
            <a:hlinkClick r:id="" action="ppaction://noaction"/>
            <a:extLst>
              <a:ext uri="{FF2B5EF4-FFF2-40B4-BE49-F238E27FC236}">
                <a16:creationId xmlns:a16="http://schemas.microsoft.com/office/drawing/2014/main" id="{FC8B8910-236B-4023-802F-8BE8690B3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6" descr="Hoa 1">
            <a:hlinkClick r:id="" action="ppaction://noaction"/>
            <a:extLst>
              <a:ext uri="{FF2B5EF4-FFF2-40B4-BE49-F238E27FC236}">
                <a16:creationId xmlns:a16="http://schemas.microsoft.com/office/drawing/2014/main" id="{251A9741-61F2-455D-ACD4-55D2CC1B4F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7" descr="Hoa 1">
            <a:hlinkClick r:id="" action="ppaction://noaction"/>
            <a:extLst>
              <a:ext uri="{FF2B5EF4-FFF2-40B4-BE49-F238E27FC236}">
                <a16:creationId xmlns:a16="http://schemas.microsoft.com/office/drawing/2014/main" id="{7B21E9DD-6ECA-4719-8340-1293682A1A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8" descr="Hoa 1">
            <a:hlinkClick r:id="" action="ppaction://noaction"/>
            <a:extLst>
              <a:ext uri="{FF2B5EF4-FFF2-40B4-BE49-F238E27FC236}">
                <a16:creationId xmlns:a16="http://schemas.microsoft.com/office/drawing/2014/main" id="{1C96960F-13BD-4460-AC61-44F13C1E7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7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453AECE3-34BF-4BD7-AF07-32A2D59AF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865" y="5057445"/>
            <a:ext cx="6096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99348" name="Oval 20">
            <a:hlinkClick r:id="rId7" action="ppaction://hlinksldjump"/>
            <a:extLst>
              <a:ext uri="{FF2B5EF4-FFF2-40B4-BE49-F238E27FC236}">
                <a16:creationId xmlns:a16="http://schemas.microsoft.com/office/drawing/2014/main" id="{304D6344-0A6B-468B-8F4C-8F051894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415" y="5057388"/>
            <a:ext cx="609600" cy="3810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99349" name="Oval 21">
            <a:hlinkClick r:id="rId8" action="ppaction://hlinksldjump"/>
            <a:extLst>
              <a:ext uri="{FF2B5EF4-FFF2-40B4-BE49-F238E27FC236}">
                <a16:creationId xmlns:a16="http://schemas.microsoft.com/office/drawing/2014/main" id="{05B70529-77EF-416E-9C27-85C90A66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9262" y="5057388"/>
            <a:ext cx="6096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99350" name="Oval 22">
            <a:hlinkClick r:id="rId9" action="ppaction://hlinksldjump"/>
            <a:extLst>
              <a:ext uri="{FF2B5EF4-FFF2-40B4-BE49-F238E27FC236}">
                <a16:creationId xmlns:a16="http://schemas.microsoft.com/office/drawing/2014/main" id="{63938C90-01D2-49F1-A282-FA1A93C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850" y="5045869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</a:t>
            </a:r>
          </a:p>
        </p:txBody>
      </p:sp>
    </p:spTree>
  </p:cSld>
  <p:clrMapOvr>
    <a:masterClrMapping/>
  </p:clrMapOvr>
  <p:transition>
    <p:newsflash/>
    <p:sndAc>
      <p:stSnd>
        <p:snd r:embed="rId2" name="voltag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ireworks015">
            <a:extLst>
              <a:ext uri="{FF2B5EF4-FFF2-40B4-BE49-F238E27FC236}">
                <a16:creationId xmlns:a16="http://schemas.microsoft.com/office/drawing/2014/main" id="{55580A4F-078D-4419-9F4E-DC5EE7B3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AMERI029">
            <a:extLst>
              <a:ext uri="{FF2B5EF4-FFF2-40B4-BE49-F238E27FC236}">
                <a16:creationId xmlns:a16="http://schemas.microsoft.com/office/drawing/2014/main" id="{AFD61393-2E73-4A57-83CD-DCBAAA36013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0"/>
            <a:ext cx="5029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WordArt 3">
            <a:extLst>
              <a:ext uri="{FF2B5EF4-FFF2-40B4-BE49-F238E27FC236}">
                <a16:creationId xmlns:a16="http://schemas.microsoft.com/office/drawing/2014/main" id="{8CBD4106-3D13-499B-927A-945982C0A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3526" y="3285461"/>
            <a:ext cx="11249246" cy="174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Xin chúc mừng các con đã trả lời đúng!</a:t>
            </a:r>
          </a:p>
        </p:txBody>
      </p:sp>
      <p:sp>
        <p:nvSpPr>
          <p:cNvPr id="9" name="Oval 21">
            <a:hlinkClick r:id="rId5" action="ppaction://hlinksldjump"/>
            <a:extLst>
              <a:ext uri="{FF2B5EF4-FFF2-40B4-BE49-F238E27FC236}">
                <a16:creationId xmlns:a16="http://schemas.microsoft.com/office/drawing/2014/main" id="{BB713295-9961-4050-B18B-F9A10989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0310" y="5607290"/>
            <a:ext cx="803275" cy="6810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46EB4995-8D38-4353-AF84-6031DFBA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7" y="5562636"/>
            <a:ext cx="744537" cy="725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1" name="Oval 20">
            <a:hlinkClick r:id="rId7" action="ppaction://hlinksldjump"/>
            <a:extLst>
              <a:ext uri="{FF2B5EF4-FFF2-40B4-BE49-F238E27FC236}">
                <a16:creationId xmlns:a16="http://schemas.microsoft.com/office/drawing/2014/main" id="{4C41893E-50C8-42B9-8972-83EC67623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2" y="5595974"/>
            <a:ext cx="744538" cy="692150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</a:p>
        </p:txBody>
      </p:sp>
    </p:spTree>
  </p:cSld>
  <p:clrMapOvr>
    <a:masterClrMapping/>
  </p:clrMapOvr>
  <p:transition>
    <p:zoom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5">
            <a:extLst>
              <a:ext uri="{FF2B5EF4-FFF2-40B4-BE49-F238E27FC236}">
                <a16:creationId xmlns:a16="http://schemas.microsoft.com/office/drawing/2014/main" id="{277F4180-F115-4D86-B47D-1DAE18CEFB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1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44" name="Picture 6" descr="qustionbig_w">
            <a:extLst>
              <a:ext uri="{FF2B5EF4-FFF2-40B4-BE49-F238E27FC236}">
                <a16:creationId xmlns:a16="http://schemas.microsoft.com/office/drawing/2014/main" id="{5994FCFA-0168-4F22-9E91-6C78E61D83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2" name="Group 42">
            <a:extLst>
              <a:ext uri="{FF2B5EF4-FFF2-40B4-BE49-F238E27FC236}">
                <a16:creationId xmlns:a16="http://schemas.microsoft.com/office/drawing/2014/main" id="{9AC199DD-09D0-4242-89BB-F3C6CB69445B}"/>
              </a:ext>
            </a:extLst>
          </p:cNvPr>
          <p:cNvGraphicFramePr>
            <a:graphicFrameLocks noGrp="1"/>
          </p:cNvGraphicFramePr>
          <p:nvPr/>
        </p:nvGraphicFramePr>
        <p:xfrm>
          <a:off x="4333875" y="1905000"/>
          <a:ext cx="361950" cy="1092200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7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693" name="Group 53">
            <a:extLst>
              <a:ext uri="{FF2B5EF4-FFF2-40B4-BE49-F238E27FC236}">
                <a16:creationId xmlns:a16="http://schemas.microsoft.com/office/drawing/2014/main" id="{51BEABC3-C864-426E-97F8-C19C61331382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4076700"/>
          <a:ext cx="457200" cy="12192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3" name="Text Box 7">
            <a:extLst>
              <a:ext uri="{FF2B5EF4-FFF2-40B4-BE49-F238E27FC236}">
                <a16:creationId xmlns:a16="http://schemas.microsoft.com/office/drawing/2014/main" id="{210F5F08-639C-43E5-8B10-BBD2A500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66800"/>
            <a:ext cx="7924800" cy="73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®o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sau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d</a:t>
            </a:r>
            <a:r>
              <a:rPr lang="en-US" altLang="en-US" sz="3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ư­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íi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d¹ng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thËp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ph©n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  	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a,        m	 =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b,        km	 =   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c,         kg	 =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d,        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=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12722" name="Group 82">
            <a:extLst>
              <a:ext uri="{FF2B5EF4-FFF2-40B4-BE49-F238E27FC236}">
                <a16:creationId xmlns:a16="http://schemas.microsoft.com/office/drawing/2014/main" id="{0AE0E8F6-10EF-443F-9AF4-86D43357693B}"/>
              </a:ext>
            </a:extLst>
          </p:cNvPr>
          <p:cNvGraphicFramePr>
            <a:graphicFrameLocks noGrp="1"/>
          </p:cNvGraphicFramePr>
          <p:nvPr/>
        </p:nvGraphicFramePr>
        <p:xfrm>
          <a:off x="4205288" y="3028950"/>
          <a:ext cx="595312" cy="1371600"/>
        </p:xfrm>
        <a:graphic>
          <a:graphicData uri="http://schemas.openxmlformats.org/drawingml/2006/table">
            <a:tbl>
              <a:tblPr/>
              <a:tblGrid>
                <a:gridCol w="59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717" name="Group 77">
            <a:extLst>
              <a:ext uri="{FF2B5EF4-FFF2-40B4-BE49-F238E27FC236}">
                <a16:creationId xmlns:a16="http://schemas.microsoft.com/office/drawing/2014/main" id="{435DD0AD-54A6-43BE-BD21-3B97536DE887}"/>
              </a:ext>
            </a:extLst>
          </p:cNvPr>
          <p:cNvGraphicFramePr>
            <a:graphicFrameLocks noGrp="1"/>
          </p:cNvGraphicFramePr>
          <p:nvPr/>
        </p:nvGraphicFramePr>
        <p:xfrm>
          <a:off x="4219575" y="5210175"/>
          <a:ext cx="609600" cy="1219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23" name="Text Box 83">
            <a:extLst>
              <a:ext uri="{FF2B5EF4-FFF2-40B4-BE49-F238E27FC236}">
                <a16:creationId xmlns:a16="http://schemas.microsoft.com/office/drawing/2014/main" id="{7FA86FFD-491B-44EC-84A8-21DC8985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085975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1,4 m</a:t>
            </a:r>
          </a:p>
        </p:txBody>
      </p:sp>
      <p:sp>
        <p:nvSpPr>
          <p:cNvPr id="112724" name="Text Box 84">
            <a:extLst>
              <a:ext uri="{FF2B5EF4-FFF2-40B4-BE49-F238E27FC236}">
                <a16:creationId xmlns:a16="http://schemas.microsoft.com/office/drawing/2014/main" id="{A2D73604-54BD-49B7-8FE4-E969EE959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3214689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0,6 km</a:t>
            </a:r>
          </a:p>
        </p:txBody>
      </p:sp>
      <p:sp>
        <p:nvSpPr>
          <p:cNvPr id="112725" name="Text Box 85">
            <a:extLst>
              <a:ext uri="{FF2B5EF4-FFF2-40B4-BE49-F238E27FC236}">
                <a16:creationId xmlns:a16="http://schemas.microsoft.com/office/drawing/2014/main" id="{F1DF35CB-AAD7-4DFA-AA0A-FDB20BB5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432435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2,5 kg</a:t>
            </a:r>
          </a:p>
        </p:txBody>
      </p:sp>
      <p:sp>
        <p:nvSpPr>
          <p:cNvPr id="112726" name="Text Box 86">
            <a:extLst>
              <a:ext uri="{FF2B5EF4-FFF2-40B4-BE49-F238E27FC236}">
                <a16:creationId xmlns:a16="http://schemas.microsoft.com/office/drawing/2014/main" id="{484D46E6-656A-4968-8CA2-66B92857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46735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0,75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52ED131A-62D4-4F1D-B444-3BBB7F0D3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06000" y="2375694"/>
            <a:ext cx="1981200" cy="420811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12723" grpId="0"/>
      <p:bldP spid="112724" grpId="0"/>
      <p:bldP spid="112725" grpId="0"/>
      <p:bldP spid="112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5544C-0C49-4B97-819D-1686A4310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86" y="404626"/>
            <a:ext cx="7079896" cy="1603566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86D3B396-D471-4826-8040-312CCA7C0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008192"/>
            <a:ext cx="12489180" cy="204671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C8408E7-341D-480F-8C60-D3D83F5A7F49}"/>
              </a:ext>
            </a:extLst>
          </p:cNvPr>
          <p:cNvSpPr/>
          <p:nvPr/>
        </p:nvSpPr>
        <p:spPr>
          <a:xfrm>
            <a:off x="800011" y="2351128"/>
            <a:ext cx="108891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 và cách viết số đo độ dài, cách viết số đo khối lượng dưới dạng số thập phân.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9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240" name="Group 224">
            <a:extLst>
              <a:ext uri="{FF2B5EF4-FFF2-40B4-BE49-F238E27FC236}">
                <a16:creationId xmlns:a16="http://schemas.microsoft.com/office/drawing/2014/main" id="{7660AD8E-E1B6-4C57-8DB2-6F675915399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66876" y="1524001"/>
          <a:ext cx="8848725" cy="32178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Lín h¬n 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BÐ h¬n 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KÝ hiÖu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Quan hệ giữa c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ác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vị đo liền  nhau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24" name="Rectangle 39">
            <a:extLst>
              <a:ext uri="{FF2B5EF4-FFF2-40B4-BE49-F238E27FC236}">
                <a16:creationId xmlns:a16="http://schemas.microsoft.com/office/drawing/2014/main" id="{4C4C0F0F-4421-4E42-82B1-431828AC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10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 b="1" i="1" u="sng">
                <a:solidFill>
                  <a:srgbClr val="0000CC"/>
                </a:solidFill>
                <a:latin typeface=".VnTime" panose="020B7200000000000000" pitchFamily="34" charset="0"/>
              </a:rPr>
              <a:t>Bài 1.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>
                <a:solidFill>
                  <a:srgbClr val="0000CC"/>
                </a:solidFill>
                <a:latin typeface=".VnTime" panose="020B7200000000000000" pitchFamily="34" charset="0"/>
              </a:rPr>
              <a:t>a, ViÕt cho ®Çy ®ñ b¶ng ®¬n vÞ ®o ®é dµi sau: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b="1" i="1">
                <a:solidFill>
                  <a:srgbClr val="BBE0E3"/>
                </a:solidFill>
                <a:latin typeface=".VnTime" panose="020B7200000000000000" pitchFamily="34" charset="0"/>
              </a:rPr>
              <a:t>   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>
                <a:solidFill>
                  <a:srgbClr val="BBE0E3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6057" name="Text Box 41">
            <a:extLst>
              <a:ext uri="{FF2B5EF4-FFF2-40B4-BE49-F238E27FC236}">
                <a16:creationId xmlns:a16="http://schemas.microsoft.com/office/drawing/2014/main" id="{AADC7966-E167-456F-9CB5-61FE1EDB3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981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km</a:t>
            </a:r>
          </a:p>
        </p:txBody>
      </p:sp>
      <p:sp>
        <p:nvSpPr>
          <p:cNvPr id="86058" name="Text Box 42">
            <a:extLst>
              <a:ext uri="{FF2B5EF4-FFF2-40B4-BE49-F238E27FC236}">
                <a16:creationId xmlns:a16="http://schemas.microsoft.com/office/drawing/2014/main" id="{9F7B96AD-B188-4DE5-8788-08903E4F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19812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hm</a:t>
            </a:r>
          </a:p>
        </p:txBody>
      </p:sp>
      <p:sp>
        <p:nvSpPr>
          <p:cNvPr id="86059" name="Text Box 43">
            <a:extLst>
              <a:ext uri="{FF2B5EF4-FFF2-40B4-BE49-F238E27FC236}">
                <a16:creationId xmlns:a16="http://schemas.microsoft.com/office/drawing/2014/main" id="{59B19CF2-A942-4BF5-A47B-EDA8DEB9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464" y="19812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cm</a:t>
            </a:r>
          </a:p>
        </p:txBody>
      </p:sp>
      <p:sp>
        <p:nvSpPr>
          <p:cNvPr id="86060" name="Text Box 44">
            <a:extLst>
              <a:ext uri="{FF2B5EF4-FFF2-40B4-BE49-F238E27FC236}">
                <a16:creationId xmlns:a16="http://schemas.microsoft.com/office/drawing/2014/main" id="{B8B8ACD6-0809-46A5-BB10-BE356123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350" y="1981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mm</a:t>
            </a:r>
          </a:p>
        </p:txBody>
      </p:sp>
      <p:sp>
        <p:nvSpPr>
          <p:cNvPr id="86063" name="Text Box 47">
            <a:extLst>
              <a:ext uri="{FF2B5EF4-FFF2-40B4-BE49-F238E27FC236}">
                <a16:creationId xmlns:a16="http://schemas.microsoft.com/office/drawing/2014/main" id="{C942E320-4B9B-4331-BBB3-49F1AC80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890839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=10hm</a:t>
            </a:r>
          </a:p>
        </p:txBody>
      </p:sp>
      <p:sp>
        <p:nvSpPr>
          <p:cNvPr id="86065" name="Text Box 49">
            <a:extLst>
              <a:ext uri="{FF2B5EF4-FFF2-40B4-BE49-F238E27FC236}">
                <a16:creationId xmlns:a16="http://schemas.microsoft.com/office/drawing/2014/main" id="{11F060D6-77B1-479D-8B2D-A34DD9F6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407" y="4776789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®o ®é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dµi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liÒn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kÒ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gÊp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10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,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         (hay 0,1)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graphicFrame>
        <p:nvGraphicFramePr>
          <p:cNvPr id="86204" name="Group 188">
            <a:extLst>
              <a:ext uri="{FF2B5EF4-FFF2-40B4-BE49-F238E27FC236}">
                <a16:creationId xmlns:a16="http://schemas.microsoft.com/office/drawing/2014/main" id="{3870A329-4C94-44F8-96C2-C369BA506AF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6541521"/>
              </p:ext>
            </p:extLst>
          </p:nvPr>
        </p:nvGraphicFramePr>
        <p:xfrm>
          <a:off x="7694614" y="5176837"/>
          <a:ext cx="533400" cy="8001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1</a:t>
                      </a:r>
                    </a:p>
                  </a:txBody>
                  <a:tcPr marT="45756" marB="4575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56" marB="4575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097" name="Text Box 81">
            <a:extLst>
              <a:ext uri="{FF2B5EF4-FFF2-40B4-BE49-F238E27FC236}">
                <a16:creationId xmlns:a16="http://schemas.microsoft.com/office/drawing/2014/main" id="{1777F835-975A-4043-A899-5E88FA56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290036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1hm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=0,1km</a:t>
            </a:r>
          </a:p>
        </p:txBody>
      </p:sp>
      <p:sp>
        <p:nvSpPr>
          <p:cNvPr id="86098" name="Text Box 82">
            <a:extLst>
              <a:ext uri="{FF2B5EF4-FFF2-40B4-BE49-F238E27FC236}">
                <a16:creationId xmlns:a16="http://schemas.microsoft.com/office/drawing/2014/main" id="{727B0AC6-770E-4E2B-A0F9-5A7B1463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919413"/>
            <a:ext cx="1276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1dam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 hm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86099" name="Text Box 83">
            <a:extLst>
              <a:ext uri="{FF2B5EF4-FFF2-40B4-BE49-F238E27FC236}">
                <a16:creationId xmlns:a16="http://schemas.microsoft.com/office/drawing/2014/main" id="{BA777BEF-B251-42C2-BC5F-9834E53C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2924176"/>
            <a:ext cx="981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1dm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6100" name="Text Box 84">
            <a:extLst>
              <a:ext uri="{FF2B5EF4-FFF2-40B4-BE49-F238E27FC236}">
                <a16:creationId xmlns:a16="http://schemas.microsoft.com/office/drawing/2014/main" id="{22E56AAE-B762-4A2C-B8E0-44A543BC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4" y="2971801"/>
            <a:ext cx="1050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1mm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=0,1cm</a:t>
            </a:r>
          </a:p>
        </p:txBody>
      </p:sp>
      <p:sp>
        <p:nvSpPr>
          <p:cNvPr id="86101" name="Text Box 85">
            <a:extLst>
              <a:ext uri="{FF2B5EF4-FFF2-40B4-BE49-F238E27FC236}">
                <a16:creationId xmlns:a16="http://schemas.microsoft.com/office/drawing/2014/main" id="{E326D7BC-4DBA-4C9C-944B-D40A725C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4" y="2938464"/>
            <a:ext cx="1120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 1cm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=10mm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=0,1dm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2340" name="Group 201">
            <a:extLst>
              <a:ext uri="{FF2B5EF4-FFF2-40B4-BE49-F238E27FC236}">
                <a16:creationId xmlns:a16="http://schemas.microsoft.com/office/drawing/2014/main" id="{BDAAA25D-80A5-489F-B113-CE894ED2941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096000"/>
            <a:ext cx="9144000" cy="762000"/>
            <a:chOff x="0" y="3800"/>
            <a:chExt cx="5760" cy="520"/>
          </a:xfrm>
        </p:grpSpPr>
        <p:pic>
          <p:nvPicPr>
            <p:cNvPr id="12345" name="Picture 202" descr="sunflower">
              <a:extLst>
                <a:ext uri="{FF2B5EF4-FFF2-40B4-BE49-F238E27FC236}">
                  <a16:creationId xmlns:a16="http://schemas.microsoft.com/office/drawing/2014/main" id="{DF624D44-03B2-400B-BE90-13A69E8655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6" name="Picture 203" descr="sunflower">
              <a:extLst>
                <a:ext uri="{FF2B5EF4-FFF2-40B4-BE49-F238E27FC236}">
                  <a16:creationId xmlns:a16="http://schemas.microsoft.com/office/drawing/2014/main" id="{3730676E-1F2C-4787-8184-A31FF65A17B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7" name="Picture 204" descr="sunflower">
              <a:extLst>
                <a:ext uri="{FF2B5EF4-FFF2-40B4-BE49-F238E27FC236}">
                  <a16:creationId xmlns:a16="http://schemas.microsoft.com/office/drawing/2014/main" id="{A62A0EB4-C93C-4007-A1E8-1E5C5FD317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8" name="Picture 205" descr="sunflower">
              <a:extLst>
                <a:ext uri="{FF2B5EF4-FFF2-40B4-BE49-F238E27FC236}">
                  <a16:creationId xmlns:a16="http://schemas.microsoft.com/office/drawing/2014/main" id="{516658E9-7A28-457B-ACD5-C12C9927FB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9" name="Picture 206" descr="sunflower">
              <a:extLst>
                <a:ext uri="{FF2B5EF4-FFF2-40B4-BE49-F238E27FC236}">
                  <a16:creationId xmlns:a16="http://schemas.microsoft.com/office/drawing/2014/main" id="{7852B021-71C6-4AD2-82E8-52FB611806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0" name="Picture 207" descr="sunflower">
              <a:extLst>
                <a:ext uri="{FF2B5EF4-FFF2-40B4-BE49-F238E27FC236}">
                  <a16:creationId xmlns:a16="http://schemas.microsoft.com/office/drawing/2014/main" id="{171A149E-2DE2-48E3-96D8-7E962DF2EE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1" name="Picture 208" descr="sunflower">
              <a:extLst>
                <a:ext uri="{FF2B5EF4-FFF2-40B4-BE49-F238E27FC236}">
                  <a16:creationId xmlns:a16="http://schemas.microsoft.com/office/drawing/2014/main" id="{8D978BB7-6DAB-499B-A95B-93C444A48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2" name="Picture 209" descr="sunflower">
              <a:extLst>
                <a:ext uri="{FF2B5EF4-FFF2-40B4-BE49-F238E27FC236}">
                  <a16:creationId xmlns:a16="http://schemas.microsoft.com/office/drawing/2014/main" id="{034CE527-E4C5-4917-8D5C-43CC9BDFF5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3" name="Picture 210" descr="sunflower">
              <a:extLst>
                <a:ext uri="{FF2B5EF4-FFF2-40B4-BE49-F238E27FC236}">
                  <a16:creationId xmlns:a16="http://schemas.microsoft.com/office/drawing/2014/main" id="{868CF21B-14F3-4456-B84D-F60577056C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227" name="Text Box 211">
            <a:extLst>
              <a:ext uri="{FF2B5EF4-FFF2-40B4-BE49-F238E27FC236}">
                <a16:creationId xmlns:a16="http://schemas.microsoft.com/office/drawing/2014/main" id="{EB380540-6667-4260-B88A-485F9300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1981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dam</a:t>
            </a:r>
          </a:p>
        </p:txBody>
      </p:sp>
      <p:sp>
        <p:nvSpPr>
          <p:cNvPr id="86228" name="Text Box 212">
            <a:extLst>
              <a:ext uri="{FF2B5EF4-FFF2-40B4-BE49-F238E27FC236}">
                <a16:creationId xmlns:a16="http://schemas.microsoft.com/office/drawing/2014/main" id="{A9F13846-ACD0-453C-B180-2BF84012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1981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dm</a:t>
            </a:r>
          </a:p>
        </p:txBody>
      </p:sp>
      <p:sp>
        <p:nvSpPr>
          <p:cNvPr id="86233" name="Text Box 217">
            <a:extLst>
              <a:ext uri="{FF2B5EF4-FFF2-40B4-BE49-F238E27FC236}">
                <a16:creationId xmlns:a16="http://schemas.microsoft.com/office/drawing/2014/main" id="{A7719665-9272-4F9F-9778-DBBA19DA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CC"/>
                </a:solidFill>
              </a:rPr>
              <a:t>    1m =10dm 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6234" name="Text Box 218">
            <a:extLst>
              <a:ext uri="{FF2B5EF4-FFF2-40B4-BE49-F238E27FC236}">
                <a16:creationId xmlns:a16="http://schemas.microsoft.com/office/drawing/2014/main" id="{FB8C1C0A-735F-410E-9A52-F7A61DE24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35814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CC"/>
                </a:solidFill>
              </a:rPr>
              <a:t>=0,1dam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0000CC"/>
              </a:solidFill>
            </a:endParaRPr>
          </a:p>
          <a:p>
            <a:pPr fontAlgn="base">
              <a:spcAft>
                <a:spcPct val="0"/>
              </a:spcAft>
              <a:buNone/>
            </a:pPr>
            <a:endParaRPr lang="en-US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7" grpId="0"/>
      <p:bldP spid="86058" grpId="0"/>
      <p:bldP spid="86059" grpId="0"/>
      <p:bldP spid="86060" grpId="0"/>
      <p:bldP spid="86063" grpId="0"/>
      <p:bldP spid="86065" grpId="0" build="p"/>
      <p:bldP spid="86097" grpId="0"/>
      <p:bldP spid="86098" grpId="0"/>
      <p:bldP spid="86099" grpId="0"/>
      <p:bldP spid="86100" grpId="0"/>
      <p:bldP spid="86101" grpId="0"/>
      <p:bldP spid="86227" grpId="0"/>
      <p:bldP spid="86228" grpId="0"/>
      <p:bldP spid="86233" grpId="0"/>
      <p:bldP spid="86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32" name="Group 228">
            <a:extLst>
              <a:ext uri="{FF2B5EF4-FFF2-40B4-BE49-F238E27FC236}">
                <a16:creationId xmlns:a16="http://schemas.microsoft.com/office/drawing/2014/main" id="{19FB596E-9D7F-42AA-AB71-9A5421F3C88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638300" y="1162051"/>
          <a:ext cx="8877300" cy="3465513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Lín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h¬n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Ki-l«-gam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BÐ h¬n ki-l«-gam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KÝ hiÖu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kg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Quan hÖ gi÷a c¸c ®¬n vÞ ®o  liÒn nhau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58" name="Rectangle 54">
            <a:extLst>
              <a:ext uri="{FF2B5EF4-FFF2-40B4-BE49-F238E27FC236}">
                <a16:creationId xmlns:a16="http://schemas.microsoft.com/office/drawing/2014/main" id="{E00EC29F-381C-4300-8C09-1666A3A80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1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A7C3E"/>
              </a:buClr>
              <a:buSzPct val="65000"/>
              <a:defRPr/>
            </a:pPr>
            <a:r>
              <a:rPr lang="en-US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Bµi 1.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b, ViÕt cho ®Çy ®ñ b¶ng ®¬n vÞ ®o khèi l­îng sau:</a:t>
            </a:r>
          </a:p>
        </p:txBody>
      </p:sp>
      <p:sp>
        <p:nvSpPr>
          <p:cNvPr id="21577" name="Text Box 73">
            <a:extLst>
              <a:ext uri="{FF2B5EF4-FFF2-40B4-BE49-F238E27FC236}">
                <a16:creationId xmlns:a16="http://schemas.microsoft.com/office/drawing/2014/main" id="{18D78690-FF71-42EF-91DF-2C13ED7B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130" y="4707572"/>
            <a:ext cx="822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®o ®é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khèi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l­îng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liÒn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kÒ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×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gÊp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10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,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         (hay 0,1)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graphicFrame>
        <p:nvGraphicFramePr>
          <p:cNvPr id="21739" name="Group 235">
            <a:extLst>
              <a:ext uri="{FF2B5EF4-FFF2-40B4-BE49-F238E27FC236}">
                <a16:creationId xmlns:a16="http://schemas.microsoft.com/office/drawing/2014/main" id="{C694B377-FD8B-49A3-9A53-161E8FEAFB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8575292"/>
              </p:ext>
            </p:extLst>
          </p:nvPr>
        </p:nvGraphicFramePr>
        <p:xfrm>
          <a:off x="8516303" y="5060952"/>
          <a:ext cx="533400" cy="928688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93" name="Text Box 89">
            <a:extLst>
              <a:ext uri="{FF2B5EF4-FFF2-40B4-BE49-F238E27FC236}">
                <a16:creationId xmlns:a16="http://schemas.microsoft.com/office/drawing/2014/main" id="{668296F3-8934-4351-B4D0-D7CE9F33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990851"/>
            <a:ext cx="1028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1tÊn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t¹</a:t>
            </a:r>
          </a:p>
        </p:txBody>
      </p:sp>
      <p:sp>
        <p:nvSpPr>
          <p:cNvPr id="21594" name="Text Box 90">
            <a:extLst>
              <a:ext uri="{FF2B5EF4-FFF2-40B4-BE49-F238E27FC236}">
                <a16:creationId xmlns:a16="http://schemas.microsoft.com/office/drawing/2014/main" id="{E8414CB2-3B42-4A63-86A5-4BEFDCC64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3000376"/>
            <a:ext cx="121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 1t¹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yÕn</a:t>
            </a:r>
            <a:endParaRPr lang="en-US" altLang="en-US" sz="2400" b="1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 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t</a:t>
            </a:r>
            <a:r>
              <a:rPr lang="en-US" altLang="en-US" sz="22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ấ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n</a:t>
            </a: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21595" name="Text Box 91">
            <a:extLst>
              <a:ext uri="{FF2B5EF4-FFF2-40B4-BE49-F238E27FC236}">
                <a16:creationId xmlns:a16="http://schemas.microsoft.com/office/drawing/2014/main" id="{80C1683F-7634-40FE-BD36-AAB716A9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998789"/>
            <a:ext cx="1050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yÕn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kg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0,1t¹</a:t>
            </a:r>
          </a:p>
        </p:txBody>
      </p:sp>
      <p:sp>
        <p:nvSpPr>
          <p:cNvPr id="21596" name="Text Box 92">
            <a:extLst>
              <a:ext uri="{FF2B5EF4-FFF2-40B4-BE49-F238E27FC236}">
                <a16:creationId xmlns:a16="http://schemas.microsoft.com/office/drawing/2014/main" id="{08241BE4-646B-43B7-8215-1745A7CF0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3009901"/>
            <a:ext cx="11336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1hg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=10 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dag</a:t>
            </a: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=0,1 kg</a:t>
            </a:r>
          </a:p>
        </p:txBody>
      </p:sp>
      <p:sp>
        <p:nvSpPr>
          <p:cNvPr id="21597" name="Text Box 93">
            <a:extLst>
              <a:ext uri="{FF2B5EF4-FFF2-40B4-BE49-F238E27FC236}">
                <a16:creationId xmlns:a16="http://schemas.microsoft.com/office/drawing/2014/main" id="{149FDEFF-90D9-4888-9ED0-6D10EA094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3024188"/>
            <a:ext cx="11336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1dag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 hg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21598" name="Text Box 94">
            <a:extLst>
              <a:ext uri="{FF2B5EF4-FFF2-40B4-BE49-F238E27FC236}">
                <a16:creationId xmlns:a16="http://schemas.microsoft.com/office/drawing/2014/main" id="{24E6F02D-F29F-4FB1-BAF8-C106B50AB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801" y="3025776"/>
            <a:ext cx="1317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  1g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0,1dag</a:t>
            </a:r>
          </a:p>
        </p:txBody>
      </p:sp>
      <p:grpSp>
        <p:nvGrpSpPr>
          <p:cNvPr id="13360" name="Group 212">
            <a:extLst>
              <a:ext uri="{FF2B5EF4-FFF2-40B4-BE49-F238E27FC236}">
                <a16:creationId xmlns:a16="http://schemas.microsoft.com/office/drawing/2014/main" id="{D2071013-7F5D-4F8E-A075-2CB296720D9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096000"/>
            <a:ext cx="9144000" cy="762000"/>
            <a:chOff x="0" y="3800"/>
            <a:chExt cx="5760" cy="520"/>
          </a:xfrm>
        </p:grpSpPr>
        <p:pic>
          <p:nvPicPr>
            <p:cNvPr id="13369" name="Picture 213" descr="sunflower">
              <a:extLst>
                <a:ext uri="{FF2B5EF4-FFF2-40B4-BE49-F238E27FC236}">
                  <a16:creationId xmlns:a16="http://schemas.microsoft.com/office/drawing/2014/main" id="{30E064FC-6EF0-4A1E-8DA3-B75EAA903B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0" name="Picture 214" descr="sunflower">
              <a:extLst>
                <a:ext uri="{FF2B5EF4-FFF2-40B4-BE49-F238E27FC236}">
                  <a16:creationId xmlns:a16="http://schemas.microsoft.com/office/drawing/2014/main" id="{8F6DB3B9-692E-4B5F-A417-5B300A2D06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1" name="Picture 215" descr="sunflower">
              <a:extLst>
                <a:ext uri="{FF2B5EF4-FFF2-40B4-BE49-F238E27FC236}">
                  <a16:creationId xmlns:a16="http://schemas.microsoft.com/office/drawing/2014/main" id="{FE55E262-9D94-4EF8-9463-1A01135735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2" name="Picture 216" descr="sunflower">
              <a:extLst>
                <a:ext uri="{FF2B5EF4-FFF2-40B4-BE49-F238E27FC236}">
                  <a16:creationId xmlns:a16="http://schemas.microsoft.com/office/drawing/2014/main" id="{CDC7ECD9-4404-45F4-8F6F-33D0EE05C2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3" name="Picture 217" descr="sunflower">
              <a:extLst>
                <a:ext uri="{FF2B5EF4-FFF2-40B4-BE49-F238E27FC236}">
                  <a16:creationId xmlns:a16="http://schemas.microsoft.com/office/drawing/2014/main" id="{2C9C2830-3046-4D89-A81F-06A6784DC4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4" name="Picture 218" descr="sunflower">
              <a:extLst>
                <a:ext uri="{FF2B5EF4-FFF2-40B4-BE49-F238E27FC236}">
                  <a16:creationId xmlns:a16="http://schemas.microsoft.com/office/drawing/2014/main" id="{0FEC2763-E7D3-4D2A-9FAE-ACD8554F2F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5" name="Picture 219" descr="sunflower">
              <a:extLst>
                <a:ext uri="{FF2B5EF4-FFF2-40B4-BE49-F238E27FC236}">
                  <a16:creationId xmlns:a16="http://schemas.microsoft.com/office/drawing/2014/main" id="{1C71A12F-9993-4FDB-8ADC-DACB66A3E9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6" name="Picture 220" descr="sunflower">
              <a:extLst>
                <a:ext uri="{FF2B5EF4-FFF2-40B4-BE49-F238E27FC236}">
                  <a16:creationId xmlns:a16="http://schemas.microsoft.com/office/drawing/2014/main" id="{4BFA9D63-AC82-4F5B-81CE-450F8124A8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7" name="Picture 221" descr="sunflower">
              <a:extLst>
                <a:ext uri="{FF2B5EF4-FFF2-40B4-BE49-F238E27FC236}">
                  <a16:creationId xmlns:a16="http://schemas.microsoft.com/office/drawing/2014/main" id="{61AD31B0-5E1A-4F42-8A57-94C24FE4E4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730" name="Text Box 226">
            <a:extLst>
              <a:ext uri="{FF2B5EF4-FFF2-40B4-BE49-F238E27FC236}">
                <a16:creationId xmlns:a16="http://schemas.microsoft.com/office/drawing/2014/main" id="{8558343C-736E-4FF1-9718-03FD8C5EB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3040064"/>
            <a:ext cx="995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1kg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= 10hg</a:t>
            </a:r>
          </a:p>
        </p:txBody>
      </p:sp>
      <p:sp>
        <p:nvSpPr>
          <p:cNvPr id="21731" name="Text Box 227">
            <a:extLst>
              <a:ext uri="{FF2B5EF4-FFF2-40B4-BE49-F238E27FC236}">
                <a16:creationId xmlns:a16="http://schemas.microsoft.com/office/drawing/2014/main" id="{655B01AF-2DBA-4758-A538-0BEBF4D8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9" y="3673476"/>
            <a:ext cx="1138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=0,1y</a:t>
            </a:r>
            <a:r>
              <a:rPr lang="en-US" altLang="en-US" sz="2000" b="1">
                <a:solidFill>
                  <a:srgbClr val="0000CC"/>
                </a:solidFill>
              </a:rPr>
              <a:t>ến</a:t>
            </a:r>
          </a:p>
        </p:txBody>
      </p:sp>
      <p:sp>
        <p:nvSpPr>
          <p:cNvPr id="21733" name="Text Box 229">
            <a:extLst>
              <a:ext uri="{FF2B5EF4-FFF2-40B4-BE49-F238E27FC236}">
                <a16:creationId xmlns:a16="http://schemas.microsoft.com/office/drawing/2014/main" id="{62FE291A-D23C-4F50-8A61-B2EBF35F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</a:p>
        </p:txBody>
      </p:sp>
      <p:sp>
        <p:nvSpPr>
          <p:cNvPr id="21734" name="Text Box 230">
            <a:extLst>
              <a:ext uri="{FF2B5EF4-FFF2-40B4-BE49-F238E27FC236}">
                <a16:creationId xmlns:a16="http://schemas.microsoft.com/office/drawing/2014/main" id="{8B18F866-8888-43E8-ABA5-22152653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t¹</a:t>
            </a:r>
          </a:p>
        </p:txBody>
      </p:sp>
      <p:sp>
        <p:nvSpPr>
          <p:cNvPr id="21735" name="Text Box 231">
            <a:extLst>
              <a:ext uri="{FF2B5EF4-FFF2-40B4-BE49-F238E27FC236}">
                <a16:creationId xmlns:a16="http://schemas.microsoft.com/office/drawing/2014/main" id="{B70CCCF4-E54B-4FD9-ADDC-C794A6872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yÕn</a:t>
            </a:r>
          </a:p>
        </p:txBody>
      </p:sp>
      <p:sp>
        <p:nvSpPr>
          <p:cNvPr id="21736" name="Text Box 232">
            <a:extLst>
              <a:ext uri="{FF2B5EF4-FFF2-40B4-BE49-F238E27FC236}">
                <a16:creationId xmlns:a16="http://schemas.microsoft.com/office/drawing/2014/main" id="{8C852791-F9B7-4B54-8CE2-0A1E647DC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hg</a:t>
            </a:r>
          </a:p>
        </p:txBody>
      </p:sp>
      <p:sp>
        <p:nvSpPr>
          <p:cNvPr id="21737" name="Text Box 233">
            <a:extLst>
              <a:ext uri="{FF2B5EF4-FFF2-40B4-BE49-F238E27FC236}">
                <a16:creationId xmlns:a16="http://schemas.microsoft.com/office/drawing/2014/main" id="{BA8B3CB0-5E9C-456F-A9C5-DFB44A92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dag</a:t>
            </a:r>
          </a:p>
        </p:txBody>
      </p:sp>
      <p:sp>
        <p:nvSpPr>
          <p:cNvPr id="21738" name="Text Box 234">
            <a:extLst>
              <a:ext uri="{FF2B5EF4-FFF2-40B4-BE49-F238E27FC236}">
                <a16:creationId xmlns:a16="http://schemas.microsoft.com/office/drawing/2014/main" id="{4DDE8E16-0B70-4E62-AC28-8E764E632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7" grpId="0" build="p"/>
      <p:bldP spid="21593" grpId="0"/>
      <p:bldP spid="21594" grpId="0"/>
      <p:bldP spid="21595" grpId="0"/>
      <p:bldP spid="21596" grpId="0"/>
      <p:bldP spid="21597" grpId="0"/>
      <p:bldP spid="21598" grpId="0"/>
      <p:bldP spid="21730" grpId="0"/>
      <p:bldP spid="21731" grpId="0"/>
      <p:bldP spid="21733" grpId="0"/>
      <p:bldP spid="21734" grpId="0"/>
      <p:bldP spid="21735" grpId="0"/>
      <p:bldP spid="21736" grpId="0"/>
      <p:bldP spid="21737" grpId="0"/>
      <p:bldP spid="217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E36C169-33D9-4DC8-9E1F-862A758342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685800"/>
            <a:ext cx="8153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i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2: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latin typeface=".VnTime" panose="020B7200000000000000" pitchFamily="34" charset="0"/>
              </a:rPr>
              <a:t> </a:t>
            </a:r>
            <a:endParaRPr lang="en-US" altLang="en-US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	a, 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1m =   …  dm = ….  cm = ….    mm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	b, 1m = …..  dam =   ....  dam</a:t>
            </a:r>
          </a:p>
        </p:txBody>
      </p:sp>
      <p:sp>
        <p:nvSpPr>
          <p:cNvPr id="24600" name="Text Box 24">
            <a:extLst>
              <a:ext uri="{FF2B5EF4-FFF2-40B4-BE49-F238E27FC236}">
                <a16:creationId xmlns:a16="http://schemas.microsoft.com/office/drawing/2014/main" id="{A6BFB493-FD9D-4E47-91B2-38D9B63F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236855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C2AF0199-28AA-4AA1-988C-517E0DA7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2343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5DDB07D3-9926-4079-A9AF-0F6B5D65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236855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B8EB1C65-6F54-4F09-9227-0F3A47C2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3546475"/>
            <a:ext cx="69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0,1</a:t>
            </a:r>
          </a:p>
        </p:txBody>
      </p:sp>
      <p:graphicFrame>
        <p:nvGraphicFramePr>
          <p:cNvPr id="24627" name="Group 51">
            <a:extLst>
              <a:ext uri="{FF2B5EF4-FFF2-40B4-BE49-F238E27FC236}">
                <a16:creationId xmlns:a16="http://schemas.microsoft.com/office/drawing/2014/main" id="{D02CB826-BD8A-4FB1-A524-F2672C4377E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40250" y="3416300"/>
          <a:ext cx="598488" cy="1036638"/>
        </p:xfrm>
        <a:graphic>
          <a:graphicData uri="http://schemas.openxmlformats.org/drawingml/2006/table">
            <a:tbl>
              <a:tblPr/>
              <a:tblGrid>
                <a:gridCol w="59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348" name="Group 5">
            <a:extLst>
              <a:ext uri="{FF2B5EF4-FFF2-40B4-BE49-F238E27FC236}">
                <a16:creationId xmlns:a16="http://schemas.microsoft.com/office/drawing/2014/main" id="{2E97F1B1-760B-437A-B9DC-5B5D54745DB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894482" y="116072"/>
            <a:ext cx="2590800" cy="2209800"/>
            <a:chOff x="4224" y="3120"/>
            <a:chExt cx="1536" cy="1200"/>
          </a:xfrm>
        </p:grpSpPr>
        <p:pic>
          <p:nvPicPr>
            <p:cNvPr id="14349" name="Picture 6" descr="hoadong">
              <a:extLst>
                <a:ext uri="{FF2B5EF4-FFF2-40B4-BE49-F238E27FC236}">
                  <a16:creationId xmlns:a16="http://schemas.microsoft.com/office/drawing/2014/main" id="{68C0878F-0259-4C2E-A47F-2CEB4942DE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7" descr="hoadong">
              <a:extLst>
                <a:ext uri="{FF2B5EF4-FFF2-40B4-BE49-F238E27FC236}">
                  <a16:creationId xmlns:a16="http://schemas.microsoft.com/office/drawing/2014/main" id="{BA798991-1B6B-4AF7-A680-AA0DF63A5F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8" descr="hoadong">
              <a:extLst>
                <a:ext uri="{FF2B5EF4-FFF2-40B4-BE49-F238E27FC236}">
                  <a16:creationId xmlns:a16="http://schemas.microsoft.com/office/drawing/2014/main" id="{411DCF77-86D3-449C-9B55-BB86E007DA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9" descr="hoadong">
              <a:extLst>
                <a:ext uri="{FF2B5EF4-FFF2-40B4-BE49-F238E27FC236}">
                  <a16:creationId xmlns:a16="http://schemas.microsoft.com/office/drawing/2014/main" id="{0029C8D0-155E-41C1-96E0-2B2B808468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0" descr="hoadong">
              <a:extLst>
                <a:ext uri="{FF2B5EF4-FFF2-40B4-BE49-F238E27FC236}">
                  <a16:creationId xmlns:a16="http://schemas.microsoft.com/office/drawing/2014/main" id="{C1710B6D-3533-4514-AD73-AA1C9166B0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/>
      <p:bldP spid="24601" grpId="0"/>
      <p:bldP spid="24602" grpId="0"/>
      <p:bldP spid="246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E67759CE-5547-40A5-80F7-4E4EDDB4E5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685800"/>
            <a:ext cx="8686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B</a:t>
            </a:r>
            <a:r>
              <a:rPr lang="en-US" altLang="en-US" sz="2800" b="1" i="1" u="sng">
                <a:solidFill>
                  <a:srgbClr val="0000CC"/>
                </a:solidFill>
                <a:latin typeface=".VnTime" panose="020B7200000000000000" pitchFamily="34" charset="0"/>
              </a:rPr>
              <a:t>ài </a:t>
            </a: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r>
              <a:rPr lang="en-US" altLang="en-US" b="1" i="1">
                <a:solidFill>
                  <a:srgbClr val="0000CC"/>
                </a:solidFill>
                <a:latin typeface=".VnTime" panose="020B7200000000000000" pitchFamily="34" charset="0"/>
              </a:rPr>
              <a:t>.	ViÕt (theo mÉu):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1km =   …  m            1m = ……  km =   ….   km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1kg = …… g               1g = …….  kg = …… .   kg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1tÊn =  …    kg           1kg = ……. tÊn = ……  tÊn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1BD2BE6-DD41-4CF6-9767-98DDFC280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A091F73-29D8-4FD9-B841-49B0C370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90F49EF2-D900-487F-B8D3-3F8A911E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E0A5642D-BBF7-4CFE-A470-7FAD5D83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156845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2F01CADF-CE8E-4C77-AD54-850DF18A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302260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0F477854-5748-4CDE-8660-E4735BBE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447040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7A76A7F5-C4C0-4BB0-8648-1C9D88C1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1539875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sp>
        <p:nvSpPr>
          <p:cNvPr id="26653" name="Text Box 29">
            <a:extLst>
              <a:ext uri="{FF2B5EF4-FFF2-40B4-BE49-F238E27FC236}">
                <a16:creationId xmlns:a16="http://schemas.microsoft.com/office/drawing/2014/main" id="{EFF95731-D3FD-4F0B-B93A-E6EB8D86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300831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B9352073-2DE3-4B94-8D1B-8F9198CF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4470400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graphicFrame>
        <p:nvGraphicFramePr>
          <p:cNvPr id="26710" name="Group 86">
            <a:extLst>
              <a:ext uri="{FF2B5EF4-FFF2-40B4-BE49-F238E27FC236}">
                <a16:creationId xmlns:a16="http://schemas.microsoft.com/office/drawing/2014/main" id="{4BC8A135-76B7-4C5B-BD90-BE287B47E0C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34163" y="1404939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696" name="Group 72">
            <a:extLst>
              <a:ext uri="{FF2B5EF4-FFF2-40B4-BE49-F238E27FC236}">
                <a16:creationId xmlns:a16="http://schemas.microsoft.com/office/drawing/2014/main" id="{05641D3D-3B20-4033-A808-5B9D0FE9EDF6}"/>
              </a:ext>
            </a:extLst>
          </p:cNvPr>
          <p:cNvGraphicFramePr>
            <a:graphicFrameLocks noGrp="1"/>
          </p:cNvGraphicFramePr>
          <p:nvPr/>
        </p:nvGraphicFramePr>
        <p:xfrm>
          <a:off x="6686550" y="2881314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697" name="Group 73">
            <a:extLst>
              <a:ext uri="{FF2B5EF4-FFF2-40B4-BE49-F238E27FC236}">
                <a16:creationId xmlns:a16="http://schemas.microsoft.com/office/drawing/2014/main" id="{EBA7E0A0-9321-47CB-A9CB-69F94E153BB8}"/>
              </a:ext>
            </a:extLst>
          </p:cNvPr>
          <p:cNvGraphicFramePr>
            <a:graphicFrameLocks noGrp="1"/>
          </p:cNvGraphicFramePr>
          <p:nvPr/>
        </p:nvGraphicFramePr>
        <p:xfrm>
          <a:off x="6924675" y="4343400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84" name="Group 74">
            <a:extLst>
              <a:ext uri="{FF2B5EF4-FFF2-40B4-BE49-F238E27FC236}">
                <a16:creationId xmlns:a16="http://schemas.microsoft.com/office/drawing/2014/main" id="{5DE2D72B-D314-41B1-8DBD-279D37B2291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562600"/>
            <a:ext cx="9144000" cy="1295400"/>
            <a:chOff x="243" y="3600"/>
            <a:chExt cx="4557" cy="720"/>
          </a:xfrm>
        </p:grpSpPr>
        <p:pic>
          <p:nvPicPr>
            <p:cNvPr id="15388" name="Picture 75" descr="blumen-pflanzen051">
              <a:extLst>
                <a:ext uri="{FF2B5EF4-FFF2-40B4-BE49-F238E27FC236}">
                  <a16:creationId xmlns:a16="http://schemas.microsoft.com/office/drawing/2014/main" id="{2254FE38-9128-419B-A822-8B34B7B640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76" descr="blumen-pflanzen051">
              <a:extLst>
                <a:ext uri="{FF2B5EF4-FFF2-40B4-BE49-F238E27FC236}">
                  <a16:creationId xmlns:a16="http://schemas.microsoft.com/office/drawing/2014/main" id="{BE535FF1-FD6D-40FA-9354-9E64A05425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77" descr="blumen-pflanzen051">
              <a:extLst>
                <a:ext uri="{FF2B5EF4-FFF2-40B4-BE49-F238E27FC236}">
                  <a16:creationId xmlns:a16="http://schemas.microsoft.com/office/drawing/2014/main" id="{DC3D1BB6-5AE4-4CF5-AC54-CB4BE2F511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78" descr="blumen-pflanzen051">
              <a:extLst>
                <a:ext uri="{FF2B5EF4-FFF2-40B4-BE49-F238E27FC236}">
                  <a16:creationId xmlns:a16="http://schemas.microsoft.com/office/drawing/2014/main" id="{15878C57-3C6E-48DC-9AAB-BEFC035024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Picture 79" descr="blumen-pflanzen051">
              <a:extLst>
                <a:ext uri="{FF2B5EF4-FFF2-40B4-BE49-F238E27FC236}">
                  <a16:creationId xmlns:a16="http://schemas.microsoft.com/office/drawing/2014/main" id="{A2137916-E262-43E5-BDCB-2C2DF007F9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80" descr="blumen-pflanzen051">
              <a:extLst>
                <a:ext uri="{FF2B5EF4-FFF2-40B4-BE49-F238E27FC236}">
                  <a16:creationId xmlns:a16="http://schemas.microsoft.com/office/drawing/2014/main" id="{E5A51D09-EFB0-40B5-875D-41AD1A7DF1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81" descr="blumen-pflanzen051">
              <a:extLst>
                <a:ext uri="{FF2B5EF4-FFF2-40B4-BE49-F238E27FC236}">
                  <a16:creationId xmlns:a16="http://schemas.microsoft.com/office/drawing/2014/main" id="{E385A094-0B69-4E22-9C5C-E27F74F5E1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5" name="Picture 82" descr="blumen-pflanzen051">
              <a:extLst>
                <a:ext uri="{FF2B5EF4-FFF2-40B4-BE49-F238E27FC236}">
                  <a16:creationId xmlns:a16="http://schemas.microsoft.com/office/drawing/2014/main" id="{994082F3-EB83-4A66-9F1E-007B8D9B39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85" name="Picture 83" descr="15">
            <a:extLst>
              <a:ext uri="{FF2B5EF4-FFF2-40B4-BE49-F238E27FC236}">
                <a16:creationId xmlns:a16="http://schemas.microsoft.com/office/drawing/2014/main" id="{72AE2E66-5913-4325-8A07-7038BB2CAE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84" descr="15">
            <a:extLst>
              <a:ext uri="{FF2B5EF4-FFF2-40B4-BE49-F238E27FC236}">
                <a16:creationId xmlns:a16="http://schemas.microsoft.com/office/drawing/2014/main" id="{34F6F567-7377-4B69-8FAA-C7BC17C39E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62613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85" descr="15">
            <a:extLst>
              <a:ext uri="{FF2B5EF4-FFF2-40B4-BE49-F238E27FC236}">
                <a16:creationId xmlns:a16="http://schemas.microsoft.com/office/drawing/2014/main" id="{E383D04D-94F6-4349-812D-6FE69C6DF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05463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9" grpId="0"/>
      <p:bldP spid="26650" grpId="0"/>
      <p:bldP spid="26652" grpId="0"/>
      <p:bldP spid="26653" grpId="0"/>
      <p:bldP spid="266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:a16="http://schemas.microsoft.com/office/drawing/2014/main" id="{81479513-419F-4CA3-90C3-EFB97677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5D59C4E-F183-44C2-874B-1F04532A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0DA75B5A-8FBC-4320-809D-E38B19846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4079CBE6-4AD6-4311-A898-F36B1DA7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2293939"/>
            <a:ext cx="845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a, 5285m = .... km …… m = ..,….   km</a:t>
            </a:r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DE715108-91FF-43F1-BC1E-8D1F9B96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38227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c, 6258g = .... kg …… g =  ..,….. kg</a:t>
            </a:r>
          </a:p>
        </p:txBody>
      </p:sp>
      <p:sp>
        <p:nvSpPr>
          <p:cNvPr id="16391" name="Text Box 20">
            <a:extLst>
              <a:ext uri="{FF2B5EF4-FFF2-40B4-BE49-F238E27FC236}">
                <a16:creationId xmlns:a16="http://schemas.microsoft.com/office/drawing/2014/main" id="{4957E381-79C6-46BC-B306-1130840B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906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3.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thÝch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hîp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chç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chÊm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endParaRPr lang="en-US" altLang="en-US" b="1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sp>
        <p:nvSpPr>
          <p:cNvPr id="29718" name="Text Box 22">
            <a:extLst>
              <a:ext uri="{FF2B5EF4-FFF2-40B4-BE49-F238E27FC236}">
                <a16:creationId xmlns:a16="http://schemas.microsoft.com/office/drawing/2014/main" id="{1B6F97E4-F186-4948-BF90-A54D2013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2066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20F9188C-AFD6-4CEB-B93D-5C62596D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972" y="2229642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285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D188A361-6333-435E-B0CA-C8133AFB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7465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258</a:t>
            </a: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F5095DF1-E1C9-4C9F-B867-04A41D63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37750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14DD337E-1810-4225-A797-2127808B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943" y="2293939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5,285</a:t>
            </a:r>
          </a:p>
        </p:txBody>
      </p:sp>
      <p:sp>
        <p:nvSpPr>
          <p:cNvPr id="29723" name="Text Box 27">
            <a:extLst>
              <a:ext uri="{FF2B5EF4-FFF2-40B4-BE49-F238E27FC236}">
                <a16:creationId xmlns:a16="http://schemas.microsoft.com/office/drawing/2014/main" id="{50F6A1B2-34FA-45CE-A31A-FF7F6748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22700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6,258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  <p:bldP spid="29715" grpId="0"/>
      <p:bldP spid="29718" grpId="0"/>
      <p:bldP spid="29719" grpId="0"/>
      <p:bldP spid="29720" grpId="0"/>
      <p:bldP spid="29721" grpId="0"/>
      <p:bldP spid="29722" grpId="0"/>
      <p:bldP spid="297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>
            <a:extLst>
              <a:ext uri="{FF2B5EF4-FFF2-40B4-BE49-F238E27FC236}">
                <a16:creationId xmlns:a16="http://schemas.microsoft.com/office/drawing/2014/main" id="{4B22F558-C6CB-4107-A6A0-BEEBDDAF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"/>
            <a:ext cx="78486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a, 1827m = …. km ……… m =….,…. 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2063m = …. km ………m = ….,…..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Tahoma" panose="020B0604030504040204" pitchFamily="34" charset="0"/>
              </a:rPr>
              <a:t>   </a:t>
            </a: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702m = …. km ………m = ….,…..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b, 34dm = …. m ……dm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786cm = ….. m ……cm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408cm = …… m ……cm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c, 2065g = …. kg ………g = ….,….. kg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8047kg = …. tÊn ……. kg= ….,….. tÊn</a:t>
            </a:r>
            <a:r>
              <a:rPr lang="en-US" altLang="en-US">
                <a:solidFill>
                  <a:srgbClr val="000000"/>
                </a:solidFill>
                <a:latin typeface=".VnTime" panose="020B7200000000000000" pitchFamily="34" charset="0"/>
              </a:rPr>
              <a:t>   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F70C7D7D-D637-43AD-91E1-74F0E6F6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4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CA6877A6-3A35-4ED5-A43D-0163C0A14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219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827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4812A2BC-29F2-4A9C-BCEC-84D78FBC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1265239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1,827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7758C504-5E97-4DBF-ABA4-C5B3BDF4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859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05FDF609-3CAA-47AB-9969-038E4519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188595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63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886C39F1-D1D8-4349-8C38-D4FC091A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38" y="1901825"/>
            <a:ext cx="125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2,063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41F8793A-5E9F-4F5C-BCAD-784581AE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2888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78A2B290-BE0C-4B9F-8E20-E6AC9E72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14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702</a:t>
            </a: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5FF3B9A8-CB4F-48C2-8455-4668235E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253841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0,702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A5CF0FAF-CDB6-4FD2-8D2E-332000925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1496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8D02E2DE-FEFB-44ED-B0F6-E9C4E8500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31353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4CB115C9-A326-488E-A623-C9F45FA1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3173414"/>
            <a:ext cx="692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3,4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3473EEF5-28C2-4A99-BBDD-B40F4EF29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78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F4A8E4AC-8618-490A-9F70-968BFAE2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7623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86</a:t>
            </a: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2D60418D-6A60-49AC-B3C3-E22C8CDC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3810000"/>
            <a:ext cx="89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7,86</a:t>
            </a:r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30FC2BE7-7EA3-4BF3-BC5E-151E4FABC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438308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E8925F68-1C15-434A-A5B0-8DB41726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43862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7437DDD4-C00E-4F83-9474-0955548F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4400550"/>
            <a:ext cx="89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4,08</a:t>
            </a: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DCBD2F34-28C6-49A2-9DDA-E443A0D9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505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5F3B2139-2C6F-4FB5-82CF-45C70FDD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292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65</a:t>
            </a:r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D2D0096F-2C31-4779-A806-E8F79896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507206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2,065</a:t>
            </a:r>
          </a:p>
        </p:txBody>
      </p:sp>
      <p:sp>
        <p:nvSpPr>
          <p:cNvPr id="30749" name="Text Box 29">
            <a:extLst>
              <a:ext uri="{FF2B5EF4-FFF2-40B4-BE49-F238E27FC236}">
                <a16:creationId xmlns:a16="http://schemas.microsoft.com/office/drawing/2014/main" id="{58404153-29B9-4892-8280-02754FEA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56816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0750" name="Text Box 30">
            <a:extLst>
              <a:ext uri="{FF2B5EF4-FFF2-40B4-BE49-F238E27FC236}">
                <a16:creationId xmlns:a16="http://schemas.microsoft.com/office/drawing/2014/main" id="{266FD57B-14E0-41DD-BF8B-6C82FFAC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5672139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47</a:t>
            </a:r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463561FF-6076-4528-A976-68A13769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5710239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8,047</a:t>
            </a:r>
          </a:p>
        </p:txBody>
      </p:sp>
      <p:sp>
        <p:nvSpPr>
          <p:cNvPr id="17435" name="Text Box 33">
            <a:extLst>
              <a:ext uri="{FF2B5EF4-FFF2-40B4-BE49-F238E27FC236}">
                <a16:creationId xmlns:a16="http://schemas.microsoft.com/office/drawing/2014/main" id="{981160CA-E7C4-4F10-9996-924BAB95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Bài 3</a:t>
            </a:r>
            <a:r>
              <a:rPr lang="en-US" altLang="en-US" b="1" i="1">
                <a:solidFill>
                  <a:srgbClr val="0000CC"/>
                </a:solidFill>
                <a:latin typeface=".VnTime" panose="020B7200000000000000" pitchFamily="34" charset="0"/>
              </a:rPr>
              <a:t>: ViÕt sè thÝch hîp vµo chç chÊm: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8" grpId="1"/>
      <p:bldP spid="30729" grpId="0"/>
      <p:bldP spid="30729" grpId="1"/>
      <p:bldP spid="30730" grpId="0"/>
      <p:bldP spid="30730" grpId="1"/>
      <p:bldP spid="30731" grpId="0"/>
      <p:bldP spid="30731" grpId="1"/>
      <p:bldP spid="30732" grpId="0"/>
      <p:bldP spid="30732" grpId="1"/>
      <p:bldP spid="30733" grpId="0"/>
      <p:bldP spid="30733" grpId="1"/>
      <p:bldP spid="30734" grpId="0"/>
      <p:bldP spid="30734" grpId="1"/>
      <p:bldP spid="30735" grpId="0"/>
      <p:bldP spid="30735" grpId="1"/>
      <p:bldP spid="30736" grpId="0"/>
      <p:bldP spid="30736" grpId="1"/>
      <p:bldP spid="30737" grpId="0"/>
      <p:bldP spid="30737" grpId="1"/>
      <p:bldP spid="30738" grpId="0"/>
      <p:bldP spid="30738" grpId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7" grpId="0"/>
      <p:bldP spid="30747" grpId="1"/>
      <p:bldP spid="30748" grpId="0"/>
      <p:bldP spid="30748" grpId="1"/>
      <p:bldP spid="30749" grpId="0"/>
      <p:bldP spid="30749" grpId="1"/>
      <p:bldP spid="30750" grpId="0"/>
      <p:bldP spid="30750" grpId="1"/>
      <p:bldP spid="30751" grpId="0"/>
      <p:bldP spid="3075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41161500"/>
</p:tagLst>
</file>

<file path=ppt/theme/theme1.xml><?xml version="1.0" encoding="utf-8"?>
<a:theme xmlns:a="http://schemas.openxmlformats.org/drawingml/2006/main" name="Textured">
  <a:themeElements>
    <a:clrScheme name="Textured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807</Words>
  <Application>Microsoft Office PowerPoint</Application>
  <PresentationFormat>Widescreen</PresentationFormat>
  <Paragraphs>237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.VnArial Narrow</vt:lpstr>
      <vt:lpstr>.VnTime</vt:lpstr>
      <vt:lpstr>Arial</vt:lpstr>
      <vt:lpstr>Arial Black</vt:lpstr>
      <vt:lpstr>Calibri</vt:lpstr>
      <vt:lpstr>Tahoma</vt:lpstr>
      <vt:lpstr>Times New Roman</vt:lpstr>
      <vt:lpstr>Wingdings</vt:lpstr>
      <vt:lpstr>Textured</vt:lpstr>
      <vt:lpstr>Default Design</vt:lpstr>
      <vt:lpstr>Blends</vt:lpstr>
      <vt:lpstr>Pixel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21AK22</cp:lastModifiedBy>
  <cp:revision>31</cp:revision>
  <dcterms:created xsi:type="dcterms:W3CDTF">2021-12-31T08:03:03Z</dcterms:created>
  <dcterms:modified xsi:type="dcterms:W3CDTF">2022-02-19T13:27:27Z</dcterms:modified>
</cp:coreProperties>
</file>