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73" r:id="rId7"/>
    <p:sldMasterId id="2147483895" r:id="rId8"/>
    <p:sldMasterId id="2147483899" r:id="rId9"/>
    <p:sldMasterId id="2147483911" r:id="rId10"/>
  </p:sldMasterIdLst>
  <p:notesMasterIdLst>
    <p:notesMasterId r:id="rId26"/>
  </p:notesMasterIdLst>
  <p:sldIdLst>
    <p:sldId id="3401" r:id="rId11"/>
    <p:sldId id="257" r:id="rId12"/>
    <p:sldId id="3402" r:id="rId13"/>
    <p:sldId id="258" r:id="rId14"/>
    <p:sldId id="259" r:id="rId15"/>
    <p:sldId id="260" r:id="rId16"/>
    <p:sldId id="261" r:id="rId17"/>
    <p:sldId id="262" r:id="rId18"/>
    <p:sldId id="263" r:id="rId19"/>
    <p:sldId id="3399" r:id="rId20"/>
    <p:sldId id="3398" r:id="rId21"/>
    <p:sldId id="275" r:id="rId22"/>
    <p:sldId id="265" r:id="rId23"/>
    <p:sldId id="3397" r:id="rId24"/>
    <p:sldId id="51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13E09-A0A8-44DF-B521-A0A1257C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24F5D-3986-4C7F-A785-03A76B30E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F58ED-2055-4158-8EDB-32D0EA92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213C-B729-44B3-8142-AE4DDFF7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550F8-3D39-4089-98BE-4910E337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1668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4693-3A0A-4525-AE94-AB352B0A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FFF8B-126A-4A6D-B44D-DB1D54C1B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CC461-C720-4B41-A480-F2496CDE3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57670-578F-4B0B-9961-D32946E7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58CE-1D6C-47B6-9355-6C98B748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65899-492F-463B-8D57-45C786CC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304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A7CD-2460-47F8-979A-45BCDA8C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1CCFC-D8F2-4644-919B-B400E08EB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413DD-0745-4AF9-937F-EFA9E407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98EDB-0267-4B15-BDB3-C7CF58B82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1D22DE-ACF0-4F51-90E4-41EB5B1ED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AE65AF-3F9E-4C7C-860D-714B79FF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6DE903-BE2A-4DEB-9894-712E67E1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766A5-733C-4D3A-B569-C033E84F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9806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2A54-9625-4469-8C73-51349E95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AE182-6FDE-499F-9F20-69BA271D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1F146-9601-4144-B5D1-EA98BD24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B1F3C-E68D-4989-90A8-26150F86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9421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57EF0-6BAF-4C5C-8E00-92EA422B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0FE4A-D86C-4B56-9025-219CC84F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207E4-656E-4BAD-B702-BE7E454D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2286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39B4-A239-48E5-B631-DE9E08CB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01292-EB4B-4F77-99D7-63A23C423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06690-1385-413F-9A7F-76B6629E2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0D1D6-015D-4ADF-82FF-0CA113E4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DC624-F171-4C77-AFCF-F8F21758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1C639-8494-447F-A29F-C2D00856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876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0594-07E5-421A-8966-A5D5448C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1FC52-8B64-4E65-A3B6-A5A0AFF4F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1C006-1F0A-42E9-8DAF-B1F2990B1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0F4DC-D6AE-4F9C-803C-ED0F788D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618E1-E829-40D2-9929-F8392003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DA4DE-6DD1-40A4-8FB9-3EEB05F6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8654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3B09-853D-4E33-B552-842CBC04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7955B-8671-49A4-8AED-F81F2520F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FAB7-AFFA-4F57-A351-FB501423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80771-2BF1-4B9E-BCFD-96031FBA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63BCF-58AD-4E76-832A-B2A4C411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4046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3CEEA2-730B-4C22-A4A9-5D4FC45E37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E1279-3E43-4D81-BEF4-C1956B2F8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0255D-9757-44C4-BD18-16C9F618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133C0-B305-411C-B24D-B9B3939F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72CA-8AF6-4792-AEAC-94E2EFFB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487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25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35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381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015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39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939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155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452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880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826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50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B4BD-2616-4287-881D-CF1842848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E46FD-308D-4837-B6B9-4A94DFF6A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1EEA1-2D67-43B9-8CF0-922B9C3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9337C-D227-40BB-A3CE-D92F1623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7242-AA7B-4421-96D7-B802C2D4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7424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1997B-9D31-4EBC-84DC-8D39B87E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3F3AB-BFD7-46FF-927C-966CA82A4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8FEFC-470F-4713-8A75-44478653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09541-8C41-452E-AB62-4F12590F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1D778-F8C1-4F61-B9F2-35FC35B9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013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2021/8/5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D023A5-BC98-4DE9-B028-BFCE5067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B8F28-321C-46C0-946F-75578369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6C1B3-A3FD-45FD-BDC8-9173D775F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AF442-8E6C-4636-8820-D2D2D9FB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1563-25A3-4005-A08A-6CA3342E6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53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51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1.png"/><Relationship Id="rId18" Type="http://schemas.microsoft.com/office/2007/relationships/hdphoto" Target="../media/hdphoto9.wdp"/><Relationship Id="rId26" Type="http://schemas.openxmlformats.org/officeDocument/2006/relationships/slide" Target="slide6.xml"/><Relationship Id="rId3" Type="http://schemas.openxmlformats.org/officeDocument/2006/relationships/image" Target="../media/image56.png"/><Relationship Id="rId21" Type="http://schemas.openxmlformats.org/officeDocument/2006/relationships/image" Target="../media/image65.png"/><Relationship Id="rId34" Type="http://schemas.microsoft.com/office/2007/relationships/hdphoto" Target="../media/hdphoto14.wdp"/><Relationship Id="rId7" Type="http://schemas.openxmlformats.org/officeDocument/2006/relationships/image" Target="../media/image58.png"/><Relationship Id="rId12" Type="http://schemas.microsoft.com/office/2007/relationships/hdphoto" Target="../media/hdphoto6.wdp"/><Relationship Id="rId17" Type="http://schemas.openxmlformats.org/officeDocument/2006/relationships/image" Target="../media/image63.png"/><Relationship Id="rId25" Type="http://schemas.openxmlformats.org/officeDocument/2006/relationships/slide" Target="slide9.xml"/><Relationship Id="rId3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109.xml"/><Relationship Id="rId6" Type="http://schemas.microsoft.com/office/2007/relationships/hdphoto" Target="../media/hdphoto3.wdp"/><Relationship Id="rId11" Type="http://schemas.openxmlformats.org/officeDocument/2006/relationships/image" Target="../media/image60.png"/><Relationship Id="rId24" Type="http://schemas.openxmlformats.org/officeDocument/2006/relationships/slide" Target="slide7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57.png"/><Relationship Id="rId15" Type="http://schemas.openxmlformats.org/officeDocument/2006/relationships/image" Target="../media/image62.png"/><Relationship Id="rId23" Type="http://schemas.openxmlformats.org/officeDocument/2006/relationships/slide" Target="slide5.xml"/><Relationship Id="rId28" Type="http://schemas.openxmlformats.org/officeDocument/2006/relationships/image" Target="../media/image67.GIF"/><Relationship Id="rId36" Type="http://schemas.openxmlformats.org/officeDocument/2006/relationships/image" Target="../media/image72.png"/><Relationship Id="rId10" Type="http://schemas.microsoft.com/office/2007/relationships/hdphoto" Target="../media/hdphoto5.wdp"/><Relationship Id="rId19" Type="http://schemas.openxmlformats.org/officeDocument/2006/relationships/image" Target="../media/image64.png"/><Relationship Id="rId31" Type="http://schemas.openxmlformats.org/officeDocument/2006/relationships/image" Target="../media/image69.png"/><Relationship Id="rId4" Type="http://schemas.microsoft.com/office/2007/relationships/hdphoto" Target="../media/hdphoto2.wdp"/><Relationship Id="rId9" Type="http://schemas.openxmlformats.org/officeDocument/2006/relationships/image" Target="../media/image59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66.png"/><Relationship Id="rId30" Type="http://schemas.microsoft.com/office/2007/relationships/hdphoto" Target="../media/hdphoto12.wdp"/><Relationship Id="rId35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510" y="1555215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636448" y="2105561"/>
            <a:ext cx="5930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214195" y="2221801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3423152" y="437858"/>
            <a:ext cx="8768847" cy="649188"/>
            <a:chOff x="1252608" y="1540036"/>
            <a:chExt cx="8768847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8" y="1540036"/>
              <a:ext cx="3594335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4846943" y="1864630"/>
              <a:ext cx="517451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9095B52-6146-4BBB-88D7-F513CF7A1D51}"/>
              </a:ext>
            </a:extLst>
          </p:cNvPr>
          <p:cNvSpPr txBox="1"/>
          <p:nvPr/>
        </p:nvSpPr>
        <p:spPr>
          <a:xfrm>
            <a:off x="3712449" y="393908"/>
            <a:ext cx="288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E8DE5A-9EF3-4C7E-8D06-7C537FCB4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370" y="1302482"/>
            <a:ext cx="7624233" cy="339114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FD44D1-0EF9-4CE4-81C5-0496A9FDDC6E}"/>
              </a:ext>
            </a:extLst>
          </p:cNvPr>
          <p:cNvSpPr/>
          <p:nvPr/>
        </p:nvSpPr>
        <p:spPr>
          <a:xfrm>
            <a:off x="136126" y="4707425"/>
            <a:ext cx="2352099" cy="1695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1 =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2 =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7 = 14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FB030C-4581-4DAC-B8FF-F513F0FED34C}"/>
              </a:ext>
            </a:extLst>
          </p:cNvPr>
          <p:cNvSpPr/>
          <p:nvPr/>
        </p:nvSpPr>
        <p:spPr>
          <a:xfrm>
            <a:off x="2663001" y="4707425"/>
            <a:ext cx="2352100" cy="1695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: 2 =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1 =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: 5 = 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9B28BD9-30B9-4EFF-B761-C24437D6DAB1}"/>
              </a:ext>
            </a:extLst>
          </p:cNvPr>
          <p:cNvSpPr/>
          <p:nvPr/>
        </p:nvSpPr>
        <p:spPr>
          <a:xfrm>
            <a:off x="5189877" y="4676408"/>
            <a:ext cx="2391971" cy="1695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9 = 45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: 2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 : 5 = 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E3BB34-118F-4F15-B261-970815736448}"/>
              </a:ext>
            </a:extLst>
          </p:cNvPr>
          <p:cNvSpPr/>
          <p:nvPr/>
        </p:nvSpPr>
        <p:spPr>
          <a:xfrm>
            <a:off x="7764959" y="4685138"/>
            <a:ext cx="2336951" cy="1695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7 = 35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 : 5 =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6 = 12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BEF54F6-F249-44B0-9DC0-8436681331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21" y="1451000"/>
            <a:ext cx="1219370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23177 -2.59259E-6 C 0.33555 -2.59259E-6 0.46355 0.08125 0.46355 0.14746 L 0.46355 0.29491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E5E17E-74CE-4008-B63E-EBF1AC61C644}"/>
              </a:ext>
            </a:extLst>
          </p:cNvPr>
          <p:cNvSpPr txBox="1"/>
          <p:nvPr/>
        </p:nvSpPr>
        <p:spPr>
          <a:xfrm>
            <a:off x="2376583" y="321080"/>
            <a:ext cx="697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73063-2FC2-4294-946F-0634C01D9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344" y="1326285"/>
            <a:ext cx="9431145" cy="5081270"/>
          </a:xfrm>
          <a:prstGeom prst="rect">
            <a:avLst/>
          </a:prstGeom>
        </p:spPr>
      </p:pic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4C4D4DE2-0421-4FF6-A76D-EC5F576DC633}"/>
              </a:ext>
            </a:extLst>
          </p:cNvPr>
          <p:cNvCxnSpPr>
            <a:cxnSpLocks/>
          </p:cNvCxnSpPr>
          <p:nvPr/>
        </p:nvCxnSpPr>
        <p:spPr>
          <a:xfrm>
            <a:off x="4754023" y="2414040"/>
            <a:ext cx="1412240" cy="99568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ADA9F93-DADD-48C5-B805-122F73743B18}"/>
              </a:ext>
            </a:extLst>
          </p:cNvPr>
          <p:cNvCxnSpPr>
            <a:cxnSpLocks/>
          </p:cNvCxnSpPr>
          <p:nvPr/>
        </p:nvCxnSpPr>
        <p:spPr>
          <a:xfrm>
            <a:off x="3077378" y="3409230"/>
            <a:ext cx="1229360" cy="7112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B4E321E7-EF44-43B6-ABD6-0A78B5CF6C7A}"/>
              </a:ext>
            </a:extLst>
          </p:cNvPr>
          <p:cNvCxnSpPr>
            <a:cxnSpLocks/>
          </p:cNvCxnSpPr>
          <p:nvPr/>
        </p:nvCxnSpPr>
        <p:spPr>
          <a:xfrm flipV="1">
            <a:off x="4139343" y="4540198"/>
            <a:ext cx="1229360" cy="29731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054CAB60-94CF-48DC-85E7-966E6D52E6F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629837" y="4630597"/>
            <a:ext cx="1410158" cy="122936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DC0066A7-9317-4EF9-A669-087CE95E6A8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444331" y="4154463"/>
            <a:ext cx="1939476" cy="94926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8194B335-49DE-45A6-8A45-0C5E9DF46BDF}"/>
              </a:ext>
            </a:extLst>
          </p:cNvPr>
          <p:cNvCxnSpPr>
            <a:cxnSpLocks/>
          </p:cNvCxnSpPr>
          <p:nvPr/>
        </p:nvCxnSpPr>
        <p:spPr>
          <a:xfrm rot="10800000">
            <a:off x="7336185" y="4540198"/>
            <a:ext cx="1644398" cy="45108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089B9349-B58A-42D7-B8B6-470B6A0E434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60904" y="3285158"/>
            <a:ext cx="3072197" cy="16012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E9C5F76A-3BCD-421C-B7C4-775503CBFCF5}"/>
              </a:ext>
            </a:extLst>
          </p:cNvPr>
          <p:cNvCxnSpPr>
            <a:cxnSpLocks/>
          </p:cNvCxnSpPr>
          <p:nvPr/>
        </p:nvCxnSpPr>
        <p:spPr>
          <a:xfrm rot="5400000">
            <a:off x="7710883" y="2573821"/>
            <a:ext cx="645299" cy="7306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557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B7A0CE-DE71-4EA5-A55A-1DE3C889DE14}"/>
              </a:ext>
            </a:extLst>
          </p:cNvPr>
          <p:cNvSpPr txBox="1"/>
          <p:nvPr/>
        </p:nvSpPr>
        <p:spPr>
          <a:xfrm>
            <a:off x="1798320" y="808074"/>
            <a:ext cx="1039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 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7AC8A1B-902C-4F91-ABAD-2C77566D0512}"/>
              </a:ext>
            </a:extLst>
          </p:cNvPr>
          <p:cNvSpPr/>
          <p:nvPr/>
        </p:nvSpPr>
        <p:spPr>
          <a:xfrm>
            <a:off x="568960" y="2413354"/>
            <a:ext cx="3403600" cy="2011680"/>
          </a:xfrm>
          <a:prstGeom prst="cloudCallout">
            <a:avLst>
              <a:gd name="adj1" fmla="val -46073"/>
              <a:gd name="adj2" fmla="val 57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757B68-23B2-46C3-8648-91F295C90C25}"/>
              </a:ext>
            </a:extLst>
          </p:cNvPr>
          <p:cNvCxnSpPr/>
          <p:nvPr/>
        </p:nvCxnSpPr>
        <p:spPr>
          <a:xfrm>
            <a:off x="2265680" y="1305914"/>
            <a:ext cx="50596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279A48-AA62-48C4-865E-02E5C3DD2CB1}"/>
              </a:ext>
            </a:extLst>
          </p:cNvPr>
          <p:cNvCxnSpPr/>
          <p:nvPr/>
        </p:nvCxnSpPr>
        <p:spPr>
          <a:xfrm>
            <a:off x="9001760" y="1305914"/>
            <a:ext cx="255016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8D186F-865E-4B7C-B680-66C6BAA9EB98}"/>
              </a:ext>
            </a:extLst>
          </p:cNvPr>
          <p:cNvCxnSpPr>
            <a:cxnSpLocks/>
          </p:cNvCxnSpPr>
          <p:nvPr/>
        </p:nvCxnSpPr>
        <p:spPr>
          <a:xfrm>
            <a:off x="1930400" y="1813914"/>
            <a:ext cx="239776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2946DD-5F5D-413C-A553-2C0CC172D3BB}"/>
              </a:ext>
            </a:extLst>
          </p:cNvPr>
          <p:cNvCxnSpPr>
            <a:cxnSpLocks/>
          </p:cNvCxnSpPr>
          <p:nvPr/>
        </p:nvCxnSpPr>
        <p:spPr>
          <a:xfrm>
            <a:off x="5171440" y="1885292"/>
            <a:ext cx="45110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5A1F1D8-89CB-4ADA-9714-DE00191537AC}"/>
              </a:ext>
            </a:extLst>
          </p:cNvPr>
          <p:cNvSpPr/>
          <p:nvPr/>
        </p:nvSpPr>
        <p:spPr>
          <a:xfrm>
            <a:off x="4429760" y="2718154"/>
            <a:ext cx="6553200" cy="2651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35: 5  = 7 (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7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57EC6-F8B7-4659-94A6-30C6892A643A}"/>
              </a:ext>
            </a:extLst>
          </p:cNvPr>
          <p:cNvSpPr txBox="1"/>
          <p:nvPr/>
        </p:nvSpPr>
        <p:spPr>
          <a:xfrm>
            <a:off x="1277089" y="1112656"/>
            <a:ext cx="269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92849-FF56-4181-939F-5748AB27E272}"/>
              </a:ext>
            </a:extLst>
          </p:cNvPr>
          <p:cNvSpPr txBox="1"/>
          <p:nvPr/>
        </p:nvSpPr>
        <p:spPr>
          <a:xfrm>
            <a:off x="704637" y="2044759"/>
            <a:ext cx="269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43C3DF-5E6A-4CFA-9DB1-C0924AEC8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289" y="1978719"/>
            <a:ext cx="7724775" cy="1752600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B0E1052-3AE3-4DFD-9165-76462B1E2037}"/>
              </a:ext>
            </a:extLst>
          </p:cNvPr>
          <p:cNvSpPr/>
          <p:nvPr/>
        </p:nvSpPr>
        <p:spPr>
          <a:xfrm>
            <a:off x="5901475" y="2044759"/>
            <a:ext cx="1275081" cy="1280160"/>
          </a:xfrm>
          <a:prstGeom prst="triangl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905552-A831-48D1-9A57-D12BD160EC29}"/>
              </a:ext>
            </a:extLst>
          </p:cNvPr>
          <p:cNvSpPr/>
          <p:nvPr/>
        </p:nvSpPr>
        <p:spPr>
          <a:xfrm>
            <a:off x="9095208" y="2259209"/>
            <a:ext cx="1170944" cy="116730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D2C36-5336-4658-9BA1-F22038E701DE}"/>
              </a:ext>
            </a:extLst>
          </p:cNvPr>
          <p:cNvSpPr txBox="1"/>
          <p:nvPr/>
        </p:nvSpPr>
        <p:spPr>
          <a:xfrm>
            <a:off x="948477" y="4930199"/>
            <a:ext cx="269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EABBBE-3404-41FE-8620-9D21764E6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144" y="4439524"/>
            <a:ext cx="7553008" cy="17875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D8421D-5DA7-4EE1-8A0F-2FF3609B0880}"/>
              </a:ext>
            </a:extLst>
          </p:cNvPr>
          <p:cNvSpPr/>
          <p:nvPr/>
        </p:nvSpPr>
        <p:spPr>
          <a:xfrm>
            <a:off x="6005612" y="4829689"/>
            <a:ext cx="1008385" cy="11673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3CBCE67-F27D-4053-B7F9-AC06224DA91A}"/>
              </a:ext>
            </a:extLst>
          </p:cNvPr>
          <p:cNvSpPr/>
          <p:nvPr/>
        </p:nvSpPr>
        <p:spPr>
          <a:xfrm>
            <a:off x="8563395" y="4591599"/>
            <a:ext cx="1457962" cy="1402079"/>
          </a:xfrm>
          <a:prstGeom prst="triangl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8">
            <a:extLst>
              <a:ext uri="{FF2B5EF4-FFF2-40B4-BE49-F238E27FC236}">
                <a16:creationId xmlns:a16="http://schemas.microsoft.com/office/drawing/2014/main" id="{54629DE6-ABF6-4226-9732-3842628D05E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48901" y="1568547"/>
            <a:ext cx="8140823" cy="27077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45: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tập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chung</a:t>
            </a:r>
            <a:endParaRPr kumimoji="0" lang="en-US" altLang="zh-CN" sz="879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x 6 = 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x 5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 : 5 = 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x 8 = 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26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x 7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293</Words>
  <Application>Microsoft Office PowerPoint</Application>
  <PresentationFormat>Widescreen</PresentationFormat>
  <Paragraphs>73</Paragraphs>
  <Slides>15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等线</vt:lpstr>
      <vt:lpstr>微软雅黑</vt:lpstr>
      <vt:lpstr>字魂59号-创粗黑</vt:lpstr>
      <vt:lpstr>Arial</vt:lpstr>
      <vt:lpstr>Arial-Rounded</vt:lpstr>
      <vt:lpstr>Calibri</vt:lpstr>
      <vt:lpstr>Calibri Light</vt:lpstr>
      <vt:lpstr>Times New Roman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3_Office 主题</vt:lpstr>
      <vt:lpstr>3_Office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41</cp:revision>
  <dcterms:created xsi:type="dcterms:W3CDTF">2021-07-20T01:55:21Z</dcterms:created>
  <dcterms:modified xsi:type="dcterms:W3CDTF">2021-08-05T03:55:55Z</dcterms:modified>
</cp:coreProperties>
</file>