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9" r:id="rId2"/>
    <p:sldId id="314" r:id="rId3"/>
    <p:sldId id="296" r:id="rId4"/>
    <p:sldId id="297" r:id="rId5"/>
    <p:sldId id="320" r:id="rId6"/>
    <p:sldId id="299" r:id="rId7"/>
    <p:sldId id="316" r:id="rId8"/>
    <p:sldId id="317" r:id="rId9"/>
    <p:sldId id="298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" y="496183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49" y="2211571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68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55708" y="1403133"/>
            <a:ext cx="4865189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780778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3216163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19958" y="735338"/>
            <a:ext cx="10802885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cây</a:t>
            </a:r>
            <a:endParaRPr lang="vi-VN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153" y="2159002"/>
            <a:ext cx="2096952" cy="1614917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71634" y="2159002"/>
            <a:ext cx="2086007" cy="1614917"/>
            <a:chOff x="497526" y="1381126"/>
            <a:chExt cx="1173379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9029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2655" y="2159002"/>
            <a:ext cx="2275180" cy="1614917"/>
            <a:chOff x="497526" y="1381126"/>
            <a:chExt cx="1279788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76688" y="2159002"/>
            <a:ext cx="2168068" cy="1614917"/>
            <a:chOff x="497526" y="1381126"/>
            <a:chExt cx="1219537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06804" y="3773919"/>
            <a:ext cx="2384374" cy="1614917"/>
            <a:chOff x="497526" y="1381126"/>
            <a:chExt cx="1341212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556" y="1769643"/>
              <a:ext cx="1249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17825" y="3773919"/>
            <a:ext cx="2289087" cy="1614917"/>
            <a:chOff x="497526" y="1381126"/>
            <a:chExt cx="1287608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3258" y="1769650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0834" y="3773919"/>
            <a:ext cx="2463081" cy="1614917"/>
            <a:chOff x="497526" y="1381126"/>
            <a:chExt cx="138547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5666" y="2159002"/>
            <a:ext cx="2265641" cy="1614917"/>
            <a:chOff x="497526" y="1381126"/>
            <a:chExt cx="1274420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2594" y="1774924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25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25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0623" y="386896"/>
            <a:ext cx="10802885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7558" y="1745835"/>
            <a:ext cx="10802885" cy="490170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…………..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..………..…….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……….…...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7650" y="1251639"/>
            <a:ext cx="222217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1251639"/>
            <a:ext cx="202809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1251639"/>
            <a:ext cx="2016370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06367 0.195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37 L 0.14271 0.489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926 L -0.52474 0.5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63562" y="1024452"/>
            <a:ext cx="9675499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69427" y="2607151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7415" y="3371996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7729" y="4097087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224</Words>
  <Application>Microsoft Office PowerPoint</Application>
  <PresentationFormat>Widescreen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UTM Avo</vt:lpstr>
      <vt:lpstr>UTM Cookies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Dao Thuy</cp:lastModifiedBy>
  <cp:revision>62</cp:revision>
  <dcterms:created xsi:type="dcterms:W3CDTF">2021-07-13T00:48:11Z</dcterms:created>
  <dcterms:modified xsi:type="dcterms:W3CDTF">2021-10-06T13:28:40Z</dcterms:modified>
</cp:coreProperties>
</file>