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1" r:id="rId7"/>
    <p:sldMasterId id="2147483923" r:id="rId8"/>
    <p:sldMasterId id="2147483937" r:id="rId9"/>
  </p:sldMasterIdLst>
  <p:notesMasterIdLst>
    <p:notesMasterId r:id="rId23"/>
  </p:notesMasterIdLst>
  <p:sldIdLst>
    <p:sldId id="256" r:id="rId10"/>
    <p:sldId id="515" r:id="rId11"/>
    <p:sldId id="265" r:id="rId12"/>
    <p:sldId id="3401" r:id="rId13"/>
    <p:sldId id="3402" r:id="rId14"/>
    <p:sldId id="3403" r:id="rId15"/>
    <p:sldId id="260" r:id="rId16"/>
    <p:sldId id="261" r:id="rId17"/>
    <p:sldId id="3404" r:id="rId18"/>
    <p:sldId id="3405" r:id="rId19"/>
    <p:sldId id="304" r:id="rId20"/>
    <p:sldId id="3397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2022/4/18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702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1978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4762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84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81299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0083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884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88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644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5669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3972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2462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48758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9180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2052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7087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5818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5737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9807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9869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20194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47098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4/18/2022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6.wdp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microsoft.com/office/2007/relationships/hdphoto" Target="../media/hdphoto4.wdp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10.wdp"/><Relationship Id="rId18" Type="http://schemas.openxmlformats.org/officeDocument/2006/relationships/image" Target="../media/image65.png"/><Relationship Id="rId26" Type="http://schemas.openxmlformats.org/officeDocument/2006/relationships/image" Target="../media/image69.png"/><Relationship Id="rId3" Type="http://schemas.openxmlformats.org/officeDocument/2006/relationships/image" Target="../media/image60.png"/><Relationship Id="rId21" Type="http://schemas.microsoft.com/office/2007/relationships/hdphoto" Target="../media/hdphoto13.wdp"/><Relationship Id="rId34" Type="http://schemas.microsoft.com/office/2007/relationships/hdphoto" Target="../media/hdphoto18.wdp"/><Relationship Id="rId7" Type="http://schemas.microsoft.com/office/2007/relationships/hdphoto" Target="../media/hdphoto8.wdp"/><Relationship Id="rId12" Type="http://schemas.openxmlformats.org/officeDocument/2006/relationships/image" Target="../media/image63.png"/><Relationship Id="rId17" Type="http://schemas.openxmlformats.org/officeDocument/2006/relationships/slide" Target="slide7.xml"/><Relationship Id="rId25" Type="http://schemas.microsoft.com/office/2007/relationships/hdphoto" Target="../media/hdphoto15.wdp"/><Relationship Id="rId33" Type="http://schemas.openxmlformats.org/officeDocument/2006/relationships/image" Target="../media/image72.png"/><Relationship Id="rId2" Type="http://schemas.openxmlformats.org/officeDocument/2006/relationships/image" Target="../media/image59.jpeg"/><Relationship Id="rId16" Type="http://schemas.microsoft.com/office/2007/relationships/hdphoto" Target="../media/hdphoto11.wdp"/><Relationship Id="rId20" Type="http://schemas.openxmlformats.org/officeDocument/2006/relationships/image" Target="../media/image66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1.png"/><Relationship Id="rId11" Type="http://schemas.openxmlformats.org/officeDocument/2006/relationships/slide" Target="slide9.xml"/><Relationship Id="rId24" Type="http://schemas.openxmlformats.org/officeDocument/2006/relationships/image" Target="../media/image68.png"/><Relationship Id="rId32" Type="http://schemas.openxmlformats.org/officeDocument/2006/relationships/image" Target="../media/image71.GIF"/><Relationship Id="rId5" Type="http://schemas.openxmlformats.org/officeDocument/2006/relationships/slide" Target="slide6.xml"/><Relationship Id="rId15" Type="http://schemas.openxmlformats.org/officeDocument/2006/relationships/image" Target="../media/image64.png"/><Relationship Id="rId23" Type="http://schemas.microsoft.com/office/2007/relationships/hdphoto" Target="../media/hdphoto14.wdp"/><Relationship Id="rId28" Type="http://schemas.openxmlformats.org/officeDocument/2006/relationships/image" Target="../media/image53.png"/><Relationship Id="rId10" Type="http://schemas.microsoft.com/office/2007/relationships/hdphoto" Target="../media/hdphoto9.wdp"/><Relationship Id="rId19" Type="http://schemas.microsoft.com/office/2007/relationships/hdphoto" Target="../media/hdphoto12.wdp"/><Relationship Id="rId31" Type="http://schemas.microsoft.com/office/2007/relationships/hdphoto" Target="../media/hdphoto17.wdp"/><Relationship Id="rId4" Type="http://schemas.microsoft.com/office/2007/relationships/hdphoto" Target="../media/hdphoto7.wdp"/><Relationship Id="rId9" Type="http://schemas.openxmlformats.org/officeDocument/2006/relationships/image" Target="../media/image62.png"/><Relationship Id="rId14" Type="http://schemas.openxmlformats.org/officeDocument/2006/relationships/slide" Target="slide10.xml"/><Relationship Id="rId22" Type="http://schemas.openxmlformats.org/officeDocument/2006/relationships/image" Target="../media/image67.png"/><Relationship Id="rId27" Type="http://schemas.microsoft.com/office/2007/relationships/hdphoto" Target="../media/hdphoto16.wdp"/><Relationship Id="rId30" Type="http://schemas.openxmlformats.org/officeDocument/2006/relationships/image" Target="../media/image70.png"/><Relationship Id="rId35" Type="http://schemas.openxmlformats.org/officeDocument/2006/relationships/image" Target="../media/image73.GIF"/><Relationship Id="rId8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20.wdp"/><Relationship Id="rId11" Type="http://schemas.openxmlformats.org/officeDocument/2006/relationships/image" Target="../media/image49.png"/><Relationship Id="rId5" Type="http://schemas.openxmlformats.org/officeDocument/2006/relationships/image" Target="../media/image76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hdphoto" Target="../media/hdphoto1.wdp"/><Relationship Id="rId3" Type="http://schemas.openxmlformats.org/officeDocument/2006/relationships/image" Target="../media/image74.png"/><Relationship Id="rId7" Type="http://schemas.microsoft.com/office/2007/relationships/hdphoto" Target="../media/hdphoto20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6.png"/><Relationship Id="rId11" Type="http://schemas.microsoft.com/office/2007/relationships/hdphoto" Target="../media/hdphoto4.wdp"/><Relationship Id="rId5" Type="http://schemas.microsoft.com/office/2007/relationships/hdphoto" Target="../media/hdphoto19.wdp"/><Relationship Id="rId10" Type="http://schemas.openxmlformats.org/officeDocument/2006/relationships/image" Target="../media/image55.png"/><Relationship Id="rId4" Type="http://schemas.openxmlformats.org/officeDocument/2006/relationships/image" Target="../media/image75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50.png"/><Relationship Id="rId5" Type="http://schemas.openxmlformats.org/officeDocument/2006/relationships/image" Target="../media/image76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50.png"/><Relationship Id="rId5" Type="http://schemas.openxmlformats.org/officeDocument/2006/relationships/image" Target="../media/image76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446833"/>
            <a:ext cx="82655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Viết</a:t>
            </a:r>
            <a:r>
              <a:rPr lang="en-US" sz="4000" dirty="0"/>
              <a:t> 2 -3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416685" y="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7627" y="194073"/>
            <a:ext cx="5245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306186"/>
            <a:ext cx="4880344" cy="2551814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600" kern="0" dirty="0">
              <a:solidFill>
                <a:schemeClr val="tx1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04D2F-1D77-48F4-9709-02F241702F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091"/>
          <a:stretch/>
        </p:blipFill>
        <p:spPr>
          <a:xfrm>
            <a:off x="5317226" y="1117749"/>
            <a:ext cx="4026196" cy="27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6742" y="143680"/>
            <a:ext cx="5447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04167"/>
            <a:ext cx="5029200" cy="2710970"/>
          </a:xfrm>
          <a:prstGeom prst="wedgeRectCallout">
            <a:avLst>
              <a:gd name="adj1" fmla="val 84539"/>
              <a:gd name="adj2" fmla="val -7751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FCDAD-DA6D-41EA-AF5C-D279DB4D89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50"/>
          <a:stretch/>
        </p:blipFill>
        <p:spPr>
          <a:xfrm>
            <a:off x="5215935" y="1084521"/>
            <a:ext cx="5140177" cy="273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681"/>
            <a:ext cx="6477000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02411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67036"/>
            <a:ext cx="5209953" cy="269096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A2833D-2947-427E-BB8D-783637756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879"/>
          <a:stretch/>
        </p:blipFill>
        <p:spPr>
          <a:xfrm>
            <a:off x="4803822" y="1180214"/>
            <a:ext cx="5458852" cy="265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7400260" cy="40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76940" y="2008558"/>
            <a:ext cx="12464902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287" y="190350"/>
            <a:ext cx="5124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chồng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Mai An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Tiêm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khắc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lên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quả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dưa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và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thả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xuống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biển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378B4A-1CA6-45FB-B30A-024E911B09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93"/>
          <a:stretch/>
        </p:blipFill>
        <p:spPr>
          <a:xfrm>
            <a:off x="5353566" y="1232073"/>
            <a:ext cx="5289625" cy="260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344</Words>
  <Application>Microsoft Office PowerPoint</Application>
  <PresentationFormat>Widescreen</PresentationFormat>
  <Paragraphs>41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微软雅黑</vt:lpstr>
      <vt:lpstr>SimSun</vt:lpstr>
      <vt:lpstr>.VnAvant</vt:lpstr>
      <vt:lpstr>Arial</vt:lpstr>
      <vt:lpstr>Arial-Rounded</vt:lpstr>
      <vt:lpstr>Calibri</vt:lpstr>
      <vt:lpstr>等线</vt:lpstr>
      <vt:lpstr>Kalam</vt:lpstr>
      <vt:lpstr>Montserrat</vt:lpstr>
      <vt:lpstr>黑体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2021-07-20T01:55:21Z</dcterms:created>
  <dcterms:modified xsi:type="dcterms:W3CDTF">2022-04-18T15:25:50Z</dcterms:modified>
</cp:coreProperties>
</file>