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76" r:id="rId5"/>
    <p:sldId id="262" r:id="rId6"/>
    <p:sldId id="273" r:id="rId7"/>
    <p:sldId id="263" r:id="rId8"/>
    <p:sldId id="274" r:id="rId9"/>
    <p:sldId id="266" r:id="rId10"/>
    <p:sldId id="256" r:id="rId11"/>
    <p:sldId id="264" r:id="rId12"/>
    <p:sldId id="275" r:id="rId13"/>
    <p:sldId id="267" r:id="rId14"/>
    <p:sldId id="269" r:id="rId15"/>
    <p:sldId id="270" r:id="rId16"/>
    <p:sldId id="268" r:id="rId17"/>
    <p:sldId id="277" r:id="rId18"/>
    <p:sldId id="278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99"/>
    <a:srgbClr val="00FF00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18824-C1C2-4F96-AF4C-721BC855CBD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2BDF2-9D3A-4168-8DFE-8E75D3619E40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ÔN TẬP VỀ TỪ LOẠI</a:t>
          </a:r>
        </a:p>
      </dgm:t>
    </dgm:pt>
    <dgm:pt modelId="{2D979B8D-D353-4CD5-A08E-C2D1A82FD703}" type="parTrans" cxnId="{5B013709-622B-431A-A6F5-6ACCE1F2CBFA}">
      <dgm:prSet/>
      <dgm:spPr/>
      <dgm:t>
        <a:bodyPr/>
        <a:lstStyle/>
        <a:p>
          <a:endParaRPr lang="en-US"/>
        </a:p>
      </dgm:t>
    </dgm:pt>
    <dgm:pt modelId="{79E103DD-75FC-4C0F-91DD-2664FDDEDB7D}" type="sibTrans" cxnId="{5B013709-622B-431A-A6F5-6ACCE1F2CBFA}">
      <dgm:prSet/>
      <dgm:spPr/>
      <dgm:t>
        <a:bodyPr/>
        <a:lstStyle/>
        <a:p>
          <a:endParaRPr lang="en-US"/>
        </a:p>
      </dgm:t>
    </dgm:pt>
    <dgm:pt modelId="{879770ED-6C68-45DE-AD51-C11C1A784C3E}">
      <dgm:prSet phldrT="[Text]" custT="1"/>
      <dgm:spPr>
        <a:solidFill>
          <a:srgbClr val="FF3399"/>
        </a:solidFill>
      </dgm:spPr>
      <dgm:t>
        <a:bodyPr/>
        <a:lstStyle/>
        <a:p>
          <a:pPr algn="just"/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Động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những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chỉ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hoạt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động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,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trạng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thái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của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người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và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sự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vật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dirty="0">
            <a:solidFill>
              <a:schemeClr val="tx1"/>
            </a:solidFill>
          </a:endParaRPr>
        </a:p>
      </dgm:t>
    </dgm:pt>
    <dgm:pt modelId="{2FA2B7FC-01CF-48AF-A30C-98797DE87B80}" type="parTrans" cxnId="{893327E5-E185-4A5A-8649-6B4211D9397E}">
      <dgm:prSet/>
      <dgm:spPr>
        <a:solidFill>
          <a:srgbClr val="FF0000"/>
        </a:solidFill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AC42DDA-4991-4BC3-BC95-A358F7DED213}" type="sibTrans" cxnId="{893327E5-E185-4A5A-8649-6B4211D9397E}">
      <dgm:prSet/>
      <dgm:spPr/>
      <dgm:t>
        <a:bodyPr/>
        <a:lstStyle/>
        <a:p>
          <a:endParaRPr lang="en-US"/>
        </a:p>
      </dgm:t>
    </dgm:pt>
    <dgm:pt modelId="{764D95DF-C536-4A33-A0AE-E54892F8A853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Tính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những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miêu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tả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đặc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điểm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tính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chất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của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sự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vật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trạng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thái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dirty="0">
            <a:solidFill>
              <a:schemeClr val="tx1"/>
            </a:solidFill>
          </a:endParaRPr>
        </a:p>
      </dgm:t>
    </dgm:pt>
    <dgm:pt modelId="{98E483BB-9EEF-4BE9-9A2A-6D6293C17CF5}" type="parTrans" cxnId="{2AC4F0BE-47FA-4329-BD68-905EBF23726E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6730D1B-8687-4F7F-AB3F-DBBE012BA924}" type="sibTrans" cxnId="{2AC4F0BE-47FA-4329-BD68-905EBF23726E}">
      <dgm:prSet/>
      <dgm:spPr/>
      <dgm:t>
        <a:bodyPr/>
        <a:lstStyle/>
        <a:p>
          <a:endParaRPr lang="en-US"/>
        </a:p>
      </dgm:t>
    </dgm:pt>
    <dgm:pt modelId="{53C99040-C6C6-4344-8062-F4F7F386A043}">
      <dgm:prSet phldrT="[Text]" custT="1"/>
      <dgm:spPr>
        <a:solidFill>
          <a:srgbClr val="00FF00"/>
        </a:solidFill>
      </dgm:spPr>
      <dgm:t>
        <a:bodyPr/>
        <a:lstStyle/>
        <a:p>
          <a:pPr algn="just"/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Quan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hệ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nối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ngữ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câu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với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nhau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,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nhằm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thể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hiện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mối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quan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hệ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giữa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ngữ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câu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ấy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dirty="0">
            <a:solidFill>
              <a:schemeClr val="tx1"/>
            </a:solidFill>
          </a:endParaRPr>
        </a:p>
      </dgm:t>
    </dgm:pt>
    <dgm:pt modelId="{9FBE2D0E-F0B7-4698-B686-AAD2BFD3C4CB}" type="parTrans" cxnId="{5394BB04-A84A-4CA7-9B7D-3D01B5763A74}">
      <dgm:prSet/>
      <dgm:spPr>
        <a:solidFill>
          <a:srgbClr val="FF0000"/>
        </a:solidFill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D9CE628-D4F8-4274-A9F1-48EC8661CCE4}" type="sibTrans" cxnId="{5394BB04-A84A-4CA7-9B7D-3D01B5763A74}">
      <dgm:prSet/>
      <dgm:spPr/>
      <dgm:t>
        <a:bodyPr/>
        <a:lstStyle/>
        <a:p>
          <a:endParaRPr lang="en-US"/>
        </a:p>
      </dgm:t>
    </dgm:pt>
    <dgm:pt modelId="{A648B6DF-BD5B-4696-8F8F-F2FA1C6F1478}" type="pres">
      <dgm:prSet presAssocID="{29B18824-C1C2-4F96-AF4C-721BC855CB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082E3A-93BD-4485-A28F-CDB130A89418}" type="pres">
      <dgm:prSet presAssocID="{4772BDF2-9D3A-4168-8DFE-8E75D3619E40}" presName="root1" presStyleCnt="0"/>
      <dgm:spPr/>
    </dgm:pt>
    <dgm:pt modelId="{84A5FC5F-7318-4106-B3A6-D46C6369C7BA}" type="pres">
      <dgm:prSet presAssocID="{4772BDF2-9D3A-4168-8DFE-8E75D3619E40}" presName="LevelOneTextNode" presStyleLbl="node0" presStyleIdx="0" presStyleCnt="1" custLinFactX="-29616" custLinFactNeighborX="-100000" custLinFactNeighborY="0">
        <dgm:presLayoutVars>
          <dgm:chPref val="3"/>
        </dgm:presLayoutVars>
      </dgm:prSet>
      <dgm:spPr/>
    </dgm:pt>
    <dgm:pt modelId="{8F71570B-7EAE-4D84-9ECD-3FC4943F11AB}" type="pres">
      <dgm:prSet presAssocID="{4772BDF2-9D3A-4168-8DFE-8E75D3619E40}" presName="level2hierChild" presStyleCnt="0"/>
      <dgm:spPr/>
    </dgm:pt>
    <dgm:pt modelId="{5E66D2F9-2340-49FB-96CE-B390B707BDE4}" type="pres">
      <dgm:prSet presAssocID="{2FA2B7FC-01CF-48AF-A30C-98797DE87B80}" presName="conn2-1" presStyleLbl="parChTrans1D2" presStyleIdx="0" presStyleCnt="3"/>
      <dgm:spPr/>
    </dgm:pt>
    <dgm:pt modelId="{8701C112-1449-43B7-A731-C3A6541D65B6}" type="pres">
      <dgm:prSet presAssocID="{2FA2B7FC-01CF-48AF-A30C-98797DE87B80}" presName="connTx" presStyleLbl="parChTrans1D2" presStyleIdx="0" presStyleCnt="3"/>
      <dgm:spPr/>
    </dgm:pt>
    <dgm:pt modelId="{3D4B9302-B75B-4A90-BF18-5502AD1467BF}" type="pres">
      <dgm:prSet presAssocID="{879770ED-6C68-45DE-AD51-C11C1A784C3E}" presName="root2" presStyleCnt="0"/>
      <dgm:spPr/>
    </dgm:pt>
    <dgm:pt modelId="{50815C46-2BE7-41B2-B2EE-2C81B3E64469}" type="pres">
      <dgm:prSet presAssocID="{879770ED-6C68-45DE-AD51-C11C1A784C3E}" presName="LevelTwoTextNode" presStyleLbl="node2" presStyleIdx="0" presStyleCnt="3" custScaleX="174995" custScaleY="152708" custLinFactNeighborX="112" custLinFactNeighborY="-68171">
        <dgm:presLayoutVars>
          <dgm:chPref val="3"/>
        </dgm:presLayoutVars>
      </dgm:prSet>
      <dgm:spPr/>
    </dgm:pt>
    <dgm:pt modelId="{A20CB813-ABBC-4DC5-91C5-8252882408FC}" type="pres">
      <dgm:prSet presAssocID="{879770ED-6C68-45DE-AD51-C11C1A784C3E}" presName="level3hierChild" presStyleCnt="0"/>
      <dgm:spPr/>
    </dgm:pt>
    <dgm:pt modelId="{2B617F70-324A-4D0A-906C-DBF88C69009D}" type="pres">
      <dgm:prSet presAssocID="{98E483BB-9EEF-4BE9-9A2A-6D6293C17CF5}" presName="conn2-1" presStyleLbl="parChTrans1D2" presStyleIdx="1" presStyleCnt="3"/>
      <dgm:spPr/>
    </dgm:pt>
    <dgm:pt modelId="{8F0BD467-B824-4450-903A-00CCFBAA2B04}" type="pres">
      <dgm:prSet presAssocID="{98E483BB-9EEF-4BE9-9A2A-6D6293C17CF5}" presName="connTx" presStyleLbl="parChTrans1D2" presStyleIdx="1" presStyleCnt="3"/>
      <dgm:spPr/>
    </dgm:pt>
    <dgm:pt modelId="{5F0C69CC-A807-4BFE-8596-58D1063BD6C0}" type="pres">
      <dgm:prSet presAssocID="{764D95DF-C536-4A33-A0AE-E54892F8A853}" presName="root2" presStyleCnt="0"/>
      <dgm:spPr/>
    </dgm:pt>
    <dgm:pt modelId="{F5027948-6A73-4841-9C8D-3B4E998F80C2}" type="pres">
      <dgm:prSet presAssocID="{764D95DF-C536-4A33-A0AE-E54892F8A853}" presName="LevelTwoTextNode" presStyleLbl="node2" presStyleIdx="1" presStyleCnt="3" custScaleX="173334" custScaleY="154028" custLinFactNeighborX="182" custLinFactNeighborY="98">
        <dgm:presLayoutVars>
          <dgm:chPref val="3"/>
        </dgm:presLayoutVars>
      </dgm:prSet>
      <dgm:spPr/>
    </dgm:pt>
    <dgm:pt modelId="{0F4C8BA8-2519-4503-AACE-67FCBC27C0E5}" type="pres">
      <dgm:prSet presAssocID="{764D95DF-C536-4A33-A0AE-E54892F8A853}" presName="level3hierChild" presStyleCnt="0"/>
      <dgm:spPr/>
    </dgm:pt>
    <dgm:pt modelId="{C9903340-3173-4C47-873D-F340F1FC0822}" type="pres">
      <dgm:prSet presAssocID="{9FBE2D0E-F0B7-4698-B686-AAD2BFD3C4CB}" presName="conn2-1" presStyleLbl="parChTrans1D2" presStyleIdx="2" presStyleCnt="3"/>
      <dgm:spPr/>
    </dgm:pt>
    <dgm:pt modelId="{041E3A36-2C7A-49C9-BA71-0CD421DE6902}" type="pres">
      <dgm:prSet presAssocID="{9FBE2D0E-F0B7-4698-B686-AAD2BFD3C4CB}" presName="connTx" presStyleLbl="parChTrans1D2" presStyleIdx="2" presStyleCnt="3"/>
      <dgm:spPr/>
    </dgm:pt>
    <dgm:pt modelId="{22835150-15FE-4A86-B4AF-F8E5CCDE5A4C}" type="pres">
      <dgm:prSet presAssocID="{53C99040-C6C6-4344-8062-F4F7F386A043}" presName="root2" presStyleCnt="0"/>
      <dgm:spPr/>
    </dgm:pt>
    <dgm:pt modelId="{1B1F6BE8-272A-44C3-A22F-677302E76361}" type="pres">
      <dgm:prSet presAssocID="{53C99040-C6C6-4344-8062-F4F7F386A043}" presName="LevelTwoTextNode" presStyleLbl="node2" presStyleIdx="2" presStyleCnt="3" custScaleX="170551" custScaleY="166752" custLinFactNeighborX="182" custLinFactNeighborY="15647">
        <dgm:presLayoutVars>
          <dgm:chPref val="3"/>
        </dgm:presLayoutVars>
      </dgm:prSet>
      <dgm:spPr/>
    </dgm:pt>
    <dgm:pt modelId="{556A0D77-EEBC-4EE7-8BAF-736D885BC2E1}" type="pres">
      <dgm:prSet presAssocID="{53C99040-C6C6-4344-8062-F4F7F386A043}" presName="level3hierChild" presStyleCnt="0"/>
      <dgm:spPr/>
    </dgm:pt>
  </dgm:ptLst>
  <dgm:cxnLst>
    <dgm:cxn modelId="{5394BB04-A84A-4CA7-9B7D-3D01B5763A74}" srcId="{4772BDF2-9D3A-4168-8DFE-8E75D3619E40}" destId="{53C99040-C6C6-4344-8062-F4F7F386A043}" srcOrd="2" destOrd="0" parTransId="{9FBE2D0E-F0B7-4698-B686-AAD2BFD3C4CB}" sibTransId="{FD9CE628-D4F8-4274-A9F1-48EC8661CCE4}"/>
    <dgm:cxn modelId="{5B013709-622B-431A-A6F5-6ACCE1F2CBFA}" srcId="{29B18824-C1C2-4F96-AF4C-721BC855CBD7}" destId="{4772BDF2-9D3A-4168-8DFE-8E75D3619E40}" srcOrd="0" destOrd="0" parTransId="{2D979B8D-D353-4CD5-A08E-C2D1A82FD703}" sibTransId="{79E103DD-75FC-4C0F-91DD-2664FDDEDB7D}"/>
    <dgm:cxn modelId="{BF334C37-F4C8-4C2F-9B0D-A5AEFBDA10AD}" type="presOf" srcId="{29B18824-C1C2-4F96-AF4C-721BC855CBD7}" destId="{A648B6DF-BD5B-4696-8F8F-F2FA1C6F1478}" srcOrd="0" destOrd="0" presId="urn:microsoft.com/office/officeart/2008/layout/HorizontalMultiLevelHierarchy"/>
    <dgm:cxn modelId="{EB7B9E54-8E70-4ADC-A0CE-8F6480BBBA78}" type="presOf" srcId="{98E483BB-9EEF-4BE9-9A2A-6D6293C17CF5}" destId="{2B617F70-324A-4D0A-906C-DBF88C69009D}" srcOrd="0" destOrd="0" presId="urn:microsoft.com/office/officeart/2008/layout/HorizontalMultiLevelHierarchy"/>
    <dgm:cxn modelId="{DFBD888A-DD58-42F8-BCBC-2DB3F61D9173}" type="presOf" srcId="{9FBE2D0E-F0B7-4698-B686-AAD2BFD3C4CB}" destId="{C9903340-3173-4C47-873D-F340F1FC0822}" srcOrd="0" destOrd="0" presId="urn:microsoft.com/office/officeart/2008/layout/HorizontalMultiLevelHierarchy"/>
    <dgm:cxn modelId="{721E6A99-5584-4D95-8F93-029054642F82}" type="presOf" srcId="{53C99040-C6C6-4344-8062-F4F7F386A043}" destId="{1B1F6BE8-272A-44C3-A22F-677302E76361}" srcOrd="0" destOrd="0" presId="urn:microsoft.com/office/officeart/2008/layout/HorizontalMultiLevelHierarchy"/>
    <dgm:cxn modelId="{3FB2E29C-6BF3-4EEB-B457-9F6B8EA36A6E}" type="presOf" srcId="{9FBE2D0E-F0B7-4698-B686-AAD2BFD3C4CB}" destId="{041E3A36-2C7A-49C9-BA71-0CD421DE6902}" srcOrd="1" destOrd="0" presId="urn:microsoft.com/office/officeart/2008/layout/HorizontalMultiLevelHierarchy"/>
    <dgm:cxn modelId="{FE96ED9F-4E71-43D0-B6F1-2E289E3C249C}" type="presOf" srcId="{98E483BB-9EEF-4BE9-9A2A-6D6293C17CF5}" destId="{8F0BD467-B824-4450-903A-00CCFBAA2B04}" srcOrd="1" destOrd="0" presId="urn:microsoft.com/office/officeart/2008/layout/HorizontalMultiLevelHierarchy"/>
    <dgm:cxn modelId="{C7DB4DB3-1DF2-4E16-99CC-1AE332FB8C5F}" type="presOf" srcId="{2FA2B7FC-01CF-48AF-A30C-98797DE87B80}" destId="{8701C112-1449-43B7-A731-C3A6541D65B6}" srcOrd="1" destOrd="0" presId="urn:microsoft.com/office/officeart/2008/layout/HorizontalMultiLevelHierarchy"/>
    <dgm:cxn modelId="{D6CBFEBD-B1B8-4680-9475-B56B0DEB03F5}" type="presOf" srcId="{2FA2B7FC-01CF-48AF-A30C-98797DE87B80}" destId="{5E66D2F9-2340-49FB-96CE-B390B707BDE4}" srcOrd="0" destOrd="0" presId="urn:microsoft.com/office/officeart/2008/layout/HorizontalMultiLevelHierarchy"/>
    <dgm:cxn modelId="{2AC4F0BE-47FA-4329-BD68-905EBF23726E}" srcId="{4772BDF2-9D3A-4168-8DFE-8E75D3619E40}" destId="{764D95DF-C536-4A33-A0AE-E54892F8A853}" srcOrd="1" destOrd="0" parTransId="{98E483BB-9EEF-4BE9-9A2A-6D6293C17CF5}" sibTransId="{A6730D1B-8687-4F7F-AB3F-DBBE012BA924}"/>
    <dgm:cxn modelId="{A65D57CF-F3AB-43CB-A7E5-D57913A82103}" type="presOf" srcId="{879770ED-6C68-45DE-AD51-C11C1A784C3E}" destId="{50815C46-2BE7-41B2-B2EE-2C81B3E64469}" srcOrd="0" destOrd="0" presId="urn:microsoft.com/office/officeart/2008/layout/HorizontalMultiLevelHierarchy"/>
    <dgm:cxn modelId="{2BCB9ACF-9E2B-49B2-898C-502FD6F62F7F}" type="presOf" srcId="{764D95DF-C536-4A33-A0AE-E54892F8A853}" destId="{F5027948-6A73-4841-9C8D-3B4E998F80C2}" srcOrd="0" destOrd="0" presId="urn:microsoft.com/office/officeart/2008/layout/HorizontalMultiLevelHierarchy"/>
    <dgm:cxn modelId="{893327E5-E185-4A5A-8649-6B4211D9397E}" srcId="{4772BDF2-9D3A-4168-8DFE-8E75D3619E40}" destId="{879770ED-6C68-45DE-AD51-C11C1A784C3E}" srcOrd="0" destOrd="0" parTransId="{2FA2B7FC-01CF-48AF-A30C-98797DE87B80}" sibTransId="{AAC42DDA-4991-4BC3-BC95-A358F7DED213}"/>
    <dgm:cxn modelId="{1AFEFAFE-4B72-455E-A379-1F22A80D786B}" type="presOf" srcId="{4772BDF2-9D3A-4168-8DFE-8E75D3619E40}" destId="{84A5FC5F-7318-4106-B3A6-D46C6369C7BA}" srcOrd="0" destOrd="0" presId="urn:microsoft.com/office/officeart/2008/layout/HorizontalMultiLevelHierarchy"/>
    <dgm:cxn modelId="{3027281F-1DC4-4054-B95F-5395529E87B4}" type="presParOf" srcId="{A648B6DF-BD5B-4696-8F8F-F2FA1C6F1478}" destId="{FA082E3A-93BD-4485-A28F-CDB130A89418}" srcOrd="0" destOrd="0" presId="urn:microsoft.com/office/officeart/2008/layout/HorizontalMultiLevelHierarchy"/>
    <dgm:cxn modelId="{0AA42208-2B97-49E6-ADEE-3C54B38A1220}" type="presParOf" srcId="{FA082E3A-93BD-4485-A28F-CDB130A89418}" destId="{84A5FC5F-7318-4106-B3A6-D46C6369C7BA}" srcOrd="0" destOrd="0" presId="urn:microsoft.com/office/officeart/2008/layout/HorizontalMultiLevelHierarchy"/>
    <dgm:cxn modelId="{6C8CB50B-86CB-4271-9CB3-8A733871F7A7}" type="presParOf" srcId="{FA082E3A-93BD-4485-A28F-CDB130A89418}" destId="{8F71570B-7EAE-4D84-9ECD-3FC4943F11AB}" srcOrd="1" destOrd="0" presId="urn:microsoft.com/office/officeart/2008/layout/HorizontalMultiLevelHierarchy"/>
    <dgm:cxn modelId="{FA82687E-2294-415F-A4DB-0C9859B5AD79}" type="presParOf" srcId="{8F71570B-7EAE-4D84-9ECD-3FC4943F11AB}" destId="{5E66D2F9-2340-49FB-96CE-B390B707BDE4}" srcOrd="0" destOrd="0" presId="urn:microsoft.com/office/officeart/2008/layout/HorizontalMultiLevelHierarchy"/>
    <dgm:cxn modelId="{A213300D-B6E7-469D-AE5B-D90084CD8625}" type="presParOf" srcId="{5E66D2F9-2340-49FB-96CE-B390B707BDE4}" destId="{8701C112-1449-43B7-A731-C3A6541D65B6}" srcOrd="0" destOrd="0" presId="urn:microsoft.com/office/officeart/2008/layout/HorizontalMultiLevelHierarchy"/>
    <dgm:cxn modelId="{7D7BAB36-8BFF-4C4B-9254-17A2FE0EF9CC}" type="presParOf" srcId="{8F71570B-7EAE-4D84-9ECD-3FC4943F11AB}" destId="{3D4B9302-B75B-4A90-BF18-5502AD1467BF}" srcOrd="1" destOrd="0" presId="urn:microsoft.com/office/officeart/2008/layout/HorizontalMultiLevelHierarchy"/>
    <dgm:cxn modelId="{DB2499F8-F12C-4C42-8E7F-146A4861715F}" type="presParOf" srcId="{3D4B9302-B75B-4A90-BF18-5502AD1467BF}" destId="{50815C46-2BE7-41B2-B2EE-2C81B3E64469}" srcOrd="0" destOrd="0" presId="urn:microsoft.com/office/officeart/2008/layout/HorizontalMultiLevelHierarchy"/>
    <dgm:cxn modelId="{119DD4EE-2E48-42A3-A3CA-EC886BC2FCDF}" type="presParOf" srcId="{3D4B9302-B75B-4A90-BF18-5502AD1467BF}" destId="{A20CB813-ABBC-4DC5-91C5-8252882408FC}" srcOrd="1" destOrd="0" presId="urn:microsoft.com/office/officeart/2008/layout/HorizontalMultiLevelHierarchy"/>
    <dgm:cxn modelId="{F62CAFF7-1F97-4E9A-BBAE-5634E3EE3C91}" type="presParOf" srcId="{8F71570B-7EAE-4D84-9ECD-3FC4943F11AB}" destId="{2B617F70-324A-4D0A-906C-DBF88C69009D}" srcOrd="2" destOrd="0" presId="urn:microsoft.com/office/officeart/2008/layout/HorizontalMultiLevelHierarchy"/>
    <dgm:cxn modelId="{A2510DAB-B79B-4683-9CAB-6B069481DA3A}" type="presParOf" srcId="{2B617F70-324A-4D0A-906C-DBF88C69009D}" destId="{8F0BD467-B824-4450-903A-00CCFBAA2B04}" srcOrd="0" destOrd="0" presId="urn:microsoft.com/office/officeart/2008/layout/HorizontalMultiLevelHierarchy"/>
    <dgm:cxn modelId="{2FB76D17-84A5-43EB-BAC5-FBFBE3CD8861}" type="presParOf" srcId="{8F71570B-7EAE-4D84-9ECD-3FC4943F11AB}" destId="{5F0C69CC-A807-4BFE-8596-58D1063BD6C0}" srcOrd="3" destOrd="0" presId="urn:microsoft.com/office/officeart/2008/layout/HorizontalMultiLevelHierarchy"/>
    <dgm:cxn modelId="{B7213D06-06A2-4EFD-A7D9-2377DA175944}" type="presParOf" srcId="{5F0C69CC-A807-4BFE-8596-58D1063BD6C0}" destId="{F5027948-6A73-4841-9C8D-3B4E998F80C2}" srcOrd="0" destOrd="0" presId="urn:microsoft.com/office/officeart/2008/layout/HorizontalMultiLevelHierarchy"/>
    <dgm:cxn modelId="{08BF4483-DB59-4DEB-B0A0-18AE3B016BC5}" type="presParOf" srcId="{5F0C69CC-A807-4BFE-8596-58D1063BD6C0}" destId="{0F4C8BA8-2519-4503-AACE-67FCBC27C0E5}" srcOrd="1" destOrd="0" presId="urn:microsoft.com/office/officeart/2008/layout/HorizontalMultiLevelHierarchy"/>
    <dgm:cxn modelId="{DFAD610A-AFFB-456C-84B3-09DC6874334D}" type="presParOf" srcId="{8F71570B-7EAE-4D84-9ECD-3FC4943F11AB}" destId="{C9903340-3173-4C47-873D-F340F1FC0822}" srcOrd="4" destOrd="0" presId="urn:microsoft.com/office/officeart/2008/layout/HorizontalMultiLevelHierarchy"/>
    <dgm:cxn modelId="{EC7EAD2E-A9A2-400B-B580-CD059F50C6A0}" type="presParOf" srcId="{C9903340-3173-4C47-873D-F340F1FC0822}" destId="{041E3A36-2C7A-49C9-BA71-0CD421DE6902}" srcOrd="0" destOrd="0" presId="urn:microsoft.com/office/officeart/2008/layout/HorizontalMultiLevelHierarchy"/>
    <dgm:cxn modelId="{98C334EF-0047-4D8F-B5A6-1EC5ECB75567}" type="presParOf" srcId="{8F71570B-7EAE-4D84-9ECD-3FC4943F11AB}" destId="{22835150-15FE-4A86-B4AF-F8E5CCDE5A4C}" srcOrd="5" destOrd="0" presId="urn:microsoft.com/office/officeart/2008/layout/HorizontalMultiLevelHierarchy"/>
    <dgm:cxn modelId="{FAFC515F-6229-4FE8-BDD0-6F769FE0866A}" type="presParOf" srcId="{22835150-15FE-4A86-B4AF-F8E5CCDE5A4C}" destId="{1B1F6BE8-272A-44C3-A22F-677302E76361}" srcOrd="0" destOrd="0" presId="urn:microsoft.com/office/officeart/2008/layout/HorizontalMultiLevelHierarchy"/>
    <dgm:cxn modelId="{E0BBA5A6-048A-4707-A256-F274CABB906F}" type="presParOf" srcId="{22835150-15FE-4A86-B4AF-F8E5CCDE5A4C}" destId="{556A0D77-EEBC-4EE7-8BAF-736D885BC2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03340-3173-4C47-873D-F340F1FC0822}">
      <dsp:nvSpPr>
        <dsp:cNvPr id="0" name=""/>
        <dsp:cNvSpPr/>
      </dsp:nvSpPr>
      <dsp:spPr>
        <a:xfrm>
          <a:off x="1141529" y="3009900"/>
          <a:ext cx="915876" cy="2058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938" y="0"/>
              </a:lnTo>
              <a:lnTo>
                <a:pt x="457938" y="2058138"/>
              </a:lnTo>
              <a:lnTo>
                <a:pt x="915876" y="2058138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43149" y="3982651"/>
        <a:ext cx="112636" cy="112636"/>
      </dsp:txXfrm>
    </dsp:sp>
    <dsp:sp modelId="{2B617F70-324A-4D0A-906C-DBF88C69009D}">
      <dsp:nvSpPr>
        <dsp:cNvPr id="0" name=""/>
        <dsp:cNvSpPr/>
      </dsp:nvSpPr>
      <dsp:spPr>
        <a:xfrm>
          <a:off x="1141529" y="2885140"/>
          <a:ext cx="915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4759"/>
              </a:moveTo>
              <a:lnTo>
                <a:pt x="457938" y="124759"/>
              </a:lnTo>
              <a:lnTo>
                <a:pt x="457938" y="45720"/>
              </a:lnTo>
              <a:lnTo>
                <a:pt x="915876" y="4572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6485" y="2907878"/>
        <a:ext cx="45964" cy="45964"/>
      </dsp:txXfrm>
    </dsp:sp>
    <dsp:sp modelId="{5E66D2F9-2340-49FB-96CE-B390B707BDE4}">
      <dsp:nvSpPr>
        <dsp:cNvPr id="0" name=""/>
        <dsp:cNvSpPr/>
      </dsp:nvSpPr>
      <dsp:spPr>
        <a:xfrm>
          <a:off x="1141529" y="871603"/>
          <a:ext cx="913255" cy="2138296"/>
        </a:xfrm>
        <a:custGeom>
          <a:avLst/>
          <a:gdLst/>
          <a:ahLst/>
          <a:cxnLst/>
          <a:rect l="0" t="0" r="0" b="0"/>
          <a:pathLst>
            <a:path>
              <a:moveTo>
                <a:pt x="0" y="2138296"/>
              </a:moveTo>
              <a:lnTo>
                <a:pt x="456627" y="2138296"/>
              </a:lnTo>
              <a:lnTo>
                <a:pt x="456627" y="0"/>
              </a:lnTo>
              <a:lnTo>
                <a:pt x="913255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40027" y="1882622"/>
        <a:ext cx="116257" cy="116257"/>
      </dsp:txXfrm>
    </dsp:sp>
    <dsp:sp modelId="{84A5FC5F-7318-4106-B3A6-D46C6369C7BA}">
      <dsp:nvSpPr>
        <dsp:cNvPr id="0" name=""/>
        <dsp:cNvSpPr/>
      </dsp:nvSpPr>
      <dsp:spPr>
        <a:xfrm rot="16200000">
          <a:off x="-2433259" y="2439135"/>
          <a:ext cx="6008048" cy="114152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ÔN TẬP VỀ TỪ LOẠI</a:t>
          </a:r>
        </a:p>
      </dsp:txBody>
      <dsp:txXfrm>
        <a:off x="-2433259" y="2439135"/>
        <a:ext cx="6008048" cy="1141529"/>
      </dsp:txXfrm>
    </dsp:sp>
    <dsp:sp modelId="{50815C46-2BE7-41B2-B2EE-2C81B3E64469}">
      <dsp:nvSpPr>
        <dsp:cNvPr id="0" name=""/>
        <dsp:cNvSpPr/>
      </dsp:nvSpPr>
      <dsp:spPr>
        <a:xfrm>
          <a:off x="2054784" y="0"/>
          <a:ext cx="6552190" cy="1743206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Động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những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chỉ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hoạt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động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,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trạng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thái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của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người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và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sự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vật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054784" y="0"/>
        <a:ext cx="6552190" cy="1743206"/>
      </dsp:txXfrm>
    </dsp:sp>
    <dsp:sp modelId="{F5027948-6A73-4841-9C8D-3B4E998F80C2}">
      <dsp:nvSpPr>
        <dsp:cNvPr id="0" name=""/>
        <dsp:cNvSpPr/>
      </dsp:nvSpPr>
      <dsp:spPr>
        <a:xfrm>
          <a:off x="2057405" y="2051723"/>
          <a:ext cx="6489998" cy="175827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Tính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những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miêu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tả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đặc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điểm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tính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chất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của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sự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vật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trạng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thái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057405" y="2051723"/>
        <a:ext cx="6489998" cy="1758274"/>
      </dsp:txXfrm>
    </dsp:sp>
    <dsp:sp modelId="{1B1F6BE8-272A-44C3-A22F-677302E76361}">
      <dsp:nvSpPr>
        <dsp:cNvPr id="0" name=""/>
        <dsp:cNvSpPr/>
      </dsp:nvSpPr>
      <dsp:spPr>
        <a:xfrm>
          <a:off x="2057405" y="4116277"/>
          <a:ext cx="6385797" cy="1903522"/>
        </a:xfrm>
        <a:prstGeom prst="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Quan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hệ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nối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ngữ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câu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với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nhau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,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nhằm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thể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hiện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mối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quan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hệ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giữa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ngữ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câu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ấy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057405" y="4116277"/>
        <a:ext cx="6385797" cy="1903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1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8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1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9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7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8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06E21-05A2-411D-AC2D-5B77EED8A40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723900" y="1077369"/>
            <a:ext cx="7696200" cy="3943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vi-VN" b="1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409700" y="2905125"/>
            <a:ext cx="6324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kern="10" dirty="0">
              <a:ln w="19050">
                <a:solidFill>
                  <a:srgbClr val="FFCC00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0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animBg="1"/>
      <p:bldP spid="512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1993880"/>
            <a:ext cx="8458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Dựa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ý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khổ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ta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”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Trần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Đăng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Khoa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ngắn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tả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cấy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lúa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giữa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trưa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6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nóng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bức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Chỉ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ra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động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quan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hệ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dùng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ấy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1724" y="584537"/>
            <a:ext cx="26853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</a:rPr>
              <a:t>câu</a:t>
            </a:r>
            <a:endParaRPr lang="en-US" sz="2800" b="1" u="sng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16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3657600" cy="5693866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Hạt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gạo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làng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ta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bão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bảy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mưa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ba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Giọt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mồ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hôi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sa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trưa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sáu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ai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nấu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Chết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cờ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Cua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ngoi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bờ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xuống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cấy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...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4038600" cy="9461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17206" y="2100808"/>
            <a:ext cx="4572000" cy="2711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18900000" scaled="1"/>
          </a:gra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  Ý </a:t>
            </a:r>
            <a:r>
              <a:rPr lang="en-US" sz="2800" dirty="0" err="1">
                <a:latin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vả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lặn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ngon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pic>
        <p:nvPicPr>
          <p:cNvPr id="7" name="Picture 10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858">
            <a:off x="3733800" y="381000"/>
            <a:ext cx="1419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4443412" y="5257800"/>
            <a:ext cx="4319588" cy="7078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CCFF"/>
              </a:gs>
              <a:gs pos="100000">
                <a:schemeClr val="bg1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</a:rPr>
              <a:t>*</a:t>
            </a:r>
            <a:r>
              <a:rPr lang="en-US" sz="4000" b="1" dirty="0" err="1">
                <a:latin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nhân</a:t>
            </a:r>
            <a:endParaRPr lang="en-US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D1A5A-EB6A-47CF-94D8-E6031A7AE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8FDA9-F5A1-4491-BC03-A594907F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E5DF2-391F-4B6D-A2B3-6022F0D7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SzPts val="1200"/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ts val="1200"/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51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914400"/>
            <a:ext cx="449580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“HỌC SINH TRÌNH BÀY BÀI VIẾT”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15362" y="914400"/>
            <a:ext cx="5071238" cy="45243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liên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ảnh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liên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tưởng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mang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gợi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gợi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,…. </a:t>
            </a:r>
          </a:p>
        </p:txBody>
      </p:sp>
    </p:spTree>
    <p:extLst>
      <p:ext uri="{BB962C8B-B14F-4D97-AF65-F5344CB8AC3E}">
        <p14:creationId xmlns:p14="http://schemas.microsoft.com/office/powerpoint/2010/main" val="13596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091148"/>
            <a:ext cx="64008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 CHUNG SỨC</a:t>
            </a:r>
          </a:p>
        </p:txBody>
      </p:sp>
    </p:spTree>
    <p:extLst>
      <p:ext uri="{BB962C8B-B14F-4D97-AF65-F5344CB8AC3E}">
        <p14:creationId xmlns:p14="http://schemas.microsoft.com/office/powerpoint/2010/main" val="30854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686800" cy="1138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530727"/>
            <a:ext cx="84582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172200"/>
            <a:ext cx="8458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7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43101"/>
              </p:ext>
            </p:extLst>
          </p:nvPr>
        </p:nvGraphicFramePr>
        <p:xfrm>
          <a:off x="304800" y="1051560"/>
          <a:ext cx="861059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6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QUẢ</a:t>
                      </a:r>
                      <a:endParaRPr lang="en-US" sz="6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rong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ruổi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dang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oi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ả,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ngào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3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6F1361-4712-4386-B9BC-4CBFD20B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347200" cy="701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FB2B5-3DC6-4013-95F7-A1AC0F63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75"/>
            <a:ext cx="8229600" cy="1143000"/>
          </a:xfrm>
        </p:spPr>
        <p:txBody>
          <a:bodyPr/>
          <a:lstStyle/>
          <a:p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87BF-B26F-498C-AC91-CCC77E74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BT1.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(BT2).</a:t>
            </a: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5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9E149E-3AD8-4089-A52F-1EF0DCAB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45802-11D3-4FE8-8104-F570C696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EBCD-19EE-4A7D-BBE1-F214B2315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07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048000" y="2003425"/>
            <a:ext cx="3048000" cy="25146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620000" cy="449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523999" y="2514600"/>
            <a:ext cx="6705601" cy="166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33"/>
          </a:xfrm>
        </p:grpSpPr>
        <p:pic>
          <p:nvPicPr>
            <p:cNvPr id="15370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9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0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4" name="Picture 12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184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184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33400" y="4953000"/>
            <a:ext cx="472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FF9900"/>
                </a:solidFill>
                <a:latin typeface="Tahoma" pitchFamily="34" charset="0"/>
                <a:sym typeface="Wingdings" pitchFamily="2" charset="2"/>
              </a:rPr>
              <a:t></a:t>
            </a:r>
            <a:r>
              <a:rPr lang="en-US" sz="4800" dirty="0">
                <a:solidFill>
                  <a:srgbClr val="99FF33"/>
                </a:solidFill>
                <a:latin typeface="Tahoma" pitchFamily="34" charset="0"/>
                <a:sym typeface="Wingdings" pitchFamily="2" charset="2"/>
              </a:rPr>
              <a:t>  </a:t>
            </a:r>
            <a:r>
              <a:rPr lang="en-US" sz="4800" dirty="0">
                <a:solidFill>
                  <a:srgbClr val="009900"/>
                </a:solidFill>
                <a:latin typeface="Tahoma" pitchFamily="34" charset="0"/>
                <a:sym typeface="Webdings" pitchFamily="18" charset="2"/>
              </a:rPr>
              <a:t>  </a:t>
            </a:r>
            <a:r>
              <a:rPr lang="en-US" sz="4800" dirty="0">
                <a:solidFill>
                  <a:srgbClr val="FF0000"/>
                </a:solidFill>
                <a:latin typeface="Tahoma" pitchFamily="34" charset="0"/>
                <a:sym typeface="Webdings" pitchFamily="18" charset="2"/>
              </a:rPr>
              <a:t>  </a:t>
            </a:r>
            <a:r>
              <a:rPr lang="en-US" sz="4800" dirty="0">
                <a:solidFill>
                  <a:srgbClr val="CC00CC"/>
                </a:solidFill>
                <a:latin typeface="Tahoma" pitchFamily="34" charset="0"/>
                <a:sym typeface="Wingdings" pitchFamily="2" charset="2"/>
              </a:rPr>
              <a:t></a:t>
            </a:r>
          </a:p>
        </p:txBody>
      </p:sp>
    </p:spTree>
    <p:extLst>
      <p:ext uri="{BB962C8B-B14F-4D97-AF65-F5344CB8AC3E}">
        <p14:creationId xmlns:p14="http://schemas.microsoft.com/office/powerpoint/2010/main" val="12428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286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  <p:bldP spid="28685" grpId="1" animBg="1"/>
      <p:bldP spid="28677" grpId="0" animBg="1"/>
      <p:bldP spid="28678" grpId="0" animBg="1"/>
      <p:bldP spid="2867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59603"/>
            <a:ext cx="64008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8686800" cy="38318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5400" b="1" dirty="0" err="1">
                <a:latin typeface="Times New Roman" pitchFamily="18" charset="0"/>
              </a:rPr>
              <a:t>Bé</a:t>
            </a:r>
            <a:r>
              <a:rPr lang="en-US" sz="5400" b="1" dirty="0">
                <a:latin typeface="Times New Roman" pitchFamily="18" charset="0"/>
              </a:rPr>
              <a:t> Mai </a:t>
            </a:r>
            <a:r>
              <a:rPr lang="en-US" sz="5400" b="1" dirty="0" err="1">
                <a:latin typeface="Times New Roman" pitchFamily="18" charset="0"/>
              </a:rPr>
              <a:t>dẫn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Tâm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ra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vườn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rau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và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khoe</a:t>
            </a:r>
            <a:r>
              <a:rPr lang="en-US" sz="5400" b="1" dirty="0">
                <a:latin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</a:rPr>
              <a:t> - </a:t>
            </a:r>
            <a:r>
              <a:rPr lang="en-US" sz="5400" b="1" dirty="0" err="1">
                <a:latin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luống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rau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xanh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tốt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là</a:t>
            </a:r>
            <a:r>
              <a:rPr lang="en-US" sz="5400" b="1" dirty="0">
                <a:latin typeface="Times New Roman" pitchFamily="18" charset="0"/>
              </a:rPr>
              <a:t> do </a:t>
            </a:r>
            <a:r>
              <a:rPr lang="en-US" sz="5400" b="1" dirty="0" err="1">
                <a:latin typeface="Times New Roman" pitchFamily="18" charset="0"/>
              </a:rPr>
              <a:t>tớ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chăm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sóc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đấy</a:t>
            </a:r>
            <a:r>
              <a:rPr lang="en-US" sz="54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1021140"/>
            <a:ext cx="8839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Đọc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đoạn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văn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sau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rồi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gạch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gạch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dưới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danh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từ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riêng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gạch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dưới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danh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từ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chung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khoanh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vào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đại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từ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xưng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hô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6576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36576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3657600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3810000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4600" y="5715000"/>
            <a:ext cx="2781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5867400"/>
            <a:ext cx="2781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43800" y="3680460"/>
            <a:ext cx="1295400" cy="22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43800" y="3855720"/>
            <a:ext cx="1295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273" y="4495800"/>
            <a:ext cx="9213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0273" y="4648200"/>
            <a:ext cx="9213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219200" y="5867400"/>
            <a:ext cx="762000" cy="86001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268849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17920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4164" y="2550855"/>
            <a:ext cx="5978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TỪ LOẠI</a:t>
            </a:r>
          </a:p>
        </p:txBody>
      </p:sp>
    </p:spTree>
    <p:extLst>
      <p:ext uri="{BB962C8B-B14F-4D97-AF65-F5344CB8AC3E}">
        <p14:creationId xmlns:p14="http://schemas.microsoft.com/office/powerpoint/2010/main" val="29353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6F1361-4712-4386-B9BC-4CBFD20B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347200" cy="701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FB2B5-3DC6-4013-95F7-A1AC0F63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75"/>
            <a:ext cx="8229600" cy="1143000"/>
          </a:xfrm>
        </p:spPr>
        <p:txBody>
          <a:bodyPr/>
          <a:lstStyle/>
          <a:p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87BF-B26F-498C-AC91-CCC77E74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BT1.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(BT2).</a:t>
            </a: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661358"/>
            <a:ext cx="8763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</a:rPr>
              <a:t>:  </a:t>
            </a:r>
            <a:r>
              <a:rPr lang="en-US" sz="3200" b="1" dirty="0" err="1">
                <a:latin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in </a:t>
            </a:r>
            <a:r>
              <a:rPr lang="en-US" sz="3200" b="1" dirty="0" err="1">
                <a:latin typeface="Times New Roman" pitchFamily="18" charset="0"/>
              </a:rPr>
              <a:t>đậm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742889"/>
            <a:ext cx="8686800" cy="5355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dirty="0"/>
              <a:t>    </a:t>
            </a:r>
            <a:r>
              <a:rPr lang="en-US" sz="3600" dirty="0" err="1">
                <a:latin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Nguyên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</a:rPr>
              <a:t> sang. </a:t>
            </a:r>
            <a:r>
              <a:rPr lang="en-US" sz="3600" dirty="0" err="1">
                <a:latin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Nguyên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vịn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song </a:t>
            </a:r>
            <a:r>
              <a:rPr lang="en-US" sz="3600" dirty="0" err="1">
                <a:latin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sổ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mắt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nhìn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vợi</a:t>
            </a:r>
            <a:r>
              <a:rPr lang="en-US" sz="3600" dirty="0">
                <a:latin typeface="Times New Roman" pitchFamily="18" charset="0"/>
              </a:rPr>
              <a:t>.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Qua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đường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tôi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ở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khoé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mắt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giọt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lệ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sửa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lăn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xuống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má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mắt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tôi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ra.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ngoái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tôi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đón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thừa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</a:rPr>
              <a:t>bệnh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</a:rPr>
              <a:t>ba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con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ơi</a:t>
            </a:r>
            <a:r>
              <a:rPr lang="en-US" sz="3600" dirty="0">
                <a:latin typeface="Times New Roman" pitchFamily="18" charset="0"/>
              </a:rPr>
              <a:t>!                                                                                                                            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                                            </a:t>
            </a:r>
            <a:r>
              <a:rPr lang="en-US" sz="3600" i="1" dirty="0">
                <a:latin typeface="Times New Roman" pitchFamily="18" charset="0"/>
              </a:rPr>
              <a:t>Theo </a:t>
            </a:r>
            <a:r>
              <a:rPr lang="en-US" sz="3600" i="1" dirty="0" err="1">
                <a:solidFill>
                  <a:srgbClr val="990000"/>
                </a:solidFill>
                <a:latin typeface="Times New Roman" pitchFamily="18" charset="0"/>
              </a:rPr>
              <a:t>Thuỳ</a:t>
            </a:r>
            <a:r>
              <a:rPr lang="en-US" sz="3600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00"/>
                </a:solidFill>
                <a:latin typeface="Times New Roman" pitchFamily="18" charset="0"/>
              </a:rPr>
              <a:t>Linh</a:t>
            </a:r>
            <a:endParaRPr lang="en-US" sz="3600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762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3764" y="300335"/>
            <a:ext cx="597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TỪ LOẠI</a:t>
            </a:r>
          </a:p>
        </p:txBody>
      </p:sp>
    </p:spTree>
    <p:extLst>
      <p:ext uri="{BB962C8B-B14F-4D97-AF65-F5344CB8AC3E}">
        <p14:creationId xmlns:p14="http://schemas.microsoft.com/office/powerpoint/2010/main" val="58891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71735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</a:rPr>
              <a:t>:  </a:t>
            </a:r>
            <a:r>
              <a:rPr lang="en-US" sz="2400" b="1" dirty="0" err="1">
                <a:latin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in </a:t>
            </a:r>
            <a:r>
              <a:rPr lang="en-US" sz="2400" b="1" dirty="0" err="1">
                <a:latin typeface="Times New Roman" pitchFamily="18" charset="0"/>
              </a:rPr>
              <a:t>đậm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6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922559"/>
              </p:ext>
            </p:extLst>
          </p:nvPr>
        </p:nvGraphicFramePr>
        <p:xfrm>
          <a:off x="457200" y="4191000"/>
          <a:ext cx="8229600" cy="24384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FFCCCC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hệ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FFCCCC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FFCCCC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FFCC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670173"/>
            <a:ext cx="8686800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/>
              <a:t>   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sang.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vịn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song </a:t>
            </a:r>
            <a:r>
              <a:rPr lang="en-US" sz="2800" dirty="0" err="1">
                <a:latin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vợi</a:t>
            </a:r>
            <a:r>
              <a:rPr lang="en-US" sz="2800" dirty="0">
                <a:latin typeface="Times New Roman" pitchFamily="18" charset="0"/>
              </a:rPr>
              <a:t>.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Qua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ở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khoé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giọt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má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ngoái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thừa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</a:rPr>
              <a:t>!                                                                                                                           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                                        </a:t>
            </a:r>
            <a:r>
              <a:rPr lang="en-US" sz="2800" i="1" dirty="0">
                <a:latin typeface="Times New Roman" pitchFamily="18" charset="0"/>
              </a:rPr>
              <a:t>Theo </a:t>
            </a:r>
            <a:r>
              <a:rPr lang="en-US" sz="2800" i="1" dirty="0" err="1">
                <a:solidFill>
                  <a:srgbClr val="990000"/>
                </a:solidFill>
                <a:latin typeface="Times New Roman" pitchFamily="18" charset="0"/>
              </a:rPr>
              <a:t>Thuỳ</a:t>
            </a:r>
            <a:r>
              <a:rPr lang="en-US" sz="2800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00"/>
                </a:solidFill>
                <a:latin typeface="Times New Roman" pitchFamily="18" charset="0"/>
              </a:rPr>
              <a:t>Linh</a:t>
            </a:r>
            <a:endParaRPr lang="en-US" sz="2800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8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-228600" y="1"/>
            <a:ext cx="9084334" cy="3124200"/>
          </a:xfrm>
          <a:prstGeom prst="clou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 NHÓM 4 &amp; KĨ THUẬT KHĂN TRẢI BÀN</a:t>
            </a:r>
          </a:p>
        </p:txBody>
      </p:sp>
      <p:sp>
        <p:nvSpPr>
          <p:cNvPr id="25" name="Bevel 24"/>
          <p:cNvSpPr/>
          <p:nvPr/>
        </p:nvSpPr>
        <p:spPr>
          <a:xfrm>
            <a:off x="2514600" y="3352800"/>
            <a:ext cx="6019800" cy="3352800"/>
          </a:xfrm>
          <a:prstGeom prst="bevel">
            <a:avLst>
              <a:gd name="adj" fmla="val 23409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13567" y="3505200"/>
            <a:ext cx="2620633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Ý KIẾN CÁ NHÂN</a:t>
            </a:r>
          </a:p>
        </p:txBody>
      </p:sp>
      <p:sp>
        <p:nvSpPr>
          <p:cNvPr id="27" name="Oval 26"/>
          <p:cNvSpPr/>
          <p:nvPr/>
        </p:nvSpPr>
        <p:spPr>
          <a:xfrm rot="16200000">
            <a:off x="1517075" y="4675909"/>
            <a:ext cx="2620633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Ý KIẾN CÁ NHÂN</a:t>
            </a:r>
          </a:p>
        </p:txBody>
      </p:sp>
      <p:sp>
        <p:nvSpPr>
          <p:cNvPr id="28" name="Oval 27"/>
          <p:cNvSpPr/>
          <p:nvPr/>
        </p:nvSpPr>
        <p:spPr>
          <a:xfrm rot="5400000">
            <a:off x="6923116" y="4815517"/>
            <a:ext cx="2620633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Ý KIẾN CÁ NHÂN</a:t>
            </a:r>
          </a:p>
        </p:txBody>
      </p:sp>
      <p:sp>
        <p:nvSpPr>
          <p:cNvPr id="29" name="Oval 28"/>
          <p:cNvSpPr/>
          <p:nvPr/>
        </p:nvSpPr>
        <p:spPr>
          <a:xfrm>
            <a:off x="4114800" y="6104313"/>
            <a:ext cx="2620633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Ý KIẾN CÁ NHÂN</a:t>
            </a:r>
          </a:p>
        </p:txBody>
      </p:sp>
      <p:sp>
        <p:nvSpPr>
          <p:cNvPr id="31" name="Oval 30"/>
          <p:cNvSpPr/>
          <p:nvPr/>
        </p:nvSpPr>
        <p:spPr>
          <a:xfrm>
            <a:off x="3733800" y="4343400"/>
            <a:ext cx="34290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NHÓM TRƯỞNG THỐNG NHẤT KẾT QUẢ </a:t>
            </a:r>
          </a:p>
        </p:txBody>
      </p:sp>
    </p:spTree>
    <p:extLst>
      <p:ext uri="{BB962C8B-B14F-4D97-AF65-F5344CB8AC3E}">
        <p14:creationId xmlns:p14="http://schemas.microsoft.com/office/powerpoint/2010/main" val="32830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583568"/>
              </p:ext>
            </p:extLst>
          </p:nvPr>
        </p:nvGraphicFramePr>
        <p:xfrm>
          <a:off x="76200" y="3439500"/>
          <a:ext cx="9067800" cy="3266100"/>
        </p:xfrm>
        <a:graphic>
          <a:graphicData uri="http://schemas.openxmlformats.org/drawingml/2006/table">
            <a:tbl>
              <a:tblPr/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71735"/>
            <a:ext cx="8763000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 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Xếp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in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đậm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6200" y="638413"/>
            <a:ext cx="89916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/>
              <a:t>   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sang.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vịn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song </a:t>
            </a:r>
            <a:r>
              <a:rPr lang="en-US" sz="2800" dirty="0" err="1">
                <a:latin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vợi</a:t>
            </a:r>
            <a:r>
              <a:rPr lang="en-US" sz="2800" dirty="0">
                <a:latin typeface="Times New Roman" pitchFamily="18" charset="0"/>
              </a:rPr>
              <a:t>.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Qua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ở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khoé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giọt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má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ngoái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thừa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</a:rPr>
              <a:t>!                                                                              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4092476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4092476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vợi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5600" y="4116050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Qua, ở,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88013785"/>
              </p:ext>
            </p:extLst>
          </p:nvPr>
        </p:nvGraphicFramePr>
        <p:xfrm>
          <a:off x="381000" y="4572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18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1119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Tiêu chí</vt:lpstr>
      <vt:lpstr>PowerPoint Presentation</vt:lpstr>
      <vt:lpstr>PowerPoint Presentation</vt:lpstr>
      <vt:lpstr>PowerPoint Presentation</vt:lpstr>
      <vt:lpstr>PowerPoint Presentation</vt:lpstr>
      <vt:lpstr>Mục tiêu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linhdang</dc:creator>
  <cp:lastModifiedBy>A33515 Vũ Tuấn Long</cp:lastModifiedBy>
  <cp:revision>94</cp:revision>
  <dcterms:created xsi:type="dcterms:W3CDTF">2019-11-18T07:28:43Z</dcterms:created>
  <dcterms:modified xsi:type="dcterms:W3CDTF">2022-12-04T00:40:38Z</dcterms:modified>
</cp:coreProperties>
</file>