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25"/>
  </p:notesMasterIdLst>
  <p:handoutMasterIdLst>
    <p:handoutMasterId r:id="rId26"/>
  </p:handoutMasterIdLst>
  <p:sldIdLst>
    <p:sldId id="312" r:id="rId2"/>
    <p:sldId id="313" r:id="rId3"/>
    <p:sldId id="274" r:id="rId4"/>
    <p:sldId id="292" r:id="rId5"/>
    <p:sldId id="293" r:id="rId6"/>
    <p:sldId id="319" r:id="rId7"/>
    <p:sldId id="303" r:id="rId8"/>
    <p:sldId id="280" r:id="rId9"/>
    <p:sldId id="298" r:id="rId10"/>
    <p:sldId id="316" r:id="rId11"/>
    <p:sldId id="314" r:id="rId12"/>
    <p:sldId id="318" r:id="rId13"/>
    <p:sldId id="276" r:id="rId14"/>
    <p:sldId id="304" r:id="rId15"/>
    <p:sldId id="305" r:id="rId16"/>
    <p:sldId id="306" r:id="rId17"/>
    <p:sldId id="282" r:id="rId18"/>
    <p:sldId id="320" r:id="rId19"/>
    <p:sldId id="315" r:id="rId20"/>
    <p:sldId id="321" r:id="rId21"/>
    <p:sldId id="290" r:id="rId22"/>
    <p:sldId id="317" r:id="rId23"/>
    <p:sldId id="301" r:id="rId24"/>
  </p:sldIdLst>
  <p:sldSz cx="12192000" cy="6858000"/>
  <p:notesSz cx="7021513" cy="9299575"/>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FFFF"/>
    <a:srgbClr val="FF0066"/>
    <a:srgbClr val="FF9900"/>
    <a:srgbClr val="FFFF00"/>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5" autoAdjust="0"/>
    <p:restoredTop sz="94576" autoAdjust="0"/>
  </p:normalViewPr>
  <p:slideViewPr>
    <p:cSldViewPr>
      <p:cViewPr varScale="1">
        <p:scale>
          <a:sx n="83" d="100"/>
          <a:sy n="83" d="100"/>
        </p:scale>
        <p:origin x="442"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12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B5A223F-DC0B-41C4-8B94-D627F115A3CE}"/>
              </a:ext>
            </a:extLst>
          </p:cNvPr>
          <p:cNvSpPr>
            <a:spLocks noGrp="1" noChangeArrowheads="1"/>
          </p:cNvSpPr>
          <p:nvPr>
            <p:ph type="hdr" sz="quarter"/>
          </p:nvPr>
        </p:nvSpPr>
        <p:spPr bwMode="auto">
          <a:xfrm>
            <a:off x="0"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40963" name="Rectangle 3">
            <a:extLst>
              <a:ext uri="{FF2B5EF4-FFF2-40B4-BE49-F238E27FC236}">
                <a16:creationId xmlns:a16="http://schemas.microsoft.com/office/drawing/2014/main" id="{E8BDD403-7385-40E4-AB69-C91CD5BF1920}"/>
              </a:ext>
            </a:extLst>
          </p:cNvPr>
          <p:cNvSpPr>
            <a:spLocks noGrp="1" noChangeArrowheads="1"/>
          </p:cNvSpPr>
          <p:nvPr>
            <p:ph type="dt" sz="quarter" idx="1"/>
          </p:nvPr>
        </p:nvSpPr>
        <p:spPr bwMode="auto">
          <a:xfrm>
            <a:off x="3976688" y="0"/>
            <a:ext cx="30432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40964" name="Rectangle 4">
            <a:extLst>
              <a:ext uri="{FF2B5EF4-FFF2-40B4-BE49-F238E27FC236}">
                <a16:creationId xmlns:a16="http://schemas.microsoft.com/office/drawing/2014/main" id="{4861F1AD-4DDC-4E89-9251-3F1D1E01888C}"/>
              </a:ext>
            </a:extLst>
          </p:cNvPr>
          <p:cNvSpPr>
            <a:spLocks noGrp="1" noChangeArrowheads="1"/>
          </p:cNvSpPr>
          <p:nvPr>
            <p:ph type="ftr" sz="quarter" idx="2"/>
          </p:nvPr>
        </p:nvSpPr>
        <p:spPr bwMode="auto">
          <a:xfrm>
            <a:off x="0" y="883285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40965" name="Rectangle 5">
            <a:extLst>
              <a:ext uri="{FF2B5EF4-FFF2-40B4-BE49-F238E27FC236}">
                <a16:creationId xmlns:a16="http://schemas.microsoft.com/office/drawing/2014/main" id="{42CF2CDB-8128-40AD-B114-E460F955A5F8}"/>
              </a:ext>
            </a:extLst>
          </p:cNvPr>
          <p:cNvSpPr>
            <a:spLocks noGrp="1" noChangeArrowheads="1"/>
          </p:cNvSpPr>
          <p:nvPr>
            <p:ph type="sldNum" sz="quarter" idx="3"/>
          </p:nvPr>
        </p:nvSpPr>
        <p:spPr bwMode="auto">
          <a:xfrm>
            <a:off x="3976688" y="8832850"/>
            <a:ext cx="30432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b" anchorCtr="0" compatLnSpc="1">
            <a:prstTxWarp prst="textNoShape">
              <a:avLst/>
            </a:prstTxWarp>
          </a:bodyPr>
          <a:lstStyle>
            <a:lvl1pPr algn="r" defTabSz="931863" eaLnBrk="1" hangingPunct="1">
              <a:defRPr sz="1200">
                <a:latin typeface="Arial" panose="020B0604020202020204" pitchFamily="34" charset="0"/>
              </a:defRPr>
            </a:lvl1pPr>
          </a:lstStyle>
          <a:p>
            <a:fld id="{1CC75724-B004-43D2-9BD5-8C8F26E717E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14DDFA-B5EB-42B2-AE37-C648305B08C4}"/>
              </a:ext>
            </a:extLst>
          </p:cNvPr>
          <p:cNvSpPr>
            <a:spLocks noGrp="1"/>
          </p:cNvSpPr>
          <p:nvPr>
            <p:ph type="hdr" sz="quarter"/>
          </p:nvPr>
        </p:nvSpPr>
        <p:spPr>
          <a:xfrm>
            <a:off x="0" y="0"/>
            <a:ext cx="3043238" cy="46513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90A86147-9DB7-4F64-BB19-B4ECF5056AF7}"/>
              </a:ext>
            </a:extLst>
          </p:cNvPr>
          <p:cNvSpPr>
            <a:spLocks noGrp="1"/>
          </p:cNvSpPr>
          <p:nvPr>
            <p:ph type="dt" idx="1"/>
          </p:nvPr>
        </p:nvSpPr>
        <p:spPr>
          <a:xfrm>
            <a:off x="3976688" y="0"/>
            <a:ext cx="3043237" cy="465138"/>
          </a:xfrm>
          <a:prstGeom prst="rect">
            <a:avLst/>
          </a:prstGeom>
        </p:spPr>
        <p:txBody>
          <a:bodyPr vert="horz" lIns="91440" tIns="45720" rIns="91440" bIns="45720" rtlCol="0"/>
          <a:lstStyle>
            <a:lvl1pPr algn="r" eaLnBrk="1" hangingPunct="1">
              <a:defRPr sz="1200"/>
            </a:lvl1pPr>
          </a:lstStyle>
          <a:p>
            <a:pPr>
              <a:defRPr/>
            </a:pPr>
            <a:fld id="{78918722-13C4-4193-92AA-12F5185654BE}" type="datetimeFigureOut">
              <a:rPr lang="en-US"/>
              <a:pPr>
                <a:defRPr/>
              </a:pPr>
              <a:t>4/27/2022</a:t>
            </a:fld>
            <a:endParaRPr lang="en-US"/>
          </a:p>
        </p:txBody>
      </p:sp>
      <p:sp>
        <p:nvSpPr>
          <p:cNvPr id="4" name="Slide Image Placeholder 3">
            <a:extLst>
              <a:ext uri="{FF2B5EF4-FFF2-40B4-BE49-F238E27FC236}">
                <a16:creationId xmlns:a16="http://schemas.microsoft.com/office/drawing/2014/main" id="{8285E840-A768-4A9F-9988-7D8E96498126}"/>
              </a:ext>
            </a:extLst>
          </p:cNvPr>
          <p:cNvSpPr>
            <a:spLocks noGrp="1" noRot="1" noChangeAspect="1"/>
          </p:cNvSpPr>
          <p:nvPr>
            <p:ph type="sldImg" idx="2"/>
          </p:nvPr>
        </p:nvSpPr>
        <p:spPr>
          <a:xfrm>
            <a:off x="411163" y="696913"/>
            <a:ext cx="6199187" cy="348773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618F0D7-DA62-4F47-81F0-53043C0EF01C}"/>
              </a:ext>
            </a:extLst>
          </p:cNvPr>
          <p:cNvSpPr>
            <a:spLocks noGrp="1"/>
          </p:cNvSpPr>
          <p:nvPr>
            <p:ph type="body" sz="quarter" idx="3"/>
          </p:nvPr>
        </p:nvSpPr>
        <p:spPr>
          <a:xfrm>
            <a:off x="701675" y="4418013"/>
            <a:ext cx="5618163" cy="41846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93F9C1D-5FB4-49C5-9045-236542E4B2D4}"/>
              </a:ext>
            </a:extLst>
          </p:cNvPr>
          <p:cNvSpPr>
            <a:spLocks noGrp="1"/>
          </p:cNvSpPr>
          <p:nvPr>
            <p:ph type="ftr" sz="quarter" idx="4"/>
          </p:nvPr>
        </p:nvSpPr>
        <p:spPr>
          <a:xfrm>
            <a:off x="0" y="8832850"/>
            <a:ext cx="3043238" cy="465138"/>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34A902AA-1CDF-4756-B700-496988C6CF42}"/>
              </a:ext>
            </a:extLst>
          </p:cNvPr>
          <p:cNvSpPr>
            <a:spLocks noGrp="1"/>
          </p:cNvSpPr>
          <p:nvPr>
            <p:ph type="sldNum" sz="quarter" idx="5"/>
          </p:nvPr>
        </p:nvSpPr>
        <p:spPr>
          <a:xfrm>
            <a:off x="3976688" y="8832850"/>
            <a:ext cx="3043237"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5AC37DA-B7F0-4A49-9BDB-950E89621C8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7E6485D-C92C-4E5B-B148-7D612FD1B39A}" type="slidenum">
              <a:rPr lang="en-US" altLang="en-US" smtClean="0"/>
              <a:pPr/>
              <a:t>‹#›</a:t>
            </a:fld>
            <a:endParaRPr lang="en-US" altLang="en-US"/>
          </a:p>
        </p:txBody>
      </p:sp>
    </p:spTree>
    <p:extLst>
      <p:ext uri="{BB962C8B-B14F-4D97-AF65-F5344CB8AC3E}">
        <p14:creationId xmlns:p14="http://schemas.microsoft.com/office/powerpoint/2010/main" val="63324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80D4C75-2E19-4D33-9106-8F51C7DFA6CF}" type="slidenum">
              <a:rPr lang="en-US" altLang="en-US" smtClean="0"/>
              <a:pPr/>
              <a:t>‹#›</a:t>
            </a:fld>
            <a:endParaRPr lang="en-US" altLang="en-US"/>
          </a:p>
        </p:txBody>
      </p:sp>
    </p:spTree>
    <p:extLst>
      <p:ext uri="{BB962C8B-B14F-4D97-AF65-F5344CB8AC3E}">
        <p14:creationId xmlns:p14="http://schemas.microsoft.com/office/powerpoint/2010/main" val="388686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719002D-2800-44FE-ADF9-AEC4BCA46305}" type="slidenum">
              <a:rPr lang="en-US" altLang="en-US" smtClean="0"/>
              <a:pPr/>
              <a:t>‹#›</a:t>
            </a:fld>
            <a:endParaRPr lang="en-US" altLang="en-US"/>
          </a:p>
        </p:txBody>
      </p:sp>
    </p:spTree>
    <p:extLst>
      <p:ext uri="{BB962C8B-B14F-4D97-AF65-F5344CB8AC3E}">
        <p14:creationId xmlns:p14="http://schemas.microsoft.com/office/powerpoint/2010/main" val="130835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9239662-2BA0-4C50-824D-6BCDD541ECE4}" type="slidenum">
              <a:rPr lang="en-US" altLang="en-US" smtClean="0"/>
              <a:pPr/>
              <a:t>‹#›</a:t>
            </a:fld>
            <a:endParaRPr lang="en-US" altLang="en-US"/>
          </a:p>
        </p:txBody>
      </p:sp>
    </p:spTree>
    <p:extLst>
      <p:ext uri="{BB962C8B-B14F-4D97-AF65-F5344CB8AC3E}">
        <p14:creationId xmlns:p14="http://schemas.microsoft.com/office/powerpoint/2010/main" val="201522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B9CD1BA-C22C-47A8-B68D-79B32D6FE387}" type="slidenum">
              <a:rPr lang="en-US" altLang="en-US" smtClean="0"/>
              <a:pPr/>
              <a:t>‹#›</a:t>
            </a:fld>
            <a:endParaRPr lang="en-US" altLang="en-US"/>
          </a:p>
        </p:txBody>
      </p:sp>
    </p:spTree>
    <p:extLst>
      <p:ext uri="{BB962C8B-B14F-4D97-AF65-F5344CB8AC3E}">
        <p14:creationId xmlns:p14="http://schemas.microsoft.com/office/powerpoint/2010/main" val="116604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DD46B0E-37BF-4344-A405-5E2B69C83326}" type="slidenum">
              <a:rPr lang="en-US" altLang="en-US" smtClean="0"/>
              <a:pPr/>
              <a:t>‹#›</a:t>
            </a:fld>
            <a:endParaRPr lang="en-US" altLang="en-US"/>
          </a:p>
        </p:txBody>
      </p:sp>
    </p:spTree>
    <p:extLst>
      <p:ext uri="{BB962C8B-B14F-4D97-AF65-F5344CB8AC3E}">
        <p14:creationId xmlns:p14="http://schemas.microsoft.com/office/powerpoint/2010/main" val="288242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BC61F68-E4E7-4145-9D25-2E7E620533FA}" type="slidenum">
              <a:rPr lang="en-US" altLang="en-US" smtClean="0"/>
              <a:pPr/>
              <a:t>‹#›</a:t>
            </a:fld>
            <a:endParaRPr lang="en-US" altLang="en-US"/>
          </a:p>
        </p:txBody>
      </p:sp>
    </p:spTree>
    <p:extLst>
      <p:ext uri="{BB962C8B-B14F-4D97-AF65-F5344CB8AC3E}">
        <p14:creationId xmlns:p14="http://schemas.microsoft.com/office/powerpoint/2010/main" val="220537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7CC3BF6A-873A-4546-B709-59F609A0DFD8}" type="slidenum">
              <a:rPr lang="en-US" altLang="en-US" smtClean="0"/>
              <a:pPr/>
              <a:t>‹#›</a:t>
            </a:fld>
            <a:endParaRPr lang="en-US" altLang="en-US"/>
          </a:p>
        </p:txBody>
      </p:sp>
    </p:spTree>
    <p:extLst>
      <p:ext uri="{BB962C8B-B14F-4D97-AF65-F5344CB8AC3E}">
        <p14:creationId xmlns:p14="http://schemas.microsoft.com/office/powerpoint/2010/main" val="8668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888DBDD-6A0D-4614-9B87-69A1B0F7C93C}" type="slidenum">
              <a:rPr lang="en-US" altLang="en-US" smtClean="0"/>
              <a:pPr/>
              <a:t>‹#›</a:t>
            </a:fld>
            <a:endParaRPr lang="en-US" altLang="en-US"/>
          </a:p>
        </p:txBody>
      </p:sp>
    </p:spTree>
    <p:extLst>
      <p:ext uri="{BB962C8B-B14F-4D97-AF65-F5344CB8AC3E}">
        <p14:creationId xmlns:p14="http://schemas.microsoft.com/office/powerpoint/2010/main" val="27864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D848E17-7FF3-4866-8E66-E66BBB6DC788}" type="slidenum">
              <a:rPr lang="en-US" altLang="en-US" smtClean="0"/>
              <a:pPr/>
              <a:t>‹#›</a:t>
            </a:fld>
            <a:endParaRPr lang="en-US" altLang="en-US"/>
          </a:p>
        </p:txBody>
      </p:sp>
    </p:spTree>
    <p:extLst>
      <p:ext uri="{BB962C8B-B14F-4D97-AF65-F5344CB8AC3E}">
        <p14:creationId xmlns:p14="http://schemas.microsoft.com/office/powerpoint/2010/main" val="224922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9038963-FE12-4180-8CD2-CD5F67384BC0}" type="slidenum">
              <a:rPr lang="en-US" altLang="en-US" smtClean="0"/>
              <a:pPr/>
              <a:t>‹#›</a:t>
            </a:fld>
            <a:endParaRPr lang="en-US" altLang="en-US"/>
          </a:p>
        </p:txBody>
      </p:sp>
    </p:spTree>
    <p:extLst>
      <p:ext uri="{BB962C8B-B14F-4D97-AF65-F5344CB8AC3E}">
        <p14:creationId xmlns:p14="http://schemas.microsoft.com/office/powerpoint/2010/main" val="35776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362EB-D330-4276-B8DD-836478B91D0C}" type="slidenum">
              <a:rPr lang="en-US" altLang="en-US" smtClean="0"/>
              <a:pPr/>
              <a:t>‹#›</a:t>
            </a:fld>
            <a:endParaRPr lang="en-US" altLang="en-US"/>
          </a:p>
        </p:txBody>
      </p:sp>
    </p:spTree>
    <p:extLst>
      <p:ext uri="{BB962C8B-B14F-4D97-AF65-F5344CB8AC3E}">
        <p14:creationId xmlns:p14="http://schemas.microsoft.com/office/powerpoint/2010/main" val="115754285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7" descr="xmascandles">
            <a:extLst>
              <a:ext uri="{FF2B5EF4-FFF2-40B4-BE49-F238E27FC236}">
                <a16:creationId xmlns:a16="http://schemas.microsoft.com/office/drawing/2014/main" id="{853A4C55-D8F8-449B-9CD5-AA5A687D095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72526" y="5486401"/>
            <a:ext cx="1895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4" descr="photo-1">
            <a:extLst>
              <a:ext uri="{FF2B5EF4-FFF2-40B4-BE49-F238E27FC236}">
                <a16:creationId xmlns:a16="http://schemas.microsoft.com/office/drawing/2014/main" id="{A3B33998-003D-4919-91C3-C16F5F344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24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srcRect l="16875" t="30857" r="9375" b="1"/>
          <a:stretch/>
        </p:blipFill>
        <p:spPr>
          <a:xfrm>
            <a:off x="266700" y="-152400"/>
            <a:ext cx="11658600" cy="784629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a:extLst>
              <a:ext uri="{FF2B5EF4-FFF2-40B4-BE49-F238E27FC236}">
                <a16:creationId xmlns:a16="http://schemas.microsoft.com/office/drawing/2014/main" id="{8AA50DC8-BFF9-427B-BADB-C6E5939F1698}"/>
              </a:ext>
            </a:extLst>
          </p:cNvPr>
          <p:cNvSpPr>
            <a:spLocks noChangeArrowheads="1"/>
          </p:cNvSpPr>
          <p:nvPr/>
        </p:nvSpPr>
        <p:spPr bwMode="auto">
          <a:xfrm>
            <a:off x="381000" y="1066800"/>
            <a:ext cx="115062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3600" b="1" dirty="0" smtClean="0">
                <a:solidFill>
                  <a:srgbClr val="0000FF"/>
                </a:solidFill>
                <a:latin typeface="Times New Roman" panose="02020603050405020304" pitchFamily="18" charset="0"/>
              </a:rPr>
              <a:t>* </a:t>
            </a:r>
            <a:r>
              <a:rPr lang="en-US" altLang="en-US" sz="3600" b="1" dirty="0" err="1" smtClean="0">
                <a:solidFill>
                  <a:srgbClr val="0000FF"/>
                </a:solidFill>
                <a:latin typeface="Times New Roman" panose="02020603050405020304" pitchFamily="18" charset="0"/>
              </a:rPr>
              <a:t>Toàn</a:t>
            </a:r>
            <a:r>
              <a:rPr lang="en-US" altLang="en-US" sz="3600" b="1" dirty="0" smtClean="0">
                <a:solidFill>
                  <a:srgbClr val="0000FF"/>
                </a:solidFill>
                <a:latin typeface="Times New Roman" panose="02020603050405020304" pitchFamily="18" charset="0"/>
              </a:rPr>
              <a:t> </a:t>
            </a:r>
            <a:r>
              <a:rPr lang="en-US" altLang="en-US" sz="3600" b="1" dirty="0" err="1" smtClean="0">
                <a:solidFill>
                  <a:srgbClr val="0000FF"/>
                </a:solidFill>
                <a:latin typeface="Times New Roman" panose="02020603050405020304" pitchFamily="18" charset="0"/>
              </a:rPr>
              <a:t>bài</a:t>
            </a:r>
            <a:r>
              <a:rPr lang="en-US" altLang="en-US" sz="3600" b="1" dirty="0" smtClean="0">
                <a:solidFill>
                  <a:srgbClr val="0000FF"/>
                </a:solidFill>
                <a:latin typeface="Times New Roman" panose="02020603050405020304" pitchFamily="18" charset="0"/>
              </a:rPr>
              <a:t> </a:t>
            </a:r>
            <a:r>
              <a:rPr lang="en-US" altLang="en-US" sz="3600" b="1" dirty="0" err="1" smtClean="0">
                <a:solidFill>
                  <a:srgbClr val="0000FF"/>
                </a:solidFill>
                <a:latin typeface="Times New Roman" panose="02020603050405020304" pitchFamily="18" charset="0"/>
              </a:rPr>
              <a:t>đọc</a:t>
            </a:r>
            <a:r>
              <a:rPr lang="en-US" altLang="en-US" sz="3600" b="1" dirty="0" smtClean="0">
                <a:solidFill>
                  <a:srgbClr val="0000FF"/>
                </a:solidFill>
                <a:latin typeface="Times New Roman" panose="02020603050405020304" pitchFamily="18" charset="0"/>
              </a:rPr>
              <a:t> </a:t>
            </a:r>
            <a:r>
              <a:rPr lang="en-US" altLang="en-US" sz="3600" b="1" dirty="0" err="1" smtClean="0">
                <a:solidFill>
                  <a:srgbClr val="0000FF"/>
                </a:solidFill>
                <a:latin typeface="Times New Roman" panose="02020603050405020304" pitchFamily="18" charset="0"/>
              </a:rPr>
              <a:t>giọng</a:t>
            </a:r>
            <a:r>
              <a:rPr lang="en-US" altLang="en-US" sz="3600" b="1" dirty="0" smtClean="0">
                <a:solidFill>
                  <a:srgbClr val="0000FF"/>
                </a:solidFill>
                <a:latin typeface="Times New Roman" panose="02020603050405020304" pitchFamily="18" charset="0"/>
              </a:rPr>
              <a:t> </a:t>
            </a:r>
            <a:r>
              <a:rPr lang="en-US" altLang="en-US" sz="3600" b="1" dirty="0" err="1" smtClean="0">
                <a:solidFill>
                  <a:srgbClr val="0000FF"/>
                </a:solidFill>
                <a:latin typeface="Times New Roman" panose="02020603050405020304" pitchFamily="18" charset="0"/>
              </a:rPr>
              <a:t>kể</a:t>
            </a:r>
            <a:r>
              <a:rPr lang="en-US" altLang="en-US" sz="3600" b="1" dirty="0" smtClean="0">
                <a:solidFill>
                  <a:srgbClr val="0000FF"/>
                </a:solidFill>
                <a:latin typeface="Times New Roman" panose="02020603050405020304" pitchFamily="18" charset="0"/>
              </a:rPr>
              <a:t> </a:t>
            </a:r>
            <a:r>
              <a:rPr lang="en-US" altLang="en-US" sz="3600" b="1" dirty="0" err="1" smtClean="0">
                <a:solidFill>
                  <a:srgbClr val="0000FF"/>
                </a:solidFill>
                <a:latin typeface="Times New Roman" panose="02020603050405020304" pitchFamily="18" charset="0"/>
              </a:rPr>
              <a:t>chậm</a:t>
            </a:r>
            <a:r>
              <a:rPr lang="en-US" altLang="en-US" sz="3600" b="1" dirty="0" smtClean="0">
                <a:solidFill>
                  <a:srgbClr val="0000FF"/>
                </a:solidFill>
                <a:latin typeface="Times New Roman" panose="02020603050405020304" pitchFamily="18" charset="0"/>
              </a:rPr>
              <a:t> </a:t>
            </a:r>
            <a:r>
              <a:rPr lang="en-US" altLang="en-US" sz="3600" b="1" dirty="0" err="1" smtClean="0">
                <a:solidFill>
                  <a:srgbClr val="0000FF"/>
                </a:solidFill>
                <a:latin typeface="Times New Roman" panose="02020603050405020304" pitchFamily="18" charset="0"/>
              </a:rPr>
              <a:t>rãi</a:t>
            </a:r>
            <a:r>
              <a:rPr lang="en-US" altLang="en-US" sz="3600" b="1" dirty="0" smtClean="0">
                <a:solidFill>
                  <a:srgbClr val="0000FF"/>
                </a:solidFill>
                <a:latin typeface="Times New Roman" panose="02020603050405020304" pitchFamily="18" charset="0"/>
              </a:rPr>
              <a:t>, </a:t>
            </a:r>
            <a:r>
              <a:rPr lang="en-US" altLang="en-US" sz="3600" b="1" dirty="0" err="1" smtClean="0">
                <a:solidFill>
                  <a:srgbClr val="0000FF"/>
                </a:solidFill>
                <a:latin typeface="Times New Roman" panose="02020603050405020304" pitchFamily="18" charset="0"/>
              </a:rPr>
              <a:t>thông</a:t>
            </a:r>
            <a:r>
              <a:rPr lang="en-US" altLang="en-US" sz="3600" b="1" dirty="0" smtClean="0">
                <a:solidFill>
                  <a:srgbClr val="0000FF"/>
                </a:solidFill>
                <a:latin typeface="Times New Roman" panose="02020603050405020304" pitchFamily="18" charset="0"/>
              </a:rPr>
              <a:t> </a:t>
            </a:r>
            <a:r>
              <a:rPr lang="en-US" altLang="en-US" sz="3600" b="1" dirty="0" err="1" smtClean="0">
                <a:solidFill>
                  <a:srgbClr val="0000FF"/>
                </a:solidFill>
                <a:latin typeface="Times New Roman" panose="02020603050405020304" pitchFamily="18" charset="0"/>
              </a:rPr>
              <a:t>thả</a:t>
            </a:r>
            <a:r>
              <a:rPr lang="en-US" altLang="en-US" sz="3600" b="1" dirty="0" smtClean="0">
                <a:solidFill>
                  <a:srgbClr val="0000FF"/>
                </a:solidFill>
                <a:latin typeface="Times New Roman" panose="02020603050405020304" pitchFamily="18" charset="0"/>
              </a:rPr>
              <a:t>.</a:t>
            </a:r>
          </a:p>
          <a:p>
            <a:pPr>
              <a:spcBef>
                <a:spcPct val="0"/>
              </a:spcBef>
              <a:buClrTx/>
              <a:buSzTx/>
              <a:buFontTx/>
              <a:buNone/>
            </a:pPr>
            <a:r>
              <a:rPr lang="en-US" altLang="en-US" sz="3600" b="1" dirty="0" smtClean="0">
                <a:solidFill>
                  <a:srgbClr val="0000FF"/>
                </a:solidFill>
                <a:latin typeface="Times New Roman" panose="02020603050405020304" pitchFamily="18" charset="0"/>
              </a:rPr>
              <a:t>* </a:t>
            </a:r>
            <a:r>
              <a:rPr lang="en-US" altLang="en-US" sz="3600" b="1" dirty="0" err="1" smtClean="0">
                <a:solidFill>
                  <a:srgbClr val="0000FF"/>
                </a:solidFill>
                <a:latin typeface="Times New Roman" panose="02020603050405020304" pitchFamily="18" charset="0"/>
              </a:rPr>
              <a:t>Đoạn</a:t>
            </a:r>
            <a:r>
              <a:rPr lang="en-US" altLang="en-US" sz="3600" b="1" dirty="0" smtClean="0">
                <a:solidFill>
                  <a:srgbClr val="0000FF"/>
                </a:solidFill>
                <a:latin typeface="Times New Roman" panose="02020603050405020304" pitchFamily="18" charset="0"/>
              </a:rPr>
              <a:t> </a:t>
            </a:r>
            <a:r>
              <a:rPr lang="en-US" altLang="en-US" sz="3600" b="1" dirty="0" err="1" smtClean="0">
                <a:solidFill>
                  <a:srgbClr val="0000FF"/>
                </a:solidFill>
                <a:latin typeface="Times New Roman" panose="02020603050405020304" pitchFamily="18" charset="0"/>
              </a:rPr>
              <a:t>cuối</a:t>
            </a:r>
            <a:r>
              <a:rPr lang="en-US" altLang="en-US" sz="3600" b="1" dirty="0" smtClean="0">
                <a:solidFill>
                  <a:srgbClr val="0000FF"/>
                </a:solidFill>
                <a:latin typeface="Times New Roman" panose="02020603050405020304" pitchFamily="18" charset="0"/>
              </a:rPr>
              <a:t> </a:t>
            </a:r>
            <a:r>
              <a:rPr lang="en-US" altLang="en-US" sz="4000" b="1" dirty="0" err="1" smtClean="0">
                <a:solidFill>
                  <a:srgbClr val="0000FF"/>
                </a:solidFill>
                <a:latin typeface="Times New Roman" panose="02020603050405020304" pitchFamily="18" charset="0"/>
              </a:rPr>
              <a:t>đọc</a:t>
            </a:r>
            <a:r>
              <a:rPr lang="en-US" altLang="en-US" sz="4000" b="1" dirty="0" smtClean="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giọng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hồi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hộp</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dồn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dập</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đọc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đúng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tiếng</a:t>
            </a:r>
            <a:r>
              <a:rPr lang="en-US" altLang="en-US" sz="4000" b="1" dirty="0">
                <a:solidFill>
                  <a:srgbClr val="0000FF"/>
                </a:solidFill>
                <a:latin typeface="Times New Roman" panose="02020603050405020304" pitchFamily="18" charset="0"/>
              </a:rPr>
              <a:t> la (</a:t>
            </a:r>
            <a:r>
              <a:rPr lang="en-US" altLang="en-US" sz="4000" b="1" i="1" dirty="0" err="1">
                <a:solidFill>
                  <a:schemeClr val="tx2"/>
                </a:solidFill>
                <a:latin typeface="Times New Roman" panose="02020603050405020304" pitchFamily="18" charset="0"/>
              </a:rPr>
              <a:t>Hoa</a:t>
            </a:r>
            <a:r>
              <a:rPr lang="en-US" altLang="en-US" sz="4000" b="1" i="1" dirty="0">
                <a:solidFill>
                  <a:schemeClr val="tx2"/>
                </a:solidFill>
                <a:latin typeface="Times New Roman" panose="02020603050405020304" pitchFamily="18" charset="0"/>
              </a:rPr>
              <a:t>, Lan </a:t>
            </a:r>
            <a:r>
              <a:rPr lang="en-US" altLang="en-US" sz="4000" b="1" i="1" dirty="0" err="1">
                <a:solidFill>
                  <a:schemeClr val="tx2"/>
                </a:solidFill>
                <a:latin typeface="Times New Roman" panose="02020603050405020304" pitchFamily="18" charset="0"/>
              </a:rPr>
              <a:t>tàu</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hỏa</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đến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nhấn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giọng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ngư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thê</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hiện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phản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ứng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kịp</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thời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động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dũng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cảm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cứu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nho</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của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Út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Vịnh</a:t>
            </a:r>
            <a:r>
              <a:rPr lang="en-US" altLang="en-US" sz="4000" b="1" dirty="0">
                <a:solidFill>
                  <a:srgbClr val="0000FF"/>
                </a:solidFill>
                <a:latin typeface="Times New Roman" panose="02020603050405020304" pitchFamily="18" charset="0"/>
              </a:rPr>
              <a:t> </a:t>
            </a:r>
            <a:r>
              <a:rPr lang="en-US" altLang="en-US" sz="4000" b="1" dirty="0" smtClean="0">
                <a:solidFill>
                  <a:srgbClr val="0000FF"/>
                </a:solidFill>
                <a:latin typeface="Times New Roman" panose="02020603050405020304" pitchFamily="18" charset="0"/>
              </a:rPr>
              <a:t>(</a:t>
            </a:r>
            <a:r>
              <a:rPr lang="en-US" altLang="en-US" sz="4000" b="1" i="1" dirty="0" err="1" smtClean="0">
                <a:solidFill>
                  <a:schemeClr val="tx2"/>
                </a:solidFill>
                <a:latin typeface="Times New Roman" panose="02020603050405020304" pitchFamily="18" charset="0"/>
              </a:rPr>
              <a:t>lao</a:t>
            </a:r>
            <a:r>
              <a:rPr lang="en-US" altLang="en-US" sz="4000" b="1" i="1" dirty="0" smtClean="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ra</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như</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tên</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bắn</a:t>
            </a:r>
            <a:r>
              <a:rPr lang="en-US" altLang="en-US" sz="4000" b="1" i="1" dirty="0">
                <a:solidFill>
                  <a:schemeClr val="tx2"/>
                </a:solidFill>
                <a:latin typeface="Times New Roman" panose="02020603050405020304" pitchFamily="18" charset="0"/>
              </a:rPr>
              <a:t>, la </a:t>
            </a:r>
            <a:r>
              <a:rPr lang="en-US" altLang="en-US" sz="4000" b="1" i="1" dirty="0" err="1">
                <a:solidFill>
                  <a:schemeClr val="tx2"/>
                </a:solidFill>
                <a:latin typeface="Times New Roman" panose="02020603050405020304" pitchFamily="18" charset="0"/>
              </a:rPr>
              <a:t>lớn</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nhào</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tới</a:t>
            </a:r>
            <a:r>
              <a:rPr lang="en-US" altLang="en-US" sz="4000" b="1" dirty="0">
                <a:solidFill>
                  <a:srgbClr val="0000FF"/>
                </a:solidFill>
                <a:latin typeface="Times New Roman" panose="02020603050405020304" pitchFamily="18" charset="0"/>
              </a:rPr>
              <a:t>)</a:t>
            </a:r>
          </a:p>
        </p:txBody>
      </p:sp>
      <p:sp>
        <p:nvSpPr>
          <p:cNvPr id="20486" name="Text Box 6">
            <a:extLst>
              <a:ext uri="{FF2B5EF4-FFF2-40B4-BE49-F238E27FC236}">
                <a16:creationId xmlns:a16="http://schemas.microsoft.com/office/drawing/2014/main" id="{2463A885-FD93-46B4-8EDE-05091EE92A3C}"/>
              </a:ext>
            </a:extLst>
          </p:cNvPr>
          <p:cNvSpPr txBox="1">
            <a:spLocks noChangeArrowheads="1"/>
          </p:cNvSpPr>
          <p:nvPr/>
        </p:nvSpPr>
        <p:spPr bwMode="auto">
          <a:xfrm>
            <a:off x="3429000" y="152400"/>
            <a:ext cx="396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000" b="1" u="sng" dirty="0" err="1">
                <a:solidFill>
                  <a:srgbClr val="FF0000"/>
                </a:solidFill>
                <a:latin typeface="Times New Roman" panose="02020603050405020304" pitchFamily="18" charset="0"/>
              </a:rPr>
              <a:t>Hướng</a:t>
            </a:r>
            <a:r>
              <a:rPr lang="en-US" altLang="en-US" sz="4000" b="1" u="sng" dirty="0">
                <a:solidFill>
                  <a:srgbClr val="FF0000"/>
                </a:solidFill>
                <a:latin typeface="Times New Roman" panose="02020603050405020304" pitchFamily="18" charset="0"/>
              </a:rPr>
              <a:t> </a:t>
            </a:r>
            <a:r>
              <a:rPr lang="en-US" altLang="en-US" sz="4000" b="1" u="sng" dirty="0" err="1">
                <a:solidFill>
                  <a:srgbClr val="FF0000"/>
                </a:solidFill>
                <a:latin typeface="Times New Roman" panose="02020603050405020304" pitchFamily="18" charset="0"/>
              </a:rPr>
              <a:t>dẫn</a:t>
            </a:r>
            <a:r>
              <a:rPr lang="en-US" altLang="en-US" sz="4000" b="1" u="sng" dirty="0">
                <a:solidFill>
                  <a:srgbClr val="FF0000"/>
                </a:solidFill>
                <a:latin typeface="Times New Roman" panose="02020603050405020304" pitchFamily="18" charset="0"/>
              </a:rPr>
              <a:t> </a:t>
            </a:r>
            <a:r>
              <a:rPr lang="en-US" altLang="en-US" sz="4000" b="1" u="sng" dirty="0" err="1">
                <a:solidFill>
                  <a:srgbClr val="FF0000"/>
                </a:solidFill>
                <a:latin typeface="Times New Roman" panose="02020603050405020304" pitchFamily="18" charset="0"/>
              </a:rPr>
              <a:t>đọc</a:t>
            </a:r>
            <a:endParaRPr lang="en-US" altLang="en-US" sz="4000" b="1" u="sng"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462729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circle(in)">
                                      <p:cBhvr>
                                        <p:cTn id="7" dur="20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circle(in)">
                                      <p:cBhvr>
                                        <p:cTn id="12" dur="2000"/>
                                        <p:tgtEl>
                                          <p:spTgt spid="204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485">
                                            <p:txEl>
                                              <p:pRg st="0" end="0"/>
                                            </p:txEl>
                                          </p:spTgt>
                                        </p:tgtEl>
                                        <p:attrNameLst>
                                          <p:attrName>style.visibility</p:attrName>
                                        </p:attrNameLst>
                                      </p:cBhvr>
                                      <p:to>
                                        <p:strVal val="visible"/>
                                      </p:to>
                                    </p:set>
                                    <p:animEffect transition="in" filter="circle(in)">
                                      <p:cBhvr>
                                        <p:cTn id="17" dur="2000"/>
                                        <p:tgtEl>
                                          <p:spTgt spid="204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957"/>
          </a:p>
        </p:txBody>
      </p:sp>
    </p:spTree>
    <p:extLst>
      <p:ext uri="{BB962C8B-B14F-4D97-AF65-F5344CB8AC3E}">
        <p14:creationId xmlns:p14="http://schemas.microsoft.com/office/powerpoint/2010/main" val="955740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52400" y="-762000"/>
            <a:ext cx="11734800" cy="7543800"/>
            <a:chOff x="974212" y="-685800"/>
            <a:chExt cx="7162800" cy="6629400"/>
          </a:xfrm>
        </p:grpSpPr>
        <p:pic>
          <p:nvPicPr>
            <p:cNvPr id="153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212" y="-685800"/>
              <a:ext cx="7162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5"/>
            <p:cNvSpPr txBox="1">
              <a:spLocks noChangeArrowheads="1"/>
            </p:cNvSpPr>
            <p:nvPr/>
          </p:nvSpPr>
          <p:spPr bwMode="auto">
            <a:xfrm>
              <a:off x="2389767" y="2179027"/>
              <a:ext cx="4610760" cy="163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P001 5 hàng" pitchFamily="34" charset="0"/>
                </a:defRPr>
              </a:lvl1pPr>
              <a:lvl2pPr marL="742950" indent="-285750">
                <a:defRPr>
                  <a:solidFill>
                    <a:schemeClr val="tx1"/>
                  </a:solidFill>
                  <a:latin typeface="HP001 5 hàng" pitchFamily="34" charset="0"/>
                </a:defRPr>
              </a:lvl2pPr>
              <a:lvl3pPr marL="1143000" indent="-228600">
                <a:defRPr>
                  <a:solidFill>
                    <a:schemeClr val="tx1"/>
                  </a:solidFill>
                  <a:latin typeface="HP001 5 hàng" pitchFamily="34" charset="0"/>
                </a:defRPr>
              </a:lvl3pPr>
              <a:lvl4pPr marL="1600200" indent="-228600">
                <a:defRPr>
                  <a:solidFill>
                    <a:schemeClr val="tx1"/>
                  </a:solidFill>
                  <a:latin typeface="HP001 5 hàng" pitchFamily="34" charset="0"/>
                </a:defRPr>
              </a:lvl4pPr>
              <a:lvl5pPr marL="2057400" indent="-228600">
                <a:defRPr>
                  <a:solidFill>
                    <a:schemeClr val="tx1"/>
                  </a:solidFill>
                  <a:latin typeface="HP001 5 hàng" pitchFamily="34" charset="0"/>
                </a:defRPr>
              </a:lvl5pPr>
              <a:lvl6pPr marL="2514600" indent="-228600" eaLnBrk="0" fontAlgn="base" hangingPunct="0">
                <a:spcBef>
                  <a:spcPct val="0"/>
                </a:spcBef>
                <a:spcAft>
                  <a:spcPct val="0"/>
                </a:spcAft>
                <a:defRPr>
                  <a:solidFill>
                    <a:schemeClr val="tx1"/>
                  </a:solidFill>
                  <a:latin typeface="HP001 5 hàng" pitchFamily="34" charset="0"/>
                </a:defRPr>
              </a:lvl6pPr>
              <a:lvl7pPr marL="2971800" indent="-228600" eaLnBrk="0" fontAlgn="base" hangingPunct="0">
                <a:spcBef>
                  <a:spcPct val="0"/>
                </a:spcBef>
                <a:spcAft>
                  <a:spcPct val="0"/>
                </a:spcAft>
                <a:defRPr>
                  <a:solidFill>
                    <a:schemeClr val="tx1"/>
                  </a:solidFill>
                  <a:latin typeface="HP001 5 hàng" pitchFamily="34" charset="0"/>
                </a:defRPr>
              </a:lvl7pPr>
              <a:lvl8pPr marL="3429000" indent="-228600" eaLnBrk="0" fontAlgn="base" hangingPunct="0">
                <a:spcBef>
                  <a:spcPct val="0"/>
                </a:spcBef>
                <a:spcAft>
                  <a:spcPct val="0"/>
                </a:spcAft>
                <a:defRPr>
                  <a:solidFill>
                    <a:schemeClr val="tx1"/>
                  </a:solidFill>
                  <a:latin typeface="HP001 5 hàng" pitchFamily="34" charset="0"/>
                </a:defRPr>
              </a:lvl8pPr>
              <a:lvl9pPr marL="3886200" indent="-228600" eaLnBrk="0" fontAlgn="base" hangingPunct="0">
                <a:spcBef>
                  <a:spcPct val="0"/>
                </a:spcBef>
                <a:spcAft>
                  <a:spcPct val="0"/>
                </a:spcAft>
                <a:defRPr>
                  <a:solidFill>
                    <a:schemeClr val="tx1"/>
                  </a:solidFill>
                  <a:latin typeface="HP001 5 hàng" pitchFamily="34" charset="0"/>
                </a:defRPr>
              </a:lvl9pPr>
            </a:lstStyle>
            <a:p>
              <a:r>
                <a:rPr lang="vi-VN" altLang="en-US" sz="11500" dirty="0">
                  <a:solidFill>
                    <a:srgbClr val="CC00FF"/>
                  </a:solidFill>
                  <a:latin typeface="Calibri" panose="020F0502020204030204" pitchFamily="34" charset="0"/>
                  <a:cs typeface="Calibri" panose="020F0502020204030204" pitchFamily="34" charset="0"/>
                </a:rPr>
                <a:t>Tìm hiểu bài</a:t>
              </a:r>
              <a:endParaRPr lang="en-GB" altLang="en-US" sz="11500" dirty="0">
                <a:solidFill>
                  <a:srgbClr val="CC00FF"/>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11695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3F31C-8A35-4EED-B6BD-C812C8A246C9}"/>
              </a:ext>
            </a:extLst>
          </p:cNvPr>
          <p:cNvSpPr>
            <a:spLocks/>
          </p:cNvSpPr>
          <p:nvPr/>
        </p:nvSpPr>
        <p:spPr bwMode="auto">
          <a:xfrm>
            <a:off x="342900" y="533400"/>
            <a:ext cx="1181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4000" dirty="0">
                <a:latin typeface="Times New Roman" panose="02020603050405020304" pitchFamily="18" charset="0"/>
              </a:rPr>
              <a:t>* </a:t>
            </a:r>
            <a:r>
              <a:rPr lang="en-US" altLang="en-US" sz="4000" b="1" u="sng" dirty="0" err="1">
                <a:latin typeface="Times New Roman" panose="02020603050405020304" pitchFamily="18" charset="0"/>
              </a:rPr>
              <a:t>Câu</a:t>
            </a:r>
            <a:r>
              <a:rPr lang="en-US" altLang="en-US" sz="4000" b="1" u="sng" dirty="0">
                <a:latin typeface="Times New Roman" panose="02020603050405020304" pitchFamily="18" charset="0"/>
              </a:rPr>
              <a:t> 1</a:t>
            </a:r>
            <a:r>
              <a:rPr lang="en-US" altLang="en-US" sz="4000" dirty="0">
                <a:latin typeface="Times New Roman" panose="02020603050405020304" pitchFamily="18" charset="0"/>
              </a:rPr>
              <a:t>: </a:t>
            </a:r>
            <a:r>
              <a:rPr lang="en-US" altLang="en-US" sz="4000" b="1" dirty="0" err="1">
                <a:latin typeface="Times New Roman" panose="02020603050405020304" pitchFamily="18" charset="0"/>
              </a:rPr>
              <a:t>Đoạn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đường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sắt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gần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nhà</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Út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Vịnh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mấy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năm</a:t>
            </a:r>
            <a:r>
              <a:rPr lang="en-US" altLang="en-US" sz="4000" b="1" dirty="0">
                <a:latin typeface="Times New Roman" panose="02020603050405020304" pitchFamily="18" charset="0"/>
              </a:rPr>
              <a:t> nay </a:t>
            </a:r>
            <a:r>
              <a:rPr lang="en-US" altLang="en-US" sz="4000" b="1" dirty="0" err="1">
                <a:latin typeface="Times New Roman" panose="02020603050405020304" pitchFamily="18" charset="0"/>
              </a:rPr>
              <a:t>thường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có</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những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sự</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cố</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gì</a:t>
            </a:r>
            <a:r>
              <a:rPr lang="en-US" altLang="en-US" sz="4000" b="1" dirty="0">
                <a:latin typeface="Times New Roman" panose="02020603050405020304" pitchFamily="18" charset="0"/>
              </a:rPr>
              <a:t>?</a:t>
            </a:r>
          </a:p>
        </p:txBody>
      </p:sp>
      <p:sp>
        <p:nvSpPr>
          <p:cNvPr id="3" name="Content Placeholder 2">
            <a:extLst>
              <a:ext uri="{FF2B5EF4-FFF2-40B4-BE49-F238E27FC236}">
                <a16:creationId xmlns:a16="http://schemas.microsoft.com/office/drawing/2014/main" id="{CAEA4698-877F-4E34-B573-6B0D166E1D58}"/>
              </a:ext>
            </a:extLst>
          </p:cNvPr>
          <p:cNvSpPr>
            <a:spLocks/>
          </p:cNvSpPr>
          <p:nvPr/>
        </p:nvSpPr>
        <p:spPr bwMode="auto">
          <a:xfrm>
            <a:off x="533400" y="2514600"/>
            <a:ext cx="11430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400" b="1" smtClean="0">
                <a:solidFill>
                  <a:srgbClr val="0000FF"/>
                </a:solidFill>
                <a:latin typeface="Times New Roman" panose="02020603050405020304" pitchFamily="18" charset="0"/>
              </a:rPr>
              <a:t>Lúc thì tảng đá nằm chềnh ềnh trên đường tàu chạy, lúc thì ai đó tháo cả ốc gắn với các thanh ray. Nhiều khi, trẻ chăn trâu còn ném đá lên tàu khi tàu đi qua.</a:t>
            </a:r>
            <a:endParaRPr lang="en-US" altLang="en-US" sz="44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F337-76C1-4E2A-9873-2CC0FC6EE221}"/>
              </a:ext>
            </a:extLst>
          </p:cNvPr>
          <p:cNvSpPr>
            <a:spLocks/>
          </p:cNvSpPr>
          <p:nvPr/>
        </p:nvSpPr>
        <p:spPr bwMode="auto">
          <a:xfrm>
            <a:off x="0" y="152400"/>
            <a:ext cx="11963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2800" dirty="0" smtClean="0">
                <a:latin typeface="Times New Roman" panose="02020603050405020304" pitchFamily="18" charset="0"/>
              </a:rPr>
              <a:t>   * </a:t>
            </a:r>
            <a:r>
              <a:rPr lang="en-US" altLang="en-US" sz="4400" b="1" u="sng" dirty="0" err="1">
                <a:latin typeface="Times New Roman" panose="02020603050405020304" pitchFamily="18" charset="0"/>
              </a:rPr>
              <a:t>Câu</a:t>
            </a:r>
            <a:r>
              <a:rPr lang="en-US" altLang="en-US" sz="4400" b="1" u="sng" dirty="0">
                <a:latin typeface="Times New Roman" panose="02020603050405020304" pitchFamily="18" charset="0"/>
              </a:rPr>
              <a:t> 2</a:t>
            </a:r>
            <a:r>
              <a:rPr lang="en-US" altLang="en-US" sz="4400" dirty="0">
                <a:latin typeface="Times New Roman" panose="02020603050405020304" pitchFamily="18" charset="0"/>
              </a:rPr>
              <a:t>: </a:t>
            </a:r>
            <a:r>
              <a:rPr lang="en-US" altLang="en-US" sz="4400" b="1" dirty="0" err="1">
                <a:latin typeface="Times New Roman" panose="02020603050405020304" pitchFamily="18" charset="0"/>
              </a:rPr>
              <a:t>Út</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Vịnh</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đã</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làm</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gì</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để</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thực</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hiện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nhiệm</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vụ</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giữ</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gìn</a:t>
            </a:r>
            <a:r>
              <a:rPr lang="en-US" altLang="en-US" sz="4400" b="1" dirty="0">
                <a:latin typeface="Times New Roman" panose="02020603050405020304" pitchFamily="18" charset="0"/>
              </a:rPr>
              <a:t> an </a:t>
            </a:r>
            <a:r>
              <a:rPr lang="en-US" altLang="en-US" sz="4400" b="1" dirty="0" err="1">
                <a:latin typeface="Times New Roman" panose="02020603050405020304" pitchFamily="18" charset="0"/>
              </a:rPr>
              <a:t>toàn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đường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sắt</a:t>
            </a:r>
            <a:r>
              <a:rPr lang="en-US" altLang="en-US" sz="4400" b="1" dirty="0">
                <a:latin typeface="Times New Roman" panose="02020603050405020304" pitchFamily="18" charset="0"/>
              </a:rPr>
              <a:t>?</a:t>
            </a:r>
          </a:p>
        </p:txBody>
      </p:sp>
      <p:sp>
        <p:nvSpPr>
          <p:cNvPr id="3" name="Content Placeholder 2">
            <a:extLst>
              <a:ext uri="{FF2B5EF4-FFF2-40B4-BE49-F238E27FC236}">
                <a16:creationId xmlns:a16="http://schemas.microsoft.com/office/drawing/2014/main" id="{9AC3E567-101C-468E-B618-DB595D44430D}"/>
              </a:ext>
            </a:extLst>
          </p:cNvPr>
          <p:cNvSpPr>
            <a:spLocks/>
          </p:cNvSpPr>
          <p:nvPr/>
        </p:nvSpPr>
        <p:spPr bwMode="auto">
          <a:xfrm>
            <a:off x="457200" y="1905000"/>
            <a:ext cx="1127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000" b="1" dirty="0" err="1">
                <a:solidFill>
                  <a:srgbClr val="0000FF"/>
                </a:solidFill>
                <a:latin typeface="Times New Roman" panose="02020603050405020304" pitchFamily="18" charset="0"/>
              </a:rPr>
              <a:t>Vịnh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đã</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tham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phong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trào</a:t>
            </a:r>
            <a:r>
              <a:rPr lang="en-US" altLang="en-US" sz="4000" b="1" dirty="0">
                <a:solidFill>
                  <a:srgbClr val="0000FF"/>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Em</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yêu</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đường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sắt</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quê</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nhận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việc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thuyết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phục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Sơn</a:t>
            </a:r>
            <a:r>
              <a:rPr lang="en-US" altLang="en-US" sz="4000" b="1" dirty="0">
                <a:solidFill>
                  <a:srgbClr val="0000FF"/>
                </a:solidFill>
                <a:latin typeface="Times New Roman" panose="02020603050405020304" pitchFamily="18" charset="0"/>
              </a:rPr>
              <a:t> – </a:t>
            </a:r>
            <a:r>
              <a:rPr lang="en-US" altLang="en-US" sz="4000" b="1" dirty="0" err="1">
                <a:solidFill>
                  <a:srgbClr val="0000FF"/>
                </a:solidFill>
                <a:latin typeface="Times New Roman" panose="02020603050405020304" pitchFamily="18" charset="0"/>
              </a:rPr>
              <a:t>một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bạn</a:t>
            </a:r>
            <a:r>
              <a:rPr lang="en-US" altLang="en-US" sz="4000" b="1" dirty="0">
                <a:solidFill>
                  <a:srgbClr val="0000FF"/>
                </a:solidFill>
                <a:latin typeface="Times New Roman" panose="02020603050405020304" pitchFamily="18" charset="0"/>
              </a:rPr>
              <a:t> </a:t>
            </a:r>
            <a:r>
              <a:rPr lang="en-US" altLang="en-US" sz="4000" b="1" dirty="0" err="1" smtClean="0">
                <a:solidFill>
                  <a:srgbClr val="0000FF"/>
                </a:solidFill>
                <a:latin typeface="Times New Roman" panose="02020603050405020304" pitchFamily="18" charset="0"/>
              </a:rPr>
              <a:t>rất</a:t>
            </a:r>
            <a:r>
              <a:rPr lang="en-US" altLang="en-US" sz="4000" b="1" dirty="0" smtClean="0">
                <a:solidFill>
                  <a:srgbClr val="0000FF"/>
                </a:solidFill>
                <a:latin typeface="Times New Roman" panose="02020603050405020304" pitchFamily="18" charset="0"/>
              </a:rPr>
              <a:t> </a:t>
            </a:r>
            <a:r>
              <a:rPr lang="en-US" altLang="en-US" sz="4000" b="1" dirty="0" err="1" smtClean="0">
                <a:solidFill>
                  <a:srgbClr val="0000FF"/>
                </a:solidFill>
                <a:latin typeface="Times New Roman" panose="02020603050405020304" pitchFamily="18" charset="0"/>
              </a:rPr>
              <a:t>nghịch</a:t>
            </a:r>
            <a:r>
              <a:rPr lang="en-US" altLang="en-US" sz="4000" b="1" dirty="0" smtClean="0">
                <a:solidFill>
                  <a:srgbClr val="0000FF"/>
                </a:solidFill>
                <a:latin typeface="Times New Roman" panose="02020603050405020304" pitchFamily="18" charset="0"/>
              </a:rPr>
              <a:t> </a:t>
            </a:r>
            <a:r>
              <a:rPr lang="en-US" altLang="en-US" sz="4000" b="1" dirty="0" err="1" smtClean="0">
                <a:solidFill>
                  <a:srgbClr val="0000FF"/>
                </a:solidFill>
                <a:latin typeface="Times New Roman" panose="02020603050405020304" pitchFamily="18" charset="0"/>
              </a:rPr>
              <a:t>thường</a:t>
            </a:r>
            <a:r>
              <a:rPr lang="en-US" altLang="en-US" sz="4000" b="1" dirty="0" smtClean="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chạy</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trên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đường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thả</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diều</a:t>
            </a:r>
            <a:r>
              <a:rPr lang="en-US" altLang="en-US" sz="4000" b="1" dirty="0" smtClean="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thuyết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phục</a:t>
            </a:r>
            <a:r>
              <a:rPr lang="en-US" altLang="en-US" sz="4000" b="1" dirty="0">
                <a:solidFill>
                  <a:srgbClr val="0000FF"/>
                </a:solidFill>
                <a:latin typeface="Times New Roman" panose="02020603050405020304" pitchFamily="18" charset="0"/>
              </a:rPr>
              <a:t> </a:t>
            </a:r>
            <a:r>
              <a:rPr lang="en-US" altLang="en-US" sz="4000" b="1" dirty="0" err="1" smtClean="0">
                <a:solidFill>
                  <a:srgbClr val="0000FF"/>
                </a:solidFill>
                <a:latin typeface="Times New Roman" panose="02020603050405020304" pitchFamily="18" charset="0"/>
              </a:rPr>
              <a:t>mãi</a:t>
            </a:r>
            <a:r>
              <a:rPr lang="en-US" altLang="en-US" sz="4000" b="1" dirty="0" smtClean="0">
                <a:solidFill>
                  <a:srgbClr val="0000FF"/>
                </a:solidFill>
                <a:latin typeface="Times New Roman" panose="02020603050405020304" pitchFamily="18" charset="0"/>
              </a:rPr>
              <a:t>, </a:t>
            </a:r>
            <a:r>
              <a:rPr lang="en-US" altLang="en-US" sz="4000" b="1" dirty="0" err="1" smtClean="0">
                <a:solidFill>
                  <a:srgbClr val="0000FF"/>
                </a:solidFill>
                <a:latin typeface="Times New Roman" panose="02020603050405020304" pitchFamily="18" charset="0"/>
              </a:rPr>
              <a:t>Sơn</a:t>
            </a:r>
            <a:r>
              <a:rPr lang="en-US" altLang="en-US" sz="4000" b="1" dirty="0" smtClean="0">
                <a:solidFill>
                  <a:srgbClr val="0000FF"/>
                </a:solidFill>
                <a:latin typeface="Times New Roman" panose="02020603050405020304" pitchFamily="18" charset="0"/>
              </a:rPr>
              <a:t> </a:t>
            </a:r>
            <a:r>
              <a:rPr lang="en-US" altLang="en-US" sz="4000" b="1" dirty="0" err="1" smtClean="0">
                <a:solidFill>
                  <a:srgbClr val="0000FF"/>
                </a:solidFill>
                <a:latin typeface="Times New Roman" panose="02020603050405020304" pitchFamily="18" charset="0"/>
              </a:rPr>
              <a:t>mới</a:t>
            </a:r>
            <a:r>
              <a:rPr lang="en-US" altLang="en-US" sz="4000" b="1" dirty="0" smtClean="0">
                <a:solidFill>
                  <a:srgbClr val="0000FF"/>
                </a:solidFill>
                <a:latin typeface="Times New Roman" panose="02020603050405020304" pitchFamily="18" charset="0"/>
              </a:rPr>
              <a:t> </a:t>
            </a:r>
            <a:r>
              <a:rPr lang="en-US" altLang="en-US" sz="4000" b="1" dirty="0" err="1" smtClean="0">
                <a:solidFill>
                  <a:srgbClr val="0000FF"/>
                </a:solidFill>
                <a:latin typeface="Times New Roman" panose="02020603050405020304" pitchFamily="18" charset="0"/>
              </a:rPr>
              <a:t>hiểu</a:t>
            </a:r>
            <a:r>
              <a:rPr lang="en-US" altLang="en-US" sz="4000" b="1" dirty="0" smtClean="0">
                <a:solidFill>
                  <a:srgbClr val="0000FF"/>
                </a:solidFill>
                <a:latin typeface="Times New Roman" panose="02020603050405020304" pitchFamily="18" charset="0"/>
              </a:rPr>
              <a:t> </a:t>
            </a:r>
            <a:r>
              <a:rPr lang="en-US" altLang="en-US" sz="4000" b="1" dirty="0" err="1" smtClean="0">
                <a:solidFill>
                  <a:srgbClr val="0000FF"/>
                </a:solidFill>
                <a:latin typeface="Times New Roman" panose="02020603050405020304" pitchFamily="18" charset="0"/>
              </a:rPr>
              <a:t>ra</a:t>
            </a:r>
            <a:r>
              <a:rPr lang="en-US" altLang="en-US" sz="4000" b="1" dirty="0" smtClean="0">
                <a:solidFill>
                  <a:srgbClr val="0000FF"/>
                </a:solidFill>
                <a:latin typeface="Times New Roman" panose="02020603050405020304" pitchFamily="18" charset="0"/>
              </a:rPr>
              <a:t> </a:t>
            </a:r>
            <a:r>
              <a:rPr lang="en-US" altLang="en-US" sz="4000" b="1" dirty="0" err="1" smtClean="0">
                <a:solidFill>
                  <a:srgbClr val="0000FF"/>
                </a:solidFill>
                <a:latin typeface="Times New Roman" panose="02020603050405020304" pitchFamily="18" charset="0"/>
              </a:rPr>
              <a:t>và</a:t>
            </a:r>
            <a:r>
              <a:rPr lang="en-US" altLang="en-US" sz="4000" b="1" dirty="0" smtClean="0">
                <a:solidFill>
                  <a:srgbClr val="0000FF"/>
                </a:solidFill>
                <a:latin typeface="Times New Roman" panose="02020603050405020304" pitchFamily="18" charset="0"/>
              </a:rPr>
              <a:t> </a:t>
            </a:r>
            <a:r>
              <a:rPr lang="en-US" altLang="en-US" sz="4000" b="1" dirty="0" err="1" smtClean="0">
                <a:solidFill>
                  <a:srgbClr val="0000FF"/>
                </a:solidFill>
                <a:latin typeface="Times New Roman" panose="02020603050405020304" pitchFamily="18" charset="0"/>
              </a:rPr>
              <a:t>hứa</a:t>
            </a:r>
            <a:r>
              <a:rPr lang="en-US" altLang="en-US" sz="4000" b="1" dirty="0" smtClean="0">
                <a:solidFill>
                  <a:srgbClr val="0000FF"/>
                </a:solidFill>
                <a:latin typeface="Times New Roman" panose="02020603050405020304" pitchFamily="18" charset="0"/>
              </a:rPr>
              <a:t> </a:t>
            </a:r>
            <a:r>
              <a:rPr lang="en-US" altLang="en-US" sz="4000" b="1" dirty="0" err="1" smtClean="0">
                <a:solidFill>
                  <a:srgbClr val="0000FF"/>
                </a:solidFill>
                <a:latin typeface="Times New Roman" panose="02020603050405020304" pitchFamily="18" charset="0"/>
              </a:rPr>
              <a:t>không</a:t>
            </a:r>
            <a:r>
              <a:rPr lang="en-US" altLang="en-US" sz="4000" b="1" dirty="0" smtClean="0">
                <a:solidFill>
                  <a:srgbClr val="0000FF"/>
                </a:solidFill>
                <a:latin typeface="Times New Roman" panose="02020603050405020304" pitchFamily="18" charset="0"/>
              </a:rPr>
              <a:t> </a:t>
            </a:r>
            <a:r>
              <a:rPr lang="en-US" altLang="en-US" sz="4000" b="1" dirty="0" err="1" smtClean="0">
                <a:solidFill>
                  <a:srgbClr val="0000FF"/>
                </a:solidFill>
                <a:latin typeface="Times New Roman" panose="02020603050405020304" pitchFamily="18" charset="0"/>
              </a:rPr>
              <a:t>chơi</a:t>
            </a:r>
            <a:r>
              <a:rPr lang="en-US" altLang="en-US" sz="4000" b="1" dirty="0" smtClean="0">
                <a:solidFill>
                  <a:srgbClr val="0000FF"/>
                </a:solidFill>
                <a:latin typeface="Times New Roman" panose="02020603050405020304" pitchFamily="18" charset="0"/>
              </a:rPr>
              <a:t> </a:t>
            </a:r>
            <a:r>
              <a:rPr lang="en-US" altLang="en-US" sz="4000" b="1" dirty="0" err="1" smtClean="0">
                <a:solidFill>
                  <a:srgbClr val="0000FF"/>
                </a:solidFill>
                <a:latin typeface="Times New Roman" panose="02020603050405020304" pitchFamily="18" charset="0"/>
              </a:rPr>
              <a:t>dại</a:t>
            </a:r>
            <a:r>
              <a:rPr lang="en-US" altLang="en-US" sz="4000" b="1" dirty="0" smtClean="0">
                <a:solidFill>
                  <a:srgbClr val="0000FF"/>
                </a:solidFill>
                <a:latin typeface="Times New Roman" panose="02020603050405020304" pitchFamily="18" charset="0"/>
              </a:rPr>
              <a:t> </a:t>
            </a:r>
            <a:r>
              <a:rPr lang="en-US" altLang="en-US" sz="4000" b="1" dirty="0" err="1" smtClean="0">
                <a:solidFill>
                  <a:srgbClr val="0000FF"/>
                </a:solidFill>
                <a:latin typeface="Times New Roman" panose="02020603050405020304" pitchFamily="18" charset="0"/>
              </a:rPr>
              <a:t>như</a:t>
            </a:r>
            <a:r>
              <a:rPr lang="en-US" altLang="en-US" sz="4000" b="1" dirty="0" smtClean="0">
                <a:solidFill>
                  <a:srgbClr val="0000FF"/>
                </a:solidFill>
                <a:latin typeface="Times New Roman" panose="02020603050405020304" pitchFamily="18" charset="0"/>
              </a:rPr>
              <a:t> </a:t>
            </a:r>
            <a:r>
              <a:rPr lang="en-US" altLang="en-US" sz="4000" b="1" dirty="0" err="1" smtClean="0">
                <a:solidFill>
                  <a:srgbClr val="0000FF"/>
                </a:solidFill>
                <a:latin typeface="Times New Roman" panose="02020603050405020304" pitchFamily="18" charset="0"/>
              </a:rPr>
              <a:t>vậy</a:t>
            </a:r>
            <a:r>
              <a:rPr lang="en-US" altLang="en-US" sz="4000" b="1" dirty="0" smtClean="0">
                <a:solidFill>
                  <a:srgbClr val="0000FF"/>
                </a:solidFill>
                <a:latin typeface="Times New Roman" panose="02020603050405020304" pitchFamily="18" charset="0"/>
              </a:rPr>
              <a:t> </a:t>
            </a:r>
            <a:r>
              <a:rPr lang="en-US" altLang="en-US" sz="4000" b="1" dirty="0" err="1" smtClean="0">
                <a:solidFill>
                  <a:srgbClr val="0000FF"/>
                </a:solidFill>
                <a:latin typeface="Times New Roman" panose="02020603050405020304" pitchFamily="18" charset="0"/>
              </a:rPr>
              <a:t>nữa</a:t>
            </a:r>
            <a:r>
              <a:rPr lang="en-US" altLang="en-US" sz="4000" b="1" dirty="0" smtClean="0">
                <a:solidFill>
                  <a:srgbClr val="0000FF"/>
                </a:solidFill>
                <a:latin typeface="Times New Roman" panose="02020603050405020304" pitchFamily="18" charset="0"/>
              </a:rPr>
              <a:t>.</a:t>
            </a:r>
            <a:endParaRPr lang="en-US" altLang="en-US" sz="40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DD7A-5655-47E1-AAB8-4CC34BC98F60}"/>
              </a:ext>
            </a:extLst>
          </p:cNvPr>
          <p:cNvSpPr>
            <a:spLocks/>
          </p:cNvSpPr>
          <p:nvPr/>
        </p:nvSpPr>
        <p:spPr bwMode="auto">
          <a:xfrm>
            <a:off x="381000" y="228600"/>
            <a:ext cx="1158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50000"/>
              </a:lnSpc>
              <a:spcBef>
                <a:spcPct val="0"/>
              </a:spcBef>
              <a:buClrTx/>
              <a:buSzTx/>
              <a:buFontTx/>
              <a:buNone/>
            </a:pPr>
            <a:r>
              <a:rPr lang="en-US" altLang="en-US" sz="4000" dirty="0">
                <a:latin typeface="Times New Roman" panose="02020603050405020304" pitchFamily="18" charset="0"/>
              </a:rPr>
              <a:t>* </a:t>
            </a:r>
            <a:r>
              <a:rPr lang="en-US" altLang="en-US" sz="4000" b="1" dirty="0" err="1">
                <a:latin typeface="Times New Roman" panose="02020603050405020304" pitchFamily="18" charset="0"/>
              </a:rPr>
              <a:t>Khi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nghe</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thấy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tiếng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còi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tàu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vang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lên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từng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hồi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giục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giã</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Út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Vịnh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nhìn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ra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đường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sắt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và</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đã</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thấy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điều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gì</a:t>
            </a:r>
            <a:r>
              <a:rPr lang="en-US" altLang="en-US" sz="4000" b="1" dirty="0">
                <a:latin typeface="Times New Roman" panose="02020603050405020304" pitchFamily="18" charset="0"/>
              </a:rPr>
              <a:t>?</a:t>
            </a:r>
            <a:endParaRPr lang="en-US" altLang="en-US" sz="2800" b="1" i="1"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24CF8203-CA9D-43F9-9205-9FDF7CEE00FE}"/>
              </a:ext>
            </a:extLst>
          </p:cNvPr>
          <p:cNvSpPr>
            <a:spLocks/>
          </p:cNvSpPr>
          <p:nvPr/>
        </p:nvSpPr>
        <p:spPr bwMode="auto">
          <a:xfrm>
            <a:off x="533400" y="2362200"/>
            <a:ext cx="1120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400" b="1" dirty="0" err="1">
                <a:solidFill>
                  <a:srgbClr val="0000FF"/>
                </a:solidFill>
                <a:latin typeface="Times New Roman" panose="02020603050405020304" pitchFamily="18" charset="0"/>
              </a:rPr>
              <a:t>Vịnh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thấy</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Hoa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và</a:t>
            </a:r>
            <a:r>
              <a:rPr lang="en-US" altLang="en-US" sz="4400" b="1" dirty="0">
                <a:solidFill>
                  <a:srgbClr val="0000FF"/>
                </a:solidFill>
                <a:latin typeface="Times New Roman" panose="02020603050405020304" pitchFamily="18" charset="0"/>
              </a:rPr>
              <a:t> Lan </a:t>
            </a:r>
            <a:r>
              <a:rPr lang="en-US" altLang="en-US" sz="4400" b="1" dirty="0" err="1">
                <a:solidFill>
                  <a:srgbClr val="0000FF"/>
                </a:solidFill>
                <a:latin typeface="Times New Roman" panose="02020603050405020304" pitchFamily="18" charset="0"/>
              </a:rPr>
              <a:t>đang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ngồi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chơi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chuyền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thẻ</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trên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đường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5FB2-D0AD-48A3-AA7D-1F1718AE82B3}"/>
              </a:ext>
            </a:extLst>
          </p:cNvPr>
          <p:cNvSpPr>
            <a:spLocks/>
          </p:cNvSpPr>
          <p:nvPr/>
        </p:nvSpPr>
        <p:spPr bwMode="auto">
          <a:xfrm>
            <a:off x="152400" y="304800"/>
            <a:ext cx="1188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4400" dirty="0">
                <a:latin typeface="Times New Roman" panose="02020603050405020304" pitchFamily="18" charset="0"/>
              </a:rPr>
              <a:t>* </a:t>
            </a:r>
            <a:r>
              <a:rPr lang="en-US" altLang="en-US" sz="4400" b="1" u="sng" dirty="0" err="1">
                <a:latin typeface="Times New Roman" panose="02020603050405020304" pitchFamily="18" charset="0"/>
              </a:rPr>
              <a:t>Câu</a:t>
            </a:r>
            <a:r>
              <a:rPr lang="en-US" altLang="en-US" sz="4400" b="1" u="sng" dirty="0">
                <a:latin typeface="Times New Roman" panose="02020603050405020304" pitchFamily="18" charset="0"/>
              </a:rPr>
              <a:t> 3</a:t>
            </a:r>
            <a:r>
              <a:rPr lang="en-US" altLang="en-US" sz="4400" dirty="0">
                <a:latin typeface="Times New Roman" panose="02020603050405020304" pitchFamily="18" charset="0"/>
              </a:rPr>
              <a:t>: </a:t>
            </a:r>
            <a:r>
              <a:rPr lang="en-US" altLang="en-US" sz="4400" b="1" dirty="0" err="1">
                <a:latin typeface="Times New Roman" panose="02020603050405020304" pitchFamily="18" charset="0"/>
              </a:rPr>
              <a:t>Út</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Vịnh</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đã</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hành</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động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như</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thế</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nào</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để</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cứu</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hai</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em</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nhỏ</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đang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chơi</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trên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đường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tàu</a:t>
            </a:r>
            <a:r>
              <a:rPr lang="en-US" altLang="en-US" sz="4400" b="1" dirty="0">
                <a:latin typeface="Times New Roman" panose="02020603050405020304" pitchFamily="18" charset="0"/>
              </a:rPr>
              <a:t>?</a:t>
            </a:r>
          </a:p>
        </p:txBody>
      </p:sp>
      <p:sp>
        <p:nvSpPr>
          <p:cNvPr id="3" name="Content Placeholder 2">
            <a:extLst>
              <a:ext uri="{FF2B5EF4-FFF2-40B4-BE49-F238E27FC236}">
                <a16:creationId xmlns:a16="http://schemas.microsoft.com/office/drawing/2014/main" id="{D8A5F863-D52B-4636-BDA5-EB9256F43992}"/>
              </a:ext>
            </a:extLst>
          </p:cNvPr>
          <p:cNvSpPr>
            <a:spLocks/>
          </p:cNvSpPr>
          <p:nvPr/>
        </p:nvSpPr>
        <p:spPr bwMode="auto">
          <a:xfrm>
            <a:off x="533400" y="2057400"/>
            <a:ext cx="11353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400" b="1" dirty="0" err="1">
                <a:solidFill>
                  <a:srgbClr val="0000FF"/>
                </a:solidFill>
                <a:latin typeface="Times New Roman" panose="02020603050405020304" pitchFamily="18" charset="0"/>
              </a:rPr>
              <a:t>Vịnh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lao</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ra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khỏi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nhà</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như</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tên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bắn</a:t>
            </a:r>
            <a:r>
              <a:rPr lang="en-US" altLang="en-US" sz="4400" b="1" dirty="0">
                <a:solidFill>
                  <a:srgbClr val="0000FF"/>
                </a:solidFill>
                <a:latin typeface="Times New Roman" panose="02020603050405020304" pitchFamily="18" charset="0"/>
              </a:rPr>
              <a:t>, la </a:t>
            </a:r>
            <a:r>
              <a:rPr lang="en-US" altLang="en-US" sz="4400" b="1" dirty="0" err="1">
                <a:solidFill>
                  <a:srgbClr val="0000FF"/>
                </a:solidFill>
                <a:latin typeface="Times New Roman" panose="02020603050405020304" pitchFamily="18" charset="0"/>
              </a:rPr>
              <a:t>lớn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báo</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hỏa</a:t>
            </a:r>
            <a:r>
              <a:rPr lang="en-US" altLang="en-US" sz="4400" b="1" dirty="0">
                <a:solidFill>
                  <a:srgbClr val="0000FF"/>
                </a:solidFill>
                <a:latin typeface="Times New Roman" panose="02020603050405020304" pitchFamily="18" charset="0"/>
              </a:rPr>
              <a:t> </a:t>
            </a:r>
            <a:r>
              <a:rPr lang="en-US" altLang="en-US" sz="4400" b="1" dirty="0" err="1" smtClean="0">
                <a:solidFill>
                  <a:srgbClr val="0000FF"/>
                </a:solidFill>
                <a:latin typeface="Times New Roman" panose="02020603050405020304" pitchFamily="18" charset="0"/>
              </a:rPr>
              <a:t>đến</a:t>
            </a:r>
            <a:r>
              <a:rPr lang="en-US" altLang="en-US" sz="4400" b="1" dirty="0" smtClean="0">
                <a:solidFill>
                  <a:srgbClr val="0000FF"/>
                </a:solidFill>
                <a:latin typeface="Times New Roman" panose="02020603050405020304" pitchFamily="18" charset="0"/>
              </a:rPr>
              <a:t>.</a:t>
            </a:r>
          </a:p>
          <a:p>
            <a:pPr algn="just">
              <a:buClrTx/>
              <a:buSzTx/>
              <a:buFontTx/>
              <a:buChar char="•"/>
            </a:pPr>
            <a:r>
              <a:rPr lang="en-US" altLang="en-US" sz="4400" b="1" dirty="0" smtClean="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Hoa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giật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mình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ngã</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lăn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khỏi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đường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còn</a:t>
            </a:r>
            <a:r>
              <a:rPr lang="en-US" altLang="en-US" sz="4400" b="1" dirty="0">
                <a:solidFill>
                  <a:srgbClr val="0000FF"/>
                </a:solidFill>
                <a:latin typeface="Times New Roman" panose="02020603050405020304" pitchFamily="18" charset="0"/>
              </a:rPr>
              <a:t> Lan </a:t>
            </a:r>
            <a:r>
              <a:rPr lang="en-US" altLang="en-US" sz="4400" b="1" dirty="0" err="1">
                <a:solidFill>
                  <a:srgbClr val="0000FF"/>
                </a:solidFill>
                <a:latin typeface="Times New Roman" panose="02020603050405020304" pitchFamily="18" charset="0"/>
              </a:rPr>
              <a:t>đứng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ngây</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người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khóc</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thét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Đoàn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ầm</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ầm</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lao</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tới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Vịnh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nhào</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tới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ôm</a:t>
            </a:r>
            <a:r>
              <a:rPr lang="en-US" altLang="en-US" sz="4400" b="1" dirty="0">
                <a:solidFill>
                  <a:srgbClr val="0000FF"/>
                </a:solidFill>
                <a:latin typeface="Times New Roman" panose="02020603050405020304" pitchFamily="18" charset="0"/>
              </a:rPr>
              <a:t> Lan </a:t>
            </a:r>
            <a:r>
              <a:rPr lang="en-US" altLang="en-US" sz="4400" b="1" dirty="0" err="1">
                <a:solidFill>
                  <a:srgbClr val="0000FF"/>
                </a:solidFill>
                <a:latin typeface="Times New Roman" panose="02020603050405020304" pitchFamily="18" charset="0"/>
              </a:rPr>
              <a:t>lăn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xuống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mép</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ruộng</a:t>
            </a:r>
            <a:r>
              <a:rPr lang="en-US" altLang="en-US" sz="4400" b="1" dirty="0">
                <a:solidFill>
                  <a:srgbClr val="0000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CEFA-CD2B-423F-8D98-48002F59F6AB}"/>
              </a:ext>
            </a:extLst>
          </p:cNvPr>
          <p:cNvSpPr>
            <a:spLocks/>
          </p:cNvSpPr>
          <p:nvPr/>
        </p:nvSpPr>
        <p:spPr bwMode="auto">
          <a:xfrm>
            <a:off x="152400" y="304800"/>
            <a:ext cx="1196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4000" dirty="0">
                <a:latin typeface="Times New Roman" panose="02020603050405020304" pitchFamily="18" charset="0"/>
              </a:rPr>
              <a:t>* </a:t>
            </a:r>
            <a:r>
              <a:rPr lang="en-US" altLang="en-US" sz="4000" b="1" u="sng" dirty="0" err="1">
                <a:latin typeface="Times New Roman" panose="02020603050405020304" pitchFamily="18" charset="0"/>
              </a:rPr>
              <a:t>Câu</a:t>
            </a:r>
            <a:r>
              <a:rPr lang="en-US" altLang="en-US" sz="4000" b="1" u="sng" dirty="0">
                <a:latin typeface="Times New Roman" panose="02020603050405020304" pitchFamily="18" charset="0"/>
              </a:rPr>
              <a:t> 4</a:t>
            </a:r>
            <a:r>
              <a:rPr lang="en-US" altLang="en-US" sz="4000" dirty="0">
                <a:latin typeface="Times New Roman" panose="02020603050405020304" pitchFamily="18" charset="0"/>
              </a:rPr>
              <a:t>: </a:t>
            </a:r>
            <a:r>
              <a:rPr lang="en-US" altLang="en-US" sz="4000" b="1" dirty="0" err="1">
                <a:latin typeface="Times New Roman" panose="02020603050405020304" pitchFamily="18" charset="0"/>
              </a:rPr>
              <a:t>Em</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học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tập</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được</a:t>
            </a:r>
            <a:r>
              <a:rPr lang="en-US" altLang="en-US" sz="4000" b="1" dirty="0">
                <a:latin typeface="Times New Roman" panose="02020603050405020304" pitchFamily="18" charset="0"/>
              </a:rPr>
              <a:t> ở </a:t>
            </a:r>
            <a:r>
              <a:rPr lang="en-US" altLang="en-US" sz="4000" b="1" dirty="0" err="1">
                <a:latin typeface="Times New Roman" panose="02020603050405020304" pitchFamily="18" charset="0"/>
              </a:rPr>
              <a:t>Út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Vịnh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điều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gì</a:t>
            </a:r>
            <a:r>
              <a:rPr lang="en-US" altLang="en-US" sz="4000" b="1" dirty="0">
                <a:latin typeface="Times New Roman" panose="02020603050405020304" pitchFamily="18" charset="0"/>
              </a:rPr>
              <a:t>?</a:t>
            </a:r>
          </a:p>
        </p:txBody>
      </p:sp>
      <p:sp>
        <p:nvSpPr>
          <p:cNvPr id="3" name="Content Placeholder 2">
            <a:extLst>
              <a:ext uri="{FF2B5EF4-FFF2-40B4-BE49-F238E27FC236}">
                <a16:creationId xmlns:a16="http://schemas.microsoft.com/office/drawing/2014/main" id="{9DEEDE2E-908C-40B1-90C0-4514AB34ADB0}"/>
              </a:ext>
            </a:extLst>
          </p:cNvPr>
          <p:cNvSpPr>
            <a:spLocks/>
          </p:cNvSpPr>
          <p:nvPr/>
        </p:nvSpPr>
        <p:spPr bwMode="auto">
          <a:xfrm>
            <a:off x="168564" y="1295400"/>
            <a:ext cx="11642436"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000" b="1" dirty="0" err="1">
                <a:solidFill>
                  <a:srgbClr val="0000FF"/>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học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được</a:t>
            </a:r>
            <a:r>
              <a:rPr lang="en-US" altLang="en-US" sz="4000" b="1" dirty="0">
                <a:solidFill>
                  <a:srgbClr val="0000FF"/>
                </a:solidFill>
                <a:latin typeface="Times New Roman" panose="02020603050405020304" pitchFamily="18" charset="0"/>
              </a:rPr>
              <a:t> ở </a:t>
            </a:r>
            <a:r>
              <a:rPr lang="en-US" altLang="en-US" sz="4000" b="1" dirty="0" err="1">
                <a:solidFill>
                  <a:srgbClr val="0000FF"/>
                </a:solidFill>
                <a:latin typeface="Times New Roman" panose="02020603050405020304" pitchFamily="18" charset="0"/>
              </a:rPr>
              <a:t>Út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Vịnh</a:t>
            </a:r>
            <a:r>
              <a:rPr lang="en-US" altLang="en-US" sz="4000" b="1" dirty="0">
                <a:solidFill>
                  <a:srgbClr val="0000FF"/>
                </a:solidFill>
                <a:latin typeface="Times New Roman" panose="02020603050405020304" pitchFamily="18" charset="0"/>
              </a:rPr>
              <a:t> ý </a:t>
            </a:r>
            <a:r>
              <a:rPr lang="en-US" altLang="en-US" sz="4000" b="1" dirty="0" err="1">
                <a:solidFill>
                  <a:srgbClr val="0000FF"/>
                </a:solidFill>
                <a:latin typeface="Times New Roman" panose="02020603050405020304" pitchFamily="18" charset="0"/>
              </a:rPr>
              <a:t>thức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trách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nhiệm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tôn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trọng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quy</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định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về</a:t>
            </a:r>
            <a:r>
              <a:rPr lang="en-US" altLang="en-US" sz="4000" b="1" dirty="0">
                <a:solidFill>
                  <a:srgbClr val="0000FF"/>
                </a:solidFill>
                <a:latin typeface="Times New Roman" panose="02020603050405020304" pitchFamily="18" charset="0"/>
              </a:rPr>
              <a:t> an </a:t>
            </a:r>
            <a:r>
              <a:rPr lang="en-US" altLang="en-US" sz="4000" b="1" dirty="0" err="1">
                <a:solidFill>
                  <a:srgbClr val="0000FF"/>
                </a:solidFill>
                <a:latin typeface="Times New Roman" panose="02020603050405020304" pitchFamily="18" charset="0"/>
              </a:rPr>
              <a:t>toàn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giao</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thông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tinh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thần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dũng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cảm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cứu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nhỏ</a:t>
            </a:r>
            <a:r>
              <a:rPr lang="en-US" altLang="en-US" sz="4000" b="1" dirty="0">
                <a:solidFill>
                  <a:srgbClr val="0000FF"/>
                </a:solidFill>
                <a:latin typeface="Times New Roman" panose="02020603050405020304" pitchFamily="18" charset="0"/>
              </a:rPr>
              <a:t> </a:t>
            </a:r>
            <a:r>
              <a:rPr lang="en-US" altLang="en-US" sz="4000" b="1" dirty="0" smtClean="0">
                <a:solidFill>
                  <a:srgbClr val="FF0000"/>
                </a:solidFill>
                <a:latin typeface="Times New Roman" panose="02020603050405020304" pitchFamily="18" charset="0"/>
              </a:rPr>
              <a:t>/</a:t>
            </a:r>
          </a:p>
          <a:p>
            <a:pPr algn="just">
              <a:buClrTx/>
              <a:buSzTx/>
              <a:buFontTx/>
              <a:buChar char="•"/>
            </a:pPr>
            <a:r>
              <a:rPr lang="en-US" altLang="en-US" sz="4000" b="1" dirty="0" smtClean="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Vịnh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còn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nhỏ</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đã</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có</a:t>
            </a:r>
            <a:r>
              <a:rPr lang="en-US" altLang="en-US" sz="4000" b="1" dirty="0">
                <a:solidFill>
                  <a:srgbClr val="0000FF"/>
                </a:solidFill>
                <a:latin typeface="Times New Roman" panose="02020603050405020304" pitchFamily="18" charset="0"/>
              </a:rPr>
              <a:t> ý </a:t>
            </a:r>
            <a:r>
              <a:rPr lang="en-US" altLang="en-US" sz="4000" b="1" dirty="0" err="1">
                <a:solidFill>
                  <a:srgbClr val="0000FF"/>
                </a:solidFill>
                <a:latin typeface="Times New Roman" panose="02020603050405020304" pitchFamily="18" charset="0"/>
              </a:rPr>
              <a:t>thức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của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một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chủ</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nhân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tương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lai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thực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hiện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tốt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nhiệm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vụ</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giữ</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gìn</a:t>
            </a:r>
            <a:r>
              <a:rPr lang="en-US" altLang="en-US" sz="4000" b="1" dirty="0">
                <a:solidFill>
                  <a:srgbClr val="0000FF"/>
                </a:solidFill>
                <a:latin typeface="Times New Roman" panose="02020603050405020304" pitchFamily="18" charset="0"/>
              </a:rPr>
              <a:t> an </a:t>
            </a:r>
            <a:r>
              <a:rPr lang="en-US" altLang="en-US" sz="4000" b="1" dirty="0" err="1">
                <a:solidFill>
                  <a:srgbClr val="0000FF"/>
                </a:solidFill>
                <a:latin typeface="Times New Roman" panose="02020603050405020304" pitchFamily="18" charset="0"/>
              </a:rPr>
              <a:t>toàn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đường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sắt</a:t>
            </a:r>
            <a:r>
              <a:rPr lang="en-US" altLang="en-US" sz="4000" b="1" dirty="0">
                <a:solidFill>
                  <a:srgbClr val="0000FF"/>
                </a:solidFill>
                <a:latin typeface="Times New Roman" panose="02020603050405020304" pitchFamily="18" charset="0"/>
              </a:rPr>
              <a:t> ở </a:t>
            </a:r>
            <a:r>
              <a:rPr lang="en-US" altLang="en-US" sz="4000" b="1" dirty="0" err="1">
                <a:solidFill>
                  <a:srgbClr val="0000FF"/>
                </a:solidFill>
                <a:latin typeface="Times New Roman" panose="02020603050405020304" pitchFamily="18" charset="0"/>
              </a:rPr>
              <a:t>địa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phương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dũng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cảm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trí</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cứu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sống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nhỏ</a:t>
            </a:r>
            <a:r>
              <a:rPr lang="en-US" altLang="en-US" sz="4000" b="1" dirty="0">
                <a:solidFill>
                  <a:srgbClr val="0000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smtClean="0"/>
          </a:p>
        </p:txBody>
      </p:sp>
      <p:sp>
        <p:nvSpPr>
          <p:cNvPr id="18435" name="Content Placeholder 2"/>
          <p:cNvSpPr>
            <a:spLocks noGrp="1"/>
          </p:cNvSpPr>
          <p:nvPr>
            <p:ph idx="1"/>
          </p:nvPr>
        </p:nvSpPr>
        <p:spPr/>
        <p:txBody>
          <a:bodyPr/>
          <a:lstStyle/>
          <a:p>
            <a:endParaRPr lang="en-US" altLang="en-US" smtClean="0"/>
          </a:p>
        </p:txBody>
      </p:sp>
      <p:pic>
        <p:nvPicPr>
          <p:cNvPr id="18436" name="Picture 4" descr="flowersFrame_png_ydh_0009_2291x1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242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WordArt 39"/>
          <p:cNvSpPr>
            <a:spLocks noChangeArrowheads="1" noChangeShapeType="1" noTextEdit="1"/>
          </p:cNvSpPr>
          <p:nvPr/>
        </p:nvSpPr>
        <p:spPr bwMode="auto">
          <a:xfrm>
            <a:off x="2438400" y="2286001"/>
            <a:ext cx="7315200" cy="2049463"/>
          </a:xfrm>
          <a:prstGeom prst="rect">
            <a:avLst/>
          </a:prstGeom>
        </p:spPr>
        <p:txBody>
          <a:bodyPr wrap="none" fromWordArt="1">
            <a:prstTxWarp prst="textDeflate">
              <a:avLst>
                <a:gd name="adj" fmla="val 26227"/>
              </a:avLst>
            </a:prstTxWarp>
          </a:bodyPr>
          <a:lstStyle/>
          <a:p>
            <a:r>
              <a:rPr lang="en-US" sz="1400" b="1" kern="10">
                <a:ln w="9525">
                  <a:solidFill>
                    <a:srgbClr val="660066"/>
                  </a:solidFill>
                  <a:round/>
                  <a:headEnd/>
                  <a:tailEnd/>
                </a:ln>
                <a:solidFill>
                  <a:srgbClr val="000000"/>
                </a:solidFill>
                <a:cs typeface="Times New Roman" panose="02020603050405020304" pitchFamily="18" charset="0"/>
              </a:rPr>
              <a:t>LUYỆN ĐỌC DIỄN CẢM</a:t>
            </a:r>
          </a:p>
        </p:txBody>
      </p:sp>
    </p:spTree>
    <p:extLst>
      <p:ext uri="{BB962C8B-B14F-4D97-AF65-F5344CB8AC3E}">
        <p14:creationId xmlns:p14="http://schemas.microsoft.com/office/powerpoint/2010/main" val="1785557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Content Placeholder 1">
            <a:extLst>
              <a:ext uri="{FF2B5EF4-FFF2-40B4-BE49-F238E27FC236}">
                <a16:creationId xmlns:a16="http://schemas.microsoft.com/office/drawing/2014/main" id="{2BB30AA3-2F2F-40D9-9EAC-AE2F274C52C2}"/>
              </a:ext>
            </a:extLst>
          </p:cNvPr>
          <p:cNvSpPr>
            <a:spLocks/>
          </p:cNvSpPr>
          <p:nvPr/>
        </p:nvSpPr>
        <p:spPr bwMode="auto">
          <a:xfrm>
            <a:off x="-114300" y="765720"/>
            <a:ext cx="11963400" cy="570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None/>
            </a:pPr>
            <a:r>
              <a:rPr lang="en-US" altLang="en-US" sz="28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Thấy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lạ</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Vịnh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nhìn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đường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tàu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Thì</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hai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cô</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bé</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Hoa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và</a:t>
            </a:r>
            <a:r>
              <a:rPr lang="en-US" altLang="en-US" sz="3600" b="1" dirty="0">
                <a:solidFill>
                  <a:srgbClr val="0000FF"/>
                </a:solidFill>
                <a:latin typeface="Times New Roman" panose="02020603050405020304" pitchFamily="18" charset="0"/>
              </a:rPr>
              <a:t> Lan </a:t>
            </a:r>
            <a:r>
              <a:rPr lang="en-US" altLang="en-US" sz="3600" b="1" dirty="0" err="1">
                <a:solidFill>
                  <a:srgbClr val="0000FF"/>
                </a:solidFill>
                <a:latin typeface="Times New Roman" panose="02020603050405020304" pitchFamily="18" charset="0"/>
              </a:rPr>
              <a:t>đang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ngồi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chơi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chuyền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thẻ</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trên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đó</a:t>
            </a:r>
            <a:r>
              <a:rPr lang="en-US" altLang="en-US" sz="3600" b="1" dirty="0">
                <a:solidFill>
                  <a:srgbClr val="0000FF"/>
                </a:solidFill>
                <a:latin typeface="Times New Roman" panose="02020603050405020304" pitchFamily="18" charset="0"/>
              </a:rPr>
              <a:t>.</a:t>
            </a:r>
          </a:p>
          <a:p>
            <a:pPr algn="just">
              <a:buClrTx/>
              <a:buSzTx/>
              <a:buFontTx/>
              <a:buNone/>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Vịnh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lao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như</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tên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bắn</a:t>
            </a:r>
            <a:r>
              <a:rPr lang="en-US" altLang="en-US" sz="3600" b="1" dirty="0">
                <a:solidFill>
                  <a:srgbClr val="0000FF"/>
                </a:solidFill>
                <a:latin typeface="Times New Roman" panose="02020603050405020304" pitchFamily="18" charset="0"/>
              </a:rPr>
              <a:t>,   la </a:t>
            </a:r>
            <a:r>
              <a:rPr lang="en-US" altLang="en-US" sz="3600" b="1" dirty="0" err="1">
                <a:solidFill>
                  <a:srgbClr val="0000FF"/>
                </a:solidFill>
                <a:latin typeface="Times New Roman" panose="02020603050405020304" pitchFamily="18" charset="0"/>
              </a:rPr>
              <a:t>lớn</a:t>
            </a:r>
            <a:r>
              <a:rPr lang="en-US" altLang="en-US" sz="3600" b="1" dirty="0">
                <a:solidFill>
                  <a:srgbClr val="0000FF"/>
                </a:solidFill>
                <a:latin typeface="Times New Roman" panose="02020603050405020304" pitchFamily="18" charset="0"/>
              </a:rPr>
              <a:t>:                                                  </a:t>
            </a:r>
          </a:p>
          <a:p>
            <a:pPr algn="just">
              <a:buClrTx/>
              <a:buSzTx/>
              <a:buFontTx/>
              <a:buNone/>
            </a:pPr>
            <a:r>
              <a:rPr lang="en-US" altLang="en-US" sz="3600" b="1" dirty="0">
                <a:solidFill>
                  <a:srgbClr val="0000FF"/>
                </a:solidFill>
                <a:latin typeface="Times New Roman" panose="02020603050405020304" pitchFamily="18" charset="0"/>
              </a:rPr>
              <a:t>	    - </a:t>
            </a:r>
            <a:r>
              <a:rPr lang="en-US" altLang="en-US" sz="3600" b="1" dirty="0" err="1">
                <a:solidFill>
                  <a:srgbClr val="0000FF"/>
                </a:solidFill>
                <a:latin typeface="Times New Roman" panose="02020603050405020304" pitchFamily="18" charset="0"/>
              </a:rPr>
              <a:t>Hoa</a:t>
            </a:r>
            <a:r>
              <a:rPr lang="en-US" altLang="en-US" sz="3600" b="1" dirty="0">
                <a:solidFill>
                  <a:srgbClr val="0000FF"/>
                </a:solidFill>
                <a:latin typeface="Times New Roman" panose="02020603050405020304" pitchFamily="18" charset="0"/>
              </a:rPr>
              <a:t>,  Lan  </a:t>
            </a:r>
            <a:r>
              <a:rPr lang="en-US" altLang="en-US" sz="3600" b="1" dirty="0" err="1">
                <a:solidFill>
                  <a:srgbClr val="0000FF"/>
                </a:solidFill>
                <a:latin typeface="Times New Roman" panose="02020603050405020304" pitchFamily="18" charset="0"/>
              </a:rPr>
              <a:t>tàu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hỏa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đến</a:t>
            </a:r>
            <a:r>
              <a:rPr lang="en-US" altLang="en-US" sz="3600" b="1" dirty="0">
                <a:solidFill>
                  <a:srgbClr val="0000FF"/>
                </a:solidFill>
                <a:latin typeface="Times New Roman" panose="02020603050405020304" pitchFamily="18" charset="0"/>
              </a:rPr>
              <a:t>!</a:t>
            </a:r>
          </a:p>
          <a:p>
            <a:pPr algn="just">
              <a:buClrTx/>
              <a:buSzTx/>
              <a:buFontTx/>
              <a:buNone/>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Nghe</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thấy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tiếng</a:t>
            </a:r>
            <a:r>
              <a:rPr lang="en-US" altLang="en-US" sz="3600" b="1" dirty="0">
                <a:solidFill>
                  <a:srgbClr val="0000FF"/>
                </a:solidFill>
                <a:latin typeface="Times New Roman" panose="02020603050405020304" pitchFamily="18" charset="0"/>
              </a:rPr>
              <a:t> </a:t>
            </a:r>
            <a:r>
              <a:rPr lang="en-US" altLang="en-US" sz="3600" b="1" dirty="0" smtClean="0">
                <a:solidFill>
                  <a:srgbClr val="0000FF"/>
                </a:solidFill>
                <a:latin typeface="Times New Roman" panose="02020603050405020304" pitchFamily="18" charset="0"/>
              </a:rPr>
              <a:t>la, </a:t>
            </a:r>
            <a:r>
              <a:rPr lang="en-US" altLang="en-US" sz="3600" b="1" dirty="0" err="1" smtClean="0">
                <a:solidFill>
                  <a:srgbClr val="0000FF"/>
                </a:solidFill>
                <a:latin typeface="Times New Roman" panose="02020603050405020304" pitchFamily="18" charset="0"/>
              </a:rPr>
              <a:t>bé</a:t>
            </a:r>
            <a:r>
              <a:rPr lang="en-US" altLang="en-US" sz="3600" b="1" dirty="0" smtClean="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Hoa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giật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mình</a:t>
            </a:r>
            <a:r>
              <a:rPr lang="en-US" altLang="en-US" sz="3600" b="1" dirty="0">
                <a:solidFill>
                  <a:srgbClr val="0000FF"/>
                </a:solidFill>
                <a:latin typeface="Times New Roman" panose="02020603050405020304" pitchFamily="18" charset="0"/>
              </a:rPr>
              <a:t>, </a:t>
            </a:r>
            <a:r>
              <a:rPr lang="en-US" altLang="en-US" sz="3600" b="1" dirty="0" err="1" smtClean="0">
                <a:solidFill>
                  <a:srgbClr val="0000FF"/>
                </a:solidFill>
                <a:latin typeface="Times New Roman" panose="02020603050405020304" pitchFamily="18" charset="0"/>
              </a:rPr>
              <a:t>ngã</a:t>
            </a:r>
            <a:r>
              <a:rPr lang="en-US" altLang="en-US" sz="3600" b="1" dirty="0" smtClean="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lăn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khỏi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đường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tàu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còn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bé</a:t>
            </a:r>
            <a:r>
              <a:rPr lang="en-US" altLang="en-US" sz="3600" b="1" dirty="0">
                <a:solidFill>
                  <a:srgbClr val="0000FF"/>
                </a:solidFill>
                <a:latin typeface="Times New Roman" panose="02020603050405020304" pitchFamily="18" charset="0"/>
              </a:rPr>
              <a:t> Lan </a:t>
            </a:r>
            <a:r>
              <a:rPr lang="en-US" altLang="en-US" sz="3600" b="1" dirty="0" err="1">
                <a:solidFill>
                  <a:srgbClr val="0000FF"/>
                </a:solidFill>
                <a:latin typeface="Times New Roman" panose="02020603050405020304" pitchFamily="18" charset="0"/>
              </a:rPr>
              <a:t>đứng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ngây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người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khóc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thét</a:t>
            </a:r>
            <a:r>
              <a:rPr lang="en-US" altLang="en-US" sz="3600" b="1" dirty="0">
                <a:solidFill>
                  <a:srgbClr val="0000FF"/>
                </a:solidFill>
                <a:latin typeface="Times New Roman" panose="02020603050405020304" pitchFamily="18" charset="0"/>
              </a:rPr>
              <a:t>.</a:t>
            </a:r>
          </a:p>
          <a:p>
            <a:pPr algn="just">
              <a:buClrTx/>
              <a:buSzTx/>
              <a:buFontTx/>
              <a:buNone/>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Đoàn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tàu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vừa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réo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còi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vừa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ầm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ầm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lao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tới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Không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chút</a:t>
            </a:r>
            <a:r>
              <a:rPr lang="en-US" altLang="en-US" sz="3600" b="1" dirty="0">
                <a:solidFill>
                  <a:srgbClr val="0000FF"/>
                </a:solidFill>
                <a:latin typeface="Times New Roman" panose="02020603050405020304" pitchFamily="18" charset="0"/>
              </a:rPr>
              <a:t> do </a:t>
            </a:r>
            <a:r>
              <a:rPr lang="en-US" altLang="en-US" sz="3600" b="1" dirty="0" err="1">
                <a:solidFill>
                  <a:srgbClr val="0000FF"/>
                </a:solidFill>
                <a:latin typeface="Times New Roman" panose="02020603050405020304" pitchFamily="18" charset="0"/>
              </a:rPr>
              <a:t>dự</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Vịnh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nhào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tới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ôm</a:t>
            </a:r>
            <a:r>
              <a:rPr lang="en-US" altLang="en-US" sz="3600" b="1" dirty="0">
                <a:solidFill>
                  <a:srgbClr val="0000FF"/>
                </a:solidFill>
                <a:latin typeface="Times New Roman" panose="02020603050405020304" pitchFamily="18" charset="0"/>
              </a:rPr>
              <a:t> Lan </a:t>
            </a:r>
            <a:r>
              <a:rPr lang="en-US" altLang="en-US" sz="3600" b="1" dirty="0" err="1">
                <a:solidFill>
                  <a:srgbClr val="0000FF"/>
                </a:solidFill>
                <a:latin typeface="Times New Roman" panose="02020603050405020304" pitchFamily="18" charset="0"/>
              </a:rPr>
              <a:t>lăn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xuống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mép</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ruộng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cứu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sống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cô</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bé</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trước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cái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chết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trong</a:t>
            </a:r>
            <a:r>
              <a:rPr lang="en-US" altLang="en-US" sz="3600" b="1" dirty="0">
                <a:solidFill>
                  <a:srgbClr val="0000FF"/>
                </a:solidFill>
                <a:latin typeface="Times New Roman" panose="02020603050405020304" pitchFamily="18" charset="0"/>
              </a:rPr>
              <a:t> gang </a:t>
            </a:r>
            <a:r>
              <a:rPr lang="en-US" altLang="en-US" sz="3600" b="1" dirty="0" err="1">
                <a:solidFill>
                  <a:srgbClr val="0000FF"/>
                </a:solidFill>
                <a:latin typeface="Times New Roman" panose="02020603050405020304" pitchFamily="18" charset="0"/>
              </a:rPr>
              <a:t>tấc</a:t>
            </a:r>
            <a:r>
              <a:rPr lang="en-US" altLang="en-US" sz="3600" b="1" dirty="0">
                <a:solidFill>
                  <a:srgbClr val="0000FF"/>
                </a:solidFill>
                <a:latin typeface="Times New Roman" panose="02020603050405020304" pitchFamily="18" charset="0"/>
              </a:rPr>
              <a:t>.</a:t>
            </a:r>
          </a:p>
        </p:txBody>
      </p:sp>
      <p:sp>
        <p:nvSpPr>
          <p:cNvPr id="19470" name="Line 14">
            <a:extLst>
              <a:ext uri="{FF2B5EF4-FFF2-40B4-BE49-F238E27FC236}">
                <a16:creationId xmlns:a16="http://schemas.microsoft.com/office/drawing/2014/main" id="{DEE9D6A0-032E-4D90-8471-1AE0D207F2B6}"/>
              </a:ext>
            </a:extLst>
          </p:cNvPr>
          <p:cNvSpPr>
            <a:spLocks noChangeShapeType="1"/>
          </p:cNvSpPr>
          <p:nvPr/>
        </p:nvSpPr>
        <p:spPr bwMode="auto">
          <a:xfrm>
            <a:off x="1600200" y="2514600"/>
            <a:ext cx="990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15">
            <a:extLst>
              <a:ext uri="{FF2B5EF4-FFF2-40B4-BE49-F238E27FC236}">
                <a16:creationId xmlns:a16="http://schemas.microsoft.com/office/drawing/2014/main" id="{7AA2E703-1C6A-4AEE-A81C-6B414FF25BB4}"/>
              </a:ext>
            </a:extLst>
          </p:cNvPr>
          <p:cNvSpPr>
            <a:spLocks noChangeShapeType="1"/>
          </p:cNvSpPr>
          <p:nvPr/>
        </p:nvSpPr>
        <p:spPr bwMode="auto">
          <a:xfrm>
            <a:off x="7467600" y="3886200"/>
            <a:ext cx="2057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Line 16">
            <a:extLst>
              <a:ext uri="{FF2B5EF4-FFF2-40B4-BE49-F238E27FC236}">
                <a16:creationId xmlns:a16="http://schemas.microsoft.com/office/drawing/2014/main" id="{3A749356-332C-48E3-A952-7FC552E261F9}"/>
              </a:ext>
            </a:extLst>
          </p:cNvPr>
          <p:cNvSpPr>
            <a:spLocks noChangeShapeType="1"/>
          </p:cNvSpPr>
          <p:nvPr/>
        </p:nvSpPr>
        <p:spPr bwMode="auto">
          <a:xfrm>
            <a:off x="10134600" y="3878984"/>
            <a:ext cx="1600200" cy="721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Line 17">
            <a:extLst>
              <a:ext uri="{FF2B5EF4-FFF2-40B4-BE49-F238E27FC236}">
                <a16:creationId xmlns:a16="http://schemas.microsoft.com/office/drawing/2014/main" id="{86A61A04-2E73-48EF-9B0B-FEDD77910123}"/>
              </a:ext>
            </a:extLst>
          </p:cNvPr>
          <p:cNvSpPr>
            <a:spLocks noChangeShapeType="1"/>
          </p:cNvSpPr>
          <p:nvPr/>
        </p:nvSpPr>
        <p:spPr bwMode="auto">
          <a:xfrm>
            <a:off x="7200900" y="4419600"/>
            <a:ext cx="19431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Line 18">
            <a:extLst>
              <a:ext uri="{FF2B5EF4-FFF2-40B4-BE49-F238E27FC236}">
                <a16:creationId xmlns:a16="http://schemas.microsoft.com/office/drawing/2014/main" id="{2146E02B-86A6-4F5E-BC12-5ADED1C89520}"/>
              </a:ext>
            </a:extLst>
          </p:cNvPr>
          <p:cNvSpPr>
            <a:spLocks noChangeShapeType="1"/>
          </p:cNvSpPr>
          <p:nvPr/>
        </p:nvSpPr>
        <p:spPr bwMode="auto">
          <a:xfrm>
            <a:off x="3581400" y="5105400"/>
            <a:ext cx="12192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 name="Line 20">
            <a:extLst>
              <a:ext uri="{FF2B5EF4-FFF2-40B4-BE49-F238E27FC236}">
                <a16:creationId xmlns:a16="http://schemas.microsoft.com/office/drawing/2014/main" id="{F42125BB-7FB5-4F0B-970F-5585EFB37D8B}"/>
              </a:ext>
            </a:extLst>
          </p:cNvPr>
          <p:cNvSpPr>
            <a:spLocks noChangeShapeType="1"/>
          </p:cNvSpPr>
          <p:nvPr/>
        </p:nvSpPr>
        <p:spPr bwMode="auto">
          <a:xfrm>
            <a:off x="7315200" y="5029200"/>
            <a:ext cx="1295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7" name="Line 21">
            <a:extLst>
              <a:ext uri="{FF2B5EF4-FFF2-40B4-BE49-F238E27FC236}">
                <a16:creationId xmlns:a16="http://schemas.microsoft.com/office/drawing/2014/main" id="{91814E5E-2A21-42E4-9D15-E150BFDAF6E8}"/>
              </a:ext>
            </a:extLst>
          </p:cNvPr>
          <p:cNvSpPr>
            <a:spLocks noChangeShapeType="1"/>
          </p:cNvSpPr>
          <p:nvPr/>
        </p:nvSpPr>
        <p:spPr bwMode="auto">
          <a:xfrm>
            <a:off x="2286000" y="5638800"/>
            <a:ext cx="1447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8" name="Line 22">
            <a:extLst>
              <a:ext uri="{FF2B5EF4-FFF2-40B4-BE49-F238E27FC236}">
                <a16:creationId xmlns:a16="http://schemas.microsoft.com/office/drawing/2014/main" id="{1D239949-A063-4CC6-8189-225AD847DE45}"/>
              </a:ext>
            </a:extLst>
          </p:cNvPr>
          <p:cNvSpPr>
            <a:spLocks noChangeShapeType="1"/>
          </p:cNvSpPr>
          <p:nvPr/>
        </p:nvSpPr>
        <p:spPr bwMode="auto">
          <a:xfrm>
            <a:off x="5638800" y="5638800"/>
            <a:ext cx="1676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8" name="Line 43">
            <a:extLst>
              <a:ext uri="{FF2B5EF4-FFF2-40B4-BE49-F238E27FC236}">
                <a16:creationId xmlns:a16="http://schemas.microsoft.com/office/drawing/2014/main" id="{D251F3C5-818C-41D8-B9F2-5613AF6C5083}"/>
              </a:ext>
            </a:extLst>
          </p:cNvPr>
          <p:cNvSpPr>
            <a:spLocks noChangeShapeType="1"/>
          </p:cNvSpPr>
          <p:nvPr/>
        </p:nvSpPr>
        <p:spPr bwMode="auto">
          <a:xfrm flipH="1">
            <a:off x="4953000" y="86106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9" name="Line 44">
            <a:extLst>
              <a:ext uri="{FF2B5EF4-FFF2-40B4-BE49-F238E27FC236}">
                <a16:creationId xmlns:a16="http://schemas.microsoft.com/office/drawing/2014/main" id="{CF736899-20D5-4E82-A69F-65FF832F083A}"/>
              </a:ext>
            </a:extLst>
          </p:cNvPr>
          <p:cNvSpPr>
            <a:spLocks noChangeShapeType="1"/>
          </p:cNvSpPr>
          <p:nvPr/>
        </p:nvSpPr>
        <p:spPr bwMode="auto">
          <a:xfrm flipH="1">
            <a:off x="5105400" y="87630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0" name="Line 45">
            <a:extLst>
              <a:ext uri="{FF2B5EF4-FFF2-40B4-BE49-F238E27FC236}">
                <a16:creationId xmlns:a16="http://schemas.microsoft.com/office/drawing/2014/main" id="{9AD334D5-42E8-4002-BA08-ED6A11AA2095}"/>
              </a:ext>
            </a:extLst>
          </p:cNvPr>
          <p:cNvSpPr>
            <a:spLocks noChangeShapeType="1"/>
          </p:cNvSpPr>
          <p:nvPr/>
        </p:nvSpPr>
        <p:spPr bwMode="auto">
          <a:xfrm flipH="1">
            <a:off x="5257800" y="86868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7" name="Line 51">
            <a:extLst>
              <a:ext uri="{FF2B5EF4-FFF2-40B4-BE49-F238E27FC236}">
                <a16:creationId xmlns:a16="http://schemas.microsoft.com/office/drawing/2014/main" id="{9990D3F7-2898-4683-B37E-2B67E7574FCC}"/>
              </a:ext>
            </a:extLst>
          </p:cNvPr>
          <p:cNvSpPr>
            <a:spLocks noChangeShapeType="1"/>
          </p:cNvSpPr>
          <p:nvPr/>
        </p:nvSpPr>
        <p:spPr bwMode="auto">
          <a:xfrm flipH="1">
            <a:off x="3414713" y="3387725"/>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53517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circle(in)">
                                      <p:cBhvr>
                                        <p:cTn id="7" dur="20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9470"/>
                                        </p:tgtEl>
                                        <p:attrNameLst>
                                          <p:attrName>style.visibility</p:attrName>
                                        </p:attrNameLst>
                                      </p:cBhvr>
                                      <p:to>
                                        <p:strVal val="visible"/>
                                      </p:to>
                                    </p:set>
                                    <p:animEffect transition="in" filter="circle(in)">
                                      <p:cBhvr>
                                        <p:cTn id="12" dur="2000"/>
                                        <p:tgtEl>
                                          <p:spTgt spid="19470"/>
                                        </p:tgtEl>
                                      </p:cBhvr>
                                    </p:animEffect>
                                  </p:childTnLst>
                                </p:cTn>
                              </p:par>
                              <p:par>
                                <p:cTn id="13" presetID="6" presetClass="entr" presetSubtype="16" fill="hold" nodeType="withEffect">
                                  <p:stCondLst>
                                    <p:cond delay="0"/>
                                  </p:stCondLst>
                                  <p:childTnLst>
                                    <p:set>
                                      <p:cBhvr>
                                        <p:cTn id="14" dur="1" fill="hold">
                                          <p:stCondLst>
                                            <p:cond delay="0"/>
                                          </p:stCondLst>
                                        </p:cTn>
                                        <p:tgtEl>
                                          <p:spTgt spid="19471"/>
                                        </p:tgtEl>
                                        <p:attrNameLst>
                                          <p:attrName>style.visibility</p:attrName>
                                        </p:attrNameLst>
                                      </p:cBhvr>
                                      <p:to>
                                        <p:strVal val="visible"/>
                                      </p:to>
                                    </p:set>
                                    <p:animEffect transition="in" filter="circle(in)">
                                      <p:cBhvr>
                                        <p:cTn id="15" dur="2000"/>
                                        <p:tgtEl>
                                          <p:spTgt spid="19471"/>
                                        </p:tgtEl>
                                      </p:cBhvr>
                                    </p:animEffect>
                                  </p:childTnLst>
                                </p:cTn>
                              </p:par>
                              <p:par>
                                <p:cTn id="16" presetID="6" presetClass="entr" presetSubtype="16" fill="hold" nodeType="withEffect">
                                  <p:stCondLst>
                                    <p:cond delay="0"/>
                                  </p:stCondLst>
                                  <p:childTnLst>
                                    <p:set>
                                      <p:cBhvr>
                                        <p:cTn id="17" dur="1" fill="hold">
                                          <p:stCondLst>
                                            <p:cond delay="0"/>
                                          </p:stCondLst>
                                        </p:cTn>
                                        <p:tgtEl>
                                          <p:spTgt spid="19472"/>
                                        </p:tgtEl>
                                        <p:attrNameLst>
                                          <p:attrName>style.visibility</p:attrName>
                                        </p:attrNameLst>
                                      </p:cBhvr>
                                      <p:to>
                                        <p:strVal val="visible"/>
                                      </p:to>
                                    </p:set>
                                    <p:animEffect transition="in" filter="circle(in)">
                                      <p:cBhvr>
                                        <p:cTn id="18" dur="2000"/>
                                        <p:tgtEl>
                                          <p:spTgt spid="19472"/>
                                        </p:tgtEl>
                                      </p:cBhvr>
                                    </p:animEffect>
                                  </p:childTnLst>
                                </p:cTn>
                              </p:par>
                              <p:par>
                                <p:cTn id="19" presetID="6" presetClass="entr" presetSubtype="16" fill="hold" nodeType="withEffect">
                                  <p:stCondLst>
                                    <p:cond delay="0"/>
                                  </p:stCondLst>
                                  <p:childTnLst>
                                    <p:set>
                                      <p:cBhvr>
                                        <p:cTn id="20" dur="1" fill="hold">
                                          <p:stCondLst>
                                            <p:cond delay="0"/>
                                          </p:stCondLst>
                                        </p:cTn>
                                        <p:tgtEl>
                                          <p:spTgt spid="19473"/>
                                        </p:tgtEl>
                                        <p:attrNameLst>
                                          <p:attrName>style.visibility</p:attrName>
                                        </p:attrNameLst>
                                      </p:cBhvr>
                                      <p:to>
                                        <p:strVal val="visible"/>
                                      </p:to>
                                    </p:set>
                                    <p:animEffect transition="in" filter="circle(in)">
                                      <p:cBhvr>
                                        <p:cTn id="21" dur="2000"/>
                                        <p:tgtEl>
                                          <p:spTgt spid="19473"/>
                                        </p:tgtEl>
                                      </p:cBhvr>
                                    </p:animEffect>
                                  </p:childTnLst>
                                </p:cTn>
                              </p:par>
                              <p:par>
                                <p:cTn id="22" presetID="6" presetClass="entr" presetSubtype="16" fill="hold" nodeType="withEffect">
                                  <p:stCondLst>
                                    <p:cond delay="0"/>
                                  </p:stCondLst>
                                  <p:childTnLst>
                                    <p:set>
                                      <p:cBhvr>
                                        <p:cTn id="23" dur="1" fill="hold">
                                          <p:stCondLst>
                                            <p:cond delay="0"/>
                                          </p:stCondLst>
                                        </p:cTn>
                                        <p:tgtEl>
                                          <p:spTgt spid="19474"/>
                                        </p:tgtEl>
                                        <p:attrNameLst>
                                          <p:attrName>style.visibility</p:attrName>
                                        </p:attrNameLst>
                                      </p:cBhvr>
                                      <p:to>
                                        <p:strVal val="visible"/>
                                      </p:to>
                                    </p:set>
                                    <p:animEffect transition="in" filter="circle(in)">
                                      <p:cBhvr>
                                        <p:cTn id="24" dur="2000"/>
                                        <p:tgtEl>
                                          <p:spTgt spid="19474"/>
                                        </p:tgtEl>
                                      </p:cBhvr>
                                    </p:animEffect>
                                  </p:childTnLst>
                                </p:cTn>
                              </p:par>
                              <p:par>
                                <p:cTn id="25" presetID="6" presetClass="entr" presetSubtype="16" fill="hold" nodeType="withEffect">
                                  <p:stCondLst>
                                    <p:cond delay="0"/>
                                  </p:stCondLst>
                                  <p:childTnLst>
                                    <p:set>
                                      <p:cBhvr>
                                        <p:cTn id="26" dur="1" fill="hold">
                                          <p:stCondLst>
                                            <p:cond delay="0"/>
                                          </p:stCondLst>
                                        </p:cTn>
                                        <p:tgtEl>
                                          <p:spTgt spid="19477"/>
                                        </p:tgtEl>
                                        <p:attrNameLst>
                                          <p:attrName>style.visibility</p:attrName>
                                        </p:attrNameLst>
                                      </p:cBhvr>
                                      <p:to>
                                        <p:strVal val="visible"/>
                                      </p:to>
                                    </p:set>
                                    <p:animEffect transition="in" filter="circle(in)">
                                      <p:cBhvr>
                                        <p:cTn id="27" dur="2000"/>
                                        <p:tgtEl>
                                          <p:spTgt spid="19477"/>
                                        </p:tgtEl>
                                      </p:cBhvr>
                                    </p:animEffect>
                                  </p:childTnLst>
                                </p:cTn>
                              </p:par>
                              <p:par>
                                <p:cTn id="28" presetID="6" presetClass="entr" presetSubtype="16" fill="hold" nodeType="withEffect">
                                  <p:stCondLst>
                                    <p:cond delay="0"/>
                                  </p:stCondLst>
                                  <p:childTnLst>
                                    <p:set>
                                      <p:cBhvr>
                                        <p:cTn id="29" dur="1" fill="hold">
                                          <p:stCondLst>
                                            <p:cond delay="0"/>
                                          </p:stCondLst>
                                        </p:cTn>
                                        <p:tgtEl>
                                          <p:spTgt spid="19476"/>
                                        </p:tgtEl>
                                        <p:attrNameLst>
                                          <p:attrName>style.visibility</p:attrName>
                                        </p:attrNameLst>
                                      </p:cBhvr>
                                      <p:to>
                                        <p:strVal val="visible"/>
                                      </p:to>
                                    </p:set>
                                    <p:animEffect transition="in" filter="circle(in)">
                                      <p:cBhvr>
                                        <p:cTn id="30" dur="2000"/>
                                        <p:tgtEl>
                                          <p:spTgt spid="19476"/>
                                        </p:tgtEl>
                                      </p:cBhvr>
                                    </p:animEffect>
                                  </p:childTnLst>
                                </p:cTn>
                              </p:par>
                              <p:par>
                                <p:cTn id="31" presetID="6" presetClass="entr" presetSubtype="16" fill="hold" nodeType="withEffect">
                                  <p:stCondLst>
                                    <p:cond delay="0"/>
                                  </p:stCondLst>
                                  <p:childTnLst>
                                    <p:set>
                                      <p:cBhvr>
                                        <p:cTn id="32" dur="1" fill="hold">
                                          <p:stCondLst>
                                            <p:cond delay="0"/>
                                          </p:stCondLst>
                                        </p:cTn>
                                        <p:tgtEl>
                                          <p:spTgt spid="19478"/>
                                        </p:tgtEl>
                                        <p:attrNameLst>
                                          <p:attrName>style.visibility</p:attrName>
                                        </p:attrNameLst>
                                      </p:cBhvr>
                                      <p:to>
                                        <p:strVal val="visible"/>
                                      </p:to>
                                    </p:set>
                                    <p:animEffect transition="in" filter="circle(in)">
                                      <p:cBhvr>
                                        <p:cTn id="33" dur="2000"/>
                                        <p:tgtEl>
                                          <p:spTgt spid="19478"/>
                                        </p:tgtEl>
                                      </p:cBhvr>
                                    </p:animEffect>
                                  </p:childTnLst>
                                </p:cTn>
                              </p:par>
                              <p:par>
                                <p:cTn id="34" presetID="6" presetClass="entr" presetSubtype="16" fill="hold" nodeType="withEffect">
                                  <p:stCondLst>
                                    <p:cond delay="0"/>
                                  </p:stCondLst>
                                  <p:childTnLst>
                                    <p:set>
                                      <p:cBhvr>
                                        <p:cTn id="35" dur="1" fill="hold">
                                          <p:stCondLst>
                                            <p:cond delay="0"/>
                                          </p:stCondLst>
                                        </p:cTn>
                                        <p:tgtEl>
                                          <p:spTgt spid="19507"/>
                                        </p:tgtEl>
                                        <p:attrNameLst>
                                          <p:attrName>style.visibility</p:attrName>
                                        </p:attrNameLst>
                                      </p:cBhvr>
                                      <p:to>
                                        <p:strVal val="visible"/>
                                      </p:to>
                                    </p:set>
                                    <p:animEffect transition="in" filter="circle(in)">
                                      <p:cBhvr>
                                        <p:cTn id="36" dur="2000"/>
                                        <p:tgtEl>
                                          <p:spTgt spid="19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SOA\Khung nen bieu tuong\Khung nen bieu tuong\[Muare.asia]-FramesChildrenVol34\muare.asia - babyvol34 - 4.png">
            <a:extLst>
              <a:ext uri="{FF2B5EF4-FFF2-40B4-BE49-F238E27FC236}">
                <a16:creationId xmlns:a16="http://schemas.microsoft.com/office/drawing/2014/main" id="{510BFBBE-51CD-4C21-8359-70E7E2F84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814"/>
            <a:ext cx="11811000"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a:extLst>
              <a:ext uri="{FF2B5EF4-FFF2-40B4-BE49-F238E27FC236}">
                <a16:creationId xmlns:a16="http://schemas.microsoft.com/office/drawing/2014/main" id="{67A9118D-F37E-4A02-B8EA-4AFF2497A941}"/>
              </a:ext>
            </a:extLst>
          </p:cNvPr>
          <p:cNvSpPr>
            <a:spLocks noChangeArrowheads="1" noChangeShapeType="1" noTextEdit="1"/>
          </p:cNvSpPr>
          <p:nvPr/>
        </p:nvSpPr>
        <p:spPr bwMode="auto">
          <a:xfrm>
            <a:off x="5181601" y="2667000"/>
            <a:ext cx="4430713" cy="1155700"/>
          </a:xfrm>
          <a:prstGeom prst="rect">
            <a:avLst/>
          </a:prstGeom>
        </p:spPr>
        <p:txBody>
          <a:bodyPr wrap="none" fromWordArt="1">
            <a:prstTxWarp prst="textPlain">
              <a:avLst>
                <a:gd name="adj" fmla="val 50000"/>
              </a:avLst>
            </a:prstTxWarp>
          </a:bodyPr>
          <a:lstStyle/>
          <a:p>
            <a:pPr algn="ctr"/>
            <a:r>
              <a:rPr lang="en-US" sz="6600" b="1"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Frame_11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3"/>
          <p:cNvSpPr>
            <a:spLocks noChangeArrowheads="1" noChangeShapeType="1" noTextEdit="1"/>
          </p:cNvSpPr>
          <p:nvPr/>
        </p:nvSpPr>
        <p:spPr bwMode="auto">
          <a:xfrm rot="449939">
            <a:off x="2806303" y="946426"/>
            <a:ext cx="6426200" cy="3723657"/>
          </a:xfrm>
          <a:prstGeom prst="rect">
            <a:avLst/>
          </a:prstGeom>
        </p:spPr>
        <p:txBody>
          <a:bodyPr wrap="none" fromWordArt="1">
            <a:prstTxWarp prst="textSlantUp">
              <a:avLst>
                <a:gd name="adj" fmla="val 32056"/>
              </a:avLst>
            </a:prstTxWarp>
          </a:bodyPr>
          <a:lstStyle/>
          <a:p>
            <a:r>
              <a:rPr lang="en-US" sz="3600" b="1" kern="10" dirty="0" err="1">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Vận</a:t>
            </a:r>
            <a:r>
              <a:rPr lang="en-US" sz="3600" b="1" kern="10" dirty="0">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dụng</a:t>
            </a:r>
            <a:r>
              <a:rPr lang="en-US" sz="3600" b="1" kern="10" dirty="0">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a:t>
            </a:r>
          </a:p>
          <a:p>
            <a:r>
              <a:rPr lang="en-US" sz="3600" b="1" kern="10" dirty="0" err="1">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trải</a:t>
            </a:r>
            <a:r>
              <a:rPr lang="en-US" sz="3600" b="1" kern="10" dirty="0">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nghiệm</a:t>
            </a:r>
            <a:endParaRPr lang="en-US" sz="3600" b="1" kern="10" dirty="0">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94185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Text Box 10">
            <a:extLst>
              <a:ext uri="{FF2B5EF4-FFF2-40B4-BE49-F238E27FC236}">
                <a16:creationId xmlns:a16="http://schemas.microsoft.com/office/drawing/2014/main" id="{CC115E82-75BF-4F57-AE48-972022CFF44B}"/>
              </a:ext>
            </a:extLst>
          </p:cNvPr>
          <p:cNvSpPr txBox="1">
            <a:spLocks noChangeArrowheads="1"/>
          </p:cNvSpPr>
          <p:nvPr/>
        </p:nvSpPr>
        <p:spPr bwMode="auto">
          <a:xfrm>
            <a:off x="304800" y="228600"/>
            <a:ext cx="11734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400" b="1" dirty="0" smtClean="0">
                <a:solidFill>
                  <a:srgbClr val="FF0000"/>
                </a:solidFill>
                <a:latin typeface="Times New Roman" panose="02020603050405020304" pitchFamily="18" charset="0"/>
              </a:rPr>
              <a:t>+ </a:t>
            </a:r>
            <a:r>
              <a:rPr lang="en-US" altLang="en-US" sz="4400" b="1" dirty="0" err="1" smtClean="0">
                <a:solidFill>
                  <a:srgbClr val="FF0000"/>
                </a:solidFill>
                <a:latin typeface="Times New Roman" panose="02020603050405020304" pitchFamily="18" charset="0"/>
              </a:rPr>
              <a:t>Em</a:t>
            </a:r>
            <a:r>
              <a:rPr lang="en-US" altLang="en-US" sz="4400" b="1" dirty="0" smtClean="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học</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tập</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được</a:t>
            </a:r>
            <a:r>
              <a:rPr lang="en-US" altLang="en-US" sz="4400" b="1" dirty="0">
                <a:solidFill>
                  <a:srgbClr val="FF0000"/>
                </a:solidFill>
                <a:latin typeface="Times New Roman" panose="02020603050405020304" pitchFamily="18" charset="0"/>
              </a:rPr>
              <a:t> ở </a:t>
            </a:r>
            <a:r>
              <a:rPr lang="en-US" altLang="en-US" sz="4400" b="1" dirty="0" err="1">
                <a:solidFill>
                  <a:srgbClr val="FF0000"/>
                </a:solidFill>
                <a:latin typeface="Times New Roman" panose="02020603050405020304" pitchFamily="18" charset="0"/>
              </a:rPr>
              <a:t>Út</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Vịnh</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điều</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gì</a:t>
            </a:r>
            <a:r>
              <a:rPr lang="en-US" altLang="en-US" sz="4400" b="1" dirty="0">
                <a:solidFill>
                  <a:srgbClr val="FF0000"/>
                </a:solidFill>
                <a:latin typeface="Times New Roman" panose="02020603050405020304" pitchFamily="18" charset="0"/>
              </a:rPr>
              <a:t>?</a:t>
            </a:r>
          </a:p>
        </p:txBody>
      </p:sp>
      <p:sp>
        <p:nvSpPr>
          <p:cNvPr id="2" name="Text Box 10">
            <a:extLst>
              <a:ext uri="{FF2B5EF4-FFF2-40B4-BE49-F238E27FC236}">
                <a16:creationId xmlns:a16="http://schemas.microsoft.com/office/drawing/2014/main" id="{800AEAC7-589B-41C9-A15A-D8A04948C0BA}"/>
              </a:ext>
            </a:extLst>
          </p:cNvPr>
          <p:cNvSpPr txBox="1">
            <a:spLocks noChangeArrowheads="1"/>
          </p:cNvSpPr>
          <p:nvPr/>
        </p:nvSpPr>
        <p:spPr bwMode="auto">
          <a:xfrm>
            <a:off x="533400" y="1295400"/>
            <a:ext cx="11277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3600" b="1" i="1" dirty="0" smtClean="0">
                <a:solidFill>
                  <a:srgbClr val="0000FF"/>
                </a:solidFill>
                <a:latin typeface="Times New Roman" panose="02020603050405020304" pitchFamily="18" charset="0"/>
              </a:rPr>
              <a:t>&gt; </a:t>
            </a:r>
            <a:r>
              <a:rPr lang="en-US" altLang="en-US" sz="3600" b="1" i="1" dirty="0" err="1" smtClean="0">
                <a:solidFill>
                  <a:srgbClr val="0000FF"/>
                </a:solidFill>
                <a:latin typeface="Times New Roman" panose="02020603050405020304" pitchFamily="18" charset="0"/>
              </a:rPr>
              <a:t>Em</a:t>
            </a:r>
            <a:r>
              <a:rPr lang="en-US" altLang="en-US" sz="3600" b="1" i="1" dirty="0" smtClean="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học</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tập</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được</a:t>
            </a:r>
            <a:r>
              <a:rPr lang="en-US" altLang="en-US" sz="3600" b="1" i="1" dirty="0">
                <a:solidFill>
                  <a:srgbClr val="0000FF"/>
                </a:solidFill>
                <a:latin typeface="Times New Roman" panose="02020603050405020304" pitchFamily="18" charset="0"/>
              </a:rPr>
              <a:t> ở </a:t>
            </a:r>
            <a:r>
              <a:rPr lang="en-US" altLang="en-US" sz="3600" b="1" i="1" dirty="0" err="1">
                <a:solidFill>
                  <a:srgbClr val="0000FF"/>
                </a:solidFill>
                <a:latin typeface="Times New Roman" panose="02020603050405020304" pitchFamily="18" charset="0"/>
              </a:rPr>
              <a:t>Út</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Vịnh</a:t>
            </a:r>
            <a:r>
              <a:rPr lang="en-US" altLang="en-US" sz="3600" b="1" i="1" dirty="0">
                <a:solidFill>
                  <a:srgbClr val="0000FF"/>
                </a:solidFill>
                <a:latin typeface="Times New Roman" panose="02020603050405020304" pitchFamily="18" charset="0"/>
              </a:rPr>
              <a:t> ý </a:t>
            </a:r>
            <a:r>
              <a:rPr lang="en-US" altLang="en-US" sz="3600" b="1" i="1" dirty="0" err="1">
                <a:solidFill>
                  <a:srgbClr val="0000FF"/>
                </a:solidFill>
                <a:latin typeface="Times New Roman" panose="02020603050405020304" pitchFamily="18" charset="0"/>
              </a:rPr>
              <a:t>thức</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trách</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nhiệm</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tôn</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trọng</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luật</a:t>
            </a:r>
            <a:r>
              <a:rPr lang="en-US" altLang="en-US" sz="3600" b="1" i="1" dirty="0">
                <a:solidFill>
                  <a:srgbClr val="0000FF"/>
                </a:solidFill>
                <a:latin typeface="Times New Roman" panose="02020603050405020304" pitchFamily="18" charset="0"/>
              </a:rPr>
              <a:t> an </a:t>
            </a:r>
            <a:r>
              <a:rPr lang="en-US" altLang="en-US" sz="3600" b="1" i="1" dirty="0" err="1">
                <a:solidFill>
                  <a:srgbClr val="0000FF"/>
                </a:solidFill>
                <a:latin typeface="Times New Roman" panose="02020603050405020304" pitchFamily="18" charset="0"/>
              </a:rPr>
              <a:t>toàn</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giáo</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thông</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tinh</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thần</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dũng</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cảm</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cứu</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các</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em</a:t>
            </a:r>
            <a:r>
              <a:rPr lang="en-US" altLang="en-US" sz="3600" b="1" i="1" dirty="0">
                <a:solidFill>
                  <a:srgbClr val="0000FF"/>
                </a:solidFill>
                <a:latin typeface="Times New Roman" panose="02020603050405020304" pitchFamily="18" charset="0"/>
              </a:rPr>
              <a:t> </a:t>
            </a:r>
            <a:r>
              <a:rPr lang="en-US" altLang="en-US" sz="3600" b="1" i="1" dirty="0" err="1" smtClean="0">
                <a:solidFill>
                  <a:srgbClr val="0000FF"/>
                </a:solidFill>
                <a:latin typeface="Times New Roman" panose="02020603050405020304" pitchFamily="18" charset="0"/>
              </a:rPr>
              <a:t>nhỏ</a:t>
            </a:r>
            <a:r>
              <a:rPr lang="en-US" altLang="en-US" sz="3600" b="1" i="1" dirty="0" smtClean="0">
                <a:solidFill>
                  <a:srgbClr val="0000FF"/>
                </a:solidFill>
                <a:latin typeface="Times New Roman" panose="02020603050405020304" pitchFamily="18" charset="0"/>
              </a:rPr>
              <a:t>.</a:t>
            </a:r>
            <a:endParaRPr lang="en-US" altLang="en-US" sz="3600" b="1" i="1" dirty="0">
              <a:solidFill>
                <a:srgbClr val="0000FF"/>
              </a:solidFill>
              <a:latin typeface="Times New Roman" panose="02020603050405020304" pitchFamily="18" charset="0"/>
            </a:endParaRPr>
          </a:p>
        </p:txBody>
      </p:sp>
      <p:sp>
        <p:nvSpPr>
          <p:cNvPr id="3" name="Text Box 10">
            <a:extLst>
              <a:ext uri="{FF2B5EF4-FFF2-40B4-BE49-F238E27FC236}">
                <a16:creationId xmlns:a16="http://schemas.microsoft.com/office/drawing/2014/main" id="{7C4A1AE6-D84E-4526-BB1F-248F35595705}"/>
              </a:ext>
            </a:extLst>
          </p:cNvPr>
          <p:cNvSpPr txBox="1">
            <a:spLocks noChangeArrowheads="1"/>
          </p:cNvSpPr>
          <p:nvPr/>
        </p:nvSpPr>
        <p:spPr bwMode="auto">
          <a:xfrm>
            <a:off x="544944" y="3377103"/>
            <a:ext cx="112660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000" b="1" i="1" dirty="0" smtClean="0">
                <a:solidFill>
                  <a:srgbClr val="0000FF"/>
                </a:solidFill>
                <a:latin typeface="Times New Roman" panose="02020603050405020304" pitchFamily="18" charset="0"/>
              </a:rPr>
              <a:t>&gt; </a:t>
            </a:r>
            <a:r>
              <a:rPr lang="en-US" altLang="en-US" sz="4000" b="1" i="1" dirty="0" err="1" smtClean="0">
                <a:solidFill>
                  <a:srgbClr val="0000FF"/>
                </a:solidFill>
                <a:latin typeface="Times New Roman" panose="02020603050405020304" pitchFamily="18" charset="0"/>
              </a:rPr>
              <a:t>Út</a:t>
            </a:r>
            <a:r>
              <a:rPr lang="en-US" altLang="en-US" sz="4000" b="1" i="1" dirty="0" smtClean="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Vịnh</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còn</a:t>
            </a:r>
            <a:r>
              <a:rPr lang="en-US" altLang="en-US" sz="4000" b="1" i="1" dirty="0">
                <a:solidFill>
                  <a:srgbClr val="0000FF"/>
                </a:solidFill>
                <a:latin typeface="Times New Roman" panose="02020603050405020304" pitchFamily="18" charset="0"/>
              </a:rPr>
              <a:t> </a:t>
            </a:r>
            <a:r>
              <a:rPr lang="en-US" altLang="en-US" sz="4000" b="1" i="1" dirty="0" err="1" smtClean="0">
                <a:solidFill>
                  <a:srgbClr val="0000FF"/>
                </a:solidFill>
                <a:latin typeface="Times New Roman" panose="02020603050405020304" pitchFamily="18" charset="0"/>
              </a:rPr>
              <a:t>nhỏ</a:t>
            </a:r>
            <a:r>
              <a:rPr lang="en-US" altLang="en-US" sz="4000" b="1" i="1" dirty="0" smtClean="0">
                <a:solidFill>
                  <a:srgbClr val="0000FF"/>
                </a:solidFill>
                <a:latin typeface="Times New Roman" panose="02020603050405020304" pitchFamily="18" charset="0"/>
              </a:rPr>
              <a:t> </a:t>
            </a:r>
            <a:r>
              <a:rPr lang="en-US" altLang="en-US" sz="4000" b="1" i="1" dirty="0" err="1" smtClean="0">
                <a:solidFill>
                  <a:srgbClr val="0000FF"/>
                </a:solidFill>
                <a:latin typeface="Times New Roman" panose="02020603050405020304" pitchFamily="18" charset="0"/>
              </a:rPr>
              <a:t>nhưng</a:t>
            </a:r>
            <a:r>
              <a:rPr lang="en-US" altLang="en-US" sz="4000" b="1" i="1" dirty="0" smtClean="0">
                <a:solidFill>
                  <a:srgbClr val="0000FF"/>
                </a:solidFill>
                <a:latin typeface="Times New Roman" panose="02020603050405020304" pitchFamily="18" charset="0"/>
              </a:rPr>
              <a:t> </a:t>
            </a:r>
            <a:r>
              <a:rPr lang="en-US" altLang="en-US" sz="4000" b="1" i="1" dirty="0" err="1" smtClean="0">
                <a:solidFill>
                  <a:srgbClr val="0000FF"/>
                </a:solidFill>
                <a:latin typeface="Times New Roman" panose="02020603050405020304" pitchFamily="18" charset="0"/>
              </a:rPr>
              <a:t>đã</a:t>
            </a:r>
            <a:r>
              <a:rPr lang="en-US" altLang="en-US" sz="4000" b="1" i="1" dirty="0" smtClean="0">
                <a:solidFill>
                  <a:srgbClr val="0000FF"/>
                </a:solidFill>
                <a:latin typeface="Times New Roman" panose="02020603050405020304" pitchFamily="18" charset="0"/>
              </a:rPr>
              <a:t> có </a:t>
            </a:r>
            <a:r>
              <a:rPr lang="en-US" altLang="en-US" sz="4000" b="1" i="1" dirty="0">
                <a:solidFill>
                  <a:srgbClr val="0000FF"/>
                </a:solidFill>
                <a:latin typeface="Times New Roman" panose="02020603050405020304" pitchFamily="18" charset="0"/>
              </a:rPr>
              <a:t>ý </a:t>
            </a:r>
            <a:r>
              <a:rPr lang="en-US" altLang="en-US" sz="4000" b="1" i="1" dirty="0" err="1">
                <a:solidFill>
                  <a:srgbClr val="0000FF"/>
                </a:solidFill>
                <a:latin typeface="Times New Roman" panose="02020603050405020304" pitchFamily="18" charset="0"/>
              </a:rPr>
              <a:t>thức</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của</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một</a:t>
            </a:r>
            <a:r>
              <a:rPr lang="en-US" altLang="en-US" sz="4000" b="1" i="1" dirty="0">
                <a:solidFill>
                  <a:srgbClr val="0000FF"/>
                </a:solidFill>
                <a:latin typeface="Times New Roman" panose="02020603050405020304" pitchFamily="18" charset="0"/>
              </a:rPr>
              <a:t> </a:t>
            </a:r>
            <a:r>
              <a:rPr lang="en-US" altLang="en-US" sz="4000" b="1" i="1" dirty="0" err="1" smtClean="0">
                <a:solidFill>
                  <a:srgbClr val="0000FF"/>
                </a:solidFill>
                <a:latin typeface="Times New Roman" panose="02020603050405020304" pitchFamily="18" charset="0"/>
              </a:rPr>
              <a:t>chủ</a:t>
            </a:r>
            <a:r>
              <a:rPr lang="en-US" altLang="en-US" sz="4000" b="1" i="1" dirty="0" smtClean="0">
                <a:solidFill>
                  <a:srgbClr val="0000FF"/>
                </a:solidFill>
                <a:latin typeface="Times New Roman" panose="02020603050405020304" pitchFamily="18" charset="0"/>
              </a:rPr>
              <a:t> </a:t>
            </a:r>
            <a:r>
              <a:rPr lang="en-US" altLang="en-US" sz="4000" b="1" i="1" dirty="0" err="1" smtClean="0">
                <a:solidFill>
                  <a:srgbClr val="0000FF"/>
                </a:solidFill>
                <a:latin typeface="Times New Roman" panose="02020603050405020304" pitchFamily="18" charset="0"/>
              </a:rPr>
              <a:t>nhân</a:t>
            </a:r>
            <a:r>
              <a:rPr lang="en-US" altLang="en-US" sz="4000" b="1" i="1" dirty="0" smtClean="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tương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lai</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thực</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hiện</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tốt</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nhiệm</a:t>
            </a:r>
            <a:r>
              <a:rPr lang="en-US" altLang="en-US" sz="4000" b="1" i="1" dirty="0">
                <a:solidFill>
                  <a:srgbClr val="0000FF"/>
                </a:solidFill>
                <a:latin typeface="Times New Roman" panose="02020603050405020304" pitchFamily="18" charset="0"/>
              </a:rPr>
              <a:t> vụ </a:t>
            </a:r>
            <a:r>
              <a:rPr lang="en-US" altLang="en-US" sz="4000" b="1" i="1" dirty="0" err="1" smtClean="0">
                <a:solidFill>
                  <a:srgbClr val="0000FF"/>
                </a:solidFill>
                <a:latin typeface="Times New Roman" panose="02020603050405020304" pitchFamily="18" charset="0"/>
              </a:rPr>
              <a:t>giữ</a:t>
            </a:r>
            <a:r>
              <a:rPr lang="en-US" altLang="en-US" sz="4000" b="1" i="1" dirty="0" smtClean="0">
                <a:solidFill>
                  <a:srgbClr val="0000FF"/>
                </a:solidFill>
                <a:latin typeface="Times New Roman" panose="02020603050405020304" pitchFamily="18" charset="0"/>
              </a:rPr>
              <a:t> </a:t>
            </a:r>
            <a:r>
              <a:rPr lang="en-US" altLang="en-US" sz="4000" b="1" i="1" dirty="0" err="1" smtClean="0">
                <a:solidFill>
                  <a:srgbClr val="0000FF"/>
                </a:solidFill>
                <a:latin typeface="Times New Roman" panose="02020603050405020304" pitchFamily="18" charset="0"/>
              </a:rPr>
              <a:t>gìn</a:t>
            </a:r>
            <a:r>
              <a:rPr lang="en-US" altLang="en-US" sz="4000" b="1" i="1" dirty="0" smtClean="0">
                <a:solidFill>
                  <a:srgbClr val="0000FF"/>
                </a:solidFill>
                <a:latin typeface="Times New Roman" panose="02020603050405020304" pitchFamily="18" charset="0"/>
              </a:rPr>
              <a:t> </a:t>
            </a:r>
            <a:r>
              <a:rPr lang="en-US" altLang="en-US" sz="4000" b="1" i="1" dirty="0">
                <a:solidFill>
                  <a:srgbClr val="0000FF"/>
                </a:solidFill>
                <a:latin typeface="Times New Roman" panose="02020603050405020304" pitchFamily="18" charset="0"/>
              </a:rPr>
              <a:t>an </a:t>
            </a:r>
            <a:r>
              <a:rPr lang="en-US" altLang="en-US" sz="4000" b="1" i="1" dirty="0" err="1">
                <a:solidFill>
                  <a:srgbClr val="0000FF"/>
                </a:solidFill>
                <a:latin typeface="Times New Roman" panose="02020603050405020304" pitchFamily="18" charset="0"/>
              </a:rPr>
              <a:t>toàn</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đường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sắt</a:t>
            </a:r>
            <a:r>
              <a:rPr lang="en-US" altLang="en-US" sz="4000" b="1" i="1" dirty="0">
                <a:solidFill>
                  <a:srgbClr val="0000FF"/>
                </a:solidFill>
                <a:latin typeface="Times New Roman" panose="02020603050405020304" pitchFamily="18" charset="0"/>
              </a:rPr>
              <a:t> ở </a:t>
            </a:r>
            <a:r>
              <a:rPr lang="en-US" altLang="en-US" sz="4000" b="1" i="1" dirty="0" err="1">
                <a:solidFill>
                  <a:srgbClr val="0000FF"/>
                </a:solidFill>
                <a:latin typeface="Times New Roman" panose="02020603050405020304" pitchFamily="18" charset="0"/>
              </a:rPr>
              <a:t>địa</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phương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dũng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cảm</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nhanh</a:t>
            </a:r>
            <a:r>
              <a:rPr lang="en-US" altLang="en-US" sz="4000" b="1" i="1" dirty="0">
                <a:solidFill>
                  <a:srgbClr val="0000FF"/>
                </a:solidFill>
                <a:latin typeface="Times New Roman" panose="02020603050405020304" pitchFamily="18" charset="0"/>
              </a:rPr>
              <a:t> trí </a:t>
            </a:r>
            <a:r>
              <a:rPr lang="en-US" altLang="en-US" sz="4000" b="1" i="1" dirty="0" err="1">
                <a:solidFill>
                  <a:srgbClr val="0000FF"/>
                </a:solidFill>
                <a:latin typeface="Times New Roman" panose="02020603050405020304" pitchFamily="18" charset="0"/>
              </a:rPr>
              <a:t>cứu</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sống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em</a:t>
            </a:r>
            <a:r>
              <a:rPr lang="en-US" altLang="en-US" sz="4000" b="1" i="1" dirty="0">
                <a:solidFill>
                  <a:srgbClr val="0000FF"/>
                </a:solidFill>
                <a:latin typeface="Times New Roman" panose="02020603050405020304" pitchFamily="18" charset="0"/>
              </a:rPr>
              <a:t> </a:t>
            </a:r>
            <a:r>
              <a:rPr lang="en-US" altLang="en-US" sz="4000" b="1" i="1" dirty="0" err="1" smtClean="0">
                <a:solidFill>
                  <a:srgbClr val="0000FF"/>
                </a:solidFill>
                <a:latin typeface="Times New Roman" panose="02020603050405020304" pitchFamily="18" charset="0"/>
              </a:rPr>
              <a:t>nhỏ</a:t>
            </a:r>
            <a:r>
              <a:rPr lang="en-US" altLang="en-US" sz="4000" b="1" i="1" dirty="0" smtClean="0">
                <a:solidFill>
                  <a:srgbClr val="0000FF"/>
                </a:solidFill>
                <a:latin typeface="Times New Roman" panose="02020603050405020304" pitchFamily="18" charset="0"/>
              </a:rPr>
              <a:t>.</a:t>
            </a:r>
            <a:endParaRPr lang="en-US" altLang="en-US" sz="4000" b="1" i="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circle(in)">
                                      <p:cBhvr>
                                        <p:cTn id="7" dur="2000"/>
                                        <p:tgtEl>
                                          <p:spTgt spid="27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a:extLst>
              <a:ext uri="{FF2B5EF4-FFF2-40B4-BE49-F238E27FC236}">
                <a16:creationId xmlns:a16="http://schemas.microsoft.com/office/drawing/2014/main" id="{E940C619-F804-406B-8B9F-7D2E78E09C9F}"/>
              </a:ext>
            </a:extLst>
          </p:cNvPr>
          <p:cNvSpPr>
            <a:spLocks noChangeArrowheads="1"/>
          </p:cNvSpPr>
          <p:nvPr/>
        </p:nvSpPr>
        <p:spPr bwMode="auto">
          <a:xfrm>
            <a:off x="533400" y="2286000"/>
            <a:ext cx="11430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4800" b="1" dirty="0">
                <a:solidFill>
                  <a:srgbClr val="0000FF"/>
                </a:solidFill>
                <a:latin typeface="Times New Roman" panose="02020603050405020304" pitchFamily="18" charset="0"/>
              </a:rPr>
              <a:t>* </a:t>
            </a:r>
            <a:r>
              <a:rPr lang="en-US" altLang="en-US" sz="5400" b="1" dirty="0">
                <a:solidFill>
                  <a:srgbClr val="0000FF"/>
                </a:solidFill>
                <a:latin typeface="Times New Roman" panose="02020603050405020304" pitchFamily="18" charset="0"/>
              </a:rPr>
              <a:t>Ca </a:t>
            </a:r>
            <a:r>
              <a:rPr lang="en-US" altLang="en-US" sz="5400" b="1" dirty="0" err="1">
                <a:solidFill>
                  <a:srgbClr val="0000FF"/>
                </a:solidFill>
                <a:latin typeface="Times New Roman" panose="02020603050405020304" pitchFamily="18" charset="0"/>
              </a:rPr>
              <a:t>ngợi</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tấm</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gương</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giữ</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gìn</a:t>
            </a:r>
            <a:r>
              <a:rPr lang="en-US" altLang="en-US" sz="5400" b="1" dirty="0">
                <a:solidFill>
                  <a:srgbClr val="0000FF"/>
                </a:solidFill>
                <a:latin typeface="Times New Roman" panose="02020603050405020304" pitchFamily="18" charset="0"/>
              </a:rPr>
              <a:t> an </a:t>
            </a:r>
            <a:r>
              <a:rPr lang="en-US" altLang="en-US" sz="5400" b="1" dirty="0" err="1">
                <a:solidFill>
                  <a:srgbClr val="0000FF"/>
                </a:solidFill>
                <a:latin typeface="Times New Roman" panose="02020603050405020304" pitchFamily="18" charset="0"/>
              </a:rPr>
              <a:t>toàn</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giao</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thông</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đường</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sắt</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và</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hành</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động</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dũng</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cảm</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cứu</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em</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nhỏ</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của</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Út</a:t>
            </a:r>
            <a:r>
              <a:rPr lang="en-US" altLang="en-US" sz="5400" b="1" dirty="0">
                <a:solidFill>
                  <a:srgbClr val="0000FF"/>
                </a:solidFill>
                <a:latin typeface="Times New Roman" panose="02020603050405020304" pitchFamily="18" charset="0"/>
              </a:rPr>
              <a:t> </a:t>
            </a:r>
            <a:r>
              <a:rPr lang="en-US" altLang="en-US" sz="5400" b="1" dirty="0" err="1">
                <a:solidFill>
                  <a:srgbClr val="0000FF"/>
                </a:solidFill>
                <a:latin typeface="Times New Roman" panose="02020603050405020304" pitchFamily="18" charset="0"/>
              </a:rPr>
              <a:t>Vịnh</a:t>
            </a:r>
            <a:r>
              <a:rPr lang="en-US" altLang="en-US" sz="5400" b="1" dirty="0">
                <a:solidFill>
                  <a:srgbClr val="0000FF"/>
                </a:solidFill>
                <a:latin typeface="Times New Roman" panose="02020603050405020304" pitchFamily="18" charset="0"/>
              </a:rPr>
              <a:t>.</a:t>
            </a:r>
            <a:endParaRPr lang="en-US" altLang="en-US" sz="3200" b="1" dirty="0">
              <a:solidFill>
                <a:srgbClr val="0000FF"/>
              </a:solidFill>
              <a:latin typeface="Times New Roman" panose="02020603050405020304" pitchFamily="18" charset="0"/>
            </a:endParaRPr>
          </a:p>
        </p:txBody>
      </p:sp>
      <p:sp>
        <p:nvSpPr>
          <p:cNvPr id="20486" name="Text Box 6">
            <a:extLst>
              <a:ext uri="{FF2B5EF4-FFF2-40B4-BE49-F238E27FC236}">
                <a16:creationId xmlns:a16="http://schemas.microsoft.com/office/drawing/2014/main" id="{CE3BFD88-CFE7-4B2D-8FA6-4F4306CAF5BB}"/>
              </a:ext>
            </a:extLst>
          </p:cNvPr>
          <p:cNvSpPr txBox="1">
            <a:spLocks noChangeArrowheads="1"/>
          </p:cNvSpPr>
          <p:nvPr/>
        </p:nvSpPr>
        <p:spPr bwMode="auto">
          <a:xfrm>
            <a:off x="1295400" y="1066800"/>
            <a:ext cx="678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000" b="1" u="sng" dirty="0" err="1">
                <a:solidFill>
                  <a:srgbClr val="FF0000"/>
                </a:solidFill>
                <a:latin typeface="Times New Roman" panose="02020603050405020304" pitchFamily="18" charset="0"/>
              </a:rPr>
              <a:t>Nội</a:t>
            </a:r>
            <a:r>
              <a:rPr lang="en-US" altLang="en-US" sz="4000" b="1" u="sng" dirty="0">
                <a:solidFill>
                  <a:srgbClr val="FF0000"/>
                </a:solidFill>
                <a:latin typeface="Times New Roman" panose="02020603050405020304" pitchFamily="18" charset="0"/>
              </a:rPr>
              <a:t> dung </a:t>
            </a:r>
            <a:r>
              <a:rPr lang="en-US" altLang="en-US" sz="4000" b="1" u="sng" dirty="0" err="1">
                <a:solidFill>
                  <a:srgbClr val="FF0000"/>
                </a:solidFill>
                <a:latin typeface="Times New Roman" panose="02020603050405020304" pitchFamily="18" charset="0"/>
              </a:rPr>
              <a:t>chính</a:t>
            </a:r>
            <a:r>
              <a:rPr lang="en-US" altLang="en-US" sz="4000" b="1" u="sng" dirty="0">
                <a:solidFill>
                  <a:srgbClr val="FF0000"/>
                </a:solidFill>
                <a:latin typeface="Times New Roman" panose="02020603050405020304" pitchFamily="18" charset="0"/>
              </a:rPr>
              <a:t> </a:t>
            </a:r>
            <a:r>
              <a:rPr lang="en-US" altLang="en-US" sz="4000" b="1" u="sng" dirty="0" err="1" smtClean="0">
                <a:solidFill>
                  <a:srgbClr val="FF0000"/>
                </a:solidFill>
                <a:latin typeface="Times New Roman" panose="02020603050405020304" pitchFamily="18" charset="0"/>
              </a:rPr>
              <a:t>bài</a:t>
            </a:r>
            <a:r>
              <a:rPr lang="en-US" altLang="en-US" sz="4000" b="1" u="sng" dirty="0" smtClean="0">
                <a:solidFill>
                  <a:srgbClr val="FF0000"/>
                </a:solidFill>
                <a:latin typeface="Times New Roman" panose="02020603050405020304" pitchFamily="18" charset="0"/>
              </a:rPr>
              <a:t> </a:t>
            </a:r>
            <a:r>
              <a:rPr lang="en-US" altLang="en-US" sz="4000" b="1" u="sng" dirty="0" err="1" smtClean="0">
                <a:solidFill>
                  <a:srgbClr val="FF0000"/>
                </a:solidFill>
                <a:latin typeface="Times New Roman" panose="02020603050405020304" pitchFamily="18" charset="0"/>
              </a:rPr>
              <a:t>này</a:t>
            </a:r>
            <a:r>
              <a:rPr lang="en-US" altLang="en-US" sz="4000" b="1" u="sng" dirty="0" smtClean="0">
                <a:solidFill>
                  <a:srgbClr val="FF0000"/>
                </a:solidFill>
                <a:latin typeface="Times New Roman" panose="02020603050405020304" pitchFamily="18" charset="0"/>
              </a:rPr>
              <a:t> </a:t>
            </a:r>
            <a:r>
              <a:rPr lang="en-US" altLang="en-US" sz="4000" b="1" u="sng" dirty="0" err="1" smtClean="0">
                <a:solidFill>
                  <a:srgbClr val="FF0000"/>
                </a:solidFill>
                <a:latin typeface="Times New Roman" panose="02020603050405020304" pitchFamily="18" charset="0"/>
              </a:rPr>
              <a:t>là</a:t>
            </a:r>
            <a:r>
              <a:rPr lang="en-US" altLang="en-US" sz="4000" b="1" u="sng" dirty="0" smtClean="0">
                <a:solidFill>
                  <a:srgbClr val="FF0000"/>
                </a:solidFill>
                <a:latin typeface="Times New Roman" panose="02020603050405020304" pitchFamily="18" charset="0"/>
              </a:rPr>
              <a:t> </a:t>
            </a:r>
            <a:r>
              <a:rPr lang="en-US" altLang="en-US" sz="4000" b="1" u="sng" dirty="0" err="1" smtClean="0">
                <a:solidFill>
                  <a:srgbClr val="FF0000"/>
                </a:solidFill>
                <a:latin typeface="Times New Roman" panose="02020603050405020304" pitchFamily="18" charset="0"/>
              </a:rPr>
              <a:t>gì</a:t>
            </a:r>
            <a:r>
              <a:rPr lang="en-US" altLang="en-US" sz="4000" b="1" dirty="0" smtClean="0">
                <a:solidFill>
                  <a:srgbClr val="FF0000"/>
                </a:solidFill>
                <a:latin typeface="Times New Roman" panose="02020603050405020304" pitchFamily="18" charset="0"/>
              </a:rPr>
              <a:t>?</a:t>
            </a:r>
            <a:endParaRPr lang="en-US" altLang="en-US" sz="4000" b="1" dirty="0">
              <a:solidFill>
                <a:srgbClr val="FF0000"/>
              </a:solidFill>
              <a:latin typeface="Times New Roman" panose="02020603050405020304" pitchFamily="18" charset="0"/>
            </a:endParaRPr>
          </a:p>
        </p:txBody>
      </p:sp>
      <p:sp>
        <p:nvSpPr>
          <p:cNvPr id="4" name="Text Box 6">
            <a:extLst>
              <a:ext uri="{FF2B5EF4-FFF2-40B4-BE49-F238E27FC236}">
                <a16:creationId xmlns:a16="http://schemas.microsoft.com/office/drawing/2014/main" id="{CE3BFD88-CFE7-4B2D-8FA6-4F4306CAF5BB}"/>
              </a:ext>
            </a:extLst>
          </p:cNvPr>
          <p:cNvSpPr txBox="1">
            <a:spLocks noChangeArrowheads="1"/>
          </p:cNvSpPr>
          <p:nvPr/>
        </p:nvSpPr>
        <p:spPr bwMode="auto">
          <a:xfrm>
            <a:off x="914400" y="1352976"/>
            <a:ext cx="327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800" b="1" u="sng" dirty="0" err="1" smtClean="0">
                <a:solidFill>
                  <a:srgbClr val="FF0000"/>
                </a:solidFill>
                <a:latin typeface="Times New Roman" panose="02020603050405020304" pitchFamily="18" charset="0"/>
              </a:rPr>
              <a:t>Đại</a:t>
            </a:r>
            <a:r>
              <a:rPr lang="en-US" altLang="en-US" sz="4800" b="1" u="sng" dirty="0" smtClean="0">
                <a:solidFill>
                  <a:srgbClr val="FF0000"/>
                </a:solidFill>
                <a:latin typeface="Times New Roman" panose="02020603050405020304" pitchFamily="18" charset="0"/>
              </a:rPr>
              <a:t> ý:</a:t>
            </a:r>
            <a:endParaRPr lang="en-US" altLang="en-US" sz="48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4221790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circle(in)">
                                      <p:cBhvr>
                                        <p:cTn id="7" dur="2000"/>
                                        <p:tgtEl>
                                          <p:spTgt spid="20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0485">
                                            <p:txEl>
                                              <p:pRg st="0" end="0"/>
                                            </p:txEl>
                                          </p:spTgt>
                                        </p:tgtEl>
                                        <p:attrNameLst>
                                          <p:attrName>style.visibility</p:attrName>
                                        </p:attrNameLst>
                                      </p:cBhvr>
                                      <p:to>
                                        <p:strVal val="visible"/>
                                      </p:to>
                                    </p:set>
                                    <p:animEffect transition="in" filter="circle(in)">
                                      <p:cBhvr>
                                        <p:cTn id="12" dur="2000"/>
                                        <p:tgtEl>
                                          <p:spTgt spid="2048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xit" presetSubtype="0" accel="100000" fill="hold" grpId="1" nodeType="clickEffect">
                                  <p:stCondLst>
                                    <p:cond delay="0"/>
                                  </p:stCondLst>
                                  <p:childTnLst>
                                    <p:anim calcmode="lin" valueType="num">
                                      <p:cBhvr>
                                        <p:cTn id="16" dur="500"/>
                                        <p:tgtEl>
                                          <p:spTgt spid="20486"/>
                                        </p:tgtEl>
                                        <p:attrNameLst>
                                          <p:attrName>ppt_w</p:attrName>
                                        </p:attrNameLst>
                                      </p:cBhvr>
                                      <p:tavLst>
                                        <p:tav tm="0">
                                          <p:val>
                                            <p:strVal val="ppt_w"/>
                                          </p:val>
                                        </p:tav>
                                        <p:tav tm="100000">
                                          <p:val>
                                            <p:fltVal val="0"/>
                                          </p:val>
                                        </p:tav>
                                      </p:tavLst>
                                    </p:anim>
                                    <p:anim calcmode="lin" valueType="num">
                                      <p:cBhvr>
                                        <p:cTn id="17" dur="500"/>
                                        <p:tgtEl>
                                          <p:spTgt spid="20486"/>
                                        </p:tgtEl>
                                        <p:attrNameLst>
                                          <p:attrName>ppt_h</p:attrName>
                                        </p:attrNameLst>
                                      </p:cBhvr>
                                      <p:tavLst>
                                        <p:tav tm="0">
                                          <p:val>
                                            <p:strVal val="ppt_h"/>
                                          </p:val>
                                        </p:tav>
                                        <p:tav tm="100000">
                                          <p:val>
                                            <p:fltVal val="0"/>
                                          </p:val>
                                        </p:tav>
                                      </p:tavLst>
                                    </p:anim>
                                    <p:anim calcmode="lin" valueType="num">
                                      <p:cBhvr>
                                        <p:cTn id="18" dur="500"/>
                                        <p:tgtEl>
                                          <p:spTgt spid="20486"/>
                                        </p:tgtEl>
                                        <p:attrNameLst>
                                          <p:attrName>style.rotation</p:attrName>
                                        </p:attrNameLst>
                                      </p:cBhvr>
                                      <p:tavLst>
                                        <p:tav tm="0">
                                          <p:val>
                                            <p:fltVal val="0"/>
                                          </p:val>
                                        </p:tav>
                                        <p:tav tm="100000">
                                          <p:val>
                                            <p:fltVal val="360"/>
                                          </p:val>
                                        </p:tav>
                                      </p:tavLst>
                                    </p:anim>
                                    <p:animEffect transition="out" filter="fade">
                                      <p:cBhvr>
                                        <p:cTn id="19" dur="500"/>
                                        <p:tgtEl>
                                          <p:spTgt spid="20486"/>
                                        </p:tgtEl>
                                      </p:cBhvr>
                                    </p:animEffect>
                                    <p:set>
                                      <p:cBhvr>
                                        <p:cTn id="20" dur="1" fill="hold">
                                          <p:stCondLst>
                                            <p:cond delay="499"/>
                                          </p:stCondLst>
                                        </p:cTn>
                                        <p:tgtEl>
                                          <p:spTgt spid="2048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6" grpId="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WordArt 4">
            <a:extLst>
              <a:ext uri="{FF2B5EF4-FFF2-40B4-BE49-F238E27FC236}">
                <a16:creationId xmlns:a16="http://schemas.microsoft.com/office/drawing/2014/main" id="{F3EB991B-4723-460C-9864-D6FCBEFF610B}"/>
              </a:ext>
            </a:extLst>
          </p:cNvPr>
          <p:cNvSpPr>
            <a:spLocks noChangeArrowheads="1" noChangeShapeType="1" noTextEdit="1"/>
          </p:cNvSpPr>
          <p:nvPr/>
        </p:nvSpPr>
        <p:spPr bwMode="auto">
          <a:xfrm>
            <a:off x="2057400" y="152400"/>
            <a:ext cx="8229600" cy="2590800"/>
          </a:xfrm>
          <a:prstGeom prst="rect">
            <a:avLst/>
          </a:prstGeom>
        </p:spPr>
        <p:txBody>
          <a:bodyPr wrap="none" fromWordArt="1">
            <a:prstTxWarp prst="textPlain">
              <a:avLst>
                <a:gd name="adj" fmla="val 50000"/>
              </a:avLst>
            </a:prstTxWarp>
          </a:bodyPr>
          <a:lstStyle/>
          <a:p>
            <a:pPr algn="ctr"/>
            <a:endParaRPr lang="en-US" sz="3200" b="1" kern="10">
              <a:ln w="19050">
                <a:solidFill>
                  <a:srgbClr val="FF99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a:p>
            <a:pPr algn="ctr"/>
            <a:r>
              <a:rPr lang="en-US" sz="3200" b="1" kern="10">
                <a:ln w="19050">
                  <a:solidFill>
                    <a:srgbClr val="FF9900"/>
                  </a:solidFill>
                  <a:round/>
                  <a:headEnd/>
                  <a:tailEnd/>
                </a:ln>
                <a:solidFill>
                  <a:srgbClr val="FFFF00"/>
                </a:solidFill>
                <a:effectLst>
                  <a:outerShdw dist="35921" dir="2700000" algn="ctr" rotWithShape="0">
                    <a:srgbClr val="990000"/>
                  </a:outerShdw>
                </a:effectLst>
                <a:cs typeface="Times New Roman" panose="02020603050405020304" pitchFamily="18" charset="0"/>
              </a:rPr>
              <a:t>KÍNH CHÀO QUÝ THẦY CÔ VÀ CÁC EM</a:t>
            </a:r>
          </a:p>
          <a:p>
            <a:pPr algn="ctr"/>
            <a:r>
              <a:rPr lang="en-US" sz="3200" b="1" kern="10">
                <a:ln w="19050">
                  <a:solidFill>
                    <a:srgbClr val="FF9900"/>
                  </a:solidFill>
                  <a:round/>
                  <a:headEnd/>
                  <a:tailEnd/>
                </a:ln>
                <a:solidFill>
                  <a:srgbClr val="FFFF00"/>
                </a:solidFill>
                <a:effectLst>
                  <a:outerShdw dist="35921" dir="2700000" algn="ctr" rotWithShape="0">
                    <a:srgbClr val="990000"/>
                  </a:outerShdw>
                </a:effectLst>
                <a:cs typeface="Times New Roman" panose="02020603050405020304" pitchFamily="18" charset="0"/>
              </a:rPr>
              <a:t> SỨC KHỎE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a:extLst>
              <a:ext uri="{FF2B5EF4-FFF2-40B4-BE49-F238E27FC236}">
                <a16:creationId xmlns:a16="http://schemas.microsoft.com/office/drawing/2014/main" id="{7F0912C5-842E-46FE-804C-B49AEE0DEF68}"/>
              </a:ext>
            </a:extLst>
          </p:cNvPr>
          <p:cNvSpPr txBox="1">
            <a:spLocks noChangeArrowheads="1"/>
          </p:cNvSpPr>
          <p:nvPr/>
        </p:nvSpPr>
        <p:spPr bwMode="auto">
          <a:xfrm>
            <a:off x="3733800" y="457201"/>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endParaRPr lang="en-US" altLang="en-US" sz="1800">
              <a:latin typeface="Arial" panose="020B0604020202020204" pitchFamily="34" charset="0"/>
            </a:endParaRPr>
          </a:p>
        </p:txBody>
      </p:sp>
      <p:sp>
        <p:nvSpPr>
          <p:cNvPr id="9219" name="Text Box 8">
            <a:extLst>
              <a:ext uri="{FF2B5EF4-FFF2-40B4-BE49-F238E27FC236}">
                <a16:creationId xmlns:a16="http://schemas.microsoft.com/office/drawing/2014/main" id="{F5B45B81-FE46-4187-B874-A069333E6FF1}"/>
              </a:ext>
            </a:extLst>
          </p:cNvPr>
          <p:cNvSpPr txBox="1">
            <a:spLocks noChangeArrowheads="1"/>
          </p:cNvSpPr>
          <p:nvPr/>
        </p:nvSpPr>
        <p:spPr bwMode="auto">
          <a:xfrm>
            <a:off x="152400" y="1143000"/>
            <a:ext cx="115062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8800" b="1" u="sng" dirty="0" smtClean="0">
                <a:latin typeface="Times New Roman" panose="02020603050405020304" pitchFamily="18" charset="0"/>
              </a:rPr>
              <a:t>THI ĐỌC THUỘC LÒNG BÀI: BẦM ƠI</a:t>
            </a:r>
            <a:endParaRPr lang="en-US" altLang="en-US" sz="8800" b="1"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E:\CO BICH\2010\Hinh anh\DSC04548.JPG">
            <a:extLst>
              <a:ext uri="{FF2B5EF4-FFF2-40B4-BE49-F238E27FC236}">
                <a16:creationId xmlns:a16="http://schemas.microsoft.com/office/drawing/2014/main" id="{77FAB509-8302-419D-BA0D-0BEC84794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1104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2529"/>
                                        </p:tgtEl>
                                        <p:attrNameLst>
                                          <p:attrName>style.visibility</p:attrName>
                                        </p:attrNameLst>
                                      </p:cBhvr>
                                      <p:to>
                                        <p:strVal val="visible"/>
                                      </p:to>
                                    </p:set>
                                    <p:anim to="" calcmode="lin" valueType="num">
                                      <p:cBhvr>
                                        <p:cTn id="7" dur="1" fill="hold"/>
                                        <p:tgtEl>
                                          <p:spTgt spid="225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CO BICH\2010\Hinh anh\DSC04549.JPG">
            <a:extLst>
              <a:ext uri="{FF2B5EF4-FFF2-40B4-BE49-F238E27FC236}">
                <a16:creationId xmlns:a16="http://schemas.microsoft.com/office/drawing/2014/main" id="{CB911646-9050-490D-812B-601B251D3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1734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to="" calcmode="lin" valueType="num">
                                      <p:cBhvr>
                                        <p:cTn id="7" dur="1" fill="hold"/>
                                        <p:tgtEl>
                                          <p:spTgt spid="368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196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WordArt 5" descr="Paper bag"/>
          <p:cNvSpPr>
            <a:spLocks noChangeArrowheads="1" noChangeShapeType="1" noTextEdit="1"/>
          </p:cNvSpPr>
          <p:nvPr/>
        </p:nvSpPr>
        <p:spPr bwMode="auto">
          <a:xfrm>
            <a:off x="2319338" y="1828800"/>
            <a:ext cx="4995862" cy="1981200"/>
          </a:xfrm>
          <a:prstGeom prst="rect">
            <a:avLst/>
          </a:prstGeom>
        </p:spPr>
        <p:txBody>
          <a:bodyPr wrap="none" fromWordArt="1">
            <a:prstTxWarp prst="textPlain">
              <a:avLst>
                <a:gd name="adj" fmla="val 50000"/>
              </a:avLst>
            </a:prstTxWarp>
          </a:bodyPr>
          <a:lstStyle/>
          <a:p>
            <a:r>
              <a:rPr lang="en-US" sz="3600" b="1"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cs typeface="Times New Roman" panose="02020603050405020304" pitchFamily="18" charset="0"/>
              </a:rPr>
              <a:t>LUYỆN ĐỌC</a:t>
            </a:r>
          </a:p>
        </p:txBody>
      </p:sp>
    </p:spTree>
    <p:extLst>
      <p:ext uri="{BB962C8B-B14F-4D97-AF65-F5344CB8AC3E}">
        <p14:creationId xmlns:p14="http://schemas.microsoft.com/office/powerpoint/2010/main" val="180339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E7F9F-E1FC-47FA-9E1B-BDCB48218EF4}"/>
              </a:ext>
            </a:extLst>
          </p:cNvPr>
          <p:cNvSpPr txBox="1">
            <a:spLocks/>
          </p:cNvSpPr>
          <p:nvPr/>
        </p:nvSpPr>
        <p:spPr bwMode="auto">
          <a:xfrm>
            <a:off x="243331" y="2584229"/>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Đoạn</a:t>
            </a:r>
            <a:r>
              <a:rPr lang="en-US" altLang="en-US" sz="4400" b="1" dirty="0">
                <a:solidFill>
                  <a:srgbClr val="0000FF"/>
                </a:solidFill>
                <a:latin typeface="Times New Roman" panose="02020603050405020304" pitchFamily="18" charset="0"/>
              </a:rPr>
              <a:t> 1: </a:t>
            </a:r>
            <a:r>
              <a:rPr lang="en-US" altLang="en-US" sz="4400" b="1" dirty="0" err="1">
                <a:solidFill>
                  <a:srgbClr val="0000FF"/>
                </a:solidFill>
                <a:latin typeface="Times New Roman" panose="02020603050405020304" pitchFamily="18" charset="0"/>
              </a:rPr>
              <a:t>Nhà</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Út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Vịnh</a:t>
            </a:r>
            <a:r>
              <a:rPr lang="en-US" altLang="en-US" sz="4400" b="1" dirty="0">
                <a:solidFill>
                  <a:srgbClr val="0000FF"/>
                </a:solidFill>
                <a:latin typeface="Times New Roman" panose="02020603050405020304" pitchFamily="18" charset="0"/>
              </a:rPr>
              <a:t>…</a:t>
            </a:r>
            <a:r>
              <a:rPr lang="en-US" altLang="en-US" sz="4400" b="1" dirty="0" err="1">
                <a:solidFill>
                  <a:srgbClr val="0000FF"/>
                </a:solidFill>
                <a:latin typeface="Times New Roman" panose="02020603050405020304" pitchFamily="18" charset="0"/>
              </a:rPr>
              <a:t>lên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endParaRPr lang="en-US" altLang="en-US" sz="4400" b="1" dirty="0">
              <a:solidFill>
                <a:srgbClr val="0000FF"/>
              </a:solidFill>
              <a:latin typeface="Times New Roman" panose="02020603050405020304" pitchFamily="18" charset="0"/>
            </a:endParaRPr>
          </a:p>
        </p:txBody>
      </p:sp>
      <p:sp>
        <p:nvSpPr>
          <p:cNvPr id="5" name="Title 1">
            <a:extLst>
              <a:ext uri="{FF2B5EF4-FFF2-40B4-BE49-F238E27FC236}">
                <a16:creationId xmlns:a16="http://schemas.microsoft.com/office/drawing/2014/main" id="{80E3D6EB-E2ED-480D-B46B-2196E28D75FD}"/>
              </a:ext>
            </a:extLst>
          </p:cNvPr>
          <p:cNvSpPr txBox="1">
            <a:spLocks/>
          </p:cNvSpPr>
          <p:nvPr/>
        </p:nvSpPr>
        <p:spPr bwMode="auto">
          <a:xfrm>
            <a:off x="216622" y="3501378"/>
            <a:ext cx="11430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Đoạn</a:t>
            </a:r>
            <a:r>
              <a:rPr lang="en-US" altLang="en-US" sz="4400" b="1" dirty="0">
                <a:solidFill>
                  <a:srgbClr val="0000FF"/>
                </a:solidFill>
                <a:latin typeface="Times New Roman" panose="02020603050405020304" pitchFamily="18" charset="0"/>
              </a:rPr>
              <a:t> 2: </a:t>
            </a:r>
            <a:r>
              <a:rPr lang="en-US" altLang="en-US" sz="4400" b="1" dirty="0" err="1">
                <a:solidFill>
                  <a:srgbClr val="0000FF"/>
                </a:solidFill>
                <a:latin typeface="Times New Roman" panose="02020603050405020304" pitchFamily="18" charset="0"/>
              </a:rPr>
              <a:t>Tháng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trước</a:t>
            </a:r>
            <a:r>
              <a:rPr lang="en-US" altLang="en-US" sz="4400" b="1" dirty="0">
                <a:solidFill>
                  <a:srgbClr val="0000FF"/>
                </a:solidFill>
                <a:latin typeface="Times New Roman" panose="02020603050405020304" pitchFamily="18" charset="0"/>
              </a:rPr>
              <a:t>…</a:t>
            </a:r>
            <a:r>
              <a:rPr lang="en-US" altLang="en-US" sz="4400" b="1" dirty="0" err="1">
                <a:solidFill>
                  <a:srgbClr val="0000FF"/>
                </a:solidFill>
                <a:latin typeface="Times New Roman" panose="02020603050405020304" pitchFamily="18" charset="0"/>
              </a:rPr>
              <a:t>như</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vậy</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nữa</a:t>
            </a:r>
            <a:endParaRPr lang="en-US" altLang="en-US" sz="4400" b="1" dirty="0">
              <a:solidFill>
                <a:srgbClr val="0000FF"/>
              </a:solidFill>
              <a:latin typeface="Times New Roman" panose="02020603050405020304" pitchFamily="18" charset="0"/>
            </a:endParaRPr>
          </a:p>
        </p:txBody>
      </p:sp>
      <p:sp>
        <p:nvSpPr>
          <p:cNvPr id="6" name="Title 1">
            <a:extLst>
              <a:ext uri="{FF2B5EF4-FFF2-40B4-BE49-F238E27FC236}">
                <a16:creationId xmlns:a16="http://schemas.microsoft.com/office/drawing/2014/main" id="{73CADA85-47B3-429C-9785-7F5B3C783FBD}"/>
              </a:ext>
            </a:extLst>
          </p:cNvPr>
          <p:cNvSpPr txBox="1">
            <a:spLocks/>
          </p:cNvSpPr>
          <p:nvPr/>
        </p:nvSpPr>
        <p:spPr bwMode="auto">
          <a:xfrm>
            <a:off x="246640" y="4568178"/>
            <a:ext cx="1209776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Đoạn</a:t>
            </a:r>
            <a:r>
              <a:rPr lang="en-US" altLang="en-US" sz="4400" b="1" dirty="0">
                <a:solidFill>
                  <a:srgbClr val="0000FF"/>
                </a:solidFill>
                <a:latin typeface="Times New Roman" panose="02020603050405020304" pitchFamily="18" charset="0"/>
              </a:rPr>
              <a:t> 3: </a:t>
            </a:r>
            <a:r>
              <a:rPr lang="en-US" altLang="en-US" sz="4400" b="1" dirty="0" err="1">
                <a:solidFill>
                  <a:srgbClr val="0000FF"/>
                </a:solidFill>
                <a:latin typeface="Times New Roman" panose="02020603050405020304" pitchFamily="18" charset="0"/>
              </a:rPr>
              <a:t>Một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buổi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chiều</a:t>
            </a:r>
            <a:r>
              <a:rPr lang="en-US" altLang="en-US" sz="4400" b="1" dirty="0">
                <a:solidFill>
                  <a:srgbClr val="0000FF"/>
                </a:solidFill>
                <a:latin typeface="Times New Roman" panose="02020603050405020304" pitchFamily="18" charset="0"/>
              </a:rPr>
              <a:t>…</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hỏa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đến</a:t>
            </a:r>
            <a:endParaRPr lang="en-US" altLang="en-US" sz="4400" b="1" dirty="0">
              <a:solidFill>
                <a:srgbClr val="0000FF"/>
              </a:solidFill>
              <a:latin typeface="Times New Roman" panose="02020603050405020304" pitchFamily="18" charset="0"/>
            </a:endParaRPr>
          </a:p>
        </p:txBody>
      </p:sp>
      <p:sp>
        <p:nvSpPr>
          <p:cNvPr id="7" name="Title 1">
            <a:extLst>
              <a:ext uri="{FF2B5EF4-FFF2-40B4-BE49-F238E27FC236}">
                <a16:creationId xmlns:a16="http://schemas.microsoft.com/office/drawing/2014/main" id="{33C35634-0E43-4995-90EC-2304AFADD973}"/>
              </a:ext>
            </a:extLst>
          </p:cNvPr>
          <p:cNvSpPr txBox="1">
            <a:spLocks/>
          </p:cNvSpPr>
          <p:nvPr/>
        </p:nvSpPr>
        <p:spPr bwMode="auto">
          <a:xfrm>
            <a:off x="-152400" y="5651793"/>
            <a:ext cx="1110716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Đoạn</a:t>
            </a:r>
            <a:r>
              <a:rPr lang="en-US" altLang="en-US" sz="4400" b="1" dirty="0">
                <a:solidFill>
                  <a:srgbClr val="0000FF"/>
                </a:solidFill>
                <a:latin typeface="Times New Roman" panose="02020603050405020304" pitchFamily="18" charset="0"/>
              </a:rPr>
              <a:t> 4: Nghe </a:t>
            </a:r>
            <a:r>
              <a:rPr lang="en-US" altLang="en-US" sz="4400" b="1" dirty="0" err="1">
                <a:solidFill>
                  <a:srgbClr val="0000FF"/>
                </a:solidFill>
                <a:latin typeface="Times New Roman" panose="02020603050405020304" pitchFamily="18" charset="0"/>
              </a:rPr>
              <a:t>tiếng</a:t>
            </a:r>
            <a:r>
              <a:rPr lang="en-US" altLang="en-US" sz="4400" b="1" dirty="0">
                <a:solidFill>
                  <a:srgbClr val="0000FF"/>
                </a:solidFill>
                <a:latin typeface="Times New Roman" panose="02020603050405020304" pitchFamily="18" charset="0"/>
              </a:rPr>
              <a:t> la…</a:t>
            </a:r>
            <a:r>
              <a:rPr lang="en-US" altLang="en-US" sz="4400" b="1" dirty="0" err="1">
                <a:solidFill>
                  <a:srgbClr val="0000FF"/>
                </a:solidFill>
                <a:latin typeface="Times New Roman" panose="02020603050405020304" pitchFamily="18" charset="0"/>
              </a:rPr>
              <a:t>hết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bài</a:t>
            </a:r>
            <a:endParaRPr lang="en-US" altLang="en-US" sz="4400" b="1" dirty="0">
              <a:solidFill>
                <a:srgbClr val="0000FF"/>
              </a:solidFill>
              <a:latin typeface="Times New Roman" panose="02020603050405020304" pitchFamily="18" charset="0"/>
            </a:endParaRPr>
          </a:p>
        </p:txBody>
      </p:sp>
      <p:sp>
        <p:nvSpPr>
          <p:cNvPr id="44044" name="Text Box 12">
            <a:extLst>
              <a:ext uri="{FF2B5EF4-FFF2-40B4-BE49-F238E27FC236}">
                <a16:creationId xmlns:a16="http://schemas.microsoft.com/office/drawing/2014/main" id="{53B99845-172B-496D-A088-9CBEE5D97B22}"/>
              </a:ext>
            </a:extLst>
          </p:cNvPr>
          <p:cNvSpPr txBox="1">
            <a:spLocks noChangeArrowheads="1"/>
          </p:cNvSpPr>
          <p:nvPr/>
        </p:nvSpPr>
        <p:spPr bwMode="auto">
          <a:xfrm>
            <a:off x="1133980" y="1689451"/>
            <a:ext cx="426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000" b="1" dirty="0">
                <a:latin typeface="Times New Roman" panose="02020603050405020304" pitchFamily="18" charset="0"/>
              </a:rPr>
              <a:t>Chia </a:t>
            </a:r>
            <a:r>
              <a:rPr lang="en-US" altLang="en-US" sz="4000" b="1" dirty="0" err="1" smtClean="0">
                <a:latin typeface="Times New Roman" panose="02020603050405020304" pitchFamily="18" charset="0"/>
              </a:rPr>
              <a:t>đoạn</a:t>
            </a:r>
            <a:endParaRPr lang="en-US" altLang="en-US" sz="4000" b="1" dirty="0">
              <a:latin typeface="Times New Roman" panose="02020603050405020304" pitchFamily="18" charset="0"/>
            </a:endParaRPr>
          </a:p>
        </p:txBody>
      </p:sp>
      <p:sp>
        <p:nvSpPr>
          <p:cNvPr id="12295" name="Text Box 6">
            <a:extLst>
              <a:ext uri="{FF2B5EF4-FFF2-40B4-BE49-F238E27FC236}">
                <a16:creationId xmlns:a16="http://schemas.microsoft.com/office/drawing/2014/main" id="{1DFE5E77-B099-46CE-9CFA-CE8EA62829C5}"/>
              </a:ext>
            </a:extLst>
          </p:cNvPr>
          <p:cNvSpPr txBox="1">
            <a:spLocks noChangeArrowheads="1"/>
          </p:cNvSpPr>
          <p:nvPr/>
        </p:nvSpPr>
        <p:spPr bwMode="auto">
          <a:xfrm>
            <a:off x="4648200" y="814003"/>
            <a:ext cx="289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800" b="1" dirty="0" err="1">
                <a:solidFill>
                  <a:srgbClr val="FF0000"/>
                </a:solidFill>
                <a:latin typeface="Times New Roman" panose="02020603050405020304" pitchFamily="18" charset="0"/>
              </a:rPr>
              <a:t>Út</a:t>
            </a:r>
            <a:r>
              <a:rPr lang="en-US" altLang="en-US" sz="4800" b="1" dirty="0">
                <a:solidFill>
                  <a:srgbClr val="FF0000"/>
                </a:solidFill>
                <a:latin typeface="Times New Roman" panose="02020603050405020304" pitchFamily="18" charset="0"/>
              </a:rPr>
              <a:t> </a:t>
            </a:r>
            <a:r>
              <a:rPr lang="en-US" altLang="en-US" sz="4800" b="1" dirty="0" err="1">
                <a:solidFill>
                  <a:srgbClr val="FF0000"/>
                </a:solidFill>
                <a:latin typeface="Times New Roman" panose="02020603050405020304" pitchFamily="18" charset="0"/>
              </a:rPr>
              <a:t>Vịnh</a:t>
            </a:r>
            <a:r>
              <a:rPr lang="en-US" altLang="en-US" sz="4400" dirty="0">
                <a:solidFill>
                  <a:srgbClr val="FF0000"/>
                </a:solidFill>
                <a:latin typeface="Times New Roman" panose="02020603050405020304" pitchFamily="18" charset="0"/>
              </a:rPr>
              <a:t> </a:t>
            </a:r>
          </a:p>
        </p:txBody>
      </p:sp>
      <p:sp>
        <p:nvSpPr>
          <p:cNvPr id="12296" name="Text Box 8">
            <a:extLst>
              <a:ext uri="{FF2B5EF4-FFF2-40B4-BE49-F238E27FC236}">
                <a16:creationId xmlns:a16="http://schemas.microsoft.com/office/drawing/2014/main" id="{CAAED6D5-2619-41BC-A910-9AB00C6F2100}"/>
              </a:ext>
            </a:extLst>
          </p:cNvPr>
          <p:cNvSpPr txBox="1">
            <a:spLocks noChangeArrowheads="1"/>
          </p:cNvSpPr>
          <p:nvPr/>
        </p:nvSpPr>
        <p:spPr bwMode="auto">
          <a:xfrm>
            <a:off x="3886200" y="-11841"/>
            <a:ext cx="3962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4400" b="1" u="sng" dirty="0" err="1">
                <a:latin typeface="Times New Roman" panose="02020603050405020304" pitchFamily="18" charset="0"/>
              </a:rPr>
              <a:t>Tập</a:t>
            </a:r>
            <a:r>
              <a:rPr lang="en-US" altLang="en-US" sz="4400" b="1" u="sng" dirty="0">
                <a:latin typeface="Times New Roman" panose="02020603050405020304" pitchFamily="18" charset="0"/>
              </a:rPr>
              <a:t> </a:t>
            </a:r>
            <a:r>
              <a:rPr lang="en-US" altLang="en-US" sz="4400" b="1" u="sng" dirty="0" err="1">
                <a:latin typeface="Times New Roman" panose="02020603050405020304" pitchFamily="18" charset="0"/>
              </a:rPr>
              <a:t>đọc</a:t>
            </a:r>
            <a:endParaRPr lang="en-US" altLang="en-US" sz="44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circle(in)">
                                      <p:cBhvr>
                                        <p:cTn id="7" dur="2000"/>
                                        <p:tgtEl>
                                          <p:spTgt spid="440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440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E:\CO BICH\2010\Hinh anh\duongraywa4.jpg">
            <a:extLst>
              <a:ext uri="{FF2B5EF4-FFF2-40B4-BE49-F238E27FC236}">
                <a16:creationId xmlns:a16="http://schemas.microsoft.com/office/drawing/2014/main" id="{FCC80A2C-2B66-4DF8-9572-A85ED2052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1051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to="" calcmode="lin" valueType="num">
                                      <p:cBhvr>
                                        <p:cTn id="7" dur="1" fill="hold"/>
                                        <p:tgtEl>
                                          <p:spTgt spid="92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CO BICH\2010\Hinh anh\Choi_chuyen-1.jpg">
            <a:extLst>
              <a:ext uri="{FF2B5EF4-FFF2-40B4-BE49-F238E27FC236}">
                <a16:creationId xmlns:a16="http://schemas.microsoft.com/office/drawing/2014/main" id="{38FAB3ED-19C0-47CB-BA7A-461F6D42E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to="" calcmode="lin" valueType="num">
                                      <p:cBhvr>
                                        <p:cTn id="7" dur="1" fill="hold"/>
                                        <p:tgtEl>
                                          <p:spTgt spid="378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1247</TotalTime>
  <Words>636</Words>
  <Application>Microsoft Office PowerPoint</Application>
  <PresentationFormat>Widescreen</PresentationFormat>
  <Paragraphs>43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Becamex IDC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Tan Danh</dc:creator>
  <cp:lastModifiedBy>hồng thim</cp:lastModifiedBy>
  <cp:revision>246</cp:revision>
  <dcterms:created xsi:type="dcterms:W3CDTF">2010-04-04T13:02:29Z</dcterms:created>
  <dcterms:modified xsi:type="dcterms:W3CDTF">2022-04-27T09:27:51Z</dcterms:modified>
</cp:coreProperties>
</file>