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2"/>
  </p:notesMasterIdLst>
  <p:sldIdLst>
    <p:sldId id="288" r:id="rId2"/>
    <p:sldId id="315" r:id="rId3"/>
    <p:sldId id="316" r:id="rId4"/>
    <p:sldId id="289" r:id="rId5"/>
    <p:sldId id="298" r:id="rId6"/>
    <p:sldId id="296" r:id="rId7"/>
    <p:sldId id="300" r:id="rId8"/>
    <p:sldId id="317" r:id="rId9"/>
    <p:sldId id="319" r:id="rId10"/>
    <p:sldId id="318" r:id="rId11"/>
    <p:sldId id="291" r:id="rId12"/>
    <p:sldId id="301" r:id="rId13"/>
    <p:sldId id="320" r:id="rId14"/>
    <p:sldId id="321" r:id="rId15"/>
    <p:sldId id="322" r:id="rId16"/>
    <p:sldId id="294" r:id="rId17"/>
    <p:sldId id="323" r:id="rId18"/>
    <p:sldId id="324" r:id="rId19"/>
    <p:sldId id="325" r:id="rId20"/>
    <p:sldId id="309" r:id="rId21"/>
  </p:sldIdLst>
  <p:sldSz cx="9144000" cy="5143500" type="screen16x9"/>
  <p:notesSz cx="6858000" cy="9144000"/>
  <p:defaultTextStyle>
    <a:defPPr>
      <a:defRPr lang="zh-CN"/>
    </a:defPPr>
    <a:lvl1pPr marL="0" algn="l" defTabSz="7131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590" algn="l" defTabSz="7131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180" algn="l" defTabSz="7131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771" algn="l" defTabSz="7131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359" algn="l" defTabSz="7131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2951" algn="l" defTabSz="7131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539" algn="l" defTabSz="7131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131" algn="l" defTabSz="7131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721" algn="l" defTabSz="7131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419"/>
    <a:srgbClr val="592A10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 snapToGrid="0">
      <p:cViewPr>
        <p:scale>
          <a:sx n="100" d="100"/>
          <a:sy n="100" d="100"/>
        </p:scale>
        <p:origin x="-965" y="-25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2022/5/8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09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5453" algn="l" defTabSz="9509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0906" algn="l" defTabSz="9509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26359" algn="l" defTabSz="9509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01814" algn="l" defTabSz="9509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77268" algn="l" defTabSz="9509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52721" algn="l" defTabSz="9509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28174" algn="l" defTabSz="9509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03627" algn="l" defTabSz="9509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0364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0364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0364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0364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B1B66-F3EE-4F0D-95E9-FE23E9477CC4}" type="slidenum">
              <a:rPr lang="zh-CN" altLang="en-US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/>
              <a:t>16</a:t>
            </a:fld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178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20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4155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0422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B1B66-F3EE-4F0D-95E9-FE23E9477CC4}" type="slidenum">
              <a:rPr lang="zh-CN" altLang="en-US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/>
              <a:t>5</a:t>
            </a:fld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439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B1B66-F3EE-4F0D-95E9-FE23E9477CC4}" type="slidenum">
              <a:rPr lang="zh-CN" altLang="en-US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/>
              <a:t>6</a:t>
            </a:fld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4258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332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332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332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7528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1" y="841380"/>
            <a:ext cx="6858000" cy="1790702"/>
          </a:xfrm>
        </p:spPr>
        <p:txBody>
          <a:bodyPr anchor="b"/>
          <a:lstStyle>
            <a:lvl1pPr algn="ctr">
              <a:defRPr sz="61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1" y="2701924"/>
            <a:ext cx="6858000" cy="1241427"/>
          </a:xfrm>
        </p:spPr>
        <p:txBody>
          <a:bodyPr/>
          <a:lstStyle>
            <a:lvl1pPr marL="0" indent="0" algn="ctr">
              <a:buNone/>
              <a:defRPr sz="2500"/>
            </a:lvl1pPr>
            <a:lvl2pPr marL="475453" indent="0" algn="ctr">
              <a:buNone/>
              <a:defRPr sz="2200"/>
            </a:lvl2pPr>
            <a:lvl3pPr marL="950906" indent="0" algn="ctr">
              <a:buNone/>
              <a:defRPr sz="2000"/>
            </a:lvl3pPr>
            <a:lvl4pPr marL="1426359" indent="0" algn="ctr">
              <a:buNone/>
              <a:defRPr sz="1600"/>
            </a:lvl4pPr>
            <a:lvl5pPr marL="1901814" indent="0" algn="ctr">
              <a:buNone/>
              <a:defRPr sz="1600"/>
            </a:lvl5pPr>
            <a:lvl6pPr marL="2377268" indent="0" algn="ctr">
              <a:buNone/>
              <a:defRPr sz="1600"/>
            </a:lvl6pPr>
            <a:lvl7pPr marL="2852721" indent="0" algn="ctr">
              <a:buNone/>
              <a:defRPr sz="1600"/>
            </a:lvl7pPr>
            <a:lvl8pPr marL="3328174" indent="0" algn="ctr">
              <a:buNone/>
              <a:defRPr sz="1600"/>
            </a:lvl8pPr>
            <a:lvl9pPr marL="3803627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3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38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6"/>
            <a:ext cx="7886700" cy="2139947"/>
          </a:xfrm>
        </p:spPr>
        <p:txBody>
          <a:bodyPr anchor="b"/>
          <a:lstStyle>
            <a:lvl1pPr>
              <a:defRPr sz="61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2"/>
            <a:ext cx="7886700" cy="1125540"/>
          </a:xfrm>
        </p:spPr>
        <p:txBody>
          <a:bodyPr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47545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9509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4263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9018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3772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8527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3281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8036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3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1" y="1370017"/>
            <a:ext cx="3867150" cy="326231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0017"/>
            <a:ext cx="3867150" cy="326231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2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43"/>
            <a:ext cx="7886700" cy="9937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260481"/>
            <a:ext cx="3868738" cy="61912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5453" indent="0">
              <a:buNone/>
              <a:defRPr sz="2200" b="1"/>
            </a:lvl2pPr>
            <a:lvl3pPr marL="950906" indent="0">
              <a:buNone/>
              <a:defRPr sz="2000" b="1"/>
            </a:lvl3pPr>
            <a:lvl4pPr marL="1426359" indent="0">
              <a:buNone/>
              <a:defRPr sz="1600" b="1"/>
            </a:lvl4pPr>
            <a:lvl5pPr marL="1901814" indent="0">
              <a:buNone/>
              <a:defRPr sz="1600" b="1"/>
            </a:lvl5pPr>
            <a:lvl6pPr marL="2377268" indent="0">
              <a:buNone/>
              <a:defRPr sz="1600" b="1"/>
            </a:lvl6pPr>
            <a:lvl7pPr marL="2852721" indent="0">
              <a:buNone/>
              <a:defRPr sz="1600" b="1"/>
            </a:lvl7pPr>
            <a:lvl8pPr marL="3328174" indent="0">
              <a:buNone/>
              <a:defRPr sz="1600" b="1"/>
            </a:lvl8pPr>
            <a:lvl9pPr marL="3803627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1879603"/>
            <a:ext cx="3868738" cy="276225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3" y="1260481"/>
            <a:ext cx="3887789" cy="61912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5453" indent="0">
              <a:buNone/>
              <a:defRPr sz="2200" b="1"/>
            </a:lvl2pPr>
            <a:lvl3pPr marL="950906" indent="0">
              <a:buNone/>
              <a:defRPr sz="2000" b="1"/>
            </a:lvl3pPr>
            <a:lvl4pPr marL="1426359" indent="0">
              <a:buNone/>
              <a:defRPr sz="1600" b="1"/>
            </a:lvl4pPr>
            <a:lvl5pPr marL="1901814" indent="0">
              <a:buNone/>
              <a:defRPr sz="1600" b="1"/>
            </a:lvl5pPr>
            <a:lvl6pPr marL="2377268" indent="0">
              <a:buNone/>
              <a:defRPr sz="1600" b="1"/>
            </a:lvl6pPr>
            <a:lvl7pPr marL="2852721" indent="0">
              <a:buNone/>
              <a:defRPr sz="1600" b="1"/>
            </a:lvl7pPr>
            <a:lvl8pPr marL="3328174" indent="0">
              <a:buNone/>
              <a:defRPr sz="1600" b="1"/>
            </a:lvl8pPr>
            <a:lvl9pPr marL="3803627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3" y="1879603"/>
            <a:ext cx="3887789" cy="276225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685115" y="3932855"/>
            <a:ext cx="775135" cy="619237"/>
          </a:xfrm>
          <a:prstGeom prst="rect">
            <a:avLst/>
          </a:prstGeom>
        </p:spPr>
        <p:txBody>
          <a:bodyPr wrap="square" lIns="95092" tIns="47544" rIns="95092" bIns="47544">
            <a:spAutoFit/>
          </a:bodyPr>
          <a:lstStyle/>
          <a:p>
            <a:pPr defTabSz="950906"/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50906"/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50906"/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50906"/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50906"/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50906"/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50906"/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50906"/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50906"/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246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3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2155343" cy="5143500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1981200" y="666748"/>
            <a:ext cx="716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6651012" y="297420"/>
            <a:ext cx="2756846" cy="403793"/>
          </a:xfrm>
          <a:prstGeom prst="rect">
            <a:avLst/>
          </a:prstGeom>
          <a:noFill/>
        </p:spPr>
        <p:txBody>
          <a:bodyPr wrap="none" lIns="95092" tIns="47544" rIns="95092" bIns="47544" rtlCol="0">
            <a:spAutoFit/>
          </a:bodyPr>
          <a:lstStyle/>
          <a:p>
            <a:r>
              <a:rPr lang="zh-CN" altLang="en-US" sz="2000" dirty="0"/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396866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43"/>
            <a:ext cx="7886700" cy="993775"/>
          </a:xfrm>
          <a:prstGeom prst="rect">
            <a:avLst/>
          </a:prstGeom>
        </p:spPr>
        <p:txBody>
          <a:bodyPr vert="horz" lIns="95092" tIns="47544" rIns="95092" bIns="4754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7"/>
            <a:ext cx="7886700" cy="3262315"/>
          </a:xfrm>
          <a:prstGeom prst="rect">
            <a:avLst/>
          </a:prstGeom>
        </p:spPr>
        <p:txBody>
          <a:bodyPr vert="horz" lIns="95092" tIns="47544" rIns="95092" bIns="47544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1" y="4767267"/>
            <a:ext cx="2057400" cy="274635"/>
          </a:xfrm>
          <a:prstGeom prst="rect">
            <a:avLst/>
          </a:prstGeom>
        </p:spPr>
        <p:txBody>
          <a:bodyPr vert="horz" lIns="95092" tIns="47544" rIns="95092" bIns="4754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4635"/>
          </a:xfrm>
          <a:prstGeom prst="rect">
            <a:avLst/>
          </a:prstGeom>
        </p:spPr>
        <p:txBody>
          <a:bodyPr vert="horz" lIns="95092" tIns="47544" rIns="95092" bIns="4754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1" y="4767267"/>
            <a:ext cx="2057400" cy="274635"/>
          </a:xfrm>
          <a:prstGeom prst="rect">
            <a:avLst/>
          </a:prstGeom>
        </p:spPr>
        <p:txBody>
          <a:bodyPr vert="horz" lIns="95092" tIns="47544" rIns="95092" bIns="4754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92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72" r:id="rId8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50906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727" indent="-237727" algn="l" defTabSz="950906" rtl="0" eaLnBrk="1" latinLnBrk="0" hangingPunct="1">
        <a:lnSpc>
          <a:spcPct val="90000"/>
        </a:lnSpc>
        <a:spcBef>
          <a:spcPts val="104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13180" indent="-237727" algn="l" defTabSz="950906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633" indent="-237727" algn="l" defTabSz="950906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64088" indent="-237727" algn="l" defTabSz="950906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39539" indent="-237727" algn="l" defTabSz="950906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14994" indent="-237727" algn="l" defTabSz="950906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0447" indent="-237727" algn="l" defTabSz="950906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900" indent="-237727" algn="l" defTabSz="950906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1354" indent="-237727" algn="l" defTabSz="950906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50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75453" algn="l" defTabSz="950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0906" algn="l" defTabSz="950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26359" algn="l" defTabSz="950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01814" algn="l" defTabSz="950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377268" algn="l" defTabSz="950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52721" algn="l" defTabSz="950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28174" algn="l" defTabSz="950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03627" algn="l" defTabSz="950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freeppt7.com/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8.xml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5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71750"/>
            <a:ext cx="9144000" cy="22818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171" y="747360"/>
            <a:ext cx="4544030" cy="43961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2155343" cy="5143500"/>
          </a:xfrm>
          <a:prstGeom prst="rect">
            <a:avLst/>
          </a:prstGeom>
        </p:spPr>
      </p:pic>
      <p:sp>
        <p:nvSpPr>
          <p:cNvPr id="22" name="TextBox 7">
            <a:extLst>
              <a:ext uri="{FF2B5EF4-FFF2-40B4-BE49-F238E27FC236}">
                <a16:creationId xmlns="" xmlns:a16="http://schemas.microsoft.com/office/drawing/2014/main" id="{DD49EEFC-7E76-4AFC-88B7-0A05CAB1B59A}"/>
              </a:ext>
            </a:extLst>
          </p:cNvPr>
          <p:cNvSpPr txBox="1"/>
          <p:nvPr/>
        </p:nvSpPr>
        <p:spPr>
          <a:xfrm>
            <a:off x="3151309" y="222666"/>
            <a:ext cx="4658340" cy="680792"/>
          </a:xfrm>
          <a:prstGeom prst="rect">
            <a:avLst/>
          </a:prstGeom>
          <a:noFill/>
        </p:spPr>
        <p:txBody>
          <a:bodyPr wrap="square" lIns="95092" tIns="47544" rIns="95092" bIns="47544" rtlCol="0" anchor="ctr">
            <a:spAutoFit/>
          </a:bodyPr>
          <a:lstStyle/>
          <a:p>
            <a:pPr algn="ctr"/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ko-KR" altLang="en-US" sz="3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8">
            <a:extLst>
              <a:ext uri="{FF2B5EF4-FFF2-40B4-BE49-F238E27FC236}">
                <a16:creationId xmlns="" xmlns:a16="http://schemas.microsoft.com/office/drawing/2014/main" id="{DACAFA39-BC5D-4D12-8444-A50791EBD713}"/>
              </a:ext>
            </a:extLst>
          </p:cNvPr>
          <p:cNvSpPr txBox="1"/>
          <p:nvPr/>
        </p:nvSpPr>
        <p:spPr>
          <a:xfrm>
            <a:off x="1896810" y="910951"/>
            <a:ext cx="6983519" cy="480737"/>
          </a:xfrm>
          <a:prstGeom prst="rect">
            <a:avLst/>
          </a:prstGeom>
          <a:noFill/>
        </p:spPr>
        <p:txBody>
          <a:bodyPr wrap="square" lIns="95092" tIns="47544" rIns="95092" bIns="47544" rtlCol="0" anchor="ctr">
            <a:spAutoFit/>
          </a:bodyPr>
          <a:lstStyle/>
          <a:p>
            <a:r>
              <a:rPr lang="en-US" altLang="ko-KR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ko-KR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ko-KR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ko-KR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ko-KR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ko-KR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“Sang </a:t>
            </a:r>
            <a:r>
              <a:rPr lang="en-US" altLang="ko-KR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ko-KR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ko-KR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ko-KR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altLang="ko-KR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ko-KR" altLang="en-US" sz="2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="" xmlns:a16="http://schemas.microsoft.com/office/drawing/2014/main" id="{DACAFA39-BC5D-4D12-8444-A50791EBD713}"/>
              </a:ext>
            </a:extLst>
          </p:cNvPr>
          <p:cNvSpPr txBox="1"/>
          <p:nvPr/>
        </p:nvSpPr>
        <p:spPr>
          <a:xfrm>
            <a:off x="1896807" y="1379051"/>
            <a:ext cx="7151943" cy="480737"/>
          </a:xfrm>
          <a:prstGeom prst="rect">
            <a:avLst/>
          </a:prstGeom>
          <a:noFill/>
        </p:spPr>
        <p:txBody>
          <a:bodyPr wrap="square" lIns="95092" tIns="47544" rIns="95092" bIns="47544" rtlCol="0" anchor="ctr">
            <a:spAutoFit/>
          </a:bodyPr>
          <a:lstStyle/>
          <a:p>
            <a:r>
              <a:rPr lang="en-US" altLang="ko-KR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Qua </a:t>
            </a:r>
            <a:r>
              <a:rPr lang="en-US" altLang="ko-KR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ko-KR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ko-KR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ko-KR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ko-KR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altLang="ko-KR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ko-KR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altLang="ko-KR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ko-KR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ko-KR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ko-KR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ko-KR" altLang="en-US" sz="2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1534887" y="675901"/>
            <a:ext cx="7609114" cy="452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nhãng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-pi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viết”tên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GB" sz="2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Vi-ta-li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ở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  Con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23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4637352" y="97962"/>
            <a:ext cx="4506648" cy="542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GB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GB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GB" sz="2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37352" y="1045041"/>
            <a:ext cx="11865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52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71750"/>
            <a:ext cx="9144000" cy="22818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2148" y="1569356"/>
            <a:ext cx="2692429" cy="260479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2155343" cy="5143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900658" y="1128358"/>
            <a:ext cx="4731713" cy="927013"/>
          </a:xfrm>
          <a:prstGeom prst="rect">
            <a:avLst/>
          </a:prstGeom>
          <a:noFill/>
        </p:spPr>
        <p:txBody>
          <a:bodyPr wrap="square" lIns="95092" tIns="47544" rIns="95092" bIns="47544" rtlCol="0">
            <a:spAutoFit/>
          </a:bodyPr>
          <a:lstStyle/>
          <a:p>
            <a:r>
              <a:rPr lang="en-US" altLang="zh-CN" sz="5400" b="1" dirty="0" err="1" smtClean="0">
                <a:solidFill>
                  <a:srgbClr val="2D541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zh-CN" sz="5400" b="1" dirty="0" smtClean="0">
                <a:solidFill>
                  <a:srgbClr val="2D54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solidFill>
                  <a:srgbClr val="2D5419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zh-CN" sz="5400" b="1" dirty="0" smtClean="0">
                <a:solidFill>
                  <a:srgbClr val="2D54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solidFill>
                  <a:srgbClr val="2D541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zh-CN" altLang="en-US" sz="5400" b="1" dirty="0">
              <a:solidFill>
                <a:srgbClr val="2D541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86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20"/>
          <p:cNvSpPr txBox="1">
            <a:spLocks noChangeArrowheads="1"/>
          </p:cNvSpPr>
          <p:nvPr/>
        </p:nvSpPr>
        <p:spPr bwMode="auto">
          <a:xfrm>
            <a:off x="4637352" y="97962"/>
            <a:ext cx="4506648" cy="542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GB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GB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GB" sz="2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 Box 11"/>
          <p:cNvSpPr txBox="1">
            <a:spLocks noChangeArrowheads="1"/>
          </p:cNvSpPr>
          <p:nvPr/>
        </p:nvSpPr>
        <p:spPr bwMode="auto">
          <a:xfrm>
            <a:off x="1107855" y="1066117"/>
            <a:ext cx="83518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GB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mi </a:t>
            </a:r>
            <a:r>
              <a:rPr lang="en-GB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5" name="Text Box 12"/>
          <p:cNvSpPr txBox="1">
            <a:spLocks noChangeArrowheads="1"/>
          </p:cNvSpPr>
          <p:nvPr/>
        </p:nvSpPr>
        <p:spPr bwMode="auto">
          <a:xfrm>
            <a:off x="1121236" y="1702480"/>
            <a:ext cx="8001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mi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379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20"/>
          <p:cNvSpPr txBox="1">
            <a:spLocks noChangeArrowheads="1"/>
          </p:cNvSpPr>
          <p:nvPr/>
        </p:nvSpPr>
        <p:spPr bwMode="auto">
          <a:xfrm>
            <a:off x="4637352" y="97962"/>
            <a:ext cx="4506648" cy="542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GB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GB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GB" sz="2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1485900" y="1127238"/>
            <a:ext cx="777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GB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mi </a:t>
            </a:r>
            <a:r>
              <a:rPr lang="en-GB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nghĩnh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1485900" y="1789565"/>
            <a:ext cx="76581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mi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pi;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Vi- ta- li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103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20"/>
          <p:cNvSpPr txBox="1">
            <a:spLocks noChangeArrowheads="1"/>
          </p:cNvSpPr>
          <p:nvPr/>
        </p:nvSpPr>
        <p:spPr bwMode="auto">
          <a:xfrm>
            <a:off x="4637352" y="97962"/>
            <a:ext cx="4506648" cy="542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GB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GB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GB" sz="2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1178376" y="909523"/>
            <a:ext cx="8039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GB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GB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-mi </a:t>
            </a:r>
            <a:r>
              <a:rPr lang="en-GB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1333496" y="1469571"/>
            <a:ext cx="772885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mi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mi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GB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pi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mi”,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mi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nhãng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mi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356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20"/>
          <p:cNvSpPr txBox="1">
            <a:spLocks noChangeArrowheads="1"/>
          </p:cNvSpPr>
          <p:nvPr/>
        </p:nvSpPr>
        <p:spPr bwMode="auto">
          <a:xfrm>
            <a:off x="4637352" y="97962"/>
            <a:ext cx="4506648" cy="542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GB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GB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GB" sz="2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 Box 11"/>
          <p:cNvSpPr txBox="1">
            <a:spLocks noChangeArrowheads="1"/>
          </p:cNvSpPr>
          <p:nvPr/>
        </p:nvSpPr>
        <p:spPr bwMode="auto">
          <a:xfrm>
            <a:off x="1107855" y="891946"/>
            <a:ext cx="81123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GB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 Box 12"/>
          <p:cNvSpPr txBox="1">
            <a:spLocks noChangeArrowheads="1"/>
          </p:cNvSpPr>
          <p:nvPr/>
        </p:nvSpPr>
        <p:spPr bwMode="auto">
          <a:xfrm>
            <a:off x="1502228" y="1746024"/>
            <a:ext cx="7620007" cy="302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just" defTabSz="91440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dỗ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./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./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GB" sz="2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2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38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1611089" y="903507"/>
            <a:ext cx="7641771" cy="331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i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Vi-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ta- li,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khao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mi.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4637352" y="97962"/>
            <a:ext cx="4506648" cy="542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GB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GB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en-GB" sz="2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5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81000" y="933446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Luyện đọc</a:t>
            </a: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81000" y="1276346"/>
            <a:ext cx="274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Tìm hiểu bài</a:t>
            </a:r>
            <a:endParaRPr lang="en-US" sz="24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381000" y="1619246"/>
            <a:ext cx="8153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nghĩa:</a:t>
            </a:r>
            <a:r>
              <a:rPr lang="en-US" sz="2400" b="1" i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4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chuyện ca ngợi tấm lòng nhân từ, quan tâm giáo dục trẻ của cụ Vi- ta- li, khao khát và quyết tâm học tập của cậu bé nghèo Rê- mi.</a:t>
            </a:r>
            <a:endParaRPr lang="en-US" sz="2400" b="1" i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185057" y="2729594"/>
            <a:ext cx="8817429" cy="239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GB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GB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GB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GB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GB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GB" sz="2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Vi- ta- li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điềm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mi),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mi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mi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2799755" y="7140"/>
            <a:ext cx="370165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học trên đường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5425625" y="873583"/>
            <a:ext cx="26116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Theo.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Hec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– to Ma 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lô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75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533400" y="1200971"/>
            <a:ext cx="216758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0" y="1771626"/>
            <a:ext cx="89916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Vi- ta- li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2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GB" sz="2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2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GB" sz="2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GB" sz="2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2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GB" sz="2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con/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GB" sz="2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ở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GB" sz="2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- Con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GB" sz="2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367" name="Text Box 19"/>
          <p:cNvSpPr txBox="1">
            <a:spLocks noChangeArrowheads="1"/>
          </p:cNvSpPr>
          <p:nvPr/>
        </p:nvSpPr>
        <p:spPr bwMode="auto">
          <a:xfrm>
            <a:off x="2798962" y="1"/>
            <a:ext cx="370165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học trên đường</a:t>
            </a:r>
          </a:p>
        </p:txBody>
      </p:sp>
      <p:sp>
        <p:nvSpPr>
          <p:cNvPr id="15368" name="Text Box 20"/>
          <p:cNvSpPr txBox="1">
            <a:spLocks noChangeArrowheads="1"/>
          </p:cNvSpPr>
          <p:nvPr/>
        </p:nvSpPr>
        <p:spPr bwMode="auto">
          <a:xfrm>
            <a:off x="5425625" y="873583"/>
            <a:ext cx="26116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Theo.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Hec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– to Ma 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lô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83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7" grpId="0"/>
      <p:bldP spid="440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457200" y="1132120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457200" y="1616538"/>
            <a:ext cx="274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457200" y="2144500"/>
            <a:ext cx="8153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i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Vi- ta- li,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khao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mi.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Text Box 13"/>
          <p:cNvSpPr txBox="1">
            <a:spLocks noChangeArrowheads="1"/>
          </p:cNvSpPr>
          <p:nvPr/>
        </p:nvSpPr>
        <p:spPr bwMode="auto">
          <a:xfrm>
            <a:off x="2798962" y="1"/>
            <a:ext cx="370165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học trên đường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5425625" y="873583"/>
            <a:ext cx="26116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Theo.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Hec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– to Ma 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lô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02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71750"/>
            <a:ext cx="9144000" cy="22818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171" y="747360"/>
            <a:ext cx="4544030" cy="43961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2155343" cy="5143500"/>
          </a:xfrm>
          <a:prstGeom prst="rect">
            <a:avLst/>
          </a:prstGeom>
        </p:spPr>
      </p:pic>
      <p:sp>
        <p:nvSpPr>
          <p:cNvPr id="22" name="TextBox 7">
            <a:extLst>
              <a:ext uri="{FF2B5EF4-FFF2-40B4-BE49-F238E27FC236}">
                <a16:creationId xmlns="" xmlns:a16="http://schemas.microsoft.com/office/drawing/2014/main" id="{DD49EEFC-7E76-4AFC-88B7-0A05CAB1B59A}"/>
              </a:ext>
            </a:extLst>
          </p:cNvPr>
          <p:cNvSpPr txBox="1"/>
          <p:nvPr/>
        </p:nvSpPr>
        <p:spPr>
          <a:xfrm>
            <a:off x="3151309" y="222666"/>
            <a:ext cx="4658340" cy="680792"/>
          </a:xfrm>
          <a:prstGeom prst="rect">
            <a:avLst/>
          </a:prstGeom>
          <a:noFill/>
        </p:spPr>
        <p:txBody>
          <a:bodyPr wrap="square" lIns="95092" tIns="47544" rIns="95092" bIns="47544" rtlCol="0" anchor="ctr">
            <a:spAutoFit/>
          </a:bodyPr>
          <a:lstStyle/>
          <a:p>
            <a:pPr algn="ctr"/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  <a:endParaRPr lang="ko-KR" altLang="en-US" sz="3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8">
            <a:extLst>
              <a:ext uri="{FF2B5EF4-FFF2-40B4-BE49-F238E27FC236}">
                <a16:creationId xmlns="" xmlns:a16="http://schemas.microsoft.com/office/drawing/2014/main" id="{DACAFA39-BC5D-4D12-8444-A50791EBD713}"/>
              </a:ext>
            </a:extLst>
          </p:cNvPr>
          <p:cNvSpPr txBox="1"/>
          <p:nvPr/>
        </p:nvSpPr>
        <p:spPr>
          <a:xfrm>
            <a:off x="2296868" y="823696"/>
            <a:ext cx="6983519" cy="742347"/>
          </a:xfrm>
          <a:prstGeom prst="rect">
            <a:avLst/>
          </a:prstGeom>
          <a:noFill/>
        </p:spPr>
        <p:txBody>
          <a:bodyPr wrap="square" lIns="95092" tIns="47544" rIns="95092" bIns="47544" rtlCol="0" anchor="ctr">
            <a:spAutoFit/>
          </a:bodyPr>
          <a:lstStyle/>
          <a:p>
            <a:r>
              <a:rPr lang="en-US" altLang="ko-KR" sz="4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HỌC TRÊN ĐƯỜNG</a:t>
            </a:r>
            <a:endParaRPr lang="ko-KR" altLang="en-US" sz="4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00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71750"/>
            <a:ext cx="9144000" cy="22818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171" y="747360"/>
            <a:ext cx="4544030" cy="43961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2155343" cy="5143500"/>
          </a:xfrm>
          <a:prstGeom prst="rect">
            <a:avLst/>
          </a:prstGeom>
        </p:spPr>
      </p:pic>
      <p:sp>
        <p:nvSpPr>
          <p:cNvPr id="20" name="TextBox 3">
            <a:hlinkClick r:id="rId6"/>
            <a:extLst>
              <a:ext uri="{FF2B5EF4-FFF2-40B4-BE49-F238E27FC236}">
                <a16:creationId xmlns="" xmlns:a16="http://schemas.microsoft.com/office/drawing/2014/main" id="{9856C36C-8728-400D-8022-4303E7B6D297}"/>
              </a:ext>
            </a:extLst>
          </p:cNvPr>
          <p:cNvSpPr txBox="1"/>
          <p:nvPr/>
        </p:nvSpPr>
        <p:spPr>
          <a:xfrm>
            <a:off x="2792640" y="4789325"/>
            <a:ext cx="5169613" cy="265294"/>
          </a:xfrm>
          <a:prstGeom prst="rect">
            <a:avLst/>
          </a:prstGeom>
          <a:noFill/>
        </p:spPr>
        <p:txBody>
          <a:bodyPr wrap="square" lIns="95092" tIns="47544" rIns="95092" bIns="47544" rtlCol="0">
            <a:spAutoFit/>
          </a:bodyPr>
          <a:lstStyle/>
          <a:p>
            <a:pPr algn="r"/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="" xmlns:a16="http://schemas.microsoft.com/office/drawing/2014/main" id="{99C9D39E-4AA0-4EB7-9F04-E2907FD201BE}"/>
              </a:ext>
            </a:extLst>
          </p:cNvPr>
          <p:cNvSpPr txBox="1"/>
          <p:nvPr/>
        </p:nvSpPr>
        <p:spPr>
          <a:xfrm>
            <a:off x="4136516" y="1045138"/>
            <a:ext cx="4658340" cy="1157846"/>
          </a:xfrm>
          <a:prstGeom prst="rect">
            <a:avLst/>
          </a:prstGeom>
          <a:noFill/>
        </p:spPr>
        <p:txBody>
          <a:bodyPr wrap="square" lIns="95092" tIns="47544" rIns="95092" bIns="47544" rtlCol="0" anchor="ctr">
            <a:spAutoFit/>
          </a:bodyPr>
          <a:lstStyle/>
          <a:p>
            <a:pPr algn="ctr"/>
            <a:r>
              <a:rPr lang="en-US" altLang="zh-CN" sz="6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Thank </a:t>
            </a:r>
            <a:r>
              <a:rPr lang="en-US" altLang="zh-CN" sz="6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you!</a:t>
            </a:r>
            <a:endParaRPr lang="ko-KR" altLang="en-US" sz="69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44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ap_Doc_T2_4da_s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" y="1047755"/>
            <a:ext cx="5797133" cy="4095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2796068" y="212727"/>
            <a:ext cx="3709030" cy="103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9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9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28"/>
          <p:cNvSpPr txBox="1">
            <a:spLocks noChangeArrowheads="1"/>
          </p:cNvSpPr>
          <p:nvPr/>
        </p:nvSpPr>
        <p:spPr bwMode="auto">
          <a:xfrm>
            <a:off x="5327652" y="1270001"/>
            <a:ext cx="2864248" cy="43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Theo.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Hec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– to Ma -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lô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59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71750"/>
            <a:ext cx="9144000" cy="22818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2148" y="1569356"/>
            <a:ext cx="2692429" cy="260479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2155343" cy="5143500"/>
          </a:xfrm>
          <a:prstGeom prst="rect">
            <a:avLst/>
          </a:prstGeom>
        </p:spPr>
      </p:pic>
      <p:sp>
        <p:nvSpPr>
          <p:cNvPr id="20" name="KSO_Shape"/>
          <p:cNvSpPr/>
          <p:nvPr>
            <p:custDataLst>
              <p:tags r:id="rId1"/>
            </p:custDataLst>
          </p:nvPr>
        </p:nvSpPr>
        <p:spPr>
          <a:xfrm>
            <a:off x="4707211" y="822077"/>
            <a:ext cx="415528" cy="378619"/>
          </a:xfrm>
          <a:prstGeom prst="heart">
            <a:avLst/>
          </a:prstGeom>
          <a:noFill/>
          <a:ln w="25400">
            <a:solidFill>
              <a:srgbClr val="2D5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92" tIns="47544" rIns="95092" bIns="47544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10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KSO_Shape"/>
          <p:cNvSpPr/>
          <p:nvPr>
            <p:custDataLst>
              <p:tags r:id="rId2"/>
            </p:custDataLst>
          </p:nvPr>
        </p:nvSpPr>
        <p:spPr>
          <a:xfrm rot="922652">
            <a:off x="4936482" y="822265"/>
            <a:ext cx="415005" cy="378040"/>
          </a:xfrm>
          <a:prstGeom prst="heart">
            <a:avLst/>
          </a:prstGeom>
          <a:solidFill>
            <a:srgbClr val="2D5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en-US" altLang="zh-CN" sz="1300" b="1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01</a:t>
            </a:r>
            <a:endParaRPr lang="zh-CN" altLang="en-US" sz="1300" b="1" dirty="0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8" name="文本框 4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31806" y="725631"/>
            <a:ext cx="3612195" cy="5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92" tIns="47544" rIns="95092" bIns="4754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5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Từ</a:t>
            </a:r>
            <a:r>
              <a:rPr lang="en-US" altLang="zh-CN" sz="25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đầu</a:t>
            </a:r>
            <a:r>
              <a:rPr lang="en-US" altLang="zh-CN" sz="25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– “</a:t>
            </a:r>
            <a:r>
              <a:rPr lang="en-US" altLang="zh-CN" sz="25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Không</a:t>
            </a:r>
            <a:r>
              <a:rPr lang="en-US" altLang="zh-CN" sz="25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phải</a:t>
            </a:r>
            <a:r>
              <a:rPr lang="en-US" altLang="zh-CN" sz="25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ngày</a:t>
            </a:r>
            <a:r>
              <a:rPr lang="en-US" altLang="zh-CN" sz="25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một</a:t>
            </a:r>
            <a:r>
              <a:rPr lang="en-US" altLang="zh-CN" sz="25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ngày</a:t>
            </a:r>
            <a:r>
              <a:rPr lang="en-US" altLang="zh-CN" sz="25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hai</a:t>
            </a:r>
            <a:r>
              <a:rPr lang="en-US" altLang="zh-CN" sz="25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mà</a:t>
            </a:r>
            <a:r>
              <a:rPr lang="en-US" altLang="zh-CN" sz="25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đọc</a:t>
            </a:r>
            <a:r>
              <a:rPr lang="en-US" altLang="zh-CN" sz="25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được</a:t>
            </a:r>
            <a:r>
              <a:rPr lang="en-US" altLang="zh-CN" sz="25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”.</a:t>
            </a:r>
            <a:endParaRPr lang="zh-CN" altLang="en-US" sz="2500" dirty="0"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</a:endParaRPr>
          </a:p>
        </p:txBody>
      </p:sp>
      <p:sp>
        <p:nvSpPr>
          <p:cNvPr id="32" name="KSO_Shape"/>
          <p:cNvSpPr/>
          <p:nvPr>
            <p:custDataLst>
              <p:tags r:id="rId4"/>
            </p:custDataLst>
          </p:nvPr>
        </p:nvSpPr>
        <p:spPr>
          <a:xfrm flipH="1">
            <a:off x="2897195" y="701835"/>
            <a:ext cx="1007269" cy="917972"/>
          </a:xfrm>
          <a:prstGeom prst="heart">
            <a:avLst/>
          </a:prstGeom>
          <a:noFill/>
          <a:ln w="25400">
            <a:solidFill>
              <a:srgbClr val="2D5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92" tIns="47544" rIns="95092" bIns="47544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10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KSO_Shape"/>
          <p:cNvSpPr/>
          <p:nvPr>
            <p:custDataLst>
              <p:tags r:id="rId5"/>
            </p:custDataLst>
          </p:nvPr>
        </p:nvSpPr>
        <p:spPr>
          <a:xfrm rot="20677348" flipH="1">
            <a:off x="2339152" y="687330"/>
            <a:ext cx="1114559" cy="918102"/>
          </a:xfrm>
          <a:prstGeom prst="heart">
            <a:avLst/>
          </a:prstGeom>
          <a:solidFill>
            <a:srgbClr val="2D5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28079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50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" name="KSO_Shape"/>
          <p:cNvSpPr/>
          <p:nvPr>
            <p:custDataLst>
              <p:tags r:id="rId6"/>
            </p:custDataLst>
          </p:nvPr>
        </p:nvSpPr>
        <p:spPr>
          <a:xfrm>
            <a:off x="4707211" y="1774575"/>
            <a:ext cx="415528" cy="378619"/>
          </a:xfrm>
          <a:prstGeom prst="heart">
            <a:avLst/>
          </a:prstGeom>
          <a:noFill/>
          <a:ln w="25400">
            <a:solidFill>
              <a:srgbClr val="2D5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92" tIns="47544" rIns="95092" bIns="47544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10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KSO_Shape"/>
          <p:cNvSpPr/>
          <p:nvPr>
            <p:custDataLst>
              <p:tags r:id="rId7"/>
            </p:custDataLst>
          </p:nvPr>
        </p:nvSpPr>
        <p:spPr>
          <a:xfrm rot="922652">
            <a:off x="4936482" y="1774763"/>
            <a:ext cx="415005" cy="378040"/>
          </a:xfrm>
          <a:prstGeom prst="heart">
            <a:avLst/>
          </a:prstGeom>
          <a:solidFill>
            <a:srgbClr val="2D5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en-US" altLang="zh-CN" sz="1300" b="1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02</a:t>
            </a:r>
            <a:endParaRPr lang="zh-CN" altLang="en-US" sz="1300" b="1" dirty="0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6" name="文本框 4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531806" y="1678129"/>
            <a:ext cx="3612195" cy="5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92" tIns="47544" rIns="95092" bIns="4754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5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Tiếp</a:t>
            </a:r>
            <a:r>
              <a:rPr lang="en-US" altLang="zh-CN" sz="25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– “</a:t>
            </a:r>
            <a:r>
              <a:rPr lang="en-US" altLang="zh-CN" sz="25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vẫy</a:t>
            </a:r>
            <a:r>
              <a:rPr lang="en-US" altLang="zh-CN" sz="25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vẫy</a:t>
            </a:r>
            <a:r>
              <a:rPr lang="en-US" altLang="zh-CN" sz="25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cái</a:t>
            </a:r>
            <a:r>
              <a:rPr lang="en-US" altLang="zh-CN" sz="25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đuôi</a:t>
            </a:r>
            <a:r>
              <a:rPr lang="en-US" altLang="zh-CN" sz="25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”.</a:t>
            </a:r>
            <a:endParaRPr lang="zh-CN" altLang="en-US" sz="2500" dirty="0"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</a:endParaRPr>
          </a:p>
        </p:txBody>
      </p:sp>
      <p:sp>
        <p:nvSpPr>
          <p:cNvPr id="37" name="KSO_Shape"/>
          <p:cNvSpPr/>
          <p:nvPr>
            <p:custDataLst>
              <p:tags r:id="rId9"/>
            </p:custDataLst>
          </p:nvPr>
        </p:nvSpPr>
        <p:spPr>
          <a:xfrm>
            <a:off x="4707211" y="2802538"/>
            <a:ext cx="415528" cy="378619"/>
          </a:xfrm>
          <a:prstGeom prst="heart">
            <a:avLst/>
          </a:prstGeom>
          <a:noFill/>
          <a:ln w="25400">
            <a:solidFill>
              <a:srgbClr val="2D5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92" tIns="47544" rIns="95092" bIns="47544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10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" name="KSO_Shape"/>
          <p:cNvSpPr/>
          <p:nvPr>
            <p:custDataLst>
              <p:tags r:id="rId10"/>
            </p:custDataLst>
          </p:nvPr>
        </p:nvSpPr>
        <p:spPr>
          <a:xfrm rot="922652">
            <a:off x="4936482" y="2802732"/>
            <a:ext cx="415005" cy="378040"/>
          </a:xfrm>
          <a:prstGeom prst="heart">
            <a:avLst/>
          </a:prstGeom>
          <a:solidFill>
            <a:srgbClr val="2D5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en-US" altLang="zh-CN" sz="1300" b="1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03</a:t>
            </a:r>
            <a:endParaRPr lang="zh-CN" altLang="en-US" sz="1300" b="1" dirty="0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9" name="文本框 4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531806" y="2706098"/>
            <a:ext cx="3612195" cy="5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92" tIns="47544" rIns="95092" bIns="4754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5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Còn</a:t>
            </a:r>
            <a:r>
              <a:rPr lang="en-US" altLang="zh-CN" sz="25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lại</a:t>
            </a:r>
            <a:endParaRPr lang="zh-CN" altLang="en-US" sz="2500" dirty="0"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CA19D001-5C17-4113-85AC-7A767AD54985}"/>
              </a:ext>
            </a:extLst>
          </p:cNvPr>
          <p:cNvSpPr txBox="1"/>
          <p:nvPr/>
        </p:nvSpPr>
        <p:spPr>
          <a:xfrm>
            <a:off x="2220699" y="1563849"/>
            <a:ext cx="2912474" cy="588459"/>
          </a:xfrm>
          <a:prstGeom prst="rect">
            <a:avLst/>
          </a:prstGeom>
          <a:noFill/>
        </p:spPr>
        <p:txBody>
          <a:bodyPr wrap="square" lIns="95092" tIns="47544" rIns="95092" bIns="47544" rtlCol="0">
            <a:spAutoFit/>
          </a:bodyPr>
          <a:lstStyle/>
          <a:p>
            <a:r>
              <a:rPr lang="en-US" altLang="zh-CN" sz="3200" b="1" dirty="0">
                <a:solidFill>
                  <a:srgbClr val="2D5419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altLang="zh-CN" sz="3200" b="1" dirty="0" err="1">
                <a:solidFill>
                  <a:srgbClr val="2D5419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endParaRPr lang="en-US" altLang="zh-CN" sz="3200" b="1" dirty="0">
              <a:solidFill>
                <a:srgbClr val="2D541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8" grpId="0"/>
      <p:bldP spid="32" grpId="0" animBg="1"/>
      <p:bldP spid="33" grpId="0" animBg="1"/>
      <p:bldP spid="34" grpId="0" animBg="1"/>
      <p:bldP spid="35" grpId="0" animBg="1"/>
      <p:bldP spid="36" grpId="0"/>
      <p:bldP spid="37" grpId="0" animBg="1"/>
      <p:bldP spid="38" grpId="0" animBg="1"/>
      <p:bldP spid="39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2177142" y="5895"/>
            <a:ext cx="6966858" cy="1034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9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9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9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5795750" y="997853"/>
            <a:ext cx="2864248" cy="43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Theo.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Hec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– to Ma -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lô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5246930" y="1709053"/>
            <a:ext cx="0" cy="144780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5092" tIns="47544" rIns="95092" bIns="47544"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665549" y="1404253"/>
            <a:ext cx="2784475" cy="54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9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850609" y="2503705"/>
            <a:ext cx="2209800" cy="54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9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GB" sz="29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Vi- ta- li,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3755610" y="2503705"/>
            <a:ext cx="1579563" cy="54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9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Rê- mi,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1901408" y="3127596"/>
            <a:ext cx="1625600" cy="54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9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 nào,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687316" y="1970320"/>
            <a:ext cx="2784475" cy="48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5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5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5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12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Không gia đình tập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115" y="2559888"/>
            <a:ext cx="1982771" cy="258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Văn hao Hector Malot (1830- 190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774" y="-4762"/>
            <a:ext cx="3810000" cy="514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bìa Tiểu thuyết Không gia đình ấn bản tiếng Phá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31" y="1"/>
            <a:ext cx="2457216" cy="256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Bìa Tiểu thuyết Không gia đình ấn bản tiếng Việ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874" y="-10885"/>
            <a:ext cx="1982773" cy="2569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phim truyên hinh phap Khong gia din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85" y="2558484"/>
            <a:ext cx="2460172" cy="257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363774" y="4799385"/>
            <a:ext cx="3810000" cy="3422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b="1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 Hector </a:t>
            </a:r>
            <a:r>
              <a:rPr lang="en-GB" sz="1600" b="1" dirty="0" err="1">
                <a:latin typeface="Times New Roman" pitchFamily="18" charset="0"/>
                <a:cs typeface="Times New Roman" pitchFamily="18" charset="0"/>
              </a:rPr>
              <a:t>Malot</a:t>
            </a: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 (1830- 1907)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449185" y="250379"/>
            <a:ext cx="891059" cy="20657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b="1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b="1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b="1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endParaRPr lang="en-GB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1" y="6491292"/>
            <a:ext cx="2484438" cy="31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2438300" y="2961266"/>
            <a:ext cx="901944" cy="18503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900" b="1" dirty="0" err="1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GB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GB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GB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GB" sz="1900" b="1" dirty="0">
                <a:latin typeface="Times New Roman" pitchFamily="18" charset="0"/>
                <a:cs typeface="Times New Roman" pitchFamily="18" charset="0"/>
              </a:rPr>
              <a:t> 1981</a:t>
            </a:r>
          </a:p>
        </p:txBody>
      </p:sp>
      <p:sp>
        <p:nvSpPr>
          <p:cNvPr id="20" name="AutoShape 14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4" y="6524626"/>
            <a:ext cx="395288" cy="333377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092" tIns="47544" rIns="95092" bIns="47544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45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1774371" y="762989"/>
            <a:ext cx="7369629" cy="432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Vi-ta-li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dính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Con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GB" sz="2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GB" sz="25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4637352" y="97962"/>
            <a:ext cx="4506648" cy="542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GB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GB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GB" sz="2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905000" y="4985657"/>
            <a:ext cx="22424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5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1654625" y="675901"/>
            <a:ext cx="7489375" cy="434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Vi-ta-li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-pi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xiếc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Dĩ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-pi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GB" sz="2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-pi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GB" sz="2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-pi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-mi.</a:t>
            </a:r>
          </a:p>
          <a:p>
            <a:pPr eaLnBrk="1" hangingPunct="1">
              <a:spcBef>
                <a:spcPct val="50000"/>
              </a:spcBef>
            </a:pP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đắc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GB" sz="2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23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4637352" y="97962"/>
            <a:ext cx="4506648" cy="542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GB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GB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GB" sz="2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170317" y="2609319"/>
            <a:ext cx="8055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28496" y="4895319"/>
            <a:ext cx="8055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91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5"/>
          <p:cNvSpPr txBox="1">
            <a:spLocks noChangeArrowheads="1"/>
          </p:cNvSpPr>
          <p:nvPr/>
        </p:nvSpPr>
        <p:spPr bwMode="auto">
          <a:xfrm>
            <a:off x="1164770" y="1317172"/>
            <a:ext cx="781526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Dĩ</a:t>
            </a:r>
            <a:r>
              <a:rPr lang="en-GB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pi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 rot="5400000">
            <a:off x="2269670" y="1964872"/>
            <a:ext cx="304800" cy="7620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 bwMode="auto">
          <a:xfrm rot="5400000">
            <a:off x="2650670" y="2422072"/>
            <a:ext cx="304800" cy="7620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4637352" y="97962"/>
            <a:ext cx="4506648" cy="542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GB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endParaRPr lang="en-GB" sz="2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3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4112"/>
  <p:tag name="MH_LIBRARY" val="GRAPHIC"/>
  <p:tag name="MH_ORDER" val="Shap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4112"/>
  <p:tag name="MH_LIBRARY" val="GRAPHIC"/>
  <p:tag name="MH_ORDER" val="Shap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4112"/>
  <p:tag name="MH_LIBRARY" val="GRAPHIC"/>
  <p:tag name="MH_ORDER" val="文本框 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4112"/>
  <p:tag name="MH_LIBRARY" val="GRAPHIC"/>
  <p:tag name="MH_ORDER" val="Shap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4112"/>
  <p:tag name="MH_LIBRARY" val="GRAPHIC"/>
  <p:tag name="MH_ORDER" val="文本框 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4112"/>
  <p:tag name="MH_LIBRARY" val="GRAPHIC"/>
  <p:tag name="MH_ORDER" val="Shap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4112"/>
  <p:tag name="MH_LIBRARY" val="GRAPHIC"/>
  <p:tag name="MH_ORDER" val="Shap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4112"/>
  <p:tag name="MH_LIBRARY" val="GRAPHIC"/>
  <p:tag name="MH_ORDER" val="Shap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4112"/>
  <p:tag name="MH_LIBRARY" val="GRAPHIC"/>
  <p:tag name="MH_ORDER" val="Shap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4112"/>
  <p:tag name="MH_LIBRARY" val="GRAPHIC"/>
  <p:tag name="MH_ORDER" val="文本框 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4112"/>
  <p:tag name="MH_LIBRARY" val="GRAPHIC"/>
  <p:tag name="MH_ORDER" val="Shape"/>
</p:tagLst>
</file>

<file path=ppt/theme/theme1.xml><?xml version="1.0" encoding="utf-8"?>
<a:theme xmlns:a="http://schemas.openxmlformats.org/drawingml/2006/main" name="https://www.freeppt7.com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5419"/>
      </a:accent1>
      <a:accent2>
        <a:srgbClr val="2D5419"/>
      </a:accent2>
      <a:accent3>
        <a:srgbClr val="2D5419"/>
      </a:accent3>
      <a:accent4>
        <a:srgbClr val="2D541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</TotalTime>
  <Words>1185</Words>
  <Application>Microsoft Office PowerPoint</Application>
  <PresentationFormat>On-screen Show (16:9)</PresentationFormat>
  <Paragraphs>102</Paragraphs>
  <Slides>20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www.freeppt7.com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www.freeppt7.com</dc:creator>
  <cp:keywords>https:/www.freeppt7.com</cp:keywords>
  <dc:description>https://www.freeppt7.com</dc:description>
  <cp:lastModifiedBy>DELL</cp:lastModifiedBy>
  <cp:revision>52</cp:revision>
  <dcterms:created xsi:type="dcterms:W3CDTF">2017-03-04T06:55:50Z</dcterms:created>
  <dcterms:modified xsi:type="dcterms:W3CDTF">2022-05-08T03:08:39Z</dcterms:modified>
</cp:coreProperties>
</file>