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9" r:id="rId1"/>
  </p:sldMasterIdLst>
  <p:sldIdLst>
    <p:sldId id="358" r:id="rId2"/>
    <p:sldId id="325" r:id="rId3"/>
    <p:sldId id="346" r:id="rId4"/>
    <p:sldId id="352" r:id="rId5"/>
    <p:sldId id="355" r:id="rId6"/>
    <p:sldId id="356" r:id="rId7"/>
    <p:sldId id="353" r:id="rId8"/>
    <p:sldId id="34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nCommercial Script" pitchFamily="34" charset="0"/>
        <a:ea typeface="+mn-ea"/>
        <a:cs typeface="+mn-cs"/>
      </a:defRPr>
    </a:lvl1pPr>
    <a:lvl2pPr marL="457200" algn="l" rtl="0" fontAlgn="base">
      <a:spcBef>
        <a:spcPct val="0"/>
      </a:spcBef>
      <a:spcAft>
        <a:spcPct val="0"/>
      </a:spcAft>
      <a:defRPr kern="1200">
        <a:solidFill>
          <a:schemeClr val="tx1"/>
        </a:solidFill>
        <a:latin typeface=".VnCommercial Script" pitchFamily="34" charset="0"/>
        <a:ea typeface="+mn-ea"/>
        <a:cs typeface="+mn-cs"/>
      </a:defRPr>
    </a:lvl2pPr>
    <a:lvl3pPr marL="914400" algn="l" rtl="0" fontAlgn="base">
      <a:spcBef>
        <a:spcPct val="0"/>
      </a:spcBef>
      <a:spcAft>
        <a:spcPct val="0"/>
      </a:spcAft>
      <a:defRPr kern="1200">
        <a:solidFill>
          <a:schemeClr val="tx1"/>
        </a:solidFill>
        <a:latin typeface=".VnCommercial Script" pitchFamily="34" charset="0"/>
        <a:ea typeface="+mn-ea"/>
        <a:cs typeface="+mn-cs"/>
      </a:defRPr>
    </a:lvl3pPr>
    <a:lvl4pPr marL="1371600" algn="l" rtl="0" fontAlgn="base">
      <a:spcBef>
        <a:spcPct val="0"/>
      </a:spcBef>
      <a:spcAft>
        <a:spcPct val="0"/>
      </a:spcAft>
      <a:defRPr kern="1200">
        <a:solidFill>
          <a:schemeClr val="tx1"/>
        </a:solidFill>
        <a:latin typeface=".VnCommercial Script" pitchFamily="34" charset="0"/>
        <a:ea typeface="+mn-ea"/>
        <a:cs typeface="+mn-cs"/>
      </a:defRPr>
    </a:lvl4pPr>
    <a:lvl5pPr marL="1828800" algn="l" rtl="0" fontAlgn="base">
      <a:spcBef>
        <a:spcPct val="0"/>
      </a:spcBef>
      <a:spcAft>
        <a:spcPct val="0"/>
      </a:spcAft>
      <a:defRPr kern="1200">
        <a:solidFill>
          <a:schemeClr val="tx1"/>
        </a:solidFill>
        <a:latin typeface=".VnCommercial Script" pitchFamily="34" charset="0"/>
        <a:ea typeface="+mn-ea"/>
        <a:cs typeface="+mn-cs"/>
      </a:defRPr>
    </a:lvl5pPr>
    <a:lvl6pPr marL="2286000" algn="l" defTabSz="914400" rtl="0" eaLnBrk="1" latinLnBrk="0" hangingPunct="1">
      <a:defRPr kern="1200">
        <a:solidFill>
          <a:schemeClr val="tx1"/>
        </a:solidFill>
        <a:latin typeface=".VnCommercial Script" pitchFamily="34" charset="0"/>
        <a:ea typeface="+mn-ea"/>
        <a:cs typeface="+mn-cs"/>
      </a:defRPr>
    </a:lvl6pPr>
    <a:lvl7pPr marL="2743200" algn="l" defTabSz="914400" rtl="0" eaLnBrk="1" latinLnBrk="0" hangingPunct="1">
      <a:defRPr kern="1200">
        <a:solidFill>
          <a:schemeClr val="tx1"/>
        </a:solidFill>
        <a:latin typeface=".VnCommercial Script" pitchFamily="34" charset="0"/>
        <a:ea typeface="+mn-ea"/>
        <a:cs typeface="+mn-cs"/>
      </a:defRPr>
    </a:lvl7pPr>
    <a:lvl8pPr marL="3200400" algn="l" defTabSz="914400" rtl="0" eaLnBrk="1" latinLnBrk="0" hangingPunct="1">
      <a:defRPr kern="1200">
        <a:solidFill>
          <a:schemeClr val="tx1"/>
        </a:solidFill>
        <a:latin typeface=".VnCommercial Script" pitchFamily="34" charset="0"/>
        <a:ea typeface="+mn-ea"/>
        <a:cs typeface="+mn-cs"/>
      </a:defRPr>
    </a:lvl8pPr>
    <a:lvl9pPr marL="3657600" algn="l" defTabSz="914400" rtl="0" eaLnBrk="1" latinLnBrk="0" hangingPunct="1">
      <a:defRPr kern="1200">
        <a:solidFill>
          <a:schemeClr val="tx1"/>
        </a:solidFill>
        <a:latin typeface=".VnCommercial Scrip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4681"/>
  </p:normalViewPr>
  <p:slideViewPr>
    <p:cSldViewPr>
      <p:cViewPr varScale="1">
        <p:scale>
          <a:sx n="107" d="100"/>
          <a:sy n="107" d="100"/>
        </p:scale>
        <p:origin x="5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60B5F8A-BD5C-0C4F-9366-C5F698131F6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69CE891-9E2E-C24D-9C3F-B47EF14DDB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E27536C-E934-8649-876F-02699E982ECA}"/>
              </a:ext>
            </a:extLst>
          </p:cNvPr>
          <p:cNvSpPr>
            <a:spLocks noGrp="1" noChangeArrowheads="1"/>
          </p:cNvSpPr>
          <p:nvPr>
            <p:ph type="sldNum" sz="quarter" idx="12"/>
          </p:nvPr>
        </p:nvSpPr>
        <p:spPr>
          <a:ln/>
        </p:spPr>
        <p:txBody>
          <a:bodyPr/>
          <a:lstStyle>
            <a:lvl1pPr>
              <a:defRPr/>
            </a:lvl1pPr>
          </a:lstStyle>
          <a:p>
            <a:fld id="{31BE1224-830A-964B-8229-0DC9A0B30260}" type="slidenum">
              <a:rPr lang="en-US" altLang="en-VN"/>
              <a:pPr/>
              <a:t>‹#›</a:t>
            </a:fld>
            <a:endParaRPr lang="en-US" altLang="en-VN"/>
          </a:p>
        </p:txBody>
      </p:sp>
    </p:spTree>
    <p:extLst>
      <p:ext uri="{BB962C8B-B14F-4D97-AF65-F5344CB8AC3E}">
        <p14:creationId xmlns:p14="http://schemas.microsoft.com/office/powerpoint/2010/main" val="912642595"/>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CEB3145-5CE9-8340-BE82-908ABEF996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B1C46D0-9696-F549-9792-BEC64B1206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512C08-34DD-2E47-9D08-388A20D019A3}"/>
              </a:ext>
            </a:extLst>
          </p:cNvPr>
          <p:cNvSpPr>
            <a:spLocks noGrp="1" noChangeArrowheads="1"/>
          </p:cNvSpPr>
          <p:nvPr>
            <p:ph type="sldNum" sz="quarter" idx="12"/>
          </p:nvPr>
        </p:nvSpPr>
        <p:spPr>
          <a:ln/>
        </p:spPr>
        <p:txBody>
          <a:bodyPr/>
          <a:lstStyle>
            <a:lvl1pPr>
              <a:defRPr/>
            </a:lvl1pPr>
          </a:lstStyle>
          <a:p>
            <a:fld id="{E00C700A-B952-4B40-B1B6-BDEEC4154EE5}" type="slidenum">
              <a:rPr lang="en-US" altLang="en-VN"/>
              <a:pPr/>
              <a:t>‹#›</a:t>
            </a:fld>
            <a:endParaRPr lang="en-US" altLang="en-VN"/>
          </a:p>
        </p:txBody>
      </p:sp>
    </p:spTree>
    <p:extLst>
      <p:ext uri="{BB962C8B-B14F-4D97-AF65-F5344CB8AC3E}">
        <p14:creationId xmlns:p14="http://schemas.microsoft.com/office/powerpoint/2010/main" val="1869792637"/>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E5E5AC-7F87-1E40-B71D-8E8B4D5B4E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B80933B-4DAE-4D47-9AA8-4AB83E9090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B838FB-3E06-6549-A0BB-A4C5E3FC1274}"/>
              </a:ext>
            </a:extLst>
          </p:cNvPr>
          <p:cNvSpPr>
            <a:spLocks noGrp="1" noChangeArrowheads="1"/>
          </p:cNvSpPr>
          <p:nvPr>
            <p:ph type="sldNum" sz="quarter" idx="12"/>
          </p:nvPr>
        </p:nvSpPr>
        <p:spPr>
          <a:ln/>
        </p:spPr>
        <p:txBody>
          <a:bodyPr/>
          <a:lstStyle>
            <a:lvl1pPr>
              <a:defRPr/>
            </a:lvl1pPr>
          </a:lstStyle>
          <a:p>
            <a:fld id="{0EF2545B-D1E8-0847-AA0B-6A46AA9ECD2C}" type="slidenum">
              <a:rPr lang="en-US" altLang="en-VN"/>
              <a:pPr/>
              <a:t>‹#›</a:t>
            </a:fld>
            <a:endParaRPr lang="en-US" altLang="en-VN"/>
          </a:p>
        </p:txBody>
      </p:sp>
    </p:spTree>
    <p:extLst>
      <p:ext uri="{BB962C8B-B14F-4D97-AF65-F5344CB8AC3E}">
        <p14:creationId xmlns:p14="http://schemas.microsoft.com/office/powerpoint/2010/main" val="3039380994"/>
      </p:ext>
    </p:extLst>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D5C1B6-7591-2E44-A569-4DCC4EBA86F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3A1F94-7ABE-4342-96E9-6AC7EF1D8F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CE3EA3-3E90-274B-B943-4C74159FC16D}"/>
              </a:ext>
            </a:extLst>
          </p:cNvPr>
          <p:cNvSpPr>
            <a:spLocks noGrp="1" noChangeArrowheads="1"/>
          </p:cNvSpPr>
          <p:nvPr>
            <p:ph type="sldNum" sz="quarter" idx="12"/>
          </p:nvPr>
        </p:nvSpPr>
        <p:spPr>
          <a:ln/>
        </p:spPr>
        <p:txBody>
          <a:bodyPr/>
          <a:lstStyle>
            <a:lvl1pPr>
              <a:defRPr/>
            </a:lvl1pPr>
          </a:lstStyle>
          <a:p>
            <a:fld id="{454E203E-5DB8-CA42-B7B0-1C66AD3CF34F}" type="slidenum">
              <a:rPr lang="en-US" altLang="en-VN"/>
              <a:pPr/>
              <a:t>‹#›</a:t>
            </a:fld>
            <a:endParaRPr lang="en-US" altLang="en-VN"/>
          </a:p>
        </p:txBody>
      </p:sp>
    </p:spTree>
    <p:extLst>
      <p:ext uri="{BB962C8B-B14F-4D97-AF65-F5344CB8AC3E}">
        <p14:creationId xmlns:p14="http://schemas.microsoft.com/office/powerpoint/2010/main" val="494962058"/>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65DA694-2DF6-C44E-90B8-98FF0E0C11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8106B7C-15E8-8542-A7CA-25C1C0D899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BEE496-572C-A347-93D8-5AEF0F750E1C}"/>
              </a:ext>
            </a:extLst>
          </p:cNvPr>
          <p:cNvSpPr>
            <a:spLocks noGrp="1" noChangeArrowheads="1"/>
          </p:cNvSpPr>
          <p:nvPr>
            <p:ph type="sldNum" sz="quarter" idx="12"/>
          </p:nvPr>
        </p:nvSpPr>
        <p:spPr>
          <a:ln/>
        </p:spPr>
        <p:txBody>
          <a:bodyPr/>
          <a:lstStyle>
            <a:lvl1pPr>
              <a:defRPr/>
            </a:lvl1pPr>
          </a:lstStyle>
          <a:p>
            <a:fld id="{B795C607-53DE-6044-978A-35FDE8D74BA9}" type="slidenum">
              <a:rPr lang="en-US" altLang="en-VN"/>
              <a:pPr/>
              <a:t>‹#›</a:t>
            </a:fld>
            <a:endParaRPr lang="en-US" altLang="en-VN"/>
          </a:p>
        </p:txBody>
      </p:sp>
    </p:spTree>
    <p:extLst>
      <p:ext uri="{BB962C8B-B14F-4D97-AF65-F5344CB8AC3E}">
        <p14:creationId xmlns:p14="http://schemas.microsoft.com/office/powerpoint/2010/main" val="3396066054"/>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7C7D660-C02A-6644-8A34-935B03D1CC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4DBE487-EF1E-7946-8B31-18CDF1B22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7A8FA4-6862-DC49-8499-BFF703EDDE35}"/>
              </a:ext>
            </a:extLst>
          </p:cNvPr>
          <p:cNvSpPr>
            <a:spLocks noGrp="1" noChangeArrowheads="1"/>
          </p:cNvSpPr>
          <p:nvPr>
            <p:ph type="sldNum" sz="quarter" idx="12"/>
          </p:nvPr>
        </p:nvSpPr>
        <p:spPr>
          <a:ln/>
        </p:spPr>
        <p:txBody>
          <a:bodyPr/>
          <a:lstStyle>
            <a:lvl1pPr>
              <a:defRPr/>
            </a:lvl1pPr>
          </a:lstStyle>
          <a:p>
            <a:fld id="{CBFFD76E-005C-BA4D-B158-A7B4979DC4D5}" type="slidenum">
              <a:rPr lang="en-US" altLang="en-VN"/>
              <a:pPr/>
              <a:t>‹#›</a:t>
            </a:fld>
            <a:endParaRPr lang="en-US" altLang="en-VN"/>
          </a:p>
        </p:txBody>
      </p:sp>
    </p:spTree>
    <p:extLst>
      <p:ext uri="{BB962C8B-B14F-4D97-AF65-F5344CB8AC3E}">
        <p14:creationId xmlns:p14="http://schemas.microsoft.com/office/powerpoint/2010/main" val="4161855395"/>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9E13D48-C3D6-4648-85E0-242DA140F6E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6EC6667-484D-B44A-9603-5A862FB55F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187333C-7F86-6047-BEFB-17258F98B1B0}"/>
              </a:ext>
            </a:extLst>
          </p:cNvPr>
          <p:cNvSpPr>
            <a:spLocks noGrp="1" noChangeArrowheads="1"/>
          </p:cNvSpPr>
          <p:nvPr>
            <p:ph type="sldNum" sz="quarter" idx="12"/>
          </p:nvPr>
        </p:nvSpPr>
        <p:spPr>
          <a:ln/>
        </p:spPr>
        <p:txBody>
          <a:bodyPr/>
          <a:lstStyle>
            <a:lvl1pPr>
              <a:defRPr/>
            </a:lvl1pPr>
          </a:lstStyle>
          <a:p>
            <a:fld id="{F627953A-8086-8B4A-B0CA-5384CBF3DB36}" type="slidenum">
              <a:rPr lang="en-US" altLang="en-VN"/>
              <a:pPr/>
              <a:t>‹#›</a:t>
            </a:fld>
            <a:endParaRPr lang="en-US" altLang="en-VN"/>
          </a:p>
        </p:txBody>
      </p:sp>
    </p:spTree>
    <p:extLst>
      <p:ext uri="{BB962C8B-B14F-4D97-AF65-F5344CB8AC3E}">
        <p14:creationId xmlns:p14="http://schemas.microsoft.com/office/powerpoint/2010/main" val="1939185225"/>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0602796-894E-2949-9363-D02D79A7A75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1AEB6B9-BFDB-FD40-A37C-3E51703196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ACF3643-3825-3C41-9345-AEBAB7F0790D}"/>
              </a:ext>
            </a:extLst>
          </p:cNvPr>
          <p:cNvSpPr>
            <a:spLocks noGrp="1" noChangeArrowheads="1"/>
          </p:cNvSpPr>
          <p:nvPr>
            <p:ph type="sldNum" sz="quarter" idx="12"/>
          </p:nvPr>
        </p:nvSpPr>
        <p:spPr>
          <a:ln/>
        </p:spPr>
        <p:txBody>
          <a:bodyPr/>
          <a:lstStyle>
            <a:lvl1pPr>
              <a:defRPr/>
            </a:lvl1pPr>
          </a:lstStyle>
          <a:p>
            <a:fld id="{0E25548C-A4B5-2244-A62E-388E159B3A5F}" type="slidenum">
              <a:rPr lang="en-US" altLang="en-VN"/>
              <a:pPr/>
              <a:t>‹#›</a:t>
            </a:fld>
            <a:endParaRPr lang="en-US" altLang="en-VN"/>
          </a:p>
        </p:txBody>
      </p:sp>
    </p:spTree>
    <p:extLst>
      <p:ext uri="{BB962C8B-B14F-4D97-AF65-F5344CB8AC3E}">
        <p14:creationId xmlns:p14="http://schemas.microsoft.com/office/powerpoint/2010/main" val="2147424607"/>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FA26E0D-AC4E-D044-B58F-C97818886E7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B686E55-5BAD-664D-9720-5B987B9ADF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28F356A-EF1B-2741-81DC-D3C76E637231}"/>
              </a:ext>
            </a:extLst>
          </p:cNvPr>
          <p:cNvSpPr>
            <a:spLocks noGrp="1" noChangeArrowheads="1"/>
          </p:cNvSpPr>
          <p:nvPr>
            <p:ph type="sldNum" sz="quarter" idx="12"/>
          </p:nvPr>
        </p:nvSpPr>
        <p:spPr>
          <a:ln/>
        </p:spPr>
        <p:txBody>
          <a:bodyPr/>
          <a:lstStyle>
            <a:lvl1pPr>
              <a:defRPr/>
            </a:lvl1pPr>
          </a:lstStyle>
          <a:p>
            <a:fld id="{975617E4-A162-954E-BD4D-D71B07030187}" type="slidenum">
              <a:rPr lang="en-US" altLang="en-VN"/>
              <a:pPr/>
              <a:t>‹#›</a:t>
            </a:fld>
            <a:endParaRPr lang="en-US" altLang="en-VN"/>
          </a:p>
        </p:txBody>
      </p:sp>
    </p:spTree>
    <p:extLst>
      <p:ext uri="{BB962C8B-B14F-4D97-AF65-F5344CB8AC3E}">
        <p14:creationId xmlns:p14="http://schemas.microsoft.com/office/powerpoint/2010/main" val="2253733831"/>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5C05859-7753-5445-A6DD-65DD7DADFC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70B529E-2366-064F-8DE4-9D54EBF2FF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E47257B-46E3-E348-B2CC-16E6C7509869}"/>
              </a:ext>
            </a:extLst>
          </p:cNvPr>
          <p:cNvSpPr>
            <a:spLocks noGrp="1" noChangeArrowheads="1"/>
          </p:cNvSpPr>
          <p:nvPr>
            <p:ph type="sldNum" sz="quarter" idx="12"/>
          </p:nvPr>
        </p:nvSpPr>
        <p:spPr>
          <a:ln/>
        </p:spPr>
        <p:txBody>
          <a:bodyPr/>
          <a:lstStyle>
            <a:lvl1pPr>
              <a:defRPr/>
            </a:lvl1pPr>
          </a:lstStyle>
          <a:p>
            <a:fld id="{372EAD5A-85ED-B04C-A036-DA41C037378D}" type="slidenum">
              <a:rPr lang="en-US" altLang="en-VN"/>
              <a:pPr/>
              <a:t>‹#›</a:t>
            </a:fld>
            <a:endParaRPr lang="en-US" altLang="en-VN"/>
          </a:p>
        </p:txBody>
      </p:sp>
    </p:spTree>
    <p:extLst>
      <p:ext uri="{BB962C8B-B14F-4D97-AF65-F5344CB8AC3E}">
        <p14:creationId xmlns:p14="http://schemas.microsoft.com/office/powerpoint/2010/main" val="3473362278"/>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DFAC08D-473B-C441-96A0-BB7CA041B5D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9DAC53B-9378-5B4E-BFF8-709011A764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EC16E69-B92C-174E-861A-597A29A373B0}"/>
              </a:ext>
            </a:extLst>
          </p:cNvPr>
          <p:cNvSpPr>
            <a:spLocks noGrp="1" noChangeArrowheads="1"/>
          </p:cNvSpPr>
          <p:nvPr>
            <p:ph type="sldNum" sz="quarter" idx="12"/>
          </p:nvPr>
        </p:nvSpPr>
        <p:spPr>
          <a:ln/>
        </p:spPr>
        <p:txBody>
          <a:bodyPr/>
          <a:lstStyle>
            <a:lvl1pPr>
              <a:defRPr/>
            </a:lvl1pPr>
          </a:lstStyle>
          <a:p>
            <a:fld id="{5B50D0AE-3373-CB41-8E90-A2A9435BDFA7}" type="slidenum">
              <a:rPr lang="en-US" altLang="en-VN"/>
              <a:pPr/>
              <a:t>‹#›</a:t>
            </a:fld>
            <a:endParaRPr lang="en-US" altLang="en-VN"/>
          </a:p>
        </p:txBody>
      </p:sp>
    </p:spTree>
    <p:extLst>
      <p:ext uri="{BB962C8B-B14F-4D97-AF65-F5344CB8AC3E}">
        <p14:creationId xmlns:p14="http://schemas.microsoft.com/office/powerpoint/2010/main" val="1336174535"/>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60E65F-A7CD-AB49-994F-0C5C7DBBE71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2E4D162-5680-9E4F-98CD-D11DA035B36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44" name="Rectangle 4">
            <a:extLst>
              <a:ext uri="{FF2B5EF4-FFF2-40B4-BE49-F238E27FC236}">
                <a16:creationId xmlns:a16="http://schemas.microsoft.com/office/drawing/2014/main" id="{BE43054A-E6AE-3B43-9256-AD6D786F57D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12645" name="Rectangle 5">
            <a:extLst>
              <a:ext uri="{FF2B5EF4-FFF2-40B4-BE49-F238E27FC236}">
                <a16:creationId xmlns:a16="http://schemas.microsoft.com/office/drawing/2014/main" id="{6EF92C7F-90E3-7344-80C8-2E1472F81A9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12646" name="Rectangle 6">
            <a:extLst>
              <a:ext uri="{FF2B5EF4-FFF2-40B4-BE49-F238E27FC236}">
                <a16:creationId xmlns:a16="http://schemas.microsoft.com/office/drawing/2014/main" id="{373344FD-FF7E-A94E-81DD-1A7EBE88313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nArial" pitchFamily="34" charset="0"/>
              </a:defRPr>
            </a:lvl1pPr>
          </a:lstStyle>
          <a:p>
            <a:fld id="{46795214-89A1-E049-A958-D317CA1317C8}" type="slidenum">
              <a:rPr lang="en-US" altLang="en-VN"/>
              <a:pPr/>
              <a:t>‹#›</a:t>
            </a:fld>
            <a:endParaRPr lang="en-US" altLang="en-V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ircl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nArial" pitchFamily="34" charset="0"/>
        </a:defRPr>
      </a:lvl2pPr>
      <a:lvl3pPr algn="ctr" rtl="0" eaLnBrk="0" fontAlgn="base" hangingPunct="0">
        <a:spcBef>
          <a:spcPct val="0"/>
        </a:spcBef>
        <a:spcAft>
          <a:spcPct val="0"/>
        </a:spcAft>
        <a:defRPr sz="4400">
          <a:solidFill>
            <a:schemeClr val="tx2"/>
          </a:solidFill>
          <a:latin typeface=".VnArial" pitchFamily="34" charset="0"/>
        </a:defRPr>
      </a:lvl3pPr>
      <a:lvl4pPr algn="ctr" rtl="0" eaLnBrk="0" fontAlgn="base" hangingPunct="0">
        <a:spcBef>
          <a:spcPct val="0"/>
        </a:spcBef>
        <a:spcAft>
          <a:spcPct val="0"/>
        </a:spcAft>
        <a:defRPr sz="4400">
          <a:solidFill>
            <a:schemeClr val="tx2"/>
          </a:solidFill>
          <a:latin typeface=".VnArial" pitchFamily="34" charset="0"/>
        </a:defRPr>
      </a:lvl4pPr>
      <a:lvl5pPr algn="ctr" rtl="0" eaLnBrk="0" fontAlgn="base" hangingPunct="0">
        <a:spcBef>
          <a:spcPct val="0"/>
        </a:spcBef>
        <a:spcAft>
          <a:spcPct val="0"/>
        </a:spcAft>
        <a:defRPr sz="4400">
          <a:solidFill>
            <a:schemeClr val="tx2"/>
          </a:solidFill>
          <a:latin typeface=".VnArial" pitchFamily="34" charset="0"/>
        </a:defRPr>
      </a:lvl5pPr>
      <a:lvl6pPr marL="457200" algn="ctr" rtl="0" fontAlgn="base">
        <a:spcBef>
          <a:spcPct val="0"/>
        </a:spcBef>
        <a:spcAft>
          <a:spcPct val="0"/>
        </a:spcAft>
        <a:defRPr sz="4400">
          <a:solidFill>
            <a:schemeClr val="tx2"/>
          </a:solidFill>
          <a:latin typeface=".VnArial" pitchFamily="34" charset="0"/>
        </a:defRPr>
      </a:lvl6pPr>
      <a:lvl7pPr marL="914400" algn="ctr" rtl="0" fontAlgn="base">
        <a:spcBef>
          <a:spcPct val="0"/>
        </a:spcBef>
        <a:spcAft>
          <a:spcPct val="0"/>
        </a:spcAft>
        <a:defRPr sz="4400">
          <a:solidFill>
            <a:schemeClr val="tx2"/>
          </a:solidFill>
          <a:latin typeface=".VnArial" pitchFamily="34" charset="0"/>
        </a:defRPr>
      </a:lvl7pPr>
      <a:lvl8pPr marL="1371600" algn="ctr" rtl="0" fontAlgn="base">
        <a:spcBef>
          <a:spcPct val="0"/>
        </a:spcBef>
        <a:spcAft>
          <a:spcPct val="0"/>
        </a:spcAft>
        <a:defRPr sz="4400">
          <a:solidFill>
            <a:schemeClr val="tx2"/>
          </a:solidFill>
          <a:latin typeface=".VnArial" pitchFamily="34" charset="0"/>
        </a:defRPr>
      </a:lvl8pPr>
      <a:lvl9pPr marL="1828800" algn="ctr" rtl="0" fontAlgn="base">
        <a:spcBef>
          <a:spcPct val="0"/>
        </a:spcBef>
        <a:spcAft>
          <a:spcPct val="0"/>
        </a:spcAft>
        <a:defRPr sz="4400">
          <a:solidFill>
            <a:schemeClr val="tx2"/>
          </a:solidFill>
          <a:latin typeface=".Vn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audio" Target="file:///G:/g.a%20chi%20ngoc/AVSEQ02.mp3" TargetMode="External"/><Relationship Id="rId1" Type="http://schemas.microsoft.com/office/2007/relationships/media" Target="file:///G:/g.a%20chi%20ngoc/AVSEQ02.mp3" TargetMode="Externa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057" name="WordArt 16">
            <a:extLst>
              <a:ext uri="{FF2B5EF4-FFF2-40B4-BE49-F238E27FC236}">
                <a16:creationId xmlns:a16="http://schemas.microsoft.com/office/drawing/2014/main" id="{876A5FC8-7D28-614B-B2BC-DB20F8CA7868}"/>
              </a:ext>
            </a:extLst>
          </p:cNvPr>
          <p:cNvSpPr>
            <a:spLocks noChangeArrowheads="1" noChangeShapeType="1" noTextEdit="1"/>
          </p:cNvSpPr>
          <p:nvPr/>
        </p:nvSpPr>
        <p:spPr bwMode="auto">
          <a:xfrm>
            <a:off x="3162300" y="1828800"/>
            <a:ext cx="2552700" cy="457200"/>
          </a:xfrm>
          <a:prstGeom prst="rect">
            <a:avLst/>
          </a:prstGeom>
        </p:spPr>
        <p:txBody>
          <a:bodyPr wrap="none" fromWordArt="1">
            <a:prstTxWarp prst="textPlain">
              <a:avLst>
                <a:gd name="adj" fmla="val 50000"/>
              </a:avLst>
            </a:prstTxWarp>
          </a:bodyPr>
          <a:lstStyle/>
          <a:p>
            <a:pPr algn="ctr"/>
            <a:r>
              <a:rPr lang="en-US" sz="4000" kern="10">
                <a:ln w="9525">
                  <a:solidFill>
                    <a:srgbClr val="FF0000"/>
                  </a:solidFill>
                  <a:round/>
                  <a:headEnd/>
                  <a:tailEnd/>
                </a:ln>
                <a:solidFill>
                  <a:srgbClr val="0000FF"/>
                </a:solidFill>
                <a:latin typeface="Times New Roman" panose="02020603050405020304" pitchFamily="18" charset="0"/>
                <a:cs typeface="Times New Roman" panose="02020603050405020304" pitchFamily="18" charset="0"/>
              </a:rPr>
              <a:t>TOÁN</a:t>
            </a:r>
            <a:endParaRPr lang="en-VN" sz="4000" kern="10">
              <a:ln w="9525">
                <a:solidFill>
                  <a:srgbClr val="FF0000"/>
                </a:solidFill>
                <a:round/>
                <a:headEnd/>
                <a:tailEnd/>
              </a:ln>
              <a:solidFill>
                <a:srgbClr val="0000FF"/>
              </a:solidFill>
              <a:latin typeface="Times New Roman" panose="02020603050405020304" pitchFamily="18" charset="0"/>
              <a:cs typeface="Times New Roman" panose="02020603050405020304" pitchFamily="18" charset="0"/>
            </a:endParaRPr>
          </a:p>
        </p:txBody>
      </p:sp>
      <p:sp>
        <p:nvSpPr>
          <p:cNvPr id="4106" name="WordArt 17">
            <a:extLst>
              <a:ext uri="{FF2B5EF4-FFF2-40B4-BE49-F238E27FC236}">
                <a16:creationId xmlns:a16="http://schemas.microsoft.com/office/drawing/2014/main" id="{DB3A6FB9-4FBE-0849-B914-1A732C7E0CD5}"/>
              </a:ext>
            </a:extLst>
          </p:cNvPr>
          <p:cNvSpPr>
            <a:spLocks noChangeArrowheads="1" noChangeShapeType="1" noTextEdit="1"/>
          </p:cNvSpPr>
          <p:nvPr/>
        </p:nvSpPr>
        <p:spPr bwMode="auto">
          <a:xfrm>
            <a:off x="2196687" y="2819400"/>
            <a:ext cx="4750626" cy="1010443"/>
          </a:xfrm>
          <a:prstGeom prst="rect">
            <a:avLst/>
          </a:prstGeom>
        </p:spPr>
        <p:txBody>
          <a:bodyPr wrap="none" fromWordArt="1">
            <a:prstTxWarp prst="textPlain">
              <a:avLst>
                <a:gd name="adj" fmla="val 50000"/>
              </a:avLst>
            </a:prstTxWarp>
          </a:bodyPr>
          <a:lstStyle/>
          <a:p>
            <a:pPr algn="ctr" fontAlgn="auto">
              <a:spcBef>
                <a:spcPts val="0"/>
              </a:spcBef>
              <a:spcAft>
                <a:spcPts val="0"/>
              </a:spcAft>
              <a:defRPr/>
            </a:pPr>
            <a:r>
              <a:rPr lang="en-US" sz="4400" dirty="0">
                <a:ln w="11430">
                  <a:solidFill>
                    <a:srgbClr val="0000CC"/>
                  </a:solidFill>
                </a:ln>
                <a:solidFill>
                  <a:srgbClr val="FF0000"/>
                </a:solidFill>
                <a:effectLst>
                  <a:outerShdw blurRad="50800" dist="39000" dir="5460000" algn="tl">
                    <a:srgbClr val="000000">
                      <a:alpha val="38000"/>
                    </a:srgbClr>
                  </a:outerShdw>
                </a:effectLst>
                <a:latin typeface="Times New Roman" pitchFamily="18" charset="0"/>
              </a:rPr>
              <a:t>LUYỆN TẬP CHUNG</a:t>
            </a:r>
          </a:p>
          <a:p>
            <a:pPr algn="ctr" fontAlgn="auto">
              <a:spcBef>
                <a:spcPts val="0"/>
              </a:spcBef>
              <a:spcAft>
                <a:spcPts val="0"/>
              </a:spcAft>
              <a:defRPr/>
            </a:pPr>
            <a:r>
              <a:rPr lang="en-US" sz="4400" dirty="0" err="1">
                <a:ln w="11430">
                  <a:solidFill>
                    <a:srgbClr val="0000CC"/>
                  </a:solidFill>
                </a:ln>
                <a:solidFill>
                  <a:srgbClr val="6699FF"/>
                </a:solidFill>
                <a:effectLst>
                  <a:outerShdw blurRad="50800" dist="39000" dir="5460000" algn="tl">
                    <a:srgbClr val="000000">
                      <a:alpha val="38000"/>
                    </a:srgbClr>
                  </a:outerShdw>
                </a:effectLst>
                <a:latin typeface="Times New Roman" pitchFamily="18" charset="0"/>
              </a:rPr>
              <a:t>Trang</a:t>
            </a:r>
            <a:r>
              <a:rPr lang="en-US" sz="4400" dirty="0">
                <a:ln w="11430">
                  <a:solidFill>
                    <a:srgbClr val="0000CC"/>
                  </a:solidFill>
                </a:ln>
                <a:solidFill>
                  <a:srgbClr val="6699FF"/>
                </a:solidFill>
                <a:effectLst>
                  <a:outerShdw blurRad="50800" dist="39000" dir="5460000" algn="tl">
                    <a:srgbClr val="000000">
                      <a:alpha val="38000"/>
                    </a:srgbClr>
                  </a:outerShdw>
                </a:effectLst>
                <a:latin typeface="Times New Roman" pitchFamily="18" charset="0"/>
              </a:rPr>
              <a:t> 172</a:t>
            </a:r>
            <a:endParaRPr lang="en-US" sz="3600" dirty="0">
              <a:ln w="11430">
                <a:solidFill>
                  <a:srgbClr val="0000CC"/>
                </a:solidFill>
              </a:ln>
              <a:solidFill>
                <a:srgbClr val="6699FF"/>
              </a:solidFill>
              <a:effectLst>
                <a:outerShdw blurRad="50800" dist="39000" dir="5460000" algn="tl">
                  <a:srgbClr val="000000">
                    <a:alpha val="38000"/>
                  </a:srgbClr>
                </a:outerShdw>
              </a:effectLst>
              <a:latin typeface="Times New Roman" pitchFamily="18" charset="0"/>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14">
            <a:extLst>
              <a:ext uri="{FF2B5EF4-FFF2-40B4-BE49-F238E27FC236}">
                <a16:creationId xmlns:a16="http://schemas.microsoft.com/office/drawing/2014/main" id="{AA55CA18-5744-2D43-8D26-C0BE9EA492EA}"/>
              </a:ext>
            </a:extLst>
          </p:cNvPr>
          <p:cNvGrpSpPr>
            <a:grpSpLocks/>
          </p:cNvGrpSpPr>
          <p:nvPr/>
        </p:nvGrpSpPr>
        <p:grpSpPr bwMode="auto">
          <a:xfrm>
            <a:off x="0" y="-14288"/>
            <a:ext cx="9144000" cy="914401"/>
            <a:chOff x="-9" y="-9"/>
            <a:chExt cx="5760" cy="576"/>
          </a:xfrm>
        </p:grpSpPr>
        <p:sp>
          <p:nvSpPr>
            <p:cNvPr id="3080" name="Rectangle 3">
              <a:extLst>
                <a:ext uri="{FF2B5EF4-FFF2-40B4-BE49-F238E27FC236}">
                  <a16:creationId xmlns:a16="http://schemas.microsoft.com/office/drawing/2014/main" id="{6F686B8F-B9AB-8949-B0E8-8BDD92DA1360}"/>
                </a:ext>
              </a:extLst>
            </p:cNvPr>
            <p:cNvSpPr>
              <a:spLocks noChangeArrowheads="1"/>
            </p:cNvSpPr>
            <p:nvPr/>
          </p:nvSpPr>
          <p:spPr bwMode="auto">
            <a:xfrm>
              <a:off x="-9" y="-9"/>
              <a:ext cx="5760" cy="576"/>
            </a:xfrm>
            <a:prstGeom prst="rect">
              <a:avLst/>
            </a:prstGeom>
            <a:gradFill rotWithShape="0">
              <a:gsLst>
                <a:gs pos="0">
                  <a:srgbClr val="00FFFF"/>
                </a:gs>
                <a:gs pos="100000">
                  <a:schemeClr val="bg1"/>
                </a:gs>
              </a:gsLst>
              <a:lin ang="5400000" scaled="1"/>
            </a:gra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pic>
          <p:nvPicPr>
            <p:cNvPr id="3081" name="Picture 4" descr="POINSET2">
              <a:extLst>
                <a:ext uri="{FF2B5EF4-FFF2-40B4-BE49-F238E27FC236}">
                  <a16:creationId xmlns:a16="http://schemas.microsoft.com/office/drawing/2014/main" id="{04F72977-60AE-4745-B401-E70E2047ED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flipH="1">
              <a:off x="319" y="-305"/>
              <a:ext cx="562" cy="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5" descr="POINSET2">
              <a:extLst>
                <a:ext uri="{FF2B5EF4-FFF2-40B4-BE49-F238E27FC236}">
                  <a16:creationId xmlns:a16="http://schemas.microsoft.com/office/drawing/2014/main" id="{EE108D58-C035-2544-8846-3DB720860B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803" y="-346"/>
              <a:ext cx="562" cy="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4696" name="AutoShape 8">
            <a:extLst>
              <a:ext uri="{FF2B5EF4-FFF2-40B4-BE49-F238E27FC236}">
                <a16:creationId xmlns:a16="http://schemas.microsoft.com/office/drawing/2014/main" id="{EBBB4335-2A8A-0D42-8F82-B2F80487DF11}"/>
              </a:ext>
            </a:extLst>
          </p:cNvPr>
          <p:cNvSpPr>
            <a:spLocks noChangeArrowheads="1"/>
          </p:cNvSpPr>
          <p:nvPr/>
        </p:nvSpPr>
        <p:spPr bwMode="auto">
          <a:xfrm>
            <a:off x="3124200" y="1066800"/>
            <a:ext cx="2771775" cy="671513"/>
          </a:xfrm>
          <a:prstGeom prst="horizontalScroll">
            <a:avLst>
              <a:gd name="adj" fmla="val 12500"/>
            </a:avLst>
          </a:prstGeom>
          <a:solidFill>
            <a:srgbClr val="33CCFF"/>
          </a:solidFill>
          <a:ln w="9525">
            <a:solidFill>
              <a:schemeClr val="accent1"/>
            </a:solidFill>
            <a:round/>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Khởi động</a:t>
            </a:r>
          </a:p>
        </p:txBody>
      </p:sp>
      <p:pic>
        <p:nvPicPr>
          <p:cNvPr id="3076" name="Picture 14" descr="POINSET3">
            <a:extLst>
              <a:ext uri="{FF2B5EF4-FFF2-40B4-BE49-F238E27FC236}">
                <a16:creationId xmlns:a16="http://schemas.microsoft.com/office/drawing/2014/main" id="{A45E6D41-8897-3A48-A5E8-0AE928EEC3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5715000"/>
            <a:ext cx="1619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5">
            <a:extLst>
              <a:ext uri="{FF2B5EF4-FFF2-40B4-BE49-F238E27FC236}">
                <a16:creationId xmlns:a16="http://schemas.microsoft.com/office/drawing/2014/main" id="{BCA35581-6152-B84B-8039-F9C358A0F8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71500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4" name="AVSEQ02.mp3">
            <a:hlinkClick r:id="" action="ppaction://media"/>
            <a:extLst>
              <a:ext uri="{FF2B5EF4-FFF2-40B4-BE49-F238E27FC236}">
                <a16:creationId xmlns:a16="http://schemas.microsoft.com/office/drawing/2014/main" id="{F5FFD5EC-399F-B842-9966-479C377BF365}"/>
              </a:ext>
            </a:extLst>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128588" y="6670675"/>
            <a:ext cx="298451"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04" name="AutoShape 116">
            <a:extLst>
              <a:ext uri="{FF2B5EF4-FFF2-40B4-BE49-F238E27FC236}">
                <a16:creationId xmlns:a16="http://schemas.microsoft.com/office/drawing/2014/main" id="{1A0A3E33-D6B7-004B-B49B-EB0F9A508B46}"/>
              </a:ext>
            </a:extLst>
          </p:cNvPr>
          <p:cNvSpPr>
            <a:spLocks noChangeArrowheads="1"/>
          </p:cNvSpPr>
          <p:nvPr/>
        </p:nvSpPr>
        <p:spPr bwMode="auto">
          <a:xfrm>
            <a:off x="1066800" y="2362200"/>
            <a:ext cx="7359650" cy="1828800"/>
          </a:xfrm>
          <a:prstGeom prst="cloudCallout">
            <a:avLst>
              <a:gd name="adj1" fmla="val -45926"/>
              <a:gd name="adj2" fmla="val 71231"/>
            </a:avLst>
          </a:prstGeom>
          <a:solidFill>
            <a:srgbClr val="FFFF00"/>
          </a:solidFill>
          <a:ln w="9525">
            <a:solidFill>
              <a:schemeClr val="tx1"/>
            </a:solidFill>
            <a:round/>
            <a:headEnd/>
            <a:tailEnd/>
          </a:ln>
        </p:spPr>
        <p:txBody>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50000"/>
              </a:spcBef>
              <a:buFontTx/>
              <a:buNone/>
            </a:pPr>
            <a:endParaRPr lang="en-US" altLang="en-US" sz="100" b="1">
              <a:solidFill>
                <a:srgbClr val="0000FF"/>
              </a:solidFill>
              <a:latin typeface="Times New Roman" panose="02020603050405020304" pitchFamily="18" charset="0"/>
            </a:endParaRPr>
          </a:p>
          <a:p>
            <a:pPr algn="ctr" eaLnBrk="1" hangingPunct="1">
              <a:spcBef>
                <a:spcPct val="50000"/>
              </a:spcBef>
              <a:buFontTx/>
              <a:buNone/>
            </a:pPr>
            <a:r>
              <a:rPr lang="en-US" altLang="en-US" sz="2400" b="1">
                <a:solidFill>
                  <a:srgbClr val="0000FF"/>
                </a:solidFill>
                <a:latin typeface="Times New Roman" panose="02020603050405020304" pitchFamily="18" charset="0"/>
              </a:rPr>
              <a:t> Nêu quy tắc và công thức tính: </a:t>
            </a:r>
          </a:p>
          <a:p>
            <a:pPr algn="ctr" eaLnBrk="1" hangingPunct="1">
              <a:spcBef>
                <a:spcPct val="50000"/>
              </a:spcBef>
              <a:buFontTx/>
              <a:buNone/>
            </a:pPr>
            <a:r>
              <a:rPr lang="en-US" altLang="en-US" sz="2400" b="1">
                <a:solidFill>
                  <a:srgbClr val="0000FF"/>
                </a:solidFill>
                <a:latin typeface="Times New Roman" panose="02020603050405020304" pitchFamily="18" charset="0"/>
              </a:rPr>
              <a:t>vận tốc; quãng đường; thời gian? </a:t>
            </a:r>
            <a:endParaRPr lang="en-US" altLang="en-US" sz="1800">
              <a:latin typeface=".VnTime" pitchFamily="34" charset="0"/>
            </a:endParaRPr>
          </a:p>
          <a:p>
            <a:pPr algn="ctr" eaLnBrk="1" hangingPunct="1">
              <a:spcBef>
                <a:spcPct val="0"/>
              </a:spcBef>
              <a:buFontTx/>
              <a:buNone/>
            </a:pPr>
            <a:endParaRPr lang="en-US" altLang="en-US" sz="1800">
              <a:latin typeface="Times New Roman" panose="02020603050405020304" pitchFamily="18" charset="0"/>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14696"/>
                                        </p:tgtEl>
                                        <p:attrNameLst>
                                          <p:attrName>style.visibility</p:attrName>
                                        </p:attrNameLst>
                                      </p:cBhvr>
                                      <p:to>
                                        <p:strVal val="visible"/>
                                      </p:to>
                                    </p:set>
                                  </p:childTnLst>
                                </p:cTn>
                              </p:par>
                            </p:childTnLst>
                          </p:cTn>
                        </p:par>
                        <p:par>
                          <p:cTn id="7" fill="hold" nodeType="afterGroup">
                            <p:stCondLst>
                              <p:cond delay="600"/>
                            </p:stCondLst>
                            <p:childTnLst>
                              <p:par>
                                <p:cTn id="8" presetID="1" presetClass="entr" presetSubtype="0" fill="hold" grpId="0" nodeType="afterEffect">
                                  <p:stCondLst>
                                    <p:cond delay="0"/>
                                  </p:stCondLst>
                                  <p:childTnLst>
                                    <p:set>
                                      <p:cBhvr>
                                        <p:cTn id="9" dur="1" fill="hold">
                                          <p:stCondLst>
                                            <p:cond delay="499"/>
                                          </p:stCondLst>
                                        </p:cTn>
                                        <p:tgtEl>
                                          <p:spTgt spid="114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114704"/>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1" presetClass="mediacall" presetSubtype="0" fill="hold" nodeType="clickEffect">
                                  <p:stCondLst>
                                    <p:cond delay="0"/>
                                  </p:stCondLst>
                                  <p:childTnLst>
                                    <p:cmd type="call" cmd="playFrom(0.0)">
                                      <p:cBhvr>
                                        <p:cTn id="14" dur="1" fill="hold"/>
                                        <p:tgtEl>
                                          <p:spTgt spid="114704"/>
                                        </p:tgtEl>
                                      </p:cBhvr>
                                    </p:cmd>
                                  </p:childTnLst>
                                </p:cTn>
                              </p:par>
                            </p:childTnLst>
                          </p:cTn>
                        </p:par>
                      </p:childTnLst>
                    </p:cTn>
                  </p:par>
                </p:childTnLst>
              </p:cTn>
              <p:nextCondLst>
                <p:cond evt="onClick" delay="0">
                  <p:tgtEl>
                    <p:spTgt spid="114704"/>
                  </p:tgtEl>
                </p:cond>
              </p:nextCondLst>
            </p:seq>
            <p:audio>
              <p:cMediaNode vol="80000">
                <p:cTn id="15" fill="hold" display="0">
                  <p:stCondLst>
                    <p:cond delay="indefinite"/>
                  </p:stCondLst>
                  <p:endCondLst>
                    <p:cond evt="onStopAudio" delay="0">
                      <p:tgtEl>
                        <p:sldTgt/>
                      </p:tgtEl>
                    </p:cond>
                  </p:endCondLst>
                </p:cTn>
                <p:tgtEl>
                  <p:spTgt spid="114704"/>
                </p:tgtEl>
              </p:cMediaNode>
            </p:audio>
          </p:childTnLst>
        </p:cTn>
      </p:par>
    </p:tnLst>
    <p:bldLst>
      <p:bldP spid="114696" grpId="0" animBg="1" autoUpdateAnimBg="0"/>
      <p:bldP spid="11480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A3AEBA3F-D3C3-934E-B368-BD61C5E755E4}"/>
              </a:ext>
            </a:extLst>
          </p:cNvPr>
          <p:cNvGrpSpPr>
            <a:grpSpLocks/>
          </p:cNvGrpSpPr>
          <p:nvPr/>
        </p:nvGrpSpPr>
        <p:grpSpPr bwMode="auto">
          <a:xfrm>
            <a:off x="0" y="0"/>
            <a:ext cx="9144000" cy="914400"/>
            <a:chOff x="-9" y="-9"/>
            <a:chExt cx="5760" cy="576"/>
          </a:xfrm>
        </p:grpSpPr>
        <p:sp>
          <p:nvSpPr>
            <p:cNvPr id="4111" name="Rectangle 3">
              <a:extLst>
                <a:ext uri="{FF2B5EF4-FFF2-40B4-BE49-F238E27FC236}">
                  <a16:creationId xmlns:a16="http://schemas.microsoft.com/office/drawing/2014/main" id="{F496EF79-B850-E34C-B071-E7605724FA68}"/>
                </a:ext>
              </a:extLst>
            </p:cNvPr>
            <p:cNvSpPr>
              <a:spLocks noChangeArrowheads="1"/>
            </p:cNvSpPr>
            <p:nvPr/>
          </p:nvSpPr>
          <p:spPr bwMode="auto">
            <a:xfrm>
              <a:off x="-9" y="-9"/>
              <a:ext cx="5760" cy="576"/>
            </a:xfrm>
            <a:prstGeom prst="rect">
              <a:avLst/>
            </a:prstGeom>
            <a:gradFill rotWithShape="0">
              <a:gsLst>
                <a:gs pos="0">
                  <a:srgbClr val="00FFFF"/>
                </a:gs>
                <a:gs pos="100000">
                  <a:schemeClr val="bg1"/>
                </a:gs>
              </a:gsLst>
              <a:lin ang="5400000" scaled="1"/>
            </a:gra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pic>
          <p:nvPicPr>
            <p:cNvPr id="4112" name="Picture 4" descr="POINSET2">
              <a:extLst>
                <a:ext uri="{FF2B5EF4-FFF2-40B4-BE49-F238E27FC236}">
                  <a16:creationId xmlns:a16="http://schemas.microsoft.com/office/drawing/2014/main" id="{5769B974-151A-7647-9A53-AA0E1D8FC5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319" y="-305"/>
              <a:ext cx="562" cy="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5" descr="POINSET2">
              <a:extLst>
                <a:ext uri="{FF2B5EF4-FFF2-40B4-BE49-F238E27FC236}">
                  <a16:creationId xmlns:a16="http://schemas.microsoft.com/office/drawing/2014/main" id="{2C720731-F2CD-3A4E-A5D7-D9324D7C3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803" y="-346"/>
              <a:ext cx="562" cy="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03">
            <a:extLst>
              <a:ext uri="{FF2B5EF4-FFF2-40B4-BE49-F238E27FC236}">
                <a16:creationId xmlns:a16="http://schemas.microsoft.com/office/drawing/2014/main" id="{EC26AE0E-7B5C-2840-B7EF-48E216B95467}"/>
              </a:ext>
            </a:extLst>
          </p:cNvPr>
          <p:cNvGrpSpPr>
            <a:grpSpLocks/>
          </p:cNvGrpSpPr>
          <p:nvPr/>
        </p:nvGrpSpPr>
        <p:grpSpPr bwMode="auto">
          <a:xfrm>
            <a:off x="147638" y="909638"/>
            <a:ext cx="8767762" cy="2268537"/>
            <a:chOff x="93" y="542"/>
            <a:chExt cx="5379" cy="1428"/>
          </a:xfrm>
        </p:grpSpPr>
        <p:sp>
          <p:nvSpPr>
            <p:cNvPr id="4106" name="Text Box 43">
              <a:extLst>
                <a:ext uri="{FF2B5EF4-FFF2-40B4-BE49-F238E27FC236}">
                  <a16:creationId xmlns:a16="http://schemas.microsoft.com/office/drawing/2014/main" id="{CF552139-E634-CD40-8885-F8188FC6A871}"/>
                </a:ext>
              </a:extLst>
            </p:cNvPr>
            <p:cNvSpPr txBox="1">
              <a:spLocks noChangeArrowheads="1"/>
            </p:cNvSpPr>
            <p:nvPr/>
          </p:nvSpPr>
          <p:spPr bwMode="auto">
            <a:xfrm>
              <a:off x="93" y="648"/>
              <a:ext cx="5379" cy="1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just" eaLnBrk="1" hangingPunct="1">
                <a:spcBef>
                  <a:spcPct val="50000"/>
                </a:spcBef>
                <a:buFontTx/>
                <a:buNone/>
              </a:pPr>
              <a:r>
                <a:rPr lang="en-US" altLang="en-US" sz="2400" b="1">
                  <a:latin typeface="Times New Roman" panose="02020603050405020304" pitchFamily="18" charset="0"/>
                </a:rPr>
                <a:t>      Một nền nhà hình chữ có chiều dài 8m, chiều rộng bằng</a:t>
              </a:r>
            </a:p>
            <a:p>
              <a:pPr algn="just" eaLnBrk="1" hangingPunct="1">
                <a:spcBef>
                  <a:spcPct val="50000"/>
                </a:spcBef>
                <a:buFontTx/>
                <a:buNone/>
              </a:pPr>
              <a:r>
                <a:rPr lang="en-US" altLang="en-US" sz="2400" b="1">
                  <a:latin typeface="Times New Roman" panose="02020603050405020304" pitchFamily="18" charset="0"/>
                </a:rPr>
                <a:t> chiều dài. Người ta dùng các viên gạch hình vuông có cạnh 4dm để lát nền nhà đó, gia tiền mỗi viên gạch là 20 000 đồng. Hỏi lát cả nền nhà thì hết bao nhiêu tiền mua gạch? (Diện tích phần mạch vữa không đáng kể)</a:t>
              </a:r>
            </a:p>
          </p:txBody>
        </p:sp>
        <p:grpSp>
          <p:nvGrpSpPr>
            <p:cNvPr id="4107" name="Group 47">
              <a:extLst>
                <a:ext uri="{FF2B5EF4-FFF2-40B4-BE49-F238E27FC236}">
                  <a16:creationId xmlns:a16="http://schemas.microsoft.com/office/drawing/2014/main" id="{F8B20750-D678-A94D-84EB-CEE647D1CF57}"/>
                </a:ext>
              </a:extLst>
            </p:cNvPr>
            <p:cNvGrpSpPr>
              <a:grpSpLocks/>
            </p:cNvGrpSpPr>
            <p:nvPr/>
          </p:nvGrpSpPr>
          <p:grpSpPr bwMode="auto">
            <a:xfrm>
              <a:off x="4965" y="542"/>
              <a:ext cx="307" cy="576"/>
              <a:chOff x="4292" y="1271"/>
              <a:chExt cx="289" cy="576"/>
            </a:xfrm>
          </p:grpSpPr>
          <p:sp>
            <p:nvSpPr>
              <p:cNvPr id="4108" name="Text Box 44">
                <a:extLst>
                  <a:ext uri="{FF2B5EF4-FFF2-40B4-BE49-F238E27FC236}">
                    <a16:creationId xmlns:a16="http://schemas.microsoft.com/office/drawing/2014/main" id="{887101E2-CC41-D341-974E-6506A5A7852F}"/>
                  </a:ext>
                </a:extLst>
              </p:cNvPr>
              <p:cNvSpPr txBox="1">
                <a:spLocks noChangeArrowheads="1"/>
              </p:cNvSpPr>
              <p:nvPr/>
            </p:nvSpPr>
            <p:spPr bwMode="auto">
              <a:xfrm>
                <a:off x="4292" y="1271"/>
                <a:ext cx="2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50000"/>
                  </a:spcBef>
                  <a:buFontTx/>
                  <a:buNone/>
                </a:pPr>
                <a:r>
                  <a:rPr lang="en-US" altLang="en-US" sz="2400">
                    <a:latin typeface="Times New Roman" panose="02020603050405020304" pitchFamily="18" charset="0"/>
                  </a:rPr>
                  <a:t>3</a:t>
                </a:r>
              </a:p>
            </p:txBody>
          </p:sp>
          <p:sp>
            <p:nvSpPr>
              <p:cNvPr id="4109" name="Text Box 45">
                <a:extLst>
                  <a:ext uri="{FF2B5EF4-FFF2-40B4-BE49-F238E27FC236}">
                    <a16:creationId xmlns:a16="http://schemas.microsoft.com/office/drawing/2014/main" id="{7A04EEE5-FB2D-C645-9FC0-A0C3CB7904A3}"/>
                  </a:ext>
                </a:extLst>
              </p:cNvPr>
              <p:cNvSpPr txBox="1">
                <a:spLocks noChangeArrowheads="1"/>
              </p:cNvSpPr>
              <p:nvPr/>
            </p:nvSpPr>
            <p:spPr bwMode="auto">
              <a:xfrm>
                <a:off x="4292" y="1559"/>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50000"/>
                  </a:spcBef>
                  <a:buFontTx/>
                  <a:buNone/>
                </a:pPr>
                <a:r>
                  <a:rPr lang="en-US" altLang="en-US" sz="2400">
                    <a:latin typeface="Times New Roman" panose="02020603050405020304" pitchFamily="18" charset="0"/>
                  </a:rPr>
                  <a:t>4</a:t>
                </a:r>
              </a:p>
            </p:txBody>
          </p:sp>
          <p:sp>
            <p:nvSpPr>
              <p:cNvPr id="4110" name="Line 46">
                <a:extLst>
                  <a:ext uri="{FF2B5EF4-FFF2-40B4-BE49-F238E27FC236}">
                    <a16:creationId xmlns:a16="http://schemas.microsoft.com/office/drawing/2014/main" id="{73FA4D56-D3F7-D444-B2DA-4BD46D49219A}"/>
                  </a:ext>
                </a:extLst>
              </p:cNvPr>
              <p:cNvSpPr>
                <a:spLocks noChangeShapeType="1"/>
              </p:cNvSpPr>
              <p:nvPr/>
            </p:nvSpPr>
            <p:spPr bwMode="auto">
              <a:xfrm>
                <a:off x="4292" y="1557"/>
                <a:ext cx="19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VN"/>
              </a:p>
            </p:txBody>
          </p:sp>
        </p:grpSp>
      </p:grpSp>
      <p:sp>
        <p:nvSpPr>
          <p:cNvPr id="153802" name="AutoShape 202">
            <a:extLst>
              <a:ext uri="{FF2B5EF4-FFF2-40B4-BE49-F238E27FC236}">
                <a16:creationId xmlns:a16="http://schemas.microsoft.com/office/drawing/2014/main" id="{E6CEEED7-A2FE-5647-9B52-E7AFAB32C21A}"/>
              </a:ext>
            </a:extLst>
          </p:cNvPr>
          <p:cNvSpPr>
            <a:spLocks noChangeArrowheads="1"/>
          </p:cNvSpPr>
          <p:nvPr/>
        </p:nvSpPr>
        <p:spPr bwMode="auto">
          <a:xfrm>
            <a:off x="171450" y="1033463"/>
            <a:ext cx="457200" cy="381000"/>
          </a:xfrm>
          <a:prstGeom prst="star8">
            <a:avLst>
              <a:gd name="adj" fmla="val 38250"/>
            </a:avLst>
          </a:prstGeom>
          <a:solidFill>
            <a:schemeClr val="accent2"/>
          </a:soli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en-US" altLang="en-US" sz="2000" b="1">
                <a:solidFill>
                  <a:srgbClr val="FFFF00"/>
                </a:solidFill>
                <a:latin typeface="Times New Roman" panose="02020603050405020304" pitchFamily="18" charset="0"/>
              </a:rPr>
              <a:t>1</a:t>
            </a:r>
          </a:p>
        </p:txBody>
      </p:sp>
      <p:sp>
        <p:nvSpPr>
          <p:cNvPr id="13" name="Line 108">
            <a:extLst>
              <a:ext uri="{FF2B5EF4-FFF2-40B4-BE49-F238E27FC236}">
                <a16:creationId xmlns:a16="http://schemas.microsoft.com/office/drawing/2014/main" id="{0E0C8138-2B5D-304D-B525-9614581E9335}"/>
              </a:ext>
            </a:extLst>
          </p:cNvPr>
          <p:cNvSpPr>
            <a:spLocks noChangeShapeType="1"/>
          </p:cNvSpPr>
          <p:nvPr/>
        </p:nvSpPr>
        <p:spPr bwMode="auto">
          <a:xfrm>
            <a:off x="3657600" y="1468438"/>
            <a:ext cx="19891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4" name="Line 108">
            <a:extLst>
              <a:ext uri="{FF2B5EF4-FFF2-40B4-BE49-F238E27FC236}">
                <a16:creationId xmlns:a16="http://schemas.microsoft.com/office/drawing/2014/main" id="{F50E41F6-E5E8-6548-A738-92CB3570A941}"/>
              </a:ext>
            </a:extLst>
          </p:cNvPr>
          <p:cNvSpPr>
            <a:spLocks noChangeShapeType="1"/>
          </p:cNvSpPr>
          <p:nvPr/>
        </p:nvSpPr>
        <p:spPr bwMode="auto">
          <a:xfrm>
            <a:off x="5786438" y="1468438"/>
            <a:ext cx="21383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5" name="Line 108">
            <a:extLst>
              <a:ext uri="{FF2B5EF4-FFF2-40B4-BE49-F238E27FC236}">
                <a16:creationId xmlns:a16="http://schemas.microsoft.com/office/drawing/2014/main" id="{D9F51080-3371-AA46-8259-21618F6BE958}"/>
              </a:ext>
            </a:extLst>
          </p:cNvPr>
          <p:cNvSpPr>
            <a:spLocks noChangeShapeType="1"/>
          </p:cNvSpPr>
          <p:nvPr/>
        </p:nvSpPr>
        <p:spPr bwMode="auto">
          <a:xfrm>
            <a:off x="4276725" y="2057400"/>
            <a:ext cx="44862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6" name="Line 108">
            <a:extLst>
              <a:ext uri="{FF2B5EF4-FFF2-40B4-BE49-F238E27FC236}">
                <a16:creationId xmlns:a16="http://schemas.microsoft.com/office/drawing/2014/main" id="{6261B4C5-4040-E141-8E98-3DE8142F448E}"/>
              </a:ext>
            </a:extLst>
          </p:cNvPr>
          <p:cNvSpPr>
            <a:spLocks noChangeShapeType="1"/>
          </p:cNvSpPr>
          <p:nvPr/>
        </p:nvSpPr>
        <p:spPr bwMode="auto">
          <a:xfrm>
            <a:off x="3695700" y="2438400"/>
            <a:ext cx="36957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7" name="Line 108">
            <a:extLst>
              <a:ext uri="{FF2B5EF4-FFF2-40B4-BE49-F238E27FC236}">
                <a16:creationId xmlns:a16="http://schemas.microsoft.com/office/drawing/2014/main" id="{D6DF5931-1CA8-2D41-92C8-947E75E89409}"/>
              </a:ext>
            </a:extLst>
          </p:cNvPr>
          <p:cNvSpPr>
            <a:spLocks noChangeShapeType="1"/>
          </p:cNvSpPr>
          <p:nvPr/>
        </p:nvSpPr>
        <p:spPr bwMode="auto">
          <a:xfrm>
            <a:off x="1808163" y="2768600"/>
            <a:ext cx="39782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30" presetClass="entr" presetSubtype="0" fill="hold" grpId="0" nodeType="withEffect">
                                  <p:stCondLst>
                                    <p:cond delay="0"/>
                                  </p:stCondLst>
                                  <p:childTnLst>
                                    <p:set>
                                      <p:cBhvr>
                                        <p:cTn id="11" dur="1" fill="hold">
                                          <p:stCondLst>
                                            <p:cond delay="0"/>
                                          </p:stCondLst>
                                        </p:cTn>
                                        <p:tgtEl>
                                          <p:spTgt spid="153802"/>
                                        </p:tgtEl>
                                        <p:attrNameLst>
                                          <p:attrName>style.visibility</p:attrName>
                                        </p:attrNameLst>
                                      </p:cBhvr>
                                      <p:to>
                                        <p:strVal val="visible"/>
                                      </p:to>
                                    </p:set>
                                    <p:animEffect transition="in" filter="fade">
                                      <p:cBhvr>
                                        <p:cTn id="12" dur="800" decel="100000"/>
                                        <p:tgtEl>
                                          <p:spTgt spid="153802"/>
                                        </p:tgtEl>
                                      </p:cBhvr>
                                    </p:animEffect>
                                    <p:anim calcmode="lin" valueType="num">
                                      <p:cBhvr>
                                        <p:cTn id="13" dur="800" decel="100000" fill="hold"/>
                                        <p:tgtEl>
                                          <p:spTgt spid="153802"/>
                                        </p:tgtEl>
                                        <p:attrNameLst>
                                          <p:attrName>style.rotation</p:attrName>
                                        </p:attrNameLst>
                                      </p:cBhvr>
                                      <p:tavLst>
                                        <p:tav tm="0">
                                          <p:val>
                                            <p:fltVal val="-90"/>
                                          </p:val>
                                        </p:tav>
                                        <p:tav tm="100000">
                                          <p:val>
                                            <p:fltVal val="0"/>
                                          </p:val>
                                        </p:tav>
                                      </p:tavLst>
                                    </p:anim>
                                    <p:anim calcmode="lin" valueType="num">
                                      <p:cBhvr>
                                        <p:cTn id="14" dur="800" decel="100000" fill="hold"/>
                                        <p:tgtEl>
                                          <p:spTgt spid="153802"/>
                                        </p:tgtEl>
                                        <p:attrNameLst>
                                          <p:attrName>ppt_x</p:attrName>
                                        </p:attrNameLst>
                                      </p:cBhvr>
                                      <p:tavLst>
                                        <p:tav tm="0">
                                          <p:val>
                                            <p:strVal val="#ppt_x+0.4"/>
                                          </p:val>
                                        </p:tav>
                                        <p:tav tm="100000">
                                          <p:val>
                                            <p:strVal val="#ppt_x-0.05"/>
                                          </p:val>
                                        </p:tav>
                                      </p:tavLst>
                                    </p:anim>
                                    <p:anim calcmode="lin" valueType="num">
                                      <p:cBhvr>
                                        <p:cTn id="15" dur="800" decel="100000" fill="hold"/>
                                        <p:tgtEl>
                                          <p:spTgt spid="15380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5380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53802"/>
                                        </p:tgtEl>
                                        <p:attrNameLst>
                                          <p:attrName>ppt_y</p:attrName>
                                        </p:attrNameLst>
                                      </p:cBhvr>
                                      <p:tavLst>
                                        <p:tav tm="0">
                                          <p:val>
                                            <p:strVal val="#ppt_y+0.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13DF11D5-B95F-1443-A731-64C90E99C168}"/>
              </a:ext>
            </a:extLst>
          </p:cNvPr>
          <p:cNvGrpSpPr>
            <a:grpSpLocks/>
          </p:cNvGrpSpPr>
          <p:nvPr/>
        </p:nvGrpSpPr>
        <p:grpSpPr bwMode="auto">
          <a:xfrm>
            <a:off x="9525" y="-4763"/>
            <a:ext cx="9144000" cy="914401"/>
            <a:chOff x="-9" y="-9"/>
            <a:chExt cx="5760" cy="576"/>
          </a:xfrm>
        </p:grpSpPr>
        <p:sp>
          <p:nvSpPr>
            <p:cNvPr id="5125" name="Rectangle 3">
              <a:extLst>
                <a:ext uri="{FF2B5EF4-FFF2-40B4-BE49-F238E27FC236}">
                  <a16:creationId xmlns:a16="http://schemas.microsoft.com/office/drawing/2014/main" id="{63AA37C3-C5F2-0340-959F-0042AE188151}"/>
                </a:ext>
              </a:extLst>
            </p:cNvPr>
            <p:cNvSpPr>
              <a:spLocks noChangeArrowheads="1"/>
            </p:cNvSpPr>
            <p:nvPr/>
          </p:nvSpPr>
          <p:spPr bwMode="auto">
            <a:xfrm>
              <a:off x="-9" y="-9"/>
              <a:ext cx="5760" cy="576"/>
            </a:xfrm>
            <a:prstGeom prst="rect">
              <a:avLst/>
            </a:prstGeom>
            <a:gradFill rotWithShape="0">
              <a:gsLst>
                <a:gs pos="0">
                  <a:srgbClr val="00FFFF"/>
                </a:gs>
                <a:gs pos="100000">
                  <a:schemeClr val="bg1"/>
                </a:gs>
              </a:gsLst>
              <a:lin ang="5400000" scaled="1"/>
            </a:gra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pic>
          <p:nvPicPr>
            <p:cNvPr id="5126" name="Picture 4" descr="POINSET2">
              <a:extLst>
                <a:ext uri="{FF2B5EF4-FFF2-40B4-BE49-F238E27FC236}">
                  <a16:creationId xmlns:a16="http://schemas.microsoft.com/office/drawing/2014/main" id="{55D44372-951E-2D4C-9ECF-65792EBF5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319" y="-305"/>
              <a:ext cx="562" cy="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5" descr="POINSET2">
              <a:extLst>
                <a:ext uri="{FF2B5EF4-FFF2-40B4-BE49-F238E27FC236}">
                  <a16:creationId xmlns:a16="http://schemas.microsoft.com/office/drawing/2014/main" id="{C745F79E-CEF1-E24B-8D0D-262BE33D7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803" y="-346"/>
              <a:ext cx="562" cy="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3" name="Rectangle 11">
            <a:extLst>
              <a:ext uri="{FF2B5EF4-FFF2-40B4-BE49-F238E27FC236}">
                <a16:creationId xmlns:a16="http://schemas.microsoft.com/office/drawing/2014/main" id="{84E78584-8E34-9740-AC57-371F4E410F38}"/>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sp>
        <p:nvSpPr>
          <p:cNvPr id="5124" name="Rectangle 1">
            <a:extLst>
              <a:ext uri="{FF2B5EF4-FFF2-40B4-BE49-F238E27FC236}">
                <a16:creationId xmlns:a16="http://schemas.microsoft.com/office/drawing/2014/main" id="{73E85802-A4F0-AC44-A3DD-6727001650B6}"/>
              </a:ext>
            </a:extLst>
          </p:cNvPr>
          <p:cNvSpPr>
            <a:spLocks noChangeArrowheads="1"/>
          </p:cNvSpPr>
          <p:nvPr/>
        </p:nvSpPr>
        <p:spPr bwMode="auto">
          <a:xfrm>
            <a:off x="228600" y="990600"/>
            <a:ext cx="8672513"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nl-NL" altLang="en-US" sz="2800" b="1" i="1" u="sng">
                <a:solidFill>
                  <a:srgbClr val="0000FF"/>
                </a:solidFill>
                <a:latin typeface="Times New Roman" panose="02020603050405020304" pitchFamily="18" charset="0"/>
                <a:cs typeface="Times New Roman" panose="02020603050405020304" pitchFamily="18" charset="0"/>
              </a:rPr>
              <a:t>Bài giải</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Chiều rộng của nền nhà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8:4 × 3= 6 (m)</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của nền nhà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8 × 6 = 48 (m</a:t>
            </a:r>
            <a:r>
              <a:rPr lang="nl-NL" altLang="en-US" sz="2800" b="1" i="1" baseline="30000">
                <a:solidFill>
                  <a:srgbClr val="0000FF"/>
                </a:solidFill>
                <a:latin typeface="Times New Roman" panose="02020603050405020304" pitchFamily="18" charset="0"/>
                <a:cs typeface="Times New Roman" panose="02020603050405020304" pitchFamily="18" charset="0"/>
              </a:rPr>
              <a:t>2)</a:t>
            </a:r>
            <a:endParaRPr lang="nl-NL" altLang="en-US" sz="2800" b="1" i="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rPr>
              <a:t>48m</a:t>
            </a:r>
            <a:r>
              <a:rPr lang="nl-NL" altLang="en-US" sz="2800" b="1" i="1" baseline="30000">
                <a:solidFill>
                  <a:srgbClr val="0000FF"/>
                </a:solidFill>
                <a:latin typeface="Times New Roman" panose="02020603050405020304" pitchFamily="18" charset="0"/>
              </a:rPr>
              <a:t>2 </a:t>
            </a:r>
            <a:r>
              <a:rPr lang="nl-NL" altLang="en-US" sz="2800" b="1" i="1">
                <a:solidFill>
                  <a:srgbClr val="0000FF"/>
                </a:solidFill>
                <a:latin typeface="Times New Roman" panose="02020603050405020304" pitchFamily="18" charset="0"/>
              </a:rPr>
              <a:t>= 4800dm</a:t>
            </a:r>
            <a:r>
              <a:rPr lang="nl-NL" altLang="en-US" sz="2800" b="1" i="1" baseline="30000">
                <a:solidFill>
                  <a:srgbClr val="0000FF"/>
                </a:solidFill>
                <a:latin typeface="Times New Roman" panose="02020603050405020304" pitchFamily="18" charset="0"/>
              </a:rPr>
              <a:t>2</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một viên gạch là: </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4 × 4 = 16 (dm</a:t>
            </a:r>
            <a:r>
              <a:rPr lang="nl-NL" altLang="en-US" sz="2800" b="1" i="1" baseline="30000">
                <a:solidFill>
                  <a:srgbClr val="0000FF"/>
                </a:solidFill>
                <a:latin typeface="Times New Roman" panose="02020603050405020304" pitchFamily="18" charset="0"/>
                <a:cs typeface="Times New Roman" panose="02020603050405020304" pitchFamily="18" charset="0"/>
              </a:rPr>
              <a:t>2)</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Số viên gạch cần dùng để lát nền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4800 : 16 = 300 (viên)</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Số tiền dùng để mua gạch lát nền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20 000 × 300 = 6 000 000 (đồng)</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Đáp số : 6 000 000 (đồng)</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28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dissolve">
                                      <p:cBhvr>
                                        <p:cTn id="12" dur="5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dissolve">
                                      <p:cBhvr>
                                        <p:cTn id="17" dur="5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dissolve">
                                      <p:cBhvr>
                                        <p:cTn id="22" dur="5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124">
                                            <p:txEl>
                                              <p:pRg st="4" end="4"/>
                                            </p:txEl>
                                          </p:spTgt>
                                        </p:tgtEl>
                                        <p:attrNameLst>
                                          <p:attrName>style.visibility</p:attrName>
                                        </p:attrNameLst>
                                      </p:cBhvr>
                                      <p:to>
                                        <p:strVal val="visible"/>
                                      </p:to>
                                    </p:set>
                                    <p:animEffect transition="in" filter="dissolve">
                                      <p:cBhvr>
                                        <p:cTn id="27" dur="500"/>
                                        <p:tgtEl>
                                          <p:spTgt spid="5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124">
                                            <p:txEl>
                                              <p:pRg st="5" end="5"/>
                                            </p:txEl>
                                          </p:spTgt>
                                        </p:tgtEl>
                                        <p:attrNameLst>
                                          <p:attrName>style.visibility</p:attrName>
                                        </p:attrNameLst>
                                      </p:cBhvr>
                                      <p:to>
                                        <p:strVal val="visible"/>
                                      </p:to>
                                    </p:set>
                                    <p:animEffect transition="in" filter="dissolve">
                                      <p:cBhvr>
                                        <p:cTn id="32" dur="500"/>
                                        <p:tgtEl>
                                          <p:spTgt spid="512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124">
                                            <p:txEl>
                                              <p:pRg st="6" end="6"/>
                                            </p:txEl>
                                          </p:spTgt>
                                        </p:tgtEl>
                                        <p:attrNameLst>
                                          <p:attrName>style.visibility</p:attrName>
                                        </p:attrNameLst>
                                      </p:cBhvr>
                                      <p:to>
                                        <p:strVal val="visible"/>
                                      </p:to>
                                    </p:set>
                                    <p:animEffect transition="in" filter="dissolve">
                                      <p:cBhvr>
                                        <p:cTn id="37" dur="500"/>
                                        <p:tgtEl>
                                          <p:spTgt spid="512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124">
                                            <p:txEl>
                                              <p:pRg st="7" end="7"/>
                                            </p:txEl>
                                          </p:spTgt>
                                        </p:tgtEl>
                                        <p:attrNameLst>
                                          <p:attrName>style.visibility</p:attrName>
                                        </p:attrNameLst>
                                      </p:cBhvr>
                                      <p:to>
                                        <p:strVal val="visible"/>
                                      </p:to>
                                    </p:set>
                                    <p:animEffect transition="in" filter="dissolve">
                                      <p:cBhvr>
                                        <p:cTn id="42" dur="500"/>
                                        <p:tgtEl>
                                          <p:spTgt spid="512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124">
                                            <p:txEl>
                                              <p:pRg st="8" end="8"/>
                                            </p:txEl>
                                          </p:spTgt>
                                        </p:tgtEl>
                                        <p:attrNameLst>
                                          <p:attrName>style.visibility</p:attrName>
                                        </p:attrNameLst>
                                      </p:cBhvr>
                                      <p:to>
                                        <p:strVal val="visible"/>
                                      </p:to>
                                    </p:set>
                                    <p:animEffect transition="in" filter="dissolve">
                                      <p:cBhvr>
                                        <p:cTn id="47" dur="500"/>
                                        <p:tgtEl>
                                          <p:spTgt spid="512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124">
                                            <p:txEl>
                                              <p:pRg st="9" end="9"/>
                                            </p:txEl>
                                          </p:spTgt>
                                        </p:tgtEl>
                                        <p:attrNameLst>
                                          <p:attrName>style.visibility</p:attrName>
                                        </p:attrNameLst>
                                      </p:cBhvr>
                                      <p:to>
                                        <p:strVal val="visible"/>
                                      </p:to>
                                    </p:set>
                                    <p:animEffect transition="in" filter="dissolve">
                                      <p:cBhvr>
                                        <p:cTn id="52" dur="500"/>
                                        <p:tgtEl>
                                          <p:spTgt spid="512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5124">
                                            <p:txEl>
                                              <p:pRg st="10" end="10"/>
                                            </p:txEl>
                                          </p:spTgt>
                                        </p:tgtEl>
                                        <p:attrNameLst>
                                          <p:attrName>style.visibility</p:attrName>
                                        </p:attrNameLst>
                                      </p:cBhvr>
                                      <p:to>
                                        <p:strVal val="visible"/>
                                      </p:to>
                                    </p:set>
                                    <p:animEffect transition="in" filter="dissolve">
                                      <p:cBhvr>
                                        <p:cTn id="57" dur="500"/>
                                        <p:tgtEl>
                                          <p:spTgt spid="512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5124">
                                            <p:txEl>
                                              <p:pRg st="11" end="11"/>
                                            </p:txEl>
                                          </p:spTgt>
                                        </p:tgtEl>
                                        <p:attrNameLst>
                                          <p:attrName>style.visibility</p:attrName>
                                        </p:attrNameLst>
                                      </p:cBhvr>
                                      <p:to>
                                        <p:strVal val="visible"/>
                                      </p:to>
                                    </p:set>
                                    <p:animEffect transition="in" filter="dissolve">
                                      <p:cBhvr>
                                        <p:cTn id="62" dur="500"/>
                                        <p:tgtEl>
                                          <p:spTgt spid="512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5124">
                                            <p:txEl>
                                              <p:pRg st="12" end="12"/>
                                            </p:txEl>
                                          </p:spTgt>
                                        </p:tgtEl>
                                        <p:attrNameLst>
                                          <p:attrName>style.visibility</p:attrName>
                                        </p:attrNameLst>
                                      </p:cBhvr>
                                      <p:to>
                                        <p:strVal val="visible"/>
                                      </p:to>
                                    </p:set>
                                    <p:animEffect transition="in" filter="dissolve">
                                      <p:cBhvr>
                                        <p:cTn id="67" dur="500"/>
                                        <p:tgtEl>
                                          <p:spTgt spid="512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4C8A153A-07ED-9B4A-8CA3-D039B98E29FE}"/>
              </a:ext>
            </a:extLst>
          </p:cNvPr>
          <p:cNvGrpSpPr>
            <a:grpSpLocks/>
          </p:cNvGrpSpPr>
          <p:nvPr/>
        </p:nvGrpSpPr>
        <p:grpSpPr bwMode="auto">
          <a:xfrm>
            <a:off x="0" y="0"/>
            <a:ext cx="9144000" cy="914400"/>
            <a:chOff x="-9" y="-9"/>
            <a:chExt cx="5760" cy="576"/>
          </a:xfrm>
        </p:grpSpPr>
        <p:sp>
          <p:nvSpPr>
            <p:cNvPr id="6156" name="Rectangle 3">
              <a:extLst>
                <a:ext uri="{FF2B5EF4-FFF2-40B4-BE49-F238E27FC236}">
                  <a16:creationId xmlns:a16="http://schemas.microsoft.com/office/drawing/2014/main" id="{CD45FBEC-3249-1C43-8DF3-BDE411183EAE}"/>
                </a:ext>
              </a:extLst>
            </p:cNvPr>
            <p:cNvSpPr>
              <a:spLocks noChangeArrowheads="1"/>
            </p:cNvSpPr>
            <p:nvPr/>
          </p:nvSpPr>
          <p:spPr bwMode="auto">
            <a:xfrm>
              <a:off x="-9" y="-9"/>
              <a:ext cx="5760" cy="576"/>
            </a:xfrm>
            <a:prstGeom prst="rect">
              <a:avLst/>
            </a:prstGeom>
            <a:gradFill rotWithShape="0">
              <a:gsLst>
                <a:gs pos="0">
                  <a:srgbClr val="00FFFF"/>
                </a:gs>
                <a:gs pos="100000">
                  <a:schemeClr val="bg1"/>
                </a:gs>
              </a:gsLst>
              <a:lin ang="5400000" scaled="1"/>
            </a:gra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pic>
          <p:nvPicPr>
            <p:cNvPr id="6157" name="Picture 4" descr="POINSET2">
              <a:extLst>
                <a:ext uri="{FF2B5EF4-FFF2-40B4-BE49-F238E27FC236}">
                  <a16:creationId xmlns:a16="http://schemas.microsoft.com/office/drawing/2014/main" id="{7D489A6C-A9AA-E04E-A18C-793E8547C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319" y="-305"/>
              <a:ext cx="562" cy="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5" descr="POINSET2">
              <a:extLst>
                <a:ext uri="{FF2B5EF4-FFF2-40B4-BE49-F238E27FC236}">
                  <a16:creationId xmlns:a16="http://schemas.microsoft.com/office/drawing/2014/main" id="{BAB08F94-6B07-B34E-A61C-0DDA09F889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803" y="-346"/>
              <a:ext cx="562" cy="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7" name="Text Box 43">
            <a:extLst>
              <a:ext uri="{FF2B5EF4-FFF2-40B4-BE49-F238E27FC236}">
                <a16:creationId xmlns:a16="http://schemas.microsoft.com/office/drawing/2014/main" id="{307B56B2-D7AC-BE4C-B327-31FEEC8C9892}"/>
              </a:ext>
            </a:extLst>
          </p:cNvPr>
          <p:cNvSpPr txBox="1">
            <a:spLocks noChangeArrowheads="1"/>
          </p:cNvSpPr>
          <p:nvPr/>
        </p:nvSpPr>
        <p:spPr bwMode="auto">
          <a:xfrm>
            <a:off x="147638" y="1077913"/>
            <a:ext cx="89408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just" eaLnBrk="1" hangingPunct="1">
              <a:spcBef>
                <a:spcPct val="50000"/>
              </a:spcBef>
              <a:buFontTx/>
              <a:buNone/>
            </a:pPr>
            <a:r>
              <a:rPr lang="en-US" altLang="en-US" sz="2400" b="1">
                <a:latin typeface="Times New Roman" panose="02020603050405020304" pitchFamily="18" charset="0"/>
              </a:rPr>
              <a:t>      </a:t>
            </a:r>
            <a:r>
              <a:rPr lang="en-US" altLang="en-US" sz="2400" b="1">
                <a:solidFill>
                  <a:srgbClr val="FF0000"/>
                </a:solidFill>
                <a:latin typeface="Times New Roman" panose="02020603050405020304" pitchFamily="18" charset="0"/>
              </a:rPr>
              <a:t>(GT) </a:t>
            </a:r>
            <a:r>
              <a:rPr lang="en-US" altLang="en-US" sz="2400" b="1">
                <a:latin typeface="Times New Roman" panose="02020603050405020304" pitchFamily="18" charset="0"/>
              </a:rPr>
              <a:t>Một thửa ruộng hình thang có trung bình cộng hai đáy là 36m. Diện tích thửa ruộng đó bằng diện tích một mảnh đất hình vuông có chu vi 96m.</a:t>
            </a:r>
          </a:p>
          <a:p>
            <a:pPr algn="just" eaLnBrk="1" hangingPunct="1">
              <a:spcBef>
                <a:spcPct val="50000"/>
              </a:spcBef>
              <a:buFontTx/>
              <a:buAutoNum type="alphaLcParenR"/>
            </a:pPr>
            <a:r>
              <a:rPr lang="en-US" altLang="en-US" sz="2400" b="1">
                <a:latin typeface="Times New Roman" panose="02020603050405020304" pitchFamily="18" charset="0"/>
              </a:rPr>
              <a:t>Tính chiều cao của thửa ruộng hình thang.</a:t>
            </a:r>
          </a:p>
          <a:p>
            <a:pPr algn="just" eaLnBrk="1" hangingPunct="1">
              <a:spcBef>
                <a:spcPct val="50000"/>
              </a:spcBef>
              <a:buFontTx/>
              <a:buAutoNum type="alphaLcParenR"/>
            </a:pPr>
            <a:r>
              <a:rPr lang="en-US" altLang="en-US" sz="2400" b="1">
                <a:latin typeface="Times New Roman" panose="02020603050405020304" pitchFamily="18" charset="0"/>
              </a:rPr>
              <a:t>Biết hiệu hai đáy là 10m, tính độ dài mỗi cạnh đáy của thửa ruộng hình thang.</a:t>
            </a:r>
          </a:p>
        </p:txBody>
      </p:sp>
      <p:sp>
        <p:nvSpPr>
          <p:cNvPr id="153802" name="AutoShape 202">
            <a:extLst>
              <a:ext uri="{FF2B5EF4-FFF2-40B4-BE49-F238E27FC236}">
                <a16:creationId xmlns:a16="http://schemas.microsoft.com/office/drawing/2014/main" id="{765775AF-B079-7444-A106-2F6A0FC3B816}"/>
              </a:ext>
            </a:extLst>
          </p:cNvPr>
          <p:cNvSpPr>
            <a:spLocks noChangeArrowheads="1"/>
          </p:cNvSpPr>
          <p:nvPr/>
        </p:nvSpPr>
        <p:spPr bwMode="auto">
          <a:xfrm>
            <a:off x="152400" y="1066800"/>
            <a:ext cx="457200" cy="381000"/>
          </a:xfrm>
          <a:prstGeom prst="star8">
            <a:avLst>
              <a:gd name="adj" fmla="val 38250"/>
            </a:avLst>
          </a:prstGeom>
          <a:solidFill>
            <a:schemeClr val="accent2"/>
          </a:soli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en-US" altLang="en-US" sz="2000" b="1">
                <a:solidFill>
                  <a:srgbClr val="FFFF00"/>
                </a:solidFill>
                <a:latin typeface="Times New Roman" panose="02020603050405020304" pitchFamily="18" charset="0"/>
              </a:rPr>
              <a:t>2</a:t>
            </a:r>
          </a:p>
        </p:txBody>
      </p:sp>
      <p:sp>
        <p:nvSpPr>
          <p:cNvPr id="8" name="Line 108">
            <a:extLst>
              <a:ext uri="{FF2B5EF4-FFF2-40B4-BE49-F238E27FC236}">
                <a16:creationId xmlns:a16="http://schemas.microsoft.com/office/drawing/2014/main" id="{C3380F81-6ADC-AF49-9239-750A2721E0E3}"/>
              </a:ext>
            </a:extLst>
          </p:cNvPr>
          <p:cNvSpPr>
            <a:spLocks noChangeShapeType="1"/>
          </p:cNvSpPr>
          <p:nvPr/>
        </p:nvSpPr>
        <p:spPr bwMode="auto">
          <a:xfrm>
            <a:off x="1447800" y="1460500"/>
            <a:ext cx="308451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9" name="Line 108">
            <a:extLst>
              <a:ext uri="{FF2B5EF4-FFF2-40B4-BE49-F238E27FC236}">
                <a16:creationId xmlns:a16="http://schemas.microsoft.com/office/drawing/2014/main" id="{36CAF8E4-0786-3243-B933-676892ACF1EA}"/>
              </a:ext>
            </a:extLst>
          </p:cNvPr>
          <p:cNvSpPr>
            <a:spLocks noChangeShapeType="1"/>
          </p:cNvSpPr>
          <p:nvPr/>
        </p:nvSpPr>
        <p:spPr bwMode="auto">
          <a:xfrm>
            <a:off x="4800600" y="1460500"/>
            <a:ext cx="39798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0" name="Line 108">
            <a:extLst>
              <a:ext uri="{FF2B5EF4-FFF2-40B4-BE49-F238E27FC236}">
                <a16:creationId xmlns:a16="http://schemas.microsoft.com/office/drawing/2014/main" id="{35A9BEC3-BD24-644A-92DC-D168D5FB4607}"/>
              </a:ext>
            </a:extLst>
          </p:cNvPr>
          <p:cNvSpPr>
            <a:spLocks noChangeShapeType="1"/>
          </p:cNvSpPr>
          <p:nvPr/>
        </p:nvSpPr>
        <p:spPr bwMode="auto">
          <a:xfrm>
            <a:off x="4178300" y="1905000"/>
            <a:ext cx="460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1" name="Line 108">
            <a:extLst>
              <a:ext uri="{FF2B5EF4-FFF2-40B4-BE49-F238E27FC236}">
                <a16:creationId xmlns:a16="http://schemas.microsoft.com/office/drawing/2014/main" id="{CD8CCD44-339F-D743-B07E-453BE1944A02}"/>
              </a:ext>
            </a:extLst>
          </p:cNvPr>
          <p:cNvSpPr>
            <a:spLocks noChangeShapeType="1"/>
          </p:cNvSpPr>
          <p:nvPr/>
        </p:nvSpPr>
        <p:spPr bwMode="auto">
          <a:xfrm>
            <a:off x="552450" y="2209800"/>
            <a:ext cx="264795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2" name="Line 108">
            <a:extLst>
              <a:ext uri="{FF2B5EF4-FFF2-40B4-BE49-F238E27FC236}">
                <a16:creationId xmlns:a16="http://schemas.microsoft.com/office/drawing/2014/main" id="{971AFD3E-4B17-204E-80FA-7236C1CEC76C}"/>
              </a:ext>
            </a:extLst>
          </p:cNvPr>
          <p:cNvSpPr>
            <a:spLocks noChangeShapeType="1"/>
          </p:cNvSpPr>
          <p:nvPr/>
        </p:nvSpPr>
        <p:spPr bwMode="auto">
          <a:xfrm>
            <a:off x="638175" y="2819400"/>
            <a:ext cx="18764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3" name="Line 108">
            <a:extLst>
              <a:ext uri="{FF2B5EF4-FFF2-40B4-BE49-F238E27FC236}">
                <a16:creationId xmlns:a16="http://schemas.microsoft.com/office/drawing/2014/main" id="{B16E3BC2-A7A1-4042-93AF-15293626D7AF}"/>
              </a:ext>
            </a:extLst>
          </p:cNvPr>
          <p:cNvSpPr>
            <a:spLocks noChangeShapeType="1"/>
          </p:cNvSpPr>
          <p:nvPr/>
        </p:nvSpPr>
        <p:spPr bwMode="auto">
          <a:xfrm>
            <a:off x="1211263" y="3352800"/>
            <a:ext cx="275113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4" name="Line 108">
            <a:extLst>
              <a:ext uri="{FF2B5EF4-FFF2-40B4-BE49-F238E27FC236}">
                <a16:creationId xmlns:a16="http://schemas.microsoft.com/office/drawing/2014/main" id="{425927ED-3803-B146-922A-E46C97E358B2}"/>
              </a:ext>
            </a:extLst>
          </p:cNvPr>
          <p:cNvSpPr>
            <a:spLocks noChangeShapeType="1"/>
          </p:cNvSpPr>
          <p:nvPr/>
        </p:nvSpPr>
        <p:spPr bwMode="auto">
          <a:xfrm>
            <a:off x="4178300" y="3352800"/>
            <a:ext cx="34417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802"/>
                                        </p:tgtEl>
                                        <p:attrNameLst>
                                          <p:attrName>style.visibility</p:attrName>
                                        </p:attrNameLst>
                                      </p:cBhvr>
                                      <p:to>
                                        <p:strVal val="visible"/>
                                      </p:to>
                                    </p:set>
                                    <p:animEffect transition="in" filter="fade">
                                      <p:cBhvr>
                                        <p:cTn id="7" dur="800" decel="100000"/>
                                        <p:tgtEl>
                                          <p:spTgt spid="153802"/>
                                        </p:tgtEl>
                                      </p:cBhvr>
                                    </p:animEffect>
                                    <p:anim calcmode="lin" valueType="num">
                                      <p:cBhvr>
                                        <p:cTn id="8" dur="800" decel="100000" fill="hold"/>
                                        <p:tgtEl>
                                          <p:spTgt spid="153802"/>
                                        </p:tgtEl>
                                        <p:attrNameLst>
                                          <p:attrName>style.rotation</p:attrName>
                                        </p:attrNameLst>
                                      </p:cBhvr>
                                      <p:tavLst>
                                        <p:tav tm="0">
                                          <p:val>
                                            <p:fltVal val="-90"/>
                                          </p:val>
                                        </p:tav>
                                        <p:tav tm="100000">
                                          <p:val>
                                            <p:fltVal val="0"/>
                                          </p:val>
                                        </p:tav>
                                      </p:tavLst>
                                    </p:anim>
                                    <p:anim calcmode="lin" valueType="num">
                                      <p:cBhvr>
                                        <p:cTn id="9" dur="800" decel="100000" fill="hold"/>
                                        <p:tgtEl>
                                          <p:spTgt spid="153802"/>
                                        </p:tgtEl>
                                        <p:attrNameLst>
                                          <p:attrName>ppt_x</p:attrName>
                                        </p:attrNameLst>
                                      </p:cBhvr>
                                      <p:tavLst>
                                        <p:tav tm="0">
                                          <p:val>
                                            <p:strVal val="#ppt_x+0.4"/>
                                          </p:val>
                                        </p:tav>
                                        <p:tav tm="100000">
                                          <p:val>
                                            <p:strVal val="#ppt_x-0.05"/>
                                          </p:val>
                                        </p:tav>
                                      </p:tavLst>
                                    </p:anim>
                                    <p:anim calcmode="lin" valueType="num">
                                      <p:cBhvr>
                                        <p:cTn id="10" dur="800" decel="100000" fill="hold"/>
                                        <p:tgtEl>
                                          <p:spTgt spid="153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80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10">
            <a:extLst>
              <a:ext uri="{FF2B5EF4-FFF2-40B4-BE49-F238E27FC236}">
                <a16:creationId xmlns:a16="http://schemas.microsoft.com/office/drawing/2014/main" id="{32659A5D-2D59-A449-A412-9218C88FE4B2}"/>
              </a:ext>
            </a:extLst>
          </p:cNvPr>
          <p:cNvSpPr>
            <a:spLocks noChangeArrowheads="1"/>
          </p:cNvSpPr>
          <p:nvPr/>
        </p:nvSpPr>
        <p:spPr bwMode="auto">
          <a:xfrm>
            <a:off x="242888" y="1004888"/>
            <a:ext cx="457200" cy="381000"/>
          </a:xfrm>
          <a:prstGeom prst="star8">
            <a:avLst>
              <a:gd name="adj" fmla="val 38250"/>
            </a:avLst>
          </a:prstGeom>
          <a:solidFill>
            <a:schemeClr val="accent2"/>
          </a:soli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en-US" altLang="en-US" sz="2000" b="1">
                <a:solidFill>
                  <a:srgbClr val="FFFF00"/>
                </a:solidFill>
                <a:latin typeface="Times New Roman" panose="02020603050405020304" pitchFamily="18" charset="0"/>
              </a:rPr>
              <a:t>1</a:t>
            </a:r>
          </a:p>
        </p:txBody>
      </p:sp>
      <p:sp>
        <p:nvSpPr>
          <p:cNvPr id="7171" name="Rectangle 11">
            <a:extLst>
              <a:ext uri="{FF2B5EF4-FFF2-40B4-BE49-F238E27FC236}">
                <a16:creationId xmlns:a16="http://schemas.microsoft.com/office/drawing/2014/main" id="{B7A87B80-A791-EA44-8917-AA36528F4F9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sp>
        <p:nvSpPr>
          <p:cNvPr id="7172" name="Rectangle 1">
            <a:extLst>
              <a:ext uri="{FF2B5EF4-FFF2-40B4-BE49-F238E27FC236}">
                <a16:creationId xmlns:a16="http://schemas.microsoft.com/office/drawing/2014/main" id="{7B773A02-B39D-DA44-98C1-E7740D4FB8DF}"/>
              </a:ext>
            </a:extLst>
          </p:cNvPr>
          <p:cNvSpPr>
            <a:spLocks noChangeArrowheads="1"/>
          </p:cNvSpPr>
          <p:nvPr/>
        </p:nvSpPr>
        <p:spPr bwMode="auto">
          <a:xfrm>
            <a:off x="152400" y="0"/>
            <a:ext cx="8672513" cy="741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nl-NL" altLang="en-US" sz="2800" b="1" i="1" u="sng">
                <a:solidFill>
                  <a:srgbClr val="0000FF"/>
                </a:solidFill>
                <a:latin typeface="Times New Roman" panose="02020603050405020304" pitchFamily="18" charset="0"/>
                <a:cs typeface="Times New Roman" panose="02020603050405020304" pitchFamily="18" charset="0"/>
              </a:rPr>
              <a:t>Bài giải</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a)   Cạnh của mảnh đất hình vuông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96 : 4 = 24 (m)</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mảnh đất hình vuông hay chính là</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diện tích thửa ruộng hình thang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24 x 24 = 576 (m</a:t>
            </a:r>
            <a:r>
              <a:rPr lang="nl-NL" altLang="en-US" sz="2800" b="1" i="1" baseline="30000">
                <a:solidFill>
                  <a:srgbClr val="0000FF"/>
                </a:solidFill>
                <a:latin typeface="Times New Roman" panose="02020603050405020304" pitchFamily="18" charset="0"/>
                <a:cs typeface="Times New Roman" panose="02020603050405020304" pitchFamily="18" charset="0"/>
              </a:rPr>
              <a:t>2</a:t>
            </a:r>
            <a:r>
              <a:rPr lang="nl-NL" altLang="en-US" sz="2800" b="1" i="1">
                <a:solidFill>
                  <a:srgbClr val="0000FF"/>
                </a:solidFill>
                <a:latin typeface="Times New Roman" panose="02020603050405020304" pitchFamily="18" charset="0"/>
                <a:cs typeface="Times New Roman" panose="02020603050405020304" pitchFamily="18" charset="0"/>
              </a:rPr>
              <a:t>)</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Chiều cao của thửa ruộng là:</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576 : 36 = 16 (m)</a:t>
            </a:r>
            <a:endParaRPr lang="nl-NL" altLang="en-US" sz="2800" b="1" i="1" baseline="3000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b)             Tổng độ dài hai đáy là: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36 x 2 = 72 (m)</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Độ dài đáy lớn là:</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(72 + 10) : 2 = 41 (m)</a:t>
            </a:r>
          </a:p>
          <a:p>
            <a:pPr algn="ctr" eaLnBrk="1" hangingPunct="1">
              <a:spcBef>
                <a:spcPct val="0"/>
              </a:spcBef>
              <a:buFontTx/>
              <a:buNone/>
            </a:pPr>
            <a:r>
              <a:rPr lang="en-US" altLang="en-US" sz="2800" b="1" i="1">
                <a:solidFill>
                  <a:srgbClr val="0000FF"/>
                </a:solidFill>
                <a:latin typeface="Times New Roman" panose="02020603050405020304" pitchFamily="18" charset="0"/>
                <a:cs typeface="Times New Roman" panose="02020603050405020304" pitchFamily="18" charset="0"/>
              </a:rPr>
              <a:t>Độ dài đáy bé là:</a:t>
            </a:r>
          </a:p>
          <a:p>
            <a:pPr algn="ctr" eaLnBrk="1" hangingPunct="1">
              <a:spcBef>
                <a:spcPct val="0"/>
              </a:spcBef>
              <a:buFontTx/>
              <a:buNone/>
            </a:pPr>
            <a:r>
              <a:rPr lang="en-US" altLang="en-US" sz="2800" b="1" i="1">
                <a:solidFill>
                  <a:srgbClr val="0000FF"/>
                </a:solidFill>
                <a:latin typeface="Times New Roman" panose="02020603050405020304" pitchFamily="18" charset="0"/>
                <a:cs typeface="Times New Roman" panose="02020603050405020304" pitchFamily="18" charset="0"/>
              </a:rPr>
              <a:t>41 - 10 = 31 (m)</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Đáp số : a) 16m </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b)   41m và 31m</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28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dissolve">
                                      <p:cBhvr>
                                        <p:cTn id="7" dur="500"/>
                                        <p:tgtEl>
                                          <p:spTgt spid="7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dissolve">
                                      <p:cBhvr>
                                        <p:cTn id="12" dur="500"/>
                                        <p:tgtEl>
                                          <p:spTgt spid="71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animEffect transition="in" filter="dissolve">
                                      <p:cBhvr>
                                        <p:cTn id="17" dur="500"/>
                                        <p:tgtEl>
                                          <p:spTgt spid="71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172">
                                            <p:txEl>
                                              <p:pRg st="3" end="3"/>
                                            </p:txEl>
                                          </p:spTgt>
                                        </p:tgtEl>
                                        <p:attrNameLst>
                                          <p:attrName>style.visibility</p:attrName>
                                        </p:attrNameLst>
                                      </p:cBhvr>
                                      <p:to>
                                        <p:strVal val="visible"/>
                                      </p:to>
                                    </p:set>
                                    <p:animEffect transition="in" filter="dissolve">
                                      <p:cBhvr>
                                        <p:cTn id="22" dur="500"/>
                                        <p:tgtEl>
                                          <p:spTgt spid="7172">
                                            <p:txEl>
                                              <p:pRg st="3" end="3"/>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7172">
                                            <p:txEl>
                                              <p:pRg st="4" end="4"/>
                                            </p:txEl>
                                          </p:spTgt>
                                        </p:tgtEl>
                                        <p:attrNameLst>
                                          <p:attrName>style.visibility</p:attrName>
                                        </p:attrNameLst>
                                      </p:cBhvr>
                                      <p:to>
                                        <p:strVal val="visible"/>
                                      </p:to>
                                    </p:set>
                                    <p:animEffect transition="in" filter="dissolve">
                                      <p:cBhvr>
                                        <p:cTn id="26" dur="500"/>
                                        <p:tgtEl>
                                          <p:spTgt spid="717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172">
                                            <p:txEl>
                                              <p:pRg st="5" end="5"/>
                                            </p:txEl>
                                          </p:spTgt>
                                        </p:tgtEl>
                                        <p:attrNameLst>
                                          <p:attrName>style.visibility</p:attrName>
                                        </p:attrNameLst>
                                      </p:cBhvr>
                                      <p:to>
                                        <p:strVal val="visible"/>
                                      </p:to>
                                    </p:set>
                                    <p:animEffect transition="in" filter="dissolve">
                                      <p:cBhvr>
                                        <p:cTn id="31" dur="500"/>
                                        <p:tgtEl>
                                          <p:spTgt spid="717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7172">
                                            <p:txEl>
                                              <p:pRg st="6" end="6"/>
                                            </p:txEl>
                                          </p:spTgt>
                                        </p:tgtEl>
                                        <p:attrNameLst>
                                          <p:attrName>style.visibility</p:attrName>
                                        </p:attrNameLst>
                                      </p:cBhvr>
                                      <p:to>
                                        <p:strVal val="visible"/>
                                      </p:to>
                                    </p:set>
                                    <p:animEffect transition="in" filter="dissolve">
                                      <p:cBhvr>
                                        <p:cTn id="36" dur="500"/>
                                        <p:tgtEl>
                                          <p:spTgt spid="717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7172">
                                            <p:txEl>
                                              <p:pRg st="7" end="7"/>
                                            </p:txEl>
                                          </p:spTgt>
                                        </p:tgtEl>
                                        <p:attrNameLst>
                                          <p:attrName>style.visibility</p:attrName>
                                        </p:attrNameLst>
                                      </p:cBhvr>
                                      <p:to>
                                        <p:strVal val="visible"/>
                                      </p:to>
                                    </p:set>
                                    <p:animEffect transition="in" filter="dissolve">
                                      <p:cBhvr>
                                        <p:cTn id="41" dur="500"/>
                                        <p:tgtEl>
                                          <p:spTgt spid="7172">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7172">
                                            <p:txEl>
                                              <p:pRg st="8" end="8"/>
                                            </p:txEl>
                                          </p:spTgt>
                                        </p:tgtEl>
                                        <p:attrNameLst>
                                          <p:attrName>style.visibility</p:attrName>
                                        </p:attrNameLst>
                                      </p:cBhvr>
                                      <p:to>
                                        <p:strVal val="visible"/>
                                      </p:to>
                                    </p:set>
                                    <p:animEffect transition="in" filter="dissolve">
                                      <p:cBhvr>
                                        <p:cTn id="46" dur="500"/>
                                        <p:tgtEl>
                                          <p:spTgt spid="7172">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7172">
                                            <p:txEl>
                                              <p:pRg st="9" end="9"/>
                                            </p:txEl>
                                          </p:spTgt>
                                        </p:tgtEl>
                                        <p:attrNameLst>
                                          <p:attrName>style.visibility</p:attrName>
                                        </p:attrNameLst>
                                      </p:cBhvr>
                                      <p:to>
                                        <p:strVal val="visible"/>
                                      </p:to>
                                    </p:set>
                                    <p:animEffect transition="in" filter="dissolve">
                                      <p:cBhvr>
                                        <p:cTn id="51" dur="500"/>
                                        <p:tgtEl>
                                          <p:spTgt spid="717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7172">
                                            <p:txEl>
                                              <p:pRg st="10" end="10"/>
                                            </p:txEl>
                                          </p:spTgt>
                                        </p:tgtEl>
                                        <p:attrNameLst>
                                          <p:attrName>style.visibility</p:attrName>
                                        </p:attrNameLst>
                                      </p:cBhvr>
                                      <p:to>
                                        <p:strVal val="visible"/>
                                      </p:to>
                                    </p:set>
                                    <p:animEffect transition="in" filter="dissolve">
                                      <p:cBhvr>
                                        <p:cTn id="56" dur="500"/>
                                        <p:tgtEl>
                                          <p:spTgt spid="7172">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7172">
                                            <p:txEl>
                                              <p:pRg st="11" end="11"/>
                                            </p:txEl>
                                          </p:spTgt>
                                        </p:tgtEl>
                                        <p:attrNameLst>
                                          <p:attrName>style.visibility</p:attrName>
                                        </p:attrNameLst>
                                      </p:cBhvr>
                                      <p:to>
                                        <p:strVal val="visible"/>
                                      </p:to>
                                    </p:set>
                                    <p:animEffect transition="in" filter="dissolve">
                                      <p:cBhvr>
                                        <p:cTn id="61" dur="500"/>
                                        <p:tgtEl>
                                          <p:spTgt spid="7172">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7172">
                                            <p:txEl>
                                              <p:pRg st="12" end="12"/>
                                            </p:txEl>
                                          </p:spTgt>
                                        </p:tgtEl>
                                        <p:attrNameLst>
                                          <p:attrName>style.visibility</p:attrName>
                                        </p:attrNameLst>
                                      </p:cBhvr>
                                      <p:to>
                                        <p:strVal val="visible"/>
                                      </p:to>
                                    </p:set>
                                    <p:animEffect transition="in" filter="dissolve">
                                      <p:cBhvr>
                                        <p:cTn id="66" dur="500"/>
                                        <p:tgtEl>
                                          <p:spTgt spid="7172">
                                            <p:txEl>
                                              <p:pRg st="12" end="1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7172">
                                            <p:txEl>
                                              <p:pRg st="13" end="13"/>
                                            </p:txEl>
                                          </p:spTgt>
                                        </p:tgtEl>
                                        <p:attrNameLst>
                                          <p:attrName>style.visibility</p:attrName>
                                        </p:attrNameLst>
                                      </p:cBhvr>
                                      <p:to>
                                        <p:strVal val="visible"/>
                                      </p:to>
                                    </p:set>
                                    <p:animEffect transition="in" filter="dissolve">
                                      <p:cBhvr>
                                        <p:cTn id="71" dur="500"/>
                                        <p:tgtEl>
                                          <p:spTgt spid="7172">
                                            <p:txEl>
                                              <p:pRg st="13" end="13"/>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7172">
                                            <p:txEl>
                                              <p:pRg st="14" end="14"/>
                                            </p:txEl>
                                          </p:spTgt>
                                        </p:tgtEl>
                                        <p:attrNameLst>
                                          <p:attrName>style.visibility</p:attrName>
                                        </p:attrNameLst>
                                      </p:cBhvr>
                                      <p:to>
                                        <p:strVal val="visible"/>
                                      </p:to>
                                    </p:set>
                                    <p:animEffect transition="in" filter="dissolve">
                                      <p:cBhvr>
                                        <p:cTn id="76" dur="500"/>
                                        <p:tgtEl>
                                          <p:spTgt spid="7172">
                                            <p:txEl>
                                              <p:pRg st="14" end="14"/>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7172">
                                            <p:txEl>
                                              <p:pRg st="15" end="15"/>
                                            </p:txEl>
                                          </p:spTgt>
                                        </p:tgtEl>
                                        <p:attrNameLst>
                                          <p:attrName>style.visibility</p:attrName>
                                        </p:attrNameLst>
                                      </p:cBhvr>
                                      <p:to>
                                        <p:strVal val="visible"/>
                                      </p:to>
                                    </p:set>
                                    <p:animEffect transition="in" filter="dissolve">
                                      <p:cBhvr>
                                        <p:cTn id="81" dur="500"/>
                                        <p:tgtEl>
                                          <p:spTgt spid="717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055A36AD-4A50-8C44-BB85-376595A20828}"/>
              </a:ext>
            </a:extLst>
          </p:cNvPr>
          <p:cNvGrpSpPr>
            <a:grpSpLocks/>
          </p:cNvGrpSpPr>
          <p:nvPr/>
        </p:nvGrpSpPr>
        <p:grpSpPr bwMode="auto">
          <a:xfrm>
            <a:off x="9525" y="-4763"/>
            <a:ext cx="9144000" cy="914401"/>
            <a:chOff x="-9" y="-9"/>
            <a:chExt cx="5760" cy="576"/>
          </a:xfrm>
        </p:grpSpPr>
        <p:sp>
          <p:nvSpPr>
            <p:cNvPr id="8205" name="Rectangle 3">
              <a:extLst>
                <a:ext uri="{FF2B5EF4-FFF2-40B4-BE49-F238E27FC236}">
                  <a16:creationId xmlns:a16="http://schemas.microsoft.com/office/drawing/2014/main" id="{8EFF47C0-8114-0D42-A9B8-63FD567FC6C3}"/>
                </a:ext>
              </a:extLst>
            </p:cNvPr>
            <p:cNvSpPr>
              <a:spLocks noChangeArrowheads="1"/>
            </p:cNvSpPr>
            <p:nvPr/>
          </p:nvSpPr>
          <p:spPr bwMode="auto">
            <a:xfrm>
              <a:off x="-9" y="-9"/>
              <a:ext cx="5760" cy="576"/>
            </a:xfrm>
            <a:prstGeom prst="rect">
              <a:avLst/>
            </a:prstGeom>
            <a:gradFill rotWithShape="0">
              <a:gsLst>
                <a:gs pos="0">
                  <a:srgbClr val="00FFFF"/>
                </a:gs>
                <a:gs pos="100000">
                  <a:schemeClr val="bg1"/>
                </a:gs>
              </a:gsLst>
              <a:lin ang="5400000" scaled="1"/>
            </a:gra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pic>
          <p:nvPicPr>
            <p:cNvPr id="8206" name="Picture 4" descr="POINSET2">
              <a:extLst>
                <a:ext uri="{FF2B5EF4-FFF2-40B4-BE49-F238E27FC236}">
                  <a16:creationId xmlns:a16="http://schemas.microsoft.com/office/drawing/2014/main" id="{2402EF6C-8237-BA44-AC5F-5E3FA48EE7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319" y="-305"/>
              <a:ext cx="562" cy="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5" descr="POINSET2">
              <a:extLst>
                <a:ext uri="{FF2B5EF4-FFF2-40B4-BE49-F238E27FC236}">
                  <a16:creationId xmlns:a16="http://schemas.microsoft.com/office/drawing/2014/main" id="{90F3E66C-F599-FA47-BA0C-C39A4A1DF2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803" y="-346"/>
              <a:ext cx="562" cy="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802" name="AutoShape 202">
            <a:extLst>
              <a:ext uri="{FF2B5EF4-FFF2-40B4-BE49-F238E27FC236}">
                <a16:creationId xmlns:a16="http://schemas.microsoft.com/office/drawing/2014/main" id="{E56B6F13-CA39-8F4F-A43C-D4185F520596}"/>
              </a:ext>
            </a:extLst>
          </p:cNvPr>
          <p:cNvSpPr>
            <a:spLocks noChangeArrowheads="1"/>
          </p:cNvSpPr>
          <p:nvPr/>
        </p:nvSpPr>
        <p:spPr bwMode="auto">
          <a:xfrm>
            <a:off x="171450" y="1033463"/>
            <a:ext cx="457200" cy="381000"/>
          </a:xfrm>
          <a:prstGeom prst="star8">
            <a:avLst>
              <a:gd name="adj" fmla="val 38250"/>
            </a:avLst>
          </a:prstGeom>
          <a:solidFill>
            <a:schemeClr val="accent2"/>
          </a:soli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en-US" altLang="en-US" sz="2000" b="1">
                <a:solidFill>
                  <a:srgbClr val="FFFF00"/>
                </a:solidFill>
                <a:latin typeface="Times New Roman" panose="02020603050405020304" pitchFamily="18" charset="0"/>
              </a:rPr>
              <a:t>3</a:t>
            </a:r>
          </a:p>
        </p:txBody>
      </p:sp>
      <p:pic>
        <p:nvPicPr>
          <p:cNvPr id="8196" name="Picture 11">
            <a:extLst>
              <a:ext uri="{FF2B5EF4-FFF2-40B4-BE49-F238E27FC236}">
                <a16:creationId xmlns:a16="http://schemas.microsoft.com/office/drawing/2014/main" id="{C1C81384-E273-1A4C-8095-CF74D18B2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1086366"/>
            <a:ext cx="81534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108">
            <a:extLst>
              <a:ext uri="{FF2B5EF4-FFF2-40B4-BE49-F238E27FC236}">
                <a16:creationId xmlns:a16="http://schemas.microsoft.com/office/drawing/2014/main" id="{21B82552-E93E-2348-9775-C8C6F24A89BE}"/>
              </a:ext>
            </a:extLst>
          </p:cNvPr>
          <p:cNvSpPr>
            <a:spLocks noChangeShapeType="1"/>
          </p:cNvSpPr>
          <p:nvPr/>
        </p:nvSpPr>
        <p:spPr bwMode="auto">
          <a:xfrm>
            <a:off x="1905000" y="1587500"/>
            <a:ext cx="26765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0" name="Line 108">
            <a:extLst>
              <a:ext uri="{FF2B5EF4-FFF2-40B4-BE49-F238E27FC236}">
                <a16:creationId xmlns:a16="http://schemas.microsoft.com/office/drawing/2014/main" id="{D49621E7-F5FF-FD43-9DC2-E1142AD43C91}"/>
              </a:ext>
            </a:extLst>
          </p:cNvPr>
          <p:cNvSpPr>
            <a:spLocks noChangeShapeType="1"/>
          </p:cNvSpPr>
          <p:nvPr/>
        </p:nvSpPr>
        <p:spPr bwMode="auto">
          <a:xfrm>
            <a:off x="4837113" y="1600200"/>
            <a:ext cx="30829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1" name="Line 108">
            <a:extLst>
              <a:ext uri="{FF2B5EF4-FFF2-40B4-BE49-F238E27FC236}">
                <a16:creationId xmlns:a16="http://schemas.microsoft.com/office/drawing/2014/main" id="{CA4FF809-1C0F-E34D-AC06-43610E2C843A}"/>
              </a:ext>
            </a:extLst>
          </p:cNvPr>
          <p:cNvSpPr>
            <a:spLocks noChangeShapeType="1"/>
          </p:cNvSpPr>
          <p:nvPr/>
        </p:nvSpPr>
        <p:spPr bwMode="auto">
          <a:xfrm>
            <a:off x="981075" y="2108200"/>
            <a:ext cx="18383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2" name="Line 108">
            <a:extLst>
              <a:ext uri="{FF2B5EF4-FFF2-40B4-BE49-F238E27FC236}">
                <a16:creationId xmlns:a16="http://schemas.microsoft.com/office/drawing/2014/main" id="{7AA58408-A99C-D148-B379-50BBE6B54054}"/>
              </a:ext>
            </a:extLst>
          </p:cNvPr>
          <p:cNvSpPr>
            <a:spLocks noChangeShapeType="1"/>
          </p:cNvSpPr>
          <p:nvPr/>
        </p:nvSpPr>
        <p:spPr bwMode="auto">
          <a:xfrm>
            <a:off x="1277938" y="2590800"/>
            <a:ext cx="419893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3" name="Line 108">
            <a:extLst>
              <a:ext uri="{FF2B5EF4-FFF2-40B4-BE49-F238E27FC236}">
                <a16:creationId xmlns:a16="http://schemas.microsoft.com/office/drawing/2014/main" id="{285C958A-97ED-4845-ABB4-11EAB8999121}"/>
              </a:ext>
            </a:extLst>
          </p:cNvPr>
          <p:cNvSpPr>
            <a:spLocks noChangeShapeType="1"/>
          </p:cNvSpPr>
          <p:nvPr/>
        </p:nvSpPr>
        <p:spPr bwMode="auto">
          <a:xfrm>
            <a:off x="1349375" y="3124200"/>
            <a:ext cx="41275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6" name="Line 108">
            <a:extLst>
              <a:ext uri="{FF2B5EF4-FFF2-40B4-BE49-F238E27FC236}">
                <a16:creationId xmlns:a16="http://schemas.microsoft.com/office/drawing/2014/main" id="{F281B721-B1EE-A245-975E-DB83A48025CA}"/>
              </a:ext>
            </a:extLst>
          </p:cNvPr>
          <p:cNvSpPr>
            <a:spLocks noChangeShapeType="1"/>
          </p:cNvSpPr>
          <p:nvPr/>
        </p:nvSpPr>
        <p:spPr bwMode="auto">
          <a:xfrm>
            <a:off x="1914525" y="3657600"/>
            <a:ext cx="39528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7" name="Line 108">
            <a:extLst>
              <a:ext uri="{FF2B5EF4-FFF2-40B4-BE49-F238E27FC236}">
                <a16:creationId xmlns:a16="http://schemas.microsoft.com/office/drawing/2014/main" id="{A59B6180-3678-7746-B5E2-E2191C3AA557}"/>
              </a:ext>
            </a:extLst>
          </p:cNvPr>
          <p:cNvSpPr>
            <a:spLocks noChangeShapeType="1"/>
          </p:cNvSpPr>
          <p:nvPr/>
        </p:nvSpPr>
        <p:spPr bwMode="auto">
          <a:xfrm>
            <a:off x="6172200" y="3644900"/>
            <a:ext cx="24384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18" name="Line 108">
            <a:extLst>
              <a:ext uri="{FF2B5EF4-FFF2-40B4-BE49-F238E27FC236}">
                <a16:creationId xmlns:a16="http://schemas.microsoft.com/office/drawing/2014/main" id="{DFA52F2B-0425-0D48-8ED4-8DE4DB6C58B4}"/>
              </a:ext>
            </a:extLst>
          </p:cNvPr>
          <p:cNvSpPr>
            <a:spLocks noChangeShapeType="1"/>
          </p:cNvSpPr>
          <p:nvPr/>
        </p:nvSpPr>
        <p:spPr bwMode="auto">
          <a:xfrm>
            <a:off x="981075" y="4191000"/>
            <a:ext cx="18383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pPr fontAlgn="auto">
              <a:spcBef>
                <a:spcPts val="0"/>
              </a:spcBef>
              <a:spcAft>
                <a:spcPts val="0"/>
              </a:spcAft>
              <a:defRPr/>
            </a:pPr>
            <a:endParaRPr lang="en-US" kern="0">
              <a:solidFill>
                <a:sysClr val="windowText" lastClr="000000"/>
              </a:solidFill>
            </a:endParaRPr>
          </a:p>
        </p:txBody>
      </p:sp>
      <p:sp>
        <p:nvSpPr>
          <p:cNvPr id="2" name="TextBox 1">
            <a:extLst>
              <a:ext uri="{FF2B5EF4-FFF2-40B4-BE49-F238E27FC236}">
                <a16:creationId xmlns:a16="http://schemas.microsoft.com/office/drawing/2014/main" id="{4B819BAC-3F87-3049-8F49-C8232D0E552A}"/>
              </a:ext>
            </a:extLst>
          </p:cNvPr>
          <p:cNvSpPr txBox="1"/>
          <p:nvPr/>
        </p:nvSpPr>
        <p:spPr>
          <a:xfrm>
            <a:off x="329982" y="3288269"/>
            <a:ext cx="646331" cy="369332"/>
          </a:xfrm>
          <a:prstGeom prst="rect">
            <a:avLst/>
          </a:prstGeom>
          <a:noFill/>
        </p:spPr>
        <p:txBody>
          <a:bodyPr wrap="none" rtlCol="0">
            <a:spAutoFit/>
          </a:bodyPr>
          <a:lstStyle/>
          <a:p>
            <a:r>
              <a:rPr lang="en-VN">
                <a:solidFill>
                  <a:srgbClr val="FF0000"/>
                </a:solidFill>
                <a:latin typeface="Times New Roman" panose="02020603050405020304" pitchFamily="18" charset="0"/>
                <a:cs typeface="Times New Roman" panose="02020603050405020304" pitchFamily="18" charset="0"/>
              </a:rPr>
              <a:t>(GT)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802"/>
                                        </p:tgtEl>
                                        <p:attrNameLst>
                                          <p:attrName>style.visibility</p:attrName>
                                        </p:attrNameLst>
                                      </p:cBhvr>
                                      <p:to>
                                        <p:strVal val="visible"/>
                                      </p:to>
                                    </p:set>
                                    <p:animEffect transition="in" filter="fade">
                                      <p:cBhvr>
                                        <p:cTn id="7" dur="800" decel="100000"/>
                                        <p:tgtEl>
                                          <p:spTgt spid="153802"/>
                                        </p:tgtEl>
                                      </p:cBhvr>
                                    </p:animEffect>
                                    <p:anim calcmode="lin" valueType="num">
                                      <p:cBhvr>
                                        <p:cTn id="8" dur="800" decel="100000" fill="hold"/>
                                        <p:tgtEl>
                                          <p:spTgt spid="153802"/>
                                        </p:tgtEl>
                                        <p:attrNameLst>
                                          <p:attrName>style.rotation</p:attrName>
                                        </p:attrNameLst>
                                      </p:cBhvr>
                                      <p:tavLst>
                                        <p:tav tm="0">
                                          <p:val>
                                            <p:fltVal val="-90"/>
                                          </p:val>
                                        </p:tav>
                                        <p:tav tm="100000">
                                          <p:val>
                                            <p:fltVal val="0"/>
                                          </p:val>
                                        </p:tav>
                                      </p:tavLst>
                                    </p:anim>
                                    <p:anim calcmode="lin" valueType="num">
                                      <p:cBhvr>
                                        <p:cTn id="9" dur="800" decel="100000" fill="hold"/>
                                        <p:tgtEl>
                                          <p:spTgt spid="153802"/>
                                        </p:tgtEl>
                                        <p:attrNameLst>
                                          <p:attrName>ppt_x</p:attrName>
                                        </p:attrNameLst>
                                      </p:cBhvr>
                                      <p:tavLst>
                                        <p:tav tm="0">
                                          <p:val>
                                            <p:strVal val="#ppt_x+0.4"/>
                                          </p:val>
                                        </p:tav>
                                        <p:tav tm="100000">
                                          <p:val>
                                            <p:strVal val="#ppt_x-0.05"/>
                                          </p:val>
                                        </p:tav>
                                      </p:tavLst>
                                    </p:anim>
                                    <p:anim calcmode="lin" valueType="num">
                                      <p:cBhvr>
                                        <p:cTn id="10" dur="800" decel="100000" fill="hold"/>
                                        <p:tgtEl>
                                          <p:spTgt spid="153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80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8" name="AutoShape 10">
            <a:extLst>
              <a:ext uri="{FF2B5EF4-FFF2-40B4-BE49-F238E27FC236}">
                <a16:creationId xmlns:a16="http://schemas.microsoft.com/office/drawing/2014/main" id="{06807E3A-DD07-C94C-8029-D31798F59554}"/>
              </a:ext>
            </a:extLst>
          </p:cNvPr>
          <p:cNvSpPr>
            <a:spLocks noChangeArrowheads="1"/>
          </p:cNvSpPr>
          <p:nvPr/>
        </p:nvSpPr>
        <p:spPr bwMode="auto">
          <a:xfrm>
            <a:off x="71438" y="1004888"/>
            <a:ext cx="457200" cy="381000"/>
          </a:xfrm>
          <a:prstGeom prst="star8">
            <a:avLst>
              <a:gd name="adj" fmla="val 38250"/>
            </a:avLst>
          </a:prstGeom>
          <a:solidFill>
            <a:schemeClr val="accent2"/>
          </a:solidFill>
          <a:ln w="9525">
            <a:solidFill>
              <a:srgbClr val="FF0066"/>
            </a:solidFill>
            <a:miter lim="800000"/>
            <a:headEnd/>
            <a:tailEnd/>
          </a:ln>
        </p:spPr>
        <p:txBody>
          <a:bodyPr wrap="none" anchor="ct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en-US" altLang="en-US" sz="2000" b="1">
                <a:solidFill>
                  <a:srgbClr val="FFFF00"/>
                </a:solidFill>
                <a:latin typeface="Times New Roman" panose="02020603050405020304" pitchFamily="18" charset="0"/>
              </a:rPr>
              <a:t>3</a:t>
            </a:r>
          </a:p>
        </p:txBody>
      </p:sp>
      <p:sp>
        <p:nvSpPr>
          <p:cNvPr id="9219" name="Rectangle 124">
            <a:extLst>
              <a:ext uri="{FF2B5EF4-FFF2-40B4-BE49-F238E27FC236}">
                <a16:creationId xmlns:a16="http://schemas.microsoft.com/office/drawing/2014/main" id="{E362630E-153C-DD41-BC9B-3AA65DA19D2F}"/>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eaLnBrk="1" hangingPunct="1">
              <a:spcBef>
                <a:spcPct val="0"/>
              </a:spcBef>
              <a:buFontTx/>
              <a:buNone/>
            </a:pPr>
            <a:endParaRPr lang="vi-VN" altLang="en-US" sz="1800">
              <a:latin typeface=".VnCommercial Script" pitchFamily="34" charset="0"/>
            </a:endParaRPr>
          </a:p>
        </p:txBody>
      </p:sp>
      <p:sp>
        <p:nvSpPr>
          <p:cNvPr id="9220" name="Rectangle 1">
            <a:extLst>
              <a:ext uri="{FF2B5EF4-FFF2-40B4-BE49-F238E27FC236}">
                <a16:creationId xmlns:a16="http://schemas.microsoft.com/office/drawing/2014/main" id="{7FC7380C-2C01-FB46-9460-A222FB74D98C}"/>
              </a:ext>
            </a:extLst>
          </p:cNvPr>
          <p:cNvSpPr>
            <a:spLocks noChangeArrowheads="1"/>
          </p:cNvSpPr>
          <p:nvPr/>
        </p:nvSpPr>
        <p:spPr bwMode="auto">
          <a:xfrm>
            <a:off x="463550" y="42863"/>
            <a:ext cx="8234363" cy="698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VnArial" pitchFamily="34" charset="0"/>
              </a:defRPr>
            </a:lvl1pPr>
            <a:lvl2pPr marL="742950" indent="-285750" eaLnBrk="0" hangingPunct="0">
              <a:spcBef>
                <a:spcPct val="20000"/>
              </a:spcBef>
              <a:buChar char="–"/>
              <a:defRPr sz="2800">
                <a:solidFill>
                  <a:schemeClr val="tx1"/>
                </a:solidFill>
                <a:latin typeface=".VnArial" pitchFamily="34" charset="0"/>
              </a:defRPr>
            </a:lvl2pPr>
            <a:lvl3pPr marL="1143000" indent="-228600" eaLnBrk="0" hangingPunct="0">
              <a:spcBef>
                <a:spcPct val="20000"/>
              </a:spcBef>
              <a:buChar char="•"/>
              <a:defRPr sz="2400">
                <a:solidFill>
                  <a:schemeClr val="tx1"/>
                </a:solidFill>
                <a:latin typeface=".VnArial" pitchFamily="34" charset="0"/>
              </a:defRPr>
            </a:lvl3pPr>
            <a:lvl4pPr marL="1600200" indent="-228600" eaLnBrk="0" hangingPunct="0">
              <a:spcBef>
                <a:spcPct val="20000"/>
              </a:spcBef>
              <a:buChar char="–"/>
              <a:defRPr sz="2000">
                <a:solidFill>
                  <a:schemeClr val="tx1"/>
                </a:solidFill>
                <a:latin typeface=".VnArial" pitchFamily="34" charset="0"/>
              </a:defRPr>
            </a:lvl4pPr>
            <a:lvl5pPr marL="2057400" indent="-228600" eaLnBrk="0" hangingPunct="0">
              <a:spcBef>
                <a:spcPct val="20000"/>
              </a:spcBef>
              <a:buChar char="»"/>
              <a:defRPr sz="2000">
                <a:solidFill>
                  <a:schemeClr val="tx1"/>
                </a:solidFill>
                <a:latin typeface=".VnArial" pitchFamily="34" charset="0"/>
              </a:defRPr>
            </a:lvl5pPr>
            <a:lvl6pPr marL="2514600" indent="-228600" eaLnBrk="0" fontAlgn="base" hangingPunct="0">
              <a:spcBef>
                <a:spcPct val="20000"/>
              </a:spcBef>
              <a:spcAft>
                <a:spcPct val="0"/>
              </a:spcAft>
              <a:buChar char="»"/>
              <a:defRPr sz="2000">
                <a:solidFill>
                  <a:schemeClr val="tx1"/>
                </a:solidFill>
                <a:latin typeface=".VnArial" pitchFamily="34" charset="0"/>
              </a:defRPr>
            </a:lvl6pPr>
            <a:lvl7pPr marL="2971800" indent="-228600" eaLnBrk="0" fontAlgn="base" hangingPunct="0">
              <a:spcBef>
                <a:spcPct val="20000"/>
              </a:spcBef>
              <a:spcAft>
                <a:spcPct val="0"/>
              </a:spcAft>
              <a:buChar char="»"/>
              <a:defRPr sz="2000">
                <a:solidFill>
                  <a:schemeClr val="tx1"/>
                </a:solidFill>
                <a:latin typeface=".VnArial" pitchFamily="34" charset="0"/>
              </a:defRPr>
            </a:lvl7pPr>
            <a:lvl8pPr marL="3429000" indent="-228600" eaLnBrk="0" fontAlgn="base" hangingPunct="0">
              <a:spcBef>
                <a:spcPct val="20000"/>
              </a:spcBef>
              <a:spcAft>
                <a:spcPct val="0"/>
              </a:spcAft>
              <a:buChar char="»"/>
              <a:defRPr sz="2000">
                <a:solidFill>
                  <a:schemeClr val="tx1"/>
                </a:solidFill>
                <a:latin typeface=".VnArial" pitchFamily="34" charset="0"/>
              </a:defRPr>
            </a:lvl8pPr>
            <a:lvl9pPr marL="3886200" indent="-228600" eaLnBrk="0" fontAlgn="base" hangingPunct="0">
              <a:spcBef>
                <a:spcPct val="20000"/>
              </a:spcBef>
              <a:spcAft>
                <a:spcPct val="0"/>
              </a:spcAft>
              <a:buChar char="»"/>
              <a:defRPr sz="2000">
                <a:solidFill>
                  <a:schemeClr val="tx1"/>
                </a:solidFill>
                <a:latin typeface=".VnArial" pitchFamily="34" charset="0"/>
              </a:defRPr>
            </a:lvl9pPr>
          </a:lstStyle>
          <a:p>
            <a:pPr algn="ctr" eaLnBrk="1" hangingPunct="1">
              <a:spcBef>
                <a:spcPct val="0"/>
              </a:spcBef>
              <a:buFontTx/>
              <a:buNone/>
            </a:pPr>
            <a:r>
              <a:rPr lang="nl-NL" altLang="en-US" sz="2800" b="1" i="1" u="sng">
                <a:solidFill>
                  <a:srgbClr val="0000FF"/>
                </a:solidFill>
                <a:latin typeface="Times New Roman" panose="02020603050405020304" pitchFamily="18" charset="0"/>
                <a:cs typeface="Times New Roman" panose="02020603050405020304" pitchFamily="18" charset="0"/>
              </a:rPr>
              <a:t>Bài giải</a:t>
            </a:r>
            <a:r>
              <a:rPr lang="nl-NL" altLang="en-US" sz="2800" b="1" i="1">
                <a:solidFill>
                  <a:srgbClr val="0000FF"/>
                </a:solidFill>
                <a:latin typeface="Times New Roman" panose="02020603050405020304" pitchFamily="18" charset="0"/>
                <a:cs typeface="Times New Roman" panose="02020603050405020304" pitchFamily="18" charset="0"/>
              </a:rPr>
              <a:t>:</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a) Chu vi của hình chữ nhật ABCD là</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(28 + 84 ) × 2 = 224 (cm)	</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b) Diện tích của hình thang EBCD là:</a:t>
            </a:r>
            <a:endParaRPr lang="en-US" altLang="en-US" sz="2800" b="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(84+ 28) × 28 : 2 = 1568 (cm</a:t>
            </a:r>
            <a:r>
              <a:rPr lang="nl-NL" altLang="en-US" sz="2800" b="1" i="1" baseline="30000">
                <a:solidFill>
                  <a:srgbClr val="0000FF"/>
                </a:solidFill>
                <a:latin typeface="Times New Roman" panose="02020603050405020304" pitchFamily="18" charset="0"/>
                <a:cs typeface="Times New Roman" panose="02020603050405020304" pitchFamily="18" charset="0"/>
              </a:rPr>
              <a:t>2</a:t>
            </a:r>
            <a:r>
              <a:rPr lang="nl-NL" altLang="en-US" sz="2800" b="1" i="1">
                <a:solidFill>
                  <a:srgbClr val="0000FF"/>
                </a:solidFill>
                <a:latin typeface="Times New Roman" panose="02020603050405020304" pitchFamily="18" charset="0"/>
                <a:cs typeface="Times New Roman" panose="02020603050405020304" pitchFamily="18" charset="0"/>
              </a:rPr>
              <a:t>)</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c) Độ dài đoạn BM = MC là:</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28: 2 = 14 (cm)</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tam giác EBM là: </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28 × 14 : 2 = 196 </a:t>
            </a:r>
            <a:r>
              <a:rPr lang="nl-NL" altLang="en-US" sz="2800" b="1" i="1">
                <a:solidFill>
                  <a:srgbClr val="0000FF"/>
                </a:solidFill>
                <a:latin typeface="Times New Roman" panose="02020603050405020304" pitchFamily="18" charset="0"/>
              </a:rPr>
              <a:t>(cm</a:t>
            </a:r>
            <a:r>
              <a:rPr lang="nl-NL" altLang="en-US" sz="2800" b="1" i="1" baseline="30000">
                <a:solidFill>
                  <a:srgbClr val="0000FF"/>
                </a:solidFill>
                <a:latin typeface="Times New Roman" panose="02020603050405020304" pitchFamily="18" charset="0"/>
              </a:rPr>
              <a:t>2</a:t>
            </a:r>
            <a:r>
              <a:rPr lang="nl-NL" altLang="en-US" sz="2800" b="1" i="1">
                <a:solidFill>
                  <a:srgbClr val="0000FF"/>
                </a:solidFill>
                <a:latin typeface="Times New Roman" panose="02020603050405020304" pitchFamily="18" charset="0"/>
              </a:rPr>
              <a:t>)</a:t>
            </a:r>
            <a:endParaRPr lang="nl-NL" altLang="en-US" sz="2800" b="1" i="1">
              <a:solidFill>
                <a:srgbClr val="0000FF"/>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tam giác DMC là :</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84 × 14 : 2 = 588 (cm</a:t>
            </a:r>
            <a:r>
              <a:rPr lang="nl-NL" altLang="en-US" sz="2800" b="1" i="1" baseline="30000">
                <a:solidFill>
                  <a:srgbClr val="0000FF"/>
                </a:solidFill>
                <a:latin typeface="Times New Roman" panose="02020603050405020304" pitchFamily="18" charset="0"/>
                <a:cs typeface="Times New Roman" panose="02020603050405020304" pitchFamily="18" charset="0"/>
              </a:rPr>
              <a:t>2</a:t>
            </a:r>
            <a:r>
              <a:rPr lang="nl-NL" altLang="en-US" sz="2800" b="1" i="1">
                <a:solidFill>
                  <a:srgbClr val="0000FF"/>
                </a:solidFill>
                <a:latin typeface="Times New Roman" panose="02020603050405020304" pitchFamily="18" charset="0"/>
                <a:cs typeface="Times New Roman" panose="02020603050405020304" pitchFamily="18" charset="0"/>
              </a:rPr>
              <a:t>)</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Diện tích tam giác EMD là: </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1568 – (196 + 588) = 784 (cm</a:t>
            </a:r>
            <a:r>
              <a:rPr lang="nl-NL" altLang="en-US" sz="2800" b="1" i="1" baseline="30000">
                <a:solidFill>
                  <a:srgbClr val="0000FF"/>
                </a:solidFill>
                <a:latin typeface="Times New Roman" panose="02020603050405020304" pitchFamily="18" charset="0"/>
                <a:cs typeface="Times New Roman" panose="02020603050405020304" pitchFamily="18" charset="0"/>
              </a:rPr>
              <a:t>2</a:t>
            </a:r>
            <a:r>
              <a:rPr lang="nl-NL" altLang="en-US" sz="2800" b="1" i="1">
                <a:solidFill>
                  <a:srgbClr val="0000FF"/>
                </a:solidFill>
                <a:latin typeface="Times New Roman" panose="02020603050405020304" pitchFamily="18" charset="0"/>
                <a:cs typeface="Times New Roman" panose="02020603050405020304" pitchFamily="18" charset="0"/>
              </a:rPr>
              <a:t>)</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Đáp số: a) 224cm;</a:t>
            </a:r>
          </a:p>
          <a:p>
            <a:pPr algn="ctr" eaLnBrk="1" hangingPunct="1">
              <a:spcBef>
                <a:spcPct val="0"/>
              </a:spcBef>
              <a:buFontTx/>
              <a:buNone/>
            </a:pPr>
            <a:r>
              <a:rPr lang="nl-NL" altLang="en-US" sz="2800" b="1" i="1">
                <a:solidFill>
                  <a:srgbClr val="0000FF"/>
                </a:solidFill>
                <a:latin typeface="Times New Roman" panose="02020603050405020304" pitchFamily="18" charset="0"/>
                <a:cs typeface="Times New Roman" panose="02020603050405020304" pitchFamily="18" charset="0"/>
              </a:rPr>
              <a:t>                                                         b) 1568 cm</a:t>
            </a:r>
            <a:r>
              <a:rPr lang="nl-NL" altLang="en-US" sz="2800" b="1" i="1" baseline="30000">
                <a:solidFill>
                  <a:srgbClr val="0000FF"/>
                </a:solidFill>
                <a:latin typeface="Times New Roman" panose="02020603050405020304" pitchFamily="18" charset="0"/>
                <a:cs typeface="Times New Roman" panose="02020603050405020304" pitchFamily="18" charset="0"/>
              </a:rPr>
              <a:t>2 </a:t>
            </a:r>
          </a:p>
          <a:p>
            <a:pPr algn="ctr" eaLnBrk="1" hangingPunct="1">
              <a:spcBef>
                <a:spcPct val="0"/>
              </a:spcBef>
              <a:buFontTx/>
              <a:buNone/>
            </a:pPr>
            <a:r>
              <a:rPr lang="nl-NL" altLang="en-US" sz="2800" b="1" i="1" baseline="30000">
                <a:solidFill>
                  <a:srgbClr val="0000FF"/>
                </a:solidFill>
                <a:latin typeface="Times New Roman" panose="02020603050405020304" pitchFamily="18" charset="0"/>
                <a:cs typeface="Times New Roman" panose="02020603050405020304" pitchFamily="18" charset="0"/>
              </a:rPr>
              <a:t>                                                                                  </a:t>
            </a:r>
            <a:r>
              <a:rPr lang="nl-NL" altLang="en-US" sz="2800" b="1" i="1">
                <a:solidFill>
                  <a:srgbClr val="0000FF"/>
                </a:solidFill>
                <a:latin typeface="Times New Roman" panose="02020603050405020304" pitchFamily="18" charset="0"/>
                <a:cs typeface="Times New Roman" panose="02020603050405020304" pitchFamily="18" charset="0"/>
              </a:rPr>
              <a:t>c) 784 cm</a:t>
            </a:r>
            <a:r>
              <a:rPr lang="nl-NL" altLang="en-US" sz="2800" b="1" i="1" baseline="30000">
                <a:solidFill>
                  <a:srgbClr val="0000FF"/>
                </a:solidFill>
                <a:latin typeface="Times New Roman" panose="02020603050405020304" pitchFamily="18" charset="0"/>
                <a:cs typeface="Times New Roman" panose="02020603050405020304" pitchFamily="18" charset="0"/>
              </a:rPr>
              <a:t>2</a:t>
            </a:r>
            <a:endParaRPr lang="en-US" altLang="en-US" sz="2800" b="1" i="1" baseline="3000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animEffect transition="in" filter="barn(inVertical)">
                                      <p:cBhvr>
                                        <p:cTn id="7" dur="500"/>
                                        <p:tgtEl>
                                          <p:spTgt spid="92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20">
                                            <p:txEl>
                                              <p:pRg st="2" end="2"/>
                                            </p:txEl>
                                          </p:spTgt>
                                        </p:tgtEl>
                                        <p:attrNameLst>
                                          <p:attrName>style.visibility</p:attrName>
                                        </p:attrNameLst>
                                      </p:cBhvr>
                                      <p:to>
                                        <p:strVal val="visible"/>
                                      </p:to>
                                    </p:set>
                                    <p:animEffect transition="in" filter="barn(inVertical)">
                                      <p:cBhvr>
                                        <p:cTn id="12" dur="500"/>
                                        <p:tgtEl>
                                          <p:spTgt spid="922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9220">
                                            <p:txEl>
                                              <p:pRg st="3" end="3"/>
                                            </p:txEl>
                                          </p:spTgt>
                                        </p:tgtEl>
                                        <p:attrNameLst>
                                          <p:attrName>style.visibility</p:attrName>
                                        </p:attrNameLst>
                                      </p:cBhvr>
                                      <p:to>
                                        <p:strVal val="visible"/>
                                      </p:to>
                                    </p:set>
                                    <p:animEffect transition="in" filter="fade">
                                      <p:cBhvr>
                                        <p:cTn id="17" dur="1000"/>
                                        <p:tgtEl>
                                          <p:spTgt spid="9220">
                                            <p:txEl>
                                              <p:pRg st="3" end="3"/>
                                            </p:txEl>
                                          </p:spTgt>
                                        </p:tgtEl>
                                      </p:cBhvr>
                                    </p:animEffect>
                                    <p:anim calcmode="lin" valueType="num">
                                      <p:cBhvr>
                                        <p:cTn id="18" dur="1000" fill="hold"/>
                                        <p:tgtEl>
                                          <p:spTgt spid="922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92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220">
                                            <p:txEl>
                                              <p:pRg st="4" end="4"/>
                                            </p:txEl>
                                          </p:spTgt>
                                        </p:tgtEl>
                                        <p:attrNameLst>
                                          <p:attrName>style.visibility</p:attrName>
                                        </p:attrNameLst>
                                      </p:cBhvr>
                                      <p:to>
                                        <p:strVal val="visible"/>
                                      </p:to>
                                    </p:set>
                                    <p:animEffect transition="in" filter="fade">
                                      <p:cBhvr>
                                        <p:cTn id="24" dur="1000"/>
                                        <p:tgtEl>
                                          <p:spTgt spid="9220">
                                            <p:txEl>
                                              <p:pRg st="4" end="4"/>
                                            </p:txEl>
                                          </p:spTgt>
                                        </p:tgtEl>
                                      </p:cBhvr>
                                    </p:animEffect>
                                    <p:anim calcmode="lin" valueType="num">
                                      <p:cBhvr>
                                        <p:cTn id="25" dur="1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92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20">
                                            <p:txEl>
                                              <p:pRg st="13" end="13"/>
                                            </p:txEl>
                                          </p:spTgt>
                                        </p:tgtEl>
                                        <p:attrNameLst>
                                          <p:attrName>style.visibility</p:attrName>
                                        </p:attrNameLst>
                                      </p:cBhvr>
                                      <p:to>
                                        <p:strVal val="visible"/>
                                      </p:to>
                                    </p:set>
                                    <p:anim calcmode="lin" valueType="num">
                                      <p:cBhvr additive="base">
                                        <p:cTn id="31" dur="500" fill="hold"/>
                                        <p:tgtEl>
                                          <p:spTgt spid="9220">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2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20">
                                            <p:txEl>
                                              <p:pRg st="14" end="14"/>
                                            </p:txEl>
                                          </p:spTgt>
                                        </p:tgtEl>
                                        <p:attrNameLst>
                                          <p:attrName>style.visibility</p:attrName>
                                        </p:attrNameLst>
                                      </p:cBhvr>
                                      <p:to>
                                        <p:strVal val="visible"/>
                                      </p:to>
                                    </p:set>
                                    <p:anim calcmode="lin" valueType="num">
                                      <p:cBhvr additive="base">
                                        <p:cTn id="37" dur="500" fill="hold"/>
                                        <p:tgtEl>
                                          <p:spTgt spid="9220">
                                            <p:txEl>
                                              <p:pRg st="14" end="1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2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220">
                                            <p:txEl>
                                              <p:pRg st="5" end="5"/>
                                            </p:txEl>
                                          </p:spTgt>
                                        </p:tgtEl>
                                        <p:attrNameLst>
                                          <p:attrName>style.visibility</p:attrName>
                                        </p:attrNameLst>
                                      </p:cBhvr>
                                      <p:to>
                                        <p:strVal val="visible"/>
                                      </p:to>
                                    </p:set>
                                    <p:anim calcmode="lin" valueType="num">
                                      <p:cBhvr additive="base">
                                        <p:cTn id="43" dur="500" fill="hold"/>
                                        <p:tgtEl>
                                          <p:spTgt spid="9220">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20">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220">
                                            <p:txEl>
                                              <p:pRg st="6" end="6"/>
                                            </p:txEl>
                                          </p:spTgt>
                                        </p:tgtEl>
                                        <p:attrNameLst>
                                          <p:attrName>style.visibility</p:attrName>
                                        </p:attrNameLst>
                                      </p:cBhvr>
                                      <p:to>
                                        <p:strVal val="visible"/>
                                      </p:to>
                                    </p:set>
                                    <p:anim calcmode="lin" valueType="num">
                                      <p:cBhvr additive="base">
                                        <p:cTn id="47" dur="500" fill="hold"/>
                                        <p:tgtEl>
                                          <p:spTgt spid="9220">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220">
                                            <p:txEl>
                                              <p:pRg st="6" end="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9220">
                                            <p:txEl>
                                              <p:pRg st="7" end="7"/>
                                            </p:txEl>
                                          </p:spTgt>
                                        </p:tgtEl>
                                        <p:attrNameLst>
                                          <p:attrName>style.visibility</p:attrName>
                                        </p:attrNameLst>
                                      </p:cBhvr>
                                      <p:to>
                                        <p:strVal val="visible"/>
                                      </p:to>
                                    </p:set>
                                    <p:anim calcmode="lin" valueType="num">
                                      <p:cBhvr additive="base">
                                        <p:cTn id="51" dur="500" fill="hold"/>
                                        <p:tgtEl>
                                          <p:spTgt spid="9220">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220">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9220">
                                            <p:txEl>
                                              <p:pRg st="8" end="8"/>
                                            </p:txEl>
                                          </p:spTgt>
                                        </p:tgtEl>
                                        <p:attrNameLst>
                                          <p:attrName>style.visibility</p:attrName>
                                        </p:attrNameLst>
                                      </p:cBhvr>
                                      <p:to>
                                        <p:strVal val="visible"/>
                                      </p:to>
                                    </p:set>
                                    <p:anim calcmode="lin" valueType="num">
                                      <p:cBhvr additive="base">
                                        <p:cTn id="55" dur="500" fill="hold"/>
                                        <p:tgtEl>
                                          <p:spTgt spid="922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20">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9220">
                                            <p:txEl>
                                              <p:pRg st="9" end="9"/>
                                            </p:txEl>
                                          </p:spTgt>
                                        </p:tgtEl>
                                        <p:attrNameLst>
                                          <p:attrName>style.visibility</p:attrName>
                                        </p:attrNameLst>
                                      </p:cBhvr>
                                      <p:to>
                                        <p:strVal val="visible"/>
                                      </p:to>
                                    </p:set>
                                    <p:anim calcmode="lin" valueType="num">
                                      <p:cBhvr additive="base">
                                        <p:cTn id="59" dur="500" fill="hold"/>
                                        <p:tgtEl>
                                          <p:spTgt spid="9220">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220">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9220">
                                            <p:txEl>
                                              <p:pRg st="10" end="10"/>
                                            </p:txEl>
                                          </p:spTgt>
                                        </p:tgtEl>
                                        <p:attrNameLst>
                                          <p:attrName>style.visibility</p:attrName>
                                        </p:attrNameLst>
                                      </p:cBhvr>
                                      <p:to>
                                        <p:strVal val="visible"/>
                                      </p:to>
                                    </p:set>
                                    <p:anim calcmode="lin" valueType="num">
                                      <p:cBhvr additive="base">
                                        <p:cTn id="63" dur="500" fill="hold"/>
                                        <p:tgtEl>
                                          <p:spTgt spid="9220">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220">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9220">
                                            <p:txEl>
                                              <p:pRg st="11" end="11"/>
                                            </p:txEl>
                                          </p:spTgt>
                                        </p:tgtEl>
                                        <p:attrNameLst>
                                          <p:attrName>style.visibility</p:attrName>
                                        </p:attrNameLst>
                                      </p:cBhvr>
                                      <p:to>
                                        <p:strVal val="visible"/>
                                      </p:to>
                                    </p:set>
                                    <p:anim calcmode="lin" valueType="num">
                                      <p:cBhvr additive="base">
                                        <p:cTn id="67" dur="500" fill="hold"/>
                                        <p:tgtEl>
                                          <p:spTgt spid="9220">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220">
                                            <p:txEl>
                                              <p:pRg st="11" end="1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9220">
                                            <p:txEl>
                                              <p:pRg st="12" end="12"/>
                                            </p:txEl>
                                          </p:spTgt>
                                        </p:tgtEl>
                                        <p:attrNameLst>
                                          <p:attrName>style.visibility</p:attrName>
                                        </p:attrNameLst>
                                      </p:cBhvr>
                                      <p:to>
                                        <p:strVal val="visible"/>
                                      </p:to>
                                    </p:set>
                                    <p:anim calcmode="lin" valueType="num">
                                      <p:cBhvr additive="base">
                                        <p:cTn id="71" dur="500" fill="hold"/>
                                        <p:tgtEl>
                                          <p:spTgt spid="9220">
                                            <p:txEl>
                                              <p:pRg st="12" end="1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220">
                                            <p:txEl>
                                              <p:pRg st="12" end="12"/>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9220">
                                            <p:txEl>
                                              <p:pRg st="15" end="15"/>
                                            </p:txEl>
                                          </p:spTgt>
                                        </p:tgtEl>
                                        <p:attrNameLst>
                                          <p:attrName>style.visibility</p:attrName>
                                        </p:attrNameLst>
                                      </p:cBhvr>
                                      <p:to>
                                        <p:strVal val="visible"/>
                                      </p:to>
                                    </p:set>
                                    <p:anim calcmode="lin" valueType="num">
                                      <p:cBhvr additive="base">
                                        <p:cTn id="75" dur="500" fill="hold"/>
                                        <p:tgtEl>
                                          <p:spTgt spid="9220">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922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nArial"/>
        <a:ea typeface=""/>
        <a:cs typeface=""/>
      </a:majorFont>
      <a:minorFont>
        <a:latin typeface=".Vn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3326</TotalTime>
  <Words>531</Words>
  <Application>Microsoft Macintosh PowerPoint</Application>
  <PresentationFormat>On-screen Show (4:3)</PresentationFormat>
  <Paragraphs>65</Paragraphs>
  <Slides>8</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.VnCommercial Script</vt:lpstr>
      <vt:lpstr>Arial</vt:lpstr>
      <vt:lpstr>.VnArial</vt:lpstr>
      <vt:lpstr>Calibri</vt:lpstr>
      <vt:lpstr>Times New Roman</vt:lpstr>
      <vt:lpstr>.VnTime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164A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Pham Tuan An 20150014</cp:lastModifiedBy>
  <cp:revision>566</cp:revision>
  <dcterms:created xsi:type="dcterms:W3CDTF">2007-02-16T01:48:49Z</dcterms:created>
  <dcterms:modified xsi:type="dcterms:W3CDTF">2022-05-07T17:59:41Z</dcterms:modified>
</cp:coreProperties>
</file>