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</p:sldMasterIdLst>
  <p:notesMasterIdLst>
    <p:notesMasterId r:id="rId34"/>
  </p:notesMasterIdLst>
  <p:sldIdLst>
    <p:sldId id="256" r:id="rId6"/>
    <p:sldId id="305" r:id="rId7"/>
    <p:sldId id="306" r:id="rId8"/>
    <p:sldId id="307" r:id="rId9"/>
    <p:sldId id="309" r:id="rId10"/>
    <p:sldId id="263" r:id="rId11"/>
    <p:sldId id="259" r:id="rId12"/>
    <p:sldId id="260" r:id="rId13"/>
    <p:sldId id="265" r:id="rId14"/>
    <p:sldId id="266" r:id="rId15"/>
    <p:sldId id="272" r:id="rId16"/>
    <p:sldId id="273" r:id="rId17"/>
    <p:sldId id="267" r:id="rId18"/>
    <p:sldId id="268" r:id="rId19"/>
    <p:sldId id="274" r:id="rId20"/>
    <p:sldId id="287" r:id="rId21"/>
    <p:sldId id="280" r:id="rId22"/>
    <p:sldId id="288" r:id="rId23"/>
    <p:sldId id="303" r:id="rId24"/>
    <p:sldId id="292" r:id="rId25"/>
    <p:sldId id="281" r:id="rId26"/>
    <p:sldId id="299" r:id="rId27"/>
    <p:sldId id="298" r:id="rId28"/>
    <p:sldId id="301" r:id="rId29"/>
    <p:sldId id="300" r:id="rId30"/>
    <p:sldId id="269" r:id="rId31"/>
    <p:sldId id="302" r:id="rId32"/>
    <p:sldId id="271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6E20"/>
    <a:srgbClr val="1A7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B2C10-8240-4A37-BAA2-58DED21581C5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515E4-CF82-41D2-B8BE-B379BB962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31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2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0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42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0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3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49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8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4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16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43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13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20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8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34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28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0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0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0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7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34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67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67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72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74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82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0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08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3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875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54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4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43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99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48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51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48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3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93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1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48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67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661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3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3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29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9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5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3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5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E970E-9E9F-4923-8054-B34A500CEA92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FAE5-04AE-4052-B913-741AE9F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1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2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9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3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microsoft.com/office/2007/relationships/media" Target="../media/media4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7.gif"/><Relationship Id="rId17" Type="http://schemas.openxmlformats.org/officeDocument/2006/relationships/image" Target="../media/image10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.gif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18 hình nền powerpoint siêu đáng yêu, siêu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599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09600" y="76200"/>
            <a:ext cx="611505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TRƯỜNG TIỂU HỌC VIỆT HƯNG</a:t>
            </a:r>
          </a:p>
        </p:txBody>
      </p:sp>
      <p:sp>
        <p:nvSpPr>
          <p:cNvPr id="7" name="WordArt 60"/>
          <p:cNvSpPr>
            <a:spLocks noChangeArrowheads="1" noChangeShapeType="1" noTextEdit="1"/>
          </p:cNvSpPr>
          <p:nvPr/>
        </p:nvSpPr>
        <p:spPr bwMode="auto">
          <a:xfrm>
            <a:off x="685800" y="1219200"/>
            <a:ext cx="8000999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78"/>
              </a:avLst>
            </a:prstTxWarp>
          </a:bodyPr>
          <a:lstStyle/>
          <a:p>
            <a:pPr algn="ctr">
              <a:defRPr/>
            </a:pP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Chào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mừng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các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con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học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sinh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đến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với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80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80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học</a:t>
            </a:r>
            <a:endParaRPr lang="en-US" sz="80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defRPr/>
            </a:pPr>
            <a:r>
              <a:rPr lang="en-US" sz="115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itchFamily="18" charset="0"/>
              </a:rPr>
              <a:t>TOÁN  5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74711" y="3733799"/>
            <a:ext cx="60692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Hãy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chuẩn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bị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đầy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đủ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sách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vở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đồ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dùng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học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tập</a:t>
            </a:r>
            <a:endParaRPr lang="en-US" altLang="en-US" sz="2400" b="1" i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để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bắt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đầu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tiết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học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nhé</a:t>
            </a:r>
            <a:r>
              <a:rPr lang="en-US" altLang="en-US" sz="2400" b="1" i="1" dirty="0">
                <a:solidFill>
                  <a:srgbClr val="002060"/>
                </a:solidFill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56794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uyển tập 22 hình nền powerpoint dễ thương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32131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112" y="29216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VD1: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6553200" y="3142456"/>
            <a:ext cx="607219" cy="6072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78607" y="385393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3897868"/>
            <a:ext cx="193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5181600"/>
            <a:ext cx="571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Theo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tích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lớn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8108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uyển tập 22 hình nền powerpoint dễ thương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32131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112" y="29216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VD1: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6553200" y="3142456"/>
            <a:ext cx="607219" cy="6072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78607" y="385393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058" y="3897868"/>
            <a:ext cx="193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44196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HLP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nằm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HHCN</a:t>
            </a:r>
          </a:p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HLP </a:t>
            </a:r>
            <a:r>
              <a:rPr lang="en-US" sz="2800" dirty="0" err="1"/>
              <a:t>chiếm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HHCN </a:t>
            </a:r>
            <a:r>
              <a:rPr lang="en-US" sz="2800" dirty="0" err="1"/>
              <a:t>chiếm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02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0.00017 -0.3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35787 L -0.3665 -0.3578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5 -0.35787 L -0.3665 -0.046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6" grpId="0"/>
      <p:bldP spid="10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uyển tập 22 hình nền powerpoint dễ thương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32131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112" y="29216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VD1: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3111602" y="2971800"/>
            <a:ext cx="607219" cy="607219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3264" y="4592268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HLP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HHCN</a:t>
            </a:r>
          </a:p>
          <a:p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HHCN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HLP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3958" y="4739148"/>
            <a:ext cx="735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Hay</a:t>
            </a:r>
          </a:p>
        </p:txBody>
      </p:sp>
    </p:spTree>
    <p:extLst>
      <p:ext uri="{BB962C8B-B14F-4D97-AF65-F5344CB8AC3E}">
        <p14:creationId xmlns:p14="http://schemas.microsoft.com/office/powerpoint/2010/main" val="5455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ọn bộ 50 phông nền powerpoint dễ thương, ấn tượng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918464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112" y="29216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VD2: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2971800" y="533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u="none"/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1752600" y="3048000"/>
            <a:ext cx="10829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u="none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u="none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752600" y="457200"/>
            <a:ext cx="1600200" cy="2484437"/>
            <a:chOff x="1752600" y="457200"/>
            <a:chExt cx="1600200" cy="2484437"/>
          </a:xfrm>
        </p:grpSpPr>
        <p:sp>
          <p:nvSpPr>
            <p:cNvPr id="6" name="AutoShape 22"/>
            <p:cNvSpPr>
              <a:spLocks noChangeArrowheads="1"/>
            </p:cNvSpPr>
            <p:nvPr/>
          </p:nvSpPr>
          <p:spPr bwMode="auto">
            <a:xfrm>
              <a:off x="2055813" y="1371600"/>
              <a:ext cx="1296987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44"/>
            <p:cNvSpPr>
              <a:spLocks noChangeArrowheads="1"/>
            </p:cNvSpPr>
            <p:nvPr/>
          </p:nvSpPr>
          <p:spPr bwMode="auto">
            <a:xfrm>
              <a:off x="1752600" y="1676400"/>
              <a:ext cx="1296988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45"/>
            <p:cNvSpPr>
              <a:spLocks noChangeArrowheads="1"/>
            </p:cNvSpPr>
            <p:nvPr/>
          </p:nvSpPr>
          <p:spPr bwMode="auto">
            <a:xfrm>
              <a:off x="2055813" y="457200"/>
              <a:ext cx="1296987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46"/>
            <p:cNvSpPr>
              <a:spLocks noChangeArrowheads="1"/>
            </p:cNvSpPr>
            <p:nvPr/>
          </p:nvSpPr>
          <p:spPr bwMode="auto">
            <a:xfrm>
              <a:off x="1752600" y="762000"/>
              <a:ext cx="1296988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26025" y="609600"/>
            <a:ext cx="3203575" cy="2185987"/>
            <a:chOff x="5026025" y="609600"/>
            <a:chExt cx="3203575" cy="2185987"/>
          </a:xfrm>
        </p:grpSpPr>
        <p:sp>
          <p:nvSpPr>
            <p:cNvPr id="12" name="AutoShape 23"/>
            <p:cNvSpPr>
              <a:spLocks noChangeArrowheads="1"/>
            </p:cNvSpPr>
            <p:nvPr/>
          </p:nvSpPr>
          <p:spPr bwMode="auto">
            <a:xfrm>
              <a:off x="5026025" y="1530350"/>
              <a:ext cx="1296987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24"/>
            <p:cNvSpPr>
              <a:spLocks noChangeArrowheads="1"/>
            </p:cNvSpPr>
            <p:nvPr/>
          </p:nvSpPr>
          <p:spPr bwMode="auto">
            <a:xfrm>
              <a:off x="5954712" y="1530350"/>
              <a:ext cx="1296988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25"/>
            <p:cNvSpPr>
              <a:spLocks noChangeArrowheads="1"/>
            </p:cNvSpPr>
            <p:nvPr/>
          </p:nvSpPr>
          <p:spPr bwMode="auto">
            <a:xfrm>
              <a:off x="6932612" y="1525587"/>
              <a:ext cx="1296988" cy="126365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5027612" y="609600"/>
              <a:ext cx="1296988" cy="1265237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5954712" y="3001962"/>
            <a:ext cx="1634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u="none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u="none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45228" y="3581400"/>
            <a:ext cx="3550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……. HLP</a:t>
            </a:r>
          </a:p>
          <a:p>
            <a:pPr>
              <a:lnSpc>
                <a:spcPct val="150000"/>
              </a:lnSpc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……. HLP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8356" y="371320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3596" y="441424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6159" y="5105400"/>
            <a:ext cx="5813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</a:rPr>
              <a:t>Thể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tích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của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hình</a:t>
            </a:r>
            <a:r>
              <a:rPr lang="en-US" sz="3300" b="1" dirty="0">
                <a:solidFill>
                  <a:srgbClr val="FF0000"/>
                </a:solidFill>
              </a:rPr>
              <a:t> A </a:t>
            </a:r>
            <a:r>
              <a:rPr lang="en-US" sz="3300" b="1" dirty="0" err="1">
                <a:solidFill>
                  <a:srgbClr val="FF0000"/>
                </a:solidFill>
              </a:rPr>
              <a:t>bằng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thể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tích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của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hình</a:t>
            </a:r>
            <a:r>
              <a:rPr lang="en-US" sz="3300" b="1" dirty="0">
                <a:solidFill>
                  <a:srgbClr val="FF0000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94774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1" grpId="0"/>
      <p:bldP spid="17" grpId="0"/>
      <p:bldP spid="19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50 phông nền powerpoint dễ thương, ấn tượng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918464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112" y="29216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VD3:</a:t>
            </a: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762000" y="914400"/>
            <a:ext cx="2433638" cy="2947988"/>
            <a:chOff x="336" y="1776"/>
            <a:chExt cx="1533" cy="1857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528" y="2352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33"/>
            <p:cNvSpPr>
              <a:spLocks noChangeArrowheads="1"/>
            </p:cNvSpPr>
            <p:nvPr/>
          </p:nvSpPr>
          <p:spPr bwMode="auto">
            <a:xfrm>
              <a:off x="528" y="1776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34"/>
            <p:cNvSpPr>
              <a:spLocks noChangeArrowheads="1"/>
            </p:cNvSpPr>
            <p:nvPr/>
          </p:nvSpPr>
          <p:spPr bwMode="auto">
            <a:xfrm>
              <a:off x="336" y="2544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35"/>
            <p:cNvSpPr>
              <a:spLocks noChangeArrowheads="1"/>
            </p:cNvSpPr>
            <p:nvPr/>
          </p:nvSpPr>
          <p:spPr bwMode="auto">
            <a:xfrm>
              <a:off x="336" y="1968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36"/>
            <p:cNvSpPr>
              <a:spLocks noChangeArrowheads="1"/>
            </p:cNvSpPr>
            <p:nvPr/>
          </p:nvSpPr>
          <p:spPr bwMode="auto">
            <a:xfrm>
              <a:off x="1104" y="2352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37"/>
            <p:cNvSpPr>
              <a:spLocks noChangeArrowheads="1"/>
            </p:cNvSpPr>
            <p:nvPr/>
          </p:nvSpPr>
          <p:spPr bwMode="auto">
            <a:xfrm>
              <a:off x="912" y="2544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614" y="3306"/>
              <a:ext cx="79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u="none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u="none" dirty="0">
                  <a:latin typeface="Times New Roman" pitchFamily="18" charset="0"/>
                  <a:cs typeface="Times New Roman" pitchFamily="18" charset="0"/>
                </a:rPr>
                <a:t> P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74019" y="1828800"/>
            <a:ext cx="1519238" cy="1519238"/>
            <a:chOff x="6950075" y="2462212"/>
            <a:chExt cx="1519238" cy="1519238"/>
          </a:xfrm>
        </p:grpSpPr>
        <p:sp>
          <p:nvSpPr>
            <p:cNvPr id="16" name="AutoShape 40"/>
            <p:cNvSpPr>
              <a:spLocks noChangeArrowheads="1"/>
            </p:cNvSpPr>
            <p:nvPr/>
          </p:nvSpPr>
          <p:spPr bwMode="auto">
            <a:xfrm>
              <a:off x="7254875" y="2462212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41"/>
            <p:cNvSpPr>
              <a:spLocks noChangeArrowheads="1"/>
            </p:cNvSpPr>
            <p:nvPr/>
          </p:nvSpPr>
          <p:spPr bwMode="auto">
            <a:xfrm>
              <a:off x="6950075" y="2767012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6400800" y="3317602"/>
            <a:ext cx="1301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 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17525" y="911097"/>
            <a:ext cx="1763713" cy="2433638"/>
            <a:chOff x="4479925" y="152400"/>
            <a:chExt cx="1763713" cy="2433638"/>
          </a:xfrm>
        </p:grpSpPr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4479925" y="1108075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u="none"/>
            </a:p>
          </p:txBody>
        </p:sp>
        <p:sp>
          <p:nvSpPr>
            <p:cNvPr id="20" name="AutoShape 44"/>
            <p:cNvSpPr>
              <a:spLocks noChangeArrowheads="1"/>
            </p:cNvSpPr>
            <p:nvPr/>
          </p:nvSpPr>
          <p:spPr bwMode="auto">
            <a:xfrm>
              <a:off x="5029200" y="10668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724400" y="13716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46"/>
            <p:cNvSpPr>
              <a:spLocks noChangeArrowheads="1"/>
            </p:cNvSpPr>
            <p:nvPr/>
          </p:nvSpPr>
          <p:spPr bwMode="auto">
            <a:xfrm>
              <a:off x="5029200" y="1524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auto">
            <a:xfrm>
              <a:off x="4724400" y="4572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902551" y="3317603"/>
            <a:ext cx="1379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32884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0.35538 0.0009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50885 0.000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4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50 phông nền powerpoint dễ thương, ấn tượng | ADV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918464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112" y="29216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VD3:</a:t>
            </a: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762000" y="914400"/>
            <a:ext cx="2433638" cy="2947988"/>
            <a:chOff x="336" y="1776"/>
            <a:chExt cx="1533" cy="1857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528" y="2352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33"/>
            <p:cNvSpPr>
              <a:spLocks noChangeArrowheads="1"/>
            </p:cNvSpPr>
            <p:nvPr/>
          </p:nvSpPr>
          <p:spPr bwMode="auto">
            <a:xfrm>
              <a:off x="528" y="1776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34"/>
            <p:cNvSpPr>
              <a:spLocks noChangeArrowheads="1"/>
            </p:cNvSpPr>
            <p:nvPr/>
          </p:nvSpPr>
          <p:spPr bwMode="auto">
            <a:xfrm>
              <a:off x="336" y="2544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35"/>
            <p:cNvSpPr>
              <a:spLocks noChangeArrowheads="1"/>
            </p:cNvSpPr>
            <p:nvPr/>
          </p:nvSpPr>
          <p:spPr bwMode="auto">
            <a:xfrm>
              <a:off x="336" y="1968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36"/>
            <p:cNvSpPr>
              <a:spLocks noChangeArrowheads="1"/>
            </p:cNvSpPr>
            <p:nvPr/>
          </p:nvSpPr>
          <p:spPr bwMode="auto">
            <a:xfrm>
              <a:off x="1104" y="2352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37"/>
            <p:cNvSpPr>
              <a:spLocks noChangeArrowheads="1"/>
            </p:cNvSpPr>
            <p:nvPr/>
          </p:nvSpPr>
          <p:spPr bwMode="auto">
            <a:xfrm>
              <a:off x="912" y="2544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614" y="3306"/>
              <a:ext cx="79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 u="none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u="none" dirty="0">
                  <a:latin typeface="Times New Roman" pitchFamily="18" charset="0"/>
                  <a:cs typeface="Times New Roman" pitchFamily="18" charset="0"/>
                </a:rPr>
                <a:t> P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86052" y="1833562"/>
            <a:ext cx="1519238" cy="1519238"/>
            <a:chOff x="6950075" y="2462212"/>
            <a:chExt cx="1519238" cy="1519238"/>
          </a:xfrm>
        </p:grpSpPr>
        <p:sp>
          <p:nvSpPr>
            <p:cNvPr id="16" name="AutoShape 40"/>
            <p:cNvSpPr>
              <a:spLocks noChangeArrowheads="1"/>
            </p:cNvSpPr>
            <p:nvPr/>
          </p:nvSpPr>
          <p:spPr bwMode="auto">
            <a:xfrm>
              <a:off x="7254875" y="2462212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41"/>
            <p:cNvSpPr>
              <a:spLocks noChangeArrowheads="1"/>
            </p:cNvSpPr>
            <p:nvPr/>
          </p:nvSpPr>
          <p:spPr bwMode="auto">
            <a:xfrm>
              <a:off x="6950075" y="2767012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6400800" y="3317602"/>
            <a:ext cx="1301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 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784139" y="911097"/>
            <a:ext cx="1763713" cy="2433638"/>
            <a:chOff x="4479925" y="152400"/>
            <a:chExt cx="1763713" cy="2433638"/>
          </a:xfrm>
        </p:grpSpPr>
        <p:sp>
          <p:nvSpPr>
            <p:cNvPr id="6" name="Text Box 29"/>
            <p:cNvSpPr txBox="1">
              <a:spLocks noChangeArrowheads="1"/>
            </p:cNvSpPr>
            <p:nvPr/>
          </p:nvSpPr>
          <p:spPr bwMode="auto">
            <a:xfrm>
              <a:off x="4479925" y="1108075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u="none"/>
            </a:p>
          </p:txBody>
        </p:sp>
        <p:sp>
          <p:nvSpPr>
            <p:cNvPr id="20" name="AutoShape 44"/>
            <p:cNvSpPr>
              <a:spLocks noChangeArrowheads="1"/>
            </p:cNvSpPr>
            <p:nvPr/>
          </p:nvSpPr>
          <p:spPr bwMode="auto">
            <a:xfrm>
              <a:off x="5029200" y="10668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724400" y="13716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46"/>
            <p:cNvSpPr>
              <a:spLocks noChangeArrowheads="1"/>
            </p:cNvSpPr>
            <p:nvPr/>
          </p:nvSpPr>
          <p:spPr bwMode="auto">
            <a:xfrm>
              <a:off x="5029200" y="1524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auto">
            <a:xfrm>
              <a:off x="4724400" y="457200"/>
              <a:ext cx="1214438" cy="1214438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902551" y="3317603"/>
            <a:ext cx="1379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none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u="none" dirty="0">
                <a:latin typeface="Times New Roman" pitchFamily="18" charset="0"/>
                <a:cs typeface="Times New Roman" pitchFamily="18" charset="0"/>
              </a:rPr>
              <a:t> M</a:t>
            </a: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3018503" y="4511727"/>
            <a:ext cx="57929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u="none" dirty="0" err="1"/>
              <a:t>Thể</a:t>
            </a:r>
            <a:r>
              <a:rPr lang="en-US" sz="2800" b="1" u="none" dirty="0"/>
              <a:t> </a:t>
            </a:r>
            <a:r>
              <a:rPr lang="en-US" sz="2800" b="1" u="none" dirty="0" err="1"/>
              <a:t>tích</a:t>
            </a:r>
            <a:r>
              <a:rPr lang="en-US" sz="2800" b="1" u="none" dirty="0"/>
              <a:t> </a:t>
            </a:r>
            <a:r>
              <a:rPr lang="en-US" sz="2800" b="1" u="none" dirty="0" err="1"/>
              <a:t>hình</a:t>
            </a:r>
            <a:r>
              <a:rPr lang="en-US" sz="2800" b="1" u="none" dirty="0"/>
              <a:t> P </a:t>
            </a:r>
            <a:r>
              <a:rPr lang="en-US" sz="2800" b="1" u="none" dirty="0" err="1"/>
              <a:t>bằng</a:t>
            </a:r>
            <a:r>
              <a:rPr lang="en-US" sz="2800" b="1" u="none" dirty="0"/>
              <a:t> </a:t>
            </a:r>
            <a:r>
              <a:rPr lang="en-US" sz="2800" b="1" u="none" dirty="0" err="1"/>
              <a:t>tổng</a:t>
            </a:r>
            <a:r>
              <a:rPr lang="en-US" sz="2800" b="1" u="none" dirty="0"/>
              <a:t> </a:t>
            </a:r>
            <a:r>
              <a:rPr lang="en-US" sz="2800" b="1" u="none" dirty="0" err="1"/>
              <a:t>thể</a:t>
            </a:r>
            <a:r>
              <a:rPr lang="en-US" sz="2800" b="1" u="none" dirty="0"/>
              <a:t> </a:t>
            </a:r>
            <a:r>
              <a:rPr lang="en-US" sz="2800" b="1" u="none" dirty="0" err="1"/>
              <a:t>tích</a:t>
            </a:r>
            <a:r>
              <a:rPr lang="en-US" sz="2800" b="1" u="none" dirty="0"/>
              <a:t> </a:t>
            </a:r>
            <a:r>
              <a:rPr lang="en-US" sz="2800" b="1" u="none" dirty="0" err="1"/>
              <a:t>của</a:t>
            </a:r>
            <a:r>
              <a:rPr lang="en-US" sz="2800" b="1" u="none" dirty="0"/>
              <a:t> </a:t>
            </a:r>
            <a:r>
              <a:rPr lang="en-US" sz="2800" b="1" u="none" dirty="0" err="1"/>
              <a:t>hình</a:t>
            </a:r>
            <a:r>
              <a:rPr lang="en-US" sz="2800" b="1" u="none" dirty="0"/>
              <a:t> M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u="none" dirty="0" err="1"/>
              <a:t>hình</a:t>
            </a:r>
            <a:r>
              <a:rPr lang="en-US" sz="2800" b="1" u="none" dirty="0"/>
              <a:t> 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21558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82350" y="2158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913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Top 20 hình nền powerpoint siêu dễ thương nhất định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590800"/>
            <a:ext cx="6019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</a:t>
            </a:r>
            <a:r>
              <a:rPr lang="en-US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9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tập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935609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437"/>
            <a:ext cx="9753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+ HHCN A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HLP </a:t>
            </a:r>
            <a:r>
              <a:rPr lang="en-US" dirty="0" err="1"/>
              <a:t>nhỏ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+ HHCN B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HLP </a:t>
            </a:r>
            <a:r>
              <a:rPr lang="en-US" dirty="0" err="1"/>
              <a:t>nhỏ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?</a:t>
            </a:r>
          </a:p>
        </p:txBody>
      </p: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6370637" y="3124200"/>
            <a:ext cx="2544763" cy="1874838"/>
            <a:chOff x="672" y="1227"/>
            <a:chExt cx="1603" cy="1181"/>
          </a:xfrm>
        </p:grpSpPr>
        <p:grpSp>
          <p:nvGrpSpPr>
            <p:cNvPr id="6" name="Group 85"/>
            <p:cNvGrpSpPr>
              <a:grpSpLocks/>
            </p:cNvGrpSpPr>
            <p:nvPr/>
          </p:nvGrpSpPr>
          <p:grpSpPr bwMode="auto">
            <a:xfrm>
              <a:off x="933" y="1227"/>
              <a:ext cx="1342" cy="920"/>
              <a:chOff x="912" y="1248"/>
              <a:chExt cx="1342" cy="920"/>
            </a:xfrm>
          </p:grpSpPr>
          <p:grpSp>
            <p:nvGrpSpPr>
              <p:cNvPr id="25" name="Group 68"/>
              <p:cNvGrpSpPr>
                <a:grpSpLocks/>
              </p:cNvGrpSpPr>
              <p:nvPr/>
            </p:nvGrpSpPr>
            <p:grpSpPr bwMode="auto">
              <a:xfrm>
                <a:off x="912" y="1632"/>
                <a:ext cx="1342" cy="536"/>
                <a:chOff x="1469" y="1488"/>
                <a:chExt cx="1342" cy="536"/>
              </a:xfrm>
            </p:grpSpPr>
            <p:sp>
              <p:nvSpPr>
                <p:cNvPr id="30" name="AutoShape 65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AutoShape 66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AutoShape 67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73"/>
              <p:cNvGrpSpPr>
                <a:grpSpLocks/>
              </p:cNvGrpSpPr>
              <p:nvPr/>
            </p:nvGrpSpPr>
            <p:grpSpPr bwMode="auto">
              <a:xfrm>
                <a:off x="912" y="1248"/>
                <a:ext cx="1342" cy="536"/>
                <a:chOff x="1469" y="1488"/>
                <a:chExt cx="1342" cy="536"/>
              </a:xfrm>
            </p:grpSpPr>
            <p:sp>
              <p:nvSpPr>
                <p:cNvPr id="27" name="AutoShape 74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AutoShape 75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AutoShape 76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86"/>
            <p:cNvGrpSpPr>
              <a:grpSpLocks/>
            </p:cNvGrpSpPr>
            <p:nvPr/>
          </p:nvGrpSpPr>
          <p:grpSpPr bwMode="auto">
            <a:xfrm>
              <a:off x="798" y="1362"/>
              <a:ext cx="1342" cy="920"/>
              <a:chOff x="912" y="1248"/>
              <a:chExt cx="1342" cy="920"/>
            </a:xfrm>
          </p:grpSpPr>
          <p:grpSp>
            <p:nvGrpSpPr>
              <p:cNvPr id="17" name="Group 87"/>
              <p:cNvGrpSpPr>
                <a:grpSpLocks/>
              </p:cNvGrpSpPr>
              <p:nvPr/>
            </p:nvGrpSpPr>
            <p:grpSpPr bwMode="auto">
              <a:xfrm>
                <a:off x="912" y="1632"/>
                <a:ext cx="1342" cy="536"/>
                <a:chOff x="1469" y="1488"/>
                <a:chExt cx="1342" cy="536"/>
              </a:xfrm>
            </p:grpSpPr>
            <p:sp>
              <p:nvSpPr>
                <p:cNvPr id="22" name="AutoShape 88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AutoShape 89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AutoShape 90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91"/>
              <p:cNvGrpSpPr>
                <a:grpSpLocks/>
              </p:cNvGrpSpPr>
              <p:nvPr/>
            </p:nvGrpSpPr>
            <p:grpSpPr bwMode="auto">
              <a:xfrm>
                <a:off x="912" y="1248"/>
                <a:ext cx="1342" cy="536"/>
                <a:chOff x="1469" y="1488"/>
                <a:chExt cx="1342" cy="536"/>
              </a:xfrm>
            </p:grpSpPr>
            <p:sp>
              <p:nvSpPr>
                <p:cNvPr id="19" name="AutoShape 92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AutoShape 93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AutoShape 94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95"/>
            <p:cNvGrpSpPr>
              <a:grpSpLocks/>
            </p:cNvGrpSpPr>
            <p:nvPr/>
          </p:nvGrpSpPr>
          <p:grpSpPr bwMode="auto">
            <a:xfrm>
              <a:off x="672" y="1488"/>
              <a:ext cx="1342" cy="920"/>
              <a:chOff x="912" y="1248"/>
              <a:chExt cx="1342" cy="920"/>
            </a:xfrm>
          </p:grpSpPr>
          <p:grpSp>
            <p:nvGrpSpPr>
              <p:cNvPr id="9" name="Group 96"/>
              <p:cNvGrpSpPr>
                <a:grpSpLocks/>
              </p:cNvGrpSpPr>
              <p:nvPr/>
            </p:nvGrpSpPr>
            <p:grpSpPr bwMode="auto">
              <a:xfrm>
                <a:off x="912" y="1632"/>
                <a:ext cx="1342" cy="536"/>
                <a:chOff x="1469" y="1488"/>
                <a:chExt cx="1342" cy="536"/>
              </a:xfrm>
            </p:grpSpPr>
            <p:sp>
              <p:nvSpPr>
                <p:cNvPr id="14" name="AutoShape 97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AutoShape 98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AutoShape 99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0"/>
              <p:cNvGrpSpPr>
                <a:grpSpLocks/>
              </p:cNvGrpSpPr>
              <p:nvPr/>
            </p:nvGrpSpPr>
            <p:grpSpPr bwMode="auto">
              <a:xfrm>
                <a:off x="912" y="1248"/>
                <a:ext cx="1342" cy="536"/>
                <a:chOff x="1469" y="1488"/>
                <a:chExt cx="1342" cy="536"/>
              </a:xfrm>
            </p:grpSpPr>
            <p:sp>
              <p:nvSpPr>
                <p:cNvPr id="11" name="AutoShape 101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AutoShape 102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AutoShape 103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3" name="Group 132"/>
          <p:cNvGrpSpPr>
            <a:grpSpLocks/>
          </p:cNvGrpSpPr>
          <p:nvPr/>
        </p:nvGrpSpPr>
        <p:grpSpPr bwMode="auto">
          <a:xfrm>
            <a:off x="2211387" y="3276600"/>
            <a:ext cx="2970213" cy="1674813"/>
            <a:chOff x="297" y="720"/>
            <a:chExt cx="1871" cy="1055"/>
          </a:xfrm>
        </p:grpSpPr>
        <p:grpSp>
          <p:nvGrpSpPr>
            <p:cNvPr id="34" name="Group 106"/>
            <p:cNvGrpSpPr>
              <a:grpSpLocks/>
            </p:cNvGrpSpPr>
            <p:nvPr/>
          </p:nvGrpSpPr>
          <p:grpSpPr bwMode="auto">
            <a:xfrm>
              <a:off x="432" y="720"/>
              <a:ext cx="1736" cy="920"/>
              <a:chOff x="2976" y="2016"/>
              <a:chExt cx="1736" cy="920"/>
            </a:xfrm>
          </p:grpSpPr>
          <p:grpSp>
            <p:nvGrpSpPr>
              <p:cNvPr id="48" name="Group 107"/>
              <p:cNvGrpSpPr>
                <a:grpSpLocks/>
              </p:cNvGrpSpPr>
              <p:nvPr/>
            </p:nvGrpSpPr>
            <p:grpSpPr bwMode="auto">
              <a:xfrm>
                <a:off x="2976" y="2400"/>
                <a:ext cx="1736" cy="536"/>
                <a:chOff x="2976" y="2400"/>
                <a:chExt cx="1736" cy="536"/>
              </a:xfrm>
            </p:grpSpPr>
            <p:grpSp>
              <p:nvGrpSpPr>
                <p:cNvPr id="55" name="Group 108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5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" name="AutoShape 112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113"/>
              <p:cNvGrpSpPr>
                <a:grpSpLocks/>
              </p:cNvGrpSpPr>
              <p:nvPr/>
            </p:nvGrpSpPr>
            <p:grpSpPr bwMode="auto">
              <a:xfrm>
                <a:off x="2976" y="2016"/>
                <a:ext cx="1736" cy="536"/>
                <a:chOff x="2976" y="2400"/>
                <a:chExt cx="1736" cy="536"/>
              </a:xfrm>
            </p:grpSpPr>
            <p:grpSp>
              <p:nvGrpSpPr>
                <p:cNvPr id="50" name="Group 114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52" name="AutoShape 115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AutoShape 11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117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" name="AutoShape 118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" name="Group 119"/>
            <p:cNvGrpSpPr>
              <a:grpSpLocks/>
            </p:cNvGrpSpPr>
            <p:nvPr/>
          </p:nvGrpSpPr>
          <p:grpSpPr bwMode="auto">
            <a:xfrm>
              <a:off x="297" y="855"/>
              <a:ext cx="1736" cy="920"/>
              <a:chOff x="2976" y="2016"/>
              <a:chExt cx="1736" cy="920"/>
            </a:xfrm>
          </p:grpSpPr>
          <p:grpSp>
            <p:nvGrpSpPr>
              <p:cNvPr id="36" name="Group 120"/>
              <p:cNvGrpSpPr>
                <a:grpSpLocks/>
              </p:cNvGrpSpPr>
              <p:nvPr/>
            </p:nvGrpSpPr>
            <p:grpSpPr bwMode="auto">
              <a:xfrm>
                <a:off x="2976" y="2400"/>
                <a:ext cx="1736" cy="536"/>
                <a:chOff x="2976" y="2400"/>
                <a:chExt cx="1736" cy="536"/>
              </a:xfrm>
            </p:grpSpPr>
            <p:grpSp>
              <p:nvGrpSpPr>
                <p:cNvPr id="43" name="Group 121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45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AutoShape 123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AutoShape 124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" name="AutoShape 125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126"/>
              <p:cNvGrpSpPr>
                <a:grpSpLocks/>
              </p:cNvGrpSpPr>
              <p:nvPr/>
            </p:nvGrpSpPr>
            <p:grpSpPr bwMode="auto">
              <a:xfrm>
                <a:off x="2976" y="2016"/>
                <a:ext cx="1736" cy="536"/>
                <a:chOff x="2976" y="2400"/>
                <a:chExt cx="1736" cy="536"/>
              </a:xfrm>
            </p:grpSpPr>
            <p:grpSp>
              <p:nvGrpSpPr>
                <p:cNvPr id="38" name="Group 127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40" name="AutoShape 128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AutoShape 12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AutoShape 130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AutoShape 131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0" name="Text Box 135"/>
          <p:cNvSpPr txBox="1">
            <a:spLocks noChangeArrowheads="1"/>
          </p:cNvSpPr>
          <p:nvPr/>
        </p:nvSpPr>
        <p:spPr bwMode="auto">
          <a:xfrm>
            <a:off x="2973387" y="50292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A</a:t>
            </a:r>
          </a:p>
        </p:txBody>
      </p:sp>
      <p:sp>
        <p:nvSpPr>
          <p:cNvPr id="61" name="Text Box 136"/>
          <p:cNvSpPr txBox="1">
            <a:spLocks noChangeArrowheads="1"/>
          </p:cNvSpPr>
          <p:nvPr/>
        </p:nvSpPr>
        <p:spPr bwMode="auto">
          <a:xfrm>
            <a:off x="7132637" y="50292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B</a:t>
            </a:r>
          </a:p>
        </p:txBody>
      </p:sp>
      <p:sp>
        <p:nvSpPr>
          <p:cNvPr id="62" name="Text Box 137"/>
          <p:cNvSpPr txBox="1">
            <a:spLocks noChangeArrowheads="1"/>
          </p:cNvSpPr>
          <p:nvPr/>
        </p:nvSpPr>
        <p:spPr bwMode="auto">
          <a:xfrm>
            <a:off x="1220787" y="3810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  <p:sp>
        <p:nvSpPr>
          <p:cNvPr id="63" name="Text Box 138"/>
          <p:cNvSpPr txBox="1">
            <a:spLocks noChangeArrowheads="1"/>
          </p:cNvSpPr>
          <p:nvPr/>
        </p:nvSpPr>
        <p:spPr bwMode="auto">
          <a:xfrm>
            <a:off x="5456237" y="3733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  <p:sp>
        <p:nvSpPr>
          <p:cNvPr id="64" name="AutoShape 139"/>
          <p:cNvSpPr>
            <a:spLocks/>
          </p:cNvSpPr>
          <p:nvPr/>
        </p:nvSpPr>
        <p:spPr bwMode="auto">
          <a:xfrm>
            <a:off x="2135187" y="3733800"/>
            <a:ext cx="76200" cy="609600"/>
          </a:xfrm>
          <a:prstGeom prst="leftBracket">
            <a:avLst>
              <a:gd name="adj" fmla="val 6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142"/>
          <p:cNvSpPr>
            <a:spLocks/>
          </p:cNvSpPr>
          <p:nvPr/>
        </p:nvSpPr>
        <p:spPr bwMode="auto">
          <a:xfrm>
            <a:off x="6294437" y="3719513"/>
            <a:ext cx="76200" cy="685800"/>
          </a:xfrm>
          <a:prstGeom prst="leftBracket">
            <a:avLst>
              <a:gd name="adj" fmla="val 7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437"/>
            <a:ext cx="9753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+ HHCN A </a:t>
            </a:r>
            <a:r>
              <a:rPr lang="en-US" dirty="0" err="1"/>
              <a:t>gồm</a:t>
            </a:r>
            <a:r>
              <a:rPr lang="en-US" dirty="0"/>
              <a:t> …….. HLP </a:t>
            </a:r>
            <a:r>
              <a:rPr lang="en-US" dirty="0" err="1"/>
              <a:t>nhỏ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HHCN B </a:t>
            </a:r>
            <a:r>
              <a:rPr lang="en-US" dirty="0" err="1"/>
              <a:t>gồm</a:t>
            </a:r>
            <a:r>
              <a:rPr lang="en-US" dirty="0"/>
              <a:t>  ……. HLP </a:t>
            </a:r>
            <a:r>
              <a:rPr lang="en-US" dirty="0" err="1"/>
              <a:t>nhỏ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Hình</a:t>
            </a:r>
            <a:r>
              <a:rPr lang="en-US" dirty="0"/>
              <a:t> ……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</p:txBody>
      </p: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6370637" y="3124200"/>
            <a:ext cx="2544763" cy="1874838"/>
            <a:chOff x="672" y="1227"/>
            <a:chExt cx="1603" cy="1181"/>
          </a:xfrm>
        </p:grpSpPr>
        <p:grpSp>
          <p:nvGrpSpPr>
            <p:cNvPr id="6" name="Group 85"/>
            <p:cNvGrpSpPr>
              <a:grpSpLocks/>
            </p:cNvGrpSpPr>
            <p:nvPr/>
          </p:nvGrpSpPr>
          <p:grpSpPr bwMode="auto">
            <a:xfrm>
              <a:off x="933" y="1227"/>
              <a:ext cx="1342" cy="920"/>
              <a:chOff x="912" y="1248"/>
              <a:chExt cx="1342" cy="920"/>
            </a:xfrm>
          </p:grpSpPr>
          <p:grpSp>
            <p:nvGrpSpPr>
              <p:cNvPr id="25" name="Group 68"/>
              <p:cNvGrpSpPr>
                <a:grpSpLocks/>
              </p:cNvGrpSpPr>
              <p:nvPr/>
            </p:nvGrpSpPr>
            <p:grpSpPr bwMode="auto">
              <a:xfrm>
                <a:off x="912" y="1632"/>
                <a:ext cx="1342" cy="536"/>
                <a:chOff x="1469" y="1488"/>
                <a:chExt cx="1342" cy="536"/>
              </a:xfrm>
            </p:grpSpPr>
            <p:sp>
              <p:nvSpPr>
                <p:cNvPr id="30" name="AutoShape 65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AutoShape 66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AutoShape 67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73"/>
              <p:cNvGrpSpPr>
                <a:grpSpLocks/>
              </p:cNvGrpSpPr>
              <p:nvPr/>
            </p:nvGrpSpPr>
            <p:grpSpPr bwMode="auto">
              <a:xfrm>
                <a:off x="912" y="1248"/>
                <a:ext cx="1342" cy="536"/>
                <a:chOff x="1469" y="1488"/>
                <a:chExt cx="1342" cy="536"/>
              </a:xfrm>
            </p:grpSpPr>
            <p:sp>
              <p:nvSpPr>
                <p:cNvPr id="27" name="AutoShape 74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AutoShape 75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AutoShape 76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86"/>
            <p:cNvGrpSpPr>
              <a:grpSpLocks/>
            </p:cNvGrpSpPr>
            <p:nvPr/>
          </p:nvGrpSpPr>
          <p:grpSpPr bwMode="auto">
            <a:xfrm>
              <a:off x="798" y="1362"/>
              <a:ext cx="1342" cy="920"/>
              <a:chOff x="912" y="1248"/>
              <a:chExt cx="1342" cy="920"/>
            </a:xfrm>
          </p:grpSpPr>
          <p:grpSp>
            <p:nvGrpSpPr>
              <p:cNvPr id="17" name="Group 87"/>
              <p:cNvGrpSpPr>
                <a:grpSpLocks/>
              </p:cNvGrpSpPr>
              <p:nvPr/>
            </p:nvGrpSpPr>
            <p:grpSpPr bwMode="auto">
              <a:xfrm>
                <a:off x="912" y="1632"/>
                <a:ext cx="1342" cy="536"/>
                <a:chOff x="1469" y="1488"/>
                <a:chExt cx="1342" cy="536"/>
              </a:xfrm>
            </p:grpSpPr>
            <p:sp>
              <p:nvSpPr>
                <p:cNvPr id="22" name="AutoShape 88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AutoShape 89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AutoShape 90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91"/>
              <p:cNvGrpSpPr>
                <a:grpSpLocks/>
              </p:cNvGrpSpPr>
              <p:nvPr/>
            </p:nvGrpSpPr>
            <p:grpSpPr bwMode="auto">
              <a:xfrm>
                <a:off x="912" y="1248"/>
                <a:ext cx="1342" cy="536"/>
                <a:chOff x="1469" y="1488"/>
                <a:chExt cx="1342" cy="536"/>
              </a:xfrm>
            </p:grpSpPr>
            <p:sp>
              <p:nvSpPr>
                <p:cNvPr id="19" name="AutoShape 92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AutoShape 93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AutoShape 94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95"/>
            <p:cNvGrpSpPr>
              <a:grpSpLocks/>
            </p:cNvGrpSpPr>
            <p:nvPr/>
          </p:nvGrpSpPr>
          <p:grpSpPr bwMode="auto">
            <a:xfrm>
              <a:off x="672" y="1488"/>
              <a:ext cx="1342" cy="920"/>
              <a:chOff x="912" y="1248"/>
              <a:chExt cx="1342" cy="920"/>
            </a:xfrm>
          </p:grpSpPr>
          <p:grpSp>
            <p:nvGrpSpPr>
              <p:cNvPr id="9" name="Group 96"/>
              <p:cNvGrpSpPr>
                <a:grpSpLocks/>
              </p:cNvGrpSpPr>
              <p:nvPr/>
            </p:nvGrpSpPr>
            <p:grpSpPr bwMode="auto">
              <a:xfrm>
                <a:off x="912" y="1632"/>
                <a:ext cx="1342" cy="536"/>
                <a:chOff x="1469" y="1488"/>
                <a:chExt cx="1342" cy="536"/>
              </a:xfrm>
            </p:grpSpPr>
            <p:sp>
              <p:nvSpPr>
                <p:cNvPr id="14" name="AutoShape 97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AutoShape 98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AutoShape 99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00"/>
              <p:cNvGrpSpPr>
                <a:grpSpLocks/>
              </p:cNvGrpSpPr>
              <p:nvPr/>
            </p:nvGrpSpPr>
            <p:grpSpPr bwMode="auto">
              <a:xfrm>
                <a:off x="912" y="1248"/>
                <a:ext cx="1342" cy="536"/>
                <a:chOff x="1469" y="1488"/>
                <a:chExt cx="1342" cy="536"/>
              </a:xfrm>
            </p:grpSpPr>
            <p:sp>
              <p:nvSpPr>
                <p:cNvPr id="11" name="AutoShape 101"/>
                <p:cNvSpPr>
                  <a:spLocks noChangeArrowheads="1"/>
                </p:cNvSpPr>
                <p:nvPr/>
              </p:nvSpPr>
              <p:spPr bwMode="auto">
                <a:xfrm>
                  <a:off x="1469" y="149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AutoShape 102"/>
                <p:cNvSpPr>
                  <a:spLocks noChangeArrowheads="1"/>
                </p:cNvSpPr>
                <p:nvPr/>
              </p:nvSpPr>
              <p:spPr bwMode="auto">
                <a:xfrm>
                  <a:off x="1872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AutoShape 103"/>
                <p:cNvSpPr>
                  <a:spLocks noChangeArrowheads="1"/>
                </p:cNvSpPr>
                <p:nvPr/>
              </p:nvSpPr>
              <p:spPr bwMode="auto">
                <a:xfrm>
                  <a:off x="2275" y="1488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3" name="Group 132"/>
          <p:cNvGrpSpPr>
            <a:grpSpLocks/>
          </p:cNvGrpSpPr>
          <p:nvPr/>
        </p:nvGrpSpPr>
        <p:grpSpPr bwMode="auto">
          <a:xfrm>
            <a:off x="2211387" y="3276600"/>
            <a:ext cx="2970213" cy="1674813"/>
            <a:chOff x="297" y="720"/>
            <a:chExt cx="1871" cy="1055"/>
          </a:xfrm>
        </p:grpSpPr>
        <p:grpSp>
          <p:nvGrpSpPr>
            <p:cNvPr id="34" name="Group 106"/>
            <p:cNvGrpSpPr>
              <a:grpSpLocks/>
            </p:cNvGrpSpPr>
            <p:nvPr/>
          </p:nvGrpSpPr>
          <p:grpSpPr bwMode="auto">
            <a:xfrm>
              <a:off x="432" y="720"/>
              <a:ext cx="1736" cy="920"/>
              <a:chOff x="2976" y="2016"/>
              <a:chExt cx="1736" cy="920"/>
            </a:xfrm>
          </p:grpSpPr>
          <p:grpSp>
            <p:nvGrpSpPr>
              <p:cNvPr id="48" name="Group 107"/>
              <p:cNvGrpSpPr>
                <a:grpSpLocks/>
              </p:cNvGrpSpPr>
              <p:nvPr/>
            </p:nvGrpSpPr>
            <p:grpSpPr bwMode="auto">
              <a:xfrm>
                <a:off x="2976" y="2400"/>
                <a:ext cx="1736" cy="536"/>
                <a:chOff x="2976" y="2400"/>
                <a:chExt cx="1736" cy="536"/>
              </a:xfrm>
            </p:grpSpPr>
            <p:grpSp>
              <p:nvGrpSpPr>
                <p:cNvPr id="55" name="Group 108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57" name="AutoShape 109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AutoShape 11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AutoShape 111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" name="AutoShape 112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113"/>
              <p:cNvGrpSpPr>
                <a:grpSpLocks/>
              </p:cNvGrpSpPr>
              <p:nvPr/>
            </p:nvGrpSpPr>
            <p:grpSpPr bwMode="auto">
              <a:xfrm>
                <a:off x="2976" y="2016"/>
                <a:ext cx="1736" cy="536"/>
                <a:chOff x="2976" y="2400"/>
                <a:chExt cx="1736" cy="536"/>
              </a:xfrm>
            </p:grpSpPr>
            <p:grpSp>
              <p:nvGrpSpPr>
                <p:cNvPr id="50" name="Group 114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52" name="AutoShape 115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AutoShape 11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AutoShape 117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" name="AutoShape 118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" name="Group 119"/>
            <p:cNvGrpSpPr>
              <a:grpSpLocks/>
            </p:cNvGrpSpPr>
            <p:nvPr/>
          </p:nvGrpSpPr>
          <p:grpSpPr bwMode="auto">
            <a:xfrm>
              <a:off x="297" y="855"/>
              <a:ext cx="1736" cy="920"/>
              <a:chOff x="2976" y="2016"/>
              <a:chExt cx="1736" cy="920"/>
            </a:xfrm>
          </p:grpSpPr>
          <p:grpSp>
            <p:nvGrpSpPr>
              <p:cNvPr id="36" name="Group 120"/>
              <p:cNvGrpSpPr>
                <a:grpSpLocks/>
              </p:cNvGrpSpPr>
              <p:nvPr/>
            </p:nvGrpSpPr>
            <p:grpSpPr bwMode="auto">
              <a:xfrm>
                <a:off x="2976" y="2400"/>
                <a:ext cx="1736" cy="536"/>
                <a:chOff x="2976" y="2400"/>
                <a:chExt cx="1736" cy="536"/>
              </a:xfrm>
            </p:grpSpPr>
            <p:grpSp>
              <p:nvGrpSpPr>
                <p:cNvPr id="43" name="Group 121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45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AutoShape 123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AutoShape 124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" name="AutoShape 125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126"/>
              <p:cNvGrpSpPr>
                <a:grpSpLocks/>
              </p:cNvGrpSpPr>
              <p:nvPr/>
            </p:nvGrpSpPr>
            <p:grpSpPr bwMode="auto">
              <a:xfrm>
                <a:off x="2976" y="2016"/>
                <a:ext cx="1736" cy="536"/>
                <a:chOff x="2976" y="2400"/>
                <a:chExt cx="1736" cy="536"/>
              </a:xfrm>
            </p:grpSpPr>
            <p:grpSp>
              <p:nvGrpSpPr>
                <p:cNvPr id="38" name="Group 127"/>
                <p:cNvGrpSpPr>
                  <a:grpSpLocks/>
                </p:cNvGrpSpPr>
                <p:nvPr/>
              </p:nvGrpSpPr>
              <p:grpSpPr bwMode="auto">
                <a:xfrm>
                  <a:off x="2976" y="2400"/>
                  <a:ext cx="1342" cy="536"/>
                  <a:chOff x="1469" y="1488"/>
                  <a:chExt cx="1342" cy="536"/>
                </a:xfrm>
              </p:grpSpPr>
              <p:sp>
                <p:nvSpPr>
                  <p:cNvPr id="40" name="AutoShape 128"/>
                  <p:cNvSpPr>
                    <a:spLocks noChangeArrowheads="1"/>
                  </p:cNvSpPr>
                  <p:nvPr/>
                </p:nvSpPr>
                <p:spPr bwMode="auto">
                  <a:xfrm>
                    <a:off x="1469" y="1490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AutoShape 12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" name="AutoShape 130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1488"/>
                    <a:ext cx="536" cy="534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AutoShape 131"/>
                <p:cNvSpPr>
                  <a:spLocks noChangeArrowheads="1"/>
                </p:cNvSpPr>
                <p:nvPr/>
              </p:nvSpPr>
              <p:spPr bwMode="auto">
                <a:xfrm>
                  <a:off x="4176" y="2400"/>
                  <a:ext cx="536" cy="53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0" name="Text Box 135"/>
          <p:cNvSpPr txBox="1">
            <a:spLocks noChangeArrowheads="1"/>
          </p:cNvSpPr>
          <p:nvPr/>
        </p:nvSpPr>
        <p:spPr bwMode="auto">
          <a:xfrm>
            <a:off x="2973387" y="50292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A</a:t>
            </a:r>
          </a:p>
        </p:txBody>
      </p:sp>
      <p:sp>
        <p:nvSpPr>
          <p:cNvPr id="61" name="Text Box 136"/>
          <p:cNvSpPr txBox="1">
            <a:spLocks noChangeArrowheads="1"/>
          </p:cNvSpPr>
          <p:nvPr/>
        </p:nvSpPr>
        <p:spPr bwMode="auto">
          <a:xfrm>
            <a:off x="7132637" y="50292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B</a:t>
            </a:r>
          </a:p>
        </p:txBody>
      </p:sp>
      <p:sp>
        <p:nvSpPr>
          <p:cNvPr id="62" name="Text Box 137"/>
          <p:cNvSpPr txBox="1">
            <a:spLocks noChangeArrowheads="1"/>
          </p:cNvSpPr>
          <p:nvPr/>
        </p:nvSpPr>
        <p:spPr bwMode="auto">
          <a:xfrm>
            <a:off x="1220787" y="3810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  <p:sp>
        <p:nvSpPr>
          <p:cNvPr id="63" name="Text Box 138"/>
          <p:cNvSpPr txBox="1">
            <a:spLocks noChangeArrowheads="1"/>
          </p:cNvSpPr>
          <p:nvPr/>
        </p:nvSpPr>
        <p:spPr bwMode="auto">
          <a:xfrm>
            <a:off x="5456237" y="3733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  <p:sp>
        <p:nvSpPr>
          <p:cNvPr id="64" name="AutoShape 139"/>
          <p:cNvSpPr>
            <a:spLocks/>
          </p:cNvSpPr>
          <p:nvPr/>
        </p:nvSpPr>
        <p:spPr bwMode="auto">
          <a:xfrm>
            <a:off x="2135187" y="3733800"/>
            <a:ext cx="76200" cy="609600"/>
          </a:xfrm>
          <a:prstGeom prst="leftBracket">
            <a:avLst>
              <a:gd name="adj" fmla="val 6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AutoShape 142"/>
          <p:cNvSpPr>
            <a:spLocks/>
          </p:cNvSpPr>
          <p:nvPr/>
        </p:nvSpPr>
        <p:spPr bwMode="auto">
          <a:xfrm>
            <a:off x="6294437" y="3719513"/>
            <a:ext cx="76200" cy="685800"/>
          </a:xfrm>
          <a:prstGeom prst="leftBracket">
            <a:avLst>
              <a:gd name="adj" fmla="val 7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30100" y="109162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214571" y="170122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794302" y="22860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849333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7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2: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437"/>
            <a:ext cx="9753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+ HHCN A </a:t>
            </a:r>
            <a:r>
              <a:rPr lang="en-US" dirty="0" err="1"/>
              <a:t>gồm</a:t>
            </a:r>
            <a:r>
              <a:rPr lang="en-US" dirty="0"/>
              <a:t> …… HLP </a:t>
            </a:r>
            <a:r>
              <a:rPr lang="en-US" dirty="0" err="1"/>
              <a:t>nhỏ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HHCN B </a:t>
            </a:r>
            <a:r>
              <a:rPr lang="en-US" dirty="0" err="1"/>
              <a:t>gồm</a:t>
            </a:r>
            <a:r>
              <a:rPr lang="en-US" dirty="0"/>
              <a:t> …… HLP </a:t>
            </a:r>
            <a:r>
              <a:rPr lang="en-US" dirty="0" err="1"/>
              <a:t>nhỏ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B.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B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6" name="Group 131"/>
          <p:cNvGrpSpPr>
            <a:grpSpLocks/>
          </p:cNvGrpSpPr>
          <p:nvPr/>
        </p:nvGrpSpPr>
        <p:grpSpPr bwMode="auto">
          <a:xfrm>
            <a:off x="762000" y="3657600"/>
            <a:ext cx="3838575" cy="2562225"/>
            <a:chOff x="969" y="432"/>
            <a:chExt cx="2418" cy="1614"/>
          </a:xfrm>
        </p:grpSpPr>
        <p:grpSp>
          <p:nvGrpSpPr>
            <p:cNvPr id="67" name="Group 90"/>
            <p:cNvGrpSpPr>
              <a:grpSpLocks/>
            </p:cNvGrpSpPr>
            <p:nvPr/>
          </p:nvGrpSpPr>
          <p:grpSpPr bwMode="auto">
            <a:xfrm>
              <a:off x="1104" y="432"/>
              <a:ext cx="2283" cy="1478"/>
              <a:chOff x="1104" y="432"/>
              <a:chExt cx="3261" cy="2112"/>
            </a:xfrm>
          </p:grpSpPr>
          <p:grpSp>
            <p:nvGrpSpPr>
              <p:cNvPr id="90" name="Group 31"/>
              <p:cNvGrpSpPr>
                <a:grpSpLocks/>
              </p:cNvGrpSpPr>
              <p:nvPr/>
            </p:nvGrpSpPr>
            <p:grpSpPr bwMode="auto">
              <a:xfrm>
                <a:off x="1296" y="432"/>
                <a:ext cx="3069" cy="1920"/>
                <a:chOff x="1296" y="432"/>
                <a:chExt cx="3069" cy="1920"/>
              </a:xfrm>
            </p:grpSpPr>
            <p:grpSp>
              <p:nvGrpSpPr>
                <p:cNvPr id="113" name="Group 9"/>
                <p:cNvGrpSpPr>
                  <a:grpSpLocks/>
                </p:cNvGrpSpPr>
                <p:nvPr/>
              </p:nvGrpSpPr>
              <p:grpSpPr bwMode="auto">
                <a:xfrm>
                  <a:off x="1296" y="1584"/>
                  <a:ext cx="3069" cy="768"/>
                  <a:chOff x="1200" y="1728"/>
                  <a:chExt cx="3069" cy="768"/>
                </a:xfrm>
              </p:grpSpPr>
              <p:sp>
                <p:nvSpPr>
                  <p:cNvPr id="128" name="AutoShape 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731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AutoShape 3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AutoShape 6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31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2928" y="1728"/>
                    <a:ext cx="1341" cy="765"/>
                    <a:chOff x="960" y="2688"/>
                    <a:chExt cx="1341" cy="765"/>
                  </a:xfrm>
                </p:grpSpPr>
                <p:sp>
                  <p:nvSpPr>
                    <p:cNvPr id="132" name="AutoShap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4" name="Group 17"/>
                <p:cNvGrpSpPr>
                  <a:grpSpLocks/>
                </p:cNvGrpSpPr>
                <p:nvPr/>
              </p:nvGrpSpPr>
              <p:grpSpPr bwMode="auto">
                <a:xfrm>
                  <a:off x="1296" y="1008"/>
                  <a:ext cx="3069" cy="768"/>
                  <a:chOff x="1200" y="1728"/>
                  <a:chExt cx="3069" cy="768"/>
                </a:xfrm>
              </p:grpSpPr>
              <p:sp>
                <p:nvSpPr>
                  <p:cNvPr id="122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731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28" y="1728"/>
                    <a:ext cx="1341" cy="765"/>
                    <a:chOff x="960" y="2688"/>
                    <a:chExt cx="1341" cy="765"/>
                  </a:xfrm>
                </p:grpSpPr>
                <p:sp>
                  <p:nvSpPr>
                    <p:cNvPr id="126" name="AutoShap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5" name="Group 24"/>
                <p:cNvGrpSpPr>
                  <a:grpSpLocks/>
                </p:cNvGrpSpPr>
                <p:nvPr/>
              </p:nvGrpSpPr>
              <p:grpSpPr bwMode="auto">
                <a:xfrm>
                  <a:off x="1296" y="432"/>
                  <a:ext cx="3069" cy="768"/>
                  <a:chOff x="1200" y="1728"/>
                  <a:chExt cx="3069" cy="768"/>
                </a:xfrm>
              </p:grpSpPr>
              <p:sp>
                <p:nvSpPr>
                  <p:cNvPr id="116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731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AutoShape 27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9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928" y="1728"/>
                    <a:ext cx="1341" cy="765"/>
                    <a:chOff x="960" y="2688"/>
                    <a:chExt cx="1341" cy="765"/>
                  </a:xfrm>
                </p:grpSpPr>
                <p:sp>
                  <p:nvSpPr>
                    <p:cNvPr id="120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1" name="Group 46"/>
              <p:cNvGrpSpPr>
                <a:grpSpLocks/>
              </p:cNvGrpSpPr>
              <p:nvPr/>
            </p:nvGrpSpPr>
            <p:grpSpPr bwMode="auto">
              <a:xfrm>
                <a:off x="1104" y="624"/>
                <a:ext cx="3069" cy="1920"/>
                <a:chOff x="1296" y="432"/>
                <a:chExt cx="3069" cy="1920"/>
              </a:xfrm>
            </p:grpSpPr>
            <p:grpSp>
              <p:nvGrpSpPr>
                <p:cNvPr id="92" name="Group 47"/>
                <p:cNvGrpSpPr>
                  <a:grpSpLocks/>
                </p:cNvGrpSpPr>
                <p:nvPr/>
              </p:nvGrpSpPr>
              <p:grpSpPr bwMode="auto">
                <a:xfrm>
                  <a:off x="1296" y="1584"/>
                  <a:ext cx="3069" cy="768"/>
                  <a:chOff x="1200" y="1728"/>
                  <a:chExt cx="3069" cy="768"/>
                </a:xfrm>
              </p:grpSpPr>
              <p:sp>
                <p:nvSpPr>
                  <p:cNvPr id="107" name="AutoShape 4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731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AutoShape 49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AutoShape 50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10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2928" y="1728"/>
                    <a:ext cx="1341" cy="765"/>
                    <a:chOff x="960" y="2688"/>
                    <a:chExt cx="1341" cy="765"/>
                  </a:xfrm>
                </p:grpSpPr>
                <p:sp>
                  <p:nvSpPr>
                    <p:cNvPr id="111" name="AutoShap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AutoShap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3" name="Group 54"/>
                <p:cNvGrpSpPr>
                  <a:grpSpLocks/>
                </p:cNvGrpSpPr>
                <p:nvPr/>
              </p:nvGrpSpPr>
              <p:grpSpPr bwMode="auto">
                <a:xfrm>
                  <a:off x="1296" y="1008"/>
                  <a:ext cx="3069" cy="768"/>
                  <a:chOff x="1200" y="1728"/>
                  <a:chExt cx="3069" cy="768"/>
                </a:xfrm>
              </p:grpSpPr>
              <p:sp>
                <p:nvSpPr>
                  <p:cNvPr id="101" name="AutoShape 55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731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AutoShape 56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AutoShape 57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4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2928" y="1728"/>
                    <a:ext cx="1341" cy="765"/>
                    <a:chOff x="960" y="2688"/>
                    <a:chExt cx="1341" cy="765"/>
                  </a:xfrm>
                </p:grpSpPr>
                <p:sp>
                  <p:nvSpPr>
                    <p:cNvPr id="105" name="AutoShap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AutoShap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4" name="Group 61"/>
                <p:cNvGrpSpPr>
                  <a:grpSpLocks/>
                </p:cNvGrpSpPr>
                <p:nvPr/>
              </p:nvGrpSpPr>
              <p:grpSpPr bwMode="auto">
                <a:xfrm>
                  <a:off x="1296" y="432"/>
                  <a:ext cx="3069" cy="768"/>
                  <a:chOff x="1200" y="1728"/>
                  <a:chExt cx="3069" cy="768"/>
                </a:xfrm>
              </p:grpSpPr>
              <p:sp>
                <p:nvSpPr>
                  <p:cNvPr id="95" name="AutoShape 6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731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AutoShape 63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172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8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2928" y="1728"/>
                    <a:ext cx="1341" cy="765"/>
                    <a:chOff x="960" y="2688"/>
                    <a:chExt cx="1341" cy="765"/>
                  </a:xfrm>
                </p:grpSpPr>
                <p:sp>
                  <p:nvSpPr>
                    <p:cNvPr id="99" name="AutoShap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0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AutoShap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6" y="2688"/>
                      <a:ext cx="765" cy="765"/>
                    </a:xfrm>
                    <a:prstGeom prst="cube">
                      <a:avLst>
                        <a:gd name="adj" fmla="val 25000"/>
                      </a:avLst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68" name="Group 68"/>
            <p:cNvGrpSpPr>
              <a:grpSpLocks/>
            </p:cNvGrpSpPr>
            <p:nvPr/>
          </p:nvGrpSpPr>
          <p:grpSpPr bwMode="auto">
            <a:xfrm>
              <a:off x="969" y="702"/>
              <a:ext cx="2148" cy="1344"/>
              <a:chOff x="1296" y="432"/>
              <a:chExt cx="3069" cy="1920"/>
            </a:xfrm>
          </p:grpSpPr>
          <p:grpSp>
            <p:nvGrpSpPr>
              <p:cNvPr id="69" name="Group 69"/>
              <p:cNvGrpSpPr>
                <a:grpSpLocks/>
              </p:cNvGrpSpPr>
              <p:nvPr/>
            </p:nvGrpSpPr>
            <p:grpSpPr bwMode="auto">
              <a:xfrm>
                <a:off x="1296" y="1584"/>
                <a:ext cx="3069" cy="768"/>
                <a:chOff x="1200" y="1728"/>
                <a:chExt cx="3069" cy="768"/>
              </a:xfrm>
            </p:grpSpPr>
            <p:sp>
              <p:nvSpPr>
                <p:cNvPr id="84" name="AutoShape 70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AutoShape 71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AutoShape 72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7" name="Group 73"/>
                <p:cNvGrpSpPr>
                  <a:grpSpLocks/>
                </p:cNvGrpSpPr>
                <p:nvPr/>
              </p:nvGrpSpPr>
              <p:grpSpPr bwMode="auto">
                <a:xfrm>
                  <a:off x="2928" y="1728"/>
                  <a:ext cx="1341" cy="765"/>
                  <a:chOff x="960" y="2688"/>
                  <a:chExt cx="1341" cy="765"/>
                </a:xfrm>
              </p:grpSpPr>
              <p:sp>
                <p:nvSpPr>
                  <p:cNvPr id="88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268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536" y="268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0" name="Group 76"/>
              <p:cNvGrpSpPr>
                <a:grpSpLocks/>
              </p:cNvGrpSpPr>
              <p:nvPr/>
            </p:nvGrpSpPr>
            <p:grpSpPr bwMode="auto">
              <a:xfrm>
                <a:off x="1296" y="1008"/>
                <a:ext cx="3069" cy="768"/>
                <a:chOff x="1200" y="1728"/>
                <a:chExt cx="3069" cy="768"/>
              </a:xfrm>
            </p:grpSpPr>
            <p:sp>
              <p:nvSpPr>
                <p:cNvPr id="78" name="AutoShape 77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AutoShape 78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AutoShape 79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1" name="Group 80"/>
                <p:cNvGrpSpPr>
                  <a:grpSpLocks/>
                </p:cNvGrpSpPr>
                <p:nvPr/>
              </p:nvGrpSpPr>
              <p:grpSpPr bwMode="auto">
                <a:xfrm>
                  <a:off x="2928" y="1728"/>
                  <a:ext cx="1341" cy="765"/>
                  <a:chOff x="960" y="2688"/>
                  <a:chExt cx="1341" cy="765"/>
                </a:xfrm>
              </p:grpSpPr>
              <p:sp>
                <p:nvSpPr>
                  <p:cNvPr id="82" name="AutoShape 81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268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1536" y="268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1" name="Group 83"/>
              <p:cNvGrpSpPr>
                <a:grpSpLocks/>
              </p:cNvGrpSpPr>
              <p:nvPr/>
            </p:nvGrpSpPr>
            <p:grpSpPr bwMode="auto">
              <a:xfrm>
                <a:off x="1296" y="432"/>
                <a:ext cx="3069" cy="768"/>
                <a:chOff x="1200" y="1728"/>
                <a:chExt cx="3069" cy="768"/>
              </a:xfrm>
            </p:grpSpPr>
            <p:sp>
              <p:nvSpPr>
                <p:cNvPr id="72" name="AutoShape 84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AutoShape 85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AutoShape 86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5" name="Group 87"/>
                <p:cNvGrpSpPr>
                  <a:grpSpLocks/>
                </p:cNvGrpSpPr>
                <p:nvPr/>
              </p:nvGrpSpPr>
              <p:grpSpPr bwMode="auto">
                <a:xfrm>
                  <a:off x="2928" y="1728"/>
                  <a:ext cx="1341" cy="765"/>
                  <a:chOff x="960" y="2688"/>
                  <a:chExt cx="1341" cy="765"/>
                </a:xfrm>
              </p:grpSpPr>
              <p:sp>
                <p:nvSpPr>
                  <p:cNvPr id="76" name="AutoShape 88"/>
                  <p:cNvSpPr>
                    <a:spLocks noChangeArrowheads="1"/>
                  </p:cNvSpPr>
                  <p:nvPr/>
                </p:nvSpPr>
                <p:spPr bwMode="auto">
                  <a:xfrm>
                    <a:off x="960" y="268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AutoShape 89"/>
                  <p:cNvSpPr>
                    <a:spLocks noChangeArrowheads="1"/>
                  </p:cNvSpPr>
                  <p:nvPr/>
                </p:nvSpPr>
                <p:spPr bwMode="auto">
                  <a:xfrm>
                    <a:off x="1536" y="2688"/>
                    <a:ext cx="765" cy="765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34" name="Group 132"/>
          <p:cNvGrpSpPr>
            <a:grpSpLocks/>
          </p:cNvGrpSpPr>
          <p:nvPr/>
        </p:nvGrpSpPr>
        <p:grpSpPr bwMode="auto">
          <a:xfrm>
            <a:off x="5715000" y="3657600"/>
            <a:ext cx="2544763" cy="2549525"/>
            <a:chOff x="2907" y="1920"/>
            <a:chExt cx="1603" cy="1606"/>
          </a:xfrm>
        </p:grpSpPr>
        <p:grpSp>
          <p:nvGrpSpPr>
            <p:cNvPr id="135" name="Group 91"/>
            <p:cNvGrpSpPr>
              <a:grpSpLocks/>
            </p:cNvGrpSpPr>
            <p:nvPr/>
          </p:nvGrpSpPr>
          <p:grpSpPr bwMode="auto">
            <a:xfrm>
              <a:off x="3168" y="1920"/>
              <a:ext cx="1342" cy="1342"/>
              <a:chOff x="1200" y="576"/>
              <a:chExt cx="1917" cy="1920"/>
            </a:xfrm>
          </p:grpSpPr>
          <p:grpSp>
            <p:nvGrpSpPr>
              <p:cNvPr id="160" name="Group 92"/>
              <p:cNvGrpSpPr>
                <a:grpSpLocks/>
              </p:cNvGrpSpPr>
              <p:nvPr/>
            </p:nvGrpSpPr>
            <p:grpSpPr bwMode="auto">
              <a:xfrm>
                <a:off x="1200" y="1728"/>
                <a:ext cx="1917" cy="768"/>
                <a:chOff x="1200" y="1728"/>
                <a:chExt cx="1917" cy="768"/>
              </a:xfrm>
            </p:grpSpPr>
            <p:sp>
              <p:nvSpPr>
                <p:cNvPr id="169" name="AutoShape 93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AutoShape 94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AutoShape 95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" name="Group 96"/>
              <p:cNvGrpSpPr>
                <a:grpSpLocks/>
              </p:cNvGrpSpPr>
              <p:nvPr/>
            </p:nvGrpSpPr>
            <p:grpSpPr bwMode="auto">
              <a:xfrm>
                <a:off x="1200" y="1152"/>
                <a:ext cx="1917" cy="768"/>
                <a:chOff x="1200" y="1728"/>
                <a:chExt cx="1917" cy="768"/>
              </a:xfrm>
            </p:grpSpPr>
            <p:sp>
              <p:nvSpPr>
                <p:cNvPr id="166" name="AutoShape 97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" name="AutoShape 98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AutoShape 99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2" name="Group 100"/>
              <p:cNvGrpSpPr>
                <a:grpSpLocks/>
              </p:cNvGrpSpPr>
              <p:nvPr/>
            </p:nvGrpSpPr>
            <p:grpSpPr bwMode="auto">
              <a:xfrm>
                <a:off x="1200" y="576"/>
                <a:ext cx="1917" cy="768"/>
                <a:chOff x="1200" y="1728"/>
                <a:chExt cx="1917" cy="768"/>
              </a:xfrm>
            </p:grpSpPr>
            <p:sp>
              <p:nvSpPr>
                <p:cNvPr id="163" name="AutoShape 101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" name="AutoShape 102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" name="AutoShape 103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6" name="Group 104"/>
            <p:cNvGrpSpPr>
              <a:grpSpLocks/>
            </p:cNvGrpSpPr>
            <p:nvPr/>
          </p:nvGrpSpPr>
          <p:grpSpPr bwMode="auto">
            <a:xfrm>
              <a:off x="3033" y="2055"/>
              <a:ext cx="1342" cy="1342"/>
              <a:chOff x="1200" y="576"/>
              <a:chExt cx="1917" cy="1920"/>
            </a:xfrm>
          </p:grpSpPr>
          <p:grpSp>
            <p:nvGrpSpPr>
              <p:cNvPr id="148" name="Group 105"/>
              <p:cNvGrpSpPr>
                <a:grpSpLocks/>
              </p:cNvGrpSpPr>
              <p:nvPr/>
            </p:nvGrpSpPr>
            <p:grpSpPr bwMode="auto">
              <a:xfrm>
                <a:off x="1200" y="1728"/>
                <a:ext cx="1917" cy="768"/>
                <a:chOff x="1200" y="1728"/>
                <a:chExt cx="1917" cy="768"/>
              </a:xfrm>
            </p:grpSpPr>
            <p:sp>
              <p:nvSpPr>
                <p:cNvPr id="157" name="AutoShape 106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AutoShape 107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" name="AutoShape 108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9" name="Group 109"/>
              <p:cNvGrpSpPr>
                <a:grpSpLocks/>
              </p:cNvGrpSpPr>
              <p:nvPr/>
            </p:nvGrpSpPr>
            <p:grpSpPr bwMode="auto">
              <a:xfrm>
                <a:off x="1200" y="1152"/>
                <a:ext cx="1917" cy="768"/>
                <a:chOff x="1200" y="1728"/>
                <a:chExt cx="1917" cy="768"/>
              </a:xfrm>
            </p:grpSpPr>
            <p:sp>
              <p:nvSpPr>
                <p:cNvPr id="154" name="AutoShape 110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" name="AutoShape 111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" name="AutoShape 112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113"/>
              <p:cNvGrpSpPr>
                <a:grpSpLocks/>
              </p:cNvGrpSpPr>
              <p:nvPr/>
            </p:nvGrpSpPr>
            <p:grpSpPr bwMode="auto">
              <a:xfrm>
                <a:off x="1200" y="576"/>
                <a:ext cx="1917" cy="768"/>
                <a:chOff x="1200" y="1728"/>
                <a:chExt cx="1917" cy="768"/>
              </a:xfrm>
            </p:grpSpPr>
            <p:sp>
              <p:nvSpPr>
                <p:cNvPr id="151" name="AutoShape 114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2" name="AutoShape 115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" name="AutoShape 116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130"/>
            <p:cNvGrpSpPr>
              <a:grpSpLocks/>
            </p:cNvGrpSpPr>
            <p:nvPr/>
          </p:nvGrpSpPr>
          <p:grpSpPr bwMode="auto">
            <a:xfrm>
              <a:off x="2907" y="2184"/>
              <a:ext cx="1342" cy="1342"/>
              <a:chOff x="336" y="2544"/>
              <a:chExt cx="1342" cy="1342"/>
            </a:xfrm>
          </p:grpSpPr>
          <p:grpSp>
            <p:nvGrpSpPr>
              <p:cNvPr id="138" name="Group 118"/>
              <p:cNvGrpSpPr>
                <a:grpSpLocks/>
              </p:cNvGrpSpPr>
              <p:nvPr/>
            </p:nvGrpSpPr>
            <p:grpSpPr bwMode="auto">
              <a:xfrm>
                <a:off x="336" y="3349"/>
                <a:ext cx="1342" cy="537"/>
                <a:chOff x="1200" y="1728"/>
                <a:chExt cx="1917" cy="768"/>
              </a:xfrm>
            </p:grpSpPr>
            <p:sp>
              <p:nvSpPr>
                <p:cNvPr id="145" name="AutoShape 119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" name="AutoShape 120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AutoShape 121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oup 122"/>
              <p:cNvGrpSpPr>
                <a:grpSpLocks/>
              </p:cNvGrpSpPr>
              <p:nvPr/>
            </p:nvGrpSpPr>
            <p:grpSpPr bwMode="auto">
              <a:xfrm>
                <a:off x="336" y="2947"/>
                <a:ext cx="1342" cy="536"/>
                <a:chOff x="1200" y="1728"/>
                <a:chExt cx="1917" cy="768"/>
              </a:xfrm>
            </p:grpSpPr>
            <p:sp>
              <p:nvSpPr>
                <p:cNvPr id="142" name="AutoShape 123"/>
                <p:cNvSpPr>
                  <a:spLocks noChangeArrowheads="1"/>
                </p:cNvSpPr>
                <p:nvPr/>
              </p:nvSpPr>
              <p:spPr bwMode="auto">
                <a:xfrm>
                  <a:off x="1200" y="1731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AutoShape 124"/>
                <p:cNvSpPr>
                  <a:spLocks noChangeArrowheads="1"/>
                </p:cNvSpPr>
                <p:nvPr/>
              </p:nvSpPr>
              <p:spPr bwMode="auto">
                <a:xfrm>
                  <a:off x="1776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AutoShape 125"/>
                <p:cNvSpPr>
                  <a:spLocks noChangeArrowheads="1"/>
                </p:cNvSpPr>
                <p:nvPr/>
              </p:nvSpPr>
              <p:spPr bwMode="auto">
                <a:xfrm>
                  <a:off x="2352" y="1728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0" name="AutoShape 127"/>
              <p:cNvSpPr>
                <a:spLocks noChangeArrowheads="1"/>
              </p:cNvSpPr>
              <p:nvPr/>
            </p:nvSpPr>
            <p:spPr bwMode="auto">
              <a:xfrm>
                <a:off x="336" y="2546"/>
                <a:ext cx="536" cy="53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AutoShape 128"/>
              <p:cNvSpPr>
                <a:spLocks noChangeArrowheads="1"/>
              </p:cNvSpPr>
              <p:nvPr/>
            </p:nvSpPr>
            <p:spPr bwMode="auto">
              <a:xfrm>
                <a:off x="739" y="2544"/>
                <a:ext cx="536" cy="53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2" name="Text Box 140"/>
          <p:cNvSpPr txBox="1">
            <a:spLocks noChangeArrowheads="1"/>
          </p:cNvSpPr>
          <p:nvPr/>
        </p:nvSpPr>
        <p:spPr bwMode="auto">
          <a:xfrm>
            <a:off x="2133600" y="62484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A</a:t>
            </a:r>
          </a:p>
        </p:txBody>
      </p:sp>
      <p:sp>
        <p:nvSpPr>
          <p:cNvPr id="173" name="Text Box 141"/>
          <p:cNvSpPr txBox="1">
            <a:spLocks noChangeArrowheads="1"/>
          </p:cNvSpPr>
          <p:nvPr/>
        </p:nvSpPr>
        <p:spPr bwMode="auto">
          <a:xfrm>
            <a:off x="6553200" y="6324600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B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3130100" y="109162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3048000" y="167640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9266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3: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437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dirty="0" err="1"/>
              <a:t>Có</a:t>
            </a:r>
            <a:r>
              <a:rPr lang="en-US" dirty="0"/>
              <a:t> 6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1cm.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6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HHCN.</a:t>
            </a:r>
          </a:p>
          <a:p>
            <a:pPr marL="0" indent="0">
              <a:buNone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?</a:t>
            </a:r>
          </a:p>
        </p:txBody>
      </p:sp>
      <p:sp>
        <p:nvSpPr>
          <p:cNvPr id="176" name="AutoShape 5"/>
          <p:cNvSpPr>
            <a:spLocks noChangeArrowheads="1"/>
          </p:cNvSpPr>
          <p:nvPr/>
        </p:nvSpPr>
        <p:spPr bwMode="auto">
          <a:xfrm>
            <a:off x="7167562" y="4419600"/>
            <a:ext cx="1214438" cy="12144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AutoShape 6"/>
          <p:cNvSpPr>
            <a:spLocks noChangeArrowheads="1"/>
          </p:cNvSpPr>
          <p:nvPr/>
        </p:nvSpPr>
        <p:spPr bwMode="auto">
          <a:xfrm>
            <a:off x="2747962" y="2743200"/>
            <a:ext cx="1214438" cy="12144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AutoShape 7"/>
          <p:cNvSpPr>
            <a:spLocks noChangeArrowheads="1"/>
          </p:cNvSpPr>
          <p:nvPr/>
        </p:nvSpPr>
        <p:spPr bwMode="auto">
          <a:xfrm>
            <a:off x="4957762" y="2743200"/>
            <a:ext cx="1214438" cy="12144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AutoShape 8"/>
          <p:cNvSpPr>
            <a:spLocks noChangeArrowheads="1"/>
          </p:cNvSpPr>
          <p:nvPr/>
        </p:nvSpPr>
        <p:spPr bwMode="auto">
          <a:xfrm>
            <a:off x="7319962" y="2667000"/>
            <a:ext cx="1214438" cy="12144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AutoShape 9"/>
          <p:cNvSpPr>
            <a:spLocks noChangeArrowheads="1"/>
          </p:cNvSpPr>
          <p:nvPr/>
        </p:nvSpPr>
        <p:spPr bwMode="auto">
          <a:xfrm>
            <a:off x="2671762" y="4572000"/>
            <a:ext cx="1214438" cy="12144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AutoShape 10"/>
          <p:cNvSpPr>
            <a:spLocks noChangeArrowheads="1"/>
          </p:cNvSpPr>
          <p:nvPr/>
        </p:nvSpPr>
        <p:spPr bwMode="auto">
          <a:xfrm>
            <a:off x="4881562" y="4419600"/>
            <a:ext cx="1214438" cy="12144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Text Box 137"/>
          <p:cNvSpPr txBox="1">
            <a:spLocks noChangeArrowheads="1"/>
          </p:cNvSpPr>
          <p:nvPr/>
        </p:nvSpPr>
        <p:spPr bwMode="auto">
          <a:xfrm>
            <a:off x="1748266" y="3264386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  <p:sp>
        <p:nvSpPr>
          <p:cNvPr id="183" name="AutoShape 139"/>
          <p:cNvSpPr>
            <a:spLocks/>
          </p:cNvSpPr>
          <p:nvPr/>
        </p:nvSpPr>
        <p:spPr bwMode="auto">
          <a:xfrm>
            <a:off x="2595562" y="3112063"/>
            <a:ext cx="45719" cy="769374"/>
          </a:xfrm>
          <a:prstGeom prst="leftBracket">
            <a:avLst>
              <a:gd name="adj" fmla="val 6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fld id="{2AB1EB64-6812-41BF-815D-743B8A46CE25}" type="datetime1">
              <a:rPr lang="en-US"/>
              <a:pPr/>
              <a:t>2/11/2023</a:t>
            </a:fld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3FB0DB12-EEA6-4E3D-8322-5D7C2259F70A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1732963" y="2590800"/>
            <a:ext cx="5786438" cy="1214438"/>
            <a:chOff x="240" y="2256"/>
            <a:chExt cx="3645" cy="765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240" y="2256"/>
              <a:ext cx="1341" cy="765"/>
              <a:chOff x="240" y="2256"/>
              <a:chExt cx="1341" cy="765"/>
            </a:xfrm>
          </p:grpSpPr>
          <p:sp>
            <p:nvSpPr>
              <p:cNvPr id="15" name="AutoShape 10"/>
              <p:cNvSpPr>
                <a:spLocks noChangeArrowheads="1"/>
              </p:cNvSpPr>
              <p:nvPr/>
            </p:nvSpPr>
            <p:spPr bwMode="auto">
              <a:xfrm>
                <a:off x="240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utoShape 11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392" y="2256"/>
              <a:ext cx="1341" cy="765"/>
              <a:chOff x="240" y="2256"/>
              <a:chExt cx="1341" cy="765"/>
            </a:xfrm>
          </p:grpSpPr>
          <p:sp>
            <p:nvSpPr>
              <p:cNvPr id="13" name="AutoShape 13"/>
              <p:cNvSpPr>
                <a:spLocks noChangeArrowheads="1"/>
              </p:cNvSpPr>
              <p:nvPr/>
            </p:nvSpPr>
            <p:spPr bwMode="auto">
              <a:xfrm>
                <a:off x="240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utoShape 14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544" y="2256"/>
              <a:ext cx="1341" cy="765"/>
              <a:chOff x="240" y="2256"/>
              <a:chExt cx="1341" cy="765"/>
            </a:xfrm>
          </p:grpSpPr>
          <p:sp>
            <p:nvSpPr>
              <p:cNvPr id="11" name="AutoShape 16"/>
              <p:cNvSpPr>
                <a:spLocks noChangeArrowheads="1"/>
              </p:cNvSpPr>
              <p:nvPr/>
            </p:nvSpPr>
            <p:spPr bwMode="auto">
              <a:xfrm>
                <a:off x="240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801303" y="786825"/>
            <a:ext cx="758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Cách</a:t>
            </a:r>
            <a:r>
              <a:rPr lang="en-US" sz="3200" b="1" dirty="0"/>
              <a:t> 1: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nối</a:t>
            </a:r>
            <a:r>
              <a:rPr lang="en-US" sz="3200" b="1" dirty="0"/>
              <a:t> </a:t>
            </a:r>
            <a:r>
              <a:rPr lang="en-US" sz="3200" b="1" dirty="0" err="1"/>
              <a:t>tiếp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chiều</a:t>
            </a:r>
            <a:r>
              <a:rPr lang="en-US" sz="3200" b="1" dirty="0"/>
              <a:t> </a:t>
            </a:r>
            <a:r>
              <a:rPr lang="en-US" sz="3200" b="1" dirty="0" err="1"/>
              <a:t>ngang</a:t>
            </a:r>
            <a:endParaRPr lang="en-US" sz="3200" b="1" dirty="0"/>
          </a:p>
        </p:txBody>
      </p:sp>
      <p:sp>
        <p:nvSpPr>
          <p:cNvPr id="57" name="AutoShape 139"/>
          <p:cNvSpPr>
            <a:spLocks/>
          </p:cNvSpPr>
          <p:nvPr/>
        </p:nvSpPr>
        <p:spPr bwMode="auto">
          <a:xfrm rot="16200000">
            <a:off x="4407403" y="1207000"/>
            <a:ext cx="157162" cy="5506036"/>
          </a:xfrm>
          <a:prstGeom prst="leftBracket">
            <a:avLst>
              <a:gd name="adj" fmla="val 6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137"/>
          <p:cNvSpPr txBox="1">
            <a:spLocks noChangeArrowheads="1"/>
          </p:cNvSpPr>
          <p:nvPr/>
        </p:nvSpPr>
        <p:spPr bwMode="auto">
          <a:xfrm>
            <a:off x="3913420" y="4058340"/>
            <a:ext cx="1169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6 cm</a:t>
            </a:r>
          </a:p>
        </p:txBody>
      </p:sp>
      <p:sp>
        <p:nvSpPr>
          <p:cNvPr id="59" name="AutoShape 139"/>
          <p:cNvSpPr>
            <a:spLocks/>
          </p:cNvSpPr>
          <p:nvPr/>
        </p:nvSpPr>
        <p:spPr bwMode="auto">
          <a:xfrm rot="13336390">
            <a:off x="7345573" y="3591412"/>
            <a:ext cx="165883" cy="381000"/>
          </a:xfrm>
          <a:prstGeom prst="leftBracket">
            <a:avLst>
              <a:gd name="adj" fmla="val 6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AutoShape 139"/>
          <p:cNvSpPr>
            <a:spLocks/>
          </p:cNvSpPr>
          <p:nvPr/>
        </p:nvSpPr>
        <p:spPr bwMode="auto">
          <a:xfrm rot="10800000">
            <a:off x="7543800" y="2667000"/>
            <a:ext cx="114300" cy="758230"/>
          </a:xfrm>
          <a:prstGeom prst="leftBracket">
            <a:avLst>
              <a:gd name="adj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37"/>
          <p:cNvSpPr txBox="1">
            <a:spLocks noChangeArrowheads="1"/>
          </p:cNvSpPr>
          <p:nvPr/>
        </p:nvSpPr>
        <p:spPr bwMode="auto">
          <a:xfrm>
            <a:off x="7467600" y="3733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  <p:sp>
        <p:nvSpPr>
          <p:cNvPr id="62" name="Text Box 137"/>
          <p:cNvSpPr txBox="1">
            <a:spLocks noChangeArrowheads="1"/>
          </p:cNvSpPr>
          <p:nvPr/>
        </p:nvSpPr>
        <p:spPr bwMode="auto">
          <a:xfrm>
            <a:off x="7658100" y="2807186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.VnAvant" pitchFamily="34" charset="0"/>
              </a:rPr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8380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fld id="{2AB1EB64-6812-41BF-815D-743B8A46CE25}" type="datetime1">
              <a:rPr lang="en-US"/>
              <a:pPr/>
              <a:t>2/11/2023</a:t>
            </a:fld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3FB0DB12-EEA6-4E3D-8322-5D7C2259F70A}" type="slidenum">
              <a:rPr lang="en-US"/>
              <a:pPr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2392095"/>
            <a:ext cx="3465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Cách</a:t>
            </a:r>
            <a:r>
              <a:rPr lang="en-US" sz="3200" b="1" dirty="0"/>
              <a:t> 2: </a:t>
            </a:r>
            <a:r>
              <a:rPr lang="en-US" sz="3200" b="1" dirty="0" err="1"/>
              <a:t>Xếp</a:t>
            </a:r>
            <a:r>
              <a:rPr lang="en-US" sz="3200" b="1" dirty="0"/>
              <a:t> 6 HLP </a:t>
            </a:r>
            <a:r>
              <a:rPr lang="en-US" sz="3200" b="1" dirty="0" err="1"/>
              <a:t>chồng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  <p:grpSp>
        <p:nvGrpSpPr>
          <p:cNvPr id="22" name="Group 18"/>
          <p:cNvGrpSpPr>
            <a:grpSpLocks/>
          </p:cNvGrpSpPr>
          <p:nvPr/>
        </p:nvGrpSpPr>
        <p:grpSpPr bwMode="auto">
          <a:xfrm rot="-5400000">
            <a:off x="3581400" y="2664619"/>
            <a:ext cx="5786438" cy="1214438"/>
            <a:chOff x="240" y="2256"/>
            <a:chExt cx="3645" cy="765"/>
          </a:xfrm>
        </p:grpSpPr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240" y="2256"/>
              <a:ext cx="1341" cy="765"/>
              <a:chOff x="240" y="2256"/>
              <a:chExt cx="1341" cy="765"/>
            </a:xfrm>
          </p:grpSpPr>
          <p:sp>
            <p:nvSpPr>
              <p:cNvPr id="30" name="AutoShape 20"/>
              <p:cNvSpPr>
                <a:spLocks noChangeArrowheads="1"/>
              </p:cNvSpPr>
              <p:nvPr/>
            </p:nvSpPr>
            <p:spPr bwMode="auto">
              <a:xfrm>
                <a:off x="240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utoShape 21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22"/>
            <p:cNvGrpSpPr>
              <a:grpSpLocks/>
            </p:cNvGrpSpPr>
            <p:nvPr/>
          </p:nvGrpSpPr>
          <p:grpSpPr bwMode="auto">
            <a:xfrm>
              <a:off x="1392" y="2256"/>
              <a:ext cx="1341" cy="765"/>
              <a:chOff x="240" y="2256"/>
              <a:chExt cx="1341" cy="765"/>
            </a:xfrm>
          </p:grpSpPr>
          <p:sp>
            <p:nvSpPr>
              <p:cNvPr id="28" name="AutoShape 23"/>
              <p:cNvSpPr>
                <a:spLocks noChangeArrowheads="1"/>
              </p:cNvSpPr>
              <p:nvPr/>
            </p:nvSpPr>
            <p:spPr bwMode="auto">
              <a:xfrm>
                <a:off x="240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AutoShape 24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2544" y="2256"/>
              <a:ext cx="1341" cy="765"/>
              <a:chOff x="240" y="2256"/>
              <a:chExt cx="1341" cy="765"/>
            </a:xfrm>
          </p:grpSpPr>
          <p:sp>
            <p:nvSpPr>
              <p:cNvPr id="26" name="AutoShape 26"/>
              <p:cNvSpPr>
                <a:spLocks noChangeArrowheads="1"/>
              </p:cNvSpPr>
              <p:nvPr/>
            </p:nvSpPr>
            <p:spPr bwMode="auto">
              <a:xfrm>
                <a:off x="240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27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243143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fld id="{2AB1EB64-6812-41BF-815D-743B8A46CE25}" type="datetime1">
              <a:rPr lang="en-US"/>
              <a:pPr/>
              <a:t>2/11/2023</a:t>
            </a:fld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3FB0DB12-EEA6-4E3D-8322-5D7C2259F70A}" type="slidenum">
              <a:rPr lang="en-US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1303" y="786825"/>
            <a:ext cx="758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Cách</a:t>
            </a:r>
            <a:r>
              <a:rPr lang="en-US" sz="3200" b="1" dirty="0"/>
              <a:t> 3: HHCN </a:t>
            </a:r>
            <a:r>
              <a:rPr lang="en-US" sz="3200" b="1" dirty="0" err="1"/>
              <a:t>có</a:t>
            </a:r>
            <a:r>
              <a:rPr lang="en-US" sz="3200" b="1" dirty="0"/>
              <a:t> 3 </a:t>
            </a:r>
            <a:r>
              <a:rPr lang="en-US" sz="3200" b="1" dirty="0" err="1"/>
              <a:t>lớp</a:t>
            </a:r>
            <a:r>
              <a:rPr lang="en-US" sz="3200" b="1" dirty="0"/>
              <a:t>,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2 HLP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</a:p>
        </p:txBody>
      </p:sp>
      <p:grpSp>
        <p:nvGrpSpPr>
          <p:cNvPr id="17" name="Group 34"/>
          <p:cNvGrpSpPr>
            <a:grpSpLocks/>
          </p:cNvGrpSpPr>
          <p:nvPr/>
        </p:nvGrpSpPr>
        <p:grpSpPr bwMode="auto">
          <a:xfrm rot="-5400000">
            <a:off x="3180735" y="2649792"/>
            <a:ext cx="3043238" cy="2128838"/>
            <a:chOff x="336" y="2592"/>
            <a:chExt cx="1917" cy="1341"/>
          </a:xfrm>
        </p:grpSpPr>
        <p:grpSp>
          <p:nvGrpSpPr>
            <p:cNvPr id="18" name="Group 35"/>
            <p:cNvGrpSpPr>
              <a:grpSpLocks/>
            </p:cNvGrpSpPr>
            <p:nvPr/>
          </p:nvGrpSpPr>
          <p:grpSpPr bwMode="auto">
            <a:xfrm>
              <a:off x="336" y="3168"/>
              <a:ext cx="1917" cy="765"/>
              <a:chOff x="336" y="3168"/>
              <a:chExt cx="1917" cy="765"/>
            </a:xfrm>
          </p:grpSpPr>
          <p:sp>
            <p:nvSpPr>
              <p:cNvPr id="23" name="AutoShape 36"/>
              <p:cNvSpPr>
                <a:spLocks noChangeArrowheads="1"/>
              </p:cNvSpPr>
              <p:nvPr/>
            </p:nvSpPr>
            <p:spPr bwMode="auto">
              <a:xfrm>
                <a:off x="336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37"/>
              <p:cNvSpPr>
                <a:spLocks noChangeArrowheads="1"/>
              </p:cNvSpPr>
              <p:nvPr/>
            </p:nvSpPr>
            <p:spPr bwMode="auto">
              <a:xfrm>
                <a:off x="912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utoShape 38"/>
              <p:cNvSpPr>
                <a:spLocks noChangeArrowheads="1"/>
              </p:cNvSpPr>
              <p:nvPr/>
            </p:nvSpPr>
            <p:spPr bwMode="auto">
              <a:xfrm>
                <a:off x="1488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39"/>
            <p:cNvGrpSpPr>
              <a:grpSpLocks/>
            </p:cNvGrpSpPr>
            <p:nvPr/>
          </p:nvGrpSpPr>
          <p:grpSpPr bwMode="auto">
            <a:xfrm>
              <a:off x="336" y="2592"/>
              <a:ext cx="1917" cy="765"/>
              <a:chOff x="336" y="3168"/>
              <a:chExt cx="1917" cy="765"/>
            </a:xfrm>
          </p:grpSpPr>
          <p:sp>
            <p:nvSpPr>
              <p:cNvPr id="20" name="AutoShape 40"/>
              <p:cNvSpPr>
                <a:spLocks noChangeArrowheads="1"/>
              </p:cNvSpPr>
              <p:nvPr/>
            </p:nvSpPr>
            <p:spPr bwMode="auto">
              <a:xfrm>
                <a:off x="336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41"/>
              <p:cNvSpPr>
                <a:spLocks noChangeArrowheads="1"/>
              </p:cNvSpPr>
              <p:nvPr/>
            </p:nvSpPr>
            <p:spPr bwMode="auto">
              <a:xfrm>
                <a:off x="912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utoShape 42"/>
              <p:cNvSpPr>
                <a:spLocks noChangeArrowheads="1"/>
              </p:cNvSpPr>
              <p:nvPr/>
            </p:nvSpPr>
            <p:spPr bwMode="auto">
              <a:xfrm>
                <a:off x="1488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504901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fld id="{2AB1EB64-6812-41BF-815D-743B8A46CE25}" type="datetime1">
              <a:rPr lang="en-US"/>
              <a:pPr/>
              <a:t>2/11/2023</a:t>
            </a:fld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3FB0DB12-EEA6-4E3D-8322-5D7C2259F70A}" type="slidenum">
              <a:rPr lang="en-US"/>
              <a:pPr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091625"/>
            <a:ext cx="830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Cách</a:t>
            </a:r>
            <a:r>
              <a:rPr lang="en-US" sz="3200" b="1" dirty="0"/>
              <a:t> 4: HHCN </a:t>
            </a:r>
            <a:r>
              <a:rPr lang="en-US" sz="3200" b="1" dirty="0" err="1"/>
              <a:t>gồm</a:t>
            </a:r>
            <a:r>
              <a:rPr lang="en-US" sz="3200" b="1" dirty="0"/>
              <a:t> 2 </a:t>
            </a:r>
            <a:r>
              <a:rPr lang="en-US" sz="3200" b="1" dirty="0" err="1"/>
              <a:t>lớp</a:t>
            </a:r>
            <a:r>
              <a:rPr lang="en-US" sz="3200" b="1" dirty="0"/>
              <a:t>,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3 HLP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</a:p>
        </p:txBody>
      </p: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3289044" y="2664619"/>
            <a:ext cx="3043238" cy="2128838"/>
            <a:chOff x="336" y="2592"/>
            <a:chExt cx="1917" cy="1341"/>
          </a:xfrm>
        </p:grpSpPr>
        <p:grpSp>
          <p:nvGrpSpPr>
            <p:cNvPr id="18" name="Group 28"/>
            <p:cNvGrpSpPr>
              <a:grpSpLocks/>
            </p:cNvGrpSpPr>
            <p:nvPr/>
          </p:nvGrpSpPr>
          <p:grpSpPr bwMode="auto">
            <a:xfrm>
              <a:off x="336" y="3168"/>
              <a:ext cx="1917" cy="765"/>
              <a:chOff x="336" y="3168"/>
              <a:chExt cx="1917" cy="765"/>
            </a:xfrm>
          </p:grpSpPr>
          <p:sp>
            <p:nvSpPr>
              <p:cNvPr id="23" name="AutoShape 2"/>
              <p:cNvSpPr>
                <a:spLocks noChangeArrowheads="1"/>
              </p:cNvSpPr>
              <p:nvPr/>
            </p:nvSpPr>
            <p:spPr bwMode="auto">
              <a:xfrm>
                <a:off x="336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3"/>
              <p:cNvSpPr>
                <a:spLocks noChangeArrowheads="1"/>
              </p:cNvSpPr>
              <p:nvPr/>
            </p:nvSpPr>
            <p:spPr bwMode="auto">
              <a:xfrm>
                <a:off x="912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utoShape 4"/>
              <p:cNvSpPr>
                <a:spLocks noChangeArrowheads="1"/>
              </p:cNvSpPr>
              <p:nvPr/>
            </p:nvSpPr>
            <p:spPr bwMode="auto">
              <a:xfrm>
                <a:off x="1488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29"/>
            <p:cNvGrpSpPr>
              <a:grpSpLocks/>
            </p:cNvGrpSpPr>
            <p:nvPr/>
          </p:nvGrpSpPr>
          <p:grpSpPr bwMode="auto">
            <a:xfrm>
              <a:off x="336" y="2592"/>
              <a:ext cx="1917" cy="765"/>
              <a:chOff x="336" y="3168"/>
              <a:chExt cx="1917" cy="765"/>
            </a:xfrm>
          </p:grpSpPr>
          <p:sp>
            <p:nvSpPr>
              <p:cNvPr id="20" name="AutoShape 30"/>
              <p:cNvSpPr>
                <a:spLocks noChangeArrowheads="1"/>
              </p:cNvSpPr>
              <p:nvPr/>
            </p:nvSpPr>
            <p:spPr bwMode="auto">
              <a:xfrm>
                <a:off x="336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31"/>
              <p:cNvSpPr>
                <a:spLocks noChangeArrowheads="1"/>
              </p:cNvSpPr>
              <p:nvPr/>
            </p:nvSpPr>
            <p:spPr bwMode="auto">
              <a:xfrm>
                <a:off x="912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utoShape 32"/>
              <p:cNvSpPr>
                <a:spLocks noChangeArrowheads="1"/>
              </p:cNvSpPr>
              <p:nvPr/>
            </p:nvSpPr>
            <p:spPr bwMode="auto">
              <a:xfrm>
                <a:off x="1488" y="3168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0739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uyển tập hình nền powerpoint chủ đề động vật ngộ nghĩnh và vô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fld id="{2AB1EB64-6812-41BF-815D-743B8A46CE25}" type="datetime1">
              <a:rPr lang="en-US"/>
              <a:pPr/>
              <a:t>2/11/2023</a:t>
            </a:fld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3FB0DB12-EEA6-4E3D-8322-5D7C2259F70A}" type="slidenum">
              <a:rPr lang="en-US"/>
              <a:pPr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1" y="7868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Cách</a:t>
            </a:r>
            <a:r>
              <a:rPr lang="en-US" sz="3200" b="1" dirty="0"/>
              <a:t> 5: HHCN </a:t>
            </a:r>
            <a:r>
              <a:rPr lang="en-US" sz="3200" b="1" dirty="0" err="1"/>
              <a:t>có</a:t>
            </a:r>
            <a:r>
              <a:rPr lang="en-US" sz="3200" b="1" dirty="0"/>
              <a:t> 2 </a:t>
            </a:r>
            <a:r>
              <a:rPr lang="en-US" sz="3200" b="1" dirty="0" err="1"/>
              <a:t>hàng</a:t>
            </a:r>
            <a:r>
              <a:rPr lang="en-US" sz="3200" b="1" dirty="0"/>
              <a:t>,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3 HLP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</a:p>
        </p:txBody>
      </p: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2743200" y="2819400"/>
            <a:ext cx="3348038" cy="1524000"/>
            <a:chOff x="1584" y="2160"/>
            <a:chExt cx="2109" cy="960"/>
          </a:xfrm>
        </p:grpSpPr>
        <p:grpSp>
          <p:nvGrpSpPr>
            <p:cNvPr id="18" name="Group 44"/>
            <p:cNvGrpSpPr>
              <a:grpSpLocks/>
            </p:cNvGrpSpPr>
            <p:nvPr/>
          </p:nvGrpSpPr>
          <p:grpSpPr bwMode="auto">
            <a:xfrm>
              <a:off x="1776" y="2160"/>
              <a:ext cx="1917" cy="768"/>
              <a:chOff x="1776" y="2160"/>
              <a:chExt cx="1917" cy="768"/>
            </a:xfrm>
          </p:grpSpPr>
          <p:grpSp>
            <p:nvGrpSpPr>
              <p:cNvPr id="24" name="Group 45"/>
              <p:cNvGrpSpPr>
                <a:grpSpLocks/>
              </p:cNvGrpSpPr>
              <p:nvPr/>
            </p:nvGrpSpPr>
            <p:grpSpPr bwMode="auto">
              <a:xfrm>
                <a:off x="1776" y="2160"/>
                <a:ext cx="1341" cy="768"/>
                <a:chOff x="1776" y="2160"/>
                <a:chExt cx="1341" cy="768"/>
              </a:xfrm>
            </p:grpSpPr>
            <p:sp>
              <p:nvSpPr>
                <p:cNvPr id="26" name="AutoShape 46"/>
                <p:cNvSpPr>
                  <a:spLocks noChangeArrowheads="1"/>
                </p:cNvSpPr>
                <p:nvPr/>
              </p:nvSpPr>
              <p:spPr bwMode="auto">
                <a:xfrm>
                  <a:off x="1776" y="2160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AutoShape 47"/>
                <p:cNvSpPr>
                  <a:spLocks noChangeArrowheads="1"/>
                </p:cNvSpPr>
                <p:nvPr/>
              </p:nvSpPr>
              <p:spPr bwMode="auto">
                <a:xfrm>
                  <a:off x="2352" y="2163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" name="AutoShape 48"/>
              <p:cNvSpPr>
                <a:spLocks noChangeArrowheads="1"/>
              </p:cNvSpPr>
              <p:nvPr/>
            </p:nvSpPr>
            <p:spPr bwMode="auto">
              <a:xfrm>
                <a:off x="2928" y="2163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49"/>
            <p:cNvGrpSpPr>
              <a:grpSpLocks/>
            </p:cNvGrpSpPr>
            <p:nvPr/>
          </p:nvGrpSpPr>
          <p:grpSpPr bwMode="auto">
            <a:xfrm>
              <a:off x="1584" y="2352"/>
              <a:ext cx="1917" cy="768"/>
              <a:chOff x="1776" y="2160"/>
              <a:chExt cx="1917" cy="768"/>
            </a:xfrm>
          </p:grpSpPr>
          <p:grpSp>
            <p:nvGrpSpPr>
              <p:cNvPr id="20" name="Group 50"/>
              <p:cNvGrpSpPr>
                <a:grpSpLocks/>
              </p:cNvGrpSpPr>
              <p:nvPr/>
            </p:nvGrpSpPr>
            <p:grpSpPr bwMode="auto">
              <a:xfrm>
                <a:off x="1776" y="2160"/>
                <a:ext cx="1341" cy="768"/>
                <a:chOff x="1776" y="2160"/>
                <a:chExt cx="1341" cy="768"/>
              </a:xfrm>
            </p:grpSpPr>
            <p:sp>
              <p:nvSpPr>
                <p:cNvPr id="22" name="AutoShape 51"/>
                <p:cNvSpPr>
                  <a:spLocks noChangeArrowheads="1"/>
                </p:cNvSpPr>
                <p:nvPr/>
              </p:nvSpPr>
              <p:spPr bwMode="auto">
                <a:xfrm>
                  <a:off x="1776" y="2160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AutoShape 52"/>
                <p:cNvSpPr>
                  <a:spLocks noChangeArrowheads="1"/>
                </p:cNvSpPr>
                <p:nvPr/>
              </p:nvSpPr>
              <p:spPr bwMode="auto">
                <a:xfrm>
                  <a:off x="2352" y="2163"/>
                  <a:ext cx="765" cy="765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AutoShape 53"/>
              <p:cNvSpPr>
                <a:spLocks noChangeArrowheads="1"/>
              </p:cNvSpPr>
              <p:nvPr/>
            </p:nvSpPr>
            <p:spPr bwMode="auto">
              <a:xfrm>
                <a:off x="2928" y="2163"/>
                <a:ext cx="765" cy="765"/>
              </a:xfrm>
              <a:prstGeom prst="cube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07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5" y="-19050"/>
            <a:ext cx="918121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endParaRPr lang="en-US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05162" y="1325562"/>
            <a:ext cx="2895600" cy="1143000"/>
            <a:chOff x="2160" y="2400"/>
            <a:chExt cx="1824" cy="720"/>
          </a:xfrm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2160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>
              <a:off x="3360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2160" y="288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3"/>
            <p:cNvSpPr>
              <a:spLocks noChangeShapeType="1"/>
            </p:cNvSpPr>
            <p:nvPr/>
          </p:nvSpPr>
          <p:spPr bwMode="auto">
            <a:xfrm>
              <a:off x="2160" y="312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V="1">
              <a:off x="2160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 flipV="1">
              <a:off x="3360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>
              <a:off x="2784" y="240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3984" y="240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 flipV="1">
              <a:off x="3360" y="264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2592" y="254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2352" y="2736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 flipV="1">
              <a:off x="2448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 flipV="1">
              <a:off x="2736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V="1">
              <a:off x="3024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2448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>
              <a:off x="2736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6"/>
            <p:cNvSpPr>
              <a:spLocks noChangeShapeType="1"/>
            </p:cNvSpPr>
            <p:nvPr/>
          </p:nvSpPr>
          <p:spPr bwMode="auto">
            <a:xfrm>
              <a:off x="3024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7"/>
            <p:cNvSpPr>
              <a:spLocks noChangeShapeType="1"/>
            </p:cNvSpPr>
            <p:nvPr/>
          </p:nvSpPr>
          <p:spPr bwMode="auto">
            <a:xfrm>
              <a:off x="3792" y="25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>
              <a:off x="3552" y="27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762" y="1554162"/>
            <a:ext cx="1900238" cy="914400"/>
            <a:chOff x="5029200" y="1752600"/>
            <a:chExt cx="1900238" cy="914400"/>
          </a:xfrm>
        </p:grpSpPr>
        <p:sp>
          <p:nvSpPr>
            <p:cNvPr id="26" name="AutoShape 39"/>
            <p:cNvSpPr>
              <a:spLocks noChangeArrowheads="1"/>
            </p:cNvSpPr>
            <p:nvPr/>
          </p:nvSpPr>
          <p:spPr bwMode="auto">
            <a:xfrm>
              <a:off x="50292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0"/>
            <p:cNvSpPr>
              <a:spLocks noChangeArrowheads="1"/>
            </p:cNvSpPr>
            <p:nvPr/>
          </p:nvSpPr>
          <p:spPr bwMode="auto">
            <a:xfrm>
              <a:off x="54102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1"/>
            <p:cNvSpPr>
              <a:spLocks noChangeArrowheads="1"/>
            </p:cNvSpPr>
            <p:nvPr/>
          </p:nvSpPr>
          <p:spPr bwMode="auto">
            <a:xfrm>
              <a:off x="58674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42"/>
            <p:cNvSpPr>
              <a:spLocks noChangeArrowheads="1"/>
            </p:cNvSpPr>
            <p:nvPr/>
          </p:nvSpPr>
          <p:spPr bwMode="auto">
            <a:xfrm>
              <a:off x="63246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43"/>
            <p:cNvSpPr>
              <a:spLocks noChangeArrowheads="1"/>
            </p:cNvSpPr>
            <p:nvPr/>
          </p:nvSpPr>
          <p:spPr bwMode="auto">
            <a:xfrm>
              <a:off x="5410200" y="1752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4"/>
            <p:cNvSpPr>
              <a:spLocks noChangeArrowheads="1"/>
            </p:cNvSpPr>
            <p:nvPr/>
          </p:nvSpPr>
          <p:spPr bwMode="auto">
            <a:xfrm>
              <a:off x="5867400" y="1752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1681162" y="1477962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33" name="Group 59"/>
          <p:cNvGrpSpPr>
            <a:grpSpLocks/>
          </p:cNvGrpSpPr>
          <p:nvPr/>
        </p:nvGrpSpPr>
        <p:grpSpPr bwMode="auto">
          <a:xfrm>
            <a:off x="609600" y="1401762"/>
            <a:ext cx="1981200" cy="1143000"/>
            <a:chOff x="432" y="2352"/>
            <a:chExt cx="1296" cy="768"/>
          </a:xfrm>
        </p:grpSpPr>
        <p:sp>
          <p:nvSpPr>
            <p:cNvPr id="34" name="AutoShape 60"/>
            <p:cNvSpPr>
              <a:spLocks noChangeArrowheads="1"/>
            </p:cNvSpPr>
            <p:nvPr/>
          </p:nvSpPr>
          <p:spPr bwMode="auto">
            <a:xfrm>
              <a:off x="432" y="2352"/>
              <a:ext cx="1296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61"/>
            <p:cNvSpPr>
              <a:spLocks noChangeShapeType="1"/>
            </p:cNvSpPr>
            <p:nvPr/>
          </p:nvSpPr>
          <p:spPr bwMode="auto">
            <a:xfrm flipH="1">
              <a:off x="960" y="235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62"/>
            <p:cNvSpPr>
              <a:spLocks noChangeShapeType="1"/>
            </p:cNvSpPr>
            <p:nvPr/>
          </p:nvSpPr>
          <p:spPr bwMode="auto">
            <a:xfrm>
              <a:off x="960" y="259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63"/>
            <p:cNvSpPr>
              <a:spLocks noChangeShapeType="1"/>
            </p:cNvSpPr>
            <p:nvPr/>
          </p:nvSpPr>
          <p:spPr bwMode="auto">
            <a:xfrm flipV="1">
              <a:off x="672" y="235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4"/>
            <p:cNvSpPr>
              <a:spLocks noChangeShapeType="1"/>
            </p:cNvSpPr>
            <p:nvPr/>
          </p:nvSpPr>
          <p:spPr bwMode="auto">
            <a:xfrm>
              <a:off x="672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5"/>
            <p:cNvSpPr>
              <a:spLocks noChangeShapeType="1"/>
            </p:cNvSpPr>
            <p:nvPr/>
          </p:nvSpPr>
          <p:spPr bwMode="auto">
            <a:xfrm>
              <a:off x="960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6"/>
            <p:cNvSpPr>
              <a:spLocks noChangeShapeType="1"/>
            </p:cNvSpPr>
            <p:nvPr/>
          </p:nvSpPr>
          <p:spPr bwMode="auto">
            <a:xfrm flipH="1">
              <a:off x="1248" y="235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67"/>
            <p:cNvSpPr>
              <a:spLocks noChangeShapeType="1"/>
            </p:cNvSpPr>
            <p:nvPr/>
          </p:nvSpPr>
          <p:spPr bwMode="auto">
            <a:xfrm>
              <a:off x="1248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8"/>
            <p:cNvSpPr>
              <a:spLocks noChangeShapeType="1"/>
            </p:cNvSpPr>
            <p:nvPr/>
          </p:nvSpPr>
          <p:spPr bwMode="auto">
            <a:xfrm>
              <a:off x="432" y="283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9"/>
            <p:cNvSpPr>
              <a:spLocks noChangeShapeType="1"/>
            </p:cNvSpPr>
            <p:nvPr/>
          </p:nvSpPr>
          <p:spPr bwMode="auto">
            <a:xfrm flipH="1">
              <a:off x="1536" y="2592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70"/>
            <p:cNvSpPr>
              <a:spLocks noChangeShapeType="1"/>
            </p:cNvSpPr>
            <p:nvPr/>
          </p:nvSpPr>
          <p:spPr bwMode="auto">
            <a:xfrm>
              <a:off x="528" y="2448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71"/>
            <p:cNvSpPr>
              <a:spLocks noChangeShapeType="1"/>
            </p:cNvSpPr>
            <p:nvPr/>
          </p:nvSpPr>
          <p:spPr bwMode="auto">
            <a:xfrm>
              <a:off x="1632" y="244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90600" y="2592327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10000" y="2544762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46033" y="2544762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C</a:t>
            </a:r>
          </a:p>
        </p:txBody>
      </p:sp>
      <p:sp>
        <p:nvSpPr>
          <p:cNvPr id="14337" name="TextBox 14336"/>
          <p:cNvSpPr txBox="1"/>
          <p:nvPr/>
        </p:nvSpPr>
        <p:spPr>
          <a:xfrm>
            <a:off x="609600" y="3124200"/>
            <a:ext cx="79854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So </a:t>
            </a:r>
            <a:r>
              <a:rPr lang="en-US" sz="3600" dirty="0" err="1"/>
              <a:t>sánh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endParaRPr lang="en-US" sz="36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A  ………….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B.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C  ………….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/>
              <a:t> B  </a:t>
            </a:r>
            <a:r>
              <a:rPr lang="en-US" sz="3600" dirty="0"/>
              <a:t>………….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55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" grpId="0"/>
      <p:bldP spid="50" grpId="0"/>
      <p:bldP spid="143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5" y="-19050"/>
            <a:ext cx="918121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endParaRPr lang="en-US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05162" y="1325562"/>
            <a:ext cx="2895600" cy="1143000"/>
            <a:chOff x="2160" y="2400"/>
            <a:chExt cx="1824" cy="720"/>
          </a:xfrm>
        </p:grpSpPr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2160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>
              <a:off x="3360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>
              <a:off x="2160" y="288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3"/>
            <p:cNvSpPr>
              <a:spLocks noChangeShapeType="1"/>
            </p:cNvSpPr>
            <p:nvPr/>
          </p:nvSpPr>
          <p:spPr bwMode="auto">
            <a:xfrm>
              <a:off x="2160" y="312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V="1">
              <a:off x="2160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 flipV="1">
              <a:off x="3360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>
              <a:off x="2784" y="2400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3984" y="240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 flipV="1">
              <a:off x="3360" y="264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2592" y="254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2352" y="2736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 flipV="1">
              <a:off x="2448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 flipV="1">
              <a:off x="2736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V="1">
              <a:off x="3024" y="2400"/>
              <a:ext cx="62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2448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>
              <a:off x="2736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6"/>
            <p:cNvSpPr>
              <a:spLocks noChangeShapeType="1"/>
            </p:cNvSpPr>
            <p:nvPr/>
          </p:nvSpPr>
          <p:spPr bwMode="auto">
            <a:xfrm>
              <a:off x="3024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7"/>
            <p:cNvSpPr>
              <a:spLocks noChangeShapeType="1"/>
            </p:cNvSpPr>
            <p:nvPr/>
          </p:nvSpPr>
          <p:spPr bwMode="auto">
            <a:xfrm>
              <a:off x="3792" y="25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>
              <a:off x="3552" y="27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762" y="1554162"/>
            <a:ext cx="1900238" cy="914400"/>
            <a:chOff x="5029200" y="1752600"/>
            <a:chExt cx="1900238" cy="914400"/>
          </a:xfrm>
        </p:grpSpPr>
        <p:sp>
          <p:nvSpPr>
            <p:cNvPr id="26" name="AutoShape 39"/>
            <p:cNvSpPr>
              <a:spLocks noChangeArrowheads="1"/>
            </p:cNvSpPr>
            <p:nvPr/>
          </p:nvSpPr>
          <p:spPr bwMode="auto">
            <a:xfrm>
              <a:off x="50292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0"/>
            <p:cNvSpPr>
              <a:spLocks noChangeArrowheads="1"/>
            </p:cNvSpPr>
            <p:nvPr/>
          </p:nvSpPr>
          <p:spPr bwMode="auto">
            <a:xfrm>
              <a:off x="54102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1"/>
            <p:cNvSpPr>
              <a:spLocks noChangeArrowheads="1"/>
            </p:cNvSpPr>
            <p:nvPr/>
          </p:nvSpPr>
          <p:spPr bwMode="auto">
            <a:xfrm>
              <a:off x="58674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42"/>
            <p:cNvSpPr>
              <a:spLocks noChangeArrowheads="1"/>
            </p:cNvSpPr>
            <p:nvPr/>
          </p:nvSpPr>
          <p:spPr bwMode="auto">
            <a:xfrm>
              <a:off x="6324600" y="2133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43"/>
            <p:cNvSpPr>
              <a:spLocks noChangeArrowheads="1"/>
            </p:cNvSpPr>
            <p:nvPr/>
          </p:nvSpPr>
          <p:spPr bwMode="auto">
            <a:xfrm>
              <a:off x="5410200" y="1752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4"/>
            <p:cNvSpPr>
              <a:spLocks noChangeArrowheads="1"/>
            </p:cNvSpPr>
            <p:nvPr/>
          </p:nvSpPr>
          <p:spPr bwMode="auto">
            <a:xfrm>
              <a:off x="5867400" y="1752600"/>
              <a:ext cx="604838" cy="53340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1681162" y="1477962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33" name="Group 59"/>
          <p:cNvGrpSpPr>
            <a:grpSpLocks/>
          </p:cNvGrpSpPr>
          <p:nvPr/>
        </p:nvGrpSpPr>
        <p:grpSpPr bwMode="auto">
          <a:xfrm>
            <a:off x="609600" y="1401762"/>
            <a:ext cx="1981200" cy="1143000"/>
            <a:chOff x="432" y="2352"/>
            <a:chExt cx="1296" cy="768"/>
          </a:xfrm>
        </p:grpSpPr>
        <p:sp>
          <p:nvSpPr>
            <p:cNvPr id="34" name="AutoShape 60"/>
            <p:cNvSpPr>
              <a:spLocks noChangeArrowheads="1"/>
            </p:cNvSpPr>
            <p:nvPr/>
          </p:nvSpPr>
          <p:spPr bwMode="auto">
            <a:xfrm>
              <a:off x="432" y="2352"/>
              <a:ext cx="1296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61"/>
            <p:cNvSpPr>
              <a:spLocks noChangeShapeType="1"/>
            </p:cNvSpPr>
            <p:nvPr/>
          </p:nvSpPr>
          <p:spPr bwMode="auto">
            <a:xfrm flipH="1">
              <a:off x="960" y="235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62"/>
            <p:cNvSpPr>
              <a:spLocks noChangeShapeType="1"/>
            </p:cNvSpPr>
            <p:nvPr/>
          </p:nvSpPr>
          <p:spPr bwMode="auto">
            <a:xfrm>
              <a:off x="960" y="259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63"/>
            <p:cNvSpPr>
              <a:spLocks noChangeShapeType="1"/>
            </p:cNvSpPr>
            <p:nvPr/>
          </p:nvSpPr>
          <p:spPr bwMode="auto">
            <a:xfrm flipV="1">
              <a:off x="672" y="2352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4"/>
            <p:cNvSpPr>
              <a:spLocks noChangeShapeType="1"/>
            </p:cNvSpPr>
            <p:nvPr/>
          </p:nvSpPr>
          <p:spPr bwMode="auto">
            <a:xfrm>
              <a:off x="672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5"/>
            <p:cNvSpPr>
              <a:spLocks noChangeShapeType="1"/>
            </p:cNvSpPr>
            <p:nvPr/>
          </p:nvSpPr>
          <p:spPr bwMode="auto">
            <a:xfrm>
              <a:off x="960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6"/>
            <p:cNvSpPr>
              <a:spLocks noChangeShapeType="1"/>
            </p:cNvSpPr>
            <p:nvPr/>
          </p:nvSpPr>
          <p:spPr bwMode="auto">
            <a:xfrm flipH="1">
              <a:off x="1248" y="2352"/>
              <a:ext cx="14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67"/>
            <p:cNvSpPr>
              <a:spLocks noChangeShapeType="1"/>
            </p:cNvSpPr>
            <p:nvPr/>
          </p:nvSpPr>
          <p:spPr bwMode="auto">
            <a:xfrm>
              <a:off x="1248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8"/>
            <p:cNvSpPr>
              <a:spLocks noChangeShapeType="1"/>
            </p:cNvSpPr>
            <p:nvPr/>
          </p:nvSpPr>
          <p:spPr bwMode="auto">
            <a:xfrm>
              <a:off x="432" y="2832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9"/>
            <p:cNvSpPr>
              <a:spLocks noChangeShapeType="1"/>
            </p:cNvSpPr>
            <p:nvPr/>
          </p:nvSpPr>
          <p:spPr bwMode="auto">
            <a:xfrm flipH="1">
              <a:off x="1536" y="2592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70"/>
            <p:cNvSpPr>
              <a:spLocks noChangeShapeType="1"/>
            </p:cNvSpPr>
            <p:nvPr/>
          </p:nvSpPr>
          <p:spPr bwMode="auto">
            <a:xfrm>
              <a:off x="528" y="2448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71"/>
            <p:cNvSpPr>
              <a:spLocks noChangeShapeType="1"/>
            </p:cNvSpPr>
            <p:nvPr/>
          </p:nvSpPr>
          <p:spPr bwMode="auto">
            <a:xfrm>
              <a:off x="1632" y="244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90600" y="2592327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10000" y="2544762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46033" y="2544762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C</a:t>
            </a:r>
          </a:p>
        </p:txBody>
      </p:sp>
      <p:sp>
        <p:nvSpPr>
          <p:cNvPr id="14337" name="TextBox 14336"/>
          <p:cNvSpPr txBox="1"/>
          <p:nvPr/>
        </p:nvSpPr>
        <p:spPr>
          <a:xfrm>
            <a:off x="609600" y="3124200"/>
            <a:ext cx="79854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So </a:t>
            </a:r>
            <a:r>
              <a:rPr lang="en-US" sz="3600" dirty="0" err="1"/>
              <a:t>sánh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endParaRPr lang="en-US" sz="36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A  ………….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B.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C  ………….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B  ………….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92764" y="925452"/>
            <a:ext cx="1430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HLP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08472" y="914400"/>
            <a:ext cx="1430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HLP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27872" y="914400"/>
            <a:ext cx="1302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HLP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8456" y="4114800"/>
            <a:ext cx="1556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86200" y="4953000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53364" y="5739825"/>
            <a:ext cx="1556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/>
      <p:bldP spid="52" grpId="0"/>
      <p:bldP spid="53" grpId="0"/>
      <p:bldP spid="54" grpId="0"/>
      <p:bldP spid="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84437"/>
            <a:ext cx="54102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VBT </a:t>
            </a:r>
            <a:r>
              <a:rPr lang="en-US" dirty="0" err="1"/>
              <a:t>Toán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Xăng</a:t>
            </a:r>
            <a:r>
              <a:rPr lang="en-US" dirty="0"/>
              <a:t> – </a:t>
            </a:r>
            <a:r>
              <a:rPr lang="en-US" dirty="0" err="1"/>
              <a:t>ti</a:t>
            </a:r>
            <a:r>
              <a:rPr lang="en-US" dirty="0"/>
              <a:t> – 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. </a:t>
            </a:r>
            <a:r>
              <a:rPr lang="en-US" dirty="0" err="1"/>
              <a:t>Đề</a:t>
            </a:r>
            <a:r>
              <a:rPr lang="en-US" dirty="0"/>
              <a:t> - xi – 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116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4642" y="304800"/>
            <a:ext cx="43013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0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DẶN DÒ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7835" y="6215390"/>
            <a:ext cx="2276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C000"/>
                </a:solidFill>
              </a:rPr>
              <a:t>Chào</a:t>
            </a:r>
            <a:r>
              <a:rPr lang="en-US" sz="2800" b="1" i="1" dirty="0">
                <a:solidFill>
                  <a:srgbClr val="FFC000"/>
                </a:solidFill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</a:rPr>
              <a:t>tạm</a:t>
            </a:r>
            <a:r>
              <a:rPr lang="en-US" sz="2800" b="1" i="1" dirty="0">
                <a:solidFill>
                  <a:srgbClr val="FFC000"/>
                </a:solidFill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</a:rPr>
              <a:t>biệt</a:t>
            </a:r>
            <a:endParaRPr lang="en-US" sz="28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2D3B45"/>
                </a:solidFill>
                <a:latin typeface="Times New Roman"/>
              </a:rPr>
              <a:t>Câu</a:t>
            </a:r>
            <a:r>
              <a:rPr lang="en-US" sz="2800" b="1" dirty="0">
                <a:solidFill>
                  <a:srgbClr val="2D3B45"/>
                </a:solidFill>
                <a:latin typeface="Times New Roman"/>
              </a:rPr>
              <a:t> 1.</a:t>
            </a:r>
            <a:r>
              <a:rPr lang="en-US" sz="2800" dirty="0">
                <a:solidFill>
                  <a:srgbClr val="2D3B45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2D3B45"/>
                </a:solidFill>
                <a:latin typeface="Times New Roman"/>
              </a:rPr>
              <a:t>Một hình lập phương có diện tích toàn phần là 150cm</a:t>
            </a:r>
            <a:r>
              <a:rPr lang="en-US" sz="2800" b="1" baseline="30000" dirty="0">
                <a:solidFill>
                  <a:srgbClr val="2D3B45"/>
                </a:solidFill>
                <a:latin typeface="Times New Roman"/>
              </a:rPr>
              <a:t>2</a:t>
            </a:r>
            <a:r>
              <a:rPr lang="en-US" sz="2800" b="1" dirty="0">
                <a:solidFill>
                  <a:srgbClr val="2D3B45"/>
                </a:solidFill>
                <a:latin typeface="Times New Roman"/>
              </a:rPr>
              <a:t>.</a:t>
            </a:r>
            <a:r>
              <a:rPr lang="vi-VN" sz="2800" b="1" dirty="0">
                <a:solidFill>
                  <a:srgbClr val="2D3B45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2D3B45"/>
                </a:solidFill>
                <a:latin typeface="Times New Roman"/>
              </a:rPr>
              <a:t>Vậy</a:t>
            </a:r>
            <a:r>
              <a:rPr lang="vi-VN" sz="2800" b="1" dirty="0">
                <a:solidFill>
                  <a:srgbClr val="2D3B45"/>
                </a:solidFill>
                <a:latin typeface="Times New Roman"/>
              </a:rPr>
              <a:t> diện tích xung quanh của hình lập phương</a:t>
            </a:r>
            <a:r>
              <a:rPr lang="en-US" sz="2800" b="1" dirty="0">
                <a:solidFill>
                  <a:srgbClr val="2D3B45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2D3B45"/>
                </a:solidFill>
                <a:latin typeface="Times New Roman"/>
              </a:rPr>
              <a:t>đó</a:t>
            </a:r>
            <a:r>
              <a:rPr lang="en-US" sz="2800" b="1" dirty="0">
                <a:solidFill>
                  <a:srgbClr val="2D3B45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2D3B45"/>
                </a:solidFill>
                <a:latin typeface="Times New Roman"/>
              </a:rPr>
              <a:t>là</a:t>
            </a:r>
            <a:r>
              <a:rPr lang="en-US" sz="2800" b="1" dirty="0">
                <a:solidFill>
                  <a:srgbClr val="2D3B45"/>
                </a:solidFill>
                <a:latin typeface="Times New Roman"/>
              </a:rPr>
              <a:t>:</a:t>
            </a:r>
            <a:endParaRPr lang="vi-VN" sz="2800" b="1" dirty="0">
              <a:solidFill>
                <a:srgbClr val="2D3B45"/>
              </a:solidFill>
              <a:latin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100 cm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75 cm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    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50 cm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25 cm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Tx/>
              <a:buAutoNum type="alphaUcPeriod"/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28997" y="432639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50000"/>
              </a:lnSpc>
              <a:buFontTx/>
              <a:buAutoNum type="alphaUcPeriod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cm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u="sng" dirty="0" err="1">
                <a:solidFill>
                  <a:srgbClr val="2D3B4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2D3B45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200" dirty="0">
                <a:solidFill>
                  <a:srgbClr val="2D3B45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2D3B45"/>
                </a:solidFill>
                <a:latin typeface="+mj-lt"/>
              </a:rPr>
              <a:t>Người ta làm một cái hộp không có nắp bằng bìa cứng dạng hình lập phương có cạnh 3dm. Tính diện tích bìa dùng làm hộp.</a:t>
            </a:r>
            <a:endParaRPr lang="en-US" sz="3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15 dm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    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25 dm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35 dm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      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45 dm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buFontTx/>
              <a:buAutoNum type="alphaUcPeriod"/>
              <a:defRPr/>
            </a:pP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990600" y="3382519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45 dm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6532E-6 L -1 -1.96532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u="sng" err="1">
                <a:solidFill>
                  <a:srgbClr val="2D3B4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>
                <a:solidFill>
                  <a:srgbClr val="2D3B45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3200" b="1">
                <a:solidFill>
                  <a:srgbClr val="2D3B45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2D3B45"/>
                </a:solidFill>
                <a:latin typeface="+mj-lt"/>
              </a:rPr>
              <a:t>Một hình lập phương có cạnh là 8dm. Vậy diện tích toàn phần của hình lập phương đó tính theo phép tính là:</a:t>
            </a:r>
            <a:endParaRPr lang="en-US" sz="32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112861"/>
            <a:ext cx="8572500" cy="106023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x 8 x 4                       B. 8 x 8 x 6                   C. 8 x 8 x 6         D. 8 x 8 x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871254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8 x 8 x 6</a:t>
            </a:r>
          </a:p>
        </p:txBody>
      </p:sp>
    </p:spTree>
    <p:extLst>
      <p:ext uri="{BB962C8B-B14F-4D97-AF65-F5344CB8AC3E}">
        <p14:creationId xmlns:p14="http://schemas.microsoft.com/office/powerpoint/2010/main" val="4075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ình nền Powerpoint dễ thương - Tổng hợp những hình nền dễ thươ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5" y="-21816"/>
            <a:ext cx="9173087" cy="687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THỂ TÍCH CỦA MỘT HÌNH (114)</a:t>
            </a:r>
          </a:p>
        </p:txBody>
      </p:sp>
      <p:sp>
        <p:nvSpPr>
          <p:cNvPr id="6" name="Rectangle 5"/>
          <p:cNvSpPr/>
          <p:nvPr/>
        </p:nvSpPr>
        <p:spPr>
          <a:xfrm>
            <a:off x="787821" y="2035314"/>
            <a:ext cx="26244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Mục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tiêu</a:t>
            </a:r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971800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8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1959119"/>
            <a:ext cx="4925203" cy="4132549"/>
            <a:chOff x="2073319" y="1012682"/>
            <a:chExt cx="4925203" cy="4132549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043" y="1730520"/>
              <a:ext cx="3644820" cy="2805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 rot="18744639">
              <a:off x="2017435" y="1068566"/>
              <a:ext cx="1219200" cy="1107432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8744639">
              <a:off x="5835206" y="3981915"/>
              <a:ext cx="1219200" cy="1107432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 rot="20938214">
            <a:off x="4387416" y="-235654"/>
            <a:ext cx="4874411" cy="6082286"/>
            <a:chOff x="3855362" y="-292076"/>
            <a:chExt cx="4874411" cy="6082286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44544">
              <a:off x="4663773" y="1195539"/>
              <a:ext cx="3390900" cy="233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rot="18845012">
              <a:off x="5397729" y="2216317"/>
              <a:ext cx="3927075" cy="2109965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5379961">
              <a:off x="5091547" y="3316271"/>
              <a:ext cx="2837913" cy="2109965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4246079">
              <a:off x="3818442" y="2695135"/>
              <a:ext cx="2837913" cy="390934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2598683">
              <a:off x="4990042" y="3270682"/>
              <a:ext cx="2226330" cy="390934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55362" y="-292076"/>
              <a:ext cx="4874411" cy="3444988"/>
              <a:chOff x="3855362" y="-292076"/>
              <a:chExt cx="4874411" cy="3444988"/>
            </a:xfrm>
          </p:grpSpPr>
          <p:sp>
            <p:nvSpPr>
              <p:cNvPr id="13" name="Rectangle 12"/>
              <p:cNvSpPr/>
              <p:nvPr/>
            </p:nvSpPr>
            <p:spPr>
              <a:xfrm rot="14246079">
                <a:off x="6005610" y="71898"/>
                <a:ext cx="2837913" cy="2109965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4167428">
                <a:off x="3078664" y="622878"/>
                <a:ext cx="2226330" cy="672934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5670603">
                <a:off x="4616141" y="1670636"/>
                <a:ext cx="403981" cy="672934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5670603">
                <a:off x="4657278" y="1850723"/>
                <a:ext cx="403981" cy="672934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15274349">
                <a:off x="4818639" y="2203076"/>
                <a:ext cx="403981" cy="380586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5274349">
                <a:off x="4764758" y="1702092"/>
                <a:ext cx="385841" cy="200008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15274349">
                <a:off x="8337489" y="1500353"/>
                <a:ext cx="403981" cy="380586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5322913">
                <a:off x="4898963" y="771325"/>
                <a:ext cx="403981" cy="556144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4531702">
                <a:off x="4707266" y="853672"/>
                <a:ext cx="403981" cy="611758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15313618">
                <a:off x="5344394" y="640011"/>
                <a:ext cx="403981" cy="611758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5313618">
                <a:off x="5586094" y="336611"/>
                <a:ext cx="403981" cy="611758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17407591">
                <a:off x="5970082" y="327230"/>
                <a:ext cx="477329" cy="1210055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0451838">
                <a:off x="6544371" y="1942857"/>
                <a:ext cx="477329" cy="1210055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16882093">
                <a:off x="6741134" y="2102022"/>
                <a:ext cx="477329" cy="1210055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16882093">
                <a:off x="6780072" y="1380710"/>
                <a:ext cx="525062" cy="1210055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6882093">
                <a:off x="6218515" y="444192"/>
                <a:ext cx="525062" cy="1210055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9051319">
                <a:off x="6299538" y="612550"/>
                <a:ext cx="525062" cy="1396538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0395083">
                <a:off x="6396000" y="764950"/>
                <a:ext cx="525062" cy="1396538"/>
              </a:xfrm>
              <a:prstGeom prst="rect">
                <a:avLst/>
              </a:prstGeom>
              <a:solidFill>
                <a:srgbClr val="186E20"/>
              </a:solidFill>
              <a:ln>
                <a:solidFill>
                  <a:srgbClr val="186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58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93156" y="2548756"/>
            <a:ext cx="4727343" cy="4379885"/>
            <a:chOff x="2172372" y="1615284"/>
            <a:chExt cx="4727343" cy="367838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875" y="2205038"/>
              <a:ext cx="3524250" cy="2447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8845012">
              <a:off x="2116488" y="1671168"/>
              <a:ext cx="1219200" cy="1107432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8891136">
              <a:off x="5791817" y="4185768"/>
              <a:ext cx="1108364" cy="1107432"/>
            </a:xfrm>
            <a:prstGeom prst="rect">
              <a:avLst/>
            </a:prstGeom>
            <a:solidFill>
              <a:srgbClr val="186E20"/>
            </a:solidFill>
            <a:ln>
              <a:solidFill>
                <a:srgbClr val="186E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7-Point Star 10"/>
          <p:cNvSpPr/>
          <p:nvPr/>
        </p:nvSpPr>
        <p:spPr>
          <a:xfrm>
            <a:off x="0" y="0"/>
            <a:ext cx="8991600" cy="2789902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3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ó những câu hỏi không cần câu trả lời | ecobl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1600200"/>
            <a:ext cx="913662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55231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6228&quot;&gt;&lt;/object&gt;&lt;object type=&quot;2&quot; unique_id=&quot;16229&quot;&gt;&lt;object type=&quot;3&quot; unique_id=&quot;16230&quot;&gt;&lt;property id=&quot;20148&quot; value=&quot;5&quot;/&gt;&lt;property id=&quot;20300&quot; value=&quot;Slide 1&quot;/&gt;&lt;property id=&quot;20307&quot; value=&quot;256&quot;/&gt;&lt;/object&gt;&lt;object type=&quot;3&quot; unique_id=&quot;16231&quot;&gt;&lt;property id=&quot;20148&quot; value=&quot;5&quot;/&gt;&lt;property id=&quot;20300&quot; value=&quot;Slide 2 - &amp;quot;ÔN TẬP BÀI CŨ&amp;quot;&quot;/&gt;&lt;property id=&quot;20307&quot; value=&quot;257&quot;/&gt;&lt;/object&gt;&lt;object type=&quot;3&quot; unique_id=&quot;16232&quot;&gt;&lt;property id=&quot;20148&quot; value=&quot;5&quot;/&gt;&lt;property id=&quot;20300&quot; value=&quot;Slide 3 - &amp;quot;ÔN TẬP BÀI CŨ&amp;quot;&quot;/&gt;&lt;property id=&quot;20307&quot; value=&quot;262&quot;/&gt;&lt;/object&gt;&lt;object type=&quot;3&quot; unique_id=&quot;16233&quot;&gt;&lt;property id=&quot;20148&quot; value=&quot;5&quot;/&gt;&lt;property id=&quot;20300&quot; value=&quot;Slide 4&quot;/&gt;&lt;property id=&quot;20307&quot; value=&quot;263&quot;/&gt;&lt;/object&gt;&lt;object type=&quot;3&quot; unique_id=&quot;16234&quot;&gt;&lt;property id=&quot;20148&quot; value=&quot;5&quot;/&gt;&lt;property id=&quot;20300&quot; value=&quot;Slide 5&quot;/&gt;&lt;property id=&quot;20307&quot; value=&quot;258&quot;/&gt;&lt;/object&gt;&lt;object type=&quot;3&quot; unique_id=&quot;16235&quot;&gt;&lt;property id=&quot;20148&quot; value=&quot;5&quot;/&gt;&lt;property id=&quot;20300&quot; value=&quot;Slide 6&quot;/&gt;&lt;property id=&quot;20307&quot; value=&quot;259&quot;/&gt;&lt;/object&gt;&lt;object type=&quot;3&quot; unique_id=&quot;16236&quot;&gt;&lt;property id=&quot;20148&quot; value=&quot;5&quot;/&gt;&lt;property id=&quot;20300&quot; value=&quot;Slide 7&quot;/&gt;&lt;property id=&quot;20307&quot; value=&quot;260&quot;/&gt;&lt;/object&gt;&lt;object type=&quot;3&quot; unique_id=&quot;16237&quot;&gt;&lt;property id=&quot;20148&quot; value=&quot;5&quot;/&gt;&lt;property id=&quot;20300&quot; value=&quot;Slide 8&quot;/&gt;&lt;property id=&quot;20307&quot; value=&quot;261&quot;/&gt;&lt;/object&gt;&lt;object type=&quot;3&quot; unique_id=&quot;16238&quot;&gt;&lt;property id=&quot;20148&quot; value=&quot;5&quot;/&gt;&lt;property id=&quot;20300&quot; value=&quot;Slide 9&quot;/&gt;&lt;property id=&quot;20307&quot; value=&quot;264&quot;/&gt;&lt;/object&gt;&lt;object type=&quot;3&quot; unique_id=&quot;16239&quot;&gt;&lt;property id=&quot;20148&quot; value=&quot;5&quot;/&gt;&lt;property id=&quot;20300&quot; value=&quot;Slide 10&quot;/&gt;&lt;property id=&quot;20307&quot; value=&quot;265&quot;/&gt;&lt;/object&gt;&lt;object type=&quot;3&quot; unique_id=&quot;16240&quot;&gt;&lt;property id=&quot;20148&quot; value=&quot;5&quot;/&gt;&lt;property id=&quot;20300&quot; value=&quot;Slide 11&quot;/&gt;&lt;property id=&quot;20307&quot; value=&quot;266&quot;/&gt;&lt;/object&gt;&lt;object type=&quot;3&quot; unique_id=&quot;16241&quot;&gt;&lt;property id=&quot;20148&quot; value=&quot;5&quot;/&gt;&lt;property id=&quot;20300&quot; value=&quot;Slide 12&quot;/&gt;&lt;property id=&quot;20307&quot; value=&quot;267&quot;/&gt;&lt;/object&gt;&lt;object type=&quot;3&quot; unique_id=&quot;16242&quot;&gt;&lt;property id=&quot;20148&quot; value=&quot;5&quot;/&gt;&lt;property id=&quot;20300&quot; value=&quot;Slide 13&quot;/&gt;&lt;property id=&quot;20307&quot; value=&quot;268&quot;/&gt;&lt;/object&gt;&lt;object type=&quot;3&quot; unique_id=&quot;16243&quot;&gt;&lt;property id=&quot;20148&quot; value=&quot;5&quot;/&gt;&lt;property id=&quot;20300&quot; value=&quot;Slide 14&quot;/&gt;&lt;property id=&quot;20307&quot; value=&quot;269&quot;/&gt;&lt;/object&gt;&lt;object type=&quot;3&quot; unique_id=&quot;16244&quot;&gt;&lt;property id=&quot;20148&quot; value=&quot;5&quot;/&gt;&lt;property id=&quot;20300&quot; value=&quot;Slide 15&quot;/&gt;&lt;property id=&quot;20307&quot; value=&quot;270&quot;/&gt;&lt;/object&gt;&lt;object type=&quot;3&quot; unique_id=&quot;16245&quot;&gt;&lt;property id=&quot;20148&quot; value=&quot;5&quot;/&gt;&lt;property id=&quot;20300&quot; value=&quot;Slide 16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794</Words>
  <Application>Microsoft Office PowerPoint</Application>
  <PresentationFormat>On-screen Show (4:3)</PresentationFormat>
  <Paragraphs>149</Paragraphs>
  <Slides>28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thể tích các hình với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</vt:lpstr>
      <vt:lpstr>Bài 1:</vt:lpstr>
      <vt:lpstr>Bài 2:</vt:lpstr>
      <vt:lpstr>Bài 3: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Củng cố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MTC</dc:creator>
  <cp:lastModifiedBy>oOOo</cp:lastModifiedBy>
  <cp:revision>35</cp:revision>
  <cp:lastPrinted>2020-04-16T08:34:07Z</cp:lastPrinted>
  <dcterms:created xsi:type="dcterms:W3CDTF">2020-04-15T05:40:10Z</dcterms:created>
  <dcterms:modified xsi:type="dcterms:W3CDTF">2023-02-11T13:19:08Z</dcterms:modified>
</cp:coreProperties>
</file>