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3" r:id="rId1"/>
    <p:sldMasterId id="2147483804" r:id="rId2"/>
    <p:sldMasterId id="2147483818" r:id="rId3"/>
  </p:sldMasterIdLst>
  <p:notesMasterIdLst>
    <p:notesMasterId r:id="rId16"/>
  </p:notesMasterIdLst>
  <p:sldIdLst>
    <p:sldId id="293" r:id="rId4"/>
    <p:sldId id="258" r:id="rId5"/>
    <p:sldId id="292" r:id="rId6"/>
    <p:sldId id="338" r:id="rId7"/>
    <p:sldId id="269" r:id="rId8"/>
    <p:sldId id="331" r:id="rId9"/>
    <p:sldId id="337" r:id="rId10"/>
    <p:sldId id="332" r:id="rId11"/>
    <p:sldId id="333" r:id="rId12"/>
    <p:sldId id="334" r:id="rId13"/>
    <p:sldId id="329" r:id="rId14"/>
    <p:sldId id="330" r:id="rId15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4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4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4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4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4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4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4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4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4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B19C8"/>
    <a:srgbClr val="320BC1"/>
    <a:srgbClr val="4218DE"/>
    <a:srgbClr val="FFCCCC"/>
    <a:srgbClr val="FFCC99"/>
    <a:srgbClr val="FFCC66"/>
    <a:srgbClr val="F11D1D"/>
    <a:srgbClr val="1985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18" autoAdjust="0"/>
    <p:restoredTop sz="95196" autoAdjust="0"/>
  </p:normalViewPr>
  <p:slideViewPr>
    <p:cSldViewPr>
      <p:cViewPr varScale="1">
        <p:scale>
          <a:sx n="81" d="100"/>
          <a:sy n="81" d="100"/>
        </p:scale>
        <p:origin x="1397" y="67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1D4CFC10-D346-442B-8730-1695A1801E12}" type="datetimeFigureOut">
              <a:rPr lang="vi-VN"/>
              <a:pPr>
                <a:defRPr/>
              </a:pPr>
              <a:t>19/12/2022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vi-VN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vi-VN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E2172A3-9E8F-47E6-9EDB-8EA52950B645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388188211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幻灯片图像占位符 1">
            <a:extLst>
              <a:ext uri="{FF2B5EF4-FFF2-40B4-BE49-F238E27FC236}">
                <a16:creationId xmlns:a16="http://schemas.microsoft.com/office/drawing/2014/main" id="{1637F1FF-5179-49D0-9BDB-F9DFA4E8EB9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备注占位符 2">
            <a:extLst>
              <a:ext uri="{FF2B5EF4-FFF2-40B4-BE49-F238E27FC236}">
                <a16:creationId xmlns:a16="http://schemas.microsoft.com/office/drawing/2014/main" id="{39F36A7D-2935-442C-A46A-EFFF28877C9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36868" name="灯片编号占位符 3">
            <a:extLst>
              <a:ext uri="{FF2B5EF4-FFF2-40B4-BE49-F238E27FC236}">
                <a16:creationId xmlns:a16="http://schemas.microsoft.com/office/drawing/2014/main" id="{DB9AAAB1-6E6C-4E59-B00A-254DE216D96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CE74DA8-23A8-442D-8CD0-1EE4DA4AEF1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pPr marL="0" marR="0" lvl="0" indent="0" algn="r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vi-VN" altLang="en-US" dirty="0"/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49DC6FF-4880-435D-B7F6-4BA587791742}" type="slidenum">
              <a:rPr lang="vi-VN" altLang="en-US" sz="1200" smtClean="0"/>
              <a:pPr/>
              <a:t>2</a:t>
            </a:fld>
            <a:endParaRPr lang="vi-VN" altLang="en-US" sz="1200"/>
          </a:p>
        </p:txBody>
      </p:sp>
    </p:spTree>
    <p:extLst>
      <p:ext uri="{BB962C8B-B14F-4D97-AF65-F5344CB8AC3E}">
        <p14:creationId xmlns:p14="http://schemas.microsoft.com/office/powerpoint/2010/main" val="30870435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幻灯片图像占位符 1">
            <a:extLst>
              <a:ext uri="{FF2B5EF4-FFF2-40B4-BE49-F238E27FC236}">
                <a16:creationId xmlns:a16="http://schemas.microsoft.com/office/drawing/2014/main" id="{2E6DCAE2-F611-41E0-AB23-88249CA973F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备注占位符 2">
            <a:extLst>
              <a:ext uri="{FF2B5EF4-FFF2-40B4-BE49-F238E27FC236}">
                <a16:creationId xmlns:a16="http://schemas.microsoft.com/office/drawing/2014/main" id="{41D82642-9744-4BC5-BCD3-96979EAD5F9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53252" name="灯片编号占位符 3">
            <a:extLst>
              <a:ext uri="{FF2B5EF4-FFF2-40B4-BE49-F238E27FC236}">
                <a16:creationId xmlns:a16="http://schemas.microsoft.com/office/drawing/2014/main" id="{C2110555-3B0B-40DB-BA9E-CB5B9C36376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CF66CE3-B5AD-4D32-AA3A-350770947D7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pPr marL="0" marR="0" lvl="0" indent="0" algn="r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3.xml"/><Relationship Id="rId4" Type="http://schemas.openxmlformats.org/officeDocument/2006/relationships/hyperlink" Target="http://bit.ly/2TtBDfr" TargetMode="Externa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752FB9-66DF-408B-926F-03D2860173A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83047166"/>
      </p:ext>
    </p:extLst>
  </p:cSld>
  <p:clrMapOvr>
    <a:masterClrMapping/>
  </p:clrMapOvr>
  <p:transition>
    <p:comb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801FE3-8895-4C5F-B6F2-198A39FC604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47720849"/>
      </p:ext>
    </p:extLst>
  </p:cSld>
  <p:clrMapOvr>
    <a:masterClrMapping/>
  </p:clrMapOvr>
  <p:transition>
    <p:comb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86FC93-32AC-43D7-95CD-39A73377B63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68885166"/>
      </p:ext>
    </p:extLst>
  </p:cSld>
  <p:clrMapOvr>
    <a:masterClrMapping/>
  </p:clrMapOvr>
  <p:transition>
    <p:comb dir="vert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7"/>
            <a:ext cx="6858000" cy="165576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0E0C81-8C0B-4B64-93E9-D689F536B8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95C8A4-15C2-42A4-BBD7-1D9DE5830FD9}" type="datetimeFigureOut">
              <a:rPr lang="zh-CN" altLang="en-US"/>
              <a:pPr>
                <a:defRPr/>
              </a:pPr>
              <a:t>2022/12/19</a:t>
            </a:fld>
            <a:endParaRPr lang="zh-C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BEAAE8-F9F7-4891-AC82-AC3C63402D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0E1134-B779-4834-86BC-9AD3886F36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E79D61-D72D-416E-9438-44147630E42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93202185"/>
      </p:ext>
    </p:extLst>
  </p:cSld>
  <p:clrMapOvr>
    <a:masterClrMapping/>
  </p:clrMapOvr>
  <p:transition advTm="300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2F55AC-EB6B-4346-ACB4-8C6FF802CF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29925B-0DC8-4EE1-B80F-089F8770E953}" type="datetimeFigureOut">
              <a:rPr lang="zh-CN" altLang="en-US"/>
              <a:pPr>
                <a:defRPr/>
              </a:pPr>
              <a:t>2022/12/19</a:t>
            </a:fld>
            <a:endParaRPr lang="zh-C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117024-6B7D-4233-8D45-1BD77FE7B0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5D903F-C3C2-43E6-B148-5A5A30A16A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2E603E-4808-4C1B-93F0-A8F2FCD55CE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78754910"/>
      </p:ext>
    </p:extLst>
  </p:cSld>
  <p:clrMapOvr>
    <a:masterClrMapping/>
  </p:clrMapOvr>
  <p:transition advTm="300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0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80A9E5-476D-42F0-9F7C-AE63B8B0D4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664C28-BD07-4284-8294-D9188EBEA9C5}" type="datetimeFigureOut">
              <a:rPr lang="zh-CN" altLang="en-US"/>
              <a:pPr>
                <a:defRPr/>
              </a:pPr>
              <a:t>2022/12/19</a:t>
            </a:fld>
            <a:endParaRPr lang="zh-C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E77F6D-C3A3-4357-965A-C15E0C9BAE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1B3C9A-5AB7-49F6-92A0-225066EFD6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8ABAA2-0879-4890-86D5-B35DCCA7A0D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43876142"/>
      </p:ext>
    </p:extLst>
  </p:cSld>
  <p:clrMapOvr>
    <a:masterClrMapping/>
  </p:clrMapOvr>
  <p:transition advTm="300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9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9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0B4F88B-0E08-45F1-A4A7-8066A2D2E3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090C25-2B49-4AF4-87F6-262C50CE9DDB}" type="datetimeFigureOut">
              <a:rPr lang="zh-CN" altLang="en-US"/>
              <a:pPr>
                <a:defRPr/>
              </a:pPr>
              <a:t>2022/12/19</a:t>
            </a:fld>
            <a:endParaRPr lang="zh-CN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790E7C6-2E6F-418C-801D-E0C208AD1C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D953EA8-62DB-4C97-A047-1418CA96D6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D7BE2B-B9C7-45B1-AD0F-05C82A95075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04609093"/>
      </p:ext>
    </p:extLst>
  </p:cSld>
  <p:clrMapOvr>
    <a:masterClrMapping/>
  </p:clrMapOvr>
  <p:transition advTm="300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8E309C36-5644-4E18-BC58-0B1FB0D902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74F788-4937-4390-AEE3-1911F5468C8F}" type="datetimeFigureOut">
              <a:rPr lang="zh-CN" altLang="en-US"/>
              <a:pPr>
                <a:defRPr/>
              </a:pPr>
              <a:t>2022/12/19</a:t>
            </a:fld>
            <a:endParaRPr lang="zh-CN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A53464D0-DA09-4ACF-BC78-18D0940A79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BDC3E150-2AB7-4A9F-92DA-FF7D5AE836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52BB03-D798-43A7-9CA4-CB21CA3198D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89844096"/>
      </p:ext>
    </p:extLst>
  </p:cSld>
  <p:clrMapOvr>
    <a:masterClrMapping/>
  </p:clrMapOvr>
  <p:transition advTm="300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3823CCFD-B240-43B3-8351-DDA608986A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FBF305-A99D-4526-8648-2C94C5DB362D}" type="datetimeFigureOut">
              <a:rPr lang="zh-CN" altLang="en-US"/>
              <a:pPr>
                <a:defRPr/>
              </a:pPr>
              <a:t>2022/12/19</a:t>
            </a:fld>
            <a:endParaRPr lang="zh-CN" alt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F64505F1-1507-4EF1-A13F-3EE187CD43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DCD37F26-D7CE-4513-8FDF-8314AFE127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0ED0D6-4906-4590-B370-90521ACF60A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901555"/>
      </p:ext>
    </p:extLst>
  </p:cSld>
  <p:clrMapOvr>
    <a:masterClrMapping/>
  </p:clrMapOvr>
  <p:transition advTm="300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327F5A75-F383-4A52-8476-35266F326D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2A8B4F-D07A-4B42-A29D-716706AE93AA}" type="datetimeFigureOut">
              <a:rPr lang="zh-CN" altLang="en-US"/>
              <a:pPr>
                <a:defRPr/>
              </a:pPr>
              <a:t>2022/12/19</a:t>
            </a:fld>
            <a:endParaRPr lang="zh-CN" alt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3C73B17C-3147-4329-ABBD-53AA2846CB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BD2D138F-8EF0-47E9-9D53-4803F660E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D280E8-AA97-4D60-93BF-5E19A3B9D1A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0700198"/>
      </p:ext>
    </p:extLst>
  </p:cSld>
  <p:clrMapOvr>
    <a:masterClrMapping/>
  </p:clrMapOvr>
  <p:transition advTm="300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1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63A6ADD0-1DA4-47BB-91B0-231BED5AB7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DB26B5-BD54-4ED0-B0A3-D87DCC2AACF1}" type="datetimeFigureOut">
              <a:rPr lang="zh-CN" altLang="en-US"/>
              <a:pPr>
                <a:defRPr/>
              </a:pPr>
              <a:t>2022/12/19</a:t>
            </a:fld>
            <a:endParaRPr lang="zh-CN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C3FA1F9-BBF7-4364-A5BF-8D1C956D4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0DBFBB4-F421-42DE-BA21-3563272A1D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037A80-0FE2-4CB4-B38E-9FF8A7D6A2D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80249997"/>
      </p:ext>
    </p:extLst>
  </p:cSld>
  <p:clrMapOvr>
    <a:masterClrMapping/>
  </p:clrMapOvr>
  <p:transition advTm="3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3503B3-FF15-4E8D-A5EF-D3D0518F869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13593272"/>
      </p:ext>
    </p:extLst>
  </p:cSld>
  <p:clrMapOvr>
    <a:masterClrMapping/>
  </p:clrMapOvr>
  <p:transition>
    <p:comb dir="vert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zh-CN" altLang="en-US" noProof="0"/>
              <a:t>单击图标添加图片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1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63DDDD1-483A-4B5E-A83E-D36125FAD0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CF9826-A21A-4CD4-A774-CDB863EB2A31}" type="datetimeFigureOut">
              <a:rPr lang="zh-CN" altLang="en-US"/>
              <a:pPr>
                <a:defRPr/>
              </a:pPr>
              <a:t>2022/12/19</a:t>
            </a:fld>
            <a:endParaRPr lang="zh-CN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C162B21-FAD0-408C-BD0E-FA0E1C96A2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81EC600-5A90-43F4-B5F3-010D095004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90B917-F404-46F8-9ECC-DA7C28F88CE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49560580"/>
      </p:ext>
    </p:extLst>
  </p:cSld>
  <p:clrMapOvr>
    <a:masterClrMapping/>
  </p:clrMapOvr>
  <p:transition advTm="300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1213B6-F577-47F9-9592-D7938BF4ED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2247EC-7EE0-4EE3-A473-8FF787774B2A}" type="datetimeFigureOut">
              <a:rPr lang="zh-CN" altLang="en-US"/>
              <a:pPr>
                <a:defRPr/>
              </a:pPr>
              <a:t>2022/12/19</a:t>
            </a:fld>
            <a:endParaRPr lang="zh-C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8EB20A-076A-4222-9F35-E228F7C789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FCCA7E-4AF9-4B34-8B34-BB66811ECF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C736F8-889B-4FAC-BDE4-CF92047C579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1567666"/>
      </p:ext>
    </p:extLst>
  </p:cSld>
  <p:clrMapOvr>
    <a:masterClrMapping/>
  </p:clrMapOvr>
  <p:transition advTm="300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6"/>
            <a:ext cx="1971675" cy="581183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6"/>
            <a:ext cx="5800725" cy="581183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E6351E-A065-4981-A70C-D4A729467D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4BC48F-E61D-46BA-A188-3414C0A442D5}" type="datetimeFigureOut">
              <a:rPr lang="zh-CN" altLang="en-US"/>
              <a:pPr>
                <a:defRPr/>
              </a:pPr>
              <a:t>2022/12/19</a:t>
            </a:fld>
            <a:endParaRPr lang="zh-C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225E55-CBE8-4974-AA9F-3857205484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A138CA-B125-4CED-A05F-3E1106F699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62A303-6468-45C9-AF0F-104057C4FBD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24604164"/>
      </p:ext>
    </p:extLst>
  </p:cSld>
  <p:clrMapOvr>
    <a:masterClrMapping/>
  </p:clrMapOvr>
  <p:transition advTm="300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47769012"/>
      </p:ext>
    </p:extLst>
  </p:cSld>
  <p:clrMapOvr>
    <a:masterClrMapping/>
  </p:clrMapOvr>
  <p:transition advTm="300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D97D7FD3-DAEF-4F9D-BD39-6268EBE7A2A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9140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37764384"/>
      </p:ext>
    </p:extLst>
  </p:cSld>
  <p:clrMapOvr>
    <a:masterClrMapping/>
  </p:clrMapOvr>
  <p:transition advTm="300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9;p2">
            <a:extLst>
              <a:ext uri="{FF2B5EF4-FFF2-40B4-BE49-F238E27FC236}">
                <a16:creationId xmlns:a16="http://schemas.microsoft.com/office/drawing/2014/main" id="{0D71E0FF-473D-4CF7-91D7-C211FAA9E7C6}"/>
              </a:ext>
            </a:extLst>
          </p:cNvPr>
          <p:cNvSpPr/>
          <p:nvPr/>
        </p:nvSpPr>
        <p:spPr>
          <a:xfrm rot="25">
            <a:off x="2392363" y="2571750"/>
            <a:ext cx="4276725" cy="2136775"/>
          </a:xfrm>
          <a:custGeom>
            <a:avLst/>
            <a:gdLst/>
            <a:ahLst/>
            <a:cxnLst/>
            <a:rect l="l" t="t" r="r" b="b"/>
            <a:pathLst>
              <a:path w="12626" h="11775" extrusionOk="0">
                <a:moveTo>
                  <a:pt x="6401" y="0"/>
                </a:moveTo>
                <a:cubicBezTo>
                  <a:pt x="3246" y="0"/>
                  <a:pt x="0" y="2876"/>
                  <a:pt x="0" y="6031"/>
                </a:cubicBezTo>
                <a:cubicBezTo>
                  <a:pt x="0" y="9187"/>
                  <a:pt x="3114" y="11775"/>
                  <a:pt x="6270" y="11775"/>
                </a:cubicBezTo>
                <a:cubicBezTo>
                  <a:pt x="9425" y="11775"/>
                  <a:pt x="12626" y="9029"/>
                  <a:pt x="12626" y="5874"/>
                </a:cubicBezTo>
                <a:cubicBezTo>
                  <a:pt x="12626" y="2718"/>
                  <a:pt x="9557" y="0"/>
                  <a:pt x="640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 algn="ctr" eaLnBrk="1" hangingPunct="1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grpSp>
        <p:nvGrpSpPr>
          <p:cNvPr id="5" name="Google Shape;10;p2">
            <a:extLst>
              <a:ext uri="{FF2B5EF4-FFF2-40B4-BE49-F238E27FC236}">
                <a16:creationId xmlns:a16="http://schemas.microsoft.com/office/drawing/2014/main" id="{3BCBF32F-251D-490C-979B-CFDEBE182254}"/>
              </a:ext>
            </a:extLst>
          </p:cNvPr>
          <p:cNvGrpSpPr>
            <a:grpSpLocks/>
          </p:cNvGrpSpPr>
          <p:nvPr/>
        </p:nvGrpSpPr>
        <p:grpSpPr bwMode="auto">
          <a:xfrm rot="1847120">
            <a:off x="7535863" y="1076325"/>
            <a:ext cx="515937" cy="668338"/>
            <a:chOff x="8667201" y="2266387"/>
            <a:chExt cx="389754" cy="378681"/>
          </a:xfrm>
        </p:grpSpPr>
        <p:sp>
          <p:nvSpPr>
            <p:cNvPr id="6" name="Google Shape;11;p2">
              <a:extLst>
                <a:ext uri="{FF2B5EF4-FFF2-40B4-BE49-F238E27FC236}">
                  <a16:creationId xmlns:a16="http://schemas.microsoft.com/office/drawing/2014/main" id="{72EB0BA5-8C5F-45A8-AC3A-0881E1A6166D}"/>
                </a:ext>
              </a:extLst>
            </p:cNvPr>
            <p:cNvSpPr>
              <a:spLocks/>
            </p:cNvSpPr>
            <p:nvPr/>
          </p:nvSpPr>
          <p:spPr bwMode="auto">
            <a:xfrm>
              <a:off x="8667201" y="2268670"/>
              <a:ext cx="389754" cy="376398"/>
            </a:xfrm>
            <a:custGeom>
              <a:avLst/>
              <a:gdLst>
                <a:gd name="T0" fmla="*/ 2147483646 w 8025"/>
                <a:gd name="T1" fmla="*/ 0 h 7750"/>
                <a:gd name="T2" fmla="*/ 2147483646 w 8025"/>
                <a:gd name="T3" fmla="*/ 2147483646 h 7750"/>
                <a:gd name="T4" fmla="*/ 2147483646 w 8025"/>
                <a:gd name="T5" fmla="*/ 2147483646 h 7750"/>
                <a:gd name="T6" fmla="*/ 2147483646 w 8025"/>
                <a:gd name="T7" fmla="*/ 2147483646 h 7750"/>
                <a:gd name="T8" fmla="*/ 2147483646 w 8025"/>
                <a:gd name="T9" fmla="*/ 2147483646 h 7750"/>
                <a:gd name="T10" fmla="*/ 2147483646 w 8025"/>
                <a:gd name="T11" fmla="*/ 2147483646 h 7750"/>
                <a:gd name="T12" fmla="*/ 2147483646 w 8025"/>
                <a:gd name="T13" fmla="*/ 2147483646 h 7750"/>
                <a:gd name="T14" fmla="*/ 2147483646 w 8025"/>
                <a:gd name="T15" fmla="*/ 2147483646 h 7750"/>
                <a:gd name="T16" fmla="*/ 2147483646 w 8025"/>
                <a:gd name="T17" fmla="*/ 2147483646 h 7750"/>
                <a:gd name="T18" fmla="*/ 2147483646 w 8025"/>
                <a:gd name="T19" fmla="*/ 2147483646 h 7750"/>
                <a:gd name="T20" fmla="*/ 2147483646 w 8025"/>
                <a:gd name="T21" fmla="*/ 0 h 775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8025" h="7750" extrusionOk="0">
                  <a:moveTo>
                    <a:pt x="3489" y="0"/>
                  </a:moveTo>
                  <a:cubicBezTo>
                    <a:pt x="3483" y="0"/>
                    <a:pt x="3478" y="4"/>
                    <a:pt x="3475" y="11"/>
                  </a:cubicBezTo>
                  <a:cubicBezTo>
                    <a:pt x="3350" y="271"/>
                    <a:pt x="2826" y="5218"/>
                    <a:pt x="2826" y="5218"/>
                  </a:cubicBezTo>
                  <a:cubicBezTo>
                    <a:pt x="2826" y="5218"/>
                    <a:pt x="595" y="4032"/>
                    <a:pt x="108" y="4032"/>
                  </a:cubicBezTo>
                  <a:cubicBezTo>
                    <a:pt x="34" y="4032"/>
                    <a:pt x="1" y="4060"/>
                    <a:pt x="22" y="4123"/>
                  </a:cubicBezTo>
                  <a:cubicBezTo>
                    <a:pt x="184" y="4604"/>
                    <a:pt x="2826" y="7750"/>
                    <a:pt x="2826" y="7750"/>
                  </a:cubicBezTo>
                  <a:lnTo>
                    <a:pt x="7436" y="6377"/>
                  </a:lnTo>
                  <a:cubicBezTo>
                    <a:pt x="7436" y="6377"/>
                    <a:pt x="8024" y="1403"/>
                    <a:pt x="7436" y="1092"/>
                  </a:cubicBezTo>
                  <a:cubicBezTo>
                    <a:pt x="7413" y="1079"/>
                    <a:pt x="7388" y="1073"/>
                    <a:pt x="7363" y="1073"/>
                  </a:cubicBezTo>
                  <a:cubicBezTo>
                    <a:pt x="6765" y="1073"/>
                    <a:pt x="5783" y="4498"/>
                    <a:pt x="5783" y="4498"/>
                  </a:cubicBezTo>
                  <a:cubicBezTo>
                    <a:pt x="5783" y="4498"/>
                    <a:pt x="3712" y="0"/>
                    <a:pt x="348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7" name="Google Shape;12;p2">
              <a:extLst>
                <a:ext uri="{FF2B5EF4-FFF2-40B4-BE49-F238E27FC236}">
                  <a16:creationId xmlns:a16="http://schemas.microsoft.com/office/drawing/2014/main" id="{43CAA289-2794-42F8-A50E-7F63850DA56D}"/>
                </a:ext>
              </a:extLst>
            </p:cNvPr>
            <p:cNvSpPr>
              <a:spLocks/>
            </p:cNvSpPr>
            <p:nvPr/>
          </p:nvSpPr>
          <p:spPr bwMode="auto">
            <a:xfrm>
              <a:off x="8679779" y="2323259"/>
              <a:ext cx="82613" cy="78728"/>
            </a:xfrm>
            <a:custGeom>
              <a:avLst/>
              <a:gdLst>
                <a:gd name="T0" fmla="*/ 2147483646 w 1701"/>
                <a:gd name="T1" fmla="*/ 0 h 1621"/>
                <a:gd name="T2" fmla="*/ 2147483646 w 1701"/>
                <a:gd name="T3" fmla="*/ 2147483646 h 1621"/>
                <a:gd name="T4" fmla="*/ 2147483646 w 1701"/>
                <a:gd name="T5" fmla="*/ 2147483646 h 1621"/>
                <a:gd name="T6" fmla="*/ 2147483646 w 1701"/>
                <a:gd name="T7" fmla="*/ 2147483646 h 1621"/>
                <a:gd name="T8" fmla="*/ 2147483646 w 1701"/>
                <a:gd name="T9" fmla="*/ 2147483646 h 1621"/>
                <a:gd name="T10" fmla="*/ 2147483646 w 1701"/>
                <a:gd name="T11" fmla="*/ 2147483646 h 1621"/>
                <a:gd name="T12" fmla="*/ 2147483646 w 1701"/>
                <a:gd name="T13" fmla="*/ 2147483646 h 1621"/>
                <a:gd name="T14" fmla="*/ 2147483646 w 1701"/>
                <a:gd name="T15" fmla="*/ 2147483646 h 1621"/>
                <a:gd name="T16" fmla="*/ 2147483646 w 1701"/>
                <a:gd name="T17" fmla="*/ 0 h 162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701" h="1621" extrusionOk="0">
                  <a:moveTo>
                    <a:pt x="407" y="0"/>
                  </a:moveTo>
                  <a:cubicBezTo>
                    <a:pt x="199" y="0"/>
                    <a:pt x="1" y="196"/>
                    <a:pt x="138" y="421"/>
                  </a:cubicBezTo>
                  <a:cubicBezTo>
                    <a:pt x="276" y="647"/>
                    <a:pt x="489" y="836"/>
                    <a:pt x="672" y="1026"/>
                  </a:cubicBezTo>
                  <a:cubicBezTo>
                    <a:pt x="858" y="1218"/>
                    <a:pt x="1071" y="1441"/>
                    <a:pt x="1294" y="1587"/>
                  </a:cubicBezTo>
                  <a:cubicBezTo>
                    <a:pt x="1330" y="1610"/>
                    <a:pt x="1368" y="1620"/>
                    <a:pt x="1406" y="1620"/>
                  </a:cubicBezTo>
                  <a:cubicBezTo>
                    <a:pt x="1562" y="1620"/>
                    <a:pt x="1701" y="1439"/>
                    <a:pt x="1622" y="1286"/>
                  </a:cubicBezTo>
                  <a:cubicBezTo>
                    <a:pt x="1493" y="1029"/>
                    <a:pt x="1266" y="779"/>
                    <a:pt x="1074" y="570"/>
                  </a:cubicBezTo>
                  <a:cubicBezTo>
                    <a:pt x="922" y="404"/>
                    <a:pt x="773" y="191"/>
                    <a:pt x="591" y="59"/>
                  </a:cubicBezTo>
                  <a:cubicBezTo>
                    <a:pt x="535" y="18"/>
                    <a:pt x="470" y="0"/>
                    <a:pt x="407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8" name="Google Shape;13;p2">
              <a:extLst>
                <a:ext uri="{FF2B5EF4-FFF2-40B4-BE49-F238E27FC236}">
                  <a16:creationId xmlns:a16="http://schemas.microsoft.com/office/drawing/2014/main" id="{F9A2554B-0F40-4442-93FD-8CD374D5D47F}"/>
                </a:ext>
              </a:extLst>
            </p:cNvPr>
            <p:cNvSpPr>
              <a:spLocks/>
            </p:cNvSpPr>
            <p:nvPr/>
          </p:nvSpPr>
          <p:spPr bwMode="auto">
            <a:xfrm>
              <a:off x="8919310" y="2266387"/>
              <a:ext cx="28169" cy="90773"/>
            </a:xfrm>
            <a:custGeom>
              <a:avLst/>
              <a:gdLst>
                <a:gd name="T0" fmla="*/ 2147483646 w 580"/>
                <a:gd name="T1" fmla="*/ 2147483646 h 1869"/>
                <a:gd name="T2" fmla="*/ 2147483646 w 580"/>
                <a:gd name="T3" fmla="*/ 2147483646 h 1869"/>
                <a:gd name="T4" fmla="*/ 2147483646 w 580"/>
                <a:gd name="T5" fmla="*/ 2147483646 h 1869"/>
                <a:gd name="T6" fmla="*/ 2147483646 w 580"/>
                <a:gd name="T7" fmla="*/ 2147483646 h 1869"/>
                <a:gd name="T8" fmla="*/ 2147483646 w 580"/>
                <a:gd name="T9" fmla="*/ 2147483646 h 1869"/>
                <a:gd name="T10" fmla="*/ 2147483646 w 580"/>
                <a:gd name="T11" fmla="*/ 2147483646 h 1869"/>
                <a:gd name="T12" fmla="*/ 2147483646 w 580"/>
                <a:gd name="T13" fmla="*/ 2147483646 h 1869"/>
                <a:gd name="T14" fmla="*/ 2147483646 w 580"/>
                <a:gd name="T15" fmla="*/ 2147483646 h 1869"/>
                <a:gd name="T16" fmla="*/ 2147483646 w 580"/>
                <a:gd name="T17" fmla="*/ 2147483646 h 1869"/>
                <a:gd name="T18" fmla="*/ 2147483646 w 580"/>
                <a:gd name="T19" fmla="*/ 2147483646 h 1869"/>
                <a:gd name="T20" fmla="*/ 2147483646 w 580"/>
                <a:gd name="T21" fmla="*/ 2147483646 h 186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80" h="1869" extrusionOk="0">
                  <a:moveTo>
                    <a:pt x="329" y="1"/>
                  </a:moveTo>
                  <a:cubicBezTo>
                    <a:pt x="1" y="1"/>
                    <a:pt x="58" y="534"/>
                    <a:pt x="52" y="781"/>
                  </a:cubicBezTo>
                  <a:cubicBezTo>
                    <a:pt x="45" y="964"/>
                    <a:pt x="28" y="1166"/>
                    <a:pt x="59" y="1349"/>
                  </a:cubicBezTo>
                  <a:cubicBezTo>
                    <a:pt x="93" y="1561"/>
                    <a:pt x="201" y="1677"/>
                    <a:pt x="332" y="1836"/>
                  </a:cubicBezTo>
                  <a:cubicBezTo>
                    <a:pt x="352" y="1859"/>
                    <a:pt x="373" y="1869"/>
                    <a:pt x="394" y="1869"/>
                  </a:cubicBezTo>
                  <a:cubicBezTo>
                    <a:pt x="440" y="1869"/>
                    <a:pt x="477" y="1816"/>
                    <a:pt x="454" y="1754"/>
                  </a:cubicBezTo>
                  <a:cubicBezTo>
                    <a:pt x="427" y="1673"/>
                    <a:pt x="491" y="1521"/>
                    <a:pt x="502" y="1430"/>
                  </a:cubicBezTo>
                  <a:cubicBezTo>
                    <a:pt x="514" y="1298"/>
                    <a:pt x="514" y="1166"/>
                    <a:pt x="522" y="1034"/>
                  </a:cubicBezTo>
                  <a:cubicBezTo>
                    <a:pt x="532" y="774"/>
                    <a:pt x="559" y="510"/>
                    <a:pt x="572" y="251"/>
                  </a:cubicBezTo>
                  <a:cubicBezTo>
                    <a:pt x="579" y="149"/>
                    <a:pt x="522" y="37"/>
                    <a:pt x="413" y="11"/>
                  </a:cubicBezTo>
                  <a:cubicBezTo>
                    <a:pt x="383" y="4"/>
                    <a:pt x="355" y="1"/>
                    <a:pt x="329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9" name="Google Shape;14;p2">
            <a:extLst>
              <a:ext uri="{FF2B5EF4-FFF2-40B4-BE49-F238E27FC236}">
                <a16:creationId xmlns:a16="http://schemas.microsoft.com/office/drawing/2014/main" id="{DAE5426C-6645-4CAE-83EF-45DD72C974D8}"/>
              </a:ext>
            </a:extLst>
          </p:cNvPr>
          <p:cNvSpPr/>
          <p:nvPr/>
        </p:nvSpPr>
        <p:spPr>
          <a:xfrm>
            <a:off x="8448675" y="1606550"/>
            <a:ext cx="395288" cy="457200"/>
          </a:xfrm>
          <a:custGeom>
            <a:avLst/>
            <a:gdLst/>
            <a:ahLst/>
            <a:cxnLst/>
            <a:rect l="l" t="t" r="r" b="b"/>
            <a:pathLst>
              <a:path w="8119" h="7056" extrusionOk="0">
                <a:moveTo>
                  <a:pt x="4366" y="0"/>
                </a:moveTo>
                <a:cubicBezTo>
                  <a:pt x="4363" y="0"/>
                  <a:pt x="4360" y="0"/>
                  <a:pt x="4357" y="0"/>
                </a:cubicBezTo>
                <a:cubicBezTo>
                  <a:pt x="3867" y="24"/>
                  <a:pt x="3232" y="2454"/>
                  <a:pt x="3232" y="2454"/>
                </a:cubicBezTo>
                <a:cubicBezTo>
                  <a:pt x="3232" y="2454"/>
                  <a:pt x="2054" y="2337"/>
                  <a:pt x="1183" y="2337"/>
                </a:cubicBezTo>
                <a:cubicBezTo>
                  <a:pt x="748" y="2337"/>
                  <a:pt x="389" y="2366"/>
                  <a:pt x="292" y="2454"/>
                </a:cubicBezTo>
                <a:cubicBezTo>
                  <a:pt x="1" y="2721"/>
                  <a:pt x="2546" y="4430"/>
                  <a:pt x="2546" y="4430"/>
                </a:cubicBezTo>
                <a:cubicBezTo>
                  <a:pt x="2546" y="4430"/>
                  <a:pt x="1613" y="6684"/>
                  <a:pt x="2056" y="6975"/>
                </a:cubicBezTo>
                <a:cubicBezTo>
                  <a:pt x="2088" y="6997"/>
                  <a:pt x="2128" y="7007"/>
                  <a:pt x="2174" y="7007"/>
                </a:cubicBezTo>
                <a:cubicBezTo>
                  <a:pt x="2757" y="7007"/>
                  <a:pt x="4357" y="5411"/>
                  <a:pt x="4357" y="5411"/>
                </a:cubicBezTo>
                <a:cubicBezTo>
                  <a:pt x="4357" y="5411"/>
                  <a:pt x="6235" y="7055"/>
                  <a:pt x="6745" y="7055"/>
                </a:cubicBezTo>
                <a:cubicBezTo>
                  <a:pt x="6794" y="7055"/>
                  <a:pt x="6830" y="7041"/>
                  <a:pt x="6851" y="7008"/>
                </a:cubicBezTo>
                <a:cubicBezTo>
                  <a:pt x="7097" y="6634"/>
                  <a:pt x="6070" y="4089"/>
                  <a:pt x="6070" y="4089"/>
                </a:cubicBezTo>
                <a:cubicBezTo>
                  <a:pt x="6070" y="4089"/>
                  <a:pt x="8118" y="2876"/>
                  <a:pt x="8047" y="2454"/>
                </a:cubicBezTo>
                <a:cubicBezTo>
                  <a:pt x="8014" y="2260"/>
                  <a:pt x="7474" y="2207"/>
                  <a:pt x="6903" y="2207"/>
                </a:cubicBezTo>
                <a:cubicBezTo>
                  <a:pt x="6240" y="2207"/>
                  <a:pt x="5536" y="2278"/>
                  <a:pt x="5536" y="2278"/>
                </a:cubicBezTo>
                <a:cubicBezTo>
                  <a:pt x="5536" y="2278"/>
                  <a:pt x="4947" y="0"/>
                  <a:pt x="436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 algn="ctr" eaLnBrk="1" hangingPunct="1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grpSp>
        <p:nvGrpSpPr>
          <p:cNvPr id="10" name="Google Shape;15;p2">
            <a:extLst>
              <a:ext uri="{FF2B5EF4-FFF2-40B4-BE49-F238E27FC236}">
                <a16:creationId xmlns:a16="http://schemas.microsoft.com/office/drawing/2014/main" id="{F1423640-1A3B-4A21-89E9-71ACBD0BCAF5}"/>
              </a:ext>
            </a:extLst>
          </p:cNvPr>
          <p:cNvGrpSpPr>
            <a:grpSpLocks/>
          </p:cNvGrpSpPr>
          <p:nvPr/>
        </p:nvGrpSpPr>
        <p:grpSpPr bwMode="auto">
          <a:xfrm>
            <a:off x="7267575" y="4773613"/>
            <a:ext cx="1614488" cy="1938337"/>
            <a:chOff x="7150051" y="3491912"/>
            <a:chExt cx="1632742" cy="1471012"/>
          </a:xfrm>
        </p:grpSpPr>
        <p:sp>
          <p:nvSpPr>
            <p:cNvPr id="11" name="Google Shape;16;p2">
              <a:extLst>
                <a:ext uri="{FF2B5EF4-FFF2-40B4-BE49-F238E27FC236}">
                  <a16:creationId xmlns:a16="http://schemas.microsoft.com/office/drawing/2014/main" id="{8564F314-E2E3-42C7-8A6D-473F6750B1FC}"/>
                </a:ext>
              </a:extLst>
            </p:cNvPr>
            <p:cNvSpPr>
              <a:spLocks/>
            </p:cNvSpPr>
            <p:nvPr/>
          </p:nvSpPr>
          <p:spPr bwMode="auto">
            <a:xfrm>
              <a:off x="7539508" y="4223763"/>
              <a:ext cx="178291" cy="114522"/>
            </a:xfrm>
            <a:custGeom>
              <a:avLst/>
              <a:gdLst>
                <a:gd name="T0" fmla="*/ 2147483646 w 3671"/>
                <a:gd name="T1" fmla="*/ 0 h 2358"/>
                <a:gd name="T2" fmla="*/ 2147483646 w 3671"/>
                <a:gd name="T3" fmla="*/ 2147483646 h 2358"/>
                <a:gd name="T4" fmla="*/ 2147483646 w 3671"/>
                <a:gd name="T5" fmla="*/ 2147483646 h 2358"/>
                <a:gd name="T6" fmla="*/ 2147483646 w 3671"/>
                <a:gd name="T7" fmla="*/ 2147483646 h 2358"/>
                <a:gd name="T8" fmla="*/ 2147483646 w 3671"/>
                <a:gd name="T9" fmla="*/ 2147483646 h 2358"/>
                <a:gd name="T10" fmla="*/ 2147483646 w 3671"/>
                <a:gd name="T11" fmla="*/ 2147483646 h 2358"/>
                <a:gd name="T12" fmla="*/ 2147483646 w 3671"/>
                <a:gd name="T13" fmla="*/ 2147483646 h 2358"/>
                <a:gd name="T14" fmla="*/ 2147483646 w 3671"/>
                <a:gd name="T15" fmla="*/ 2147483646 h 2358"/>
                <a:gd name="T16" fmla="*/ 2147483646 w 3671"/>
                <a:gd name="T17" fmla="*/ 0 h 235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671" h="2358" extrusionOk="0">
                  <a:moveTo>
                    <a:pt x="1752" y="0"/>
                  </a:moveTo>
                  <a:cubicBezTo>
                    <a:pt x="1254" y="0"/>
                    <a:pt x="810" y="189"/>
                    <a:pt x="561" y="745"/>
                  </a:cubicBezTo>
                  <a:cubicBezTo>
                    <a:pt x="0" y="1994"/>
                    <a:pt x="1577" y="2357"/>
                    <a:pt x="2707" y="2357"/>
                  </a:cubicBezTo>
                  <a:cubicBezTo>
                    <a:pt x="3025" y="2357"/>
                    <a:pt x="3309" y="2329"/>
                    <a:pt x="3498" y="2282"/>
                  </a:cubicBezTo>
                  <a:cubicBezTo>
                    <a:pt x="3502" y="2281"/>
                    <a:pt x="3505" y="2281"/>
                    <a:pt x="3509" y="2281"/>
                  </a:cubicBezTo>
                  <a:cubicBezTo>
                    <a:pt x="3526" y="2281"/>
                    <a:pt x="3536" y="2295"/>
                    <a:pt x="3539" y="2312"/>
                  </a:cubicBezTo>
                  <a:cubicBezTo>
                    <a:pt x="3586" y="2292"/>
                    <a:pt x="3634" y="2272"/>
                    <a:pt x="3670" y="2252"/>
                  </a:cubicBezTo>
                  <a:cubicBezTo>
                    <a:pt x="3647" y="1651"/>
                    <a:pt x="3630" y="1076"/>
                    <a:pt x="3620" y="542"/>
                  </a:cubicBezTo>
                  <a:cubicBezTo>
                    <a:pt x="3100" y="302"/>
                    <a:pt x="2383" y="0"/>
                    <a:pt x="1752" y="0"/>
                  </a:cubicBezTo>
                  <a:close/>
                </a:path>
              </a:pathLst>
            </a:custGeom>
            <a:solidFill>
              <a:srgbClr val="FE98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" name="Google Shape;17;p2">
              <a:extLst>
                <a:ext uri="{FF2B5EF4-FFF2-40B4-BE49-F238E27FC236}">
                  <a16:creationId xmlns:a16="http://schemas.microsoft.com/office/drawing/2014/main" id="{BB2719B4-CB55-4D57-9017-8D748D57E4E6}"/>
                </a:ext>
              </a:extLst>
            </p:cNvPr>
            <p:cNvSpPr>
              <a:spLocks/>
            </p:cNvSpPr>
            <p:nvPr/>
          </p:nvSpPr>
          <p:spPr bwMode="auto">
            <a:xfrm>
              <a:off x="7169430" y="3510853"/>
              <a:ext cx="1594957" cy="1433033"/>
            </a:xfrm>
            <a:custGeom>
              <a:avLst/>
              <a:gdLst>
                <a:gd name="T0" fmla="*/ 2147483646 w 32840"/>
                <a:gd name="T1" fmla="*/ 2147483646 h 29506"/>
                <a:gd name="T2" fmla="*/ 2147483646 w 32840"/>
                <a:gd name="T3" fmla="*/ 2147483646 h 29506"/>
                <a:gd name="T4" fmla="*/ 2147483646 w 32840"/>
                <a:gd name="T5" fmla="*/ 2147483646 h 29506"/>
                <a:gd name="T6" fmla="*/ 2147483646 w 32840"/>
                <a:gd name="T7" fmla="*/ 2147483646 h 29506"/>
                <a:gd name="T8" fmla="*/ 2147483646 w 32840"/>
                <a:gd name="T9" fmla="*/ 2147483646 h 29506"/>
                <a:gd name="T10" fmla="*/ 2147483646 w 32840"/>
                <a:gd name="T11" fmla="*/ 2147483646 h 29506"/>
                <a:gd name="T12" fmla="*/ 2147483646 w 32840"/>
                <a:gd name="T13" fmla="*/ 2147483646 h 29506"/>
                <a:gd name="T14" fmla="*/ 2147483646 w 32840"/>
                <a:gd name="T15" fmla="*/ 2147483646 h 29506"/>
                <a:gd name="T16" fmla="*/ 2147483646 w 32840"/>
                <a:gd name="T17" fmla="*/ 2147483646 h 29506"/>
                <a:gd name="T18" fmla="*/ 2147483646 w 32840"/>
                <a:gd name="T19" fmla="*/ 2147483646 h 29506"/>
                <a:gd name="T20" fmla="*/ 2147483646 w 32840"/>
                <a:gd name="T21" fmla="*/ 2147483646 h 29506"/>
                <a:gd name="T22" fmla="*/ 2147483646 w 32840"/>
                <a:gd name="T23" fmla="*/ 2147483646 h 29506"/>
                <a:gd name="T24" fmla="*/ 2147483646 w 32840"/>
                <a:gd name="T25" fmla="*/ 2147483646 h 29506"/>
                <a:gd name="T26" fmla="*/ 2147483646 w 32840"/>
                <a:gd name="T27" fmla="*/ 2147483646 h 29506"/>
                <a:gd name="T28" fmla="*/ 2147483646 w 32840"/>
                <a:gd name="T29" fmla="*/ 2147483646 h 29506"/>
                <a:gd name="T30" fmla="*/ 2147483646 w 32840"/>
                <a:gd name="T31" fmla="*/ 2147483646 h 29506"/>
                <a:gd name="T32" fmla="*/ 2147483646 w 32840"/>
                <a:gd name="T33" fmla="*/ 2147483646 h 29506"/>
                <a:gd name="T34" fmla="*/ 2147483646 w 32840"/>
                <a:gd name="T35" fmla="*/ 2147483646 h 29506"/>
                <a:gd name="T36" fmla="*/ 2147483646 w 32840"/>
                <a:gd name="T37" fmla="*/ 2147483646 h 29506"/>
                <a:gd name="T38" fmla="*/ 2147483646 w 32840"/>
                <a:gd name="T39" fmla="*/ 2147483646 h 29506"/>
                <a:gd name="T40" fmla="*/ 2147483646 w 32840"/>
                <a:gd name="T41" fmla="*/ 2147483646 h 29506"/>
                <a:gd name="T42" fmla="*/ 2147483646 w 32840"/>
                <a:gd name="T43" fmla="*/ 2147483646 h 29506"/>
                <a:gd name="T44" fmla="*/ 2147483646 w 32840"/>
                <a:gd name="T45" fmla="*/ 2147483646 h 29506"/>
                <a:gd name="T46" fmla="*/ 2147483646 w 32840"/>
                <a:gd name="T47" fmla="*/ 2147483646 h 29506"/>
                <a:gd name="T48" fmla="*/ 2147483646 w 32840"/>
                <a:gd name="T49" fmla="*/ 2147483646 h 29506"/>
                <a:gd name="T50" fmla="*/ 2147483646 w 32840"/>
                <a:gd name="T51" fmla="*/ 2147483646 h 29506"/>
                <a:gd name="T52" fmla="*/ 2147483646 w 32840"/>
                <a:gd name="T53" fmla="*/ 2147483646 h 29506"/>
                <a:gd name="T54" fmla="*/ 2147483646 w 32840"/>
                <a:gd name="T55" fmla="*/ 2147483646 h 29506"/>
                <a:gd name="T56" fmla="*/ 2147483646 w 32840"/>
                <a:gd name="T57" fmla="*/ 2147483646 h 29506"/>
                <a:gd name="T58" fmla="*/ 2147483646 w 32840"/>
                <a:gd name="T59" fmla="*/ 2147483646 h 29506"/>
                <a:gd name="T60" fmla="*/ 2147483646 w 32840"/>
                <a:gd name="T61" fmla="*/ 2147483646 h 29506"/>
                <a:gd name="T62" fmla="*/ 2147483646 w 32840"/>
                <a:gd name="T63" fmla="*/ 2147483646 h 29506"/>
                <a:gd name="T64" fmla="*/ 2147483646 w 32840"/>
                <a:gd name="T65" fmla="*/ 2147483646 h 29506"/>
                <a:gd name="T66" fmla="*/ 2147483646 w 32840"/>
                <a:gd name="T67" fmla="*/ 2147483646 h 29506"/>
                <a:gd name="T68" fmla="*/ 2147483646 w 32840"/>
                <a:gd name="T69" fmla="*/ 2147483646 h 29506"/>
                <a:gd name="T70" fmla="*/ 2147483646 w 32840"/>
                <a:gd name="T71" fmla="*/ 2147483646 h 29506"/>
                <a:gd name="T72" fmla="*/ 2147483646 w 32840"/>
                <a:gd name="T73" fmla="*/ 2147483646 h 29506"/>
                <a:gd name="T74" fmla="*/ 2147483646 w 32840"/>
                <a:gd name="T75" fmla="*/ 2147483646 h 29506"/>
                <a:gd name="T76" fmla="*/ 2147483646 w 32840"/>
                <a:gd name="T77" fmla="*/ 2147483646 h 29506"/>
                <a:gd name="T78" fmla="*/ 2147483646 w 32840"/>
                <a:gd name="T79" fmla="*/ 2147483646 h 29506"/>
                <a:gd name="T80" fmla="*/ 2147483646 w 32840"/>
                <a:gd name="T81" fmla="*/ 2147483646 h 29506"/>
                <a:gd name="T82" fmla="*/ 2147483646 w 32840"/>
                <a:gd name="T83" fmla="*/ 2147483646 h 29506"/>
                <a:gd name="T84" fmla="*/ 2147483646 w 32840"/>
                <a:gd name="T85" fmla="*/ 2147483646 h 2950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32840" h="29506" extrusionOk="0">
                  <a:moveTo>
                    <a:pt x="13105" y="3339"/>
                  </a:moveTo>
                  <a:cubicBezTo>
                    <a:pt x="13531" y="3339"/>
                    <a:pt x="13876" y="3684"/>
                    <a:pt x="13876" y="4113"/>
                  </a:cubicBezTo>
                  <a:cubicBezTo>
                    <a:pt x="13876" y="4539"/>
                    <a:pt x="13531" y="4887"/>
                    <a:pt x="13105" y="4887"/>
                  </a:cubicBezTo>
                  <a:cubicBezTo>
                    <a:pt x="12676" y="4887"/>
                    <a:pt x="12331" y="4539"/>
                    <a:pt x="12331" y="4113"/>
                  </a:cubicBezTo>
                  <a:cubicBezTo>
                    <a:pt x="12331" y="3684"/>
                    <a:pt x="12676" y="3339"/>
                    <a:pt x="13105" y="3339"/>
                  </a:cubicBezTo>
                  <a:close/>
                  <a:moveTo>
                    <a:pt x="26801" y="21271"/>
                  </a:moveTo>
                  <a:cubicBezTo>
                    <a:pt x="26924" y="21271"/>
                    <a:pt x="27045" y="21304"/>
                    <a:pt x="27136" y="21371"/>
                  </a:cubicBezTo>
                  <a:cubicBezTo>
                    <a:pt x="27153" y="21385"/>
                    <a:pt x="27166" y="21415"/>
                    <a:pt x="27173" y="21449"/>
                  </a:cubicBezTo>
                  <a:cubicBezTo>
                    <a:pt x="27186" y="21452"/>
                    <a:pt x="27203" y="21455"/>
                    <a:pt x="27217" y="21463"/>
                  </a:cubicBezTo>
                  <a:cubicBezTo>
                    <a:pt x="27220" y="21433"/>
                    <a:pt x="27231" y="21407"/>
                    <a:pt x="27255" y="21407"/>
                  </a:cubicBezTo>
                  <a:cubicBezTo>
                    <a:pt x="27259" y="21407"/>
                    <a:pt x="27263" y="21407"/>
                    <a:pt x="27267" y="21408"/>
                  </a:cubicBezTo>
                  <a:cubicBezTo>
                    <a:pt x="27515" y="21459"/>
                    <a:pt x="27846" y="21831"/>
                    <a:pt x="27713" y="22098"/>
                  </a:cubicBezTo>
                  <a:cubicBezTo>
                    <a:pt x="27651" y="22228"/>
                    <a:pt x="27502" y="22272"/>
                    <a:pt x="27334" y="22272"/>
                  </a:cubicBezTo>
                  <a:cubicBezTo>
                    <a:pt x="27110" y="22272"/>
                    <a:pt x="26853" y="22194"/>
                    <a:pt x="26724" y="22138"/>
                  </a:cubicBezTo>
                  <a:cubicBezTo>
                    <a:pt x="26490" y="22040"/>
                    <a:pt x="26200" y="21811"/>
                    <a:pt x="26331" y="21527"/>
                  </a:cubicBezTo>
                  <a:cubicBezTo>
                    <a:pt x="26410" y="21355"/>
                    <a:pt x="26607" y="21271"/>
                    <a:pt x="26801" y="21271"/>
                  </a:cubicBezTo>
                  <a:close/>
                  <a:moveTo>
                    <a:pt x="25178" y="22293"/>
                  </a:moveTo>
                  <a:cubicBezTo>
                    <a:pt x="25323" y="22293"/>
                    <a:pt x="25464" y="22317"/>
                    <a:pt x="25578" y="22361"/>
                  </a:cubicBezTo>
                  <a:cubicBezTo>
                    <a:pt x="25598" y="22368"/>
                    <a:pt x="25609" y="22392"/>
                    <a:pt x="25619" y="22419"/>
                  </a:cubicBezTo>
                  <a:cubicBezTo>
                    <a:pt x="25706" y="22433"/>
                    <a:pt x="25795" y="22456"/>
                    <a:pt x="25876" y="22483"/>
                  </a:cubicBezTo>
                  <a:cubicBezTo>
                    <a:pt x="25876" y="22447"/>
                    <a:pt x="25887" y="22415"/>
                    <a:pt x="25922" y="22415"/>
                  </a:cubicBezTo>
                  <a:cubicBezTo>
                    <a:pt x="25929" y="22415"/>
                    <a:pt x="25937" y="22416"/>
                    <a:pt x="25946" y="22419"/>
                  </a:cubicBezTo>
                  <a:cubicBezTo>
                    <a:pt x="26335" y="22558"/>
                    <a:pt x="26639" y="23061"/>
                    <a:pt x="26301" y="23406"/>
                  </a:cubicBezTo>
                  <a:cubicBezTo>
                    <a:pt x="26124" y="23585"/>
                    <a:pt x="25848" y="23661"/>
                    <a:pt x="25569" y="23661"/>
                  </a:cubicBezTo>
                  <a:cubicBezTo>
                    <a:pt x="25318" y="23661"/>
                    <a:pt x="25065" y="23599"/>
                    <a:pt x="24879" y="23497"/>
                  </a:cubicBezTo>
                  <a:cubicBezTo>
                    <a:pt x="24588" y="23335"/>
                    <a:pt x="24138" y="22888"/>
                    <a:pt x="24456" y="22550"/>
                  </a:cubicBezTo>
                  <a:cubicBezTo>
                    <a:pt x="24621" y="22375"/>
                    <a:pt x="24908" y="22293"/>
                    <a:pt x="25178" y="22293"/>
                  </a:cubicBezTo>
                  <a:close/>
                  <a:moveTo>
                    <a:pt x="2673" y="1"/>
                  </a:moveTo>
                  <a:cubicBezTo>
                    <a:pt x="1946" y="1"/>
                    <a:pt x="1401" y="144"/>
                    <a:pt x="997" y="494"/>
                  </a:cubicBezTo>
                  <a:cubicBezTo>
                    <a:pt x="284" y="1109"/>
                    <a:pt x="1" y="2424"/>
                    <a:pt x="105" y="4627"/>
                  </a:cubicBezTo>
                  <a:cubicBezTo>
                    <a:pt x="152" y="5671"/>
                    <a:pt x="348" y="6546"/>
                    <a:pt x="642" y="7296"/>
                  </a:cubicBezTo>
                  <a:cubicBezTo>
                    <a:pt x="852" y="6935"/>
                    <a:pt x="1183" y="6577"/>
                    <a:pt x="1369" y="6323"/>
                  </a:cubicBezTo>
                  <a:cubicBezTo>
                    <a:pt x="1396" y="6286"/>
                    <a:pt x="1438" y="6272"/>
                    <a:pt x="1483" y="6272"/>
                  </a:cubicBezTo>
                  <a:cubicBezTo>
                    <a:pt x="1539" y="6272"/>
                    <a:pt x="1598" y="6294"/>
                    <a:pt x="1636" y="6320"/>
                  </a:cubicBezTo>
                  <a:cubicBezTo>
                    <a:pt x="2183" y="6699"/>
                    <a:pt x="2724" y="7087"/>
                    <a:pt x="3258" y="7479"/>
                  </a:cubicBezTo>
                  <a:cubicBezTo>
                    <a:pt x="3694" y="7094"/>
                    <a:pt x="4126" y="6712"/>
                    <a:pt x="4563" y="6326"/>
                  </a:cubicBezTo>
                  <a:cubicBezTo>
                    <a:pt x="4600" y="6292"/>
                    <a:pt x="4647" y="6278"/>
                    <a:pt x="4695" y="6278"/>
                  </a:cubicBezTo>
                  <a:cubicBezTo>
                    <a:pt x="4756" y="6278"/>
                    <a:pt x="4819" y="6301"/>
                    <a:pt x="4867" y="6337"/>
                  </a:cubicBezTo>
                  <a:cubicBezTo>
                    <a:pt x="5340" y="6695"/>
                    <a:pt x="5812" y="7053"/>
                    <a:pt x="6289" y="7412"/>
                  </a:cubicBezTo>
                  <a:cubicBezTo>
                    <a:pt x="6644" y="6945"/>
                    <a:pt x="6921" y="6451"/>
                    <a:pt x="7191" y="5928"/>
                  </a:cubicBezTo>
                  <a:cubicBezTo>
                    <a:pt x="7220" y="5871"/>
                    <a:pt x="7301" y="5842"/>
                    <a:pt x="7370" y="5842"/>
                  </a:cubicBezTo>
                  <a:cubicBezTo>
                    <a:pt x="7391" y="5842"/>
                    <a:pt x="7411" y="5845"/>
                    <a:pt x="7428" y="5850"/>
                  </a:cubicBezTo>
                  <a:cubicBezTo>
                    <a:pt x="7969" y="6043"/>
                    <a:pt x="8503" y="6225"/>
                    <a:pt x="9057" y="6354"/>
                  </a:cubicBezTo>
                  <a:cubicBezTo>
                    <a:pt x="9250" y="5766"/>
                    <a:pt x="9354" y="5171"/>
                    <a:pt x="9520" y="4573"/>
                  </a:cubicBezTo>
                  <a:cubicBezTo>
                    <a:pt x="9542" y="4490"/>
                    <a:pt x="9611" y="4455"/>
                    <a:pt x="9686" y="4455"/>
                  </a:cubicBezTo>
                  <a:cubicBezTo>
                    <a:pt x="9813" y="4455"/>
                    <a:pt x="9958" y="4556"/>
                    <a:pt x="9928" y="4698"/>
                  </a:cubicBezTo>
                  <a:cubicBezTo>
                    <a:pt x="9797" y="5353"/>
                    <a:pt x="9655" y="5999"/>
                    <a:pt x="9429" y="6631"/>
                  </a:cubicBezTo>
                  <a:cubicBezTo>
                    <a:pt x="9399" y="6719"/>
                    <a:pt x="9323" y="6756"/>
                    <a:pt x="9239" y="6756"/>
                  </a:cubicBezTo>
                  <a:cubicBezTo>
                    <a:pt x="9217" y="6756"/>
                    <a:pt x="9194" y="6754"/>
                    <a:pt x="9172" y="6749"/>
                  </a:cubicBezTo>
                  <a:cubicBezTo>
                    <a:pt x="8810" y="6678"/>
                    <a:pt x="8456" y="6587"/>
                    <a:pt x="8104" y="6468"/>
                  </a:cubicBezTo>
                  <a:cubicBezTo>
                    <a:pt x="7945" y="6418"/>
                    <a:pt x="7756" y="6381"/>
                    <a:pt x="7614" y="6296"/>
                  </a:cubicBezTo>
                  <a:cubicBezTo>
                    <a:pt x="7553" y="6262"/>
                    <a:pt x="7512" y="6249"/>
                    <a:pt x="7482" y="6242"/>
                  </a:cubicBezTo>
                  <a:cubicBezTo>
                    <a:pt x="7333" y="6431"/>
                    <a:pt x="7235" y="6800"/>
                    <a:pt x="7121" y="6989"/>
                  </a:cubicBezTo>
                  <a:cubicBezTo>
                    <a:pt x="6951" y="7270"/>
                    <a:pt x="6745" y="7533"/>
                    <a:pt x="6536" y="7786"/>
                  </a:cubicBezTo>
                  <a:cubicBezTo>
                    <a:pt x="6489" y="7842"/>
                    <a:pt x="6427" y="7868"/>
                    <a:pt x="6363" y="7868"/>
                  </a:cubicBezTo>
                  <a:cubicBezTo>
                    <a:pt x="6307" y="7868"/>
                    <a:pt x="6249" y="7848"/>
                    <a:pt x="6198" y="7810"/>
                  </a:cubicBezTo>
                  <a:cubicBezTo>
                    <a:pt x="5714" y="7445"/>
                    <a:pt x="5235" y="7080"/>
                    <a:pt x="4748" y="6715"/>
                  </a:cubicBezTo>
                  <a:cubicBezTo>
                    <a:pt x="4319" y="7100"/>
                    <a:pt x="3886" y="7485"/>
                    <a:pt x="3457" y="7867"/>
                  </a:cubicBezTo>
                  <a:cubicBezTo>
                    <a:pt x="3414" y="7905"/>
                    <a:pt x="3360" y="7923"/>
                    <a:pt x="3305" y="7923"/>
                  </a:cubicBezTo>
                  <a:cubicBezTo>
                    <a:pt x="3248" y="7923"/>
                    <a:pt x="3190" y="7904"/>
                    <a:pt x="3143" y="7871"/>
                  </a:cubicBezTo>
                  <a:cubicBezTo>
                    <a:pt x="2710" y="7554"/>
                    <a:pt x="1862" y="7151"/>
                    <a:pt x="1595" y="6699"/>
                  </a:cubicBezTo>
                  <a:cubicBezTo>
                    <a:pt x="1589" y="6691"/>
                    <a:pt x="1589" y="6688"/>
                    <a:pt x="1582" y="6682"/>
                  </a:cubicBezTo>
                  <a:cubicBezTo>
                    <a:pt x="1504" y="6780"/>
                    <a:pt x="1426" y="6877"/>
                    <a:pt x="1352" y="6975"/>
                  </a:cubicBezTo>
                  <a:cubicBezTo>
                    <a:pt x="1207" y="7161"/>
                    <a:pt x="954" y="7412"/>
                    <a:pt x="791" y="7658"/>
                  </a:cubicBezTo>
                  <a:cubicBezTo>
                    <a:pt x="1957" y="10169"/>
                    <a:pt x="4380" y="11034"/>
                    <a:pt x="6475" y="11274"/>
                  </a:cubicBezTo>
                  <a:cubicBezTo>
                    <a:pt x="7073" y="11343"/>
                    <a:pt x="7652" y="11370"/>
                    <a:pt x="8190" y="11370"/>
                  </a:cubicBezTo>
                  <a:cubicBezTo>
                    <a:pt x="10026" y="11370"/>
                    <a:pt x="11390" y="11056"/>
                    <a:pt x="11409" y="11051"/>
                  </a:cubicBezTo>
                  <a:lnTo>
                    <a:pt x="11659" y="10993"/>
                  </a:lnTo>
                  <a:lnTo>
                    <a:pt x="11649" y="11250"/>
                  </a:lnTo>
                  <a:cubicBezTo>
                    <a:pt x="11649" y="11264"/>
                    <a:pt x="11635" y="11626"/>
                    <a:pt x="11625" y="12244"/>
                  </a:cubicBezTo>
                  <a:cubicBezTo>
                    <a:pt x="12117" y="12146"/>
                    <a:pt x="12622" y="12087"/>
                    <a:pt x="13128" y="12087"/>
                  </a:cubicBezTo>
                  <a:cubicBezTo>
                    <a:pt x="15300" y="12087"/>
                    <a:pt x="17487" y="13168"/>
                    <a:pt x="18670" y="16887"/>
                  </a:cubicBezTo>
                  <a:cubicBezTo>
                    <a:pt x="20161" y="21571"/>
                    <a:pt x="20043" y="24453"/>
                    <a:pt x="17312" y="25373"/>
                  </a:cubicBezTo>
                  <a:cubicBezTo>
                    <a:pt x="16403" y="25678"/>
                    <a:pt x="15543" y="25781"/>
                    <a:pt x="14801" y="25781"/>
                  </a:cubicBezTo>
                  <a:cubicBezTo>
                    <a:pt x="13714" y="25781"/>
                    <a:pt x="12880" y="25562"/>
                    <a:pt x="12511" y="25443"/>
                  </a:cubicBezTo>
                  <a:cubicBezTo>
                    <a:pt x="13142" y="28968"/>
                    <a:pt x="13842" y="29326"/>
                    <a:pt x="14085" y="29333"/>
                  </a:cubicBezTo>
                  <a:lnTo>
                    <a:pt x="14102" y="29333"/>
                  </a:lnTo>
                  <a:cubicBezTo>
                    <a:pt x="14737" y="29333"/>
                    <a:pt x="15521" y="28194"/>
                    <a:pt x="15768" y="27751"/>
                  </a:cubicBezTo>
                  <a:lnTo>
                    <a:pt x="15822" y="27660"/>
                  </a:lnTo>
                  <a:lnTo>
                    <a:pt x="19374" y="27424"/>
                  </a:lnTo>
                  <a:lnTo>
                    <a:pt x="19425" y="27558"/>
                  </a:lnTo>
                  <a:cubicBezTo>
                    <a:pt x="19747" y="28380"/>
                    <a:pt x="20403" y="29506"/>
                    <a:pt x="20882" y="29506"/>
                  </a:cubicBezTo>
                  <a:cubicBezTo>
                    <a:pt x="20890" y="29506"/>
                    <a:pt x="20897" y="29505"/>
                    <a:pt x="20905" y="29505"/>
                  </a:cubicBezTo>
                  <a:cubicBezTo>
                    <a:pt x="21432" y="29451"/>
                    <a:pt x="22226" y="27984"/>
                    <a:pt x="22604" y="27072"/>
                  </a:cubicBezTo>
                  <a:lnTo>
                    <a:pt x="22669" y="26914"/>
                  </a:lnTo>
                  <a:lnTo>
                    <a:pt x="22834" y="26957"/>
                  </a:lnTo>
                  <a:cubicBezTo>
                    <a:pt x="22853" y="26962"/>
                    <a:pt x="23690" y="27177"/>
                    <a:pt x="24914" y="27177"/>
                  </a:cubicBezTo>
                  <a:cubicBezTo>
                    <a:pt x="26301" y="27177"/>
                    <a:pt x="28185" y="26901"/>
                    <a:pt x="29941" y="25730"/>
                  </a:cubicBezTo>
                  <a:cubicBezTo>
                    <a:pt x="32049" y="24325"/>
                    <a:pt x="32593" y="22425"/>
                    <a:pt x="32732" y="21419"/>
                  </a:cubicBezTo>
                  <a:cubicBezTo>
                    <a:pt x="32840" y="20611"/>
                    <a:pt x="32739" y="20043"/>
                    <a:pt x="32661" y="19874"/>
                  </a:cubicBezTo>
                  <a:cubicBezTo>
                    <a:pt x="32590" y="19914"/>
                    <a:pt x="32472" y="20006"/>
                    <a:pt x="32370" y="20087"/>
                  </a:cubicBezTo>
                  <a:cubicBezTo>
                    <a:pt x="32046" y="20344"/>
                    <a:pt x="31570" y="20719"/>
                    <a:pt x="30863" y="20973"/>
                  </a:cubicBezTo>
                  <a:cubicBezTo>
                    <a:pt x="30941" y="21176"/>
                    <a:pt x="30985" y="21341"/>
                    <a:pt x="30968" y="21412"/>
                  </a:cubicBezTo>
                  <a:cubicBezTo>
                    <a:pt x="30922" y="21656"/>
                    <a:pt x="29785" y="22024"/>
                    <a:pt x="29095" y="22024"/>
                  </a:cubicBezTo>
                  <a:cubicBezTo>
                    <a:pt x="28879" y="22024"/>
                    <a:pt x="28707" y="21988"/>
                    <a:pt x="28626" y="21901"/>
                  </a:cubicBezTo>
                  <a:cubicBezTo>
                    <a:pt x="28562" y="21834"/>
                    <a:pt x="28569" y="21561"/>
                    <a:pt x="28619" y="21212"/>
                  </a:cubicBezTo>
                  <a:cubicBezTo>
                    <a:pt x="28491" y="21199"/>
                    <a:pt x="28359" y="21182"/>
                    <a:pt x="28220" y="21162"/>
                  </a:cubicBezTo>
                  <a:cubicBezTo>
                    <a:pt x="27545" y="21060"/>
                    <a:pt x="26913" y="20905"/>
                    <a:pt x="26322" y="20699"/>
                  </a:cubicBezTo>
                  <a:cubicBezTo>
                    <a:pt x="26284" y="20864"/>
                    <a:pt x="26244" y="20989"/>
                    <a:pt x="26200" y="21040"/>
                  </a:cubicBezTo>
                  <a:cubicBezTo>
                    <a:pt x="26156" y="21088"/>
                    <a:pt x="26052" y="21110"/>
                    <a:pt x="25911" y="21110"/>
                  </a:cubicBezTo>
                  <a:cubicBezTo>
                    <a:pt x="25771" y="21110"/>
                    <a:pt x="25594" y="21089"/>
                    <a:pt x="25399" y="21050"/>
                  </a:cubicBezTo>
                  <a:cubicBezTo>
                    <a:pt x="25487" y="21179"/>
                    <a:pt x="25537" y="21334"/>
                    <a:pt x="25473" y="21483"/>
                  </a:cubicBezTo>
                  <a:cubicBezTo>
                    <a:pt x="25373" y="21707"/>
                    <a:pt x="25133" y="21787"/>
                    <a:pt x="24887" y="21787"/>
                  </a:cubicBezTo>
                  <a:cubicBezTo>
                    <a:pt x="24719" y="21787"/>
                    <a:pt x="24548" y="21749"/>
                    <a:pt x="24419" y="21695"/>
                  </a:cubicBezTo>
                  <a:cubicBezTo>
                    <a:pt x="24095" y="21561"/>
                    <a:pt x="23716" y="21226"/>
                    <a:pt x="23825" y="20834"/>
                  </a:cubicBezTo>
                  <a:cubicBezTo>
                    <a:pt x="23858" y="20719"/>
                    <a:pt x="23929" y="20635"/>
                    <a:pt x="24017" y="20574"/>
                  </a:cubicBezTo>
                  <a:cubicBezTo>
                    <a:pt x="23787" y="20442"/>
                    <a:pt x="23625" y="20300"/>
                    <a:pt x="23594" y="20162"/>
                  </a:cubicBezTo>
                  <a:cubicBezTo>
                    <a:pt x="23571" y="20053"/>
                    <a:pt x="23743" y="19783"/>
                    <a:pt x="24003" y="19459"/>
                  </a:cubicBezTo>
                  <a:cubicBezTo>
                    <a:pt x="23368" y="18975"/>
                    <a:pt x="22800" y="18394"/>
                    <a:pt x="22307" y="17712"/>
                  </a:cubicBezTo>
                  <a:cubicBezTo>
                    <a:pt x="22304" y="17712"/>
                    <a:pt x="22300" y="17715"/>
                    <a:pt x="22300" y="17715"/>
                  </a:cubicBezTo>
                  <a:cubicBezTo>
                    <a:pt x="22288" y="17719"/>
                    <a:pt x="22275" y="17721"/>
                    <a:pt x="22260" y="17721"/>
                  </a:cubicBezTo>
                  <a:cubicBezTo>
                    <a:pt x="21837" y="17721"/>
                    <a:pt x="20339" y="16153"/>
                    <a:pt x="20512" y="15627"/>
                  </a:cubicBezTo>
                  <a:cubicBezTo>
                    <a:pt x="20540" y="15545"/>
                    <a:pt x="20729" y="15434"/>
                    <a:pt x="20999" y="15322"/>
                  </a:cubicBezTo>
                  <a:cubicBezTo>
                    <a:pt x="20996" y="15305"/>
                    <a:pt x="20989" y="15292"/>
                    <a:pt x="20982" y="15279"/>
                  </a:cubicBezTo>
                  <a:cubicBezTo>
                    <a:pt x="20637" y="14416"/>
                    <a:pt x="20320" y="13365"/>
                    <a:pt x="20002" y="12223"/>
                  </a:cubicBezTo>
                  <a:cubicBezTo>
                    <a:pt x="19928" y="12258"/>
                    <a:pt x="19867" y="12278"/>
                    <a:pt x="19826" y="12278"/>
                  </a:cubicBezTo>
                  <a:cubicBezTo>
                    <a:pt x="19451" y="12278"/>
                    <a:pt x="18424" y="10206"/>
                    <a:pt x="18762" y="9743"/>
                  </a:cubicBezTo>
                  <a:cubicBezTo>
                    <a:pt x="18809" y="9675"/>
                    <a:pt x="19012" y="9631"/>
                    <a:pt x="19289" y="9605"/>
                  </a:cubicBezTo>
                  <a:cubicBezTo>
                    <a:pt x="18988" y="8510"/>
                    <a:pt x="18667" y="7401"/>
                    <a:pt x="18316" y="6381"/>
                  </a:cubicBezTo>
                  <a:cubicBezTo>
                    <a:pt x="18066" y="6543"/>
                    <a:pt x="17856" y="6644"/>
                    <a:pt x="17762" y="6644"/>
                  </a:cubicBezTo>
                  <a:cubicBezTo>
                    <a:pt x="17387" y="6644"/>
                    <a:pt x="16359" y="4576"/>
                    <a:pt x="16697" y="4113"/>
                  </a:cubicBezTo>
                  <a:cubicBezTo>
                    <a:pt x="16752" y="4039"/>
                    <a:pt x="16984" y="3988"/>
                    <a:pt x="17306" y="3965"/>
                  </a:cubicBezTo>
                  <a:cubicBezTo>
                    <a:pt x="16978" y="3353"/>
                    <a:pt x="16619" y="2842"/>
                    <a:pt x="16231" y="2494"/>
                  </a:cubicBezTo>
                  <a:cubicBezTo>
                    <a:pt x="15393" y="1744"/>
                    <a:pt x="12318" y="1339"/>
                    <a:pt x="9344" y="947"/>
                  </a:cubicBezTo>
                  <a:cubicBezTo>
                    <a:pt x="7911" y="758"/>
                    <a:pt x="6431" y="562"/>
                    <a:pt x="5218" y="325"/>
                  </a:cubicBezTo>
                  <a:cubicBezTo>
                    <a:pt x="4189" y="126"/>
                    <a:pt x="3351" y="1"/>
                    <a:pt x="2673" y="1"/>
                  </a:cubicBezTo>
                  <a:close/>
                </a:path>
              </a:pathLst>
            </a:custGeom>
            <a:solidFill>
              <a:srgbClr val="FE98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" name="Google Shape;18;p2">
              <a:extLst>
                <a:ext uri="{FF2B5EF4-FFF2-40B4-BE49-F238E27FC236}">
                  <a16:creationId xmlns:a16="http://schemas.microsoft.com/office/drawing/2014/main" id="{A4955C39-6E79-4D3B-B232-CD2970D11546}"/>
                </a:ext>
              </a:extLst>
            </p:cNvPr>
            <p:cNvSpPr>
              <a:spLocks/>
            </p:cNvSpPr>
            <p:nvPr/>
          </p:nvSpPr>
          <p:spPr bwMode="auto">
            <a:xfrm>
              <a:off x="7240143" y="3830665"/>
              <a:ext cx="5488" cy="4031"/>
            </a:xfrm>
            <a:custGeom>
              <a:avLst/>
              <a:gdLst>
                <a:gd name="T0" fmla="*/ 2147483646 w 113"/>
                <a:gd name="T1" fmla="*/ 0 h 83"/>
                <a:gd name="T2" fmla="*/ 2147483646 w 113"/>
                <a:gd name="T3" fmla="*/ 2147483646 h 83"/>
                <a:gd name="T4" fmla="*/ 2147483646 w 113"/>
                <a:gd name="T5" fmla="*/ 2147483646 h 83"/>
                <a:gd name="T6" fmla="*/ 2147483646 w 113"/>
                <a:gd name="T7" fmla="*/ 0 h 8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13" h="83" extrusionOk="0">
                  <a:moveTo>
                    <a:pt x="32" y="0"/>
                  </a:moveTo>
                  <a:cubicBezTo>
                    <a:pt x="1" y="0"/>
                    <a:pt x="20" y="83"/>
                    <a:pt x="81" y="83"/>
                  </a:cubicBezTo>
                  <a:cubicBezTo>
                    <a:pt x="91" y="83"/>
                    <a:pt x="101" y="81"/>
                    <a:pt x="112" y="76"/>
                  </a:cubicBezTo>
                  <a:cubicBezTo>
                    <a:pt x="73" y="19"/>
                    <a:pt x="47" y="0"/>
                    <a:pt x="32" y="0"/>
                  </a:cubicBezTo>
                  <a:close/>
                </a:path>
              </a:pathLst>
            </a:custGeom>
            <a:solidFill>
              <a:srgbClr val="FE98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" name="Google Shape;19;p2">
              <a:extLst>
                <a:ext uri="{FF2B5EF4-FFF2-40B4-BE49-F238E27FC236}">
                  <a16:creationId xmlns:a16="http://schemas.microsoft.com/office/drawing/2014/main" id="{93BB50B6-E3A7-4B5D-B15E-106772E05CE2}"/>
                </a:ext>
              </a:extLst>
            </p:cNvPr>
            <p:cNvSpPr/>
            <p:nvPr/>
          </p:nvSpPr>
          <p:spPr>
            <a:xfrm>
              <a:off x="7964014" y="3703950"/>
              <a:ext cx="94721" cy="130114"/>
            </a:xfrm>
            <a:custGeom>
              <a:avLst/>
              <a:gdLst/>
              <a:ahLst/>
              <a:cxnLst/>
              <a:rect l="l" t="t" r="r" b="b"/>
              <a:pathLst>
                <a:path w="1958" h="2681" extrusionOk="0">
                  <a:moveTo>
                    <a:pt x="947" y="1"/>
                  </a:moveTo>
                  <a:cubicBezTo>
                    <a:pt x="625" y="24"/>
                    <a:pt x="393" y="75"/>
                    <a:pt x="338" y="149"/>
                  </a:cubicBezTo>
                  <a:cubicBezTo>
                    <a:pt x="0" y="612"/>
                    <a:pt x="1028" y="2680"/>
                    <a:pt x="1403" y="2680"/>
                  </a:cubicBezTo>
                  <a:cubicBezTo>
                    <a:pt x="1497" y="2680"/>
                    <a:pt x="1707" y="2579"/>
                    <a:pt x="1957" y="2417"/>
                  </a:cubicBezTo>
                  <a:cubicBezTo>
                    <a:pt x="1650" y="1518"/>
                    <a:pt x="1315" y="693"/>
                    <a:pt x="94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algn="ctr"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5" name="Google Shape;20;p2">
              <a:extLst>
                <a:ext uri="{FF2B5EF4-FFF2-40B4-BE49-F238E27FC236}">
                  <a16:creationId xmlns:a16="http://schemas.microsoft.com/office/drawing/2014/main" id="{AF348144-6B04-4BC0-B652-66F8645B90A8}"/>
                </a:ext>
              </a:extLst>
            </p:cNvPr>
            <p:cNvSpPr/>
            <p:nvPr/>
          </p:nvSpPr>
          <p:spPr>
            <a:xfrm>
              <a:off x="8063552" y="3977430"/>
              <a:ext cx="77062" cy="130114"/>
            </a:xfrm>
            <a:custGeom>
              <a:avLst/>
              <a:gdLst/>
              <a:ahLst/>
              <a:cxnLst/>
              <a:rect l="l" t="t" r="r" b="b"/>
              <a:pathLst>
                <a:path w="1580" h="2674" extrusionOk="0">
                  <a:moveTo>
                    <a:pt x="866" y="1"/>
                  </a:moveTo>
                  <a:cubicBezTo>
                    <a:pt x="589" y="27"/>
                    <a:pt x="386" y="71"/>
                    <a:pt x="339" y="139"/>
                  </a:cubicBezTo>
                  <a:cubicBezTo>
                    <a:pt x="1" y="602"/>
                    <a:pt x="1028" y="2674"/>
                    <a:pt x="1403" y="2674"/>
                  </a:cubicBezTo>
                  <a:cubicBezTo>
                    <a:pt x="1444" y="2674"/>
                    <a:pt x="1505" y="2654"/>
                    <a:pt x="1579" y="2619"/>
                  </a:cubicBezTo>
                  <a:cubicBezTo>
                    <a:pt x="1440" y="2123"/>
                    <a:pt x="1302" y="1612"/>
                    <a:pt x="1164" y="1092"/>
                  </a:cubicBezTo>
                  <a:cubicBezTo>
                    <a:pt x="1066" y="734"/>
                    <a:pt x="964" y="366"/>
                    <a:pt x="86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algn="ctr"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6" name="Google Shape;21;p2">
              <a:extLst>
                <a:ext uri="{FF2B5EF4-FFF2-40B4-BE49-F238E27FC236}">
                  <a16:creationId xmlns:a16="http://schemas.microsoft.com/office/drawing/2014/main" id="{46F0F759-AAD0-4604-9709-85A2A7755236}"/>
                </a:ext>
              </a:extLst>
            </p:cNvPr>
            <p:cNvSpPr/>
            <p:nvPr/>
          </p:nvSpPr>
          <p:spPr>
            <a:xfrm>
              <a:off x="8156668" y="4254525"/>
              <a:ext cx="96327" cy="116862"/>
            </a:xfrm>
            <a:custGeom>
              <a:avLst/>
              <a:gdLst/>
              <a:ahLst/>
              <a:cxnLst/>
              <a:rect l="l" t="t" r="r" b="b"/>
              <a:pathLst>
                <a:path w="1969" h="2399" extrusionOk="0">
                  <a:moveTo>
                    <a:pt x="660" y="0"/>
                  </a:moveTo>
                  <a:cubicBezTo>
                    <a:pt x="390" y="112"/>
                    <a:pt x="201" y="223"/>
                    <a:pt x="173" y="305"/>
                  </a:cubicBezTo>
                  <a:cubicBezTo>
                    <a:pt x="0" y="831"/>
                    <a:pt x="1498" y="2399"/>
                    <a:pt x="1921" y="2399"/>
                  </a:cubicBezTo>
                  <a:cubicBezTo>
                    <a:pt x="1936" y="2399"/>
                    <a:pt x="1949" y="2397"/>
                    <a:pt x="1961" y="2393"/>
                  </a:cubicBezTo>
                  <a:cubicBezTo>
                    <a:pt x="1961" y="2393"/>
                    <a:pt x="1965" y="2390"/>
                    <a:pt x="1968" y="2390"/>
                  </a:cubicBezTo>
                  <a:cubicBezTo>
                    <a:pt x="1461" y="1697"/>
                    <a:pt x="1025" y="902"/>
                    <a:pt x="66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algn="ctr"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7" name="Google Shape;22;p2">
              <a:extLst>
                <a:ext uri="{FF2B5EF4-FFF2-40B4-BE49-F238E27FC236}">
                  <a16:creationId xmlns:a16="http://schemas.microsoft.com/office/drawing/2014/main" id="{0493CCFD-E010-4A91-AEDE-6055EE1A3D8D}"/>
                </a:ext>
              </a:extLst>
            </p:cNvPr>
            <p:cNvSpPr>
              <a:spLocks/>
            </p:cNvSpPr>
            <p:nvPr/>
          </p:nvSpPr>
          <p:spPr bwMode="auto">
            <a:xfrm>
              <a:off x="8314147" y="4455864"/>
              <a:ext cx="133658" cy="80234"/>
            </a:xfrm>
            <a:custGeom>
              <a:avLst/>
              <a:gdLst>
                <a:gd name="T0" fmla="*/ 2147483646 w 2752"/>
                <a:gd name="T1" fmla="*/ 2147483646 h 1652"/>
                <a:gd name="T2" fmla="*/ 2147483646 w 2752"/>
                <a:gd name="T3" fmla="*/ 2147483646 h 1652"/>
                <a:gd name="T4" fmla="*/ 2147483646 w 2752"/>
                <a:gd name="T5" fmla="*/ 2147483646 h 1652"/>
                <a:gd name="T6" fmla="*/ 2147483646 w 2752"/>
                <a:gd name="T7" fmla="*/ 2147483646 h 1652"/>
                <a:gd name="T8" fmla="*/ 2147483646 w 2752"/>
                <a:gd name="T9" fmla="*/ 2147483646 h 1652"/>
                <a:gd name="T10" fmla="*/ 2147483646 w 2752"/>
                <a:gd name="T11" fmla="*/ 2147483646 h 1652"/>
                <a:gd name="T12" fmla="*/ 2147483646 w 2752"/>
                <a:gd name="T13" fmla="*/ 2147483646 h 1652"/>
                <a:gd name="T14" fmla="*/ 2147483646 w 2752"/>
                <a:gd name="T15" fmla="*/ 2147483646 h 1652"/>
                <a:gd name="T16" fmla="*/ 2147483646 w 2752"/>
                <a:gd name="T17" fmla="*/ 2147483646 h 1652"/>
                <a:gd name="T18" fmla="*/ 2147483646 w 2752"/>
                <a:gd name="T19" fmla="*/ 2147483646 h 1652"/>
                <a:gd name="T20" fmla="*/ 2147483646 w 2752"/>
                <a:gd name="T21" fmla="*/ 2147483646 h 1652"/>
                <a:gd name="T22" fmla="*/ 2147483646 w 2752"/>
                <a:gd name="T23" fmla="*/ 2147483646 h 1652"/>
                <a:gd name="T24" fmla="*/ 2147483646 w 2752"/>
                <a:gd name="T25" fmla="*/ 2147483646 h 1652"/>
                <a:gd name="T26" fmla="*/ 2147483646 w 2752"/>
                <a:gd name="T27" fmla="*/ 2147483646 h 1652"/>
                <a:gd name="T28" fmla="*/ 2147483646 w 2752"/>
                <a:gd name="T29" fmla="*/ 2147483646 h 165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2752" h="1652" extrusionOk="0">
                  <a:moveTo>
                    <a:pt x="433" y="1"/>
                  </a:moveTo>
                  <a:cubicBezTo>
                    <a:pt x="173" y="325"/>
                    <a:pt x="1" y="595"/>
                    <a:pt x="24" y="704"/>
                  </a:cubicBezTo>
                  <a:cubicBezTo>
                    <a:pt x="55" y="842"/>
                    <a:pt x="217" y="984"/>
                    <a:pt x="447" y="1116"/>
                  </a:cubicBezTo>
                  <a:cubicBezTo>
                    <a:pt x="547" y="1046"/>
                    <a:pt x="671" y="1011"/>
                    <a:pt x="797" y="1011"/>
                  </a:cubicBezTo>
                  <a:cubicBezTo>
                    <a:pt x="951" y="1011"/>
                    <a:pt x="1107" y="1064"/>
                    <a:pt x="1220" y="1170"/>
                  </a:cubicBezTo>
                  <a:cubicBezTo>
                    <a:pt x="1231" y="1177"/>
                    <a:pt x="1234" y="1200"/>
                    <a:pt x="1238" y="1220"/>
                  </a:cubicBezTo>
                  <a:cubicBezTo>
                    <a:pt x="1268" y="1237"/>
                    <a:pt x="1298" y="1255"/>
                    <a:pt x="1325" y="1275"/>
                  </a:cubicBezTo>
                  <a:cubicBezTo>
                    <a:pt x="1329" y="1272"/>
                    <a:pt x="1329" y="1272"/>
                    <a:pt x="1329" y="1267"/>
                  </a:cubicBezTo>
                  <a:cubicBezTo>
                    <a:pt x="1347" y="1255"/>
                    <a:pt x="1367" y="1250"/>
                    <a:pt x="1388" y="1250"/>
                  </a:cubicBezTo>
                  <a:cubicBezTo>
                    <a:pt x="1519" y="1250"/>
                    <a:pt x="1713" y="1448"/>
                    <a:pt x="1771" y="1511"/>
                  </a:cubicBezTo>
                  <a:cubicBezTo>
                    <a:pt x="1791" y="1538"/>
                    <a:pt x="1812" y="1565"/>
                    <a:pt x="1829" y="1592"/>
                  </a:cubicBezTo>
                  <a:cubicBezTo>
                    <a:pt x="2024" y="1631"/>
                    <a:pt x="2201" y="1652"/>
                    <a:pt x="2341" y="1652"/>
                  </a:cubicBezTo>
                  <a:cubicBezTo>
                    <a:pt x="2482" y="1652"/>
                    <a:pt x="2586" y="1630"/>
                    <a:pt x="2630" y="1582"/>
                  </a:cubicBezTo>
                  <a:cubicBezTo>
                    <a:pt x="2674" y="1531"/>
                    <a:pt x="2714" y="1406"/>
                    <a:pt x="2752" y="1241"/>
                  </a:cubicBezTo>
                  <a:cubicBezTo>
                    <a:pt x="1893" y="940"/>
                    <a:pt x="1122" y="528"/>
                    <a:pt x="433" y="1"/>
                  </a:cubicBezTo>
                  <a:close/>
                </a:path>
              </a:pathLst>
            </a:custGeom>
            <a:solidFill>
              <a:srgbClr val="FE98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" name="Google Shape;23;p2">
              <a:extLst>
                <a:ext uri="{FF2B5EF4-FFF2-40B4-BE49-F238E27FC236}">
                  <a16:creationId xmlns:a16="http://schemas.microsoft.com/office/drawing/2014/main" id="{5B9FB1C8-4209-4F48-B500-5CA7B9B1E05E}"/>
                </a:ext>
              </a:extLst>
            </p:cNvPr>
            <p:cNvSpPr/>
            <p:nvPr/>
          </p:nvSpPr>
          <p:spPr>
            <a:xfrm>
              <a:off x="8556424" y="4529210"/>
              <a:ext cx="117198" cy="51805"/>
            </a:xfrm>
            <a:custGeom>
              <a:avLst/>
              <a:gdLst/>
              <a:ahLst/>
              <a:cxnLst/>
              <a:rect l="l" t="t" r="r" b="b"/>
              <a:pathLst>
                <a:path w="2425" h="1053" extrusionOk="0">
                  <a:moveTo>
                    <a:pt x="2302" y="1"/>
                  </a:moveTo>
                  <a:cubicBezTo>
                    <a:pt x="1856" y="158"/>
                    <a:pt x="1313" y="269"/>
                    <a:pt x="655" y="269"/>
                  </a:cubicBezTo>
                  <a:cubicBezTo>
                    <a:pt x="466" y="269"/>
                    <a:pt x="267" y="260"/>
                    <a:pt x="58" y="240"/>
                  </a:cubicBezTo>
                  <a:lnTo>
                    <a:pt x="58" y="240"/>
                  </a:lnTo>
                  <a:cubicBezTo>
                    <a:pt x="8" y="589"/>
                    <a:pt x="1" y="862"/>
                    <a:pt x="65" y="929"/>
                  </a:cubicBezTo>
                  <a:cubicBezTo>
                    <a:pt x="146" y="1016"/>
                    <a:pt x="318" y="1052"/>
                    <a:pt x="534" y="1052"/>
                  </a:cubicBezTo>
                  <a:cubicBezTo>
                    <a:pt x="1224" y="1052"/>
                    <a:pt x="2361" y="684"/>
                    <a:pt x="2407" y="440"/>
                  </a:cubicBezTo>
                  <a:cubicBezTo>
                    <a:pt x="2424" y="369"/>
                    <a:pt x="2380" y="204"/>
                    <a:pt x="230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algn="ctr"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9" name="Google Shape;24;p2">
              <a:extLst>
                <a:ext uri="{FF2B5EF4-FFF2-40B4-BE49-F238E27FC236}">
                  <a16:creationId xmlns:a16="http://schemas.microsoft.com/office/drawing/2014/main" id="{F76451BA-1458-41A5-9290-852E2C051DC0}"/>
                </a:ext>
              </a:extLst>
            </p:cNvPr>
            <p:cNvSpPr>
              <a:spLocks/>
            </p:cNvSpPr>
            <p:nvPr/>
          </p:nvSpPr>
          <p:spPr bwMode="auto">
            <a:xfrm>
              <a:off x="8350037" y="4599621"/>
              <a:ext cx="94464" cy="48422"/>
            </a:xfrm>
            <a:custGeom>
              <a:avLst/>
              <a:gdLst>
                <a:gd name="T0" fmla="*/ 2147483646 w 1945"/>
                <a:gd name="T1" fmla="*/ 2147483646 h 997"/>
                <a:gd name="T2" fmla="*/ 2147483646 w 1945"/>
                <a:gd name="T3" fmla="*/ 2147483646 h 997"/>
                <a:gd name="T4" fmla="*/ 2147483646 w 1945"/>
                <a:gd name="T5" fmla="*/ 2147483646 h 997"/>
                <a:gd name="T6" fmla="*/ 2147483646 w 1945"/>
                <a:gd name="T7" fmla="*/ 2147483646 h 997"/>
                <a:gd name="T8" fmla="*/ 2147483646 w 1945"/>
                <a:gd name="T9" fmla="*/ 2147483646 h 997"/>
                <a:gd name="T10" fmla="*/ 2147483646 w 1945"/>
                <a:gd name="T11" fmla="*/ 2147483646 h 997"/>
                <a:gd name="T12" fmla="*/ 2147483646 w 1945"/>
                <a:gd name="T13" fmla="*/ 2147483646 h 997"/>
                <a:gd name="T14" fmla="*/ 2147483646 w 1945"/>
                <a:gd name="T15" fmla="*/ 2147483646 h 997"/>
                <a:gd name="T16" fmla="*/ 2147483646 w 1945"/>
                <a:gd name="T17" fmla="*/ 2147483646 h 997"/>
                <a:gd name="T18" fmla="*/ 2147483646 w 1945"/>
                <a:gd name="T19" fmla="*/ 2147483646 h 997"/>
                <a:gd name="T20" fmla="*/ 2147483646 w 1945"/>
                <a:gd name="T21" fmla="*/ 2147483646 h 997"/>
                <a:gd name="T22" fmla="*/ 2147483646 w 1945"/>
                <a:gd name="T23" fmla="*/ 2147483646 h 99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945" h="997" extrusionOk="0">
                  <a:moveTo>
                    <a:pt x="1310" y="1"/>
                  </a:moveTo>
                  <a:cubicBezTo>
                    <a:pt x="1322" y="43"/>
                    <a:pt x="1317" y="94"/>
                    <a:pt x="1280" y="94"/>
                  </a:cubicBezTo>
                  <a:cubicBezTo>
                    <a:pt x="1276" y="94"/>
                    <a:pt x="1271" y="93"/>
                    <a:pt x="1266" y="92"/>
                  </a:cubicBezTo>
                  <a:cubicBezTo>
                    <a:pt x="1213" y="78"/>
                    <a:pt x="1148" y="71"/>
                    <a:pt x="1076" y="71"/>
                  </a:cubicBezTo>
                  <a:cubicBezTo>
                    <a:pt x="653" y="71"/>
                    <a:pt x="0" y="305"/>
                    <a:pt x="411" y="724"/>
                  </a:cubicBezTo>
                  <a:cubicBezTo>
                    <a:pt x="608" y="924"/>
                    <a:pt x="882" y="996"/>
                    <a:pt x="1153" y="996"/>
                  </a:cubicBezTo>
                  <a:cubicBezTo>
                    <a:pt x="1220" y="996"/>
                    <a:pt x="1287" y="992"/>
                    <a:pt x="1353" y="984"/>
                  </a:cubicBezTo>
                  <a:cubicBezTo>
                    <a:pt x="1499" y="968"/>
                    <a:pt x="1654" y="930"/>
                    <a:pt x="1773" y="846"/>
                  </a:cubicBezTo>
                  <a:cubicBezTo>
                    <a:pt x="1945" y="724"/>
                    <a:pt x="1924" y="464"/>
                    <a:pt x="1803" y="319"/>
                  </a:cubicBezTo>
                  <a:cubicBezTo>
                    <a:pt x="1752" y="254"/>
                    <a:pt x="1675" y="213"/>
                    <a:pt x="1607" y="170"/>
                  </a:cubicBezTo>
                  <a:cubicBezTo>
                    <a:pt x="1580" y="149"/>
                    <a:pt x="1567" y="106"/>
                    <a:pt x="1567" y="65"/>
                  </a:cubicBezTo>
                  <a:cubicBezTo>
                    <a:pt x="1486" y="38"/>
                    <a:pt x="1397" y="15"/>
                    <a:pt x="1310" y="1"/>
                  </a:cubicBezTo>
                  <a:close/>
                </a:path>
              </a:pathLst>
            </a:custGeom>
            <a:solidFill>
              <a:srgbClr val="FFD3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" name="Google Shape;25;p2">
              <a:extLst>
                <a:ext uri="{FF2B5EF4-FFF2-40B4-BE49-F238E27FC236}">
                  <a16:creationId xmlns:a16="http://schemas.microsoft.com/office/drawing/2014/main" id="{F78BB758-F778-49FC-AD3C-A1C8F4DC0F92}"/>
                </a:ext>
              </a:extLst>
            </p:cNvPr>
            <p:cNvSpPr>
              <a:spLocks/>
            </p:cNvSpPr>
            <p:nvPr/>
          </p:nvSpPr>
          <p:spPr bwMode="auto">
            <a:xfrm>
              <a:off x="8451348" y="4552511"/>
              <a:ext cx="60321" cy="27975"/>
            </a:xfrm>
            <a:custGeom>
              <a:avLst/>
              <a:gdLst>
                <a:gd name="T0" fmla="*/ 2147483646 w 1242"/>
                <a:gd name="T1" fmla="*/ 2147483646 h 576"/>
                <a:gd name="T2" fmla="*/ 2147483646 w 1242"/>
                <a:gd name="T3" fmla="*/ 2147483646 h 576"/>
                <a:gd name="T4" fmla="*/ 2147483646 w 1242"/>
                <a:gd name="T5" fmla="*/ 2147483646 h 576"/>
                <a:gd name="T6" fmla="*/ 2147483646 w 1242"/>
                <a:gd name="T7" fmla="*/ 2147483646 h 576"/>
                <a:gd name="T8" fmla="*/ 2147483646 w 1242"/>
                <a:gd name="T9" fmla="*/ 2147483646 h 576"/>
                <a:gd name="T10" fmla="*/ 2147483646 w 1242"/>
                <a:gd name="T11" fmla="*/ 2147483646 h 576"/>
                <a:gd name="T12" fmla="*/ 2147483646 w 1242"/>
                <a:gd name="T13" fmla="*/ 2147483646 h 576"/>
                <a:gd name="T14" fmla="*/ 2147483646 w 1242"/>
                <a:gd name="T15" fmla="*/ 2147483646 h 576"/>
                <a:gd name="T16" fmla="*/ 2147483646 w 1242"/>
                <a:gd name="T17" fmla="*/ 2147483646 h 576"/>
                <a:gd name="T18" fmla="*/ 2147483646 w 1242"/>
                <a:gd name="T19" fmla="*/ 2147483646 h 576"/>
                <a:gd name="T20" fmla="*/ 2147483646 w 1242"/>
                <a:gd name="T21" fmla="*/ 2147483646 h 576"/>
                <a:gd name="T22" fmla="*/ 2147483646 w 1242"/>
                <a:gd name="T23" fmla="*/ 2147483646 h 57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242" h="576" extrusionOk="0">
                  <a:moveTo>
                    <a:pt x="778" y="1"/>
                  </a:moveTo>
                  <a:cubicBezTo>
                    <a:pt x="784" y="38"/>
                    <a:pt x="776" y="73"/>
                    <a:pt x="738" y="73"/>
                  </a:cubicBezTo>
                  <a:cubicBezTo>
                    <a:pt x="734" y="73"/>
                    <a:pt x="731" y="73"/>
                    <a:pt x="727" y="72"/>
                  </a:cubicBezTo>
                  <a:cubicBezTo>
                    <a:pt x="648" y="58"/>
                    <a:pt x="570" y="44"/>
                    <a:pt x="492" y="44"/>
                  </a:cubicBezTo>
                  <a:cubicBezTo>
                    <a:pt x="404" y="44"/>
                    <a:pt x="317" y="62"/>
                    <a:pt x="234" y="116"/>
                  </a:cubicBezTo>
                  <a:cubicBezTo>
                    <a:pt x="1" y="268"/>
                    <a:pt x="211" y="413"/>
                    <a:pt x="376" y="478"/>
                  </a:cubicBezTo>
                  <a:cubicBezTo>
                    <a:pt x="477" y="518"/>
                    <a:pt x="593" y="548"/>
                    <a:pt x="700" y="562"/>
                  </a:cubicBezTo>
                  <a:cubicBezTo>
                    <a:pt x="748" y="567"/>
                    <a:pt x="820" y="575"/>
                    <a:pt x="892" y="575"/>
                  </a:cubicBezTo>
                  <a:cubicBezTo>
                    <a:pt x="972" y="575"/>
                    <a:pt x="1052" y="564"/>
                    <a:pt x="1095" y="525"/>
                  </a:cubicBezTo>
                  <a:cubicBezTo>
                    <a:pt x="1241" y="397"/>
                    <a:pt x="917" y="153"/>
                    <a:pt x="846" y="93"/>
                  </a:cubicBezTo>
                  <a:cubicBezTo>
                    <a:pt x="832" y="79"/>
                    <a:pt x="822" y="45"/>
                    <a:pt x="822" y="15"/>
                  </a:cubicBezTo>
                  <a:cubicBezTo>
                    <a:pt x="808" y="7"/>
                    <a:pt x="791" y="4"/>
                    <a:pt x="778" y="1"/>
                  </a:cubicBezTo>
                  <a:close/>
                </a:path>
              </a:pathLst>
            </a:custGeom>
            <a:solidFill>
              <a:srgbClr val="FFD3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" name="Google Shape;26;p2">
              <a:extLst>
                <a:ext uri="{FF2B5EF4-FFF2-40B4-BE49-F238E27FC236}">
                  <a16:creationId xmlns:a16="http://schemas.microsoft.com/office/drawing/2014/main" id="{17A2FAB3-EF5F-4565-B8C8-DB1A9BF730C2}"/>
                </a:ext>
              </a:extLst>
            </p:cNvPr>
            <p:cNvSpPr>
              <a:spLocks/>
            </p:cNvSpPr>
            <p:nvPr/>
          </p:nvSpPr>
          <p:spPr bwMode="auto">
            <a:xfrm>
              <a:off x="8335127" y="4516766"/>
              <a:ext cx="67412" cy="40360"/>
            </a:xfrm>
            <a:custGeom>
              <a:avLst/>
              <a:gdLst>
                <a:gd name="T0" fmla="*/ 2147483646 w 1388"/>
                <a:gd name="T1" fmla="*/ 2147483646 h 831"/>
                <a:gd name="T2" fmla="*/ 2147483646 w 1388"/>
                <a:gd name="T3" fmla="*/ 2147483646 h 831"/>
                <a:gd name="T4" fmla="*/ 2147483646 w 1388"/>
                <a:gd name="T5" fmla="*/ 2147483646 h 831"/>
                <a:gd name="T6" fmla="*/ 2147483646 w 1388"/>
                <a:gd name="T7" fmla="*/ 2147483646 h 831"/>
                <a:gd name="T8" fmla="*/ 2147483646 w 1388"/>
                <a:gd name="T9" fmla="*/ 2147483646 h 831"/>
                <a:gd name="T10" fmla="*/ 2147483646 w 1388"/>
                <a:gd name="T11" fmla="*/ 2147483646 h 831"/>
                <a:gd name="T12" fmla="*/ 2147483646 w 1388"/>
                <a:gd name="T13" fmla="*/ 2147483646 h 83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388" h="831" extrusionOk="0">
                  <a:moveTo>
                    <a:pt x="302" y="1"/>
                  </a:moveTo>
                  <a:cubicBezTo>
                    <a:pt x="170" y="41"/>
                    <a:pt x="62" y="125"/>
                    <a:pt x="38" y="267"/>
                  </a:cubicBezTo>
                  <a:cubicBezTo>
                    <a:pt x="1" y="514"/>
                    <a:pt x="275" y="696"/>
                    <a:pt x="481" y="771"/>
                  </a:cubicBezTo>
                  <a:cubicBezTo>
                    <a:pt x="579" y="806"/>
                    <a:pt x="700" y="830"/>
                    <a:pt x="819" y="830"/>
                  </a:cubicBezTo>
                  <a:cubicBezTo>
                    <a:pt x="962" y="830"/>
                    <a:pt x="1103" y="795"/>
                    <a:pt x="1201" y="703"/>
                  </a:cubicBezTo>
                  <a:cubicBezTo>
                    <a:pt x="1387" y="528"/>
                    <a:pt x="1218" y="389"/>
                    <a:pt x="1063" y="264"/>
                  </a:cubicBezTo>
                  <a:cubicBezTo>
                    <a:pt x="802" y="196"/>
                    <a:pt x="539" y="105"/>
                    <a:pt x="302" y="1"/>
                  </a:cubicBezTo>
                  <a:close/>
                </a:path>
              </a:pathLst>
            </a:custGeom>
            <a:solidFill>
              <a:srgbClr val="FFD3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" name="Google Shape;27;p2">
              <a:extLst>
                <a:ext uri="{FF2B5EF4-FFF2-40B4-BE49-F238E27FC236}">
                  <a16:creationId xmlns:a16="http://schemas.microsoft.com/office/drawing/2014/main" id="{FEC59188-CC41-4941-89FF-4F4F296CBDC7}"/>
                </a:ext>
              </a:extLst>
            </p:cNvPr>
            <p:cNvSpPr>
              <a:spLocks/>
            </p:cNvSpPr>
            <p:nvPr/>
          </p:nvSpPr>
          <p:spPr bwMode="auto">
            <a:xfrm>
              <a:off x="8349746" y="4515115"/>
              <a:ext cx="37008" cy="14522"/>
            </a:xfrm>
            <a:custGeom>
              <a:avLst/>
              <a:gdLst>
                <a:gd name="T0" fmla="*/ 2147483646 w 762"/>
                <a:gd name="T1" fmla="*/ 0 h 299"/>
                <a:gd name="T2" fmla="*/ 2147483646 w 762"/>
                <a:gd name="T3" fmla="*/ 2147483646 h 299"/>
                <a:gd name="T4" fmla="*/ 2147483646 w 762"/>
                <a:gd name="T5" fmla="*/ 2147483646 h 299"/>
                <a:gd name="T6" fmla="*/ 2147483646 w 762"/>
                <a:gd name="T7" fmla="*/ 2147483646 h 299"/>
                <a:gd name="T8" fmla="*/ 2147483646 w 762"/>
                <a:gd name="T9" fmla="*/ 2147483646 h 299"/>
                <a:gd name="T10" fmla="*/ 2147483646 w 762"/>
                <a:gd name="T11" fmla="*/ 2147483646 h 299"/>
                <a:gd name="T12" fmla="*/ 2147483646 w 762"/>
                <a:gd name="T13" fmla="*/ 2147483646 h 299"/>
                <a:gd name="T14" fmla="*/ 2147483646 w 762"/>
                <a:gd name="T15" fmla="*/ 2147483646 h 299"/>
                <a:gd name="T16" fmla="*/ 2147483646 w 762"/>
                <a:gd name="T17" fmla="*/ 0 h 29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62" h="299" extrusionOk="0">
                  <a:moveTo>
                    <a:pt x="505" y="0"/>
                  </a:moveTo>
                  <a:cubicBezTo>
                    <a:pt x="507" y="32"/>
                    <a:pt x="501" y="65"/>
                    <a:pt x="479" y="65"/>
                  </a:cubicBezTo>
                  <a:cubicBezTo>
                    <a:pt x="474" y="65"/>
                    <a:pt x="469" y="64"/>
                    <a:pt x="464" y="61"/>
                  </a:cubicBezTo>
                  <a:cubicBezTo>
                    <a:pt x="389" y="27"/>
                    <a:pt x="293" y="8"/>
                    <a:pt x="195" y="8"/>
                  </a:cubicBezTo>
                  <a:cubicBezTo>
                    <a:pt x="129" y="8"/>
                    <a:pt x="62" y="17"/>
                    <a:pt x="1" y="35"/>
                  </a:cubicBezTo>
                  <a:cubicBezTo>
                    <a:pt x="238" y="139"/>
                    <a:pt x="501" y="230"/>
                    <a:pt x="762" y="298"/>
                  </a:cubicBezTo>
                  <a:cubicBezTo>
                    <a:pt x="694" y="244"/>
                    <a:pt x="626" y="193"/>
                    <a:pt x="592" y="142"/>
                  </a:cubicBezTo>
                  <a:cubicBezTo>
                    <a:pt x="576" y="122"/>
                    <a:pt x="572" y="75"/>
                    <a:pt x="592" y="55"/>
                  </a:cubicBezTo>
                  <a:cubicBezTo>
                    <a:pt x="565" y="35"/>
                    <a:pt x="535" y="17"/>
                    <a:pt x="505" y="0"/>
                  </a:cubicBezTo>
                  <a:close/>
                </a:path>
              </a:pathLst>
            </a:custGeom>
            <a:solidFill>
              <a:srgbClr val="FFD3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" name="Google Shape;28;p2">
              <a:extLst>
                <a:ext uri="{FF2B5EF4-FFF2-40B4-BE49-F238E27FC236}">
                  <a16:creationId xmlns:a16="http://schemas.microsoft.com/office/drawing/2014/main" id="{1A0369C3-2AB9-4FEA-BA29-B80FE1CD9F9C}"/>
                </a:ext>
              </a:extLst>
            </p:cNvPr>
            <p:cNvSpPr/>
            <p:nvPr/>
          </p:nvSpPr>
          <p:spPr>
            <a:xfrm>
              <a:off x="7732829" y="4097906"/>
              <a:ext cx="415811" cy="665028"/>
            </a:xfrm>
            <a:custGeom>
              <a:avLst/>
              <a:gdLst/>
              <a:ahLst/>
              <a:cxnLst/>
              <a:rect l="l" t="t" r="r" b="b"/>
              <a:pathLst>
                <a:path w="8564" h="13694" extrusionOk="0">
                  <a:moveTo>
                    <a:pt x="3799" y="3103"/>
                  </a:moveTo>
                  <a:cubicBezTo>
                    <a:pt x="3809" y="3103"/>
                    <a:pt x="3819" y="3103"/>
                    <a:pt x="3828" y="3103"/>
                  </a:cubicBezTo>
                  <a:cubicBezTo>
                    <a:pt x="3869" y="3103"/>
                    <a:pt x="3879" y="3161"/>
                    <a:pt x="3862" y="3195"/>
                  </a:cubicBezTo>
                  <a:cubicBezTo>
                    <a:pt x="3995" y="3198"/>
                    <a:pt x="4102" y="3225"/>
                    <a:pt x="4187" y="3279"/>
                  </a:cubicBezTo>
                  <a:cubicBezTo>
                    <a:pt x="4184" y="3243"/>
                    <a:pt x="4194" y="3205"/>
                    <a:pt x="4219" y="3205"/>
                  </a:cubicBezTo>
                  <a:cubicBezTo>
                    <a:pt x="4226" y="3205"/>
                    <a:pt x="4235" y="3208"/>
                    <a:pt x="4244" y="3215"/>
                  </a:cubicBezTo>
                  <a:cubicBezTo>
                    <a:pt x="4971" y="3746"/>
                    <a:pt x="4660" y="4851"/>
                    <a:pt x="4173" y="5439"/>
                  </a:cubicBezTo>
                  <a:cubicBezTo>
                    <a:pt x="3772" y="5924"/>
                    <a:pt x="3136" y="6360"/>
                    <a:pt x="2495" y="6360"/>
                  </a:cubicBezTo>
                  <a:cubicBezTo>
                    <a:pt x="2278" y="6360"/>
                    <a:pt x="2061" y="6310"/>
                    <a:pt x="1852" y="6196"/>
                  </a:cubicBezTo>
                  <a:cubicBezTo>
                    <a:pt x="1213" y="5848"/>
                    <a:pt x="1128" y="5063"/>
                    <a:pt x="1409" y="4445"/>
                  </a:cubicBezTo>
                  <a:cubicBezTo>
                    <a:pt x="1810" y="3563"/>
                    <a:pt x="2877" y="3103"/>
                    <a:pt x="3799" y="3103"/>
                  </a:cubicBezTo>
                  <a:close/>
                  <a:moveTo>
                    <a:pt x="1530" y="0"/>
                  </a:moveTo>
                  <a:cubicBezTo>
                    <a:pt x="1024" y="0"/>
                    <a:pt x="519" y="59"/>
                    <a:pt x="27" y="157"/>
                  </a:cubicBezTo>
                  <a:cubicBezTo>
                    <a:pt x="0" y="1853"/>
                    <a:pt x="4" y="5510"/>
                    <a:pt x="392" y="9457"/>
                  </a:cubicBezTo>
                  <a:cubicBezTo>
                    <a:pt x="554" y="11065"/>
                    <a:pt x="730" y="12342"/>
                    <a:pt x="913" y="13356"/>
                  </a:cubicBezTo>
                  <a:cubicBezTo>
                    <a:pt x="1282" y="13475"/>
                    <a:pt x="2116" y="13694"/>
                    <a:pt x="3203" y="13694"/>
                  </a:cubicBezTo>
                  <a:cubicBezTo>
                    <a:pt x="3945" y="13694"/>
                    <a:pt x="4805" y="13591"/>
                    <a:pt x="5714" y="13286"/>
                  </a:cubicBezTo>
                  <a:cubicBezTo>
                    <a:pt x="8445" y="12366"/>
                    <a:pt x="8563" y="9484"/>
                    <a:pt x="7072" y="4800"/>
                  </a:cubicBezTo>
                  <a:cubicBezTo>
                    <a:pt x="5889" y="1081"/>
                    <a:pt x="3702" y="0"/>
                    <a:pt x="153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algn="ctr"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24" name="Google Shape;29;p2">
              <a:extLst>
                <a:ext uri="{FF2B5EF4-FFF2-40B4-BE49-F238E27FC236}">
                  <a16:creationId xmlns:a16="http://schemas.microsoft.com/office/drawing/2014/main" id="{76E06C3E-20E4-463C-AE2D-C0AA96244E54}"/>
                </a:ext>
              </a:extLst>
            </p:cNvPr>
            <p:cNvSpPr>
              <a:spLocks/>
            </p:cNvSpPr>
            <p:nvPr/>
          </p:nvSpPr>
          <p:spPr bwMode="auto">
            <a:xfrm>
              <a:off x="7800554" y="4253001"/>
              <a:ext cx="147499" cy="138806"/>
            </a:xfrm>
            <a:custGeom>
              <a:avLst/>
              <a:gdLst>
                <a:gd name="T0" fmla="*/ 2147483646 w 3037"/>
                <a:gd name="T1" fmla="*/ 2147483646 h 2858"/>
                <a:gd name="T2" fmla="*/ 2147483646 w 3037"/>
                <a:gd name="T3" fmla="*/ 2147483646 h 2858"/>
                <a:gd name="T4" fmla="*/ 2147483646 w 3037"/>
                <a:gd name="T5" fmla="*/ 2147483646 h 2858"/>
                <a:gd name="T6" fmla="*/ 2147483646 w 3037"/>
                <a:gd name="T7" fmla="*/ 2147483646 h 2858"/>
                <a:gd name="T8" fmla="*/ 2147483646 w 3037"/>
                <a:gd name="T9" fmla="*/ 2147483646 h 2858"/>
                <a:gd name="T10" fmla="*/ 2147483646 w 3037"/>
                <a:gd name="T11" fmla="*/ 2147483646 h 2858"/>
                <a:gd name="T12" fmla="*/ 2147483646 w 3037"/>
                <a:gd name="T13" fmla="*/ 2147483646 h 2858"/>
                <a:gd name="T14" fmla="*/ 2147483646 w 3037"/>
                <a:gd name="T15" fmla="*/ 2147483646 h 2858"/>
                <a:gd name="T16" fmla="*/ 2147483646 w 3037"/>
                <a:gd name="T17" fmla="*/ 2147483646 h 2858"/>
                <a:gd name="T18" fmla="*/ 2147483646 w 3037"/>
                <a:gd name="T19" fmla="*/ 2147483646 h 2858"/>
                <a:gd name="T20" fmla="*/ 2147483646 w 3037"/>
                <a:gd name="T21" fmla="*/ 2147483646 h 285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037" h="2858" extrusionOk="0">
                  <a:moveTo>
                    <a:pt x="2465" y="1"/>
                  </a:moveTo>
                  <a:cubicBezTo>
                    <a:pt x="2459" y="15"/>
                    <a:pt x="2452" y="24"/>
                    <a:pt x="2435" y="24"/>
                  </a:cubicBezTo>
                  <a:cubicBezTo>
                    <a:pt x="1614" y="132"/>
                    <a:pt x="647" y="606"/>
                    <a:pt x="299" y="1400"/>
                  </a:cubicBezTo>
                  <a:cubicBezTo>
                    <a:pt x="1" y="2082"/>
                    <a:pt x="267" y="2857"/>
                    <a:pt x="1067" y="2857"/>
                  </a:cubicBezTo>
                  <a:cubicBezTo>
                    <a:pt x="1100" y="2857"/>
                    <a:pt x="1133" y="2856"/>
                    <a:pt x="1168" y="2853"/>
                  </a:cubicBezTo>
                  <a:cubicBezTo>
                    <a:pt x="1739" y="2813"/>
                    <a:pt x="2283" y="2359"/>
                    <a:pt x="2607" y="1913"/>
                  </a:cubicBezTo>
                  <a:cubicBezTo>
                    <a:pt x="2726" y="1751"/>
                    <a:pt x="2824" y="1576"/>
                    <a:pt x="2894" y="1389"/>
                  </a:cubicBezTo>
                  <a:cubicBezTo>
                    <a:pt x="2955" y="1238"/>
                    <a:pt x="3019" y="1052"/>
                    <a:pt x="3027" y="886"/>
                  </a:cubicBezTo>
                  <a:cubicBezTo>
                    <a:pt x="3036" y="693"/>
                    <a:pt x="2932" y="281"/>
                    <a:pt x="2804" y="143"/>
                  </a:cubicBezTo>
                  <a:cubicBezTo>
                    <a:pt x="2793" y="132"/>
                    <a:pt x="2790" y="109"/>
                    <a:pt x="2790" y="85"/>
                  </a:cubicBezTo>
                  <a:cubicBezTo>
                    <a:pt x="2705" y="31"/>
                    <a:pt x="2598" y="4"/>
                    <a:pt x="2465" y="1"/>
                  </a:cubicBezTo>
                  <a:close/>
                </a:path>
              </a:pathLst>
            </a:custGeom>
            <a:solidFill>
              <a:srgbClr val="FE98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" name="Google Shape;30;p2">
              <a:extLst>
                <a:ext uri="{FF2B5EF4-FFF2-40B4-BE49-F238E27FC236}">
                  <a16:creationId xmlns:a16="http://schemas.microsoft.com/office/drawing/2014/main" id="{019DA98E-D8FC-4C67-BFD3-377E7302332E}"/>
                </a:ext>
              </a:extLst>
            </p:cNvPr>
            <p:cNvSpPr>
              <a:spLocks/>
            </p:cNvSpPr>
            <p:nvPr/>
          </p:nvSpPr>
          <p:spPr bwMode="auto">
            <a:xfrm>
              <a:off x="8031051" y="3702546"/>
              <a:ext cx="118845" cy="106703"/>
            </a:xfrm>
            <a:custGeom>
              <a:avLst/>
              <a:gdLst>
                <a:gd name="T0" fmla="*/ 2147483646 w 2447"/>
                <a:gd name="T1" fmla="*/ 0 h 2197"/>
                <a:gd name="T2" fmla="*/ 2147483646 w 2447"/>
                <a:gd name="T3" fmla="*/ 2147483646 h 2197"/>
                <a:gd name="T4" fmla="*/ 2147483646 w 2447"/>
                <a:gd name="T5" fmla="*/ 2147483646 h 2197"/>
                <a:gd name="T6" fmla="*/ 2147483646 w 2447"/>
                <a:gd name="T7" fmla="*/ 2147483646 h 2197"/>
                <a:gd name="T8" fmla="*/ 2147483646 w 2447"/>
                <a:gd name="T9" fmla="*/ 0 h 219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447" h="2197" extrusionOk="0">
                  <a:moveTo>
                    <a:pt x="92" y="0"/>
                  </a:moveTo>
                  <a:cubicBezTo>
                    <a:pt x="61" y="0"/>
                    <a:pt x="31" y="0"/>
                    <a:pt x="1" y="1"/>
                  </a:cubicBezTo>
                  <a:cubicBezTo>
                    <a:pt x="332" y="646"/>
                    <a:pt x="633" y="1393"/>
                    <a:pt x="913" y="2197"/>
                  </a:cubicBezTo>
                  <a:cubicBezTo>
                    <a:pt x="1616" y="1684"/>
                    <a:pt x="2447" y="903"/>
                    <a:pt x="2414" y="517"/>
                  </a:cubicBezTo>
                  <a:cubicBezTo>
                    <a:pt x="2381" y="167"/>
                    <a:pt x="1088" y="0"/>
                    <a:pt x="9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" name="Google Shape;31;p2">
              <a:extLst>
                <a:ext uri="{FF2B5EF4-FFF2-40B4-BE49-F238E27FC236}">
                  <a16:creationId xmlns:a16="http://schemas.microsoft.com/office/drawing/2014/main" id="{A6C7ED11-5EF2-428B-8319-E1375E5C94F3}"/>
                </a:ext>
              </a:extLst>
            </p:cNvPr>
            <p:cNvSpPr>
              <a:spLocks/>
            </p:cNvSpPr>
            <p:nvPr/>
          </p:nvSpPr>
          <p:spPr bwMode="auto">
            <a:xfrm>
              <a:off x="8125611" y="3976025"/>
              <a:ext cx="124916" cy="118990"/>
            </a:xfrm>
            <a:custGeom>
              <a:avLst/>
              <a:gdLst>
                <a:gd name="T0" fmla="*/ 2147483646 w 2572"/>
                <a:gd name="T1" fmla="*/ 0 h 2450"/>
                <a:gd name="T2" fmla="*/ 0 w 2572"/>
                <a:gd name="T3" fmla="*/ 2147483646 h 2450"/>
                <a:gd name="T4" fmla="*/ 2147483646 w 2572"/>
                <a:gd name="T5" fmla="*/ 2147483646 h 2450"/>
                <a:gd name="T6" fmla="*/ 2147483646 w 2572"/>
                <a:gd name="T7" fmla="*/ 2147483646 h 2450"/>
                <a:gd name="T8" fmla="*/ 2147483646 w 2572"/>
                <a:gd name="T9" fmla="*/ 2147483646 h 2450"/>
                <a:gd name="T10" fmla="*/ 2147483646 w 2572"/>
                <a:gd name="T11" fmla="*/ 0 h 245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72" h="2450" extrusionOk="0">
                  <a:moveTo>
                    <a:pt x="219" y="0"/>
                  </a:moveTo>
                  <a:cubicBezTo>
                    <a:pt x="144" y="0"/>
                    <a:pt x="71" y="1"/>
                    <a:pt x="0" y="3"/>
                  </a:cubicBezTo>
                  <a:cubicBezTo>
                    <a:pt x="91" y="340"/>
                    <a:pt x="183" y="679"/>
                    <a:pt x="274" y="1017"/>
                  </a:cubicBezTo>
                  <a:cubicBezTo>
                    <a:pt x="406" y="1507"/>
                    <a:pt x="537" y="1983"/>
                    <a:pt x="665" y="2449"/>
                  </a:cubicBezTo>
                  <a:cubicBezTo>
                    <a:pt x="1403" y="1980"/>
                    <a:pt x="2571" y="973"/>
                    <a:pt x="2531" y="520"/>
                  </a:cubicBezTo>
                  <a:cubicBezTo>
                    <a:pt x="2500" y="171"/>
                    <a:pt x="1214" y="0"/>
                    <a:pt x="2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" name="Google Shape;32;p2">
              <a:extLst>
                <a:ext uri="{FF2B5EF4-FFF2-40B4-BE49-F238E27FC236}">
                  <a16:creationId xmlns:a16="http://schemas.microsoft.com/office/drawing/2014/main" id="{BEF952C7-2FEB-46B4-9D8B-4CB741FF66CD}"/>
                </a:ext>
              </a:extLst>
            </p:cNvPr>
            <p:cNvSpPr>
              <a:spLocks/>
            </p:cNvSpPr>
            <p:nvPr/>
          </p:nvSpPr>
          <p:spPr bwMode="auto">
            <a:xfrm>
              <a:off x="8207154" y="4227406"/>
              <a:ext cx="132978" cy="131181"/>
            </a:xfrm>
            <a:custGeom>
              <a:avLst/>
              <a:gdLst>
                <a:gd name="T0" fmla="*/ 2147483646 w 2738"/>
                <a:gd name="T1" fmla="*/ 0 h 2701"/>
                <a:gd name="T2" fmla="*/ 0 w 2738"/>
                <a:gd name="T3" fmla="*/ 2147483646 h 2701"/>
                <a:gd name="T4" fmla="*/ 2147483646 w 2738"/>
                <a:gd name="T5" fmla="*/ 2147483646 h 2701"/>
                <a:gd name="T6" fmla="*/ 2147483646 w 2738"/>
                <a:gd name="T7" fmla="*/ 2147483646 h 2701"/>
                <a:gd name="T8" fmla="*/ 2147483646 w 2738"/>
                <a:gd name="T9" fmla="*/ 0 h 270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38" h="2701" extrusionOk="0">
                  <a:moveTo>
                    <a:pt x="2065" y="0"/>
                  </a:moveTo>
                  <a:cubicBezTo>
                    <a:pt x="1526" y="0"/>
                    <a:pt x="653" y="205"/>
                    <a:pt x="0" y="430"/>
                  </a:cubicBezTo>
                  <a:cubicBezTo>
                    <a:pt x="349" y="1285"/>
                    <a:pt x="761" y="2042"/>
                    <a:pt x="1241" y="2701"/>
                  </a:cubicBezTo>
                  <a:cubicBezTo>
                    <a:pt x="1795" y="2092"/>
                    <a:pt x="2737" y="606"/>
                    <a:pt x="2545" y="156"/>
                  </a:cubicBezTo>
                  <a:cubicBezTo>
                    <a:pt x="2499" y="46"/>
                    <a:pt x="2319" y="0"/>
                    <a:pt x="20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8" name="Google Shape;33;p2">
              <a:extLst>
                <a:ext uri="{FF2B5EF4-FFF2-40B4-BE49-F238E27FC236}">
                  <a16:creationId xmlns:a16="http://schemas.microsoft.com/office/drawing/2014/main" id="{0DA00A03-D7EE-4E10-9E55-59876108267C}"/>
                </a:ext>
              </a:extLst>
            </p:cNvPr>
            <p:cNvSpPr>
              <a:spLocks/>
            </p:cNvSpPr>
            <p:nvPr/>
          </p:nvSpPr>
          <p:spPr bwMode="auto">
            <a:xfrm>
              <a:off x="8347658" y="4373932"/>
              <a:ext cx="108645" cy="123021"/>
            </a:xfrm>
            <a:custGeom>
              <a:avLst/>
              <a:gdLst>
                <a:gd name="T0" fmla="*/ 2147483646 w 2237"/>
                <a:gd name="T1" fmla="*/ 0 h 2533"/>
                <a:gd name="T2" fmla="*/ 0 w 2237"/>
                <a:gd name="T3" fmla="*/ 2147483646 h 2533"/>
                <a:gd name="T4" fmla="*/ 2147483646 w 2237"/>
                <a:gd name="T5" fmla="*/ 2147483646 h 2533"/>
                <a:gd name="T6" fmla="*/ 2147483646 w 2237"/>
                <a:gd name="T7" fmla="*/ 2147483646 h 2533"/>
                <a:gd name="T8" fmla="*/ 2147483646 w 2237"/>
                <a:gd name="T9" fmla="*/ 0 h 25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237" h="2533" extrusionOk="0">
                  <a:moveTo>
                    <a:pt x="1780" y="0"/>
                  </a:moveTo>
                  <a:cubicBezTo>
                    <a:pt x="1412" y="0"/>
                    <a:pt x="590" y="728"/>
                    <a:pt x="0" y="1387"/>
                  </a:cubicBezTo>
                  <a:cubicBezTo>
                    <a:pt x="635" y="1867"/>
                    <a:pt x="1342" y="2249"/>
                    <a:pt x="2126" y="2533"/>
                  </a:cubicBezTo>
                  <a:cubicBezTo>
                    <a:pt x="2237" y="1650"/>
                    <a:pt x="2230" y="282"/>
                    <a:pt x="1889" y="32"/>
                  </a:cubicBezTo>
                  <a:cubicBezTo>
                    <a:pt x="1860" y="10"/>
                    <a:pt x="1823" y="0"/>
                    <a:pt x="178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9" name="Google Shape;34;p2">
              <a:extLst>
                <a:ext uri="{FF2B5EF4-FFF2-40B4-BE49-F238E27FC236}">
                  <a16:creationId xmlns:a16="http://schemas.microsoft.com/office/drawing/2014/main" id="{0444576B-08AD-4141-BE51-F28CF78F65C1}"/>
                </a:ext>
              </a:extLst>
            </p:cNvPr>
            <p:cNvSpPr>
              <a:spLocks/>
            </p:cNvSpPr>
            <p:nvPr/>
          </p:nvSpPr>
          <p:spPr bwMode="auto">
            <a:xfrm>
              <a:off x="8562808" y="4433863"/>
              <a:ext cx="98009" cy="89510"/>
            </a:xfrm>
            <a:custGeom>
              <a:avLst/>
              <a:gdLst>
                <a:gd name="T0" fmla="*/ 2147483646 w 2018"/>
                <a:gd name="T1" fmla="*/ 0 h 1843"/>
                <a:gd name="T2" fmla="*/ 2147483646 w 2018"/>
                <a:gd name="T3" fmla="*/ 2147483646 h 1843"/>
                <a:gd name="T4" fmla="*/ 2147483646 w 2018"/>
                <a:gd name="T5" fmla="*/ 2147483646 h 1843"/>
                <a:gd name="T6" fmla="*/ 2147483646 w 2018"/>
                <a:gd name="T7" fmla="*/ 2147483646 h 1843"/>
                <a:gd name="T8" fmla="*/ 2147483646 w 2018"/>
                <a:gd name="T9" fmla="*/ 2147483646 h 1843"/>
                <a:gd name="T10" fmla="*/ 2147483646 w 2018"/>
                <a:gd name="T11" fmla="*/ 0 h 184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018" h="1843" extrusionOk="0">
                  <a:moveTo>
                    <a:pt x="802" y="0"/>
                  </a:moveTo>
                  <a:cubicBezTo>
                    <a:pt x="507" y="0"/>
                    <a:pt x="170" y="993"/>
                    <a:pt x="1" y="1819"/>
                  </a:cubicBezTo>
                  <a:cubicBezTo>
                    <a:pt x="184" y="1835"/>
                    <a:pt x="358" y="1843"/>
                    <a:pt x="524" y="1843"/>
                  </a:cubicBezTo>
                  <a:cubicBezTo>
                    <a:pt x="1119" y="1843"/>
                    <a:pt x="1608" y="1745"/>
                    <a:pt x="2018" y="1603"/>
                  </a:cubicBezTo>
                  <a:cubicBezTo>
                    <a:pt x="1697" y="906"/>
                    <a:pt x="1152" y="34"/>
                    <a:pt x="815" y="1"/>
                  </a:cubicBezTo>
                  <a:cubicBezTo>
                    <a:pt x="811" y="1"/>
                    <a:pt x="806" y="0"/>
                    <a:pt x="8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0" name="Google Shape;35;p2">
              <a:extLst>
                <a:ext uri="{FF2B5EF4-FFF2-40B4-BE49-F238E27FC236}">
                  <a16:creationId xmlns:a16="http://schemas.microsoft.com/office/drawing/2014/main" id="{2D8BEDC1-32FB-4FF8-A032-4CE53281D5C0}"/>
                </a:ext>
              </a:extLst>
            </p:cNvPr>
            <p:cNvSpPr>
              <a:spLocks/>
            </p:cNvSpPr>
            <p:nvPr/>
          </p:nvSpPr>
          <p:spPr bwMode="auto">
            <a:xfrm>
              <a:off x="7150051" y="3491912"/>
              <a:ext cx="1632742" cy="1471012"/>
            </a:xfrm>
            <a:custGeom>
              <a:avLst/>
              <a:gdLst>
                <a:gd name="T0" fmla="*/ 2147483646 w 33618"/>
                <a:gd name="T1" fmla="*/ 2147483646 h 30288"/>
                <a:gd name="T2" fmla="*/ 2147483646 w 33618"/>
                <a:gd name="T3" fmla="*/ 2147483646 h 30288"/>
                <a:gd name="T4" fmla="*/ 2147483646 w 33618"/>
                <a:gd name="T5" fmla="*/ 2147483646 h 30288"/>
                <a:gd name="T6" fmla="*/ 2147483646 w 33618"/>
                <a:gd name="T7" fmla="*/ 2147483646 h 30288"/>
                <a:gd name="T8" fmla="*/ 2147483646 w 33618"/>
                <a:gd name="T9" fmla="*/ 2147483646 h 30288"/>
                <a:gd name="T10" fmla="*/ 2147483646 w 33618"/>
                <a:gd name="T11" fmla="*/ 2147483646 h 30288"/>
                <a:gd name="T12" fmla="*/ 2147483646 w 33618"/>
                <a:gd name="T13" fmla="*/ 2147483646 h 30288"/>
                <a:gd name="T14" fmla="*/ 2147483646 w 33618"/>
                <a:gd name="T15" fmla="*/ 2147483646 h 30288"/>
                <a:gd name="T16" fmla="*/ 2147483646 w 33618"/>
                <a:gd name="T17" fmla="*/ 2147483646 h 30288"/>
                <a:gd name="T18" fmla="*/ 2147483646 w 33618"/>
                <a:gd name="T19" fmla="*/ 2147483646 h 30288"/>
                <a:gd name="T20" fmla="*/ 2147483646 w 33618"/>
                <a:gd name="T21" fmla="*/ 2147483646 h 30288"/>
                <a:gd name="T22" fmla="*/ 2147483646 w 33618"/>
                <a:gd name="T23" fmla="*/ 2147483646 h 30288"/>
                <a:gd name="T24" fmla="*/ 2147483646 w 33618"/>
                <a:gd name="T25" fmla="*/ 2147483646 h 30288"/>
                <a:gd name="T26" fmla="*/ 2147483646 w 33618"/>
                <a:gd name="T27" fmla="*/ 2147483646 h 30288"/>
                <a:gd name="T28" fmla="*/ 2147483646 w 33618"/>
                <a:gd name="T29" fmla="*/ 2147483646 h 30288"/>
                <a:gd name="T30" fmla="*/ 2147483646 w 33618"/>
                <a:gd name="T31" fmla="*/ 2147483646 h 30288"/>
                <a:gd name="T32" fmla="*/ 2147483646 w 33618"/>
                <a:gd name="T33" fmla="*/ 2147483646 h 30288"/>
                <a:gd name="T34" fmla="*/ 2147483646 w 33618"/>
                <a:gd name="T35" fmla="*/ 2147483646 h 30288"/>
                <a:gd name="T36" fmla="*/ 2147483646 w 33618"/>
                <a:gd name="T37" fmla="*/ 2147483646 h 30288"/>
                <a:gd name="T38" fmla="*/ 2147483646 w 33618"/>
                <a:gd name="T39" fmla="*/ 2147483646 h 30288"/>
                <a:gd name="T40" fmla="*/ 2147483646 w 33618"/>
                <a:gd name="T41" fmla="*/ 2147483646 h 30288"/>
                <a:gd name="T42" fmla="*/ 2147483646 w 33618"/>
                <a:gd name="T43" fmla="*/ 2147483646 h 30288"/>
                <a:gd name="T44" fmla="*/ 2147483646 w 33618"/>
                <a:gd name="T45" fmla="*/ 2147483646 h 30288"/>
                <a:gd name="T46" fmla="*/ 2147483646 w 33618"/>
                <a:gd name="T47" fmla="*/ 2147483646 h 30288"/>
                <a:gd name="T48" fmla="*/ 2147483646 w 33618"/>
                <a:gd name="T49" fmla="*/ 2147483646 h 30288"/>
                <a:gd name="T50" fmla="*/ 2147483646 w 33618"/>
                <a:gd name="T51" fmla="*/ 2147483646 h 30288"/>
                <a:gd name="T52" fmla="*/ 2147483646 w 33618"/>
                <a:gd name="T53" fmla="*/ 2147483646 h 30288"/>
                <a:gd name="T54" fmla="*/ 2147483646 w 33618"/>
                <a:gd name="T55" fmla="*/ 2147483646 h 30288"/>
                <a:gd name="T56" fmla="*/ 2147483646 w 33618"/>
                <a:gd name="T57" fmla="*/ 2147483646 h 30288"/>
                <a:gd name="T58" fmla="*/ 2147483646 w 33618"/>
                <a:gd name="T59" fmla="*/ 2147483646 h 30288"/>
                <a:gd name="T60" fmla="*/ 2147483646 w 33618"/>
                <a:gd name="T61" fmla="*/ 2147483646 h 30288"/>
                <a:gd name="T62" fmla="*/ 2147483646 w 33618"/>
                <a:gd name="T63" fmla="*/ 2147483646 h 30288"/>
                <a:gd name="T64" fmla="*/ 2147483646 w 33618"/>
                <a:gd name="T65" fmla="*/ 2147483646 h 30288"/>
                <a:gd name="T66" fmla="*/ 2147483646 w 33618"/>
                <a:gd name="T67" fmla="*/ 2147483646 h 30288"/>
                <a:gd name="T68" fmla="*/ 2147483646 w 33618"/>
                <a:gd name="T69" fmla="*/ 2147483646 h 30288"/>
                <a:gd name="T70" fmla="*/ 2147483646 w 33618"/>
                <a:gd name="T71" fmla="*/ 2147483646 h 30288"/>
                <a:gd name="T72" fmla="*/ 2147483646 w 33618"/>
                <a:gd name="T73" fmla="*/ 2147483646 h 30288"/>
                <a:gd name="T74" fmla="*/ 2147483646 w 33618"/>
                <a:gd name="T75" fmla="*/ 2147483646 h 30288"/>
                <a:gd name="T76" fmla="*/ 2147483646 w 33618"/>
                <a:gd name="T77" fmla="*/ 2147483646 h 30288"/>
                <a:gd name="T78" fmla="*/ 2147483646 w 33618"/>
                <a:gd name="T79" fmla="*/ 2147483646 h 30288"/>
                <a:gd name="T80" fmla="*/ 2147483646 w 33618"/>
                <a:gd name="T81" fmla="*/ 2147483646 h 30288"/>
                <a:gd name="T82" fmla="*/ 2147483646 w 33618"/>
                <a:gd name="T83" fmla="*/ 2147483646 h 30288"/>
                <a:gd name="T84" fmla="*/ 2147483646 w 33618"/>
                <a:gd name="T85" fmla="*/ 2147483646 h 30288"/>
                <a:gd name="T86" fmla="*/ 2147483646 w 33618"/>
                <a:gd name="T87" fmla="*/ 2147483646 h 30288"/>
                <a:gd name="T88" fmla="*/ 2147483646 w 33618"/>
                <a:gd name="T89" fmla="*/ 2147483646 h 30288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33618" h="30288" extrusionOk="0">
                  <a:moveTo>
                    <a:pt x="1887" y="6975"/>
                  </a:moveTo>
                  <a:cubicBezTo>
                    <a:pt x="1902" y="6975"/>
                    <a:pt x="1928" y="6994"/>
                    <a:pt x="1967" y="7051"/>
                  </a:cubicBezTo>
                  <a:cubicBezTo>
                    <a:pt x="1956" y="7056"/>
                    <a:pt x="1946" y="7058"/>
                    <a:pt x="1936" y="7058"/>
                  </a:cubicBezTo>
                  <a:cubicBezTo>
                    <a:pt x="1875" y="7058"/>
                    <a:pt x="1856" y="6975"/>
                    <a:pt x="1887" y="6975"/>
                  </a:cubicBezTo>
                  <a:close/>
                  <a:moveTo>
                    <a:pt x="3072" y="391"/>
                  </a:moveTo>
                  <a:cubicBezTo>
                    <a:pt x="3750" y="391"/>
                    <a:pt x="4588" y="516"/>
                    <a:pt x="5617" y="715"/>
                  </a:cubicBezTo>
                  <a:cubicBezTo>
                    <a:pt x="6830" y="952"/>
                    <a:pt x="8310" y="1148"/>
                    <a:pt x="9743" y="1337"/>
                  </a:cubicBezTo>
                  <a:cubicBezTo>
                    <a:pt x="12717" y="1729"/>
                    <a:pt x="15792" y="2134"/>
                    <a:pt x="16630" y="2884"/>
                  </a:cubicBezTo>
                  <a:cubicBezTo>
                    <a:pt x="17018" y="3232"/>
                    <a:pt x="17377" y="3743"/>
                    <a:pt x="17705" y="4355"/>
                  </a:cubicBezTo>
                  <a:cubicBezTo>
                    <a:pt x="18073" y="5047"/>
                    <a:pt x="18408" y="5872"/>
                    <a:pt x="18715" y="6771"/>
                  </a:cubicBezTo>
                  <a:cubicBezTo>
                    <a:pt x="19066" y="7791"/>
                    <a:pt x="19387" y="8900"/>
                    <a:pt x="19688" y="9995"/>
                  </a:cubicBezTo>
                  <a:cubicBezTo>
                    <a:pt x="19786" y="10360"/>
                    <a:pt x="19888" y="10728"/>
                    <a:pt x="19986" y="11086"/>
                  </a:cubicBezTo>
                  <a:cubicBezTo>
                    <a:pt x="20124" y="11606"/>
                    <a:pt x="20262" y="12117"/>
                    <a:pt x="20401" y="12613"/>
                  </a:cubicBezTo>
                  <a:cubicBezTo>
                    <a:pt x="20719" y="13755"/>
                    <a:pt x="21036" y="14806"/>
                    <a:pt x="21381" y="15669"/>
                  </a:cubicBezTo>
                  <a:cubicBezTo>
                    <a:pt x="21388" y="15682"/>
                    <a:pt x="21395" y="15695"/>
                    <a:pt x="21398" y="15712"/>
                  </a:cubicBezTo>
                  <a:cubicBezTo>
                    <a:pt x="21763" y="16614"/>
                    <a:pt x="22199" y="17409"/>
                    <a:pt x="22706" y="18102"/>
                  </a:cubicBezTo>
                  <a:cubicBezTo>
                    <a:pt x="23199" y="18784"/>
                    <a:pt x="23767" y="19365"/>
                    <a:pt x="24402" y="19849"/>
                  </a:cubicBezTo>
                  <a:cubicBezTo>
                    <a:pt x="25091" y="20376"/>
                    <a:pt x="25862" y="20788"/>
                    <a:pt x="26721" y="21089"/>
                  </a:cubicBezTo>
                  <a:cubicBezTo>
                    <a:pt x="27312" y="21295"/>
                    <a:pt x="27944" y="21450"/>
                    <a:pt x="28619" y="21552"/>
                  </a:cubicBezTo>
                  <a:cubicBezTo>
                    <a:pt x="28758" y="21572"/>
                    <a:pt x="28890" y="21589"/>
                    <a:pt x="29018" y="21602"/>
                  </a:cubicBezTo>
                  <a:cubicBezTo>
                    <a:pt x="29227" y="21622"/>
                    <a:pt x="29426" y="21631"/>
                    <a:pt x="29615" y="21631"/>
                  </a:cubicBezTo>
                  <a:cubicBezTo>
                    <a:pt x="30273" y="21631"/>
                    <a:pt x="30816" y="21520"/>
                    <a:pt x="31262" y="21363"/>
                  </a:cubicBezTo>
                  <a:cubicBezTo>
                    <a:pt x="31969" y="21109"/>
                    <a:pt x="32445" y="20734"/>
                    <a:pt x="32769" y="20477"/>
                  </a:cubicBezTo>
                  <a:cubicBezTo>
                    <a:pt x="32871" y="20396"/>
                    <a:pt x="32989" y="20304"/>
                    <a:pt x="33060" y="20264"/>
                  </a:cubicBezTo>
                  <a:cubicBezTo>
                    <a:pt x="33138" y="20433"/>
                    <a:pt x="33239" y="21001"/>
                    <a:pt x="33131" y="21809"/>
                  </a:cubicBezTo>
                  <a:cubicBezTo>
                    <a:pt x="32992" y="22815"/>
                    <a:pt x="32448" y="24715"/>
                    <a:pt x="30340" y="26120"/>
                  </a:cubicBezTo>
                  <a:cubicBezTo>
                    <a:pt x="28584" y="27291"/>
                    <a:pt x="26700" y="27567"/>
                    <a:pt x="25313" y="27567"/>
                  </a:cubicBezTo>
                  <a:cubicBezTo>
                    <a:pt x="24089" y="27567"/>
                    <a:pt x="23252" y="27352"/>
                    <a:pt x="23233" y="27347"/>
                  </a:cubicBezTo>
                  <a:lnTo>
                    <a:pt x="23068" y="27304"/>
                  </a:lnTo>
                  <a:lnTo>
                    <a:pt x="23003" y="27462"/>
                  </a:lnTo>
                  <a:cubicBezTo>
                    <a:pt x="22625" y="28374"/>
                    <a:pt x="21831" y="29841"/>
                    <a:pt x="21304" y="29895"/>
                  </a:cubicBezTo>
                  <a:cubicBezTo>
                    <a:pt x="21296" y="29895"/>
                    <a:pt x="21289" y="29896"/>
                    <a:pt x="21281" y="29896"/>
                  </a:cubicBezTo>
                  <a:cubicBezTo>
                    <a:pt x="20802" y="29896"/>
                    <a:pt x="20146" y="28770"/>
                    <a:pt x="19824" y="27948"/>
                  </a:cubicBezTo>
                  <a:lnTo>
                    <a:pt x="19773" y="27814"/>
                  </a:lnTo>
                  <a:lnTo>
                    <a:pt x="16221" y="28050"/>
                  </a:lnTo>
                  <a:lnTo>
                    <a:pt x="16167" y="28141"/>
                  </a:lnTo>
                  <a:cubicBezTo>
                    <a:pt x="15920" y="28584"/>
                    <a:pt x="15136" y="29723"/>
                    <a:pt x="14501" y="29723"/>
                  </a:cubicBezTo>
                  <a:lnTo>
                    <a:pt x="14484" y="29723"/>
                  </a:lnTo>
                  <a:cubicBezTo>
                    <a:pt x="14241" y="29716"/>
                    <a:pt x="13541" y="29358"/>
                    <a:pt x="12910" y="25833"/>
                  </a:cubicBezTo>
                  <a:cubicBezTo>
                    <a:pt x="12727" y="24819"/>
                    <a:pt x="12551" y="23542"/>
                    <a:pt x="12389" y="21934"/>
                  </a:cubicBezTo>
                  <a:cubicBezTo>
                    <a:pt x="12001" y="17987"/>
                    <a:pt x="11997" y="14330"/>
                    <a:pt x="12024" y="12634"/>
                  </a:cubicBezTo>
                  <a:cubicBezTo>
                    <a:pt x="12034" y="12016"/>
                    <a:pt x="12048" y="11654"/>
                    <a:pt x="12048" y="11640"/>
                  </a:cubicBezTo>
                  <a:lnTo>
                    <a:pt x="12058" y="11383"/>
                  </a:lnTo>
                  <a:lnTo>
                    <a:pt x="11808" y="11441"/>
                  </a:lnTo>
                  <a:cubicBezTo>
                    <a:pt x="11789" y="11446"/>
                    <a:pt x="10425" y="11760"/>
                    <a:pt x="8589" y="11760"/>
                  </a:cubicBezTo>
                  <a:cubicBezTo>
                    <a:pt x="8051" y="11760"/>
                    <a:pt x="7472" y="11733"/>
                    <a:pt x="6874" y="11664"/>
                  </a:cubicBezTo>
                  <a:cubicBezTo>
                    <a:pt x="4779" y="11424"/>
                    <a:pt x="2356" y="10559"/>
                    <a:pt x="1190" y="8048"/>
                  </a:cubicBezTo>
                  <a:cubicBezTo>
                    <a:pt x="1353" y="7802"/>
                    <a:pt x="1606" y="7551"/>
                    <a:pt x="1751" y="7365"/>
                  </a:cubicBezTo>
                  <a:cubicBezTo>
                    <a:pt x="1825" y="7267"/>
                    <a:pt x="1903" y="7170"/>
                    <a:pt x="1981" y="7072"/>
                  </a:cubicBezTo>
                  <a:cubicBezTo>
                    <a:pt x="1988" y="7078"/>
                    <a:pt x="1988" y="7081"/>
                    <a:pt x="1994" y="7089"/>
                  </a:cubicBezTo>
                  <a:cubicBezTo>
                    <a:pt x="2261" y="7541"/>
                    <a:pt x="3109" y="7944"/>
                    <a:pt x="3542" y="8261"/>
                  </a:cubicBezTo>
                  <a:cubicBezTo>
                    <a:pt x="3589" y="8294"/>
                    <a:pt x="3647" y="8313"/>
                    <a:pt x="3704" y="8313"/>
                  </a:cubicBezTo>
                  <a:cubicBezTo>
                    <a:pt x="3759" y="8313"/>
                    <a:pt x="3813" y="8295"/>
                    <a:pt x="3856" y="8257"/>
                  </a:cubicBezTo>
                  <a:cubicBezTo>
                    <a:pt x="4285" y="7875"/>
                    <a:pt x="4718" y="7490"/>
                    <a:pt x="5147" y="7105"/>
                  </a:cubicBezTo>
                  <a:cubicBezTo>
                    <a:pt x="5634" y="7470"/>
                    <a:pt x="6113" y="7835"/>
                    <a:pt x="6597" y="8200"/>
                  </a:cubicBezTo>
                  <a:cubicBezTo>
                    <a:pt x="6648" y="8238"/>
                    <a:pt x="6706" y="8258"/>
                    <a:pt x="6762" y="8258"/>
                  </a:cubicBezTo>
                  <a:cubicBezTo>
                    <a:pt x="6826" y="8258"/>
                    <a:pt x="6888" y="8232"/>
                    <a:pt x="6935" y="8176"/>
                  </a:cubicBezTo>
                  <a:cubicBezTo>
                    <a:pt x="7144" y="7923"/>
                    <a:pt x="7350" y="7660"/>
                    <a:pt x="7520" y="7379"/>
                  </a:cubicBezTo>
                  <a:cubicBezTo>
                    <a:pt x="7634" y="7190"/>
                    <a:pt x="7732" y="6821"/>
                    <a:pt x="7881" y="6632"/>
                  </a:cubicBezTo>
                  <a:cubicBezTo>
                    <a:pt x="7911" y="6639"/>
                    <a:pt x="7952" y="6652"/>
                    <a:pt x="8013" y="6686"/>
                  </a:cubicBezTo>
                  <a:cubicBezTo>
                    <a:pt x="8155" y="6771"/>
                    <a:pt x="8344" y="6808"/>
                    <a:pt x="8503" y="6858"/>
                  </a:cubicBezTo>
                  <a:cubicBezTo>
                    <a:pt x="8855" y="6977"/>
                    <a:pt x="9209" y="7068"/>
                    <a:pt x="9571" y="7139"/>
                  </a:cubicBezTo>
                  <a:cubicBezTo>
                    <a:pt x="9593" y="7144"/>
                    <a:pt x="9616" y="7146"/>
                    <a:pt x="9638" y="7146"/>
                  </a:cubicBezTo>
                  <a:cubicBezTo>
                    <a:pt x="9722" y="7146"/>
                    <a:pt x="9798" y="7109"/>
                    <a:pt x="9828" y="7021"/>
                  </a:cubicBezTo>
                  <a:cubicBezTo>
                    <a:pt x="10054" y="6389"/>
                    <a:pt x="10196" y="5743"/>
                    <a:pt x="10327" y="5088"/>
                  </a:cubicBezTo>
                  <a:cubicBezTo>
                    <a:pt x="10357" y="4946"/>
                    <a:pt x="10212" y="4845"/>
                    <a:pt x="10085" y="4845"/>
                  </a:cubicBezTo>
                  <a:cubicBezTo>
                    <a:pt x="10010" y="4845"/>
                    <a:pt x="9941" y="4880"/>
                    <a:pt x="9919" y="4963"/>
                  </a:cubicBezTo>
                  <a:cubicBezTo>
                    <a:pt x="9753" y="5561"/>
                    <a:pt x="9649" y="6156"/>
                    <a:pt x="9456" y="6744"/>
                  </a:cubicBezTo>
                  <a:cubicBezTo>
                    <a:pt x="8902" y="6615"/>
                    <a:pt x="8368" y="6433"/>
                    <a:pt x="7827" y="6240"/>
                  </a:cubicBezTo>
                  <a:cubicBezTo>
                    <a:pt x="7810" y="6235"/>
                    <a:pt x="7790" y="6232"/>
                    <a:pt x="7769" y="6232"/>
                  </a:cubicBezTo>
                  <a:cubicBezTo>
                    <a:pt x="7700" y="6232"/>
                    <a:pt x="7619" y="6261"/>
                    <a:pt x="7590" y="6318"/>
                  </a:cubicBezTo>
                  <a:cubicBezTo>
                    <a:pt x="7320" y="6841"/>
                    <a:pt x="7043" y="7335"/>
                    <a:pt x="6688" y="7802"/>
                  </a:cubicBezTo>
                  <a:cubicBezTo>
                    <a:pt x="6211" y="7443"/>
                    <a:pt x="5739" y="7085"/>
                    <a:pt x="5266" y="6727"/>
                  </a:cubicBezTo>
                  <a:cubicBezTo>
                    <a:pt x="5218" y="6691"/>
                    <a:pt x="5155" y="6668"/>
                    <a:pt x="5094" y="6668"/>
                  </a:cubicBezTo>
                  <a:cubicBezTo>
                    <a:pt x="5046" y="6668"/>
                    <a:pt x="4999" y="6682"/>
                    <a:pt x="4962" y="6716"/>
                  </a:cubicBezTo>
                  <a:cubicBezTo>
                    <a:pt x="4525" y="7102"/>
                    <a:pt x="4093" y="7484"/>
                    <a:pt x="3657" y="7869"/>
                  </a:cubicBezTo>
                  <a:cubicBezTo>
                    <a:pt x="3123" y="7477"/>
                    <a:pt x="2582" y="7089"/>
                    <a:pt x="2035" y="6710"/>
                  </a:cubicBezTo>
                  <a:cubicBezTo>
                    <a:pt x="1997" y="6684"/>
                    <a:pt x="1938" y="6662"/>
                    <a:pt x="1882" y="6662"/>
                  </a:cubicBezTo>
                  <a:cubicBezTo>
                    <a:pt x="1837" y="6662"/>
                    <a:pt x="1795" y="6676"/>
                    <a:pt x="1768" y="6713"/>
                  </a:cubicBezTo>
                  <a:cubicBezTo>
                    <a:pt x="1582" y="6967"/>
                    <a:pt x="1251" y="7325"/>
                    <a:pt x="1041" y="7686"/>
                  </a:cubicBezTo>
                  <a:cubicBezTo>
                    <a:pt x="747" y="6936"/>
                    <a:pt x="551" y="6061"/>
                    <a:pt x="504" y="5017"/>
                  </a:cubicBezTo>
                  <a:cubicBezTo>
                    <a:pt x="400" y="2814"/>
                    <a:pt x="683" y="1499"/>
                    <a:pt x="1396" y="884"/>
                  </a:cubicBezTo>
                  <a:cubicBezTo>
                    <a:pt x="1800" y="534"/>
                    <a:pt x="2345" y="391"/>
                    <a:pt x="3072" y="391"/>
                  </a:cubicBezTo>
                  <a:close/>
                  <a:moveTo>
                    <a:pt x="3094" y="0"/>
                  </a:moveTo>
                  <a:cubicBezTo>
                    <a:pt x="2310" y="0"/>
                    <a:pt x="1640" y="156"/>
                    <a:pt x="1139" y="590"/>
                  </a:cubicBezTo>
                  <a:cubicBezTo>
                    <a:pt x="318" y="1300"/>
                    <a:pt x="1" y="2672"/>
                    <a:pt x="112" y="5037"/>
                  </a:cubicBezTo>
                  <a:cubicBezTo>
                    <a:pt x="352" y="10221"/>
                    <a:pt x="3897" y="11715"/>
                    <a:pt x="6830" y="12052"/>
                  </a:cubicBezTo>
                  <a:cubicBezTo>
                    <a:pt x="7454" y="12125"/>
                    <a:pt x="8055" y="12154"/>
                    <a:pt x="8611" y="12154"/>
                  </a:cubicBezTo>
                  <a:cubicBezTo>
                    <a:pt x="10035" y="12154"/>
                    <a:pt x="11167" y="11968"/>
                    <a:pt x="11649" y="11874"/>
                  </a:cubicBezTo>
                  <a:cubicBezTo>
                    <a:pt x="11636" y="12390"/>
                    <a:pt x="11608" y="13665"/>
                    <a:pt x="11636" y="15371"/>
                  </a:cubicBezTo>
                  <a:cubicBezTo>
                    <a:pt x="11163" y="15033"/>
                    <a:pt x="10396" y="14788"/>
                    <a:pt x="9705" y="14788"/>
                  </a:cubicBezTo>
                  <a:cubicBezTo>
                    <a:pt x="8868" y="14788"/>
                    <a:pt x="8142" y="15148"/>
                    <a:pt x="8189" y="16138"/>
                  </a:cubicBezTo>
                  <a:cubicBezTo>
                    <a:pt x="8237" y="17136"/>
                    <a:pt x="9445" y="17720"/>
                    <a:pt x="10488" y="17720"/>
                  </a:cubicBezTo>
                  <a:cubicBezTo>
                    <a:pt x="10886" y="17720"/>
                    <a:pt x="11260" y="17635"/>
                    <a:pt x="11537" y="17456"/>
                  </a:cubicBezTo>
                  <a:cubicBezTo>
                    <a:pt x="11558" y="17442"/>
                    <a:pt x="11564" y="17409"/>
                    <a:pt x="11558" y="17381"/>
                  </a:cubicBezTo>
                  <a:cubicBezTo>
                    <a:pt x="11555" y="17364"/>
                    <a:pt x="11545" y="17350"/>
                    <a:pt x="11528" y="17350"/>
                  </a:cubicBezTo>
                  <a:cubicBezTo>
                    <a:pt x="11524" y="17350"/>
                    <a:pt x="11521" y="17350"/>
                    <a:pt x="11517" y="17351"/>
                  </a:cubicBezTo>
                  <a:cubicBezTo>
                    <a:pt x="11328" y="17398"/>
                    <a:pt x="11044" y="17426"/>
                    <a:pt x="10726" y="17426"/>
                  </a:cubicBezTo>
                  <a:cubicBezTo>
                    <a:pt x="9596" y="17426"/>
                    <a:pt x="8019" y="17063"/>
                    <a:pt x="8580" y="15814"/>
                  </a:cubicBezTo>
                  <a:cubicBezTo>
                    <a:pt x="8829" y="15258"/>
                    <a:pt x="9273" y="15069"/>
                    <a:pt x="9771" y="15069"/>
                  </a:cubicBezTo>
                  <a:cubicBezTo>
                    <a:pt x="10402" y="15069"/>
                    <a:pt x="11119" y="15371"/>
                    <a:pt x="11639" y="15611"/>
                  </a:cubicBezTo>
                  <a:cubicBezTo>
                    <a:pt x="11649" y="16145"/>
                    <a:pt x="11666" y="16720"/>
                    <a:pt x="11689" y="17321"/>
                  </a:cubicBezTo>
                  <a:cubicBezTo>
                    <a:pt x="11743" y="18743"/>
                    <a:pt x="11838" y="20332"/>
                    <a:pt x="12001" y="21974"/>
                  </a:cubicBezTo>
                  <a:cubicBezTo>
                    <a:pt x="12531" y="27340"/>
                    <a:pt x="13362" y="30081"/>
                    <a:pt x="14471" y="30115"/>
                  </a:cubicBezTo>
                  <a:lnTo>
                    <a:pt x="14498" y="30115"/>
                  </a:lnTo>
                  <a:cubicBezTo>
                    <a:pt x="15383" y="30115"/>
                    <a:pt x="16224" y="28817"/>
                    <a:pt x="16454" y="28425"/>
                  </a:cubicBezTo>
                  <a:lnTo>
                    <a:pt x="19512" y="28223"/>
                  </a:lnTo>
                  <a:cubicBezTo>
                    <a:pt x="19726" y="28729"/>
                    <a:pt x="20445" y="30287"/>
                    <a:pt x="21276" y="30287"/>
                  </a:cubicBezTo>
                  <a:cubicBezTo>
                    <a:pt x="21297" y="30287"/>
                    <a:pt x="21320" y="30287"/>
                    <a:pt x="21340" y="30284"/>
                  </a:cubicBezTo>
                  <a:cubicBezTo>
                    <a:pt x="22172" y="30203"/>
                    <a:pt x="23020" y="28408"/>
                    <a:pt x="23301" y="27763"/>
                  </a:cubicBezTo>
                  <a:cubicBezTo>
                    <a:pt x="23619" y="27834"/>
                    <a:pt x="24360" y="27970"/>
                    <a:pt x="25335" y="27970"/>
                  </a:cubicBezTo>
                  <a:cubicBezTo>
                    <a:pt x="26772" y="27970"/>
                    <a:pt x="28715" y="27675"/>
                    <a:pt x="30559" y="26445"/>
                  </a:cubicBezTo>
                  <a:cubicBezTo>
                    <a:pt x="32850" y="24918"/>
                    <a:pt x="33618" y="22620"/>
                    <a:pt x="33567" y="20981"/>
                  </a:cubicBezTo>
                  <a:cubicBezTo>
                    <a:pt x="33560" y="20707"/>
                    <a:pt x="33513" y="20051"/>
                    <a:pt x="33250" y="19899"/>
                  </a:cubicBezTo>
                  <a:cubicBezTo>
                    <a:pt x="33197" y="19868"/>
                    <a:pt x="33145" y="19855"/>
                    <a:pt x="33093" y="19855"/>
                  </a:cubicBezTo>
                  <a:cubicBezTo>
                    <a:pt x="32925" y="19855"/>
                    <a:pt x="32751" y="19994"/>
                    <a:pt x="32529" y="20170"/>
                  </a:cubicBezTo>
                  <a:cubicBezTo>
                    <a:pt x="32222" y="20413"/>
                    <a:pt x="31776" y="20764"/>
                    <a:pt x="31107" y="20998"/>
                  </a:cubicBezTo>
                  <a:cubicBezTo>
                    <a:pt x="30697" y="21140"/>
                    <a:pt x="30208" y="21238"/>
                    <a:pt x="29613" y="21238"/>
                  </a:cubicBezTo>
                  <a:cubicBezTo>
                    <a:pt x="29447" y="21238"/>
                    <a:pt x="29273" y="21230"/>
                    <a:pt x="29090" y="21214"/>
                  </a:cubicBezTo>
                  <a:cubicBezTo>
                    <a:pt x="28954" y="21204"/>
                    <a:pt x="28819" y="21187"/>
                    <a:pt x="28677" y="21167"/>
                  </a:cubicBezTo>
                  <a:cubicBezTo>
                    <a:pt x="28001" y="21065"/>
                    <a:pt x="27373" y="20903"/>
                    <a:pt x="26785" y="20694"/>
                  </a:cubicBezTo>
                  <a:cubicBezTo>
                    <a:pt x="26001" y="20410"/>
                    <a:pt x="25294" y="20028"/>
                    <a:pt x="24659" y="19548"/>
                  </a:cubicBezTo>
                  <a:cubicBezTo>
                    <a:pt x="24037" y="19078"/>
                    <a:pt x="23486" y="18510"/>
                    <a:pt x="23007" y="17845"/>
                  </a:cubicBezTo>
                  <a:cubicBezTo>
                    <a:pt x="22527" y="17186"/>
                    <a:pt x="22115" y="16429"/>
                    <a:pt x="21766" y="15574"/>
                  </a:cubicBezTo>
                  <a:cubicBezTo>
                    <a:pt x="21760" y="15557"/>
                    <a:pt x="21753" y="15540"/>
                    <a:pt x="21746" y="15523"/>
                  </a:cubicBezTo>
                  <a:cubicBezTo>
                    <a:pt x="21398" y="14658"/>
                    <a:pt x="21077" y="13583"/>
                    <a:pt x="20752" y="12417"/>
                  </a:cubicBezTo>
                  <a:cubicBezTo>
                    <a:pt x="20624" y="11951"/>
                    <a:pt x="20493" y="11475"/>
                    <a:pt x="20361" y="10985"/>
                  </a:cubicBezTo>
                  <a:cubicBezTo>
                    <a:pt x="20270" y="10647"/>
                    <a:pt x="20178" y="10308"/>
                    <a:pt x="20087" y="9971"/>
                  </a:cubicBezTo>
                  <a:cubicBezTo>
                    <a:pt x="19763" y="8781"/>
                    <a:pt x="19425" y="7605"/>
                    <a:pt x="19053" y="6534"/>
                  </a:cubicBezTo>
                  <a:cubicBezTo>
                    <a:pt x="18773" y="5730"/>
                    <a:pt x="18472" y="4983"/>
                    <a:pt x="18141" y="4338"/>
                  </a:cubicBezTo>
                  <a:cubicBezTo>
                    <a:pt x="17765" y="3611"/>
                    <a:pt x="17357" y="3009"/>
                    <a:pt x="16890" y="2591"/>
                  </a:cubicBezTo>
                  <a:cubicBezTo>
                    <a:pt x="15964" y="1763"/>
                    <a:pt x="12966" y="1367"/>
                    <a:pt x="9797" y="948"/>
                  </a:cubicBezTo>
                  <a:cubicBezTo>
                    <a:pt x="8368" y="759"/>
                    <a:pt x="6891" y="563"/>
                    <a:pt x="5692" y="333"/>
                  </a:cubicBezTo>
                  <a:cubicBezTo>
                    <a:pt x="4748" y="150"/>
                    <a:pt x="3866" y="0"/>
                    <a:pt x="3094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1" name="Google Shape;36;p2">
              <a:extLst>
                <a:ext uri="{FF2B5EF4-FFF2-40B4-BE49-F238E27FC236}">
                  <a16:creationId xmlns:a16="http://schemas.microsoft.com/office/drawing/2014/main" id="{68A8EDB4-2BAF-47D3-BB9F-97F29100C504}"/>
                </a:ext>
              </a:extLst>
            </p:cNvPr>
            <p:cNvSpPr>
              <a:spLocks/>
            </p:cNvSpPr>
            <p:nvPr/>
          </p:nvSpPr>
          <p:spPr bwMode="auto">
            <a:xfrm>
              <a:off x="7768306" y="3673017"/>
              <a:ext cx="75037" cy="75182"/>
            </a:xfrm>
            <a:custGeom>
              <a:avLst/>
              <a:gdLst>
                <a:gd name="T0" fmla="*/ 2147483646 w 1545"/>
                <a:gd name="T1" fmla="*/ 0 h 1548"/>
                <a:gd name="T2" fmla="*/ 0 w 1545"/>
                <a:gd name="T3" fmla="*/ 2147483646 h 1548"/>
                <a:gd name="T4" fmla="*/ 2147483646 w 1545"/>
                <a:gd name="T5" fmla="*/ 2147483646 h 1548"/>
                <a:gd name="T6" fmla="*/ 2147483646 w 1545"/>
                <a:gd name="T7" fmla="*/ 2147483646 h 1548"/>
                <a:gd name="T8" fmla="*/ 2147483646 w 1545"/>
                <a:gd name="T9" fmla="*/ 0 h 15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45" h="1548" extrusionOk="0">
                  <a:moveTo>
                    <a:pt x="774" y="0"/>
                  </a:moveTo>
                  <a:cubicBezTo>
                    <a:pt x="345" y="0"/>
                    <a:pt x="0" y="345"/>
                    <a:pt x="0" y="774"/>
                  </a:cubicBezTo>
                  <a:cubicBezTo>
                    <a:pt x="0" y="1200"/>
                    <a:pt x="345" y="1548"/>
                    <a:pt x="774" y="1548"/>
                  </a:cubicBezTo>
                  <a:cubicBezTo>
                    <a:pt x="1200" y="1548"/>
                    <a:pt x="1545" y="1200"/>
                    <a:pt x="1545" y="774"/>
                  </a:cubicBezTo>
                  <a:cubicBezTo>
                    <a:pt x="1545" y="345"/>
                    <a:pt x="1200" y="0"/>
                    <a:pt x="774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2" name="Google Shape;37;p2">
              <a:extLst>
                <a:ext uri="{FF2B5EF4-FFF2-40B4-BE49-F238E27FC236}">
                  <a16:creationId xmlns:a16="http://schemas.microsoft.com/office/drawing/2014/main" id="{260ECFFB-1DA6-4A2B-904F-CB3B5FE71FF4}"/>
                </a:ext>
              </a:extLst>
            </p:cNvPr>
            <p:cNvSpPr>
              <a:spLocks/>
            </p:cNvSpPr>
            <p:nvPr/>
          </p:nvSpPr>
          <p:spPr bwMode="auto">
            <a:xfrm>
              <a:off x="7787489" y="4248581"/>
              <a:ext cx="186693" cy="158184"/>
            </a:xfrm>
            <a:custGeom>
              <a:avLst/>
              <a:gdLst>
                <a:gd name="T0" fmla="*/ 2147483646 w 3844"/>
                <a:gd name="T1" fmla="*/ 0 h 3257"/>
                <a:gd name="T2" fmla="*/ 2147483646 w 3844"/>
                <a:gd name="T3" fmla="*/ 2147483646 h 3257"/>
                <a:gd name="T4" fmla="*/ 2147483646 w 3844"/>
                <a:gd name="T5" fmla="*/ 2147483646 h 3257"/>
                <a:gd name="T6" fmla="*/ 2147483646 w 3844"/>
                <a:gd name="T7" fmla="*/ 2147483646 h 3257"/>
                <a:gd name="T8" fmla="*/ 2147483646 w 3844"/>
                <a:gd name="T9" fmla="*/ 2147483646 h 3257"/>
                <a:gd name="T10" fmla="*/ 2147483646 w 3844"/>
                <a:gd name="T11" fmla="*/ 2147483646 h 3257"/>
                <a:gd name="T12" fmla="*/ 2147483646 w 3844"/>
                <a:gd name="T13" fmla="*/ 2147483646 h 3257"/>
                <a:gd name="T14" fmla="*/ 2147483646 w 3844"/>
                <a:gd name="T15" fmla="*/ 2147483646 h 3257"/>
                <a:gd name="T16" fmla="*/ 2147483646 w 3844"/>
                <a:gd name="T17" fmla="*/ 2147483646 h 3257"/>
                <a:gd name="T18" fmla="*/ 2147483646 w 3844"/>
                <a:gd name="T19" fmla="*/ 2147483646 h 3257"/>
                <a:gd name="T20" fmla="*/ 2147483646 w 3844"/>
                <a:gd name="T21" fmla="*/ 2147483646 h 3257"/>
                <a:gd name="T22" fmla="*/ 2147483646 w 3844"/>
                <a:gd name="T23" fmla="*/ 2147483646 h 3257"/>
                <a:gd name="T24" fmla="*/ 2147483646 w 3844"/>
                <a:gd name="T25" fmla="*/ 2147483646 h 3257"/>
                <a:gd name="T26" fmla="*/ 2147483646 w 3844"/>
                <a:gd name="T27" fmla="*/ 2147483646 h 3257"/>
                <a:gd name="T28" fmla="*/ 2147483646 w 3844"/>
                <a:gd name="T29" fmla="*/ 2147483646 h 3257"/>
                <a:gd name="T30" fmla="*/ 2147483646 w 3844"/>
                <a:gd name="T31" fmla="*/ 2147483646 h 3257"/>
                <a:gd name="T32" fmla="*/ 2147483646 w 3844"/>
                <a:gd name="T33" fmla="*/ 2147483646 h 3257"/>
                <a:gd name="T34" fmla="*/ 2147483646 w 3844"/>
                <a:gd name="T35" fmla="*/ 0 h 3257"/>
                <a:gd name="T36" fmla="*/ 2147483646 w 3844"/>
                <a:gd name="T37" fmla="*/ 0 h 325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3844" h="3257" extrusionOk="0">
                  <a:moveTo>
                    <a:pt x="2671" y="0"/>
                  </a:moveTo>
                  <a:cubicBezTo>
                    <a:pt x="1749" y="0"/>
                    <a:pt x="682" y="460"/>
                    <a:pt x="281" y="1342"/>
                  </a:cubicBezTo>
                  <a:cubicBezTo>
                    <a:pt x="0" y="1960"/>
                    <a:pt x="85" y="2745"/>
                    <a:pt x="724" y="3093"/>
                  </a:cubicBezTo>
                  <a:cubicBezTo>
                    <a:pt x="933" y="3207"/>
                    <a:pt x="1150" y="3257"/>
                    <a:pt x="1367" y="3257"/>
                  </a:cubicBezTo>
                  <a:cubicBezTo>
                    <a:pt x="2008" y="3257"/>
                    <a:pt x="2644" y="2821"/>
                    <a:pt x="3045" y="2336"/>
                  </a:cubicBezTo>
                  <a:cubicBezTo>
                    <a:pt x="3532" y="1748"/>
                    <a:pt x="3843" y="643"/>
                    <a:pt x="3116" y="112"/>
                  </a:cubicBezTo>
                  <a:cubicBezTo>
                    <a:pt x="3107" y="105"/>
                    <a:pt x="3098" y="102"/>
                    <a:pt x="3091" y="102"/>
                  </a:cubicBezTo>
                  <a:cubicBezTo>
                    <a:pt x="3066" y="102"/>
                    <a:pt x="3056" y="140"/>
                    <a:pt x="3059" y="176"/>
                  </a:cubicBezTo>
                  <a:cubicBezTo>
                    <a:pt x="3059" y="200"/>
                    <a:pt x="3062" y="223"/>
                    <a:pt x="3073" y="234"/>
                  </a:cubicBezTo>
                  <a:cubicBezTo>
                    <a:pt x="3201" y="372"/>
                    <a:pt x="3305" y="784"/>
                    <a:pt x="3296" y="977"/>
                  </a:cubicBezTo>
                  <a:cubicBezTo>
                    <a:pt x="3288" y="1143"/>
                    <a:pt x="3224" y="1329"/>
                    <a:pt x="3163" y="1480"/>
                  </a:cubicBezTo>
                  <a:cubicBezTo>
                    <a:pt x="3093" y="1667"/>
                    <a:pt x="2995" y="1842"/>
                    <a:pt x="2876" y="2004"/>
                  </a:cubicBezTo>
                  <a:cubicBezTo>
                    <a:pt x="2552" y="2450"/>
                    <a:pt x="2008" y="2904"/>
                    <a:pt x="1437" y="2944"/>
                  </a:cubicBezTo>
                  <a:cubicBezTo>
                    <a:pt x="1402" y="2947"/>
                    <a:pt x="1369" y="2948"/>
                    <a:pt x="1336" y="2948"/>
                  </a:cubicBezTo>
                  <a:cubicBezTo>
                    <a:pt x="536" y="2948"/>
                    <a:pt x="270" y="2173"/>
                    <a:pt x="568" y="1491"/>
                  </a:cubicBezTo>
                  <a:cubicBezTo>
                    <a:pt x="916" y="697"/>
                    <a:pt x="1883" y="223"/>
                    <a:pt x="2704" y="115"/>
                  </a:cubicBezTo>
                  <a:cubicBezTo>
                    <a:pt x="2721" y="115"/>
                    <a:pt x="2728" y="106"/>
                    <a:pt x="2734" y="92"/>
                  </a:cubicBezTo>
                  <a:cubicBezTo>
                    <a:pt x="2751" y="58"/>
                    <a:pt x="2741" y="0"/>
                    <a:pt x="2700" y="0"/>
                  </a:cubicBezTo>
                  <a:cubicBezTo>
                    <a:pt x="2691" y="0"/>
                    <a:pt x="2681" y="0"/>
                    <a:pt x="2671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3" name="Google Shape;38;p2">
              <a:extLst>
                <a:ext uri="{FF2B5EF4-FFF2-40B4-BE49-F238E27FC236}">
                  <a16:creationId xmlns:a16="http://schemas.microsoft.com/office/drawing/2014/main" id="{4FA952EF-9359-447C-A46D-5A425280E644}"/>
                </a:ext>
              </a:extLst>
            </p:cNvPr>
            <p:cNvSpPr>
              <a:spLocks/>
            </p:cNvSpPr>
            <p:nvPr/>
          </p:nvSpPr>
          <p:spPr bwMode="auto">
            <a:xfrm>
              <a:off x="8321189" y="4504916"/>
              <a:ext cx="88539" cy="64061"/>
            </a:xfrm>
            <a:custGeom>
              <a:avLst/>
              <a:gdLst>
                <a:gd name="T0" fmla="*/ 2147483646 w 1823"/>
                <a:gd name="T1" fmla="*/ 2147483646 h 1319"/>
                <a:gd name="T2" fmla="*/ 2147483646 w 1823"/>
                <a:gd name="T3" fmla="*/ 2147483646 h 1319"/>
                <a:gd name="T4" fmla="*/ 2147483646 w 1823"/>
                <a:gd name="T5" fmla="*/ 2147483646 h 1319"/>
                <a:gd name="T6" fmla="*/ 2147483646 w 1823"/>
                <a:gd name="T7" fmla="*/ 2147483646 h 1319"/>
                <a:gd name="T8" fmla="*/ 2147483646 w 1823"/>
                <a:gd name="T9" fmla="*/ 2147483646 h 1319"/>
                <a:gd name="T10" fmla="*/ 2147483646 w 1823"/>
                <a:gd name="T11" fmla="*/ 2147483646 h 1319"/>
                <a:gd name="T12" fmla="*/ 2147483646 w 1823"/>
                <a:gd name="T13" fmla="*/ 2147483646 h 1319"/>
                <a:gd name="T14" fmla="*/ 2147483646 w 1823"/>
                <a:gd name="T15" fmla="*/ 2147483646 h 1319"/>
                <a:gd name="T16" fmla="*/ 2147483646 w 1823"/>
                <a:gd name="T17" fmla="*/ 2147483646 h 1319"/>
                <a:gd name="T18" fmla="*/ 2147483646 w 1823"/>
                <a:gd name="T19" fmla="*/ 2147483646 h 1319"/>
                <a:gd name="T20" fmla="*/ 2147483646 w 1823"/>
                <a:gd name="T21" fmla="*/ 2147483646 h 1319"/>
                <a:gd name="T22" fmla="*/ 2147483646 w 1823"/>
                <a:gd name="T23" fmla="*/ 2147483646 h 1319"/>
                <a:gd name="T24" fmla="*/ 2147483646 w 1823"/>
                <a:gd name="T25" fmla="*/ 2147483646 h 1319"/>
                <a:gd name="T26" fmla="*/ 2147483646 w 1823"/>
                <a:gd name="T27" fmla="*/ 2147483646 h 1319"/>
                <a:gd name="T28" fmla="*/ 2147483646 w 1823"/>
                <a:gd name="T29" fmla="*/ 2147483646 h 1319"/>
                <a:gd name="T30" fmla="*/ 2147483646 w 1823"/>
                <a:gd name="T31" fmla="*/ 2147483646 h 1319"/>
                <a:gd name="T32" fmla="*/ 2147483646 w 1823"/>
                <a:gd name="T33" fmla="*/ 2147483646 h 1319"/>
                <a:gd name="T34" fmla="*/ 2147483646 w 1823"/>
                <a:gd name="T35" fmla="*/ 2147483646 h 1319"/>
                <a:gd name="T36" fmla="*/ 2147483646 w 1823"/>
                <a:gd name="T37" fmla="*/ 2147483646 h 1319"/>
                <a:gd name="T38" fmla="*/ 2147483646 w 1823"/>
                <a:gd name="T39" fmla="*/ 2147483646 h 1319"/>
                <a:gd name="T40" fmla="*/ 2147483646 w 1823"/>
                <a:gd name="T41" fmla="*/ 2147483646 h 1319"/>
                <a:gd name="T42" fmla="*/ 2147483646 w 1823"/>
                <a:gd name="T43" fmla="*/ 2147483646 h 1319"/>
                <a:gd name="T44" fmla="*/ 2147483646 w 1823"/>
                <a:gd name="T45" fmla="*/ 2147483646 h 1319"/>
                <a:gd name="T46" fmla="*/ 2147483646 w 1823"/>
                <a:gd name="T47" fmla="*/ 2147483646 h 1319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1823" h="1319" extrusionOk="0">
                  <a:moveTo>
                    <a:pt x="652" y="1"/>
                  </a:moveTo>
                  <a:cubicBezTo>
                    <a:pt x="526" y="1"/>
                    <a:pt x="402" y="36"/>
                    <a:pt x="302" y="106"/>
                  </a:cubicBezTo>
                  <a:cubicBezTo>
                    <a:pt x="214" y="167"/>
                    <a:pt x="143" y="251"/>
                    <a:pt x="110" y="366"/>
                  </a:cubicBezTo>
                  <a:cubicBezTo>
                    <a:pt x="1" y="758"/>
                    <a:pt x="380" y="1093"/>
                    <a:pt x="704" y="1227"/>
                  </a:cubicBezTo>
                  <a:cubicBezTo>
                    <a:pt x="833" y="1281"/>
                    <a:pt x="1004" y="1319"/>
                    <a:pt x="1172" y="1319"/>
                  </a:cubicBezTo>
                  <a:cubicBezTo>
                    <a:pt x="1418" y="1319"/>
                    <a:pt x="1658" y="1239"/>
                    <a:pt x="1758" y="1015"/>
                  </a:cubicBezTo>
                  <a:cubicBezTo>
                    <a:pt x="1822" y="866"/>
                    <a:pt x="1772" y="711"/>
                    <a:pt x="1684" y="582"/>
                  </a:cubicBezTo>
                  <a:cubicBezTo>
                    <a:pt x="1667" y="555"/>
                    <a:pt x="1646" y="528"/>
                    <a:pt x="1626" y="501"/>
                  </a:cubicBezTo>
                  <a:cubicBezTo>
                    <a:pt x="1568" y="438"/>
                    <a:pt x="1374" y="240"/>
                    <a:pt x="1243" y="240"/>
                  </a:cubicBezTo>
                  <a:cubicBezTo>
                    <a:pt x="1222" y="240"/>
                    <a:pt x="1202" y="245"/>
                    <a:pt x="1184" y="257"/>
                  </a:cubicBezTo>
                  <a:cubicBezTo>
                    <a:pt x="1184" y="262"/>
                    <a:pt x="1184" y="262"/>
                    <a:pt x="1180" y="265"/>
                  </a:cubicBezTo>
                  <a:cubicBezTo>
                    <a:pt x="1160" y="285"/>
                    <a:pt x="1164" y="332"/>
                    <a:pt x="1180" y="352"/>
                  </a:cubicBezTo>
                  <a:cubicBezTo>
                    <a:pt x="1214" y="403"/>
                    <a:pt x="1282" y="454"/>
                    <a:pt x="1350" y="508"/>
                  </a:cubicBezTo>
                  <a:cubicBezTo>
                    <a:pt x="1505" y="633"/>
                    <a:pt x="1674" y="772"/>
                    <a:pt x="1488" y="947"/>
                  </a:cubicBezTo>
                  <a:cubicBezTo>
                    <a:pt x="1390" y="1039"/>
                    <a:pt x="1249" y="1074"/>
                    <a:pt x="1106" y="1074"/>
                  </a:cubicBezTo>
                  <a:cubicBezTo>
                    <a:pt x="987" y="1074"/>
                    <a:pt x="866" y="1050"/>
                    <a:pt x="768" y="1015"/>
                  </a:cubicBezTo>
                  <a:cubicBezTo>
                    <a:pt x="562" y="940"/>
                    <a:pt x="288" y="758"/>
                    <a:pt x="325" y="511"/>
                  </a:cubicBezTo>
                  <a:cubicBezTo>
                    <a:pt x="349" y="369"/>
                    <a:pt x="457" y="285"/>
                    <a:pt x="589" y="245"/>
                  </a:cubicBezTo>
                  <a:cubicBezTo>
                    <a:pt x="650" y="227"/>
                    <a:pt x="717" y="218"/>
                    <a:pt x="783" y="218"/>
                  </a:cubicBezTo>
                  <a:cubicBezTo>
                    <a:pt x="881" y="218"/>
                    <a:pt x="977" y="237"/>
                    <a:pt x="1052" y="271"/>
                  </a:cubicBezTo>
                  <a:cubicBezTo>
                    <a:pt x="1057" y="274"/>
                    <a:pt x="1062" y="275"/>
                    <a:pt x="1067" y="275"/>
                  </a:cubicBezTo>
                  <a:cubicBezTo>
                    <a:pt x="1089" y="275"/>
                    <a:pt x="1095" y="242"/>
                    <a:pt x="1093" y="210"/>
                  </a:cubicBezTo>
                  <a:cubicBezTo>
                    <a:pt x="1089" y="190"/>
                    <a:pt x="1086" y="167"/>
                    <a:pt x="1075" y="160"/>
                  </a:cubicBezTo>
                  <a:cubicBezTo>
                    <a:pt x="962" y="54"/>
                    <a:pt x="806" y="1"/>
                    <a:pt x="652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4" name="Google Shape;39;p2">
              <a:extLst>
                <a:ext uri="{FF2B5EF4-FFF2-40B4-BE49-F238E27FC236}">
                  <a16:creationId xmlns:a16="http://schemas.microsoft.com/office/drawing/2014/main" id="{C6F60648-090C-4516-8861-808A05354D8D}"/>
                </a:ext>
              </a:extLst>
            </p:cNvPr>
            <p:cNvSpPr>
              <a:spLocks/>
            </p:cNvSpPr>
            <p:nvPr/>
          </p:nvSpPr>
          <p:spPr bwMode="auto">
            <a:xfrm>
              <a:off x="8441877" y="4543867"/>
              <a:ext cx="79942" cy="48713"/>
            </a:xfrm>
            <a:custGeom>
              <a:avLst/>
              <a:gdLst>
                <a:gd name="T0" fmla="*/ 2147483646 w 1646"/>
                <a:gd name="T1" fmla="*/ 2147483646 h 1003"/>
                <a:gd name="T2" fmla="*/ 2147483646 w 1646"/>
                <a:gd name="T3" fmla="*/ 2147483646 h 1003"/>
                <a:gd name="T4" fmla="*/ 2147483646 w 1646"/>
                <a:gd name="T5" fmla="*/ 2147483646 h 1003"/>
                <a:gd name="T6" fmla="*/ 2147483646 w 1646"/>
                <a:gd name="T7" fmla="*/ 2147483646 h 1003"/>
                <a:gd name="T8" fmla="*/ 2147483646 w 1646"/>
                <a:gd name="T9" fmla="*/ 2147483646 h 1003"/>
                <a:gd name="T10" fmla="*/ 2147483646 w 1646"/>
                <a:gd name="T11" fmla="*/ 2147483646 h 1003"/>
                <a:gd name="T12" fmla="*/ 2147483646 w 1646"/>
                <a:gd name="T13" fmla="*/ 2147483646 h 1003"/>
                <a:gd name="T14" fmla="*/ 2147483646 w 1646"/>
                <a:gd name="T15" fmla="*/ 2147483646 h 1003"/>
                <a:gd name="T16" fmla="*/ 2147483646 w 1646"/>
                <a:gd name="T17" fmla="*/ 2147483646 h 1003"/>
                <a:gd name="T18" fmla="*/ 2147483646 w 1646"/>
                <a:gd name="T19" fmla="*/ 2147483646 h 1003"/>
                <a:gd name="T20" fmla="*/ 2147483646 w 1646"/>
                <a:gd name="T21" fmla="*/ 2147483646 h 1003"/>
                <a:gd name="T22" fmla="*/ 2147483646 w 1646"/>
                <a:gd name="T23" fmla="*/ 2147483646 h 1003"/>
                <a:gd name="T24" fmla="*/ 2147483646 w 1646"/>
                <a:gd name="T25" fmla="*/ 2147483646 h 1003"/>
                <a:gd name="T26" fmla="*/ 2147483646 w 1646"/>
                <a:gd name="T27" fmla="*/ 2147483646 h 1003"/>
                <a:gd name="T28" fmla="*/ 2147483646 w 1646"/>
                <a:gd name="T29" fmla="*/ 2147483646 h 1003"/>
                <a:gd name="T30" fmla="*/ 2147483646 w 1646"/>
                <a:gd name="T31" fmla="*/ 2147483646 h 1003"/>
                <a:gd name="T32" fmla="*/ 2147483646 w 1646"/>
                <a:gd name="T33" fmla="*/ 2147483646 h 1003"/>
                <a:gd name="T34" fmla="*/ 2147483646 w 1646"/>
                <a:gd name="T35" fmla="*/ 2147483646 h 1003"/>
                <a:gd name="T36" fmla="*/ 2147483646 w 1646"/>
                <a:gd name="T37" fmla="*/ 2147483646 h 1003"/>
                <a:gd name="T38" fmla="*/ 2147483646 w 1646"/>
                <a:gd name="T39" fmla="*/ 2147483646 h 1003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1646" h="1003" extrusionOk="0">
                  <a:moveTo>
                    <a:pt x="601" y="1"/>
                  </a:moveTo>
                  <a:cubicBezTo>
                    <a:pt x="407" y="1"/>
                    <a:pt x="210" y="85"/>
                    <a:pt x="131" y="257"/>
                  </a:cubicBezTo>
                  <a:cubicBezTo>
                    <a:pt x="0" y="541"/>
                    <a:pt x="290" y="770"/>
                    <a:pt x="524" y="868"/>
                  </a:cubicBezTo>
                  <a:cubicBezTo>
                    <a:pt x="653" y="924"/>
                    <a:pt x="910" y="1002"/>
                    <a:pt x="1134" y="1002"/>
                  </a:cubicBezTo>
                  <a:cubicBezTo>
                    <a:pt x="1302" y="1002"/>
                    <a:pt x="1451" y="958"/>
                    <a:pt x="1513" y="828"/>
                  </a:cubicBezTo>
                  <a:cubicBezTo>
                    <a:pt x="1646" y="561"/>
                    <a:pt x="1315" y="189"/>
                    <a:pt x="1067" y="138"/>
                  </a:cubicBezTo>
                  <a:cubicBezTo>
                    <a:pt x="1063" y="137"/>
                    <a:pt x="1059" y="137"/>
                    <a:pt x="1055" y="137"/>
                  </a:cubicBezTo>
                  <a:cubicBezTo>
                    <a:pt x="1031" y="137"/>
                    <a:pt x="1020" y="163"/>
                    <a:pt x="1017" y="193"/>
                  </a:cubicBezTo>
                  <a:cubicBezTo>
                    <a:pt x="1017" y="223"/>
                    <a:pt x="1027" y="257"/>
                    <a:pt x="1041" y="271"/>
                  </a:cubicBezTo>
                  <a:cubicBezTo>
                    <a:pt x="1112" y="331"/>
                    <a:pt x="1436" y="575"/>
                    <a:pt x="1290" y="703"/>
                  </a:cubicBezTo>
                  <a:cubicBezTo>
                    <a:pt x="1247" y="742"/>
                    <a:pt x="1167" y="753"/>
                    <a:pt x="1087" y="753"/>
                  </a:cubicBezTo>
                  <a:cubicBezTo>
                    <a:pt x="1015" y="753"/>
                    <a:pt x="943" y="745"/>
                    <a:pt x="895" y="740"/>
                  </a:cubicBezTo>
                  <a:cubicBezTo>
                    <a:pt x="788" y="726"/>
                    <a:pt x="672" y="696"/>
                    <a:pt x="571" y="656"/>
                  </a:cubicBezTo>
                  <a:cubicBezTo>
                    <a:pt x="406" y="591"/>
                    <a:pt x="196" y="446"/>
                    <a:pt x="429" y="294"/>
                  </a:cubicBezTo>
                  <a:cubicBezTo>
                    <a:pt x="512" y="240"/>
                    <a:pt x="599" y="222"/>
                    <a:pt x="687" y="222"/>
                  </a:cubicBezTo>
                  <a:cubicBezTo>
                    <a:pt x="765" y="222"/>
                    <a:pt x="843" y="236"/>
                    <a:pt x="922" y="250"/>
                  </a:cubicBezTo>
                  <a:cubicBezTo>
                    <a:pt x="926" y="251"/>
                    <a:pt x="929" y="251"/>
                    <a:pt x="933" y="251"/>
                  </a:cubicBezTo>
                  <a:cubicBezTo>
                    <a:pt x="971" y="251"/>
                    <a:pt x="979" y="216"/>
                    <a:pt x="973" y="179"/>
                  </a:cubicBezTo>
                  <a:cubicBezTo>
                    <a:pt x="966" y="145"/>
                    <a:pt x="953" y="115"/>
                    <a:pt x="936" y="101"/>
                  </a:cubicBezTo>
                  <a:cubicBezTo>
                    <a:pt x="845" y="34"/>
                    <a:pt x="724" y="1"/>
                    <a:pt x="601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5" name="Google Shape;40;p2">
              <a:extLst>
                <a:ext uri="{FF2B5EF4-FFF2-40B4-BE49-F238E27FC236}">
                  <a16:creationId xmlns:a16="http://schemas.microsoft.com/office/drawing/2014/main" id="{D752C1AA-9F24-4166-B290-C9EE5264B143}"/>
                </a:ext>
              </a:extLst>
            </p:cNvPr>
            <p:cNvSpPr>
              <a:spLocks/>
            </p:cNvSpPr>
            <p:nvPr/>
          </p:nvSpPr>
          <p:spPr bwMode="auto">
            <a:xfrm>
              <a:off x="8341733" y="4593550"/>
              <a:ext cx="121467" cy="66440"/>
            </a:xfrm>
            <a:custGeom>
              <a:avLst/>
              <a:gdLst>
                <a:gd name="T0" fmla="*/ 2147483646 w 2501"/>
                <a:gd name="T1" fmla="*/ 0 h 1368"/>
                <a:gd name="T2" fmla="*/ 2147483646 w 2501"/>
                <a:gd name="T3" fmla="*/ 2147483646 h 1368"/>
                <a:gd name="T4" fmla="*/ 2147483646 w 2501"/>
                <a:gd name="T5" fmla="*/ 2147483646 h 1368"/>
                <a:gd name="T6" fmla="*/ 2147483646 w 2501"/>
                <a:gd name="T7" fmla="*/ 2147483646 h 1368"/>
                <a:gd name="T8" fmla="*/ 2147483646 w 2501"/>
                <a:gd name="T9" fmla="*/ 2147483646 h 1368"/>
                <a:gd name="T10" fmla="*/ 2147483646 w 2501"/>
                <a:gd name="T11" fmla="*/ 2147483646 h 1368"/>
                <a:gd name="T12" fmla="*/ 2147483646 w 2501"/>
                <a:gd name="T13" fmla="*/ 2147483646 h 1368"/>
                <a:gd name="T14" fmla="*/ 2147483646 w 2501"/>
                <a:gd name="T15" fmla="*/ 2147483646 h 1368"/>
                <a:gd name="T16" fmla="*/ 2147483646 w 2501"/>
                <a:gd name="T17" fmla="*/ 2147483646 h 1368"/>
                <a:gd name="T18" fmla="*/ 2147483646 w 2501"/>
                <a:gd name="T19" fmla="*/ 2147483646 h 1368"/>
                <a:gd name="T20" fmla="*/ 2147483646 w 2501"/>
                <a:gd name="T21" fmla="*/ 2147483646 h 1368"/>
                <a:gd name="T22" fmla="*/ 2147483646 w 2501"/>
                <a:gd name="T23" fmla="*/ 2147483646 h 1368"/>
                <a:gd name="T24" fmla="*/ 2147483646 w 2501"/>
                <a:gd name="T25" fmla="*/ 2147483646 h 1368"/>
                <a:gd name="T26" fmla="*/ 2147483646 w 2501"/>
                <a:gd name="T27" fmla="*/ 2147483646 h 1368"/>
                <a:gd name="T28" fmla="*/ 2147483646 w 2501"/>
                <a:gd name="T29" fmla="*/ 2147483646 h 1368"/>
                <a:gd name="T30" fmla="*/ 2147483646 w 2501"/>
                <a:gd name="T31" fmla="*/ 2147483646 h 1368"/>
                <a:gd name="T32" fmla="*/ 2147483646 w 2501"/>
                <a:gd name="T33" fmla="*/ 2147483646 h 1368"/>
                <a:gd name="T34" fmla="*/ 2147483646 w 2501"/>
                <a:gd name="T35" fmla="*/ 2147483646 h 1368"/>
                <a:gd name="T36" fmla="*/ 2147483646 w 2501"/>
                <a:gd name="T37" fmla="*/ 2147483646 h 1368"/>
                <a:gd name="T38" fmla="*/ 2147483646 w 2501"/>
                <a:gd name="T39" fmla="*/ 0 h 1368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2501" h="1368" extrusionOk="0">
                  <a:moveTo>
                    <a:pt x="1040" y="0"/>
                  </a:moveTo>
                  <a:cubicBezTo>
                    <a:pt x="770" y="0"/>
                    <a:pt x="483" y="82"/>
                    <a:pt x="318" y="257"/>
                  </a:cubicBezTo>
                  <a:cubicBezTo>
                    <a:pt x="0" y="595"/>
                    <a:pt x="450" y="1042"/>
                    <a:pt x="741" y="1204"/>
                  </a:cubicBezTo>
                  <a:cubicBezTo>
                    <a:pt x="927" y="1306"/>
                    <a:pt x="1180" y="1368"/>
                    <a:pt x="1431" y="1368"/>
                  </a:cubicBezTo>
                  <a:cubicBezTo>
                    <a:pt x="1710" y="1368"/>
                    <a:pt x="1986" y="1292"/>
                    <a:pt x="2163" y="1113"/>
                  </a:cubicBezTo>
                  <a:cubicBezTo>
                    <a:pt x="2501" y="768"/>
                    <a:pt x="2197" y="265"/>
                    <a:pt x="1808" y="126"/>
                  </a:cubicBezTo>
                  <a:cubicBezTo>
                    <a:pt x="1799" y="123"/>
                    <a:pt x="1791" y="122"/>
                    <a:pt x="1784" y="122"/>
                  </a:cubicBezTo>
                  <a:cubicBezTo>
                    <a:pt x="1749" y="122"/>
                    <a:pt x="1738" y="154"/>
                    <a:pt x="1738" y="190"/>
                  </a:cubicBezTo>
                  <a:cubicBezTo>
                    <a:pt x="1738" y="231"/>
                    <a:pt x="1751" y="274"/>
                    <a:pt x="1778" y="295"/>
                  </a:cubicBezTo>
                  <a:cubicBezTo>
                    <a:pt x="1846" y="338"/>
                    <a:pt x="1923" y="379"/>
                    <a:pt x="1974" y="444"/>
                  </a:cubicBezTo>
                  <a:cubicBezTo>
                    <a:pt x="2095" y="589"/>
                    <a:pt x="2116" y="849"/>
                    <a:pt x="1944" y="971"/>
                  </a:cubicBezTo>
                  <a:cubicBezTo>
                    <a:pt x="1825" y="1055"/>
                    <a:pt x="1670" y="1093"/>
                    <a:pt x="1524" y="1109"/>
                  </a:cubicBezTo>
                  <a:cubicBezTo>
                    <a:pt x="1458" y="1117"/>
                    <a:pt x="1391" y="1121"/>
                    <a:pt x="1324" y="1121"/>
                  </a:cubicBezTo>
                  <a:cubicBezTo>
                    <a:pt x="1053" y="1121"/>
                    <a:pt x="779" y="1049"/>
                    <a:pt x="582" y="849"/>
                  </a:cubicBezTo>
                  <a:cubicBezTo>
                    <a:pt x="171" y="430"/>
                    <a:pt x="824" y="196"/>
                    <a:pt x="1247" y="196"/>
                  </a:cubicBezTo>
                  <a:cubicBezTo>
                    <a:pt x="1319" y="196"/>
                    <a:pt x="1384" y="203"/>
                    <a:pt x="1437" y="217"/>
                  </a:cubicBezTo>
                  <a:cubicBezTo>
                    <a:pt x="1442" y="218"/>
                    <a:pt x="1447" y="219"/>
                    <a:pt x="1451" y="219"/>
                  </a:cubicBezTo>
                  <a:cubicBezTo>
                    <a:pt x="1488" y="219"/>
                    <a:pt x="1493" y="168"/>
                    <a:pt x="1481" y="126"/>
                  </a:cubicBezTo>
                  <a:cubicBezTo>
                    <a:pt x="1471" y="99"/>
                    <a:pt x="1460" y="75"/>
                    <a:pt x="1440" y="68"/>
                  </a:cubicBezTo>
                  <a:cubicBezTo>
                    <a:pt x="1326" y="24"/>
                    <a:pt x="1185" y="0"/>
                    <a:pt x="104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grpSp>
        <p:nvGrpSpPr>
          <p:cNvPr id="36" name="Google Shape;41;p2">
            <a:extLst>
              <a:ext uri="{FF2B5EF4-FFF2-40B4-BE49-F238E27FC236}">
                <a16:creationId xmlns:a16="http://schemas.microsoft.com/office/drawing/2014/main" id="{008E3CAF-9F3B-4C9E-B820-B121DD631AE7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830263" y="182563"/>
            <a:ext cx="1468437" cy="1638300"/>
            <a:chOff x="-304950" y="1799125"/>
            <a:chExt cx="1469422" cy="1228432"/>
          </a:xfrm>
        </p:grpSpPr>
        <p:sp>
          <p:nvSpPr>
            <p:cNvPr id="37" name="Google Shape;42;p2">
              <a:extLst>
                <a:ext uri="{FF2B5EF4-FFF2-40B4-BE49-F238E27FC236}">
                  <a16:creationId xmlns:a16="http://schemas.microsoft.com/office/drawing/2014/main" id="{13A1AD18-17F1-4482-8265-CE058605DB17}"/>
                </a:ext>
              </a:extLst>
            </p:cNvPr>
            <p:cNvSpPr/>
            <p:nvPr/>
          </p:nvSpPr>
          <p:spPr>
            <a:xfrm>
              <a:off x="-304950" y="2353824"/>
              <a:ext cx="1181892" cy="673733"/>
            </a:xfrm>
            <a:custGeom>
              <a:avLst/>
              <a:gdLst/>
              <a:ahLst/>
              <a:cxnLst/>
              <a:rect l="l" t="t" r="r" b="b"/>
              <a:pathLst>
                <a:path w="22071" h="12588" extrusionOk="0">
                  <a:moveTo>
                    <a:pt x="7465" y="0"/>
                  </a:moveTo>
                  <a:lnTo>
                    <a:pt x="7154" y="254"/>
                  </a:lnTo>
                  <a:cubicBezTo>
                    <a:pt x="7161" y="278"/>
                    <a:pt x="7161" y="312"/>
                    <a:pt x="7140" y="328"/>
                  </a:cubicBezTo>
                  <a:cubicBezTo>
                    <a:pt x="6028" y="1251"/>
                    <a:pt x="4971" y="2251"/>
                    <a:pt x="3843" y="3167"/>
                  </a:cubicBezTo>
                  <a:cubicBezTo>
                    <a:pt x="2714" y="4083"/>
                    <a:pt x="1491" y="5367"/>
                    <a:pt x="136" y="5935"/>
                  </a:cubicBezTo>
                  <a:cubicBezTo>
                    <a:pt x="129" y="5937"/>
                    <a:pt x="124" y="5938"/>
                    <a:pt x="119" y="5938"/>
                  </a:cubicBezTo>
                  <a:cubicBezTo>
                    <a:pt x="109" y="5938"/>
                    <a:pt x="101" y="5935"/>
                    <a:pt x="95" y="5928"/>
                  </a:cubicBezTo>
                  <a:lnTo>
                    <a:pt x="0" y="6002"/>
                  </a:lnTo>
                  <a:cubicBezTo>
                    <a:pt x="0" y="6002"/>
                    <a:pt x="2126" y="9831"/>
                    <a:pt x="10169" y="11930"/>
                  </a:cubicBezTo>
                  <a:cubicBezTo>
                    <a:pt x="12055" y="12423"/>
                    <a:pt x="14007" y="12588"/>
                    <a:pt x="15770" y="12588"/>
                  </a:cubicBezTo>
                  <a:cubicBezTo>
                    <a:pt x="19297" y="12588"/>
                    <a:pt x="22071" y="11930"/>
                    <a:pt x="22071" y="11930"/>
                  </a:cubicBezTo>
                  <a:lnTo>
                    <a:pt x="21921" y="10973"/>
                  </a:lnTo>
                  <a:cubicBezTo>
                    <a:pt x="21912" y="10980"/>
                    <a:pt x="21901" y="10984"/>
                    <a:pt x="21890" y="10984"/>
                  </a:cubicBezTo>
                  <a:cubicBezTo>
                    <a:pt x="21871" y="10984"/>
                    <a:pt x="21851" y="10971"/>
                    <a:pt x="21840" y="10943"/>
                  </a:cubicBezTo>
                  <a:cubicBezTo>
                    <a:pt x="21364" y="9530"/>
                    <a:pt x="21232" y="7969"/>
                    <a:pt x="21009" y="6502"/>
                  </a:cubicBezTo>
                  <a:cubicBezTo>
                    <a:pt x="20881" y="5685"/>
                    <a:pt x="20762" y="4863"/>
                    <a:pt x="20664" y="4039"/>
                  </a:cubicBezTo>
                  <a:cubicBezTo>
                    <a:pt x="20634" y="3803"/>
                    <a:pt x="20472" y="3191"/>
                    <a:pt x="20624" y="2937"/>
                  </a:cubicBezTo>
                  <a:cubicBezTo>
                    <a:pt x="17805" y="2876"/>
                    <a:pt x="15552" y="2623"/>
                    <a:pt x="13555" y="2177"/>
                  </a:cubicBezTo>
                  <a:lnTo>
                    <a:pt x="13555" y="2187"/>
                  </a:lnTo>
                  <a:cubicBezTo>
                    <a:pt x="13217" y="3617"/>
                    <a:pt x="12585" y="5012"/>
                    <a:pt x="12081" y="6387"/>
                  </a:cubicBezTo>
                  <a:cubicBezTo>
                    <a:pt x="11530" y="7888"/>
                    <a:pt x="10899" y="9368"/>
                    <a:pt x="10351" y="10865"/>
                  </a:cubicBezTo>
                  <a:cubicBezTo>
                    <a:pt x="10342" y="10890"/>
                    <a:pt x="10328" y="10901"/>
                    <a:pt x="10314" y="10901"/>
                  </a:cubicBezTo>
                  <a:cubicBezTo>
                    <a:pt x="10281" y="10901"/>
                    <a:pt x="10246" y="10847"/>
                    <a:pt x="10263" y="10804"/>
                  </a:cubicBezTo>
                  <a:cubicBezTo>
                    <a:pt x="10807" y="9321"/>
                    <a:pt x="11273" y="7797"/>
                    <a:pt x="11818" y="6309"/>
                  </a:cubicBezTo>
                  <a:cubicBezTo>
                    <a:pt x="12321" y="4935"/>
                    <a:pt x="12736" y="3455"/>
                    <a:pt x="13402" y="2146"/>
                  </a:cubicBezTo>
                  <a:cubicBezTo>
                    <a:pt x="11264" y="1657"/>
                    <a:pt x="9414" y="944"/>
                    <a:pt x="746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algn="ctr"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38" name="Google Shape;43;p2">
              <a:extLst>
                <a:ext uri="{FF2B5EF4-FFF2-40B4-BE49-F238E27FC236}">
                  <a16:creationId xmlns:a16="http://schemas.microsoft.com/office/drawing/2014/main" id="{E6631852-885C-4B68-8282-957F8149F785}"/>
                </a:ext>
              </a:extLst>
            </p:cNvPr>
            <p:cNvSpPr/>
            <p:nvPr/>
          </p:nvSpPr>
          <p:spPr>
            <a:xfrm>
              <a:off x="-20597" y="2114565"/>
              <a:ext cx="50834" cy="33330"/>
            </a:xfrm>
            <a:custGeom>
              <a:avLst/>
              <a:gdLst/>
              <a:ahLst/>
              <a:cxnLst/>
              <a:rect l="l" t="t" r="r" b="b"/>
              <a:pathLst>
                <a:path w="961" h="617" extrusionOk="0">
                  <a:moveTo>
                    <a:pt x="586" y="0"/>
                  </a:moveTo>
                  <a:cubicBezTo>
                    <a:pt x="511" y="4"/>
                    <a:pt x="433" y="0"/>
                    <a:pt x="366" y="17"/>
                  </a:cubicBezTo>
                  <a:cubicBezTo>
                    <a:pt x="204" y="51"/>
                    <a:pt x="1" y="197"/>
                    <a:pt x="65" y="389"/>
                  </a:cubicBezTo>
                  <a:cubicBezTo>
                    <a:pt x="119" y="547"/>
                    <a:pt x="387" y="616"/>
                    <a:pt x="596" y="616"/>
                  </a:cubicBezTo>
                  <a:cubicBezTo>
                    <a:pt x="674" y="616"/>
                    <a:pt x="744" y="606"/>
                    <a:pt x="792" y="588"/>
                  </a:cubicBezTo>
                  <a:cubicBezTo>
                    <a:pt x="960" y="524"/>
                    <a:pt x="946" y="355"/>
                    <a:pt x="869" y="220"/>
                  </a:cubicBezTo>
                  <a:cubicBezTo>
                    <a:pt x="795" y="91"/>
                    <a:pt x="700" y="30"/>
                    <a:pt x="58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algn="ctr"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39" name="Google Shape;44;p2">
              <a:extLst>
                <a:ext uri="{FF2B5EF4-FFF2-40B4-BE49-F238E27FC236}">
                  <a16:creationId xmlns:a16="http://schemas.microsoft.com/office/drawing/2014/main" id="{52AB0770-609A-4C6B-B32F-693EA890FCFF}"/>
                </a:ext>
              </a:extLst>
            </p:cNvPr>
            <p:cNvSpPr/>
            <p:nvPr/>
          </p:nvSpPr>
          <p:spPr>
            <a:xfrm>
              <a:off x="421024" y="2290735"/>
              <a:ext cx="52423" cy="24998"/>
            </a:xfrm>
            <a:custGeom>
              <a:avLst/>
              <a:gdLst/>
              <a:ahLst/>
              <a:cxnLst/>
              <a:rect l="l" t="t" r="r" b="b"/>
              <a:pathLst>
                <a:path w="953" h="466" extrusionOk="0">
                  <a:moveTo>
                    <a:pt x="440" y="0"/>
                  </a:moveTo>
                  <a:cubicBezTo>
                    <a:pt x="277" y="0"/>
                    <a:pt x="68" y="57"/>
                    <a:pt x="41" y="212"/>
                  </a:cubicBezTo>
                  <a:cubicBezTo>
                    <a:pt x="0" y="439"/>
                    <a:pt x="423" y="466"/>
                    <a:pt x="561" y="466"/>
                  </a:cubicBezTo>
                  <a:cubicBezTo>
                    <a:pt x="700" y="466"/>
                    <a:pt x="953" y="411"/>
                    <a:pt x="848" y="222"/>
                  </a:cubicBezTo>
                  <a:cubicBezTo>
                    <a:pt x="778" y="97"/>
                    <a:pt x="636" y="43"/>
                    <a:pt x="491" y="2"/>
                  </a:cubicBezTo>
                  <a:cubicBezTo>
                    <a:pt x="474" y="1"/>
                    <a:pt x="457" y="0"/>
                    <a:pt x="44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algn="ctr"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40" name="Google Shape;45;p2">
              <a:extLst>
                <a:ext uri="{FF2B5EF4-FFF2-40B4-BE49-F238E27FC236}">
                  <a16:creationId xmlns:a16="http://schemas.microsoft.com/office/drawing/2014/main" id="{94D704EB-7A65-4E7E-A44A-46B4692BB8BF}"/>
                </a:ext>
              </a:extLst>
            </p:cNvPr>
            <p:cNvSpPr/>
            <p:nvPr/>
          </p:nvSpPr>
          <p:spPr>
            <a:xfrm>
              <a:off x="838817" y="2338349"/>
              <a:ext cx="65131" cy="40472"/>
            </a:xfrm>
            <a:custGeom>
              <a:avLst/>
              <a:gdLst/>
              <a:ahLst/>
              <a:cxnLst/>
              <a:rect l="l" t="t" r="r" b="b"/>
              <a:pathLst>
                <a:path w="1213" h="746" extrusionOk="0">
                  <a:moveTo>
                    <a:pt x="800" y="1"/>
                  </a:moveTo>
                  <a:cubicBezTo>
                    <a:pt x="546" y="15"/>
                    <a:pt x="259" y="116"/>
                    <a:pt x="144" y="333"/>
                  </a:cubicBezTo>
                  <a:cubicBezTo>
                    <a:pt x="0" y="606"/>
                    <a:pt x="500" y="745"/>
                    <a:pt x="746" y="745"/>
                  </a:cubicBezTo>
                  <a:cubicBezTo>
                    <a:pt x="770" y="745"/>
                    <a:pt x="792" y="744"/>
                    <a:pt x="810" y="741"/>
                  </a:cubicBezTo>
                  <a:cubicBezTo>
                    <a:pt x="1030" y="707"/>
                    <a:pt x="1212" y="521"/>
                    <a:pt x="1212" y="295"/>
                  </a:cubicBezTo>
                  <a:cubicBezTo>
                    <a:pt x="1212" y="204"/>
                    <a:pt x="1178" y="127"/>
                    <a:pt x="1104" y="72"/>
                  </a:cubicBezTo>
                  <a:cubicBezTo>
                    <a:pt x="1013" y="8"/>
                    <a:pt x="902" y="25"/>
                    <a:pt x="8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algn="ctr"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41" name="Google Shape;46;p2">
              <a:extLst>
                <a:ext uri="{FF2B5EF4-FFF2-40B4-BE49-F238E27FC236}">
                  <a16:creationId xmlns:a16="http://schemas.microsoft.com/office/drawing/2014/main" id="{6B7F2F75-7EB3-4A4F-BACF-B573BDFD4E41}"/>
                </a:ext>
              </a:extLst>
            </p:cNvPr>
            <p:cNvSpPr>
              <a:spLocks/>
            </p:cNvSpPr>
            <p:nvPr/>
          </p:nvSpPr>
          <p:spPr bwMode="auto">
            <a:xfrm>
              <a:off x="-216496" y="2018117"/>
              <a:ext cx="1366458" cy="435193"/>
            </a:xfrm>
            <a:custGeom>
              <a:avLst/>
              <a:gdLst>
                <a:gd name="T0" fmla="*/ 2147483646 w 25521"/>
                <a:gd name="T1" fmla="*/ 2147483646 h 8128"/>
                <a:gd name="T2" fmla="*/ 2147483646 w 25521"/>
                <a:gd name="T3" fmla="*/ 2147483646 h 8128"/>
                <a:gd name="T4" fmla="*/ 2147483646 w 25521"/>
                <a:gd name="T5" fmla="*/ 2147483646 h 8128"/>
                <a:gd name="T6" fmla="*/ 2147483646 w 25521"/>
                <a:gd name="T7" fmla="*/ 2147483646 h 8128"/>
                <a:gd name="T8" fmla="*/ 2147483646 w 25521"/>
                <a:gd name="T9" fmla="*/ 2147483646 h 8128"/>
                <a:gd name="T10" fmla="*/ 2147483646 w 25521"/>
                <a:gd name="T11" fmla="*/ 2147483646 h 8128"/>
                <a:gd name="T12" fmla="*/ 2147483646 w 25521"/>
                <a:gd name="T13" fmla="*/ 2147483646 h 8128"/>
                <a:gd name="T14" fmla="*/ 2147483646 w 25521"/>
                <a:gd name="T15" fmla="*/ 2147483646 h 8128"/>
                <a:gd name="T16" fmla="*/ 2147483646 w 25521"/>
                <a:gd name="T17" fmla="*/ 2147483646 h 8128"/>
                <a:gd name="T18" fmla="*/ 2147483646 w 25521"/>
                <a:gd name="T19" fmla="*/ 2147483646 h 8128"/>
                <a:gd name="T20" fmla="*/ 2147483646 w 25521"/>
                <a:gd name="T21" fmla="*/ 2147483646 h 8128"/>
                <a:gd name="T22" fmla="*/ 2147483646 w 25521"/>
                <a:gd name="T23" fmla="*/ 2147483646 h 8128"/>
                <a:gd name="T24" fmla="*/ 2147483646 w 25521"/>
                <a:gd name="T25" fmla="*/ 2147483646 h 8128"/>
                <a:gd name="T26" fmla="*/ 2147483646 w 25521"/>
                <a:gd name="T27" fmla="*/ 2147483646 h 8128"/>
                <a:gd name="T28" fmla="*/ 2147483646 w 25521"/>
                <a:gd name="T29" fmla="*/ 2147483646 h 8128"/>
                <a:gd name="T30" fmla="*/ 2147483646 w 25521"/>
                <a:gd name="T31" fmla="*/ 2147483646 h 8128"/>
                <a:gd name="T32" fmla="*/ 2147483646 w 25521"/>
                <a:gd name="T33" fmla="*/ 2147483646 h 8128"/>
                <a:gd name="T34" fmla="*/ 2147483646 w 25521"/>
                <a:gd name="T35" fmla="*/ 2147483646 h 8128"/>
                <a:gd name="T36" fmla="*/ 2147483646 w 25521"/>
                <a:gd name="T37" fmla="*/ 2147483646 h 8128"/>
                <a:gd name="T38" fmla="*/ 2147483646 w 25521"/>
                <a:gd name="T39" fmla="*/ 2147483646 h 8128"/>
                <a:gd name="T40" fmla="*/ 2147483646 w 25521"/>
                <a:gd name="T41" fmla="*/ 2147483646 h 8128"/>
                <a:gd name="T42" fmla="*/ 2147483646 w 25521"/>
                <a:gd name="T43" fmla="*/ 2147483646 h 8128"/>
                <a:gd name="T44" fmla="*/ 2147483646 w 25521"/>
                <a:gd name="T45" fmla="*/ 2147483646 h 8128"/>
                <a:gd name="T46" fmla="*/ 2147483646 w 25521"/>
                <a:gd name="T47" fmla="*/ 2147483646 h 8128"/>
                <a:gd name="T48" fmla="*/ 2147483646 w 25521"/>
                <a:gd name="T49" fmla="*/ 2147483646 h 8128"/>
                <a:gd name="T50" fmla="*/ 2147483646 w 25521"/>
                <a:gd name="T51" fmla="*/ 2147483646 h 8128"/>
                <a:gd name="T52" fmla="*/ 2147483646 w 25521"/>
                <a:gd name="T53" fmla="*/ 2147483646 h 8128"/>
                <a:gd name="T54" fmla="*/ 2147483646 w 25521"/>
                <a:gd name="T55" fmla="*/ 2147483646 h 8128"/>
                <a:gd name="T56" fmla="*/ 2147483646 w 25521"/>
                <a:gd name="T57" fmla="*/ 0 h 8128"/>
                <a:gd name="T58" fmla="*/ 2147483646 w 25521"/>
                <a:gd name="T59" fmla="*/ 2147483646 h 8128"/>
                <a:gd name="T60" fmla="*/ 2147483646 w 25521"/>
                <a:gd name="T61" fmla="*/ 2147483646 h 8128"/>
                <a:gd name="T62" fmla="*/ 2147483646 w 25521"/>
                <a:gd name="T63" fmla="*/ 2147483646 h 8128"/>
                <a:gd name="T64" fmla="*/ 2147483646 w 25521"/>
                <a:gd name="T65" fmla="*/ 2147483646 h 8128"/>
                <a:gd name="T66" fmla="*/ 2147483646 w 25521"/>
                <a:gd name="T67" fmla="*/ 2147483646 h 8128"/>
                <a:gd name="T68" fmla="*/ 2147483646 w 25521"/>
                <a:gd name="T69" fmla="*/ 2147483646 h 8128"/>
                <a:gd name="T70" fmla="*/ 2147483646 w 25521"/>
                <a:gd name="T71" fmla="*/ 2147483646 h 8128"/>
                <a:gd name="T72" fmla="*/ 2147483646 w 25521"/>
                <a:gd name="T73" fmla="*/ 2147483646 h 8128"/>
                <a:gd name="T74" fmla="*/ 2147483646 w 25521"/>
                <a:gd name="T75" fmla="*/ 2147483646 h 8128"/>
                <a:gd name="T76" fmla="*/ 2147483646 w 25521"/>
                <a:gd name="T77" fmla="*/ 2147483646 h 8128"/>
                <a:gd name="T78" fmla="*/ 2147483646 w 25521"/>
                <a:gd name="T79" fmla="*/ 2147483646 h 8128"/>
                <a:gd name="T80" fmla="*/ 2147483646 w 25521"/>
                <a:gd name="T81" fmla="*/ 2147483646 h 8128"/>
                <a:gd name="T82" fmla="*/ 2147483646 w 25521"/>
                <a:gd name="T83" fmla="*/ 2147483646 h 8128"/>
                <a:gd name="T84" fmla="*/ 2147483646 w 25521"/>
                <a:gd name="T85" fmla="*/ 2147483646 h 8128"/>
                <a:gd name="T86" fmla="*/ 2147483646 w 25521"/>
                <a:gd name="T87" fmla="*/ 2147483646 h 8128"/>
                <a:gd name="T88" fmla="*/ 2147483646 w 25521"/>
                <a:gd name="T89" fmla="*/ 2147483646 h 8128"/>
                <a:gd name="T90" fmla="*/ 2147483646 w 25521"/>
                <a:gd name="T91" fmla="*/ 2147483646 h 8128"/>
                <a:gd name="T92" fmla="*/ 2147483646 w 25521"/>
                <a:gd name="T93" fmla="*/ 2147483646 h 8128"/>
                <a:gd name="T94" fmla="*/ 2147483646 w 25521"/>
                <a:gd name="T95" fmla="*/ 2147483646 h 8128"/>
                <a:gd name="T96" fmla="*/ 2147483646 w 25521"/>
                <a:gd name="T97" fmla="*/ 0 h 812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25521" h="8128" extrusionOk="0">
                  <a:moveTo>
                    <a:pt x="4138" y="1493"/>
                  </a:moveTo>
                  <a:cubicBezTo>
                    <a:pt x="4230" y="1493"/>
                    <a:pt x="4330" y="1525"/>
                    <a:pt x="4404" y="1561"/>
                  </a:cubicBezTo>
                  <a:cubicBezTo>
                    <a:pt x="4552" y="1633"/>
                    <a:pt x="4677" y="1747"/>
                    <a:pt x="4769" y="1883"/>
                  </a:cubicBezTo>
                  <a:cubicBezTo>
                    <a:pt x="4891" y="2065"/>
                    <a:pt x="4972" y="2335"/>
                    <a:pt x="4827" y="2528"/>
                  </a:cubicBezTo>
                  <a:cubicBezTo>
                    <a:pt x="4721" y="2670"/>
                    <a:pt x="4541" y="2716"/>
                    <a:pt x="4358" y="2716"/>
                  </a:cubicBezTo>
                  <a:cubicBezTo>
                    <a:pt x="4217" y="2716"/>
                    <a:pt x="4074" y="2689"/>
                    <a:pt x="3961" y="2656"/>
                  </a:cubicBezTo>
                  <a:cubicBezTo>
                    <a:pt x="3617" y="2555"/>
                    <a:pt x="3252" y="2265"/>
                    <a:pt x="3428" y="1869"/>
                  </a:cubicBezTo>
                  <a:cubicBezTo>
                    <a:pt x="3525" y="1643"/>
                    <a:pt x="3768" y="1528"/>
                    <a:pt x="4016" y="1518"/>
                  </a:cubicBezTo>
                  <a:cubicBezTo>
                    <a:pt x="4052" y="1500"/>
                    <a:pt x="4094" y="1493"/>
                    <a:pt x="4138" y="1493"/>
                  </a:cubicBezTo>
                  <a:close/>
                  <a:moveTo>
                    <a:pt x="12348" y="4862"/>
                  </a:moveTo>
                  <a:cubicBezTo>
                    <a:pt x="12607" y="4862"/>
                    <a:pt x="12888" y="5063"/>
                    <a:pt x="12987" y="5289"/>
                  </a:cubicBezTo>
                  <a:cubicBezTo>
                    <a:pt x="13138" y="5630"/>
                    <a:pt x="12838" y="5802"/>
                    <a:pt x="12535" y="5802"/>
                  </a:cubicBezTo>
                  <a:cubicBezTo>
                    <a:pt x="12531" y="5802"/>
                    <a:pt x="12528" y="5802"/>
                    <a:pt x="12524" y="5802"/>
                  </a:cubicBezTo>
                  <a:cubicBezTo>
                    <a:pt x="12210" y="5802"/>
                    <a:pt x="11663" y="5644"/>
                    <a:pt x="11724" y="5225"/>
                  </a:cubicBezTo>
                  <a:cubicBezTo>
                    <a:pt x="11744" y="5086"/>
                    <a:pt x="11842" y="4978"/>
                    <a:pt x="11967" y="4924"/>
                  </a:cubicBezTo>
                  <a:cubicBezTo>
                    <a:pt x="12030" y="4895"/>
                    <a:pt x="12092" y="4884"/>
                    <a:pt x="12151" y="4884"/>
                  </a:cubicBezTo>
                  <a:cubicBezTo>
                    <a:pt x="12167" y="4884"/>
                    <a:pt x="12184" y="4885"/>
                    <a:pt x="12200" y="4887"/>
                  </a:cubicBezTo>
                  <a:cubicBezTo>
                    <a:pt x="12247" y="4870"/>
                    <a:pt x="12297" y="4862"/>
                    <a:pt x="12348" y="4862"/>
                  </a:cubicBezTo>
                  <a:close/>
                  <a:moveTo>
                    <a:pt x="20574" y="5778"/>
                  </a:moveTo>
                  <a:cubicBezTo>
                    <a:pt x="20861" y="5778"/>
                    <a:pt x="21106" y="5988"/>
                    <a:pt x="21149" y="6282"/>
                  </a:cubicBezTo>
                  <a:cubicBezTo>
                    <a:pt x="21182" y="6526"/>
                    <a:pt x="21063" y="6772"/>
                    <a:pt x="20848" y="6894"/>
                  </a:cubicBezTo>
                  <a:cubicBezTo>
                    <a:pt x="20741" y="6955"/>
                    <a:pt x="20621" y="6981"/>
                    <a:pt x="20498" y="6981"/>
                  </a:cubicBezTo>
                  <a:cubicBezTo>
                    <a:pt x="20271" y="6981"/>
                    <a:pt x="20036" y="6892"/>
                    <a:pt x="19861" y="6769"/>
                  </a:cubicBezTo>
                  <a:cubicBezTo>
                    <a:pt x="19600" y="6587"/>
                    <a:pt x="19509" y="6265"/>
                    <a:pt x="19756" y="6029"/>
                  </a:cubicBezTo>
                  <a:cubicBezTo>
                    <a:pt x="19924" y="5868"/>
                    <a:pt x="20150" y="5796"/>
                    <a:pt x="20376" y="5796"/>
                  </a:cubicBezTo>
                  <a:cubicBezTo>
                    <a:pt x="20405" y="5796"/>
                    <a:pt x="20434" y="5797"/>
                    <a:pt x="20462" y="5799"/>
                  </a:cubicBezTo>
                  <a:cubicBezTo>
                    <a:pt x="20469" y="5796"/>
                    <a:pt x="20469" y="5786"/>
                    <a:pt x="20475" y="5786"/>
                  </a:cubicBezTo>
                  <a:cubicBezTo>
                    <a:pt x="20509" y="5781"/>
                    <a:pt x="20542" y="5778"/>
                    <a:pt x="20574" y="5778"/>
                  </a:cubicBezTo>
                  <a:close/>
                  <a:moveTo>
                    <a:pt x="3776" y="0"/>
                  </a:moveTo>
                  <a:cubicBezTo>
                    <a:pt x="3554" y="0"/>
                    <a:pt x="3332" y="6"/>
                    <a:pt x="3110" y="20"/>
                  </a:cubicBezTo>
                  <a:cubicBezTo>
                    <a:pt x="2363" y="72"/>
                    <a:pt x="1484" y="166"/>
                    <a:pt x="886" y="666"/>
                  </a:cubicBezTo>
                  <a:cubicBezTo>
                    <a:pt x="1" y="1407"/>
                    <a:pt x="440" y="2305"/>
                    <a:pt x="1221" y="2917"/>
                  </a:cubicBezTo>
                  <a:cubicBezTo>
                    <a:pt x="2964" y="4282"/>
                    <a:pt x="5381" y="5141"/>
                    <a:pt x="7458" y="5827"/>
                  </a:cubicBezTo>
                  <a:cubicBezTo>
                    <a:pt x="10105" y="6699"/>
                    <a:pt x="12848" y="7239"/>
                    <a:pt x="15606" y="7607"/>
                  </a:cubicBezTo>
                  <a:cubicBezTo>
                    <a:pt x="17347" y="7842"/>
                    <a:pt x="19174" y="8128"/>
                    <a:pt x="20973" y="8128"/>
                  </a:cubicBezTo>
                  <a:cubicBezTo>
                    <a:pt x="21741" y="8128"/>
                    <a:pt x="22504" y="8076"/>
                    <a:pt x="23253" y="7945"/>
                  </a:cubicBezTo>
                  <a:cubicBezTo>
                    <a:pt x="24003" y="7817"/>
                    <a:pt x="25521" y="7505"/>
                    <a:pt x="25078" y="6438"/>
                  </a:cubicBezTo>
                  <a:cubicBezTo>
                    <a:pt x="24724" y="5579"/>
                    <a:pt x="23548" y="4968"/>
                    <a:pt x="22780" y="4535"/>
                  </a:cubicBezTo>
                  <a:cubicBezTo>
                    <a:pt x="22114" y="4160"/>
                    <a:pt x="21422" y="3843"/>
                    <a:pt x="20689" y="3633"/>
                  </a:cubicBezTo>
                  <a:cubicBezTo>
                    <a:pt x="20682" y="3647"/>
                    <a:pt x="20675" y="3664"/>
                    <a:pt x="20651" y="3670"/>
                  </a:cubicBezTo>
                  <a:cubicBezTo>
                    <a:pt x="19356" y="4080"/>
                    <a:pt x="17946" y="4264"/>
                    <a:pt x="16537" y="4264"/>
                  </a:cubicBezTo>
                  <a:cubicBezTo>
                    <a:pt x="15295" y="4264"/>
                    <a:pt x="14054" y="4121"/>
                    <a:pt x="12892" y="3863"/>
                  </a:cubicBezTo>
                  <a:cubicBezTo>
                    <a:pt x="10950" y="3430"/>
                    <a:pt x="8168" y="2491"/>
                    <a:pt x="7073" y="663"/>
                  </a:cubicBezTo>
                  <a:cubicBezTo>
                    <a:pt x="7045" y="677"/>
                    <a:pt x="7013" y="683"/>
                    <a:pt x="6980" y="683"/>
                  </a:cubicBezTo>
                  <a:cubicBezTo>
                    <a:pt x="6868" y="683"/>
                    <a:pt x="6751" y="607"/>
                    <a:pt x="6769" y="484"/>
                  </a:cubicBezTo>
                  <a:cubicBezTo>
                    <a:pt x="6789" y="359"/>
                    <a:pt x="6827" y="237"/>
                    <a:pt x="6867" y="115"/>
                  </a:cubicBezTo>
                  <a:cubicBezTo>
                    <a:pt x="6823" y="116"/>
                    <a:pt x="6779" y="116"/>
                    <a:pt x="6734" y="116"/>
                  </a:cubicBezTo>
                  <a:cubicBezTo>
                    <a:pt x="5747" y="116"/>
                    <a:pt x="4762" y="0"/>
                    <a:pt x="377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2" name="Google Shape;47;p2">
              <a:extLst>
                <a:ext uri="{FF2B5EF4-FFF2-40B4-BE49-F238E27FC236}">
                  <a16:creationId xmlns:a16="http://schemas.microsoft.com/office/drawing/2014/main" id="{9FB035B4-493D-44B4-904A-C3A3A6418E7F}"/>
                </a:ext>
              </a:extLst>
            </p:cNvPr>
            <p:cNvSpPr>
              <a:spLocks/>
            </p:cNvSpPr>
            <p:nvPr/>
          </p:nvSpPr>
          <p:spPr bwMode="auto">
            <a:xfrm>
              <a:off x="589067" y="2438216"/>
              <a:ext cx="176423" cy="24362"/>
            </a:xfrm>
            <a:custGeom>
              <a:avLst/>
              <a:gdLst>
                <a:gd name="T0" fmla="*/ 2147483646 w 3295"/>
                <a:gd name="T1" fmla="*/ 2147483646 h 455"/>
                <a:gd name="T2" fmla="*/ 2147483646 w 3295"/>
                <a:gd name="T3" fmla="*/ 2147483646 h 455"/>
                <a:gd name="T4" fmla="*/ 2147483646 w 3295"/>
                <a:gd name="T5" fmla="*/ 2147483646 h 455"/>
                <a:gd name="T6" fmla="*/ 2147483646 w 3295"/>
                <a:gd name="T7" fmla="*/ 2147483646 h 455"/>
                <a:gd name="T8" fmla="*/ 2147483646 w 3295"/>
                <a:gd name="T9" fmla="*/ 2147483646 h 4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95" h="455" extrusionOk="0">
                  <a:moveTo>
                    <a:pt x="1" y="1"/>
                  </a:moveTo>
                  <a:lnTo>
                    <a:pt x="1" y="1"/>
                  </a:lnTo>
                  <a:cubicBezTo>
                    <a:pt x="1227" y="221"/>
                    <a:pt x="2325" y="366"/>
                    <a:pt x="3295" y="454"/>
                  </a:cubicBezTo>
                  <a:cubicBezTo>
                    <a:pt x="2342" y="339"/>
                    <a:pt x="1409" y="194"/>
                    <a:pt x="524" y="76"/>
                  </a:cubicBezTo>
                  <a:cubicBezTo>
                    <a:pt x="348" y="52"/>
                    <a:pt x="172" y="24"/>
                    <a:pt x="1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3" name="Google Shape;48;p2">
              <a:extLst>
                <a:ext uri="{FF2B5EF4-FFF2-40B4-BE49-F238E27FC236}">
                  <a16:creationId xmlns:a16="http://schemas.microsoft.com/office/drawing/2014/main" id="{E7566F31-9C72-44CD-AB0B-B04FB1DB259E}"/>
                </a:ext>
              </a:extLst>
            </p:cNvPr>
            <p:cNvSpPr>
              <a:spLocks/>
            </p:cNvSpPr>
            <p:nvPr/>
          </p:nvSpPr>
          <p:spPr bwMode="auto">
            <a:xfrm>
              <a:off x="-229507" y="1799125"/>
              <a:ext cx="1393979" cy="673618"/>
            </a:xfrm>
            <a:custGeom>
              <a:avLst/>
              <a:gdLst>
                <a:gd name="T0" fmla="*/ 2147483646 w 26035"/>
                <a:gd name="T1" fmla="*/ 2147483646 h 12581"/>
                <a:gd name="T2" fmla="*/ 2147483646 w 26035"/>
                <a:gd name="T3" fmla="*/ 2147483646 h 12581"/>
                <a:gd name="T4" fmla="*/ 2147483646 w 26035"/>
                <a:gd name="T5" fmla="*/ 2147483646 h 12581"/>
                <a:gd name="T6" fmla="*/ 2147483646 w 26035"/>
                <a:gd name="T7" fmla="*/ 2147483646 h 12581"/>
                <a:gd name="T8" fmla="*/ 2147483646 w 26035"/>
                <a:gd name="T9" fmla="*/ 2147483646 h 12581"/>
                <a:gd name="T10" fmla="*/ 2147483646 w 26035"/>
                <a:gd name="T11" fmla="*/ 2147483646 h 12581"/>
                <a:gd name="T12" fmla="*/ 2147483646 w 26035"/>
                <a:gd name="T13" fmla="*/ 2147483646 h 12581"/>
                <a:gd name="T14" fmla="*/ 2147483646 w 26035"/>
                <a:gd name="T15" fmla="*/ 2147483646 h 12581"/>
                <a:gd name="T16" fmla="*/ 2147483646 w 26035"/>
                <a:gd name="T17" fmla="*/ 2147483646 h 12581"/>
                <a:gd name="T18" fmla="*/ 2147483646 w 26035"/>
                <a:gd name="T19" fmla="*/ 2147483646 h 12581"/>
                <a:gd name="T20" fmla="*/ 2147483646 w 26035"/>
                <a:gd name="T21" fmla="*/ 2147483646 h 12581"/>
                <a:gd name="T22" fmla="*/ 2147483646 w 26035"/>
                <a:gd name="T23" fmla="*/ 2147483646 h 12581"/>
                <a:gd name="T24" fmla="*/ 2147483646 w 26035"/>
                <a:gd name="T25" fmla="*/ 2147483646 h 12581"/>
                <a:gd name="T26" fmla="*/ 2147483646 w 26035"/>
                <a:gd name="T27" fmla="*/ 2147483646 h 12581"/>
                <a:gd name="T28" fmla="*/ 2147483646 w 26035"/>
                <a:gd name="T29" fmla="*/ 2147483646 h 12581"/>
                <a:gd name="T30" fmla="*/ 2147483646 w 26035"/>
                <a:gd name="T31" fmla="*/ 2147483646 h 12581"/>
                <a:gd name="T32" fmla="*/ 2147483646 w 26035"/>
                <a:gd name="T33" fmla="*/ 2147483646 h 12581"/>
                <a:gd name="T34" fmla="*/ 2147483646 w 26035"/>
                <a:gd name="T35" fmla="*/ 2147483646 h 12581"/>
                <a:gd name="T36" fmla="*/ 2147483646 w 26035"/>
                <a:gd name="T37" fmla="*/ 2147483646 h 12581"/>
                <a:gd name="T38" fmla="*/ 2147483646 w 26035"/>
                <a:gd name="T39" fmla="*/ 2147483646 h 12581"/>
                <a:gd name="T40" fmla="*/ 2147483646 w 26035"/>
                <a:gd name="T41" fmla="*/ 2147483646 h 12581"/>
                <a:gd name="T42" fmla="*/ 2147483646 w 26035"/>
                <a:gd name="T43" fmla="*/ 2147483646 h 12581"/>
                <a:gd name="T44" fmla="*/ 2147483646 w 26035"/>
                <a:gd name="T45" fmla="*/ 2147483646 h 12581"/>
                <a:gd name="T46" fmla="*/ 2147483646 w 26035"/>
                <a:gd name="T47" fmla="*/ 2147483646 h 12581"/>
                <a:gd name="T48" fmla="*/ 2147483646 w 26035"/>
                <a:gd name="T49" fmla="*/ 2147483646 h 12581"/>
                <a:gd name="T50" fmla="*/ 2147483646 w 26035"/>
                <a:gd name="T51" fmla="*/ 2147483646 h 12581"/>
                <a:gd name="T52" fmla="*/ 2147483646 w 26035"/>
                <a:gd name="T53" fmla="*/ 2147483646 h 12581"/>
                <a:gd name="T54" fmla="*/ 2147483646 w 26035"/>
                <a:gd name="T55" fmla="*/ 2147483646 h 12581"/>
                <a:gd name="T56" fmla="*/ 2147483646 w 26035"/>
                <a:gd name="T57" fmla="*/ 2147483646 h 12581"/>
                <a:gd name="T58" fmla="*/ 2147483646 w 26035"/>
                <a:gd name="T59" fmla="*/ 2147483646 h 12581"/>
                <a:gd name="T60" fmla="*/ 2147483646 w 26035"/>
                <a:gd name="T61" fmla="*/ 2147483646 h 12581"/>
                <a:gd name="T62" fmla="*/ 2147483646 w 26035"/>
                <a:gd name="T63" fmla="*/ 2147483646 h 12581"/>
                <a:gd name="T64" fmla="*/ 2147483646 w 26035"/>
                <a:gd name="T65" fmla="*/ 2147483646 h 12581"/>
                <a:gd name="T66" fmla="*/ 2147483646 w 26035"/>
                <a:gd name="T67" fmla="*/ 2147483646 h 12581"/>
                <a:gd name="T68" fmla="*/ 2147483646 w 26035"/>
                <a:gd name="T69" fmla="*/ 2147483646 h 12581"/>
                <a:gd name="T70" fmla="*/ 2147483646 w 26035"/>
                <a:gd name="T71" fmla="*/ 2147483646 h 12581"/>
                <a:gd name="T72" fmla="*/ 2147483646 w 26035"/>
                <a:gd name="T73" fmla="*/ 2147483646 h 12581"/>
                <a:gd name="T74" fmla="*/ 2147483646 w 26035"/>
                <a:gd name="T75" fmla="*/ 2147483646 h 12581"/>
                <a:gd name="T76" fmla="*/ 2147483646 w 26035"/>
                <a:gd name="T77" fmla="*/ 2147483646 h 12581"/>
                <a:gd name="T78" fmla="*/ 2147483646 w 26035"/>
                <a:gd name="T79" fmla="*/ 2147483646 h 12581"/>
                <a:gd name="T80" fmla="*/ 2147483646 w 26035"/>
                <a:gd name="T81" fmla="*/ 2147483646 h 12581"/>
                <a:gd name="T82" fmla="*/ 2147483646 w 26035"/>
                <a:gd name="T83" fmla="*/ 2147483646 h 12581"/>
                <a:gd name="T84" fmla="*/ 2147483646 w 26035"/>
                <a:gd name="T85" fmla="*/ 2147483646 h 12581"/>
                <a:gd name="T86" fmla="*/ 2147483646 w 26035"/>
                <a:gd name="T87" fmla="*/ 2147483646 h 12581"/>
                <a:gd name="T88" fmla="*/ 2147483646 w 26035"/>
                <a:gd name="T89" fmla="*/ 2147483646 h 12581"/>
                <a:gd name="T90" fmla="*/ 2147483646 w 26035"/>
                <a:gd name="T91" fmla="*/ 2147483646 h 12581"/>
                <a:gd name="T92" fmla="*/ 2147483646 w 26035"/>
                <a:gd name="T93" fmla="*/ 2147483646 h 12581"/>
                <a:gd name="T94" fmla="*/ 2147483646 w 26035"/>
                <a:gd name="T95" fmla="*/ 2147483646 h 12581"/>
                <a:gd name="T96" fmla="*/ 2147483646 w 26035"/>
                <a:gd name="T97" fmla="*/ 2147483646 h 12581"/>
                <a:gd name="T98" fmla="*/ 2147483646 w 26035"/>
                <a:gd name="T99" fmla="*/ 2147483646 h 12581"/>
                <a:gd name="T100" fmla="*/ 2147483646 w 26035"/>
                <a:gd name="T101" fmla="*/ 2147483646 h 12581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26035" h="12581" extrusionOk="0">
                  <a:moveTo>
                    <a:pt x="13867" y="419"/>
                  </a:moveTo>
                  <a:cubicBezTo>
                    <a:pt x="13999" y="419"/>
                    <a:pt x="14132" y="424"/>
                    <a:pt x="14264" y="434"/>
                  </a:cubicBezTo>
                  <a:cubicBezTo>
                    <a:pt x="16100" y="570"/>
                    <a:pt x="17752" y="1401"/>
                    <a:pt x="18954" y="2789"/>
                  </a:cubicBezTo>
                  <a:cubicBezTo>
                    <a:pt x="19546" y="3475"/>
                    <a:pt x="19874" y="4121"/>
                    <a:pt x="20191" y="4976"/>
                  </a:cubicBezTo>
                  <a:cubicBezTo>
                    <a:pt x="20520" y="5857"/>
                    <a:pt x="20611" y="6642"/>
                    <a:pt x="20763" y="7537"/>
                  </a:cubicBezTo>
                  <a:cubicBezTo>
                    <a:pt x="19285" y="7770"/>
                    <a:pt x="17839" y="7952"/>
                    <a:pt x="16384" y="7952"/>
                  </a:cubicBezTo>
                  <a:cubicBezTo>
                    <a:pt x="15433" y="7952"/>
                    <a:pt x="14478" y="7875"/>
                    <a:pt x="13508" y="7682"/>
                  </a:cubicBezTo>
                  <a:cubicBezTo>
                    <a:pt x="12365" y="7459"/>
                    <a:pt x="11257" y="7094"/>
                    <a:pt x="10206" y="6591"/>
                  </a:cubicBezTo>
                  <a:cubicBezTo>
                    <a:pt x="9253" y="6135"/>
                    <a:pt x="8050" y="5587"/>
                    <a:pt x="7486" y="4648"/>
                  </a:cubicBezTo>
                  <a:cubicBezTo>
                    <a:pt x="7475" y="4628"/>
                    <a:pt x="7458" y="4614"/>
                    <a:pt x="7445" y="4600"/>
                  </a:cubicBezTo>
                  <a:cubicBezTo>
                    <a:pt x="8175" y="3479"/>
                    <a:pt x="8821" y="2488"/>
                    <a:pt x="9976" y="1721"/>
                  </a:cubicBezTo>
                  <a:cubicBezTo>
                    <a:pt x="11125" y="959"/>
                    <a:pt x="12476" y="419"/>
                    <a:pt x="13867" y="419"/>
                  </a:cubicBezTo>
                  <a:close/>
                  <a:moveTo>
                    <a:pt x="4019" y="4090"/>
                  </a:moveTo>
                  <a:cubicBezTo>
                    <a:pt x="5005" y="4090"/>
                    <a:pt x="5990" y="4206"/>
                    <a:pt x="6977" y="4206"/>
                  </a:cubicBezTo>
                  <a:cubicBezTo>
                    <a:pt x="7022" y="4206"/>
                    <a:pt x="7066" y="4206"/>
                    <a:pt x="7110" y="4205"/>
                  </a:cubicBezTo>
                  <a:cubicBezTo>
                    <a:pt x="7070" y="4327"/>
                    <a:pt x="7032" y="4449"/>
                    <a:pt x="7012" y="4574"/>
                  </a:cubicBezTo>
                  <a:cubicBezTo>
                    <a:pt x="6994" y="4697"/>
                    <a:pt x="7111" y="4773"/>
                    <a:pt x="7223" y="4773"/>
                  </a:cubicBezTo>
                  <a:cubicBezTo>
                    <a:pt x="7256" y="4773"/>
                    <a:pt x="7288" y="4767"/>
                    <a:pt x="7316" y="4753"/>
                  </a:cubicBezTo>
                  <a:cubicBezTo>
                    <a:pt x="8411" y="6581"/>
                    <a:pt x="11193" y="7520"/>
                    <a:pt x="13135" y="7953"/>
                  </a:cubicBezTo>
                  <a:cubicBezTo>
                    <a:pt x="14297" y="8211"/>
                    <a:pt x="15538" y="8354"/>
                    <a:pt x="16780" y="8354"/>
                  </a:cubicBezTo>
                  <a:cubicBezTo>
                    <a:pt x="18189" y="8354"/>
                    <a:pt x="19599" y="8170"/>
                    <a:pt x="20894" y="7760"/>
                  </a:cubicBezTo>
                  <a:cubicBezTo>
                    <a:pt x="20918" y="7754"/>
                    <a:pt x="20925" y="7737"/>
                    <a:pt x="20932" y="7723"/>
                  </a:cubicBezTo>
                  <a:cubicBezTo>
                    <a:pt x="21665" y="7933"/>
                    <a:pt x="22357" y="8250"/>
                    <a:pt x="23023" y="8625"/>
                  </a:cubicBezTo>
                  <a:cubicBezTo>
                    <a:pt x="23791" y="9058"/>
                    <a:pt x="24967" y="9669"/>
                    <a:pt x="25321" y="10528"/>
                  </a:cubicBezTo>
                  <a:cubicBezTo>
                    <a:pt x="25764" y="11595"/>
                    <a:pt x="24246" y="11907"/>
                    <a:pt x="23496" y="12035"/>
                  </a:cubicBezTo>
                  <a:cubicBezTo>
                    <a:pt x="22747" y="12166"/>
                    <a:pt x="21984" y="12218"/>
                    <a:pt x="21216" y="12218"/>
                  </a:cubicBezTo>
                  <a:cubicBezTo>
                    <a:pt x="19417" y="12218"/>
                    <a:pt x="17590" y="11932"/>
                    <a:pt x="15849" y="11697"/>
                  </a:cubicBezTo>
                  <a:cubicBezTo>
                    <a:pt x="13091" y="11329"/>
                    <a:pt x="10348" y="10789"/>
                    <a:pt x="7701" y="9917"/>
                  </a:cubicBezTo>
                  <a:cubicBezTo>
                    <a:pt x="5624" y="9231"/>
                    <a:pt x="3207" y="8372"/>
                    <a:pt x="1464" y="7007"/>
                  </a:cubicBezTo>
                  <a:cubicBezTo>
                    <a:pt x="683" y="6395"/>
                    <a:pt x="244" y="5497"/>
                    <a:pt x="1129" y="4756"/>
                  </a:cubicBezTo>
                  <a:cubicBezTo>
                    <a:pt x="1727" y="4256"/>
                    <a:pt x="2606" y="4162"/>
                    <a:pt x="3353" y="4110"/>
                  </a:cubicBezTo>
                  <a:cubicBezTo>
                    <a:pt x="3575" y="4096"/>
                    <a:pt x="3797" y="4090"/>
                    <a:pt x="4019" y="4090"/>
                  </a:cubicBezTo>
                  <a:close/>
                  <a:moveTo>
                    <a:pt x="13880" y="1"/>
                  </a:moveTo>
                  <a:cubicBezTo>
                    <a:pt x="12554" y="1"/>
                    <a:pt x="11270" y="398"/>
                    <a:pt x="10114" y="1089"/>
                  </a:cubicBezTo>
                  <a:cubicBezTo>
                    <a:pt x="9094" y="1694"/>
                    <a:pt x="7709" y="2763"/>
                    <a:pt x="7191" y="3982"/>
                  </a:cubicBezTo>
                  <a:lnTo>
                    <a:pt x="7191" y="3979"/>
                  </a:lnTo>
                  <a:cubicBezTo>
                    <a:pt x="6430" y="3945"/>
                    <a:pt x="5018" y="3713"/>
                    <a:pt x="3660" y="3713"/>
                  </a:cubicBezTo>
                  <a:cubicBezTo>
                    <a:pt x="2040" y="3713"/>
                    <a:pt x="498" y="4044"/>
                    <a:pt x="233" y="5436"/>
                  </a:cubicBezTo>
                  <a:cubicBezTo>
                    <a:pt x="1" y="6668"/>
                    <a:pt x="1545" y="7497"/>
                    <a:pt x="2430" y="7977"/>
                  </a:cubicBezTo>
                  <a:cubicBezTo>
                    <a:pt x="3630" y="8622"/>
                    <a:pt x="4870" y="9196"/>
                    <a:pt x="6140" y="9686"/>
                  </a:cubicBezTo>
                  <a:cubicBezTo>
                    <a:pt x="9084" y="10819"/>
                    <a:pt x="12173" y="11491"/>
                    <a:pt x="15289" y="11937"/>
                  </a:cubicBezTo>
                  <a:cubicBezTo>
                    <a:pt x="15460" y="11960"/>
                    <a:pt x="15636" y="11988"/>
                    <a:pt x="15812" y="12012"/>
                  </a:cubicBezTo>
                  <a:cubicBezTo>
                    <a:pt x="16697" y="12130"/>
                    <a:pt x="17630" y="12275"/>
                    <a:pt x="18583" y="12390"/>
                  </a:cubicBezTo>
                  <a:cubicBezTo>
                    <a:pt x="19496" y="12500"/>
                    <a:pt x="20425" y="12580"/>
                    <a:pt x="21342" y="12580"/>
                  </a:cubicBezTo>
                  <a:cubicBezTo>
                    <a:pt x="22402" y="12580"/>
                    <a:pt x="23445" y="12472"/>
                    <a:pt x="24426" y="12177"/>
                  </a:cubicBezTo>
                  <a:cubicBezTo>
                    <a:pt x="25169" y="11954"/>
                    <a:pt x="26035" y="11488"/>
                    <a:pt x="25723" y="10582"/>
                  </a:cubicBezTo>
                  <a:cubicBezTo>
                    <a:pt x="25460" y="9819"/>
                    <a:pt x="24656" y="9271"/>
                    <a:pt x="24017" y="8862"/>
                  </a:cubicBezTo>
                  <a:cubicBezTo>
                    <a:pt x="23047" y="8237"/>
                    <a:pt x="22047" y="7676"/>
                    <a:pt x="20891" y="7520"/>
                  </a:cubicBezTo>
                  <a:cubicBezTo>
                    <a:pt x="21432" y="3915"/>
                    <a:pt x="18255" y="562"/>
                    <a:pt x="14829" y="69"/>
                  </a:cubicBezTo>
                  <a:cubicBezTo>
                    <a:pt x="14511" y="23"/>
                    <a:pt x="14194" y="1"/>
                    <a:pt x="13880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4" name="Google Shape;49;p2">
              <a:extLst>
                <a:ext uri="{FF2B5EF4-FFF2-40B4-BE49-F238E27FC236}">
                  <a16:creationId xmlns:a16="http://schemas.microsoft.com/office/drawing/2014/main" id="{84D50F44-3F55-4BAD-BFBF-97E4551C2937}"/>
                </a:ext>
              </a:extLst>
            </p:cNvPr>
            <p:cNvSpPr>
              <a:spLocks/>
            </p:cNvSpPr>
            <p:nvPr/>
          </p:nvSpPr>
          <p:spPr bwMode="auto">
            <a:xfrm>
              <a:off x="238143" y="2057953"/>
              <a:ext cx="581150" cy="144832"/>
            </a:xfrm>
            <a:custGeom>
              <a:avLst/>
              <a:gdLst>
                <a:gd name="T0" fmla="*/ 2147483646 w 10854"/>
                <a:gd name="T1" fmla="*/ 2147483646 h 2705"/>
                <a:gd name="T2" fmla="*/ 2147483646 w 10854"/>
                <a:gd name="T3" fmla="*/ 2147483646 h 2705"/>
                <a:gd name="T4" fmla="*/ 2147483646 w 10854"/>
                <a:gd name="T5" fmla="*/ 2147483646 h 2705"/>
                <a:gd name="T6" fmla="*/ 2147483646 w 10854"/>
                <a:gd name="T7" fmla="*/ 2147483646 h 2705"/>
                <a:gd name="T8" fmla="*/ 2147483646 w 10854"/>
                <a:gd name="T9" fmla="*/ 2147483646 h 2705"/>
                <a:gd name="T10" fmla="*/ 2147483646 w 10854"/>
                <a:gd name="T11" fmla="*/ 2147483646 h 2705"/>
                <a:gd name="T12" fmla="*/ 2147483646 w 10854"/>
                <a:gd name="T13" fmla="*/ 2147483646 h 2705"/>
                <a:gd name="T14" fmla="*/ 2147483646 w 10854"/>
                <a:gd name="T15" fmla="*/ 2147483646 h 2705"/>
                <a:gd name="T16" fmla="*/ 2147483646 w 10854"/>
                <a:gd name="T17" fmla="*/ 2147483646 h 2705"/>
                <a:gd name="T18" fmla="*/ 2147483646 w 10854"/>
                <a:gd name="T19" fmla="*/ 2147483646 h 270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0854" h="2705" extrusionOk="0">
                  <a:moveTo>
                    <a:pt x="28" y="1"/>
                  </a:moveTo>
                  <a:cubicBezTo>
                    <a:pt x="9" y="1"/>
                    <a:pt x="0" y="42"/>
                    <a:pt x="15" y="54"/>
                  </a:cubicBezTo>
                  <a:cubicBezTo>
                    <a:pt x="2191" y="1722"/>
                    <a:pt x="5067" y="2705"/>
                    <a:pt x="7880" y="2705"/>
                  </a:cubicBezTo>
                  <a:cubicBezTo>
                    <a:pt x="8864" y="2705"/>
                    <a:pt x="9839" y="2585"/>
                    <a:pt x="10775" y="2332"/>
                  </a:cubicBezTo>
                  <a:cubicBezTo>
                    <a:pt x="10854" y="2309"/>
                    <a:pt x="10808" y="2145"/>
                    <a:pt x="10738" y="2145"/>
                  </a:cubicBezTo>
                  <a:cubicBezTo>
                    <a:pt x="10736" y="2145"/>
                    <a:pt x="10734" y="2146"/>
                    <a:pt x="10731" y="2146"/>
                  </a:cubicBezTo>
                  <a:cubicBezTo>
                    <a:pt x="9681" y="2269"/>
                    <a:pt x="8590" y="2407"/>
                    <a:pt x="7517" y="2407"/>
                  </a:cubicBezTo>
                  <a:cubicBezTo>
                    <a:pt x="7182" y="2407"/>
                    <a:pt x="6848" y="2393"/>
                    <a:pt x="6517" y="2362"/>
                  </a:cubicBezTo>
                  <a:cubicBezTo>
                    <a:pt x="4182" y="2143"/>
                    <a:pt x="2040" y="1156"/>
                    <a:pt x="35" y="3"/>
                  </a:cubicBezTo>
                  <a:cubicBezTo>
                    <a:pt x="33" y="2"/>
                    <a:pt x="30" y="1"/>
                    <a:pt x="28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5" name="Google Shape;50;p2">
              <a:extLst>
                <a:ext uri="{FF2B5EF4-FFF2-40B4-BE49-F238E27FC236}">
                  <a16:creationId xmlns:a16="http://schemas.microsoft.com/office/drawing/2014/main" id="{1DEDF9CF-FCB6-43EC-B789-CE4ACC47D163}"/>
                </a:ext>
              </a:extLst>
            </p:cNvPr>
            <p:cNvSpPr>
              <a:spLocks/>
            </p:cNvSpPr>
            <p:nvPr/>
          </p:nvSpPr>
          <p:spPr bwMode="auto">
            <a:xfrm>
              <a:off x="-42426" y="2098003"/>
              <a:ext cx="92147" cy="65536"/>
            </a:xfrm>
            <a:custGeom>
              <a:avLst/>
              <a:gdLst>
                <a:gd name="T0" fmla="*/ 2147483646 w 1721"/>
                <a:gd name="T1" fmla="*/ 2147483646 h 1224"/>
                <a:gd name="T2" fmla="*/ 2147483646 w 1721"/>
                <a:gd name="T3" fmla="*/ 2147483646 h 1224"/>
                <a:gd name="T4" fmla="*/ 2147483646 w 1721"/>
                <a:gd name="T5" fmla="*/ 2147483646 h 1224"/>
                <a:gd name="T6" fmla="*/ 2147483646 w 1721"/>
                <a:gd name="T7" fmla="*/ 2147483646 h 1224"/>
                <a:gd name="T8" fmla="*/ 2147483646 w 1721"/>
                <a:gd name="T9" fmla="*/ 2147483646 h 1224"/>
                <a:gd name="T10" fmla="*/ 2147483646 w 1721"/>
                <a:gd name="T11" fmla="*/ 2147483646 h 1224"/>
                <a:gd name="T12" fmla="*/ 2147483646 w 1721"/>
                <a:gd name="T13" fmla="*/ 2147483646 h 1224"/>
                <a:gd name="T14" fmla="*/ 2147483646 w 1721"/>
                <a:gd name="T15" fmla="*/ 2147483646 h 1224"/>
                <a:gd name="T16" fmla="*/ 2147483646 w 1721"/>
                <a:gd name="T17" fmla="*/ 2147483646 h 1224"/>
                <a:gd name="T18" fmla="*/ 2147483646 w 1721"/>
                <a:gd name="T19" fmla="*/ 2147483646 h 1224"/>
                <a:gd name="T20" fmla="*/ 2147483646 w 1721"/>
                <a:gd name="T21" fmla="*/ 2147483646 h 1224"/>
                <a:gd name="T22" fmla="*/ 2147483646 w 1721"/>
                <a:gd name="T23" fmla="*/ 2147483646 h 1224"/>
                <a:gd name="T24" fmla="*/ 2147483646 w 1721"/>
                <a:gd name="T25" fmla="*/ 2147483646 h 1224"/>
                <a:gd name="T26" fmla="*/ 2147483646 w 1721"/>
                <a:gd name="T27" fmla="*/ 2147483646 h 1224"/>
                <a:gd name="T28" fmla="*/ 2147483646 w 1721"/>
                <a:gd name="T29" fmla="*/ 2147483646 h 1224"/>
                <a:gd name="T30" fmla="*/ 2147483646 w 1721"/>
                <a:gd name="T31" fmla="*/ 2147483646 h 122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721" h="1224" extrusionOk="0">
                  <a:moveTo>
                    <a:pt x="988" y="306"/>
                  </a:moveTo>
                  <a:cubicBezTo>
                    <a:pt x="1102" y="336"/>
                    <a:pt x="1197" y="397"/>
                    <a:pt x="1271" y="526"/>
                  </a:cubicBezTo>
                  <a:cubicBezTo>
                    <a:pt x="1348" y="661"/>
                    <a:pt x="1362" y="830"/>
                    <a:pt x="1194" y="894"/>
                  </a:cubicBezTo>
                  <a:cubicBezTo>
                    <a:pt x="1146" y="912"/>
                    <a:pt x="1076" y="922"/>
                    <a:pt x="998" y="922"/>
                  </a:cubicBezTo>
                  <a:cubicBezTo>
                    <a:pt x="789" y="922"/>
                    <a:pt x="521" y="853"/>
                    <a:pt x="467" y="695"/>
                  </a:cubicBezTo>
                  <a:cubicBezTo>
                    <a:pt x="403" y="503"/>
                    <a:pt x="606" y="357"/>
                    <a:pt x="768" y="323"/>
                  </a:cubicBezTo>
                  <a:cubicBezTo>
                    <a:pt x="835" y="306"/>
                    <a:pt x="913" y="310"/>
                    <a:pt x="988" y="306"/>
                  </a:cubicBezTo>
                  <a:close/>
                  <a:moveTo>
                    <a:pt x="887" y="1"/>
                  </a:moveTo>
                  <a:cubicBezTo>
                    <a:pt x="843" y="1"/>
                    <a:pt x="801" y="8"/>
                    <a:pt x="765" y="26"/>
                  </a:cubicBezTo>
                  <a:cubicBezTo>
                    <a:pt x="517" y="36"/>
                    <a:pt x="274" y="151"/>
                    <a:pt x="177" y="377"/>
                  </a:cubicBezTo>
                  <a:cubicBezTo>
                    <a:pt x="1" y="773"/>
                    <a:pt x="366" y="1063"/>
                    <a:pt x="710" y="1164"/>
                  </a:cubicBezTo>
                  <a:cubicBezTo>
                    <a:pt x="823" y="1197"/>
                    <a:pt x="966" y="1224"/>
                    <a:pt x="1107" y="1224"/>
                  </a:cubicBezTo>
                  <a:cubicBezTo>
                    <a:pt x="1290" y="1224"/>
                    <a:pt x="1470" y="1178"/>
                    <a:pt x="1576" y="1036"/>
                  </a:cubicBezTo>
                  <a:cubicBezTo>
                    <a:pt x="1721" y="843"/>
                    <a:pt x="1640" y="573"/>
                    <a:pt x="1518" y="391"/>
                  </a:cubicBezTo>
                  <a:cubicBezTo>
                    <a:pt x="1426" y="255"/>
                    <a:pt x="1301" y="141"/>
                    <a:pt x="1153" y="69"/>
                  </a:cubicBezTo>
                  <a:cubicBezTo>
                    <a:pt x="1079" y="33"/>
                    <a:pt x="979" y="1"/>
                    <a:pt x="887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6" name="Google Shape;51;p2">
              <a:extLst>
                <a:ext uri="{FF2B5EF4-FFF2-40B4-BE49-F238E27FC236}">
                  <a16:creationId xmlns:a16="http://schemas.microsoft.com/office/drawing/2014/main" id="{CD34B26A-2C1A-4132-90C4-10A028AEDA88}"/>
                </a:ext>
              </a:extLst>
            </p:cNvPr>
            <p:cNvSpPr>
              <a:spLocks/>
            </p:cNvSpPr>
            <p:nvPr/>
          </p:nvSpPr>
          <p:spPr bwMode="auto">
            <a:xfrm>
              <a:off x="407929" y="2278443"/>
              <a:ext cx="79029" cy="50383"/>
            </a:xfrm>
            <a:custGeom>
              <a:avLst/>
              <a:gdLst>
                <a:gd name="T0" fmla="*/ 2147483646 w 1476"/>
                <a:gd name="T1" fmla="*/ 2147483646 h 941"/>
                <a:gd name="T2" fmla="*/ 2147483646 w 1476"/>
                <a:gd name="T3" fmla="*/ 2147483646 h 941"/>
                <a:gd name="T4" fmla="*/ 2147483646 w 1476"/>
                <a:gd name="T5" fmla="*/ 2147483646 h 941"/>
                <a:gd name="T6" fmla="*/ 2147483646 w 1476"/>
                <a:gd name="T7" fmla="*/ 2147483646 h 941"/>
                <a:gd name="T8" fmla="*/ 2147483646 w 1476"/>
                <a:gd name="T9" fmla="*/ 2147483646 h 941"/>
                <a:gd name="T10" fmla="*/ 2147483646 w 1476"/>
                <a:gd name="T11" fmla="*/ 2147483646 h 941"/>
                <a:gd name="T12" fmla="*/ 2147483646 w 1476"/>
                <a:gd name="T13" fmla="*/ 0 h 941"/>
                <a:gd name="T14" fmla="*/ 2147483646 w 1476"/>
                <a:gd name="T15" fmla="*/ 2147483646 h 941"/>
                <a:gd name="T16" fmla="*/ 2147483646 w 1476"/>
                <a:gd name="T17" fmla="*/ 2147483646 h 941"/>
                <a:gd name="T18" fmla="*/ 2147483646 w 1476"/>
                <a:gd name="T19" fmla="*/ 2147483646 h 941"/>
                <a:gd name="T20" fmla="*/ 2147483646 w 1476"/>
                <a:gd name="T21" fmla="*/ 2147483646 h 941"/>
                <a:gd name="T22" fmla="*/ 2147483646 w 1476"/>
                <a:gd name="T23" fmla="*/ 2147483646 h 941"/>
                <a:gd name="T24" fmla="*/ 2147483646 w 1476"/>
                <a:gd name="T25" fmla="*/ 2147483646 h 941"/>
                <a:gd name="T26" fmla="*/ 2147483646 w 1476"/>
                <a:gd name="T27" fmla="*/ 2147483646 h 941"/>
                <a:gd name="T28" fmla="*/ 2147483646 w 1476"/>
                <a:gd name="T29" fmla="*/ 0 h 94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476" h="941" extrusionOk="0">
                  <a:moveTo>
                    <a:pt x="697" y="225"/>
                  </a:moveTo>
                  <a:cubicBezTo>
                    <a:pt x="714" y="225"/>
                    <a:pt x="731" y="226"/>
                    <a:pt x="748" y="227"/>
                  </a:cubicBezTo>
                  <a:cubicBezTo>
                    <a:pt x="893" y="268"/>
                    <a:pt x="1035" y="322"/>
                    <a:pt x="1105" y="447"/>
                  </a:cubicBezTo>
                  <a:cubicBezTo>
                    <a:pt x="1210" y="636"/>
                    <a:pt x="957" y="691"/>
                    <a:pt x="818" y="691"/>
                  </a:cubicBezTo>
                  <a:cubicBezTo>
                    <a:pt x="680" y="691"/>
                    <a:pt x="257" y="664"/>
                    <a:pt x="298" y="437"/>
                  </a:cubicBezTo>
                  <a:cubicBezTo>
                    <a:pt x="325" y="282"/>
                    <a:pt x="534" y="225"/>
                    <a:pt x="697" y="225"/>
                  </a:cubicBezTo>
                  <a:close/>
                  <a:moveTo>
                    <a:pt x="686" y="0"/>
                  </a:moveTo>
                  <a:cubicBezTo>
                    <a:pt x="635" y="0"/>
                    <a:pt x="585" y="8"/>
                    <a:pt x="538" y="25"/>
                  </a:cubicBezTo>
                  <a:cubicBezTo>
                    <a:pt x="522" y="23"/>
                    <a:pt x="505" y="22"/>
                    <a:pt x="489" y="22"/>
                  </a:cubicBezTo>
                  <a:cubicBezTo>
                    <a:pt x="430" y="22"/>
                    <a:pt x="368" y="33"/>
                    <a:pt x="305" y="62"/>
                  </a:cubicBezTo>
                  <a:cubicBezTo>
                    <a:pt x="180" y="116"/>
                    <a:pt x="82" y="224"/>
                    <a:pt x="62" y="363"/>
                  </a:cubicBezTo>
                  <a:cubicBezTo>
                    <a:pt x="1" y="782"/>
                    <a:pt x="548" y="940"/>
                    <a:pt x="862" y="940"/>
                  </a:cubicBezTo>
                  <a:cubicBezTo>
                    <a:pt x="866" y="940"/>
                    <a:pt x="869" y="940"/>
                    <a:pt x="873" y="940"/>
                  </a:cubicBezTo>
                  <a:cubicBezTo>
                    <a:pt x="1176" y="940"/>
                    <a:pt x="1476" y="768"/>
                    <a:pt x="1325" y="427"/>
                  </a:cubicBezTo>
                  <a:cubicBezTo>
                    <a:pt x="1226" y="201"/>
                    <a:pt x="945" y="0"/>
                    <a:pt x="686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7" name="Google Shape;52;p2">
              <a:extLst>
                <a:ext uri="{FF2B5EF4-FFF2-40B4-BE49-F238E27FC236}">
                  <a16:creationId xmlns:a16="http://schemas.microsoft.com/office/drawing/2014/main" id="{DFA6152E-F4AB-4B47-B9A4-549E18D830CB}"/>
                </a:ext>
              </a:extLst>
            </p:cNvPr>
            <p:cNvSpPr>
              <a:spLocks/>
            </p:cNvSpPr>
            <p:nvPr/>
          </p:nvSpPr>
          <p:spPr bwMode="auto">
            <a:xfrm>
              <a:off x="828086" y="2327435"/>
              <a:ext cx="89577" cy="64465"/>
            </a:xfrm>
            <a:custGeom>
              <a:avLst/>
              <a:gdLst>
                <a:gd name="T0" fmla="*/ 2147483646 w 1673"/>
                <a:gd name="T1" fmla="*/ 2147483646 h 1204"/>
                <a:gd name="T2" fmla="*/ 2147483646 w 1673"/>
                <a:gd name="T3" fmla="*/ 2147483646 h 1204"/>
                <a:gd name="T4" fmla="*/ 2147483646 w 1673"/>
                <a:gd name="T5" fmla="*/ 2147483646 h 1204"/>
                <a:gd name="T6" fmla="*/ 2147483646 w 1673"/>
                <a:gd name="T7" fmla="*/ 2147483646 h 1204"/>
                <a:gd name="T8" fmla="*/ 2147483646 w 1673"/>
                <a:gd name="T9" fmla="*/ 2147483646 h 1204"/>
                <a:gd name="T10" fmla="*/ 2147483646 w 1673"/>
                <a:gd name="T11" fmla="*/ 2147483646 h 1204"/>
                <a:gd name="T12" fmla="*/ 2147483646 w 1673"/>
                <a:gd name="T13" fmla="*/ 2147483646 h 1204"/>
                <a:gd name="T14" fmla="*/ 2147483646 w 1673"/>
                <a:gd name="T15" fmla="*/ 2147483646 h 1204"/>
                <a:gd name="T16" fmla="*/ 2147483646 w 1673"/>
                <a:gd name="T17" fmla="*/ 2147483646 h 1204"/>
                <a:gd name="T18" fmla="*/ 2147483646 w 1673"/>
                <a:gd name="T19" fmla="*/ 2147483646 h 1204"/>
                <a:gd name="T20" fmla="*/ 2147483646 w 1673"/>
                <a:gd name="T21" fmla="*/ 2147483646 h 1204"/>
                <a:gd name="T22" fmla="*/ 2147483646 w 1673"/>
                <a:gd name="T23" fmla="*/ 2147483646 h 1204"/>
                <a:gd name="T24" fmla="*/ 2147483646 w 1673"/>
                <a:gd name="T25" fmla="*/ 2147483646 h 1204"/>
                <a:gd name="T26" fmla="*/ 2147483646 w 1673"/>
                <a:gd name="T27" fmla="*/ 2147483646 h 1204"/>
                <a:gd name="T28" fmla="*/ 2147483646 w 1673"/>
                <a:gd name="T29" fmla="*/ 2147483646 h 1204"/>
                <a:gd name="T30" fmla="*/ 2147483646 w 1673"/>
                <a:gd name="T31" fmla="*/ 2147483646 h 1204"/>
                <a:gd name="T32" fmla="*/ 2147483646 w 1673"/>
                <a:gd name="T33" fmla="*/ 2147483646 h 120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673" h="1204" extrusionOk="0">
                  <a:moveTo>
                    <a:pt x="1014" y="208"/>
                  </a:moveTo>
                  <a:cubicBezTo>
                    <a:pt x="1116" y="232"/>
                    <a:pt x="1227" y="215"/>
                    <a:pt x="1318" y="279"/>
                  </a:cubicBezTo>
                  <a:cubicBezTo>
                    <a:pt x="1392" y="334"/>
                    <a:pt x="1426" y="411"/>
                    <a:pt x="1426" y="502"/>
                  </a:cubicBezTo>
                  <a:cubicBezTo>
                    <a:pt x="1426" y="728"/>
                    <a:pt x="1244" y="914"/>
                    <a:pt x="1024" y="948"/>
                  </a:cubicBezTo>
                  <a:cubicBezTo>
                    <a:pt x="1006" y="951"/>
                    <a:pt x="984" y="952"/>
                    <a:pt x="960" y="952"/>
                  </a:cubicBezTo>
                  <a:cubicBezTo>
                    <a:pt x="714" y="952"/>
                    <a:pt x="214" y="813"/>
                    <a:pt x="358" y="540"/>
                  </a:cubicBezTo>
                  <a:cubicBezTo>
                    <a:pt x="473" y="323"/>
                    <a:pt x="760" y="222"/>
                    <a:pt x="1014" y="208"/>
                  </a:cubicBezTo>
                  <a:close/>
                  <a:moveTo>
                    <a:pt x="1065" y="1"/>
                  </a:moveTo>
                  <a:cubicBezTo>
                    <a:pt x="1033" y="1"/>
                    <a:pt x="1000" y="4"/>
                    <a:pt x="966" y="9"/>
                  </a:cubicBezTo>
                  <a:cubicBezTo>
                    <a:pt x="960" y="9"/>
                    <a:pt x="960" y="19"/>
                    <a:pt x="953" y="22"/>
                  </a:cubicBezTo>
                  <a:cubicBezTo>
                    <a:pt x="925" y="20"/>
                    <a:pt x="896" y="19"/>
                    <a:pt x="867" y="19"/>
                  </a:cubicBezTo>
                  <a:cubicBezTo>
                    <a:pt x="641" y="19"/>
                    <a:pt x="415" y="91"/>
                    <a:pt x="247" y="252"/>
                  </a:cubicBezTo>
                  <a:cubicBezTo>
                    <a:pt x="0" y="488"/>
                    <a:pt x="91" y="810"/>
                    <a:pt x="352" y="992"/>
                  </a:cubicBezTo>
                  <a:cubicBezTo>
                    <a:pt x="527" y="1115"/>
                    <a:pt x="762" y="1204"/>
                    <a:pt x="989" y="1204"/>
                  </a:cubicBezTo>
                  <a:cubicBezTo>
                    <a:pt x="1112" y="1204"/>
                    <a:pt x="1232" y="1178"/>
                    <a:pt x="1339" y="1117"/>
                  </a:cubicBezTo>
                  <a:cubicBezTo>
                    <a:pt x="1554" y="995"/>
                    <a:pt x="1673" y="749"/>
                    <a:pt x="1640" y="505"/>
                  </a:cubicBezTo>
                  <a:cubicBezTo>
                    <a:pt x="1597" y="211"/>
                    <a:pt x="1352" y="1"/>
                    <a:pt x="1065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8" name="Google Shape;53;p2">
              <a:extLst>
                <a:ext uri="{FF2B5EF4-FFF2-40B4-BE49-F238E27FC236}">
                  <a16:creationId xmlns:a16="http://schemas.microsoft.com/office/drawing/2014/main" id="{6C0988B0-AE34-41A3-88FF-06B40429F36B}"/>
                </a:ext>
              </a:extLst>
            </p:cNvPr>
            <p:cNvSpPr>
              <a:spLocks/>
            </p:cNvSpPr>
            <p:nvPr/>
          </p:nvSpPr>
          <p:spPr bwMode="auto">
            <a:xfrm>
              <a:off x="243658" y="2462900"/>
              <a:ext cx="177333" cy="474333"/>
            </a:xfrm>
            <a:custGeom>
              <a:avLst/>
              <a:gdLst>
                <a:gd name="T0" fmla="*/ 2147483646 w 3312"/>
                <a:gd name="T1" fmla="*/ 2147483646 h 8859"/>
                <a:gd name="T2" fmla="*/ 2147483646 w 3312"/>
                <a:gd name="T3" fmla="*/ 2147483646 h 8859"/>
                <a:gd name="T4" fmla="*/ 2147483646 w 3312"/>
                <a:gd name="T5" fmla="*/ 2147483646 h 8859"/>
                <a:gd name="T6" fmla="*/ 2147483646 w 3312"/>
                <a:gd name="T7" fmla="*/ 2147483646 h 8859"/>
                <a:gd name="T8" fmla="*/ 2147483646 w 3312"/>
                <a:gd name="T9" fmla="*/ 2147483646 h 8859"/>
                <a:gd name="T10" fmla="*/ 2147483646 w 3312"/>
                <a:gd name="T11" fmla="*/ 2147483646 h 8859"/>
                <a:gd name="T12" fmla="*/ 2147483646 w 3312"/>
                <a:gd name="T13" fmla="*/ 2147483646 h 8859"/>
                <a:gd name="T14" fmla="*/ 2147483646 w 3312"/>
                <a:gd name="T15" fmla="*/ 2147483646 h 8859"/>
                <a:gd name="T16" fmla="*/ 2147483646 w 3312"/>
                <a:gd name="T17" fmla="*/ 2147483646 h 8859"/>
                <a:gd name="T18" fmla="*/ 2147483646 w 3312"/>
                <a:gd name="T19" fmla="*/ 2147483646 h 8859"/>
                <a:gd name="T20" fmla="*/ 2147483646 w 3312"/>
                <a:gd name="T21" fmla="*/ 2147483646 h 885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312" h="8859" extrusionOk="0">
                  <a:moveTo>
                    <a:pt x="3226" y="1"/>
                  </a:moveTo>
                  <a:cubicBezTo>
                    <a:pt x="3213" y="1"/>
                    <a:pt x="3201" y="9"/>
                    <a:pt x="3190" y="30"/>
                  </a:cubicBezTo>
                  <a:cubicBezTo>
                    <a:pt x="3177" y="54"/>
                    <a:pt x="3167" y="81"/>
                    <a:pt x="3156" y="104"/>
                  </a:cubicBezTo>
                  <a:cubicBezTo>
                    <a:pt x="2490" y="1413"/>
                    <a:pt x="2075" y="2893"/>
                    <a:pt x="1572" y="4267"/>
                  </a:cubicBezTo>
                  <a:cubicBezTo>
                    <a:pt x="1027" y="5755"/>
                    <a:pt x="561" y="7279"/>
                    <a:pt x="17" y="8762"/>
                  </a:cubicBezTo>
                  <a:cubicBezTo>
                    <a:pt x="0" y="8805"/>
                    <a:pt x="35" y="8859"/>
                    <a:pt x="68" y="8859"/>
                  </a:cubicBezTo>
                  <a:cubicBezTo>
                    <a:pt x="82" y="8859"/>
                    <a:pt x="96" y="8848"/>
                    <a:pt x="105" y="8823"/>
                  </a:cubicBezTo>
                  <a:cubicBezTo>
                    <a:pt x="653" y="7326"/>
                    <a:pt x="1284" y="5846"/>
                    <a:pt x="1835" y="4345"/>
                  </a:cubicBezTo>
                  <a:cubicBezTo>
                    <a:pt x="2339" y="2970"/>
                    <a:pt x="2971" y="1575"/>
                    <a:pt x="3309" y="145"/>
                  </a:cubicBezTo>
                  <a:lnTo>
                    <a:pt x="3309" y="135"/>
                  </a:lnTo>
                  <a:cubicBezTo>
                    <a:pt x="3311" y="89"/>
                    <a:pt x="3266" y="1"/>
                    <a:pt x="3226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9" name="Google Shape;54;p2">
              <a:extLst>
                <a:ext uri="{FF2B5EF4-FFF2-40B4-BE49-F238E27FC236}">
                  <a16:creationId xmlns:a16="http://schemas.microsoft.com/office/drawing/2014/main" id="{5870704E-5C91-4BB1-B080-53BC76B8AC57}"/>
                </a:ext>
              </a:extLst>
            </p:cNvPr>
            <p:cNvSpPr>
              <a:spLocks/>
            </p:cNvSpPr>
            <p:nvPr/>
          </p:nvSpPr>
          <p:spPr bwMode="auto">
            <a:xfrm>
              <a:off x="791194" y="2507394"/>
              <a:ext cx="78868" cy="434283"/>
            </a:xfrm>
            <a:custGeom>
              <a:avLst/>
              <a:gdLst>
                <a:gd name="T0" fmla="*/ 2147483646 w 1473"/>
                <a:gd name="T1" fmla="*/ 2147483646 h 8111"/>
                <a:gd name="T2" fmla="*/ 2147483646 w 1473"/>
                <a:gd name="T3" fmla="*/ 2147483646 h 8111"/>
                <a:gd name="T4" fmla="*/ 2147483646 w 1473"/>
                <a:gd name="T5" fmla="*/ 2147483646 h 8111"/>
                <a:gd name="T6" fmla="*/ 2147483646 w 1473"/>
                <a:gd name="T7" fmla="*/ 2147483646 h 8111"/>
                <a:gd name="T8" fmla="*/ 2147483646 w 1473"/>
                <a:gd name="T9" fmla="*/ 2147483646 h 8111"/>
                <a:gd name="T10" fmla="*/ 2147483646 w 1473"/>
                <a:gd name="T11" fmla="*/ 2147483646 h 8111"/>
                <a:gd name="T12" fmla="*/ 2147483646 w 1473"/>
                <a:gd name="T13" fmla="*/ 2147483646 h 8111"/>
                <a:gd name="T14" fmla="*/ 2147483646 w 1473"/>
                <a:gd name="T15" fmla="*/ 2147483646 h 8111"/>
                <a:gd name="T16" fmla="*/ 2147483646 w 1473"/>
                <a:gd name="T17" fmla="*/ 2147483646 h 8111"/>
                <a:gd name="T18" fmla="*/ 2147483646 w 1473"/>
                <a:gd name="T19" fmla="*/ 2147483646 h 8111"/>
                <a:gd name="T20" fmla="*/ 2147483646 w 1473"/>
                <a:gd name="T21" fmla="*/ 2147483646 h 8111"/>
                <a:gd name="T22" fmla="*/ 2147483646 w 1473"/>
                <a:gd name="T23" fmla="*/ 2147483646 h 8111"/>
                <a:gd name="T24" fmla="*/ 2147483646 w 1473"/>
                <a:gd name="T25" fmla="*/ 2147483646 h 811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473" h="8111" extrusionOk="0">
                  <a:moveTo>
                    <a:pt x="208" y="1"/>
                  </a:moveTo>
                  <a:cubicBezTo>
                    <a:pt x="201" y="1"/>
                    <a:pt x="193" y="3"/>
                    <a:pt x="186" y="10"/>
                  </a:cubicBezTo>
                  <a:cubicBezTo>
                    <a:pt x="172" y="24"/>
                    <a:pt x="166" y="47"/>
                    <a:pt x="152" y="64"/>
                  </a:cubicBezTo>
                  <a:cubicBezTo>
                    <a:pt x="0" y="318"/>
                    <a:pt x="162" y="930"/>
                    <a:pt x="192" y="1166"/>
                  </a:cubicBezTo>
                  <a:cubicBezTo>
                    <a:pt x="290" y="1990"/>
                    <a:pt x="409" y="2812"/>
                    <a:pt x="537" y="3629"/>
                  </a:cubicBezTo>
                  <a:cubicBezTo>
                    <a:pt x="760" y="5096"/>
                    <a:pt x="892" y="6657"/>
                    <a:pt x="1368" y="8070"/>
                  </a:cubicBezTo>
                  <a:cubicBezTo>
                    <a:pt x="1379" y="8098"/>
                    <a:pt x="1399" y="8111"/>
                    <a:pt x="1418" y="8111"/>
                  </a:cubicBezTo>
                  <a:cubicBezTo>
                    <a:pt x="1429" y="8111"/>
                    <a:pt x="1440" y="8107"/>
                    <a:pt x="1449" y="8100"/>
                  </a:cubicBezTo>
                  <a:cubicBezTo>
                    <a:pt x="1463" y="8087"/>
                    <a:pt x="1473" y="8070"/>
                    <a:pt x="1473" y="8046"/>
                  </a:cubicBezTo>
                  <a:cubicBezTo>
                    <a:pt x="1426" y="6664"/>
                    <a:pt x="1101" y="5278"/>
                    <a:pt x="895" y="3913"/>
                  </a:cubicBezTo>
                  <a:cubicBezTo>
                    <a:pt x="760" y="3028"/>
                    <a:pt x="625" y="2143"/>
                    <a:pt x="493" y="1257"/>
                  </a:cubicBezTo>
                  <a:cubicBezTo>
                    <a:pt x="436" y="869"/>
                    <a:pt x="436" y="385"/>
                    <a:pt x="247" y="30"/>
                  </a:cubicBezTo>
                  <a:cubicBezTo>
                    <a:pt x="239" y="14"/>
                    <a:pt x="224" y="1"/>
                    <a:pt x="208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0" name="Google Shape;55;p2">
              <a:extLst>
                <a:ext uri="{FF2B5EF4-FFF2-40B4-BE49-F238E27FC236}">
                  <a16:creationId xmlns:a16="http://schemas.microsoft.com/office/drawing/2014/main" id="{788F60D6-906A-4CFB-B4D2-0B42F67CCAA6}"/>
                </a:ext>
              </a:extLst>
            </p:cNvPr>
            <p:cNvSpPr>
              <a:spLocks/>
            </p:cNvSpPr>
            <p:nvPr/>
          </p:nvSpPr>
          <p:spPr bwMode="auto">
            <a:xfrm>
              <a:off x="-301523" y="2365398"/>
              <a:ext cx="379991" cy="306156"/>
            </a:xfrm>
            <a:custGeom>
              <a:avLst/>
              <a:gdLst>
                <a:gd name="T0" fmla="*/ 2147483646 w 7097"/>
                <a:gd name="T1" fmla="*/ 2147483646 h 5718"/>
                <a:gd name="T2" fmla="*/ 2147483646 w 7097"/>
                <a:gd name="T3" fmla="*/ 2147483646 h 5718"/>
                <a:gd name="T4" fmla="*/ 2147483646 w 7097"/>
                <a:gd name="T5" fmla="*/ 2147483646 h 5718"/>
                <a:gd name="T6" fmla="*/ 2147483646 w 7097"/>
                <a:gd name="T7" fmla="*/ 2147483646 h 5718"/>
                <a:gd name="T8" fmla="*/ 2147483646 w 7097"/>
                <a:gd name="T9" fmla="*/ 2147483646 h 5718"/>
                <a:gd name="T10" fmla="*/ 2147483646 w 7097"/>
                <a:gd name="T11" fmla="*/ 2147483646 h 5718"/>
                <a:gd name="T12" fmla="*/ 2147483646 w 7097"/>
                <a:gd name="T13" fmla="*/ 2147483646 h 5718"/>
                <a:gd name="T14" fmla="*/ 2147483646 w 7097"/>
                <a:gd name="T15" fmla="*/ 2147483646 h 5718"/>
                <a:gd name="T16" fmla="*/ 2147483646 w 7097"/>
                <a:gd name="T17" fmla="*/ 2147483646 h 5718"/>
                <a:gd name="T18" fmla="*/ 2147483646 w 7097"/>
                <a:gd name="T19" fmla="*/ 2147483646 h 5718"/>
                <a:gd name="T20" fmla="*/ 2147483646 w 7097"/>
                <a:gd name="T21" fmla="*/ 2147483646 h 571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7097" h="5718" extrusionOk="0">
                  <a:moveTo>
                    <a:pt x="7059" y="1"/>
                  </a:moveTo>
                  <a:cubicBezTo>
                    <a:pt x="7053" y="1"/>
                    <a:pt x="7047" y="3"/>
                    <a:pt x="7039" y="10"/>
                  </a:cubicBezTo>
                  <a:cubicBezTo>
                    <a:pt x="5941" y="922"/>
                    <a:pt x="4755" y="1760"/>
                    <a:pt x="3643" y="2666"/>
                  </a:cubicBezTo>
                  <a:cubicBezTo>
                    <a:pt x="2450" y="3639"/>
                    <a:pt x="1271" y="4673"/>
                    <a:pt x="34" y="5586"/>
                  </a:cubicBezTo>
                  <a:cubicBezTo>
                    <a:pt x="0" y="5609"/>
                    <a:pt x="0" y="5680"/>
                    <a:pt x="31" y="5707"/>
                  </a:cubicBezTo>
                  <a:cubicBezTo>
                    <a:pt x="37" y="5714"/>
                    <a:pt x="45" y="5717"/>
                    <a:pt x="55" y="5717"/>
                  </a:cubicBezTo>
                  <a:cubicBezTo>
                    <a:pt x="60" y="5717"/>
                    <a:pt x="65" y="5716"/>
                    <a:pt x="72" y="5714"/>
                  </a:cubicBezTo>
                  <a:cubicBezTo>
                    <a:pt x="1427" y="5146"/>
                    <a:pt x="2650" y="3862"/>
                    <a:pt x="3779" y="2946"/>
                  </a:cubicBezTo>
                  <a:cubicBezTo>
                    <a:pt x="4907" y="2030"/>
                    <a:pt x="5964" y="1030"/>
                    <a:pt x="7076" y="107"/>
                  </a:cubicBezTo>
                  <a:cubicBezTo>
                    <a:pt x="7097" y="91"/>
                    <a:pt x="7097" y="57"/>
                    <a:pt x="7090" y="33"/>
                  </a:cubicBezTo>
                  <a:cubicBezTo>
                    <a:pt x="7083" y="14"/>
                    <a:pt x="7073" y="1"/>
                    <a:pt x="7059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grpSp>
        <p:nvGrpSpPr>
          <p:cNvPr id="51" name="Google Shape;56;p2">
            <a:extLst>
              <a:ext uri="{FF2B5EF4-FFF2-40B4-BE49-F238E27FC236}">
                <a16:creationId xmlns:a16="http://schemas.microsoft.com/office/drawing/2014/main" id="{382C4580-1D0D-47C9-BD91-AD5B4C2085A3}"/>
              </a:ext>
            </a:extLst>
          </p:cNvPr>
          <p:cNvGrpSpPr>
            <a:grpSpLocks/>
          </p:cNvGrpSpPr>
          <p:nvPr/>
        </p:nvGrpSpPr>
        <p:grpSpPr bwMode="auto">
          <a:xfrm>
            <a:off x="184150" y="4371975"/>
            <a:ext cx="1214438" cy="981075"/>
            <a:chOff x="478326" y="2825649"/>
            <a:chExt cx="1012293" cy="613511"/>
          </a:xfrm>
        </p:grpSpPr>
        <p:sp>
          <p:nvSpPr>
            <p:cNvPr id="52" name="Google Shape;57;p2">
              <a:extLst>
                <a:ext uri="{FF2B5EF4-FFF2-40B4-BE49-F238E27FC236}">
                  <a16:creationId xmlns:a16="http://schemas.microsoft.com/office/drawing/2014/main" id="{971A57A4-85D4-41A8-AA30-0C7E07274C93}"/>
                </a:ext>
              </a:extLst>
            </p:cNvPr>
            <p:cNvSpPr>
              <a:spLocks/>
            </p:cNvSpPr>
            <p:nvPr/>
          </p:nvSpPr>
          <p:spPr bwMode="auto">
            <a:xfrm>
              <a:off x="564423" y="2973101"/>
              <a:ext cx="778453" cy="442090"/>
            </a:xfrm>
            <a:custGeom>
              <a:avLst/>
              <a:gdLst>
                <a:gd name="T0" fmla="*/ 2147483646 w 19195"/>
                <a:gd name="T1" fmla="*/ 2147483646 h 10901"/>
                <a:gd name="T2" fmla="*/ 0 w 19195"/>
                <a:gd name="T3" fmla="*/ 2147483646 h 10901"/>
                <a:gd name="T4" fmla="*/ 2147483646 w 19195"/>
                <a:gd name="T5" fmla="*/ 2147483646 h 10901"/>
                <a:gd name="T6" fmla="*/ 2147483646 w 19195"/>
                <a:gd name="T7" fmla="*/ 2147483646 h 10901"/>
                <a:gd name="T8" fmla="*/ 2147483646 w 19195"/>
                <a:gd name="T9" fmla="*/ 2147483646 h 10901"/>
                <a:gd name="T10" fmla="*/ 2147483646 w 19195"/>
                <a:gd name="T11" fmla="*/ 2147483646 h 10901"/>
                <a:gd name="T12" fmla="*/ 2147483646 w 19195"/>
                <a:gd name="T13" fmla="*/ 2147483646 h 10901"/>
                <a:gd name="T14" fmla="*/ 2147483646 w 19195"/>
                <a:gd name="T15" fmla="*/ 2147483646 h 10901"/>
                <a:gd name="T16" fmla="*/ 2147483646 w 19195"/>
                <a:gd name="T17" fmla="*/ 2147483646 h 10901"/>
                <a:gd name="T18" fmla="*/ 2147483646 w 19195"/>
                <a:gd name="T19" fmla="*/ 2147483646 h 10901"/>
                <a:gd name="T20" fmla="*/ 2147483646 w 19195"/>
                <a:gd name="T21" fmla="*/ 2147483646 h 10901"/>
                <a:gd name="T22" fmla="*/ 2147483646 w 19195"/>
                <a:gd name="T23" fmla="*/ 2147483646 h 10901"/>
                <a:gd name="T24" fmla="*/ 2147483646 w 19195"/>
                <a:gd name="T25" fmla="*/ 2147483646 h 10901"/>
                <a:gd name="T26" fmla="*/ 2147483646 w 19195"/>
                <a:gd name="T27" fmla="*/ 2147483646 h 1090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9195" h="10901" extrusionOk="0">
                  <a:moveTo>
                    <a:pt x="10311" y="1"/>
                  </a:moveTo>
                  <a:cubicBezTo>
                    <a:pt x="6378" y="1"/>
                    <a:pt x="2305" y="2415"/>
                    <a:pt x="0" y="5483"/>
                  </a:cubicBezTo>
                  <a:lnTo>
                    <a:pt x="2622" y="7052"/>
                  </a:lnTo>
                  <a:cubicBezTo>
                    <a:pt x="2835" y="6649"/>
                    <a:pt x="2977" y="6220"/>
                    <a:pt x="3257" y="5848"/>
                  </a:cubicBezTo>
                  <a:cubicBezTo>
                    <a:pt x="3558" y="5453"/>
                    <a:pt x="3917" y="5078"/>
                    <a:pt x="4288" y="4750"/>
                  </a:cubicBezTo>
                  <a:cubicBezTo>
                    <a:pt x="4907" y="4206"/>
                    <a:pt x="5637" y="3800"/>
                    <a:pt x="6397" y="3490"/>
                  </a:cubicBezTo>
                  <a:cubicBezTo>
                    <a:pt x="7606" y="3002"/>
                    <a:pt x="8893" y="2692"/>
                    <a:pt x="10192" y="2692"/>
                  </a:cubicBezTo>
                  <a:cubicBezTo>
                    <a:pt x="10560" y="2692"/>
                    <a:pt x="10929" y="2717"/>
                    <a:pt x="11297" y="2769"/>
                  </a:cubicBezTo>
                  <a:cubicBezTo>
                    <a:pt x="14906" y="3290"/>
                    <a:pt x="18147" y="6913"/>
                    <a:pt x="17123" y="10653"/>
                  </a:cubicBezTo>
                  <a:lnTo>
                    <a:pt x="19194" y="10900"/>
                  </a:lnTo>
                  <a:cubicBezTo>
                    <a:pt x="19083" y="9636"/>
                    <a:pt x="19144" y="8349"/>
                    <a:pt x="18968" y="7078"/>
                  </a:cubicBezTo>
                  <a:cubicBezTo>
                    <a:pt x="18792" y="5808"/>
                    <a:pt x="18224" y="4675"/>
                    <a:pt x="17481" y="3641"/>
                  </a:cubicBezTo>
                  <a:cubicBezTo>
                    <a:pt x="16129" y="1766"/>
                    <a:pt x="14115" y="516"/>
                    <a:pt x="11834" y="127"/>
                  </a:cubicBezTo>
                  <a:cubicBezTo>
                    <a:pt x="11331" y="41"/>
                    <a:pt x="10822" y="1"/>
                    <a:pt x="103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3" name="Google Shape;58;p2">
              <a:extLst>
                <a:ext uri="{FF2B5EF4-FFF2-40B4-BE49-F238E27FC236}">
                  <a16:creationId xmlns:a16="http://schemas.microsoft.com/office/drawing/2014/main" id="{A1FA47B7-87CF-4041-9CCF-0E7E73120599}"/>
                </a:ext>
              </a:extLst>
            </p:cNvPr>
            <p:cNvSpPr/>
            <p:nvPr/>
          </p:nvSpPr>
          <p:spPr>
            <a:xfrm>
              <a:off x="478326" y="2825649"/>
              <a:ext cx="1012293" cy="589685"/>
            </a:xfrm>
            <a:custGeom>
              <a:avLst/>
              <a:gdLst/>
              <a:ahLst/>
              <a:cxnLst/>
              <a:rect l="l" t="t" r="r" b="b"/>
              <a:pathLst>
                <a:path w="24961" h="14541" extrusionOk="0">
                  <a:moveTo>
                    <a:pt x="13876" y="1"/>
                  </a:moveTo>
                  <a:cubicBezTo>
                    <a:pt x="11718" y="1"/>
                    <a:pt x="9551" y="531"/>
                    <a:pt x="7523" y="1235"/>
                  </a:cubicBezTo>
                  <a:cubicBezTo>
                    <a:pt x="5904" y="1796"/>
                    <a:pt x="4268" y="2533"/>
                    <a:pt x="2964" y="3672"/>
                  </a:cubicBezTo>
                  <a:cubicBezTo>
                    <a:pt x="1880" y="4621"/>
                    <a:pt x="963" y="5696"/>
                    <a:pt x="1" y="6750"/>
                  </a:cubicBezTo>
                  <a:lnTo>
                    <a:pt x="1964" y="8684"/>
                  </a:lnTo>
                  <a:cubicBezTo>
                    <a:pt x="2420" y="7856"/>
                    <a:pt x="3178" y="7183"/>
                    <a:pt x="3877" y="6581"/>
                  </a:cubicBezTo>
                  <a:cubicBezTo>
                    <a:pt x="4836" y="5764"/>
                    <a:pt x="5847" y="5023"/>
                    <a:pt x="6969" y="4443"/>
                  </a:cubicBezTo>
                  <a:cubicBezTo>
                    <a:pt x="8688" y="3546"/>
                    <a:pt x="10578" y="3001"/>
                    <a:pt x="12495" y="3001"/>
                  </a:cubicBezTo>
                  <a:cubicBezTo>
                    <a:pt x="13201" y="3001"/>
                    <a:pt x="13910" y="3075"/>
                    <a:pt x="14616" y="3233"/>
                  </a:cubicBezTo>
                  <a:cubicBezTo>
                    <a:pt x="17096" y="3787"/>
                    <a:pt x="19178" y="5318"/>
                    <a:pt x="20513" y="7467"/>
                  </a:cubicBezTo>
                  <a:cubicBezTo>
                    <a:pt x="21753" y="9471"/>
                    <a:pt x="22189" y="12198"/>
                    <a:pt x="21689" y="14540"/>
                  </a:cubicBezTo>
                  <a:lnTo>
                    <a:pt x="24311" y="14286"/>
                  </a:lnTo>
                  <a:cubicBezTo>
                    <a:pt x="24298" y="14256"/>
                    <a:pt x="24291" y="14225"/>
                    <a:pt x="24298" y="14199"/>
                  </a:cubicBezTo>
                  <a:cubicBezTo>
                    <a:pt x="24960" y="11140"/>
                    <a:pt x="24923" y="8166"/>
                    <a:pt x="23287" y="5396"/>
                  </a:cubicBezTo>
                  <a:cubicBezTo>
                    <a:pt x="21814" y="2895"/>
                    <a:pt x="19506" y="1040"/>
                    <a:pt x="16671" y="330"/>
                  </a:cubicBezTo>
                  <a:cubicBezTo>
                    <a:pt x="15749" y="101"/>
                    <a:pt x="14813" y="1"/>
                    <a:pt x="1387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algn="ctr"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54" name="Google Shape;59;p2">
              <a:extLst>
                <a:ext uri="{FF2B5EF4-FFF2-40B4-BE49-F238E27FC236}">
                  <a16:creationId xmlns:a16="http://schemas.microsoft.com/office/drawing/2014/main" id="{439844D0-CBE4-4DDE-85A1-8356CE5BE716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232" y="3102020"/>
              <a:ext cx="581396" cy="301932"/>
            </a:xfrm>
            <a:custGeom>
              <a:avLst/>
              <a:gdLst>
                <a:gd name="T0" fmla="*/ 2147483646 w 14336"/>
                <a:gd name="T1" fmla="*/ 2147483646 h 7445"/>
                <a:gd name="T2" fmla="*/ 2147483646 w 14336"/>
                <a:gd name="T3" fmla="*/ 2147483646 h 7445"/>
                <a:gd name="T4" fmla="*/ 2147483646 w 14336"/>
                <a:gd name="T5" fmla="*/ 2147483646 h 7445"/>
                <a:gd name="T6" fmla="*/ 2147483646 w 14336"/>
                <a:gd name="T7" fmla="*/ 2147483646 h 7445"/>
                <a:gd name="T8" fmla="*/ 2147483646 w 14336"/>
                <a:gd name="T9" fmla="*/ 2147483646 h 7445"/>
                <a:gd name="T10" fmla="*/ 2147483646 w 14336"/>
                <a:gd name="T11" fmla="*/ 2147483646 h 7445"/>
                <a:gd name="T12" fmla="*/ 2147483646 w 14336"/>
                <a:gd name="T13" fmla="*/ 2147483646 h 7445"/>
                <a:gd name="T14" fmla="*/ 2147483646 w 14336"/>
                <a:gd name="T15" fmla="*/ 2147483646 h 7445"/>
                <a:gd name="T16" fmla="*/ 2147483646 w 14336"/>
                <a:gd name="T17" fmla="*/ 2147483646 h 7445"/>
                <a:gd name="T18" fmla="*/ 2147483646 w 14336"/>
                <a:gd name="T19" fmla="*/ 2147483646 h 7445"/>
                <a:gd name="T20" fmla="*/ 2147483646 w 14336"/>
                <a:gd name="T21" fmla="*/ 2147483646 h 744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4336" h="7445" extrusionOk="0">
                  <a:moveTo>
                    <a:pt x="7281" y="1"/>
                  </a:moveTo>
                  <a:cubicBezTo>
                    <a:pt x="5940" y="1"/>
                    <a:pt x="4608" y="356"/>
                    <a:pt x="3380" y="902"/>
                  </a:cubicBezTo>
                  <a:cubicBezTo>
                    <a:pt x="2619" y="1237"/>
                    <a:pt x="1950" y="1703"/>
                    <a:pt x="1346" y="2271"/>
                  </a:cubicBezTo>
                  <a:cubicBezTo>
                    <a:pt x="799" y="2784"/>
                    <a:pt x="470" y="3440"/>
                    <a:pt x="1" y="3990"/>
                  </a:cubicBezTo>
                  <a:lnTo>
                    <a:pt x="1940" y="5055"/>
                  </a:lnTo>
                  <a:cubicBezTo>
                    <a:pt x="1940" y="5055"/>
                    <a:pt x="4024" y="2240"/>
                    <a:pt x="6947" y="2240"/>
                  </a:cubicBezTo>
                  <a:cubicBezTo>
                    <a:pt x="7324" y="2240"/>
                    <a:pt x="7716" y="2287"/>
                    <a:pt x="8118" y="2393"/>
                  </a:cubicBezTo>
                  <a:cubicBezTo>
                    <a:pt x="12690" y="3592"/>
                    <a:pt x="11322" y="7248"/>
                    <a:pt x="11322" y="7248"/>
                  </a:cubicBezTo>
                  <a:lnTo>
                    <a:pt x="13964" y="7444"/>
                  </a:lnTo>
                  <a:cubicBezTo>
                    <a:pt x="14335" y="3920"/>
                    <a:pt x="11913" y="625"/>
                    <a:pt x="8385" y="84"/>
                  </a:cubicBezTo>
                  <a:cubicBezTo>
                    <a:pt x="8018" y="28"/>
                    <a:pt x="7649" y="1"/>
                    <a:pt x="72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5" name="Google Shape;60;p2">
              <a:extLst>
                <a:ext uri="{FF2B5EF4-FFF2-40B4-BE49-F238E27FC236}">
                  <a16:creationId xmlns:a16="http://schemas.microsoft.com/office/drawing/2014/main" id="{E01422BD-F740-4645-9800-4383A4E40BDA}"/>
                </a:ext>
              </a:extLst>
            </p:cNvPr>
            <p:cNvSpPr>
              <a:spLocks/>
            </p:cNvSpPr>
            <p:nvPr/>
          </p:nvSpPr>
          <p:spPr bwMode="auto">
            <a:xfrm>
              <a:off x="663416" y="3082230"/>
              <a:ext cx="636957" cy="337093"/>
            </a:xfrm>
            <a:custGeom>
              <a:avLst/>
              <a:gdLst>
                <a:gd name="T0" fmla="*/ 2147483646 w 15706"/>
                <a:gd name="T1" fmla="*/ 2147483646 h 8312"/>
                <a:gd name="T2" fmla="*/ 2147483646 w 15706"/>
                <a:gd name="T3" fmla="*/ 2147483646 h 8312"/>
                <a:gd name="T4" fmla="*/ 2147483646 w 15706"/>
                <a:gd name="T5" fmla="*/ 2147483646 h 8312"/>
                <a:gd name="T6" fmla="*/ 2147483646 w 15706"/>
                <a:gd name="T7" fmla="*/ 2147483646 h 8312"/>
                <a:gd name="T8" fmla="*/ 2147483646 w 15706"/>
                <a:gd name="T9" fmla="*/ 2147483646 h 8312"/>
                <a:gd name="T10" fmla="*/ 2147483646 w 15706"/>
                <a:gd name="T11" fmla="*/ 2147483646 h 8312"/>
                <a:gd name="T12" fmla="*/ 2147483646 w 15706"/>
                <a:gd name="T13" fmla="*/ 2147483646 h 8312"/>
                <a:gd name="T14" fmla="*/ 2147483646 w 15706"/>
                <a:gd name="T15" fmla="*/ 2147483646 h 8312"/>
                <a:gd name="T16" fmla="*/ 2147483646 w 15706"/>
                <a:gd name="T17" fmla="*/ 2147483646 h 8312"/>
                <a:gd name="T18" fmla="*/ 2147483646 w 15706"/>
                <a:gd name="T19" fmla="*/ 2147483646 h 8312"/>
                <a:gd name="T20" fmla="*/ 2147483646 w 15706"/>
                <a:gd name="T21" fmla="*/ 2147483646 h 8312"/>
                <a:gd name="T22" fmla="*/ 2147483646 w 15706"/>
                <a:gd name="T23" fmla="*/ 2147483646 h 8312"/>
                <a:gd name="T24" fmla="*/ 2147483646 w 15706"/>
                <a:gd name="T25" fmla="*/ 2147483646 h 8312"/>
                <a:gd name="T26" fmla="*/ 2147483646 w 15706"/>
                <a:gd name="T27" fmla="*/ 2147483646 h 8312"/>
                <a:gd name="T28" fmla="*/ 2147483646 w 15706"/>
                <a:gd name="T29" fmla="*/ 2147483646 h 8312"/>
                <a:gd name="T30" fmla="*/ 2147483646 w 15706"/>
                <a:gd name="T31" fmla="*/ 2147483646 h 8312"/>
                <a:gd name="T32" fmla="*/ 2147483646 w 15706"/>
                <a:gd name="T33" fmla="*/ 2147483646 h 8312"/>
                <a:gd name="T34" fmla="*/ 2147483646 w 15706"/>
                <a:gd name="T35" fmla="*/ 2147483646 h 8312"/>
                <a:gd name="T36" fmla="*/ 2147483646 w 15706"/>
                <a:gd name="T37" fmla="*/ 2147483646 h 8312"/>
                <a:gd name="T38" fmla="*/ 2147483646 w 15706"/>
                <a:gd name="T39" fmla="*/ 2147483646 h 8312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15706" h="8312" extrusionOk="0">
                  <a:moveTo>
                    <a:pt x="7751" y="1"/>
                  </a:moveTo>
                  <a:cubicBezTo>
                    <a:pt x="6452" y="1"/>
                    <a:pt x="5165" y="311"/>
                    <a:pt x="3956" y="799"/>
                  </a:cubicBezTo>
                  <a:cubicBezTo>
                    <a:pt x="3196" y="1109"/>
                    <a:pt x="2466" y="1515"/>
                    <a:pt x="1847" y="2059"/>
                  </a:cubicBezTo>
                  <a:cubicBezTo>
                    <a:pt x="1476" y="2387"/>
                    <a:pt x="1117" y="2762"/>
                    <a:pt x="816" y="3157"/>
                  </a:cubicBezTo>
                  <a:cubicBezTo>
                    <a:pt x="536" y="3529"/>
                    <a:pt x="394" y="3958"/>
                    <a:pt x="181" y="4361"/>
                  </a:cubicBezTo>
                  <a:cubicBezTo>
                    <a:pt x="134" y="4448"/>
                    <a:pt x="86" y="4536"/>
                    <a:pt x="29" y="4620"/>
                  </a:cubicBezTo>
                  <a:cubicBezTo>
                    <a:pt x="1" y="4663"/>
                    <a:pt x="42" y="4780"/>
                    <a:pt x="93" y="4780"/>
                  </a:cubicBezTo>
                  <a:cubicBezTo>
                    <a:pt x="103" y="4780"/>
                    <a:pt x="113" y="4776"/>
                    <a:pt x="124" y="4766"/>
                  </a:cubicBezTo>
                  <a:cubicBezTo>
                    <a:pt x="219" y="4675"/>
                    <a:pt x="306" y="4580"/>
                    <a:pt x="391" y="4478"/>
                  </a:cubicBezTo>
                  <a:cubicBezTo>
                    <a:pt x="860" y="3928"/>
                    <a:pt x="1189" y="3272"/>
                    <a:pt x="1736" y="2759"/>
                  </a:cubicBezTo>
                  <a:cubicBezTo>
                    <a:pt x="2340" y="2191"/>
                    <a:pt x="3009" y="1725"/>
                    <a:pt x="3770" y="1390"/>
                  </a:cubicBezTo>
                  <a:cubicBezTo>
                    <a:pt x="4998" y="844"/>
                    <a:pt x="6330" y="489"/>
                    <a:pt x="7671" y="489"/>
                  </a:cubicBezTo>
                  <a:cubicBezTo>
                    <a:pt x="8039" y="489"/>
                    <a:pt x="8408" y="516"/>
                    <a:pt x="8775" y="572"/>
                  </a:cubicBezTo>
                  <a:cubicBezTo>
                    <a:pt x="12303" y="1113"/>
                    <a:pt x="14725" y="4408"/>
                    <a:pt x="14354" y="7932"/>
                  </a:cubicBezTo>
                  <a:cubicBezTo>
                    <a:pt x="14348" y="7993"/>
                    <a:pt x="14343" y="8057"/>
                    <a:pt x="14337" y="8118"/>
                  </a:cubicBezTo>
                  <a:cubicBezTo>
                    <a:pt x="14325" y="8201"/>
                    <a:pt x="14437" y="8312"/>
                    <a:pt x="14520" y="8312"/>
                  </a:cubicBezTo>
                  <a:cubicBezTo>
                    <a:pt x="14552" y="8312"/>
                    <a:pt x="14580" y="8295"/>
                    <a:pt x="14594" y="8254"/>
                  </a:cubicBezTo>
                  <a:cubicBezTo>
                    <a:pt x="14627" y="8159"/>
                    <a:pt x="14655" y="8061"/>
                    <a:pt x="14682" y="7962"/>
                  </a:cubicBezTo>
                  <a:cubicBezTo>
                    <a:pt x="15706" y="4222"/>
                    <a:pt x="12465" y="599"/>
                    <a:pt x="8856" y="78"/>
                  </a:cubicBezTo>
                  <a:cubicBezTo>
                    <a:pt x="8488" y="26"/>
                    <a:pt x="8119" y="1"/>
                    <a:pt x="7751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6" name="Google Shape;61;p2">
              <a:extLst>
                <a:ext uri="{FF2B5EF4-FFF2-40B4-BE49-F238E27FC236}">
                  <a16:creationId xmlns:a16="http://schemas.microsoft.com/office/drawing/2014/main" id="{4319B476-F42C-457F-BF34-246B5E9FF908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390" y="2947350"/>
              <a:ext cx="830810" cy="491810"/>
            </a:xfrm>
            <a:custGeom>
              <a:avLst/>
              <a:gdLst>
                <a:gd name="T0" fmla="*/ 2147483646 w 20486"/>
                <a:gd name="T1" fmla="*/ 0 h 12127"/>
                <a:gd name="T2" fmla="*/ 2147483646 w 20486"/>
                <a:gd name="T3" fmla="*/ 2147483646 h 12127"/>
                <a:gd name="T4" fmla="*/ 2147483646 w 20486"/>
                <a:gd name="T5" fmla="*/ 2147483646 h 12127"/>
                <a:gd name="T6" fmla="*/ 2147483646 w 20486"/>
                <a:gd name="T7" fmla="*/ 2147483646 h 12127"/>
                <a:gd name="T8" fmla="*/ 2147483646 w 20486"/>
                <a:gd name="T9" fmla="*/ 2147483646 h 12127"/>
                <a:gd name="T10" fmla="*/ 2147483646 w 20486"/>
                <a:gd name="T11" fmla="*/ 2147483646 h 12127"/>
                <a:gd name="T12" fmla="*/ 2147483646 w 20486"/>
                <a:gd name="T13" fmla="*/ 2147483646 h 12127"/>
                <a:gd name="T14" fmla="*/ 2147483646 w 20486"/>
                <a:gd name="T15" fmla="*/ 2147483646 h 12127"/>
                <a:gd name="T16" fmla="*/ 2147483646 w 20486"/>
                <a:gd name="T17" fmla="*/ 2147483646 h 12127"/>
                <a:gd name="T18" fmla="*/ 2147483646 w 20486"/>
                <a:gd name="T19" fmla="*/ 2147483646 h 12127"/>
                <a:gd name="T20" fmla="*/ 2147483646 w 20486"/>
                <a:gd name="T21" fmla="*/ 2147483646 h 12127"/>
                <a:gd name="T22" fmla="*/ 2147483646 w 20486"/>
                <a:gd name="T23" fmla="*/ 2147483646 h 12127"/>
                <a:gd name="T24" fmla="*/ 2147483646 w 20486"/>
                <a:gd name="T25" fmla="*/ 2147483646 h 12127"/>
                <a:gd name="T26" fmla="*/ 2147483646 w 20486"/>
                <a:gd name="T27" fmla="*/ 2147483646 h 12127"/>
                <a:gd name="T28" fmla="*/ 2147483646 w 20486"/>
                <a:gd name="T29" fmla="*/ 2147483646 h 12127"/>
                <a:gd name="T30" fmla="*/ 2147483646 w 20486"/>
                <a:gd name="T31" fmla="*/ 2147483646 h 12127"/>
                <a:gd name="T32" fmla="*/ 2147483646 w 20486"/>
                <a:gd name="T33" fmla="*/ 2147483646 h 12127"/>
                <a:gd name="T34" fmla="*/ 2147483646 w 20486"/>
                <a:gd name="T35" fmla="*/ 2147483646 h 12127"/>
                <a:gd name="T36" fmla="*/ 2147483646 w 20486"/>
                <a:gd name="T37" fmla="*/ 2147483646 h 12127"/>
                <a:gd name="T38" fmla="*/ 2147483646 w 20486"/>
                <a:gd name="T39" fmla="*/ 0 h 1212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20486" h="12127" extrusionOk="0">
                  <a:moveTo>
                    <a:pt x="10792" y="0"/>
                  </a:moveTo>
                  <a:cubicBezTo>
                    <a:pt x="8875" y="0"/>
                    <a:pt x="6985" y="545"/>
                    <a:pt x="5266" y="1442"/>
                  </a:cubicBezTo>
                  <a:cubicBezTo>
                    <a:pt x="4144" y="2022"/>
                    <a:pt x="3133" y="2763"/>
                    <a:pt x="2174" y="3580"/>
                  </a:cubicBezTo>
                  <a:cubicBezTo>
                    <a:pt x="1475" y="4182"/>
                    <a:pt x="717" y="4855"/>
                    <a:pt x="261" y="5683"/>
                  </a:cubicBezTo>
                  <a:cubicBezTo>
                    <a:pt x="173" y="5845"/>
                    <a:pt x="92" y="6010"/>
                    <a:pt x="31" y="6186"/>
                  </a:cubicBezTo>
                  <a:cubicBezTo>
                    <a:pt x="1" y="6269"/>
                    <a:pt x="97" y="6371"/>
                    <a:pt x="182" y="6371"/>
                  </a:cubicBezTo>
                  <a:cubicBezTo>
                    <a:pt x="210" y="6371"/>
                    <a:pt x="237" y="6360"/>
                    <a:pt x="258" y="6331"/>
                  </a:cubicBezTo>
                  <a:cubicBezTo>
                    <a:pt x="308" y="6260"/>
                    <a:pt x="366" y="6193"/>
                    <a:pt x="420" y="6118"/>
                  </a:cubicBezTo>
                  <a:cubicBezTo>
                    <a:pt x="2725" y="3050"/>
                    <a:pt x="6798" y="636"/>
                    <a:pt x="10731" y="636"/>
                  </a:cubicBezTo>
                  <a:cubicBezTo>
                    <a:pt x="11242" y="636"/>
                    <a:pt x="11751" y="676"/>
                    <a:pt x="12254" y="762"/>
                  </a:cubicBezTo>
                  <a:cubicBezTo>
                    <a:pt x="14535" y="1151"/>
                    <a:pt x="16549" y="2401"/>
                    <a:pt x="17901" y="4276"/>
                  </a:cubicBezTo>
                  <a:cubicBezTo>
                    <a:pt x="18644" y="5310"/>
                    <a:pt x="19212" y="6443"/>
                    <a:pt x="19388" y="7713"/>
                  </a:cubicBezTo>
                  <a:cubicBezTo>
                    <a:pt x="19564" y="8984"/>
                    <a:pt x="19503" y="10271"/>
                    <a:pt x="19614" y="11535"/>
                  </a:cubicBezTo>
                  <a:cubicBezTo>
                    <a:pt x="19628" y="11691"/>
                    <a:pt x="19645" y="11843"/>
                    <a:pt x="19665" y="11998"/>
                  </a:cubicBezTo>
                  <a:cubicBezTo>
                    <a:pt x="19672" y="12053"/>
                    <a:pt x="19748" y="12126"/>
                    <a:pt x="19806" y="12126"/>
                  </a:cubicBezTo>
                  <a:cubicBezTo>
                    <a:pt x="19834" y="12126"/>
                    <a:pt x="19857" y="12110"/>
                    <a:pt x="19868" y="12070"/>
                  </a:cubicBezTo>
                  <a:cubicBezTo>
                    <a:pt x="19918" y="11897"/>
                    <a:pt x="19949" y="11718"/>
                    <a:pt x="19986" y="11539"/>
                  </a:cubicBezTo>
                  <a:cubicBezTo>
                    <a:pt x="20486" y="9197"/>
                    <a:pt x="20050" y="6470"/>
                    <a:pt x="18810" y="4466"/>
                  </a:cubicBezTo>
                  <a:cubicBezTo>
                    <a:pt x="17475" y="2317"/>
                    <a:pt x="15393" y="786"/>
                    <a:pt x="12913" y="232"/>
                  </a:cubicBezTo>
                  <a:cubicBezTo>
                    <a:pt x="12207" y="74"/>
                    <a:pt x="11498" y="0"/>
                    <a:pt x="10792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57" name="Google Shape;62;p2">
            <a:extLst>
              <a:ext uri="{FF2B5EF4-FFF2-40B4-BE49-F238E27FC236}">
                <a16:creationId xmlns:a16="http://schemas.microsoft.com/office/drawing/2014/main" id="{BCDC848D-1DB7-4713-9F3B-2733752E6BE0}"/>
              </a:ext>
            </a:extLst>
          </p:cNvPr>
          <p:cNvSpPr/>
          <p:nvPr/>
        </p:nvSpPr>
        <p:spPr>
          <a:xfrm>
            <a:off x="2530475" y="725488"/>
            <a:ext cx="249238" cy="323850"/>
          </a:xfrm>
          <a:custGeom>
            <a:avLst/>
            <a:gdLst/>
            <a:ahLst/>
            <a:cxnLst/>
            <a:rect l="l" t="t" r="r" b="b"/>
            <a:pathLst>
              <a:path w="12626" h="12209" extrusionOk="0">
                <a:moveTo>
                  <a:pt x="7838" y="1"/>
                </a:moveTo>
                <a:cubicBezTo>
                  <a:pt x="7407" y="1"/>
                  <a:pt x="6953" y="46"/>
                  <a:pt x="6478" y="142"/>
                </a:cubicBezTo>
                <a:cubicBezTo>
                  <a:pt x="2964" y="848"/>
                  <a:pt x="1" y="5264"/>
                  <a:pt x="2011" y="9188"/>
                </a:cubicBezTo>
                <a:cubicBezTo>
                  <a:pt x="3194" y="11498"/>
                  <a:pt x="5114" y="12208"/>
                  <a:pt x="6853" y="12208"/>
                </a:cubicBezTo>
                <a:cubicBezTo>
                  <a:pt x="8487" y="12208"/>
                  <a:pt x="9962" y="11580"/>
                  <a:pt x="10513" y="11063"/>
                </a:cubicBezTo>
                <a:lnTo>
                  <a:pt x="10513" y="11063"/>
                </a:lnTo>
                <a:cubicBezTo>
                  <a:pt x="10513" y="11063"/>
                  <a:pt x="10409" y="11077"/>
                  <a:pt x="10233" y="11077"/>
                </a:cubicBezTo>
                <a:cubicBezTo>
                  <a:pt x="9592" y="11077"/>
                  <a:pt x="8002" y="10893"/>
                  <a:pt x="7087" y="9188"/>
                </a:cubicBezTo>
                <a:cubicBezTo>
                  <a:pt x="5918" y="7015"/>
                  <a:pt x="6810" y="4052"/>
                  <a:pt x="9162" y="3335"/>
                </a:cubicBezTo>
                <a:cubicBezTo>
                  <a:pt x="9590" y="3204"/>
                  <a:pt x="9976" y="3151"/>
                  <a:pt x="10323" y="3151"/>
                </a:cubicBezTo>
                <a:cubicBezTo>
                  <a:pt x="11879" y="3151"/>
                  <a:pt x="12625" y="4227"/>
                  <a:pt x="12625" y="4227"/>
                </a:cubicBezTo>
                <a:cubicBezTo>
                  <a:pt x="12276" y="1748"/>
                  <a:pt x="10504" y="1"/>
                  <a:pt x="783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 algn="ctr" eaLnBrk="1" hangingPunct="1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58" name="Google Shape;63;p2">
            <a:extLst>
              <a:ext uri="{FF2B5EF4-FFF2-40B4-BE49-F238E27FC236}">
                <a16:creationId xmlns:a16="http://schemas.microsoft.com/office/drawing/2014/main" id="{56014ED3-5111-4317-8585-668A862C8197}"/>
              </a:ext>
            </a:extLst>
          </p:cNvPr>
          <p:cNvSpPr/>
          <p:nvPr/>
        </p:nvSpPr>
        <p:spPr>
          <a:xfrm>
            <a:off x="225425" y="309563"/>
            <a:ext cx="393700" cy="457200"/>
          </a:xfrm>
          <a:custGeom>
            <a:avLst/>
            <a:gdLst/>
            <a:ahLst/>
            <a:cxnLst/>
            <a:rect l="l" t="t" r="r" b="b"/>
            <a:pathLst>
              <a:path w="8119" h="7056" extrusionOk="0">
                <a:moveTo>
                  <a:pt x="4366" y="0"/>
                </a:moveTo>
                <a:cubicBezTo>
                  <a:pt x="4363" y="0"/>
                  <a:pt x="4360" y="0"/>
                  <a:pt x="4357" y="0"/>
                </a:cubicBezTo>
                <a:cubicBezTo>
                  <a:pt x="3867" y="24"/>
                  <a:pt x="3232" y="2454"/>
                  <a:pt x="3232" y="2454"/>
                </a:cubicBezTo>
                <a:cubicBezTo>
                  <a:pt x="3232" y="2454"/>
                  <a:pt x="2054" y="2337"/>
                  <a:pt x="1183" y="2337"/>
                </a:cubicBezTo>
                <a:cubicBezTo>
                  <a:pt x="748" y="2337"/>
                  <a:pt x="389" y="2366"/>
                  <a:pt x="292" y="2454"/>
                </a:cubicBezTo>
                <a:cubicBezTo>
                  <a:pt x="1" y="2721"/>
                  <a:pt x="2546" y="4430"/>
                  <a:pt x="2546" y="4430"/>
                </a:cubicBezTo>
                <a:cubicBezTo>
                  <a:pt x="2546" y="4430"/>
                  <a:pt x="1613" y="6684"/>
                  <a:pt x="2056" y="6975"/>
                </a:cubicBezTo>
                <a:cubicBezTo>
                  <a:pt x="2088" y="6997"/>
                  <a:pt x="2128" y="7007"/>
                  <a:pt x="2174" y="7007"/>
                </a:cubicBezTo>
                <a:cubicBezTo>
                  <a:pt x="2757" y="7007"/>
                  <a:pt x="4357" y="5411"/>
                  <a:pt x="4357" y="5411"/>
                </a:cubicBezTo>
                <a:cubicBezTo>
                  <a:pt x="4357" y="5411"/>
                  <a:pt x="6235" y="7055"/>
                  <a:pt x="6745" y="7055"/>
                </a:cubicBezTo>
                <a:cubicBezTo>
                  <a:pt x="6794" y="7055"/>
                  <a:pt x="6830" y="7041"/>
                  <a:pt x="6851" y="7008"/>
                </a:cubicBezTo>
                <a:cubicBezTo>
                  <a:pt x="7097" y="6634"/>
                  <a:pt x="6070" y="4089"/>
                  <a:pt x="6070" y="4089"/>
                </a:cubicBezTo>
                <a:cubicBezTo>
                  <a:pt x="6070" y="4089"/>
                  <a:pt x="8118" y="2876"/>
                  <a:pt x="8047" y="2454"/>
                </a:cubicBezTo>
                <a:cubicBezTo>
                  <a:pt x="8014" y="2260"/>
                  <a:pt x="7474" y="2207"/>
                  <a:pt x="6903" y="2207"/>
                </a:cubicBezTo>
                <a:cubicBezTo>
                  <a:pt x="6240" y="2207"/>
                  <a:pt x="5536" y="2278"/>
                  <a:pt x="5536" y="2278"/>
                </a:cubicBezTo>
                <a:cubicBezTo>
                  <a:pt x="5536" y="2278"/>
                  <a:pt x="4947" y="0"/>
                  <a:pt x="436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 algn="ctr" eaLnBrk="1" hangingPunct="1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59" name="Google Shape;64;p2">
            <a:extLst>
              <a:ext uri="{FF2B5EF4-FFF2-40B4-BE49-F238E27FC236}">
                <a16:creationId xmlns:a16="http://schemas.microsoft.com/office/drawing/2014/main" id="{687DFBF0-1062-4978-9F2E-7FCFF6685F7E}"/>
              </a:ext>
            </a:extLst>
          </p:cNvPr>
          <p:cNvSpPr/>
          <p:nvPr/>
        </p:nvSpPr>
        <p:spPr>
          <a:xfrm>
            <a:off x="0" y="2605088"/>
            <a:ext cx="477838" cy="981075"/>
          </a:xfrm>
          <a:custGeom>
            <a:avLst/>
            <a:gdLst/>
            <a:ahLst/>
            <a:cxnLst/>
            <a:rect l="l" t="t" r="r" b="b"/>
            <a:pathLst>
              <a:path w="8313" h="12788" extrusionOk="0">
                <a:moveTo>
                  <a:pt x="278" y="0"/>
                </a:moveTo>
                <a:cubicBezTo>
                  <a:pt x="186" y="0"/>
                  <a:pt x="93" y="3"/>
                  <a:pt x="0" y="10"/>
                </a:cubicBezTo>
                <a:lnTo>
                  <a:pt x="0" y="12773"/>
                </a:lnTo>
                <a:cubicBezTo>
                  <a:pt x="108" y="12782"/>
                  <a:pt x="218" y="12787"/>
                  <a:pt x="329" y="12787"/>
                </a:cubicBezTo>
                <a:cubicBezTo>
                  <a:pt x="630" y="12787"/>
                  <a:pt x="944" y="12751"/>
                  <a:pt x="1274" y="12662"/>
                </a:cubicBezTo>
                <a:cubicBezTo>
                  <a:pt x="4124" y="11881"/>
                  <a:pt x="3640" y="8941"/>
                  <a:pt x="3640" y="8941"/>
                </a:cubicBezTo>
                <a:lnTo>
                  <a:pt x="3640" y="8941"/>
                </a:lnTo>
                <a:cubicBezTo>
                  <a:pt x="3640" y="8941"/>
                  <a:pt x="3724" y="8946"/>
                  <a:pt x="3869" y="8946"/>
                </a:cubicBezTo>
                <a:cubicBezTo>
                  <a:pt x="4761" y="8946"/>
                  <a:pt x="7963" y="8756"/>
                  <a:pt x="8158" y="6035"/>
                </a:cubicBezTo>
                <a:cubicBezTo>
                  <a:pt x="8313" y="3883"/>
                  <a:pt x="6209" y="3539"/>
                  <a:pt x="4852" y="3539"/>
                </a:cubicBezTo>
                <a:cubicBezTo>
                  <a:pt x="4217" y="3539"/>
                  <a:pt x="3745" y="3615"/>
                  <a:pt x="3745" y="3615"/>
                </a:cubicBezTo>
                <a:cubicBezTo>
                  <a:pt x="3745" y="3615"/>
                  <a:pt x="3927" y="1006"/>
                  <a:pt x="1410" y="175"/>
                </a:cubicBezTo>
                <a:cubicBezTo>
                  <a:pt x="1064" y="60"/>
                  <a:pt x="678" y="0"/>
                  <a:pt x="2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 algn="ctr" eaLnBrk="1" hangingPunct="1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60" name="Google Shape;65;p2">
            <a:extLst>
              <a:ext uri="{FF2B5EF4-FFF2-40B4-BE49-F238E27FC236}">
                <a16:creationId xmlns:a16="http://schemas.microsoft.com/office/drawing/2014/main" id="{6EFC73A5-BCFA-4E8E-A791-14E58546B6BA}"/>
              </a:ext>
            </a:extLst>
          </p:cNvPr>
          <p:cNvSpPr/>
          <p:nvPr/>
        </p:nvSpPr>
        <p:spPr>
          <a:xfrm rot="10800000">
            <a:off x="3795713" y="0"/>
            <a:ext cx="1509712" cy="649288"/>
          </a:xfrm>
          <a:custGeom>
            <a:avLst/>
            <a:gdLst/>
            <a:ahLst/>
            <a:cxnLst/>
            <a:rect l="l" t="t" r="r" b="b"/>
            <a:pathLst>
              <a:path w="24204" h="7815" extrusionOk="0">
                <a:moveTo>
                  <a:pt x="16155" y="1"/>
                </a:moveTo>
                <a:cubicBezTo>
                  <a:pt x="14677" y="1"/>
                  <a:pt x="13024" y="802"/>
                  <a:pt x="12476" y="2554"/>
                </a:cubicBezTo>
                <a:cubicBezTo>
                  <a:pt x="12476" y="2554"/>
                  <a:pt x="11108" y="331"/>
                  <a:pt x="8285" y="331"/>
                </a:cubicBezTo>
                <a:cubicBezTo>
                  <a:pt x="8057" y="331"/>
                  <a:pt x="7820" y="346"/>
                  <a:pt x="7574" y="377"/>
                </a:cubicBezTo>
                <a:cubicBezTo>
                  <a:pt x="4269" y="796"/>
                  <a:pt x="4684" y="3932"/>
                  <a:pt x="4684" y="3932"/>
                </a:cubicBezTo>
                <a:cubicBezTo>
                  <a:pt x="4684" y="3932"/>
                  <a:pt x="4094" y="3782"/>
                  <a:pt x="3335" y="3782"/>
                </a:cubicBezTo>
                <a:cubicBezTo>
                  <a:pt x="2082" y="3782"/>
                  <a:pt x="367" y="4191"/>
                  <a:pt x="78" y="6358"/>
                </a:cubicBezTo>
                <a:cubicBezTo>
                  <a:pt x="0" y="6949"/>
                  <a:pt x="68" y="7429"/>
                  <a:pt x="237" y="7815"/>
                </a:cubicBezTo>
                <a:lnTo>
                  <a:pt x="23257" y="7815"/>
                </a:lnTo>
                <a:cubicBezTo>
                  <a:pt x="23686" y="7395"/>
                  <a:pt x="23993" y="6821"/>
                  <a:pt x="24047" y="6041"/>
                </a:cubicBezTo>
                <a:cubicBezTo>
                  <a:pt x="24204" y="3886"/>
                  <a:pt x="22100" y="3543"/>
                  <a:pt x="20743" y="3543"/>
                </a:cubicBezTo>
                <a:cubicBezTo>
                  <a:pt x="20109" y="3543"/>
                  <a:pt x="19638" y="3618"/>
                  <a:pt x="19638" y="3618"/>
                </a:cubicBezTo>
                <a:cubicBezTo>
                  <a:pt x="19638" y="3618"/>
                  <a:pt x="19816" y="1013"/>
                  <a:pt x="17302" y="177"/>
                </a:cubicBezTo>
                <a:cubicBezTo>
                  <a:pt x="16950" y="61"/>
                  <a:pt x="16559" y="1"/>
                  <a:pt x="1615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 algn="ctr" eaLnBrk="1" hangingPunct="1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grpSp>
        <p:nvGrpSpPr>
          <p:cNvPr id="61" name="Google Shape;66;p2">
            <a:extLst>
              <a:ext uri="{FF2B5EF4-FFF2-40B4-BE49-F238E27FC236}">
                <a16:creationId xmlns:a16="http://schemas.microsoft.com/office/drawing/2014/main" id="{BAFCEA30-59E0-4C02-B38D-1BD6A3A63D37}"/>
              </a:ext>
            </a:extLst>
          </p:cNvPr>
          <p:cNvGrpSpPr>
            <a:grpSpLocks/>
          </p:cNvGrpSpPr>
          <p:nvPr/>
        </p:nvGrpSpPr>
        <p:grpSpPr bwMode="auto">
          <a:xfrm>
            <a:off x="184150" y="5424488"/>
            <a:ext cx="582613" cy="1244600"/>
            <a:chOff x="304350" y="3911000"/>
            <a:chExt cx="581394" cy="933655"/>
          </a:xfrm>
        </p:grpSpPr>
        <p:sp>
          <p:nvSpPr>
            <p:cNvPr id="62" name="Google Shape;67;p2">
              <a:extLst>
                <a:ext uri="{FF2B5EF4-FFF2-40B4-BE49-F238E27FC236}">
                  <a16:creationId xmlns:a16="http://schemas.microsoft.com/office/drawing/2014/main" id="{423F0D90-7ED9-442A-85E7-0CA811DF69DC}"/>
                </a:ext>
              </a:extLst>
            </p:cNvPr>
            <p:cNvSpPr/>
            <p:nvPr/>
          </p:nvSpPr>
          <p:spPr>
            <a:xfrm>
              <a:off x="317023" y="4003889"/>
              <a:ext cx="91882" cy="114325"/>
            </a:xfrm>
            <a:custGeom>
              <a:avLst/>
              <a:gdLst/>
              <a:ahLst/>
              <a:cxnLst/>
              <a:rect l="l" t="t" r="r" b="b"/>
              <a:pathLst>
                <a:path w="2084" h="2602" extrusionOk="0">
                  <a:moveTo>
                    <a:pt x="688" y="0"/>
                  </a:moveTo>
                  <a:cubicBezTo>
                    <a:pt x="328" y="0"/>
                    <a:pt x="1" y="379"/>
                    <a:pt x="201" y="1026"/>
                  </a:cubicBezTo>
                  <a:cubicBezTo>
                    <a:pt x="438" y="1797"/>
                    <a:pt x="1472" y="2405"/>
                    <a:pt x="2084" y="2601"/>
                  </a:cubicBezTo>
                  <a:cubicBezTo>
                    <a:pt x="2060" y="2375"/>
                    <a:pt x="2040" y="2145"/>
                    <a:pt x="2023" y="1915"/>
                  </a:cubicBezTo>
                  <a:cubicBezTo>
                    <a:pt x="1746" y="1273"/>
                    <a:pt x="1344" y="418"/>
                    <a:pt x="1084" y="168"/>
                  </a:cubicBezTo>
                  <a:cubicBezTo>
                    <a:pt x="965" y="54"/>
                    <a:pt x="824" y="0"/>
                    <a:pt x="68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algn="ctr"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63" name="Google Shape;68;p2">
              <a:extLst>
                <a:ext uri="{FF2B5EF4-FFF2-40B4-BE49-F238E27FC236}">
                  <a16:creationId xmlns:a16="http://schemas.microsoft.com/office/drawing/2014/main" id="{C54CB0A6-3D69-42FC-87D5-9EDBF21D19A4}"/>
                </a:ext>
              </a:extLst>
            </p:cNvPr>
            <p:cNvSpPr/>
            <p:nvPr/>
          </p:nvSpPr>
          <p:spPr>
            <a:xfrm>
              <a:off x="440589" y="4041998"/>
              <a:ext cx="96635" cy="156006"/>
            </a:xfrm>
            <a:custGeom>
              <a:avLst/>
              <a:gdLst/>
              <a:ahLst/>
              <a:cxnLst/>
              <a:rect l="l" t="t" r="r" b="b"/>
              <a:pathLst>
                <a:path w="2208" h="3540" extrusionOk="0">
                  <a:moveTo>
                    <a:pt x="1702" y="0"/>
                  </a:moveTo>
                  <a:cubicBezTo>
                    <a:pt x="1282" y="0"/>
                    <a:pt x="653" y="806"/>
                    <a:pt x="389" y="1549"/>
                  </a:cubicBezTo>
                  <a:cubicBezTo>
                    <a:pt x="224" y="2013"/>
                    <a:pt x="92" y="2537"/>
                    <a:pt x="1" y="2952"/>
                  </a:cubicBezTo>
                  <a:cubicBezTo>
                    <a:pt x="41" y="3148"/>
                    <a:pt x="85" y="3344"/>
                    <a:pt x="129" y="3540"/>
                  </a:cubicBezTo>
                  <a:cubicBezTo>
                    <a:pt x="754" y="3125"/>
                    <a:pt x="1667" y="2120"/>
                    <a:pt x="1916" y="1431"/>
                  </a:cubicBezTo>
                  <a:cubicBezTo>
                    <a:pt x="2208" y="634"/>
                    <a:pt x="2150" y="43"/>
                    <a:pt x="1734" y="2"/>
                  </a:cubicBezTo>
                  <a:cubicBezTo>
                    <a:pt x="1723" y="1"/>
                    <a:pt x="1713" y="0"/>
                    <a:pt x="170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algn="ctr"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64" name="Google Shape;69;p2">
              <a:extLst>
                <a:ext uri="{FF2B5EF4-FFF2-40B4-BE49-F238E27FC236}">
                  <a16:creationId xmlns:a16="http://schemas.microsoft.com/office/drawing/2014/main" id="{E9CBB38E-81B2-472B-853F-E77FD5AB19E6}"/>
                </a:ext>
              </a:extLst>
            </p:cNvPr>
            <p:cNvSpPr/>
            <p:nvPr/>
          </p:nvSpPr>
          <p:spPr>
            <a:xfrm>
              <a:off x="304350" y="4190858"/>
              <a:ext cx="144161" cy="109562"/>
            </a:xfrm>
            <a:custGeom>
              <a:avLst/>
              <a:gdLst/>
              <a:ahLst/>
              <a:cxnLst/>
              <a:rect l="l" t="t" r="r" b="b"/>
              <a:pathLst>
                <a:path w="3292" h="2482" extrusionOk="0">
                  <a:moveTo>
                    <a:pt x="575" y="1"/>
                  </a:moveTo>
                  <a:cubicBezTo>
                    <a:pt x="471" y="1"/>
                    <a:pt x="393" y="22"/>
                    <a:pt x="348" y="65"/>
                  </a:cubicBezTo>
                  <a:cubicBezTo>
                    <a:pt x="0" y="404"/>
                    <a:pt x="189" y="1336"/>
                    <a:pt x="1203" y="1901"/>
                  </a:cubicBezTo>
                  <a:cubicBezTo>
                    <a:pt x="1991" y="2340"/>
                    <a:pt x="2916" y="2451"/>
                    <a:pt x="3292" y="2481"/>
                  </a:cubicBezTo>
                  <a:cubicBezTo>
                    <a:pt x="3180" y="2154"/>
                    <a:pt x="3082" y="1826"/>
                    <a:pt x="2987" y="1495"/>
                  </a:cubicBezTo>
                  <a:cubicBezTo>
                    <a:pt x="2292" y="556"/>
                    <a:pt x="1104" y="1"/>
                    <a:pt x="57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algn="ctr"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65" name="Google Shape;70;p2">
              <a:extLst>
                <a:ext uri="{FF2B5EF4-FFF2-40B4-BE49-F238E27FC236}">
                  <a16:creationId xmlns:a16="http://schemas.microsoft.com/office/drawing/2014/main" id="{2F19552E-C09D-4F17-AAAA-B12992F5E632}"/>
                </a:ext>
              </a:extLst>
            </p:cNvPr>
            <p:cNvSpPr/>
            <p:nvPr/>
          </p:nvSpPr>
          <p:spPr>
            <a:xfrm>
              <a:off x="507125" y="4205149"/>
              <a:ext cx="112477" cy="188160"/>
            </a:xfrm>
            <a:custGeom>
              <a:avLst/>
              <a:gdLst/>
              <a:ahLst/>
              <a:cxnLst/>
              <a:rect l="l" t="t" r="r" b="b"/>
              <a:pathLst>
                <a:path w="2546" h="4294" extrusionOk="0">
                  <a:moveTo>
                    <a:pt x="1792" y="0"/>
                  </a:moveTo>
                  <a:cubicBezTo>
                    <a:pt x="1287" y="0"/>
                    <a:pt x="754" y="628"/>
                    <a:pt x="389" y="1716"/>
                  </a:cubicBezTo>
                  <a:cubicBezTo>
                    <a:pt x="136" y="2480"/>
                    <a:pt x="38" y="3263"/>
                    <a:pt x="1" y="3804"/>
                  </a:cubicBezTo>
                  <a:cubicBezTo>
                    <a:pt x="75" y="3966"/>
                    <a:pt x="156" y="4132"/>
                    <a:pt x="238" y="4294"/>
                  </a:cubicBezTo>
                  <a:cubicBezTo>
                    <a:pt x="2546" y="2513"/>
                    <a:pt x="2356" y="245"/>
                    <a:pt x="2153" y="114"/>
                  </a:cubicBezTo>
                  <a:cubicBezTo>
                    <a:pt x="2036" y="37"/>
                    <a:pt x="1915" y="0"/>
                    <a:pt x="179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algn="ctr"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66" name="Google Shape;71;p2">
              <a:extLst>
                <a:ext uri="{FF2B5EF4-FFF2-40B4-BE49-F238E27FC236}">
                  <a16:creationId xmlns:a16="http://schemas.microsoft.com/office/drawing/2014/main" id="{98D33AB7-FF4D-4721-AFDD-66BAA0003CE7}"/>
                </a:ext>
              </a:extLst>
            </p:cNvPr>
            <p:cNvSpPr/>
            <p:nvPr/>
          </p:nvSpPr>
          <p:spPr>
            <a:xfrm>
              <a:off x="317023" y="4392118"/>
              <a:ext cx="234458" cy="117897"/>
            </a:xfrm>
            <a:custGeom>
              <a:avLst/>
              <a:gdLst/>
              <a:ahLst/>
              <a:cxnLst/>
              <a:rect l="l" t="t" r="r" b="b"/>
              <a:pathLst>
                <a:path w="5326" h="2681" extrusionOk="0">
                  <a:moveTo>
                    <a:pt x="764" y="0"/>
                  </a:moveTo>
                  <a:cubicBezTo>
                    <a:pt x="0" y="0"/>
                    <a:pt x="446" y="930"/>
                    <a:pt x="1074" y="1516"/>
                  </a:cubicBezTo>
                  <a:cubicBezTo>
                    <a:pt x="1680" y="2086"/>
                    <a:pt x="3818" y="2680"/>
                    <a:pt x="5176" y="2680"/>
                  </a:cubicBezTo>
                  <a:cubicBezTo>
                    <a:pt x="5227" y="2680"/>
                    <a:pt x="5277" y="2679"/>
                    <a:pt x="5325" y="2678"/>
                  </a:cubicBezTo>
                  <a:cubicBezTo>
                    <a:pt x="5230" y="2526"/>
                    <a:pt x="5133" y="2377"/>
                    <a:pt x="5041" y="2225"/>
                  </a:cubicBezTo>
                  <a:cubicBezTo>
                    <a:pt x="3970" y="1525"/>
                    <a:pt x="1838" y="184"/>
                    <a:pt x="1024" y="28"/>
                  </a:cubicBezTo>
                  <a:cubicBezTo>
                    <a:pt x="925" y="9"/>
                    <a:pt x="839" y="0"/>
                    <a:pt x="76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algn="ctr"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67" name="Google Shape;72;p2">
              <a:extLst>
                <a:ext uri="{FF2B5EF4-FFF2-40B4-BE49-F238E27FC236}">
                  <a16:creationId xmlns:a16="http://schemas.microsoft.com/office/drawing/2014/main" id="{559B627B-983A-49AB-85C4-021C3754DE2D}"/>
                </a:ext>
              </a:extLst>
            </p:cNvPr>
            <p:cNvSpPr/>
            <p:nvPr/>
          </p:nvSpPr>
          <p:spPr>
            <a:xfrm>
              <a:off x="608512" y="4336146"/>
              <a:ext cx="115646" cy="219123"/>
            </a:xfrm>
            <a:custGeom>
              <a:avLst/>
              <a:gdLst/>
              <a:ahLst/>
              <a:cxnLst/>
              <a:rect l="l" t="t" r="r" b="b"/>
              <a:pathLst>
                <a:path w="2614" h="5006" extrusionOk="0">
                  <a:moveTo>
                    <a:pt x="2283" y="1"/>
                  </a:moveTo>
                  <a:cubicBezTo>
                    <a:pt x="1944" y="1"/>
                    <a:pt x="1332" y="587"/>
                    <a:pt x="923" y="1285"/>
                  </a:cubicBezTo>
                  <a:cubicBezTo>
                    <a:pt x="179" y="2549"/>
                    <a:pt x="24" y="3985"/>
                    <a:pt x="0" y="4755"/>
                  </a:cubicBezTo>
                  <a:cubicBezTo>
                    <a:pt x="61" y="4840"/>
                    <a:pt x="122" y="4921"/>
                    <a:pt x="183" y="5005"/>
                  </a:cubicBezTo>
                  <a:cubicBezTo>
                    <a:pt x="899" y="3775"/>
                    <a:pt x="2085" y="2450"/>
                    <a:pt x="2454" y="926"/>
                  </a:cubicBezTo>
                  <a:cubicBezTo>
                    <a:pt x="2613" y="262"/>
                    <a:pt x="2509" y="1"/>
                    <a:pt x="228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algn="ctr"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68" name="Google Shape;73;p2">
              <a:extLst>
                <a:ext uri="{FF2B5EF4-FFF2-40B4-BE49-F238E27FC236}">
                  <a16:creationId xmlns:a16="http://schemas.microsoft.com/office/drawing/2014/main" id="{441C6F2C-3FA1-470B-9276-1E177CCB1E80}"/>
                </a:ext>
              </a:extLst>
            </p:cNvPr>
            <p:cNvSpPr/>
            <p:nvPr/>
          </p:nvSpPr>
          <p:spPr>
            <a:xfrm>
              <a:off x="351875" y="4538597"/>
              <a:ext cx="297826" cy="104798"/>
            </a:xfrm>
            <a:custGeom>
              <a:avLst/>
              <a:gdLst/>
              <a:ahLst/>
              <a:cxnLst/>
              <a:rect l="l" t="t" r="r" b="b"/>
              <a:pathLst>
                <a:path w="6777" h="2373" extrusionOk="0">
                  <a:moveTo>
                    <a:pt x="721" y="1"/>
                  </a:moveTo>
                  <a:cubicBezTo>
                    <a:pt x="456" y="1"/>
                    <a:pt x="264" y="66"/>
                    <a:pt x="207" y="230"/>
                  </a:cubicBezTo>
                  <a:cubicBezTo>
                    <a:pt x="1" y="808"/>
                    <a:pt x="1555" y="1626"/>
                    <a:pt x="3569" y="2075"/>
                  </a:cubicBezTo>
                  <a:cubicBezTo>
                    <a:pt x="4660" y="2316"/>
                    <a:pt x="5634" y="2373"/>
                    <a:pt x="6299" y="2373"/>
                  </a:cubicBezTo>
                  <a:cubicBezTo>
                    <a:pt x="6483" y="2373"/>
                    <a:pt x="6644" y="2368"/>
                    <a:pt x="6776" y="2362"/>
                  </a:cubicBezTo>
                  <a:cubicBezTo>
                    <a:pt x="6699" y="2272"/>
                    <a:pt x="6624" y="2180"/>
                    <a:pt x="6547" y="2089"/>
                  </a:cubicBezTo>
                  <a:cubicBezTo>
                    <a:pt x="5547" y="1714"/>
                    <a:pt x="3691" y="1011"/>
                    <a:pt x="3103" y="714"/>
                  </a:cubicBezTo>
                  <a:cubicBezTo>
                    <a:pt x="2513" y="416"/>
                    <a:pt x="1387" y="1"/>
                    <a:pt x="72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algn="ctr"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69" name="Google Shape;74;p2">
              <a:extLst>
                <a:ext uri="{FF2B5EF4-FFF2-40B4-BE49-F238E27FC236}">
                  <a16:creationId xmlns:a16="http://schemas.microsoft.com/office/drawing/2014/main" id="{A2AC6172-C7BA-4C3C-97AB-C62F05A906BC}"/>
                </a:ext>
              </a:extLst>
            </p:cNvPr>
            <p:cNvSpPr/>
            <p:nvPr/>
          </p:nvSpPr>
          <p:spPr>
            <a:xfrm>
              <a:off x="733663" y="4511207"/>
              <a:ext cx="128318" cy="194114"/>
            </a:xfrm>
            <a:custGeom>
              <a:avLst/>
              <a:gdLst/>
              <a:ahLst/>
              <a:cxnLst/>
              <a:rect l="l" t="t" r="r" b="b"/>
              <a:pathLst>
                <a:path w="2924" h="4412" extrusionOk="0">
                  <a:moveTo>
                    <a:pt x="2220" y="1"/>
                  </a:moveTo>
                  <a:cubicBezTo>
                    <a:pt x="1691" y="1"/>
                    <a:pt x="820" y="789"/>
                    <a:pt x="447" y="1661"/>
                  </a:cubicBezTo>
                  <a:cubicBezTo>
                    <a:pt x="85" y="2503"/>
                    <a:pt x="1" y="3510"/>
                    <a:pt x="21" y="4196"/>
                  </a:cubicBezTo>
                  <a:cubicBezTo>
                    <a:pt x="88" y="4270"/>
                    <a:pt x="157" y="4341"/>
                    <a:pt x="224" y="4412"/>
                  </a:cubicBezTo>
                  <a:cubicBezTo>
                    <a:pt x="491" y="3912"/>
                    <a:pt x="1041" y="2902"/>
                    <a:pt x="1457" y="2293"/>
                  </a:cubicBezTo>
                  <a:cubicBezTo>
                    <a:pt x="2160" y="1266"/>
                    <a:pt x="2924" y="712"/>
                    <a:pt x="2542" y="161"/>
                  </a:cubicBezTo>
                  <a:cubicBezTo>
                    <a:pt x="2465" y="50"/>
                    <a:pt x="2353" y="1"/>
                    <a:pt x="222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algn="ctr"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70" name="Google Shape;75;p2">
              <a:extLst>
                <a:ext uri="{FF2B5EF4-FFF2-40B4-BE49-F238E27FC236}">
                  <a16:creationId xmlns:a16="http://schemas.microsoft.com/office/drawing/2014/main" id="{66F3C90C-D058-4A93-A7FF-EDC28587E7F0}"/>
                </a:ext>
              </a:extLst>
            </p:cNvPr>
            <p:cNvSpPr/>
            <p:nvPr/>
          </p:nvSpPr>
          <p:spPr>
            <a:xfrm>
              <a:off x="435837" y="4691030"/>
              <a:ext cx="329509" cy="88126"/>
            </a:xfrm>
            <a:custGeom>
              <a:avLst/>
              <a:gdLst/>
              <a:ahLst/>
              <a:cxnLst/>
              <a:rect l="l" t="t" r="r" b="b"/>
              <a:pathLst>
                <a:path w="7507" h="1983" extrusionOk="0">
                  <a:moveTo>
                    <a:pt x="1488" y="1"/>
                  </a:moveTo>
                  <a:cubicBezTo>
                    <a:pt x="721" y="1"/>
                    <a:pt x="209" y="211"/>
                    <a:pt x="129" y="550"/>
                  </a:cubicBezTo>
                  <a:cubicBezTo>
                    <a:pt x="0" y="1104"/>
                    <a:pt x="1288" y="1550"/>
                    <a:pt x="3715" y="1878"/>
                  </a:cubicBezTo>
                  <a:cubicBezTo>
                    <a:pt x="4269" y="1953"/>
                    <a:pt x="4787" y="1982"/>
                    <a:pt x="5256" y="1982"/>
                  </a:cubicBezTo>
                  <a:cubicBezTo>
                    <a:pt x="6280" y="1982"/>
                    <a:pt x="7072" y="1844"/>
                    <a:pt x="7506" y="1746"/>
                  </a:cubicBezTo>
                  <a:cubicBezTo>
                    <a:pt x="7449" y="1692"/>
                    <a:pt x="7391" y="1634"/>
                    <a:pt x="7333" y="1580"/>
                  </a:cubicBezTo>
                  <a:cubicBezTo>
                    <a:pt x="6303" y="1364"/>
                    <a:pt x="4596" y="681"/>
                    <a:pt x="3214" y="276"/>
                  </a:cubicBezTo>
                  <a:cubicBezTo>
                    <a:pt x="2566" y="86"/>
                    <a:pt x="1975" y="1"/>
                    <a:pt x="148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algn="ctr"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71" name="Google Shape;76;p2">
              <a:extLst>
                <a:ext uri="{FF2B5EF4-FFF2-40B4-BE49-F238E27FC236}">
                  <a16:creationId xmlns:a16="http://schemas.microsoft.com/office/drawing/2014/main" id="{37F7C973-611D-4060-90E1-46A84B29D503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349" y="3911000"/>
              <a:ext cx="483395" cy="933655"/>
            </a:xfrm>
            <a:custGeom>
              <a:avLst/>
              <a:gdLst>
                <a:gd name="T0" fmla="*/ 2147483646 w 11000"/>
                <a:gd name="T1" fmla="*/ 0 h 21246"/>
                <a:gd name="T2" fmla="*/ 2147483646 w 11000"/>
                <a:gd name="T3" fmla="*/ 2147483646 h 21246"/>
                <a:gd name="T4" fmla="*/ 2147483646 w 11000"/>
                <a:gd name="T5" fmla="*/ 2147483646 h 21246"/>
                <a:gd name="T6" fmla="*/ 2147483646 w 11000"/>
                <a:gd name="T7" fmla="*/ 2147483646 h 21246"/>
                <a:gd name="T8" fmla="*/ 2147483646 w 11000"/>
                <a:gd name="T9" fmla="*/ 2147483646 h 21246"/>
                <a:gd name="T10" fmla="*/ 2147483646 w 11000"/>
                <a:gd name="T11" fmla="*/ 2147483646 h 21246"/>
                <a:gd name="T12" fmla="*/ 2147483646 w 11000"/>
                <a:gd name="T13" fmla="*/ 2147483646 h 21246"/>
                <a:gd name="T14" fmla="*/ 2147483646 w 11000"/>
                <a:gd name="T15" fmla="*/ 2147483646 h 21246"/>
                <a:gd name="T16" fmla="*/ 2147483646 w 11000"/>
                <a:gd name="T17" fmla="*/ 2147483646 h 21246"/>
                <a:gd name="T18" fmla="*/ 2147483646 w 11000"/>
                <a:gd name="T19" fmla="*/ 2147483646 h 21246"/>
                <a:gd name="T20" fmla="*/ 2147483646 w 11000"/>
                <a:gd name="T21" fmla="*/ 2147483646 h 21246"/>
                <a:gd name="T22" fmla="*/ 2147483646 w 11000"/>
                <a:gd name="T23" fmla="*/ 2147483646 h 21246"/>
                <a:gd name="T24" fmla="*/ 2147483646 w 11000"/>
                <a:gd name="T25" fmla="*/ 2147483646 h 21246"/>
                <a:gd name="T26" fmla="*/ 2147483646 w 11000"/>
                <a:gd name="T27" fmla="*/ 2147483646 h 21246"/>
                <a:gd name="T28" fmla="*/ 2147483646 w 11000"/>
                <a:gd name="T29" fmla="*/ 2147483646 h 21246"/>
                <a:gd name="T30" fmla="*/ 2147483646 w 11000"/>
                <a:gd name="T31" fmla="*/ 2147483646 h 21246"/>
                <a:gd name="T32" fmla="*/ 2147483646 w 11000"/>
                <a:gd name="T33" fmla="*/ 2147483646 h 21246"/>
                <a:gd name="T34" fmla="*/ 2147483646 w 11000"/>
                <a:gd name="T35" fmla="*/ 2147483646 h 21246"/>
                <a:gd name="T36" fmla="*/ 2147483646 w 11000"/>
                <a:gd name="T37" fmla="*/ 2147483646 h 21246"/>
                <a:gd name="T38" fmla="*/ 2147483646 w 11000"/>
                <a:gd name="T39" fmla="*/ 2147483646 h 21246"/>
                <a:gd name="T40" fmla="*/ 2147483646 w 11000"/>
                <a:gd name="T41" fmla="*/ 2147483646 h 21246"/>
                <a:gd name="T42" fmla="*/ 2147483646 w 11000"/>
                <a:gd name="T43" fmla="*/ 2147483646 h 21246"/>
                <a:gd name="T44" fmla="*/ 2147483646 w 11000"/>
                <a:gd name="T45" fmla="*/ 2147483646 h 21246"/>
                <a:gd name="T46" fmla="*/ 2147483646 w 11000"/>
                <a:gd name="T47" fmla="*/ 2147483646 h 21246"/>
                <a:gd name="T48" fmla="*/ 2147483646 w 11000"/>
                <a:gd name="T49" fmla="*/ 2147483646 h 21246"/>
                <a:gd name="T50" fmla="*/ 2147483646 w 11000"/>
                <a:gd name="T51" fmla="*/ 2147483646 h 21246"/>
                <a:gd name="T52" fmla="*/ 2147483646 w 11000"/>
                <a:gd name="T53" fmla="*/ 2147483646 h 21246"/>
                <a:gd name="T54" fmla="*/ 2147483646 w 11000"/>
                <a:gd name="T55" fmla="*/ 2147483646 h 21246"/>
                <a:gd name="T56" fmla="*/ 2147483646 w 11000"/>
                <a:gd name="T57" fmla="*/ 2147483646 h 21246"/>
                <a:gd name="T58" fmla="*/ 2147483646 w 11000"/>
                <a:gd name="T59" fmla="*/ 2147483646 h 21246"/>
                <a:gd name="T60" fmla="*/ 2147483646 w 11000"/>
                <a:gd name="T61" fmla="*/ 2147483646 h 21246"/>
                <a:gd name="T62" fmla="*/ 2147483646 w 11000"/>
                <a:gd name="T63" fmla="*/ 0 h 2124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11000" h="21246" extrusionOk="0">
                  <a:moveTo>
                    <a:pt x="638" y="0"/>
                  </a:moveTo>
                  <a:cubicBezTo>
                    <a:pt x="624" y="0"/>
                    <a:pt x="609" y="10"/>
                    <a:pt x="598" y="33"/>
                  </a:cubicBezTo>
                  <a:cubicBezTo>
                    <a:pt x="71" y="1216"/>
                    <a:pt x="1" y="2655"/>
                    <a:pt x="95" y="4027"/>
                  </a:cubicBezTo>
                  <a:cubicBezTo>
                    <a:pt x="112" y="4257"/>
                    <a:pt x="132" y="4487"/>
                    <a:pt x="156" y="4713"/>
                  </a:cubicBezTo>
                  <a:cubicBezTo>
                    <a:pt x="193" y="5058"/>
                    <a:pt x="237" y="5396"/>
                    <a:pt x="285" y="5717"/>
                  </a:cubicBezTo>
                  <a:cubicBezTo>
                    <a:pt x="392" y="6443"/>
                    <a:pt x="558" y="7164"/>
                    <a:pt x="757" y="7873"/>
                  </a:cubicBezTo>
                  <a:cubicBezTo>
                    <a:pt x="852" y="8204"/>
                    <a:pt x="950" y="8532"/>
                    <a:pt x="1062" y="8859"/>
                  </a:cubicBezTo>
                  <a:cubicBezTo>
                    <a:pt x="1423" y="9918"/>
                    <a:pt x="1873" y="10948"/>
                    <a:pt x="2386" y="11928"/>
                  </a:cubicBezTo>
                  <a:cubicBezTo>
                    <a:pt x="2609" y="12347"/>
                    <a:pt x="2846" y="12760"/>
                    <a:pt x="3092" y="13165"/>
                  </a:cubicBezTo>
                  <a:cubicBezTo>
                    <a:pt x="3184" y="13317"/>
                    <a:pt x="3281" y="13466"/>
                    <a:pt x="3376" y="13618"/>
                  </a:cubicBezTo>
                  <a:cubicBezTo>
                    <a:pt x="3988" y="14577"/>
                    <a:pt x="4664" y="15494"/>
                    <a:pt x="5384" y="16372"/>
                  </a:cubicBezTo>
                  <a:cubicBezTo>
                    <a:pt x="5461" y="16463"/>
                    <a:pt x="5536" y="16555"/>
                    <a:pt x="5613" y="16645"/>
                  </a:cubicBezTo>
                  <a:cubicBezTo>
                    <a:pt x="5745" y="16804"/>
                    <a:pt x="5873" y="16967"/>
                    <a:pt x="6009" y="17119"/>
                  </a:cubicBezTo>
                  <a:cubicBezTo>
                    <a:pt x="6675" y="17882"/>
                    <a:pt x="7367" y="18640"/>
                    <a:pt x="8100" y="19342"/>
                  </a:cubicBezTo>
                  <a:cubicBezTo>
                    <a:pt x="8158" y="19396"/>
                    <a:pt x="8216" y="19454"/>
                    <a:pt x="8273" y="19508"/>
                  </a:cubicBezTo>
                  <a:cubicBezTo>
                    <a:pt x="8337" y="19565"/>
                    <a:pt x="8401" y="19630"/>
                    <a:pt x="8465" y="19691"/>
                  </a:cubicBezTo>
                  <a:cubicBezTo>
                    <a:pt x="9094" y="20262"/>
                    <a:pt x="9844" y="21059"/>
                    <a:pt x="10702" y="21241"/>
                  </a:cubicBezTo>
                  <a:cubicBezTo>
                    <a:pt x="10714" y="21244"/>
                    <a:pt x="10727" y="21245"/>
                    <a:pt x="10741" y="21245"/>
                  </a:cubicBezTo>
                  <a:cubicBezTo>
                    <a:pt x="10857" y="21245"/>
                    <a:pt x="10999" y="21156"/>
                    <a:pt x="10902" y="21029"/>
                  </a:cubicBezTo>
                  <a:cubicBezTo>
                    <a:pt x="10435" y="20421"/>
                    <a:pt x="9746" y="19967"/>
                    <a:pt x="9178" y="19457"/>
                  </a:cubicBezTo>
                  <a:cubicBezTo>
                    <a:pt x="8688" y="19022"/>
                    <a:pt x="8225" y="18555"/>
                    <a:pt x="7773" y="18082"/>
                  </a:cubicBezTo>
                  <a:cubicBezTo>
                    <a:pt x="7706" y="18011"/>
                    <a:pt x="7637" y="17940"/>
                    <a:pt x="7570" y="17866"/>
                  </a:cubicBezTo>
                  <a:cubicBezTo>
                    <a:pt x="7300" y="17578"/>
                    <a:pt x="7032" y="17288"/>
                    <a:pt x="6769" y="16997"/>
                  </a:cubicBezTo>
                  <a:cubicBezTo>
                    <a:pt x="6100" y="16254"/>
                    <a:pt x="5471" y="15477"/>
                    <a:pt x="4877" y="14672"/>
                  </a:cubicBezTo>
                  <a:cubicBezTo>
                    <a:pt x="4816" y="14588"/>
                    <a:pt x="4755" y="14507"/>
                    <a:pt x="4694" y="14422"/>
                  </a:cubicBezTo>
                  <a:cubicBezTo>
                    <a:pt x="4086" y="13577"/>
                    <a:pt x="3525" y="12696"/>
                    <a:pt x="3028" y="11779"/>
                  </a:cubicBezTo>
                  <a:cubicBezTo>
                    <a:pt x="2886" y="11516"/>
                    <a:pt x="2751" y="11249"/>
                    <a:pt x="2620" y="10982"/>
                  </a:cubicBezTo>
                  <a:cubicBezTo>
                    <a:pt x="2538" y="10820"/>
                    <a:pt x="2457" y="10654"/>
                    <a:pt x="2383" y="10492"/>
                  </a:cubicBezTo>
                  <a:cubicBezTo>
                    <a:pt x="1788" y="9208"/>
                    <a:pt x="1322" y="7883"/>
                    <a:pt x="1004" y="6528"/>
                  </a:cubicBezTo>
                  <a:cubicBezTo>
                    <a:pt x="960" y="6332"/>
                    <a:pt x="916" y="6136"/>
                    <a:pt x="876" y="5940"/>
                  </a:cubicBezTo>
                  <a:cubicBezTo>
                    <a:pt x="497" y="4038"/>
                    <a:pt x="416" y="2081"/>
                    <a:pt x="706" y="100"/>
                  </a:cubicBezTo>
                  <a:cubicBezTo>
                    <a:pt x="714" y="57"/>
                    <a:pt x="675" y="0"/>
                    <a:pt x="638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grpSp>
        <p:nvGrpSpPr>
          <p:cNvPr id="72" name="Google Shape;77;p2">
            <a:extLst>
              <a:ext uri="{FF2B5EF4-FFF2-40B4-BE49-F238E27FC236}">
                <a16:creationId xmlns:a16="http://schemas.microsoft.com/office/drawing/2014/main" id="{B5F71EF8-F0D6-4A39-9D39-435B6D44483C}"/>
              </a:ext>
            </a:extLst>
          </p:cNvPr>
          <p:cNvGrpSpPr>
            <a:grpSpLocks/>
          </p:cNvGrpSpPr>
          <p:nvPr/>
        </p:nvGrpSpPr>
        <p:grpSpPr bwMode="auto">
          <a:xfrm>
            <a:off x="492125" y="2063750"/>
            <a:ext cx="442913" cy="604838"/>
            <a:chOff x="918850" y="1629150"/>
            <a:chExt cx="442250" cy="453124"/>
          </a:xfrm>
        </p:grpSpPr>
        <p:sp>
          <p:nvSpPr>
            <p:cNvPr id="73" name="Google Shape;78;p2">
              <a:extLst>
                <a:ext uri="{FF2B5EF4-FFF2-40B4-BE49-F238E27FC236}">
                  <a16:creationId xmlns:a16="http://schemas.microsoft.com/office/drawing/2014/main" id="{7695B61F-0560-4AAA-A72D-B8CD61036B25}"/>
                </a:ext>
              </a:extLst>
            </p:cNvPr>
            <p:cNvSpPr/>
            <p:nvPr/>
          </p:nvSpPr>
          <p:spPr>
            <a:xfrm>
              <a:off x="1015543" y="1742134"/>
              <a:ext cx="267885" cy="244996"/>
            </a:xfrm>
            <a:custGeom>
              <a:avLst/>
              <a:gdLst/>
              <a:ahLst/>
              <a:cxnLst/>
              <a:rect l="l" t="t" r="r" b="b"/>
              <a:pathLst>
                <a:path w="8384" h="7687" extrusionOk="0">
                  <a:moveTo>
                    <a:pt x="3609" y="0"/>
                  </a:moveTo>
                  <a:cubicBezTo>
                    <a:pt x="2511" y="0"/>
                    <a:pt x="1440" y="451"/>
                    <a:pt x="763" y="1473"/>
                  </a:cubicBezTo>
                  <a:cubicBezTo>
                    <a:pt x="753" y="1488"/>
                    <a:pt x="742" y="1494"/>
                    <a:pt x="732" y="1494"/>
                  </a:cubicBezTo>
                  <a:cubicBezTo>
                    <a:pt x="716" y="1494"/>
                    <a:pt x="702" y="1480"/>
                    <a:pt x="690" y="1460"/>
                  </a:cubicBezTo>
                  <a:cubicBezTo>
                    <a:pt x="199" y="2305"/>
                    <a:pt x="0" y="3343"/>
                    <a:pt x="0" y="4282"/>
                  </a:cubicBezTo>
                  <a:cubicBezTo>
                    <a:pt x="0" y="4508"/>
                    <a:pt x="24" y="4731"/>
                    <a:pt x="64" y="4945"/>
                  </a:cubicBezTo>
                  <a:cubicBezTo>
                    <a:pt x="111" y="4099"/>
                    <a:pt x="433" y="3241"/>
                    <a:pt x="913" y="2619"/>
                  </a:cubicBezTo>
                  <a:cubicBezTo>
                    <a:pt x="1503" y="1857"/>
                    <a:pt x="2437" y="1440"/>
                    <a:pt x="3379" y="1440"/>
                  </a:cubicBezTo>
                  <a:cubicBezTo>
                    <a:pt x="3844" y="1440"/>
                    <a:pt x="4312" y="1542"/>
                    <a:pt x="4741" y="1754"/>
                  </a:cubicBezTo>
                  <a:cubicBezTo>
                    <a:pt x="5985" y="2365"/>
                    <a:pt x="6505" y="4059"/>
                    <a:pt x="5403" y="5082"/>
                  </a:cubicBezTo>
                  <a:cubicBezTo>
                    <a:pt x="5075" y="5387"/>
                    <a:pt x="4597" y="5552"/>
                    <a:pt x="4131" y="5552"/>
                  </a:cubicBezTo>
                  <a:cubicBezTo>
                    <a:pt x="3511" y="5552"/>
                    <a:pt x="2912" y="5260"/>
                    <a:pt x="2713" y="4616"/>
                  </a:cubicBezTo>
                  <a:cubicBezTo>
                    <a:pt x="2506" y="3952"/>
                    <a:pt x="2911" y="3302"/>
                    <a:pt x="3480" y="3302"/>
                  </a:cubicBezTo>
                  <a:cubicBezTo>
                    <a:pt x="3644" y="3302"/>
                    <a:pt x="3821" y="3355"/>
                    <a:pt x="4001" y="3477"/>
                  </a:cubicBezTo>
                  <a:cubicBezTo>
                    <a:pt x="4070" y="3525"/>
                    <a:pt x="4072" y="3671"/>
                    <a:pt x="3988" y="3671"/>
                  </a:cubicBezTo>
                  <a:cubicBezTo>
                    <a:pt x="3977" y="3671"/>
                    <a:pt x="3964" y="3669"/>
                    <a:pt x="3950" y="3663"/>
                  </a:cubicBezTo>
                  <a:cubicBezTo>
                    <a:pt x="3859" y="3628"/>
                    <a:pt x="3775" y="3612"/>
                    <a:pt x="3699" y="3612"/>
                  </a:cubicBezTo>
                  <a:cubicBezTo>
                    <a:pt x="2974" y="3612"/>
                    <a:pt x="2903" y="5041"/>
                    <a:pt x="4045" y="5041"/>
                  </a:cubicBezTo>
                  <a:cubicBezTo>
                    <a:pt x="4151" y="5041"/>
                    <a:pt x="4268" y="5028"/>
                    <a:pt x="4396" y="5001"/>
                  </a:cubicBezTo>
                  <a:cubicBezTo>
                    <a:pt x="5322" y="4809"/>
                    <a:pt x="5745" y="3886"/>
                    <a:pt x="5346" y="3008"/>
                  </a:cubicBezTo>
                  <a:cubicBezTo>
                    <a:pt x="4990" y="2221"/>
                    <a:pt x="4271" y="1890"/>
                    <a:pt x="3513" y="1890"/>
                  </a:cubicBezTo>
                  <a:cubicBezTo>
                    <a:pt x="2620" y="1890"/>
                    <a:pt x="1673" y="2349"/>
                    <a:pt x="1203" y="3065"/>
                  </a:cubicBezTo>
                  <a:cubicBezTo>
                    <a:pt x="520" y="4106"/>
                    <a:pt x="297" y="5823"/>
                    <a:pt x="1233" y="6790"/>
                  </a:cubicBezTo>
                  <a:cubicBezTo>
                    <a:pt x="1869" y="7448"/>
                    <a:pt x="2849" y="7687"/>
                    <a:pt x="3753" y="7687"/>
                  </a:cubicBezTo>
                  <a:cubicBezTo>
                    <a:pt x="3874" y="7687"/>
                    <a:pt x="3992" y="7682"/>
                    <a:pt x="4109" y="7674"/>
                  </a:cubicBezTo>
                  <a:cubicBezTo>
                    <a:pt x="6732" y="7499"/>
                    <a:pt x="8384" y="5073"/>
                    <a:pt x="7468" y="2545"/>
                  </a:cubicBezTo>
                  <a:cubicBezTo>
                    <a:pt x="6901" y="977"/>
                    <a:pt x="5225" y="0"/>
                    <a:pt x="360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algn="ctr"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74" name="Google Shape;79;p2">
              <a:extLst>
                <a:ext uri="{FF2B5EF4-FFF2-40B4-BE49-F238E27FC236}">
                  <a16:creationId xmlns:a16="http://schemas.microsoft.com/office/drawing/2014/main" id="{5F0599FF-9CE5-4A5A-A474-8D38385B2BE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6680" y="1729347"/>
              <a:ext cx="282406" cy="275153"/>
            </a:xfrm>
            <a:custGeom>
              <a:avLst/>
              <a:gdLst>
                <a:gd name="T0" fmla="*/ 2147483646 w 8839"/>
                <a:gd name="T1" fmla="*/ 2147483646 h 8612"/>
                <a:gd name="T2" fmla="*/ 2147483646 w 8839"/>
                <a:gd name="T3" fmla="*/ 2147483646 h 8612"/>
                <a:gd name="T4" fmla="*/ 2147483646 w 8839"/>
                <a:gd name="T5" fmla="*/ 2147483646 h 8612"/>
                <a:gd name="T6" fmla="*/ 2147483646 w 8839"/>
                <a:gd name="T7" fmla="*/ 2147483646 h 8612"/>
                <a:gd name="T8" fmla="*/ 2147483646 w 8839"/>
                <a:gd name="T9" fmla="*/ 2147483646 h 8612"/>
                <a:gd name="T10" fmla="*/ 2147483646 w 8839"/>
                <a:gd name="T11" fmla="*/ 2147483646 h 8612"/>
                <a:gd name="T12" fmla="*/ 2147483646 w 8839"/>
                <a:gd name="T13" fmla="*/ 2147483646 h 8612"/>
                <a:gd name="T14" fmla="*/ 2147483646 w 8839"/>
                <a:gd name="T15" fmla="*/ 2147483646 h 8612"/>
                <a:gd name="T16" fmla="*/ 2147483646 w 8839"/>
                <a:gd name="T17" fmla="*/ 2147483646 h 8612"/>
                <a:gd name="T18" fmla="*/ 2147483646 w 8839"/>
                <a:gd name="T19" fmla="*/ 2147483646 h 8612"/>
                <a:gd name="T20" fmla="*/ 2147483646 w 8839"/>
                <a:gd name="T21" fmla="*/ 2147483646 h 8612"/>
                <a:gd name="T22" fmla="*/ 2147483646 w 8839"/>
                <a:gd name="T23" fmla="*/ 2147483646 h 8612"/>
                <a:gd name="T24" fmla="*/ 2147483646 w 8839"/>
                <a:gd name="T25" fmla="*/ 2147483646 h 8612"/>
                <a:gd name="T26" fmla="*/ 2147483646 w 8839"/>
                <a:gd name="T27" fmla="*/ 2147483646 h 8612"/>
                <a:gd name="T28" fmla="*/ 2147483646 w 8839"/>
                <a:gd name="T29" fmla="*/ 2147483646 h 8612"/>
                <a:gd name="T30" fmla="*/ 2147483646 w 8839"/>
                <a:gd name="T31" fmla="*/ 2147483646 h 8612"/>
                <a:gd name="T32" fmla="*/ 2147483646 w 8839"/>
                <a:gd name="T33" fmla="*/ 2147483646 h 8612"/>
                <a:gd name="T34" fmla="*/ 2147483646 w 8839"/>
                <a:gd name="T35" fmla="*/ 2147483646 h 8612"/>
                <a:gd name="T36" fmla="*/ 2147483646 w 8839"/>
                <a:gd name="T37" fmla="*/ 2147483646 h 8612"/>
                <a:gd name="T38" fmla="*/ 2147483646 w 8839"/>
                <a:gd name="T39" fmla="*/ 2147483646 h 8612"/>
                <a:gd name="T40" fmla="*/ 2147483646 w 8839"/>
                <a:gd name="T41" fmla="*/ 2147483646 h 8612"/>
                <a:gd name="T42" fmla="*/ 2147483646 w 8839"/>
                <a:gd name="T43" fmla="*/ 2147483646 h 8612"/>
                <a:gd name="T44" fmla="*/ 2147483646 w 8839"/>
                <a:gd name="T45" fmla="*/ 2147483646 h 8612"/>
                <a:gd name="T46" fmla="*/ 2147483646 w 8839"/>
                <a:gd name="T47" fmla="*/ 2147483646 h 8612"/>
                <a:gd name="T48" fmla="*/ 2147483646 w 8839"/>
                <a:gd name="T49" fmla="*/ 2147483646 h 8612"/>
                <a:gd name="T50" fmla="*/ 2147483646 w 8839"/>
                <a:gd name="T51" fmla="*/ 2147483646 h 8612"/>
                <a:gd name="T52" fmla="*/ 2147483646 w 8839"/>
                <a:gd name="T53" fmla="*/ 2147483646 h 8612"/>
                <a:gd name="T54" fmla="*/ 2147483646 w 8839"/>
                <a:gd name="T55" fmla="*/ 2147483646 h 8612"/>
                <a:gd name="T56" fmla="*/ 2147483646 w 8839"/>
                <a:gd name="T57" fmla="*/ 2147483646 h 8612"/>
                <a:gd name="T58" fmla="*/ 2147483646 w 8839"/>
                <a:gd name="T59" fmla="*/ 2147483646 h 8612"/>
                <a:gd name="T60" fmla="*/ 2147483646 w 8839"/>
                <a:gd name="T61" fmla="*/ 2147483646 h 8612"/>
                <a:gd name="T62" fmla="*/ 2147483646 w 8839"/>
                <a:gd name="T63" fmla="*/ 2147483646 h 8612"/>
                <a:gd name="T64" fmla="*/ 2147483646 w 8839"/>
                <a:gd name="T65" fmla="*/ 2147483646 h 861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8839" h="8612" extrusionOk="0">
                  <a:moveTo>
                    <a:pt x="3937" y="1"/>
                  </a:moveTo>
                  <a:cubicBezTo>
                    <a:pt x="2672" y="1"/>
                    <a:pt x="1101" y="550"/>
                    <a:pt x="639" y="1754"/>
                  </a:cubicBezTo>
                  <a:cubicBezTo>
                    <a:pt x="632" y="1778"/>
                    <a:pt x="643" y="1822"/>
                    <a:pt x="660" y="1852"/>
                  </a:cubicBezTo>
                  <a:cubicBezTo>
                    <a:pt x="672" y="1872"/>
                    <a:pt x="686" y="1886"/>
                    <a:pt x="702" y="1886"/>
                  </a:cubicBezTo>
                  <a:cubicBezTo>
                    <a:pt x="712" y="1886"/>
                    <a:pt x="723" y="1880"/>
                    <a:pt x="733" y="1865"/>
                  </a:cubicBezTo>
                  <a:cubicBezTo>
                    <a:pt x="1410" y="843"/>
                    <a:pt x="2481" y="392"/>
                    <a:pt x="3579" y="392"/>
                  </a:cubicBezTo>
                  <a:cubicBezTo>
                    <a:pt x="5195" y="392"/>
                    <a:pt x="6871" y="1369"/>
                    <a:pt x="7438" y="2937"/>
                  </a:cubicBezTo>
                  <a:cubicBezTo>
                    <a:pt x="8354" y="5465"/>
                    <a:pt x="6702" y="7891"/>
                    <a:pt x="4079" y="8066"/>
                  </a:cubicBezTo>
                  <a:cubicBezTo>
                    <a:pt x="3962" y="8074"/>
                    <a:pt x="3844" y="8079"/>
                    <a:pt x="3723" y="8079"/>
                  </a:cubicBezTo>
                  <a:cubicBezTo>
                    <a:pt x="2819" y="8079"/>
                    <a:pt x="1839" y="7840"/>
                    <a:pt x="1203" y="7182"/>
                  </a:cubicBezTo>
                  <a:cubicBezTo>
                    <a:pt x="267" y="6215"/>
                    <a:pt x="490" y="4498"/>
                    <a:pt x="1173" y="3457"/>
                  </a:cubicBezTo>
                  <a:cubicBezTo>
                    <a:pt x="1643" y="2741"/>
                    <a:pt x="2590" y="2282"/>
                    <a:pt x="3483" y="2282"/>
                  </a:cubicBezTo>
                  <a:cubicBezTo>
                    <a:pt x="4241" y="2282"/>
                    <a:pt x="4960" y="2613"/>
                    <a:pt x="5316" y="3400"/>
                  </a:cubicBezTo>
                  <a:cubicBezTo>
                    <a:pt x="5715" y="4278"/>
                    <a:pt x="5292" y="5201"/>
                    <a:pt x="4366" y="5393"/>
                  </a:cubicBezTo>
                  <a:cubicBezTo>
                    <a:pt x="4238" y="5420"/>
                    <a:pt x="4121" y="5433"/>
                    <a:pt x="4015" y="5433"/>
                  </a:cubicBezTo>
                  <a:cubicBezTo>
                    <a:pt x="2873" y="5433"/>
                    <a:pt x="2944" y="4004"/>
                    <a:pt x="3669" y="4004"/>
                  </a:cubicBezTo>
                  <a:cubicBezTo>
                    <a:pt x="3745" y="4004"/>
                    <a:pt x="3829" y="4020"/>
                    <a:pt x="3920" y="4055"/>
                  </a:cubicBezTo>
                  <a:cubicBezTo>
                    <a:pt x="3934" y="4061"/>
                    <a:pt x="3947" y="4063"/>
                    <a:pt x="3958" y="4063"/>
                  </a:cubicBezTo>
                  <a:cubicBezTo>
                    <a:pt x="4042" y="4063"/>
                    <a:pt x="4040" y="3917"/>
                    <a:pt x="3971" y="3869"/>
                  </a:cubicBezTo>
                  <a:cubicBezTo>
                    <a:pt x="3791" y="3747"/>
                    <a:pt x="3614" y="3694"/>
                    <a:pt x="3450" y="3694"/>
                  </a:cubicBezTo>
                  <a:cubicBezTo>
                    <a:pt x="2881" y="3694"/>
                    <a:pt x="2476" y="4344"/>
                    <a:pt x="2683" y="5008"/>
                  </a:cubicBezTo>
                  <a:cubicBezTo>
                    <a:pt x="2882" y="5652"/>
                    <a:pt x="3481" y="5944"/>
                    <a:pt x="4101" y="5944"/>
                  </a:cubicBezTo>
                  <a:cubicBezTo>
                    <a:pt x="4567" y="5944"/>
                    <a:pt x="5045" y="5779"/>
                    <a:pt x="5373" y="5474"/>
                  </a:cubicBezTo>
                  <a:cubicBezTo>
                    <a:pt x="6475" y="4451"/>
                    <a:pt x="5955" y="2757"/>
                    <a:pt x="4711" y="2146"/>
                  </a:cubicBezTo>
                  <a:cubicBezTo>
                    <a:pt x="4282" y="1934"/>
                    <a:pt x="3814" y="1832"/>
                    <a:pt x="3349" y="1832"/>
                  </a:cubicBezTo>
                  <a:cubicBezTo>
                    <a:pt x="2407" y="1832"/>
                    <a:pt x="1473" y="2249"/>
                    <a:pt x="883" y="3011"/>
                  </a:cubicBezTo>
                  <a:cubicBezTo>
                    <a:pt x="403" y="3633"/>
                    <a:pt x="81" y="4491"/>
                    <a:pt x="34" y="5337"/>
                  </a:cubicBezTo>
                  <a:cubicBezTo>
                    <a:pt x="0" y="5894"/>
                    <a:pt x="85" y="6448"/>
                    <a:pt x="331" y="6928"/>
                  </a:cubicBezTo>
                  <a:cubicBezTo>
                    <a:pt x="913" y="8057"/>
                    <a:pt x="2210" y="8540"/>
                    <a:pt x="3413" y="8604"/>
                  </a:cubicBezTo>
                  <a:cubicBezTo>
                    <a:pt x="3505" y="8609"/>
                    <a:pt x="3596" y="8611"/>
                    <a:pt x="3687" y="8611"/>
                  </a:cubicBezTo>
                  <a:cubicBezTo>
                    <a:pt x="6555" y="8611"/>
                    <a:pt x="8838" y="6266"/>
                    <a:pt x="8121" y="3281"/>
                  </a:cubicBezTo>
                  <a:cubicBezTo>
                    <a:pt x="7685" y="1474"/>
                    <a:pt x="6215" y="230"/>
                    <a:pt x="4377" y="24"/>
                  </a:cubicBezTo>
                  <a:cubicBezTo>
                    <a:pt x="4236" y="9"/>
                    <a:pt x="4089" y="1"/>
                    <a:pt x="3937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75" name="Google Shape;80;p2">
              <a:extLst>
                <a:ext uri="{FF2B5EF4-FFF2-40B4-BE49-F238E27FC236}">
                  <a16:creationId xmlns:a16="http://schemas.microsoft.com/office/drawing/2014/main" id="{5DF86E82-A6C4-4CFF-87D1-0817A1258C2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0678" y="1629150"/>
              <a:ext cx="11694" cy="53037"/>
            </a:xfrm>
            <a:custGeom>
              <a:avLst/>
              <a:gdLst>
                <a:gd name="T0" fmla="*/ 2147483646 w 366"/>
                <a:gd name="T1" fmla="*/ 0 h 1660"/>
                <a:gd name="T2" fmla="*/ 2147483646 w 366"/>
                <a:gd name="T3" fmla="*/ 2147483646 h 1660"/>
                <a:gd name="T4" fmla="*/ 2147483646 w 366"/>
                <a:gd name="T5" fmla="*/ 2147483646 h 1660"/>
                <a:gd name="T6" fmla="*/ 2147483646 w 366"/>
                <a:gd name="T7" fmla="*/ 2147483646 h 1660"/>
                <a:gd name="T8" fmla="*/ 2147483646 w 366"/>
                <a:gd name="T9" fmla="*/ 2147483646 h 1660"/>
                <a:gd name="T10" fmla="*/ 2147483646 w 366"/>
                <a:gd name="T11" fmla="*/ 2147483646 h 1660"/>
                <a:gd name="T12" fmla="*/ 2147483646 w 366"/>
                <a:gd name="T13" fmla="*/ 0 h 166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66" h="1660" extrusionOk="0">
                  <a:moveTo>
                    <a:pt x="123" y="0"/>
                  </a:moveTo>
                  <a:cubicBezTo>
                    <a:pt x="74" y="0"/>
                    <a:pt x="34" y="29"/>
                    <a:pt x="30" y="102"/>
                  </a:cubicBezTo>
                  <a:cubicBezTo>
                    <a:pt x="0" y="581"/>
                    <a:pt x="34" y="1088"/>
                    <a:pt x="105" y="1562"/>
                  </a:cubicBezTo>
                  <a:cubicBezTo>
                    <a:pt x="112" y="1606"/>
                    <a:pt x="167" y="1660"/>
                    <a:pt x="210" y="1660"/>
                  </a:cubicBezTo>
                  <a:cubicBezTo>
                    <a:pt x="232" y="1660"/>
                    <a:pt x="250" y="1645"/>
                    <a:pt x="257" y="1609"/>
                  </a:cubicBezTo>
                  <a:cubicBezTo>
                    <a:pt x="334" y="1149"/>
                    <a:pt x="365" y="649"/>
                    <a:pt x="331" y="183"/>
                  </a:cubicBezTo>
                  <a:cubicBezTo>
                    <a:pt x="325" y="88"/>
                    <a:pt x="209" y="0"/>
                    <a:pt x="12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76" name="Google Shape;81;p2">
              <a:extLst>
                <a:ext uri="{FF2B5EF4-FFF2-40B4-BE49-F238E27FC236}">
                  <a16:creationId xmlns:a16="http://schemas.microsoft.com/office/drawing/2014/main" id="{BE77490B-A4AD-4F1F-B622-8CC16609FA49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8317" y="1682188"/>
              <a:ext cx="31151" cy="46296"/>
            </a:xfrm>
            <a:custGeom>
              <a:avLst/>
              <a:gdLst>
                <a:gd name="T0" fmla="*/ 2147483646 w 975"/>
                <a:gd name="T1" fmla="*/ 0 h 1449"/>
                <a:gd name="T2" fmla="*/ 2147483646 w 975"/>
                <a:gd name="T3" fmla="*/ 2147483646 h 1449"/>
                <a:gd name="T4" fmla="*/ 2147483646 w 975"/>
                <a:gd name="T5" fmla="*/ 2147483646 h 1449"/>
                <a:gd name="T6" fmla="*/ 2147483646 w 975"/>
                <a:gd name="T7" fmla="*/ 2147483646 h 1449"/>
                <a:gd name="T8" fmla="*/ 2147483646 w 975"/>
                <a:gd name="T9" fmla="*/ 2147483646 h 1449"/>
                <a:gd name="T10" fmla="*/ 2147483646 w 975"/>
                <a:gd name="T11" fmla="*/ 2147483646 h 1449"/>
                <a:gd name="T12" fmla="*/ 2147483646 w 975"/>
                <a:gd name="T13" fmla="*/ 2147483646 h 1449"/>
                <a:gd name="T14" fmla="*/ 2147483646 w 975"/>
                <a:gd name="T15" fmla="*/ 0 h 144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975" h="1449" extrusionOk="0">
                  <a:moveTo>
                    <a:pt x="755" y="0"/>
                  </a:moveTo>
                  <a:cubicBezTo>
                    <a:pt x="727" y="0"/>
                    <a:pt x="701" y="12"/>
                    <a:pt x="681" y="40"/>
                  </a:cubicBezTo>
                  <a:cubicBezTo>
                    <a:pt x="414" y="412"/>
                    <a:pt x="84" y="881"/>
                    <a:pt x="6" y="1341"/>
                  </a:cubicBezTo>
                  <a:cubicBezTo>
                    <a:pt x="1" y="1381"/>
                    <a:pt x="27" y="1448"/>
                    <a:pt x="66" y="1448"/>
                  </a:cubicBezTo>
                  <a:cubicBezTo>
                    <a:pt x="77" y="1448"/>
                    <a:pt x="88" y="1444"/>
                    <a:pt x="101" y="1432"/>
                  </a:cubicBezTo>
                  <a:cubicBezTo>
                    <a:pt x="263" y="1281"/>
                    <a:pt x="374" y="1064"/>
                    <a:pt x="492" y="878"/>
                  </a:cubicBezTo>
                  <a:cubicBezTo>
                    <a:pt x="624" y="669"/>
                    <a:pt x="770" y="462"/>
                    <a:pt x="908" y="253"/>
                  </a:cubicBezTo>
                  <a:cubicBezTo>
                    <a:pt x="974" y="153"/>
                    <a:pt x="854" y="0"/>
                    <a:pt x="755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77" name="Google Shape;82;p2">
              <a:extLst>
                <a:ext uri="{FF2B5EF4-FFF2-40B4-BE49-F238E27FC236}">
                  <a16:creationId xmlns:a16="http://schemas.microsoft.com/office/drawing/2014/main" id="{E6D6E608-345B-4E58-B5F6-06C3410EE98C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8638" y="1782322"/>
              <a:ext cx="52462" cy="28084"/>
            </a:xfrm>
            <a:custGeom>
              <a:avLst/>
              <a:gdLst>
                <a:gd name="T0" fmla="*/ 2147483646 w 1642"/>
                <a:gd name="T1" fmla="*/ 0 h 879"/>
                <a:gd name="T2" fmla="*/ 2147483646 w 1642"/>
                <a:gd name="T3" fmla="*/ 2147483646 h 879"/>
                <a:gd name="T4" fmla="*/ 2147483646 w 1642"/>
                <a:gd name="T5" fmla="*/ 2147483646 h 879"/>
                <a:gd name="T6" fmla="*/ 0 w 1642"/>
                <a:gd name="T7" fmla="*/ 2147483646 h 879"/>
                <a:gd name="T8" fmla="*/ 2147483646 w 1642"/>
                <a:gd name="T9" fmla="*/ 2147483646 h 879"/>
                <a:gd name="T10" fmla="*/ 2147483646 w 1642"/>
                <a:gd name="T11" fmla="*/ 2147483646 h 879"/>
                <a:gd name="T12" fmla="*/ 2147483646 w 1642"/>
                <a:gd name="T13" fmla="*/ 2147483646 h 879"/>
                <a:gd name="T14" fmla="*/ 2147483646 w 1642"/>
                <a:gd name="T15" fmla="*/ 2147483646 h 879"/>
                <a:gd name="T16" fmla="*/ 2147483646 w 1642"/>
                <a:gd name="T17" fmla="*/ 2147483646 h 879"/>
                <a:gd name="T18" fmla="*/ 2147483646 w 1642"/>
                <a:gd name="T19" fmla="*/ 0 h 87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642" h="879" extrusionOk="0">
                  <a:moveTo>
                    <a:pt x="1421" y="0"/>
                  </a:moveTo>
                  <a:cubicBezTo>
                    <a:pt x="1402" y="0"/>
                    <a:pt x="1383" y="6"/>
                    <a:pt x="1365" y="18"/>
                  </a:cubicBezTo>
                  <a:cubicBezTo>
                    <a:pt x="1112" y="201"/>
                    <a:pt x="855" y="309"/>
                    <a:pt x="561" y="410"/>
                  </a:cubicBezTo>
                  <a:cubicBezTo>
                    <a:pt x="351" y="485"/>
                    <a:pt x="17" y="566"/>
                    <a:pt x="0" y="829"/>
                  </a:cubicBezTo>
                  <a:cubicBezTo>
                    <a:pt x="0" y="846"/>
                    <a:pt x="7" y="876"/>
                    <a:pt x="30" y="876"/>
                  </a:cubicBezTo>
                  <a:cubicBezTo>
                    <a:pt x="41" y="878"/>
                    <a:pt x="53" y="879"/>
                    <a:pt x="64" y="879"/>
                  </a:cubicBezTo>
                  <a:cubicBezTo>
                    <a:pt x="153" y="879"/>
                    <a:pt x="230" y="832"/>
                    <a:pt x="314" y="799"/>
                  </a:cubicBezTo>
                  <a:cubicBezTo>
                    <a:pt x="459" y="742"/>
                    <a:pt x="608" y="698"/>
                    <a:pt x="757" y="650"/>
                  </a:cubicBezTo>
                  <a:cubicBezTo>
                    <a:pt x="1031" y="563"/>
                    <a:pt x="1372" y="478"/>
                    <a:pt x="1565" y="252"/>
                  </a:cubicBezTo>
                  <a:cubicBezTo>
                    <a:pt x="1641" y="163"/>
                    <a:pt x="1526" y="0"/>
                    <a:pt x="1421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78" name="Google Shape;83;p2">
              <a:extLst>
                <a:ext uri="{FF2B5EF4-FFF2-40B4-BE49-F238E27FC236}">
                  <a16:creationId xmlns:a16="http://schemas.microsoft.com/office/drawing/2014/main" id="{FD8B42F7-60B7-41B8-903E-98F123798348}"/>
                </a:ext>
              </a:extLst>
            </p:cNvPr>
            <p:cNvSpPr>
              <a:spLocks/>
            </p:cNvSpPr>
            <p:nvPr/>
          </p:nvSpPr>
          <p:spPr bwMode="auto">
            <a:xfrm>
              <a:off x="1297711" y="1901817"/>
              <a:ext cx="51056" cy="23004"/>
            </a:xfrm>
            <a:custGeom>
              <a:avLst/>
              <a:gdLst>
                <a:gd name="T0" fmla="*/ 2147483646 w 1598"/>
                <a:gd name="T1" fmla="*/ 2147483646 h 720"/>
                <a:gd name="T2" fmla="*/ 2147483646 w 1598"/>
                <a:gd name="T3" fmla="*/ 2147483646 h 720"/>
                <a:gd name="T4" fmla="*/ 2147483646 w 1598"/>
                <a:gd name="T5" fmla="*/ 2147483646 h 720"/>
                <a:gd name="T6" fmla="*/ 2147483646 w 1598"/>
                <a:gd name="T7" fmla="*/ 2147483646 h 720"/>
                <a:gd name="T8" fmla="*/ 2147483646 w 1598"/>
                <a:gd name="T9" fmla="*/ 2147483646 h 720"/>
                <a:gd name="T10" fmla="*/ 2147483646 w 1598"/>
                <a:gd name="T11" fmla="*/ 2147483646 h 720"/>
                <a:gd name="T12" fmla="*/ 2147483646 w 1598"/>
                <a:gd name="T13" fmla="*/ 2147483646 h 720"/>
                <a:gd name="T14" fmla="*/ 2147483646 w 1598"/>
                <a:gd name="T15" fmla="*/ 2147483646 h 720"/>
                <a:gd name="T16" fmla="*/ 2147483646 w 1598"/>
                <a:gd name="T17" fmla="*/ 2147483646 h 720"/>
                <a:gd name="T18" fmla="*/ 2147483646 w 1598"/>
                <a:gd name="T19" fmla="*/ 2147483646 h 720"/>
                <a:gd name="T20" fmla="*/ 2147483646 w 1598"/>
                <a:gd name="T21" fmla="*/ 2147483646 h 720"/>
                <a:gd name="T22" fmla="*/ 2147483646 w 1598"/>
                <a:gd name="T23" fmla="*/ 2147483646 h 72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598" h="720" extrusionOk="0">
                  <a:moveTo>
                    <a:pt x="84" y="1"/>
                  </a:moveTo>
                  <a:cubicBezTo>
                    <a:pt x="16" y="1"/>
                    <a:pt x="1" y="70"/>
                    <a:pt x="21" y="137"/>
                  </a:cubicBezTo>
                  <a:cubicBezTo>
                    <a:pt x="18" y="141"/>
                    <a:pt x="14" y="145"/>
                    <a:pt x="14" y="145"/>
                  </a:cubicBezTo>
                  <a:cubicBezTo>
                    <a:pt x="18" y="154"/>
                    <a:pt x="27" y="158"/>
                    <a:pt x="31" y="165"/>
                  </a:cubicBezTo>
                  <a:cubicBezTo>
                    <a:pt x="44" y="198"/>
                    <a:pt x="68" y="226"/>
                    <a:pt x="96" y="239"/>
                  </a:cubicBezTo>
                  <a:cubicBezTo>
                    <a:pt x="99" y="239"/>
                    <a:pt x="99" y="243"/>
                    <a:pt x="102" y="243"/>
                  </a:cubicBezTo>
                  <a:cubicBezTo>
                    <a:pt x="210" y="324"/>
                    <a:pt x="375" y="368"/>
                    <a:pt x="484" y="405"/>
                  </a:cubicBezTo>
                  <a:cubicBezTo>
                    <a:pt x="774" y="513"/>
                    <a:pt x="1082" y="577"/>
                    <a:pt x="1369" y="702"/>
                  </a:cubicBezTo>
                  <a:cubicBezTo>
                    <a:pt x="1398" y="714"/>
                    <a:pt x="1424" y="720"/>
                    <a:pt x="1446" y="720"/>
                  </a:cubicBezTo>
                  <a:cubicBezTo>
                    <a:pt x="1589" y="720"/>
                    <a:pt x="1597" y="498"/>
                    <a:pt x="1437" y="425"/>
                  </a:cubicBezTo>
                  <a:cubicBezTo>
                    <a:pt x="1024" y="239"/>
                    <a:pt x="551" y="137"/>
                    <a:pt x="119" y="6"/>
                  </a:cubicBezTo>
                  <a:cubicBezTo>
                    <a:pt x="106" y="2"/>
                    <a:pt x="94" y="1"/>
                    <a:pt x="84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79" name="Google Shape;84;p2">
              <a:extLst>
                <a:ext uri="{FF2B5EF4-FFF2-40B4-BE49-F238E27FC236}">
                  <a16:creationId xmlns:a16="http://schemas.microsoft.com/office/drawing/2014/main" id="{FC20897B-0C86-4D70-8EBE-BB57958A0C11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8444" y="2023454"/>
              <a:ext cx="40321" cy="45401"/>
            </a:xfrm>
            <a:custGeom>
              <a:avLst/>
              <a:gdLst>
                <a:gd name="T0" fmla="*/ 2147483646 w 1262"/>
                <a:gd name="T1" fmla="*/ 0 h 1421"/>
                <a:gd name="T2" fmla="*/ 2147483646 w 1262"/>
                <a:gd name="T3" fmla="*/ 2147483646 h 1421"/>
                <a:gd name="T4" fmla="*/ 2147483646 w 1262"/>
                <a:gd name="T5" fmla="*/ 2147483646 h 1421"/>
                <a:gd name="T6" fmla="*/ 2147483646 w 1262"/>
                <a:gd name="T7" fmla="*/ 2147483646 h 1421"/>
                <a:gd name="T8" fmla="*/ 2147483646 w 1262"/>
                <a:gd name="T9" fmla="*/ 2147483646 h 1421"/>
                <a:gd name="T10" fmla="*/ 2147483646 w 1262"/>
                <a:gd name="T11" fmla="*/ 2147483646 h 1421"/>
                <a:gd name="T12" fmla="*/ 2147483646 w 1262"/>
                <a:gd name="T13" fmla="*/ 2147483646 h 1421"/>
                <a:gd name="T14" fmla="*/ 2147483646 w 1262"/>
                <a:gd name="T15" fmla="*/ 2147483646 h 1421"/>
                <a:gd name="T16" fmla="*/ 2147483646 w 1262"/>
                <a:gd name="T17" fmla="*/ 0 h 142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262" h="1421" extrusionOk="0">
                  <a:moveTo>
                    <a:pt x="143" y="0"/>
                  </a:moveTo>
                  <a:cubicBezTo>
                    <a:pt x="69" y="0"/>
                    <a:pt x="0" y="46"/>
                    <a:pt x="27" y="136"/>
                  </a:cubicBezTo>
                  <a:cubicBezTo>
                    <a:pt x="104" y="410"/>
                    <a:pt x="277" y="697"/>
                    <a:pt x="436" y="933"/>
                  </a:cubicBezTo>
                  <a:cubicBezTo>
                    <a:pt x="571" y="1129"/>
                    <a:pt x="747" y="1366"/>
                    <a:pt x="997" y="1416"/>
                  </a:cubicBezTo>
                  <a:cubicBezTo>
                    <a:pt x="1011" y="1419"/>
                    <a:pt x="1025" y="1420"/>
                    <a:pt x="1039" y="1420"/>
                  </a:cubicBezTo>
                  <a:cubicBezTo>
                    <a:pt x="1190" y="1420"/>
                    <a:pt x="1262" y="1255"/>
                    <a:pt x="1126" y="1146"/>
                  </a:cubicBezTo>
                  <a:cubicBezTo>
                    <a:pt x="936" y="998"/>
                    <a:pt x="808" y="862"/>
                    <a:pt x="675" y="656"/>
                  </a:cubicBezTo>
                  <a:cubicBezTo>
                    <a:pt x="544" y="450"/>
                    <a:pt x="432" y="210"/>
                    <a:pt x="254" y="41"/>
                  </a:cubicBezTo>
                  <a:cubicBezTo>
                    <a:pt x="225" y="14"/>
                    <a:pt x="184" y="0"/>
                    <a:pt x="14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80" name="Google Shape;85;p2">
              <a:extLst>
                <a:ext uri="{FF2B5EF4-FFF2-40B4-BE49-F238E27FC236}">
                  <a16:creationId xmlns:a16="http://schemas.microsoft.com/office/drawing/2014/main" id="{189DADB5-28C0-4718-85B3-03D195C0D63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2721" y="2034636"/>
              <a:ext cx="14282" cy="47637"/>
            </a:xfrm>
            <a:custGeom>
              <a:avLst/>
              <a:gdLst>
                <a:gd name="T0" fmla="*/ 2147483646 w 447"/>
                <a:gd name="T1" fmla="*/ 2147483646 h 1491"/>
                <a:gd name="T2" fmla="*/ 2147483646 w 447"/>
                <a:gd name="T3" fmla="*/ 2147483646 h 1491"/>
                <a:gd name="T4" fmla="*/ 2147483646 w 447"/>
                <a:gd name="T5" fmla="*/ 2147483646 h 1491"/>
                <a:gd name="T6" fmla="*/ 2147483646 w 447"/>
                <a:gd name="T7" fmla="*/ 2147483646 h 1491"/>
                <a:gd name="T8" fmla="*/ 2147483646 w 447"/>
                <a:gd name="T9" fmla="*/ 2147483646 h 1491"/>
                <a:gd name="T10" fmla="*/ 2147483646 w 447"/>
                <a:gd name="T11" fmla="*/ 2147483646 h 1491"/>
                <a:gd name="T12" fmla="*/ 2147483646 w 447"/>
                <a:gd name="T13" fmla="*/ 2147483646 h 1491"/>
                <a:gd name="T14" fmla="*/ 2147483646 w 447"/>
                <a:gd name="T15" fmla="*/ 2147483646 h 1491"/>
                <a:gd name="T16" fmla="*/ 2147483646 w 447"/>
                <a:gd name="T17" fmla="*/ 2147483646 h 149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47" h="1491" extrusionOk="0">
                  <a:moveTo>
                    <a:pt x="170" y="1"/>
                  </a:moveTo>
                  <a:cubicBezTo>
                    <a:pt x="140" y="1"/>
                    <a:pt x="113" y="18"/>
                    <a:pt x="102" y="63"/>
                  </a:cubicBezTo>
                  <a:cubicBezTo>
                    <a:pt x="38" y="327"/>
                    <a:pt x="55" y="610"/>
                    <a:pt x="48" y="880"/>
                  </a:cubicBezTo>
                  <a:cubicBezTo>
                    <a:pt x="44" y="1117"/>
                    <a:pt x="1" y="1289"/>
                    <a:pt x="177" y="1462"/>
                  </a:cubicBezTo>
                  <a:cubicBezTo>
                    <a:pt x="192" y="1478"/>
                    <a:pt x="209" y="1490"/>
                    <a:pt x="229" y="1490"/>
                  </a:cubicBezTo>
                  <a:cubicBezTo>
                    <a:pt x="239" y="1490"/>
                    <a:pt x="250" y="1487"/>
                    <a:pt x="261" y="1479"/>
                  </a:cubicBezTo>
                  <a:cubicBezTo>
                    <a:pt x="447" y="1350"/>
                    <a:pt x="383" y="1147"/>
                    <a:pt x="379" y="938"/>
                  </a:cubicBezTo>
                  <a:cubicBezTo>
                    <a:pt x="372" y="671"/>
                    <a:pt x="386" y="387"/>
                    <a:pt x="325" y="127"/>
                  </a:cubicBezTo>
                  <a:cubicBezTo>
                    <a:pt x="312" y="71"/>
                    <a:pt x="232" y="1"/>
                    <a:pt x="170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81" name="Google Shape;86;p2">
              <a:extLst>
                <a:ext uri="{FF2B5EF4-FFF2-40B4-BE49-F238E27FC236}">
                  <a16:creationId xmlns:a16="http://schemas.microsoft.com/office/drawing/2014/main" id="{A95DFA1F-5E88-4F77-805F-3D3101956510}"/>
                </a:ext>
              </a:extLst>
            </p:cNvPr>
            <p:cNvSpPr>
              <a:spLocks/>
            </p:cNvSpPr>
            <p:nvPr/>
          </p:nvSpPr>
          <p:spPr bwMode="auto">
            <a:xfrm>
              <a:off x="950896" y="2001408"/>
              <a:ext cx="62271" cy="34059"/>
            </a:xfrm>
            <a:custGeom>
              <a:avLst/>
              <a:gdLst>
                <a:gd name="T0" fmla="*/ 2147483646 w 1949"/>
                <a:gd name="T1" fmla="*/ 2147483646 h 1066"/>
                <a:gd name="T2" fmla="*/ 2147483646 w 1949"/>
                <a:gd name="T3" fmla="*/ 2147483646 h 1066"/>
                <a:gd name="T4" fmla="*/ 2147483646 w 1949"/>
                <a:gd name="T5" fmla="*/ 2147483646 h 1066"/>
                <a:gd name="T6" fmla="*/ 2147483646 w 1949"/>
                <a:gd name="T7" fmla="*/ 2147483646 h 1066"/>
                <a:gd name="T8" fmla="*/ 2147483646 w 1949"/>
                <a:gd name="T9" fmla="*/ 2147483646 h 1066"/>
                <a:gd name="T10" fmla="*/ 2147483646 w 1949"/>
                <a:gd name="T11" fmla="*/ 2147483646 h 1066"/>
                <a:gd name="T12" fmla="*/ 2147483646 w 1949"/>
                <a:gd name="T13" fmla="*/ 2147483646 h 1066"/>
                <a:gd name="T14" fmla="*/ 2147483646 w 1949"/>
                <a:gd name="T15" fmla="*/ 2147483646 h 106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949" h="1066" extrusionOk="0">
                  <a:moveTo>
                    <a:pt x="1663" y="1"/>
                  </a:moveTo>
                  <a:cubicBezTo>
                    <a:pt x="1399" y="1"/>
                    <a:pt x="1135" y="172"/>
                    <a:pt x="914" y="302"/>
                  </a:cubicBezTo>
                  <a:cubicBezTo>
                    <a:pt x="650" y="454"/>
                    <a:pt x="390" y="620"/>
                    <a:pt x="140" y="799"/>
                  </a:cubicBezTo>
                  <a:cubicBezTo>
                    <a:pt x="0" y="895"/>
                    <a:pt x="172" y="1066"/>
                    <a:pt x="318" y="1066"/>
                  </a:cubicBezTo>
                  <a:cubicBezTo>
                    <a:pt x="346" y="1066"/>
                    <a:pt x="373" y="1059"/>
                    <a:pt x="397" y="1045"/>
                  </a:cubicBezTo>
                  <a:cubicBezTo>
                    <a:pt x="846" y="775"/>
                    <a:pt x="1272" y="386"/>
                    <a:pt x="1792" y="258"/>
                  </a:cubicBezTo>
                  <a:cubicBezTo>
                    <a:pt x="1948" y="217"/>
                    <a:pt x="1772" y="1"/>
                    <a:pt x="1671" y="1"/>
                  </a:cubicBezTo>
                  <a:cubicBezTo>
                    <a:pt x="1668" y="1"/>
                    <a:pt x="1666" y="1"/>
                    <a:pt x="1663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82" name="Google Shape;87;p2">
              <a:extLst>
                <a:ext uri="{FF2B5EF4-FFF2-40B4-BE49-F238E27FC236}">
                  <a16:creationId xmlns:a16="http://schemas.microsoft.com/office/drawing/2014/main" id="{8AA28EAE-731E-42D4-8847-8D05ACAAFE09}"/>
                </a:ext>
              </a:extLst>
            </p:cNvPr>
            <p:cNvSpPr>
              <a:spLocks/>
            </p:cNvSpPr>
            <p:nvPr/>
          </p:nvSpPr>
          <p:spPr bwMode="auto">
            <a:xfrm>
              <a:off x="923483" y="1883030"/>
              <a:ext cx="68724" cy="14026"/>
            </a:xfrm>
            <a:custGeom>
              <a:avLst/>
              <a:gdLst>
                <a:gd name="T0" fmla="*/ 2147483646 w 2151"/>
                <a:gd name="T1" fmla="*/ 2147483646 h 439"/>
                <a:gd name="T2" fmla="*/ 2147483646 w 2151"/>
                <a:gd name="T3" fmla="*/ 2147483646 h 439"/>
                <a:gd name="T4" fmla="*/ 2147483646 w 2151"/>
                <a:gd name="T5" fmla="*/ 2147483646 h 439"/>
                <a:gd name="T6" fmla="*/ 2147483646 w 2151"/>
                <a:gd name="T7" fmla="*/ 2147483646 h 439"/>
                <a:gd name="T8" fmla="*/ 2147483646 w 2151"/>
                <a:gd name="T9" fmla="*/ 2147483646 h 439"/>
                <a:gd name="T10" fmla="*/ 2147483646 w 2151"/>
                <a:gd name="T11" fmla="*/ 2147483646 h 439"/>
                <a:gd name="T12" fmla="*/ 2147483646 w 2151"/>
                <a:gd name="T13" fmla="*/ 2147483646 h 43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151" h="439" extrusionOk="0">
                  <a:moveTo>
                    <a:pt x="1755" y="1"/>
                  </a:moveTo>
                  <a:cubicBezTo>
                    <a:pt x="1237" y="1"/>
                    <a:pt x="718" y="108"/>
                    <a:pt x="200" y="124"/>
                  </a:cubicBezTo>
                  <a:cubicBezTo>
                    <a:pt x="1" y="128"/>
                    <a:pt x="99" y="398"/>
                    <a:pt x="247" y="415"/>
                  </a:cubicBezTo>
                  <a:cubicBezTo>
                    <a:pt x="376" y="432"/>
                    <a:pt x="505" y="439"/>
                    <a:pt x="635" y="439"/>
                  </a:cubicBezTo>
                  <a:cubicBezTo>
                    <a:pt x="1060" y="439"/>
                    <a:pt x="1491" y="365"/>
                    <a:pt x="1910" y="347"/>
                  </a:cubicBezTo>
                  <a:cubicBezTo>
                    <a:pt x="2150" y="334"/>
                    <a:pt x="2069" y="6"/>
                    <a:pt x="1863" y="3"/>
                  </a:cubicBezTo>
                  <a:cubicBezTo>
                    <a:pt x="1827" y="2"/>
                    <a:pt x="1791" y="1"/>
                    <a:pt x="1755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83" name="Google Shape;88;p2">
              <a:extLst>
                <a:ext uri="{FF2B5EF4-FFF2-40B4-BE49-F238E27FC236}">
                  <a16:creationId xmlns:a16="http://schemas.microsoft.com/office/drawing/2014/main" id="{A52B427D-C8E1-470A-87F0-04884A0B77A9}"/>
                </a:ext>
              </a:extLst>
            </p:cNvPr>
            <p:cNvSpPr>
              <a:spLocks/>
            </p:cNvSpPr>
            <p:nvPr/>
          </p:nvSpPr>
          <p:spPr bwMode="auto">
            <a:xfrm>
              <a:off x="918850" y="1768104"/>
              <a:ext cx="74507" cy="19170"/>
            </a:xfrm>
            <a:custGeom>
              <a:avLst/>
              <a:gdLst>
                <a:gd name="T0" fmla="*/ 2147483646 w 2332"/>
                <a:gd name="T1" fmla="*/ 2147483646 h 600"/>
                <a:gd name="T2" fmla="*/ 2147483646 w 2332"/>
                <a:gd name="T3" fmla="*/ 2147483646 h 600"/>
                <a:gd name="T4" fmla="*/ 2147483646 w 2332"/>
                <a:gd name="T5" fmla="*/ 2147483646 h 600"/>
                <a:gd name="T6" fmla="*/ 2147483646 w 2332"/>
                <a:gd name="T7" fmla="*/ 2147483646 h 600"/>
                <a:gd name="T8" fmla="*/ 2147483646 w 2332"/>
                <a:gd name="T9" fmla="*/ 2147483646 h 600"/>
                <a:gd name="T10" fmla="*/ 2147483646 w 2332"/>
                <a:gd name="T11" fmla="*/ 2147483646 h 600"/>
                <a:gd name="T12" fmla="*/ 2147483646 w 2332"/>
                <a:gd name="T13" fmla="*/ 2147483646 h 60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332" h="600" extrusionOk="0">
                  <a:moveTo>
                    <a:pt x="475" y="1"/>
                  </a:moveTo>
                  <a:cubicBezTo>
                    <a:pt x="362" y="1"/>
                    <a:pt x="249" y="9"/>
                    <a:pt x="136" y="28"/>
                  </a:cubicBezTo>
                  <a:cubicBezTo>
                    <a:pt x="1" y="51"/>
                    <a:pt x="126" y="267"/>
                    <a:pt x="224" y="271"/>
                  </a:cubicBezTo>
                  <a:cubicBezTo>
                    <a:pt x="866" y="301"/>
                    <a:pt x="1454" y="480"/>
                    <a:pt x="2083" y="596"/>
                  </a:cubicBezTo>
                  <a:cubicBezTo>
                    <a:pt x="2098" y="598"/>
                    <a:pt x="2113" y="600"/>
                    <a:pt x="2127" y="600"/>
                  </a:cubicBezTo>
                  <a:cubicBezTo>
                    <a:pt x="2327" y="600"/>
                    <a:pt x="2332" y="325"/>
                    <a:pt x="2123" y="287"/>
                  </a:cubicBezTo>
                  <a:cubicBezTo>
                    <a:pt x="1587" y="198"/>
                    <a:pt x="1030" y="1"/>
                    <a:pt x="475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84" name="Google Shape;89;p2">
              <a:extLst>
                <a:ext uri="{FF2B5EF4-FFF2-40B4-BE49-F238E27FC236}">
                  <a16:creationId xmlns:a16="http://schemas.microsoft.com/office/drawing/2014/main" id="{CC243D87-314D-443A-85AD-4FEFD11F4E3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1505" y="1660877"/>
              <a:ext cx="34921" cy="38691"/>
            </a:xfrm>
            <a:custGeom>
              <a:avLst/>
              <a:gdLst>
                <a:gd name="T0" fmla="*/ 2147483646 w 1093"/>
                <a:gd name="T1" fmla="*/ 2147483646 h 1211"/>
                <a:gd name="T2" fmla="*/ 2147483646 w 1093"/>
                <a:gd name="T3" fmla="*/ 2147483646 h 1211"/>
                <a:gd name="T4" fmla="*/ 2147483646 w 1093"/>
                <a:gd name="T5" fmla="*/ 2147483646 h 1211"/>
                <a:gd name="T6" fmla="*/ 2147483646 w 1093"/>
                <a:gd name="T7" fmla="*/ 2147483646 h 1211"/>
                <a:gd name="T8" fmla="*/ 2147483646 w 1093"/>
                <a:gd name="T9" fmla="*/ 2147483646 h 1211"/>
                <a:gd name="T10" fmla="*/ 2147483646 w 1093"/>
                <a:gd name="T11" fmla="*/ 2147483646 h 1211"/>
                <a:gd name="T12" fmla="*/ 2147483646 w 1093"/>
                <a:gd name="T13" fmla="*/ 2147483646 h 1211"/>
                <a:gd name="T14" fmla="*/ 2147483646 w 1093"/>
                <a:gd name="T15" fmla="*/ 2147483646 h 1211"/>
                <a:gd name="T16" fmla="*/ 2147483646 w 1093"/>
                <a:gd name="T17" fmla="*/ 2147483646 h 1211"/>
                <a:gd name="T18" fmla="*/ 2147483646 w 1093"/>
                <a:gd name="T19" fmla="*/ 2147483646 h 121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093" h="1211" extrusionOk="0">
                  <a:moveTo>
                    <a:pt x="137" y="1"/>
                  </a:moveTo>
                  <a:cubicBezTo>
                    <a:pt x="131" y="1"/>
                    <a:pt x="125" y="2"/>
                    <a:pt x="118" y="4"/>
                  </a:cubicBezTo>
                  <a:cubicBezTo>
                    <a:pt x="98" y="11"/>
                    <a:pt x="78" y="18"/>
                    <a:pt x="58" y="25"/>
                  </a:cubicBezTo>
                  <a:cubicBezTo>
                    <a:pt x="17" y="42"/>
                    <a:pt x="0" y="99"/>
                    <a:pt x="11" y="136"/>
                  </a:cubicBezTo>
                  <a:cubicBezTo>
                    <a:pt x="108" y="531"/>
                    <a:pt x="470" y="772"/>
                    <a:pt x="672" y="1106"/>
                  </a:cubicBezTo>
                  <a:cubicBezTo>
                    <a:pt x="714" y="1177"/>
                    <a:pt x="803" y="1210"/>
                    <a:pt x="882" y="1210"/>
                  </a:cubicBezTo>
                  <a:cubicBezTo>
                    <a:pt x="996" y="1210"/>
                    <a:pt x="1093" y="1143"/>
                    <a:pt x="1017" y="1025"/>
                  </a:cubicBezTo>
                  <a:cubicBezTo>
                    <a:pt x="882" y="812"/>
                    <a:pt x="706" y="639"/>
                    <a:pt x="538" y="457"/>
                  </a:cubicBezTo>
                  <a:cubicBezTo>
                    <a:pt x="460" y="372"/>
                    <a:pt x="379" y="288"/>
                    <a:pt x="315" y="193"/>
                  </a:cubicBezTo>
                  <a:cubicBezTo>
                    <a:pt x="286" y="153"/>
                    <a:pt x="210" y="1"/>
                    <a:pt x="137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85" name="Google Shape;90;p2">
            <a:extLst>
              <a:ext uri="{FF2B5EF4-FFF2-40B4-BE49-F238E27FC236}">
                <a16:creationId xmlns:a16="http://schemas.microsoft.com/office/drawing/2014/main" id="{740E1E0B-5794-4968-84CB-FC961FEF12D6}"/>
              </a:ext>
            </a:extLst>
          </p:cNvPr>
          <p:cNvSpPr>
            <a:spLocks/>
          </p:cNvSpPr>
          <p:nvPr/>
        </p:nvSpPr>
        <p:spPr bwMode="auto">
          <a:xfrm rot="4884482">
            <a:off x="216694" y="1356519"/>
            <a:ext cx="411163" cy="434975"/>
          </a:xfrm>
          <a:custGeom>
            <a:avLst/>
            <a:gdLst>
              <a:gd name="T0" fmla="*/ 2147483646 w 12328"/>
              <a:gd name="T1" fmla="*/ 2147483646 h 17372"/>
              <a:gd name="T2" fmla="*/ 2147483646 w 12328"/>
              <a:gd name="T3" fmla="*/ 2147483646 h 17372"/>
              <a:gd name="T4" fmla="*/ 2147483646 w 12328"/>
              <a:gd name="T5" fmla="*/ 2147483646 h 17372"/>
              <a:gd name="T6" fmla="*/ 2147483646 w 12328"/>
              <a:gd name="T7" fmla="*/ 2147483646 h 17372"/>
              <a:gd name="T8" fmla="*/ 2147483646 w 12328"/>
              <a:gd name="T9" fmla="*/ 2147483646 h 17372"/>
              <a:gd name="T10" fmla="*/ 2147483646 w 12328"/>
              <a:gd name="T11" fmla="*/ 2147483646 h 17372"/>
              <a:gd name="T12" fmla="*/ 2147483646 w 12328"/>
              <a:gd name="T13" fmla="*/ 2147483646 h 17372"/>
              <a:gd name="T14" fmla="*/ 2147483646 w 12328"/>
              <a:gd name="T15" fmla="*/ 2147483646 h 17372"/>
              <a:gd name="T16" fmla="*/ 2147483646 w 12328"/>
              <a:gd name="T17" fmla="*/ 2147483646 h 17372"/>
              <a:gd name="T18" fmla="*/ 2147483646 w 12328"/>
              <a:gd name="T19" fmla="*/ 2147483646 h 17372"/>
              <a:gd name="T20" fmla="*/ 2147483646 w 12328"/>
              <a:gd name="T21" fmla="*/ 2147483646 h 17372"/>
              <a:gd name="T22" fmla="*/ 2147483646 w 12328"/>
              <a:gd name="T23" fmla="*/ 0 h 17372"/>
              <a:gd name="T24" fmla="*/ 2147483646 w 12328"/>
              <a:gd name="T25" fmla="*/ 2147483646 h 17372"/>
              <a:gd name="T26" fmla="*/ 2147483646 w 12328"/>
              <a:gd name="T27" fmla="*/ 2147483646 h 17372"/>
              <a:gd name="T28" fmla="*/ 2147483646 w 12328"/>
              <a:gd name="T29" fmla="*/ 2147483646 h 17372"/>
              <a:gd name="T30" fmla="*/ 2147483646 w 12328"/>
              <a:gd name="T31" fmla="*/ 2147483646 h 17372"/>
              <a:gd name="T32" fmla="*/ 2147483646 w 12328"/>
              <a:gd name="T33" fmla="*/ 2147483646 h 17372"/>
              <a:gd name="T34" fmla="*/ 2147483646 w 12328"/>
              <a:gd name="T35" fmla="*/ 2147483646 h 17372"/>
              <a:gd name="T36" fmla="*/ 2147483646 w 12328"/>
              <a:gd name="T37" fmla="*/ 2147483646 h 17372"/>
              <a:gd name="T38" fmla="*/ 2147483646 w 12328"/>
              <a:gd name="T39" fmla="*/ 2147483646 h 17372"/>
              <a:gd name="T40" fmla="*/ 2147483646 w 12328"/>
              <a:gd name="T41" fmla="*/ 2147483646 h 17372"/>
              <a:gd name="T42" fmla="*/ 2147483646 w 12328"/>
              <a:gd name="T43" fmla="*/ 2147483646 h 17372"/>
              <a:gd name="T44" fmla="*/ 2147483646 w 12328"/>
              <a:gd name="T45" fmla="*/ 2147483646 h 17372"/>
              <a:gd name="T46" fmla="*/ 2147483646 w 12328"/>
              <a:gd name="T47" fmla="*/ 2147483646 h 17372"/>
              <a:gd name="T48" fmla="*/ 2147483646 w 12328"/>
              <a:gd name="T49" fmla="*/ 2147483646 h 17372"/>
              <a:gd name="T50" fmla="*/ 2147483646 w 12328"/>
              <a:gd name="T51" fmla="*/ 2147483646 h 17372"/>
              <a:gd name="T52" fmla="*/ 2147483646 w 12328"/>
              <a:gd name="T53" fmla="*/ 2147483646 h 17372"/>
              <a:gd name="T54" fmla="*/ 2147483646 w 12328"/>
              <a:gd name="T55" fmla="*/ 2147483646 h 17372"/>
              <a:gd name="T56" fmla="*/ 2147483646 w 12328"/>
              <a:gd name="T57" fmla="*/ 2147483646 h 17372"/>
              <a:gd name="T58" fmla="*/ 2147483646 w 12328"/>
              <a:gd name="T59" fmla="*/ 2147483646 h 17372"/>
              <a:gd name="T60" fmla="*/ 2147483646 w 12328"/>
              <a:gd name="T61" fmla="*/ 2147483646 h 17372"/>
              <a:gd name="T62" fmla="*/ 2147483646 w 12328"/>
              <a:gd name="T63" fmla="*/ 2147483646 h 17372"/>
              <a:gd name="T64" fmla="*/ 2147483646 w 12328"/>
              <a:gd name="T65" fmla="*/ 0 h 17372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12328" h="17372" extrusionOk="0">
                <a:moveTo>
                  <a:pt x="5742" y="2940"/>
                </a:moveTo>
                <a:cubicBezTo>
                  <a:pt x="5997" y="2940"/>
                  <a:pt x="6250" y="3004"/>
                  <a:pt x="6482" y="3157"/>
                </a:cubicBezTo>
                <a:cubicBezTo>
                  <a:pt x="7063" y="3539"/>
                  <a:pt x="6932" y="4471"/>
                  <a:pt x="6556" y="4913"/>
                </a:cubicBezTo>
                <a:cubicBezTo>
                  <a:pt x="6232" y="5292"/>
                  <a:pt x="5799" y="5397"/>
                  <a:pt x="5316" y="5451"/>
                </a:cubicBezTo>
                <a:cubicBezTo>
                  <a:pt x="5120" y="5472"/>
                  <a:pt x="4910" y="5484"/>
                  <a:pt x="4692" y="5484"/>
                </a:cubicBezTo>
                <a:cubicBezTo>
                  <a:pt x="4217" y="5484"/>
                  <a:pt x="3707" y="5429"/>
                  <a:pt x="3224" y="5299"/>
                </a:cubicBezTo>
                <a:cubicBezTo>
                  <a:pt x="3410" y="4718"/>
                  <a:pt x="3711" y="4170"/>
                  <a:pt x="4087" y="3758"/>
                </a:cubicBezTo>
                <a:cubicBezTo>
                  <a:pt x="4479" y="3324"/>
                  <a:pt x="5119" y="2940"/>
                  <a:pt x="5742" y="2940"/>
                </a:cubicBezTo>
                <a:close/>
                <a:moveTo>
                  <a:pt x="7664" y="7412"/>
                </a:moveTo>
                <a:cubicBezTo>
                  <a:pt x="7913" y="7412"/>
                  <a:pt x="8149" y="7469"/>
                  <a:pt x="8340" y="7610"/>
                </a:cubicBezTo>
                <a:cubicBezTo>
                  <a:pt x="9486" y="8445"/>
                  <a:pt x="7435" y="9196"/>
                  <a:pt x="6908" y="9303"/>
                </a:cubicBezTo>
                <a:cubicBezTo>
                  <a:pt x="6667" y="9353"/>
                  <a:pt x="6420" y="9378"/>
                  <a:pt x="6173" y="9378"/>
                </a:cubicBezTo>
                <a:cubicBezTo>
                  <a:pt x="5802" y="9378"/>
                  <a:pt x="5432" y="9323"/>
                  <a:pt x="5083" y="9216"/>
                </a:cubicBezTo>
                <a:cubicBezTo>
                  <a:pt x="5330" y="8722"/>
                  <a:pt x="5681" y="8290"/>
                  <a:pt x="6114" y="7969"/>
                </a:cubicBezTo>
                <a:cubicBezTo>
                  <a:pt x="6481" y="7698"/>
                  <a:pt x="7107" y="7412"/>
                  <a:pt x="7664" y="7412"/>
                </a:cubicBezTo>
                <a:close/>
                <a:moveTo>
                  <a:pt x="9856" y="12545"/>
                </a:moveTo>
                <a:cubicBezTo>
                  <a:pt x="10328" y="12545"/>
                  <a:pt x="10821" y="12857"/>
                  <a:pt x="10639" y="13385"/>
                </a:cubicBezTo>
                <a:cubicBezTo>
                  <a:pt x="10384" y="14119"/>
                  <a:pt x="9300" y="14413"/>
                  <a:pt x="8598" y="14413"/>
                </a:cubicBezTo>
                <a:cubicBezTo>
                  <a:pt x="8582" y="14413"/>
                  <a:pt x="8566" y="14413"/>
                  <a:pt x="8550" y="14413"/>
                </a:cubicBezTo>
                <a:cubicBezTo>
                  <a:pt x="8527" y="14410"/>
                  <a:pt x="8503" y="14406"/>
                  <a:pt x="8479" y="14406"/>
                </a:cubicBezTo>
                <a:cubicBezTo>
                  <a:pt x="8510" y="14098"/>
                  <a:pt x="8588" y="13798"/>
                  <a:pt x="8713" y="13524"/>
                </a:cubicBezTo>
                <a:cubicBezTo>
                  <a:pt x="8872" y="13183"/>
                  <a:pt x="9098" y="12825"/>
                  <a:pt x="9435" y="12642"/>
                </a:cubicBezTo>
                <a:cubicBezTo>
                  <a:pt x="9558" y="12576"/>
                  <a:pt x="9706" y="12545"/>
                  <a:pt x="9856" y="12545"/>
                </a:cubicBezTo>
                <a:close/>
                <a:moveTo>
                  <a:pt x="3125" y="0"/>
                </a:moveTo>
                <a:cubicBezTo>
                  <a:pt x="3124" y="0"/>
                  <a:pt x="3122" y="0"/>
                  <a:pt x="3120" y="0"/>
                </a:cubicBezTo>
                <a:cubicBezTo>
                  <a:pt x="1109" y="44"/>
                  <a:pt x="1" y="3068"/>
                  <a:pt x="1214" y="4542"/>
                </a:cubicBezTo>
                <a:cubicBezTo>
                  <a:pt x="1548" y="4947"/>
                  <a:pt x="2065" y="5286"/>
                  <a:pt x="2663" y="5529"/>
                </a:cubicBezTo>
                <a:cubicBezTo>
                  <a:pt x="2460" y="6465"/>
                  <a:pt x="2562" y="7452"/>
                  <a:pt x="3048" y="8205"/>
                </a:cubicBezTo>
                <a:cubicBezTo>
                  <a:pt x="3410" y="8763"/>
                  <a:pt x="3931" y="9171"/>
                  <a:pt x="4522" y="9435"/>
                </a:cubicBezTo>
                <a:cubicBezTo>
                  <a:pt x="4174" y="10388"/>
                  <a:pt x="4181" y="11466"/>
                  <a:pt x="4667" y="12362"/>
                </a:cubicBezTo>
                <a:cubicBezTo>
                  <a:pt x="5313" y="13541"/>
                  <a:pt x="6648" y="14484"/>
                  <a:pt x="8033" y="14711"/>
                </a:cubicBezTo>
                <a:cubicBezTo>
                  <a:pt x="8044" y="15308"/>
                  <a:pt x="8219" y="15900"/>
                  <a:pt x="8571" y="16366"/>
                </a:cubicBezTo>
                <a:cubicBezTo>
                  <a:pt x="9169" y="17154"/>
                  <a:pt x="9912" y="17371"/>
                  <a:pt x="10723" y="17371"/>
                </a:cubicBezTo>
                <a:cubicBezTo>
                  <a:pt x="11171" y="17371"/>
                  <a:pt x="11641" y="17305"/>
                  <a:pt x="12119" y="17231"/>
                </a:cubicBezTo>
                <a:cubicBezTo>
                  <a:pt x="12327" y="17198"/>
                  <a:pt x="12212" y="16933"/>
                  <a:pt x="12048" y="16933"/>
                </a:cubicBezTo>
                <a:cubicBezTo>
                  <a:pt x="12042" y="16933"/>
                  <a:pt x="12037" y="16933"/>
                  <a:pt x="12031" y="16934"/>
                </a:cubicBezTo>
                <a:cubicBezTo>
                  <a:pt x="11605" y="16980"/>
                  <a:pt x="11179" y="17044"/>
                  <a:pt x="10767" y="17044"/>
                </a:cubicBezTo>
                <a:cubicBezTo>
                  <a:pt x="10208" y="17044"/>
                  <a:pt x="9673" y="16926"/>
                  <a:pt x="9192" y="16484"/>
                </a:cubicBezTo>
                <a:cubicBezTo>
                  <a:pt x="8709" y="16038"/>
                  <a:pt x="8479" y="15403"/>
                  <a:pt x="8466" y="14758"/>
                </a:cubicBezTo>
                <a:cubicBezTo>
                  <a:pt x="8530" y="14761"/>
                  <a:pt x="8594" y="14763"/>
                  <a:pt x="8657" y="14763"/>
                </a:cubicBezTo>
                <a:cubicBezTo>
                  <a:pt x="9096" y="14763"/>
                  <a:pt x="9533" y="14681"/>
                  <a:pt x="9946" y="14508"/>
                </a:cubicBezTo>
                <a:cubicBezTo>
                  <a:pt x="10709" y="14179"/>
                  <a:pt x="11609" y="13193"/>
                  <a:pt x="10798" y="12389"/>
                </a:cubicBezTo>
                <a:cubicBezTo>
                  <a:pt x="10587" y="12181"/>
                  <a:pt x="10329" y="12096"/>
                  <a:pt x="10062" y="12096"/>
                </a:cubicBezTo>
                <a:cubicBezTo>
                  <a:pt x="9560" y="12096"/>
                  <a:pt x="9024" y="12395"/>
                  <a:pt x="8709" y="12744"/>
                </a:cubicBezTo>
                <a:cubicBezTo>
                  <a:pt x="8317" y="13179"/>
                  <a:pt x="8101" y="13761"/>
                  <a:pt x="8044" y="14359"/>
                </a:cubicBezTo>
                <a:cubicBezTo>
                  <a:pt x="6682" y="14115"/>
                  <a:pt x="5276" y="13068"/>
                  <a:pt x="4843" y="11787"/>
                </a:cubicBezTo>
                <a:cubicBezTo>
                  <a:pt x="4606" y="11077"/>
                  <a:pt x="4661" y="10297"/>
                  <a:pt x="4924" y="9587"/>
                </a:cubicBezTo>
                <a:cubicBezTo>
                  <a:pt x="5343" y="9722"/>
                  <a:pt x="5787" y="9790"/>
                  <a:pt x="6230" y="9790"/>
                </a:cubicBezTo>
                <a:cubicBezTo>
                  <a:pt x="6986" y="9790"/>
                  <a:pt x="7742" y="9592"/>
                  <a:pt x="8368" y="9192"/>
                </a:cubicBezTo>
                <a:cubicBezTo>
                  <a:pt x="8925" y="8837"/>
                  <a:pt x="9422" y="8093"/>
                  <a:pt x="8864" y="7516"/>
                </a:cubicBezTo>
                <a:cubicBezTo>
                  <a:pt x="8554" y="7194"/>
                  <a:pt x="8083" y="7074"/>
                  <a:pt x="7614" y="7074"/>
                </a:cubicBezTo>
                <a:cubicBezTo>
                  <a:pt x="7291" y="7074"/>
                  <a:pt x="6968" y="7132"/>
                  <a:pt x="6702" y="7218"/>
                </a:cubicBezTo>
                <a:cubicBezTo>
                  <a:pt x="5793" y="7516"/>
                  <a:pt x="5090" y="8215"/>
                  <a:pt x="4681" y="9060"/>
                </a:cubicBezTo>
                <a:cubicBezTo>
                  <a:pt x="3968" y="8736"/>
                  <a:pt x="3387" y="8162"/>
                  <a:pt x="3140" y="7343"/>
                </a:cubicBezTo>
                <a:cubicBezTo>
                  <a:pt x="2984" y="6827"/>
                  <a:pt x="2998" y="6252"/>
                  <a:pt x="3120" y="5688"/>
                </a:cubicBezTo>
                <a:cubicBezTo>
                  <a:pt x="3656" y="5854"/>
                  <a:pt x="4232" y="5945"/>
                  <a:pt x="4783" y="5945"/>
                </a:cubicBezTo>
                <a:cubicBezTo>
                  <a:pt x="5500" y="5945"/>
                  <a:pt x="6175" y="5790"/>
                  <a:pt x="6668" y="5441"/>
                </a:cubicBezTo>
                <a:cubicBezTo>
                  <a:pt x="7334" y="4971"/>
                  <a:pt x="7563" y="3960"/>
                  <a:pt x="7117" y="3258"/>
                </a:cubicBezTo>
                <a:cubicBezTo>
                  <a:pt x="6806" y="2773"/>
                  <a:pt x="6259" y="2575"/>
                  <a:pt x="5699" y="2575"/>
                </a:cubicBezTo>
                <a:cubicBezTo>
                  <a:pt x="5335" y="2575"/>
                  <a:pt x="4966" y="2659"/>
                  <a:pt x="4654" y="2801"/>
                </a:cubicBezTo>
                <a:cubicBezTo>
                  <a:pt x="3745" y="3218"/>
                  <a:pt x="3076" y="4130"/>
                  <a:pt x="2761" y="5150"/>
                </a:cubicBezTo>
                <a:cubicBezTo>
                  <a:pt x="2170" y="4917"/>
                  <a:pt x="1660" y="4548"/>
                  <a:pt x="1370" y="4005"/>
                </a:cubicBezTo>
                <a:cubicBezTo>
                  <a:pt x="704" y="2758"/>
                  <a:pt x="1674" y="376"/>
                  <a:pt x="3207" y="295"/>
                </a:cubicBezTo>
                <a:cubicBezTo>
                  <a:pt x="3422" y="284"/>
                  <a:pt x="3291" y="0"/>
                  <a:pt x="3125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/>
          </a:p>
        </p:txBody>
      </p:sp>
      <p:sp>
        <p:nvSpPr>
          <p:cNvPr id="86" name="Google Shape;91;p2">
            <a:extLst>
              <a:ext uri="{FF2B5EF4-FFF2-40B4-BE49-F238E27FC236}">
                <a16:creationId xmlns:a16="http://schemas.microsoft.com/office/drawing/2014/main" id="{967FD840-D1AF-46C4-8F75-B639032B8C92}"/>
              </a:ext>
            </a:extLst>
          </p:cNvPr>
          <p:cNvSpPr/>
          <p:nvPr/>
        </p:nvSpPr>
        <p:spPr>
          <a:xfrm>
            <a:off x="830263" y="5649913"/>
            <a:ext cx="266700" cy="322262"/>
          </a:xfrm>
          <a:custGeom>
            <a:avLst/>
            <a:gdLst/>
            <a:ahLst/>
            <a:cxnLst/>
            <a:rect l="l" t="t" r="r" b="b"/>
            <a:pathLst>
              <a:path w="6134" h="5549" extrusionOk="0">
                <a:moveTo>
                  <a:pt x="4706" y="0"/>
                </a:moveTo>
                <a:cubicBezTo>
                  <a:pt x="4450" y="0"/>
                  <a:pt x="4175" y="126"/>
                  <a:pt x="3954" y="286"/>
                </a:cubicBezTo>
                <a:cubicBezTo>
                  <a:pt x="3480" y="625"/>
                  <a:pt x="3307" y="1238"/>
                  <a:pt x="3222" y="1799"/>
                </a:cubicBezTo>
                <a:lnTo>
                  <a:pt x="3222" y="1799"/>
                </a:lnTo>
                <a:cubicBezTo>
                  <a:pt x="3245" y="1594"/>
                  <a:pt x="2891" y="952"/>
                  <a:pt x="2798" y="765"/>
                </a:cubicBezTo>
                <a:cubicBezTo>
                  <a:pt x="2660" y="485"/>
                  <a:pt x="2454" y="296"/>
                  <a:pt x="2159" y="150"/>
                </a:cubicBezTo>
                <a:cubicBezTo>
                  <a:pt x="1994" y="67"/>
                  <a:pt x="1803" y="12"/>
                  <a:pt x="1619" y="12"/>
                </a:cubicBezTo>
                <a:cubicBezTo>
                  <a:pt x="1468" y="12"/>
                  <a:pt x="1323" y="49"/>
                  <a:pt x="1200" y="137"/>
                </a:cubicBezTo>
                <a:cubicBezTo>
                  <a:pt x="970" y="303"/>
                  <a:pt x="885" y="610"/>
                  <a:pt x="899" y="894"/>
                </a:cubicBezTo>
                <a:cubicBezTo>
                  <a:pt x="929" y="1495"/>
                  <a:pt x="1386" y="2050"/>
                  <a:pt x="1970" y="2195"/>
                </a:cubicBezTo>
                <a:cubicBezTo>
                  <a:pt x="1362" y="2215"/>
                  <a:pt x="787" y="2330"/>
                  <a:pt x="321" y="2722"/>
                </a:cubicBezTo>
                <a:cubicBezTo>
                  <a:pt x="227" y="2803"/>
                  <a:pt x="88" y="2986"/>
                  <a:pt x="61" y="3117"/>
                </a:cubicBezTo>
                <a:cubicBezTo>
                  <a:pt x="0" y="3385"/>
                  <a:pt x="61" y="3678"/>
                  <a:pt x="274" y="3854"/>
                </a:cubicBezTo>
                <a:cubicBezTo>
                  <a:pt x="487" y="4026"/>
                  <a:pt x="774" y="4084"/>
                  <a:pt x="1047" y="4090"/>
                </a:cubicBezTo>
                <a:cubicBezTo>
                  <a:pt x="1069" y="4091"/>
                  <a:pt x="1090" y="4091"/>
                  <a:pt x="1111" y="4091"/>
                </a:cubicBezTo>
                <a:cubicBezTo>
                  <a:pt x="1347" y="4091"/>
                  <a:pt x="1582" y="4054"/>
                  <a:pt x="1808" y="3986"/>
                </a:cubicBezTo>
                <a:cubicBezTo>
                  <a:pt x="2044" y="3915"/>
                  <a:pt x="2247" y="3763"/>
                  <a:pt x="2470" y="3689"/>
                </a:cubicBezTo>
                <a:lnTo>
                  <a:pt x="2470" y="3689"/>
                </a:lnTo>
                <a:cubicBezTo>
                  <a:pt x="2359" y="3982"/>
                  <a:pt x="2267" y="4263"/>
                  <a:pt x="2257" y="4581"/>
                </a:cubicBezTo>
                <a:cubicBezTo>
                  <a:pt x="2251" y="4851"/>
                  <a:pt x="2339" y="5138"/>
                  <a:pt x="2545" y="5324"/>
                </a:cubicBezTo>
                <a:cubicBezTo>
                  <a:pt x="2713" y="5474"/>
                  <a:pt x="2935" y="5548"/>
                  <a:pt x="3156" y="5548"/>
                </a:cubicBezTo>
                <a:cubicBezTo>
                  <a:pt x="3259" y="5548"/>
                  <a:pt x="3362" y="5532"/>
                  <a:pt x="3460" y="5500"/>
                </a:cubicBezTo>
                <a:cubicBezTo>
                  <a:pt x="3562" y="5466"/>
                  <a:pt x="3663" y="5416"/>
                  <a:pt x="3747" y="5351"/>
                </a:cubicBezTo>
                <a:cubicBezTo>
                  <a:pt x="3950" y="5193"/>
                  <a:pt x="4068" y="4939"/>
                  <a:pt x="4099" y="4686"/>
                </a:cubicBezTo>
                <a:cubicBezTo>
                  <a:pt x="4126" y="4469"/>
                  <a:pt x="4092" y="4253"/>
                  <a:pt x="4031" y="4047"/>
                </a:cubicBezTo>
                <a:cubicBezTo>
                  <a:pt x="3974" y="3861"/>
                  <a:pt x="3923" y="3685"/>
                  <a:pt x="3822" y="3510"/>
                </a:cubicBezTo>
                <a:lnTo>
                  <a:pt x="3822" y="3510"/>
                </a:lnTo>
                <a:cubicBezTo>
                  <a:pt x="4221" y="3763"/>
                  <a:pt x="4508" y="4104"/>
                  <a:pt x="5008" y="4141"/>
                </a:cubicBezTo>
                <a:cubicBezTo>
                  <a:pt x="5038" y="4144"/>
                  <a:pt x="5068" y="4145"/>
                  <a:pt x="5098" y="4145"/>
                </a:cubicBezTo>
                <a:cubicBezTo>
                  <a:pt x="5465" y="4145"/>
                  <a:pt x="5814" y="3974"/>
                  <a:pt x="5961" y="3617"/>
                </a:cubicBezTo>
                <a:cubicBezTo>
                  <a:pt x="6133" y="3202"/>
                  <a:pt x="5931" y="2671"/>
                  <a:pt x="5525" y="2479"/>
                </a:cubicBezTo>
                <a:cubicBezTo>
                  <a:pt x="5383" y="2415"/>
                  <a:pt x="5227" y="2384"/>
                  <a:pt x="5073" y="2357"/>
                </a:cubicBezTo>
                <a:cubicBezTo>
                  <a:pt x="4903" y="2326"/>
                  <a:pt x="4731" y="2296"/>
                  <a:pt x="4562" y="2266"/>
                </a:cubicBezTo>
                <a:cubicBezTo>
                  <a:pt x="5029" y="1995"/>
                  <a:pt x="5349" y="1492"/>
                  <a:pt x="5400" y="955"/>
                </a:cubicBezTo>
                <a:cubicBezTo>
                  <a:pt x="5417" y="755"/>
                  <a:pt x="5397" y="546"/>
                  <a:pt x="5299" y="370"/>
                </a:cubicBezTo>
                <a:cubicBezTo>
                  <a:pt x="5152" y="101"/>
                  <a:pt x="4936" y="0"/>
                  <a:pt x="470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 algn="ctr" eaLnBrk="1" hangingPunct="1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87" name="Google Shape;92;p2">
            <a:extLst>
              <a:ext uri="{FF2B5EF4-FFF2-40B4-BE49-F238E27FC236}">
                <a16:creationId xmlns:a16="http://schemas.microsoft.com/office/drawing/2014/main" id="{7AC74F40-7FDA-4AC1-972E-5A7F48BF7838}"/>
              </a:ext>
            </a:extLst>
          </p:cNvPr>
          <p:cNvSpPr/>
          <p:nvPr/>
        </p:nvSpPr>
        <p:spPr>
          <a:xfrm>
            <a:off x="296863" y="3833813"/>
            <a:ext cx="250825" cy="241300"/>
          </a:xfrm>
          <a:custGeom>
            <a:avLst/>
            <a:gdLst/>
            <a:ahLst/>
            <a:cxnLst/>
            <a:rect l="l" t="t" r="r" b="b"/>
            <a:pathLst>
              <a:path w="7168" h="5198" extrusionOk="0">
                <a:moveTo>
                  <a:pt x="5467" y="1"/>
                </a:moveTo>
                <a:cubicBezTo>
                  <a:pt x="4475" y="1"/>
                  <a:pt x="3844" y="1080"/>
                  <a:pt x="3880" y="2028"/>
                </a:cubicBezTo>
                <a:cubicBezTo>
                  <a:pt x="3880" y="2028"/>
                  <a:pt x="2956" y="1084"/>
                  <a:pt x="2052" y="1084"/>
                </a:cubicBezTo>
                <a:cubicBezTo>
                  <a:pt x="1687" y="1084"/>
                  <a:pt x="1324" y="1239"/>
                  <a:pt x="1027" y="1673"/>
                </a:cubicBezTo>
                <a:cubicBezTo>
                  <a:pt x="0" y="3177"/>
                  <a:pt x="1781" y="4285"/>
                  <a:pt x="2889" y="4684"/>
                </a:cubicBezTo>
                <a:cubicBezTo>
                  <a:pt x="3998" y="5079"/>
                  <a:pt x="4988" y="5198"/>
                  <a:pt x="4988" y="5198"/>
                </a:cubicBezTo>
                <a:cubicBezTo>
                  <a:pt x="4988" y="5198"/>
                  <a:pt x="6110" y="3941"/>
                  <a:pt x="6708" y="2423"/>
                </a:cubicBezTo>
                <a:cubicBezTo>
                  <a:pt x="7168" y="1258"/>
                  <a:pt x="6843" y="129"/>
                  <a:pt x="5600" y="7"/>
                </a:cubicBezTo>
                <a:cubicBezTo>
                  <a:pt x="5555" y="3"/>
                  <a:pt x="5511" y="1"/>
                  <a:pt x="5467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 algn="ctr" eaLnBrk="1" hangingPunct="1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88" name="Google Shape;93;p2">
            <a:extLst>
              <a:ext uri="{FF2B5EF4-FFF2-40B4-BE49-F238E27FC236}">
                <a16:creationId xmlns:a16="http://schemas.microsoft.com/office/drawing/2014/main" id="{1E073A64-CE36-4DAC-94F3-1FE7E5330993}"/>
              </a:ext>
            </a:extLst>
          </p:cNvPr>
          <p:cNvSpPr/>
          <p:nvPr/>
        </p:nvSpPr>
        <p:spPr>
          <a:xfrm rot="10800000">
            <a:off x="8666163" y="4524375"/>
            <a:ext cx="477837" cy="981075"/>
          </a:xfrm>
          <a:custGeom>
            <a:avLst/>
            <a:gdLst/>
            <a:ahLst/>
            <a:cxnLst/>
            <a:rect l="l" t="t" r="r" b="b"/>
            <a:pathLst>
              <a:path w="8313" h="12788" extrusionOk="0">
                <a:moveTo>
                  <a:pt x="278" y="0"/>
                </a:moveTo>
                <a:cubicBezTo>
                  <a:pt x="186" y="0"/>
                  <a:pt x="93" y="3"/>
                  <a:pt x="0" y="10"/>
                </a:cubicBezTo>
                <a:lnTo>
                  <a:pt x="0" y="12773"/>
                </a:lnTo>
                <a:cubicBezTo>
                  <a:pt x="108" y="12782"/>
                  <a:pt x="218" y="12787"/>
                  <a:pt x="329" y="12787"/>
                </a:cubicBezTo>
                <a:cubicBezTo>
                  <a:pt x="630" y="12787"/>
                  <a:pt x="944" y="12751"/>
                  <a:pt x="1274" y="12662"/>
                </a:cubicBezTo>
                <a:cubicBezTo>
                  <a:pt x="4124" y="11881"/>
                  <a:pt x="3640" y="8941"/>
                  <a:pt x="3640" y="8941"/>
                </a:cubicBezTo>
                <a:lnTo>
                  <a:pt x="3640" y="8941"/>
                </a:lnTo>
                <a:cubicBezTo>
                  <a:pt x="3640" y="8941"/>
                  <a:pt x="3724" y="8946"/>
                  <a:pt x="3869" y="8946"/>
                </a:cubicBezTo>
                <a:cubicBezTo>
                  <a:pt x="4761" y="8946"/>
                  <a:pt x="7963" y="8756"/>
                  <a:pt x="8158" y="6035"/>
                </a:cubicBezTo>
                <a:cubicBezTo>
                  <a:pt x="8313" y="3883"/>
                  <a:pt x="6209" y="3539"/>
                  <a:pt x="4852" y="3539"/>
                </a:cubicBezTo>
                <a:cubicBezTo>
                  <a:pt x="4217" y="3539"/>
                  <a:pt x="3745" y="3615"/>
                  <a:pt x="3745" y="3615"/>
                </a:cubicBezTo>
                <a:cubicBezTo>
                  <a:pt x="3745" y="3615"/>
                  <a:pt x="3927" y="1006"/>
                  <a:pt x="1410" y="175"/>
                </a:cubicBezTo>
                <a:cubicBezTo>
                  <a:pt x="1064" y="60"/>
                  <a:pt x="678" y="0"/>
                  <a:pt x="2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 algn="ctr" eaLnBrk="1" hangingPunct="1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grpSp>
        <p:nvGrpSpPr>
          <p:cNvPr id="89" name="Google Shape;94;p2">
            <a:extLst>
              <a:ext uri="{FF2B5EF4-FFF2-40B4-BE49-F238E27FC236}">
                <a16:creationId xmlns:a16="http://schemas.microsoft.com/office/drawing/2014/main" id="{C1D4431C-C053-42FE-ABAB-56D2160B0D6B}"/>
              </a:ext>
            </a:extLst>
          </p:cNvPr>
          <p:cNvGrpSpPr>
            <a:grpSpLocks/>
          </p:cNvGrpSpPr>
          <p:nvPr/>
        </p:nvGrpSpPr>
        <p:grpSpPr bwMode="auto">
          <a:xfrm>
            <a:off x="1517650" y="5510213"/>
            <a:ext cx="698500" cy="1244600"/>
            <a:chOff x="1517975" y="4132611"/>
            <a:chExt cx="698732" cy="933635"/>
          </a:xfrm>
        </p:grpSpPr>
        <p:sp>
          <p:nvSpPr>
            <p:cNvPr id="90" name="Google Shape;95;p2">
              <a:extLst>
                <a:ext uri="{FF2B5EF4-FFF2-40B4-BE49-F238E27FC236}">
                  <a16:creationId xmlns:a16="http://schemas.microsoft.com/office/drawing/2014/main" id="{51E62193-E7CC-4B98-B236-CB0FFBB1FBAA}"/>
                </a:ext>
              </a:extLst>
            </p:cNvPr>
            <p:cNvSpPr/>
            <p:nvPr/>
          </p:nvSpPr>
          <p:spPr>
            <a:xfrm>
              <a:off x="1597376" y="4489869"/>
              <a:ext cx="138159" cy="138140"/>
            </a:xfrm>
            <a:custGeom>
              <a:avLst/>
              <a:gdLst/>
              <a:ahLst/>
              <a:cxnLst/>
              <a:rect l="l" t="t" r="r" b="b"/>
              <a:pathLst>
                <a:path w="2859" h="2863" extrusionOk="0">
                  <a:moveTo>
                    <a:pt x="1429" y="0"/>
                  </a:moveTo>
                  <a:cubicBezTo>
                    <a:pt x="638" y="0"/>
                    <a:pt x="0" y="642"/>
                    <a:pt x="0" y="1429"/>
                  </a:cubicBezTo>
                  <a:cubicBezTo>
                    <a:pt x="0" y="2220"/>
                    <a:pt x="638" y="2862"/>
                    <a:pt x="1429" y="2862"/>
                  </a:cubicBezTo>
                  <a:cubicBezTo>
                    <a:pt x="2220" y="2862"/>
                    <a:pt x="2859" y="2220"/>
                    <a:pt x="2859" y="1429"/>
                  </a:cubicBezTo>
                  <a:cubicBezTo>
                    <a:pt x="2859" y="642"/>
                    <a:pt x="2220" y="0"/>
                    <a:pt x="142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algn="ctr"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91" name="Google Shape;96;p2">
              <a:extLst>
                <a:ext uri="{FF2B5EF4-FFF2-40B4-BE49-F238E27FC236}">
                  <a16:creationId xmlns:a16="http://schemas.microsoft.com/office/drawing/2014/main" id="{E19512DB-02F6-48E1-A0FA-4D16A94EFBBD}"/>
                </a:ext>
              </a:extLst>
            </p:cNvPr>
            <p:cNvSpPr/>
            <p:nvPr/>
          </p:nvSpPr>
          <p:spPr>
            <a:xfrm>
              <a:off x="1932451" y="4188581"/>
              <a:ext cx="106397" cy="107177"/>
            </a:xfrm>
            <a:custGeom>
              <a:avLst/>
              <a:gdLst/>
              <a:ahLst/>
              <a:cxnLst/>
              <a:rect l="l" t="t" r="r" b="b"/>
              <a:pathLst>
                <a:path w="2215" h="2214" extrusionOk="0">
                  <a:moveTo>
                    <a:pt x="1106" y="0"/>
                  </a:moveTo>
                  <a:cubicBezTo>
                    <a:pt x="495" y="0"/>
                    <a:pt x="1" y="494"/>
                    <a:pt x="1" y="1106"/>
                  </a:cubicBezTo>
                  <a:cubicBezTo>
                    <a:pt x="1" y="1717"/>
                    <a:pt x="495" y="2214"/>
                    <a:pt x="1106" y="2214"/>
                  </a:cubicBezTo>
                  <a:cubicBezTo>
                    <a:pt x="1718" y="2214"/>
                    <a:pt x="2214" y="1717"/>
                    <a:pt x="2214" y="1106"/>
                  </a:cubicBezTo>
                  <a:cubicBezTo>
                    <a:pt x="2214" y="494"/>
                    <a:pt x="1718" y="0"/>
                    <a:pt x="11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algn="ctr"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92" name="Google Shape;97;p2">
              <a:extLst>
                <a:ext uri="{FF2B5EF4-FFF2-40B4-BE49-F238E27FC236}">
                  <a16:creationId xmlns:a16="http://schemas.microsoft.com/office/drawing/2014/main" id="{1B1201DE-C611-4B45-BF25-91B20A55E724}"/>
                </a:ext>
              </a:extLst>
            </p:cNvPr>
            <p:cNvSpPr>
              <a:spLocks/>
            </p:cNvSpPr>
            <p:nvPr/>
          </p:nvSpPr>
          <p:spPr bwMode="auto">
            <a:xfrm>
              <a:off x="1539335" y="4751068"/>
              <a:ext cx="151250" cy="63885"/>
            </a:xfrm>
            <a:custGeom>
              <a:avLst/>
              <a:gdLst>
                <a:gd name="T0" fmla="*/ 2147483646 w 3137"/>
                <a:gd name="T1" fmla="*/ 0 h 1325"/>
                <a:gd name="T2" fmla="*/ 2147483646 w 3137"/>
                <a:gd name="T3" fmla="*/ 2147483646 h 1325"/>
                <a:gd name="T4" fmla="*/ 2147483646 w 3137"/>
                <a:gd name="T5" fmla="*/ 2147483646 h 1325"/>
                <a:gd name="T6" fmla="*/ 2147483646 w 3137"/>
                <a:gd name="T7" fmla="*/ 2147483646 h 1325"/>
                <a:gd name="T8" fmla="*/ 2147483646 w 3137"/>
                <a:gd name="T9" fmla="*/ 2147483646 h 1325"/>
                <a:gd name="T10" fmla="*/ 2147483646 w 3137"/>
                <a:gd name="T11" fmla="*/ 0 h 132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137" h="1325" extrusionOk="0">
                  <a:moveTo>
                    <a:pt x="1252" y="0"/>
                  </a:moveTo>
                  <a:cubicBezTo>
                    <a:pt x="1197" y="0"/>
                    <a:pt x="1141" y="4"/>
                    <a:pt x="1085" y="11"/>
                  </a:cubicBezTo>
                  <a:cubicBezTo>
                    <a:pt x="1" y="156"/>
                    <a:pt x="400" y="992"/>
                    <a:pt x="1524" y="1228"/>
                  </a:cubicBezTo>
                  <a:cubicBezTo>
                    <a:pt x="1869" y="1299"/>
                    <a:pt x="2154" y="1324"/>
                    <a:pt x="2383" y="1324"/>
                  </a:cubicBezTo>
                  <a:cubicBezTo>
                    <a:pt x="2901" y="1324"/>
                    <a:pt x="3137" y="1198"/>
                    <a:pt x="3137" y="1198"/>
                  </a:cubicBezTo>
                  <a:cubicBezTo>
                    <a:pt x="3137" y="1198"/>
                    <a:pt x="2267" y="0"/>
                    <a:pt x="125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93" name="Google Shape;98;p2">
              <a:extLst>
                <a:ext uri="{FF2B5EF4-FFF2-40B4-BE49-F238E27FC236}">
                  <a16:creationId xmlns:a16="http://schemas.microsoft.com/office/drawing/2014/main" id="{6B4A20D2-B8D1-47AF-BFC4-4763C76F1AD5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9882" y="4540367"/>
              <a:ext cx="125455" cy="87848"/>
            </a:xfrm>
            <a:custGeom>
              <a:avLst/>
              <a:gdLst>
                <a:gd name="T0" fmla="*/ 2147483646 w 2602"/>
                <a:gd name="T1" fmla="*/ 2147483646 h 1822"/>
                <a:gd name="T2" fmla="*/ 2147483646 w 2602"/>
                <a:gd name="T3" fmla="*/ 2147483646 h 1822"/>
                <a:gd name="T4" fmla="*/ 2147483646 w 2602"/>
                <a:gd name="T5" fmla="*/ 2147483646 h 1822"/>
                <a:gd name="T6" fmla="*/ 2147483646 w 2602"/>
                <a:gd name="T7" fmla="*/ 2147483646 h 1822"/>
                <a:gd name="T8" fmla="*/ 2147483646 w 2602"/>
                <a:gd name="T9" fmla="*/ 2147483646 h 1822"/>
                <a:gd name="T10" fmla="*/ 2147483646 w 2602"/>
                <a:gd name="T11" fmla="*/ 2147483646 h 182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602" h="1822" extrusionOk="0">
                  <a:moveTo>
                    <a:pt x="755" y="1"/>
                  </a:moveTo>
                  <a:cubicBezTo>
                    <a:pt x="0" y="1"/>
                    <a:pt x="177" y="798"/>
                    <a:pt x="1068" y="1323"/>
                  </a:cubicBezTo>
                  <a:cubicBezTo>
                    <a:pt x="1820" y="1769"/>
                    <a:pt x="2317" y="1822"/>
                    <a:pt x="2511" y="1822"/>
                  </a:cubicBezTo>
                  <a:cubicBezTo>
                    <a:pt x="2571" y="1822"/>
                    <a:pt x="2601" y="1817"/>
                    <a:pt x="2601" y="1817"/>
                  </a:cubicBezTo>
                  <a:cubicBezTo>
                    <a:pt x="2601" y="1817"/>
                    <a:pt x="2119" y="242"/>
                    <a:pt x="1044" y="32"/>
                  </a:cubicBezTo>
                  <a:cubicBezTo>
                    <a:pt x="936" y="11"/>
                    <a:pt x="840" y="1"/>
                    <a:pt x="7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94" name="Google Shape;99;p2">
              <a:extLst>
                <a:ext uri="{FF2B5EF4-FFF2-40B4-BE49-F238E27FC236}">
                  <a16:creationId xmlns:a16="http://schemas.microsoft.com/office/drawing/2014/main" id="{5DB94A13-B6C0-42B8-A076-5508ACA35CCD}"/>
                </a:ext>
              </a:extLst>
            </p:cNvPr>
            <p:cNvSpPr>
              <a:spLocks/>
            </p:cNvSpPr>
            <p:nvPr/>
          </p:nvSpPr>
          <p:spPr bwMode="auto">
            <a:xfrm>
              <a:off x="1742853" y="4814857"/>
              <a:ext cx="125841" cy="87462"/>
            </a:xfrm>
            <a:custGeom>
              <a:avLst/>
              <a:gdLst>
                <a:gd name="T0" fmla="*/ 2147483646 w 2610"/>
                <a:gd name="T1" fmla="*/ 0 h 1814"/>
                <a:gd name="T2" fmla="*/ 2147483646 w 2610"/>
                <a:gd name="T3" fmla="*/ 2147483646 h 1814"/>
                <a:gd name="T4" fmla="*/ 0 w 2610"/>
                <a:gd name="T5" fmla="*/ 2147483646 h 1814"/>
                <a:gd name="T6" fmla="*/ 2147483646 w 2610"/>
                <a:gd name="T7" fmla="*/ 2147483646 h 1814"/>
                <a:gd name="T8" fmla="*/ 2147483646 w 2610"/>
                <a:gd name="T9" fmla="*/ 2147483646 h 1814"/>
                <a:gd name="T10" fmla="*/ 2147483646 w 2610"/>
                <a:gd name="T11" fmla="*/ 0 h 181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610" h="1814" extrusionOk="0">
                  <a:moveTo>
                    <a:pt x="1846" y="0"/>
                  </a:moveTo>
                  <a:cubicBezTo>
                    <a:pt x="1763" y="0"/>
                    <a:pt x="1670" y="10"/>
                    <a:pt x="1565" y="30"/>
                  </a:cubicBezTo>
                  <a:cubicBezTo>
                    <a:pt x="490" y="236"/>
                    <a:pt x="0" y="1807"/>
                    <a:pt x="0" y="1807"/>
                  </a:cubicBezTo>
                  <a:cubicBezTo>
                    <a:pt x="0" y="1807"/>
                    <a:pt x="34" y="1813"/>
                    <a:pt x="99" y="1813"/>
                  </a:cubicBezTo>
                  <a:cubicBezTo>
                    <a:pt x="297" y="1813"/>
                    <a:pt x="791" y="1759"/>
                    <a:pt x="1535" y="1324"/>
                  </a:cubicBezTo>
                  <a:cubicBezTo>
                    <a:pt x="2431" y="800"/>
                    <a:pt x="2609" y="0"/>
                    <a:pt x="18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95" name="Google Shape;100;p2">
              <a:extLst>
                <a:ext uri="{FF2B5EF4-FFF2-40B4-BE49-F238E27FC236}">
                  <a16:creationId xmlns:a16="http://schemas.microsoft.com/office/drawing/2014/main" id="{5488A6DA-1B4C-4D70-AA52-E7CB064C7AFE}"/>
                </a:ext>
              </a:extLst>
            </p:cNvPr>
            <p:cNvSpPr>
              <a:spLocks/>
            </p:cNvSpPr>
            <p:nvPr/>
          </p:nvSpPr>
          <p:spPr bwMode="auto">
            <a:xfrm>
              <a:off x="1983641" y="4683036"/>
              <a:ext cx="125841" cy="87462"/>
            </a:xfrm>
            <a:custGeom>
              <a:avLst/>
              <a:gdLst>
                <a:gd name="T0" fmla="*/ 2147483646 w 2610"/>
                <a:gd name="T1" fmla="*/ 2147483646 h 1814"/>
                <a:gd name="T2" fmla="*/ 2147483646 w 2610"/>
                <a:gd name="T3" fmla="*/ 2147483646 h 1814"/>
                <a:gd name="T4" fmla="*/ 0 w 2610"/>
                <a:gd name="T5" fmla="*/ 2147483646 h 1814"/>
                <a:gd name="T6" fmla="*/ 2147483646 w 2610"/>
                <a:gd name="T7" fmla="*/ 2147483646 h 1814"/>
                <a:gd name="T8" fmla="*/ 2147483646 w 2610"/>
                <a:gd name="T9" fmla="*/ 2147483646 h 1814"/>
                <a:gd name="T10" fmla="*/ 2147483646 w 2610"/>
                <a:gd name="T11" fmla="*/ 2147483646 h 181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610" h="1814" extrusionOk="0">
                  <a:moveTo>
                    <a:pt x="1849" y="1"/>
                  </a:moveTo>
                  <a:cubicBezTo>
                    <a:pt x="1766" y="1"/>
                    <a:pt x="1671" y="10"/>
                    <a:pt x="1566" y="30"/>
                  </a:cubicBezTo>
                  <a:cubicBezTo>
                    <a:pt x="491" y="236"/>
                    <a:pt x="0" y="1807"/>
                    <a:pt x="0" y="1807"/>
                  </a:cubicBezTo>
                  <a:cubicBezTo>
                    <a:pt x="0" y="1807"/>
                    <a:pt x="34" y="1813"/>
                    <a:pt x="98" y="1813"/>
                  </a:cubicBezTo>
                  <a:cubicBezTo>
                    <a:pt x="296" y="1813"/>
                    <a:pt x="791" y="1759"/>
                    <a:pt x="1535" y="1321"/>
                  </a:cubicBezTo>
                  <a:cubicBezTo>
                    <a:pt x="2431" y="797"/>
                    <a:pt x="2610" y="1"/>
                    <a:pt x="184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96" name="Google Shape;101;p2">
              <a:extLst>
                <a:ext uri="{FF2B5EF4-FFF2-40B4-BE49-F238E27FC236}">
                  <a16:creationId xmlns:a16="http://schemas.microsoft.com/office/drawing/2014/main" id="{391C33B5-D8E5-4127-8B6D-2495EB7C00CE}"/>
                </a:ext>
              </a:extLst>
            </p:cNvPr>
            <p:cNvSpPr>
              <a:spLocks/>
            </p:cNvSpPr>
            <p:nvPr/>
          </p:nvSpPr>
          <p:spPr bwMode="auto">
            <a:xfrm>
              <a:off x="1517975" y="4132611"/>
              <a:ext cx="698732" cy="933635"/>
            </a:xfrm>
            <a:custGeom>
              <a:avLst/>
              <a:gdLst>
                <a:gd name="T0" fmla="*/ 2147483646 w 14492"/>
                <a:gd name="T1" fmla="*/ 0 h 19364"/>
                <a:gd name="T2" fmla="*/ 2147483646 w 14492"/>
                <a:gd name="T3" fmla="*/ 2147483646 h 19364"/>
                <a:gd name="T4" fmla="*/ 2147483646 w 14492"/>
                <a:gd name="T5" fmla="*/ 2147483646 h 19364"/>
                <a:gd name="T6" fmla="*/ 2147483646 w 14492"/>
                <a:gd name="T7" fmla="*/ 2147483646 h 19364"/>
                <a:gd name="T8" fmla="*/ 2147483646 w 14492"/>
                <a:gd name="T9" fmla="*/ 2147483646 h 19364"/>
                <a:gd name="T10" fmla="*/ 2147483646 w 14492"/>
                <a:gd name="T11" fmla="*/ 2147483646 h 19364"/>
                <a:gd name="T12" fmla="*/ 2147483646 w 14492"/>
                <a:gd name="T13" fmla="*/ 2147483646 h 19364"/>
                <a:gd name="T14" fmla="*/ 2147483646 w 14492"/>
                <a:gd name="T15" fmla="*/ 2147483646 h 19364"/>
                <a:gd name="T16" fmla="*/ 2147483646 w 14492"/>
                <a:gd name="T17" fmla="*/ 2147483646 h 19364"/>
                <a:gd name="T18" fmla="*/ 2147483646 w 14492"/>
                <a:gd name="T19" fmla="*/ 2147483646 h 19364"/>
                <a:gd name="T20" fmla="*/ 2147483646 w 14492"/>
                <a:gd name="T21" fmla="*/ 2147483646 h 19364"/>
                <a:gd name="T22" fmla="*/ 2147483646 w 14492"/>
                <a:gd name="T23" fmla="*/ 2147483646 h 19364"/>
                <a:gd name="T24" fmla="*/ 2147483646 w 14492"/>
                <a:gd name="T25" fmla="*/ 2147483646 h 19364"/>
                <a:gd name="T26" fmla="*/ 2147483646 w 14492"/>
                <a:gd name="T27" fmla="*/ 2147483646 h 19364"/>
                <a:gd name="T28" fmla="*/ 2147483646 w 14492"/>
                <a:gd name="T29" fmla="*/ 2147483646 h 19364"/>
                <a:gd name="T30" fmla="*/ 2147483646 w 14492"/>
                <a:gd name="T31" fmla="*/ 2147483646 h 19364"/>
                <a:gd name="T32" fmla="*/ 2147483646 w 14492"/>
                <a:gd name="T33" fmla="*/ 2147483646 h 19364"/>
                <a:gd name="T34" fmla="*/ 2147483646 w 14492"/>
                <a:gd name="T35" fmla="*/ 2147483646 h 19364"/>
                <a:gd name="T36" fmla="*/ 2147483646 w 14492"/>
                <a:gd name="T37" fmla="*/ 2147483646 h 19364"/>
                <a:gd name="T38" fmla="*/ 2147483646 w 14492"/>
                <a:gd name="T39" fmla="*/ 2147483646 h 19364"/>
                <a:gd name="T40" fmla="*/ 2147483646 w 14492"/>
                <a:gd name="T41" fmla="*/ 2147483646 h 19364"/>
                <a:gd name="T42" fmla="*/ 2147483646 w 14492"/>
                <a:gd name="T43" fmla="*/ 2147483646 h 19364"/>
                <a:gd name="T44" fmla="*/ 2147483646 w 14492"/>
                <a:gd name="T45" fmla="*/ 2147483646 h 19364"/>
                <a:gd name="T46" fmla="*/ 2147483646 w 14492"/>
                <a:gd name="T47" fmla="*/ 2147483646 h 19364"/>
                <a:gd name="T48" fmla="*/ 2147483646 w 14492"/>
                <a:gd name="T49" fmla="*/ 2147483646 h 19364"/>
                <a:gd name="T50" fmla="*/ 2147483646 w 14492"/>
                <a:gd name="T51" fmla="*/ 2147483646 h 19364"/>
                <a:gd name="T52" fmla="*/ 2147483646 w 14492"/>
                <a:gd name="T53" fmla="*/ 2147483646 h 19364"/>
                <a:gd name="T54" fmla="*/ 2147483646 w 14492"/>
                <a:gd name="T55" fmla="*/ 2147483646 h 19364"/>
                <a:gd name="T56" fmla="*/ 2147483646 w 14492"/>
                <a:gd name="T57" fmla="*/ 2147483646 h 19364"/>
                <a:gd name="T58" fmla="*/ 2147483646 w 14492"/>
                <a:gd name="T59" fmla="*/ 2147483646 h 19364"/>
                <a:gd name="T60" fmla="*/ 2147483646 w 14492"/>
                <a:gd name="T61" fmla="*/ 2147483646 h 19364"/>
                <a:gd name="T62" fmla="*/ 2147483646 w 14492"/>
                <a:gd name="T63" fmla="*/ 2147483646 h 19364"/>
                <a:gd name="T64" fmla="*/ 2147483646 w 14492"/>
                <a:gd name="T65" fmla="*/ 2147483646 h 19364"/>
                <a:gd name="T66" fmla="*/ 2147483646 w 14492"/>
                <a:gd name="T67" fmla="*/ 2147483646 h 19364"/>
                <a:gd name="T68" fmla="*/ 2147483646 w 14492"/>
                <a:gd name="T69" fmla="*/ 2147483646 h 19364"/>
                <a:gd name="T70" fmla="*/ 2147483646 w 14492"/>
                <a:gd name="T71" fmla="*/ 2147483646 h 19364"/>
                <a:gd name="T72" fmla="*/ 2147483646 w 14492"/>
                <a:gd name="T73" fmla="*/ 2147483646 h 19364"/>
                <a:gd name="T74" fmla="*/ 2147483646 w 14492"/>
                <a:gd name="T75" fmla="*/ 2147483646 h 19364"/>
                <a:gd name="T76" fmla="*/ 2147483646 w 14492"/>
                <a:gd name="T77" fmla="*/ 2147483646 h 19364"/>
                <a:gd name="T78" fmla="*/ 2147483646 w 14492"/>
                <a:gd name="T79" fmla="*/ 2147483646 h 19364"/>
                <a:gd name="T80" fmla="*/ 2147483646 w 14492"/>
                <a:gd name="T81" fmla="*/ 2147483646 h 19364"/>
                <a:gd name="T82" fmla="*/ 2147483646 w 14492"/>
                <a:gd name="T83" fmla="*/ 2147483646 h 19364"/>
                <a:gd name="T84" fmla="*/ 2147483646 w 14492"/>
                <a:gd name="T85" fmla="*/ 2147483646 h 19364"/>
                <a:gd name="T86" fmla="*/ 2147483646 w 14492"/>
                <a:gd name="T87" fmla="*/ 2147483646 h 19364"/>
                <a:gd name="T88" fmla="*/ 2147483646 w 14492"/>
                <a:gd name="T89" fmla="*/ 2147483646 h 19364"/>
                <a:gd name="T90" fmla="*/ 2147483646 w 14492"/>
                <a:gd name="T91" fmla="*/ 2147483646 h 19364"/>
                <a:gd name="T92" fmla="*/ 2147483646 w 14492"/>
                <a:gd name="T93" fmla="*/ 2147483646 h 19364"/>
                <a:gd name="T94" fmla="*/ 2147483646 w 14492"/>
                <a:gd name="T95" fmla="*/ 2147483646 h 19364"/>
                <a:gd name="T96" fmla="*/ 2147483646 w 14492"/>
                <a:gd name="T97" fmla="*/ 2147483646 h 19364"/>
                <a:gd name="T98" fmla="*/ 2147483646 w 14492"/>
                <a:gd name="T99" fmla="*/ 2147483646 h 19364"/>
                <a:gd name="T100" fmla="*/ 2147483646 w 14492"/>
                <a:gd name="T101" fmla="*/ 2147483646 h 19364"/>
                <a:gd name="T102" fmla="*/ 2147483646 w 14492"/>
                <a:gd name="T103" fmla="*/ 2147483646 h 19364"/>
                <a:gd name="T104" fmla="*/ 2147483646 w 14492"/>
                <a:gd name="T105" fmla="*/ 2147483646 h 19364"/>
                <a:gd name="T106" fmla="*/ 2147483646 w 14492"/>
                <a:gd name="T107" fmla="*/ 2147483646 h 19364"/>
                <a:gd name="T108" fmla="*/ 2147483646 w 14492"/>
                <a:gd name="T109" fmla="*/ 0 h 19364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14492" h="19364" extrusionOk="0">
                  <a:moveTo>
                    <a:pt x="9912" y="0"/>
                  </a:moveTo>
                  <a:cubicBezTo>
                    <a:pt x="9056" y="0"/>
                    <a:pt x="8186" y="459"/>
                    <a:pt x="7688" y="1146"/>
                  </a:cubicBezTo>
                  <a:cubicBezTo>
                    <a:pt x="6969" y="2143"/>
                    <a:pt x="7270" y="3674"/>
                    <a:pt x="8401" y="4232"/>
                  </a:cubicBezTo>
                  <a:cubicBezTo>
                    <a:pt x="8764" y="4408"/>
                    <a:pt x="9190" y="4493"/>
                    <a:pt x="9619" y="4493"/>
                  </a:cubicBezTo>
                  <a:cubicBezTo>
                    <a:pt x="9643" y="4493"/>
                    <a:pt x="9666" y="4492"/>
                    <a:pt x="9689" y="4492"/>
                  </a:cubicBezTo>
                  <a:cubicBezTo>
                    <a:pt x="9602" y="5597"/>
                    <a:pt x="9625" y="6705"/>
                    <a:pt x="9521" y="7810"/>
                  </a:cubicBezTo>
                  <a:cubicBezTo>
                    <a:pt x="9412" y="9000"/>
                    <a:pt x="9345" y="10189"/>
                    <a:pt x="9223" y="11375"/>
                  </a:cubicBezTo>
                  <a:cubicBezTo>
                    <a:pt x="8986" y="13657"/>
                    <a:pt x="8777" y="15940"/>
                    <a:pt x="8733" y="18232"/>
                  </a:cubicBezTo>
                  <a:cubicBezTo>
                    <a:pt x="8480" y="18229"/>
                    <a:pt x="8228" y="18227"/>
                    <a:pt x="7979" y="18227"/>
                  </a:cubicBezTo>
                  <a:cubicBezTo>
                    <a:pt x="7876" y="18227"/>
                    <a:pt x="7774" y="18227"/>
                    <a:pt x="7671" y="18228"/>
                  </a:cubicBezTo>
                  <a:cubicBezTo>
                    <a:pt x="6698" y="18242"/>
                    <a:pt x="5725" y="18232"/>
                    <a:pt x="4756" y="18286"/>
                  </a:cubicBezTo>
                  <a:cubicBezTo>
                    <a:pt x="4404" y="16025"/>
                    <a:pt x="4289" y="13727"/>
                    <a:pt x="3904" y="11467"/>
                  </a:cubicBezTo>
                  <a:cubicBezTo>
                    <a:pt x="5104" y="11257"/>
                    <a:pt x="5941" y="10483"/>
                    <a:pt x="5979" y="9057"/>
                  </a:cubicBezTo>
                  <a:cubicBezTo>
                    <a:pt x="6012" y="7678"/>
                    <a:pt x="4926" y="6282"/>
                    <a:pt x="3504" y="6282"/>
                  </a:cubicBezTo>
                  <a:cubicBezTo>
                    <a:pt x="3481" y="6282"/>
                    <a:pt x="3457" y="6282"/>
                    <a:pt x="3434" y="6283"/>
                  </a:cubicBezTo>
                  <a:cubicBezTo>
                    <a:pt x="3276" y="6289"/>
                    <a:pt x="3373" y="6515"/>
                    <a:pt x="3488" y="6529"/>
                  </a:cubicBezTo>
                  <a:cubicBezTo>
                    <a:pt x="4708" y="6637"/>
                    <a:pt x="5577" y="7841"/>
                    <a:pt x="5563" y="9017"/>
                  </a:cubicBezTo>
                  <a:cubicBezTo>
                    <a:pt x="5550" y="10368"/>
                    <a:pt x="4661" y="11112"/>
                    <a:pt x="3326" y="11115"/>
                  </a:cubicBezTo>
                  <a:cubicBezTo>
                    <a:pt x="3318" y="11115"/>
                    <a:pt x="3310" y="11115"/>
                    <a:pt x="3303" y="11115"/>
                  </a:cubicBezTo>
                  <a:cubicBezTo>
                    <a:pt x="2056" y="11115"/>
                    <a:pt x="750" y="10529"/>
                    <a:pt x="656" y="9131"/>
                  </a:cubicBezTo>
                  <a:cubicBezTo>
                    <a:pt x="565" y="7746"/>
                    <a:pt x="1258" y="6715"/>
                    <a:pt x="2684" y="6506"/>
                  </a:cubicBezTo>
                  <a:cubicBezTo>
                    <a:pt x="2860" y="6482"/>
                    <a:pt x="2724" y="6252"/>
                    <a:pt x="2599" y="6245"/>
                  </a:cubicBezTo>
                  <a:cubicBezTo>
                    <a:pt x="2548" y="6243"/>
                    <a:pt x="2498" y="6241"/>
                    <a:pt x="2449" y="6241"/>
                  </a:cubicBezTo>
                  <a:cubicBezTo>
                    <a:pt x="1058" y="6241"/>
                    <a:pt x="300" y="7287"/>
                    <a:pt x="169" y="8635"/>
                  </a:cubicBezTo>
                  <a:cubicBezTo>
                    <a:pt x="1" y="10416"/>
                    <a:pt x="1319" y="11456"/>
                    <a:pt x="3015" y="11520"/>
                  </a:cubicBezTo>
                  <a:cubicBezTo>
                    <a:pt x="3071" y="11522"/>
                    <a:pt x="3126" y="11523"/>
                    <a:pt x="3180" y="11523"/>
                  </a:cubicBezTo>
                  <a:cubicBezTo>
                    <a:pt x="3346" y="11523"/>
                    <a:pt x="3506" y="11514"/>
                    <a:pt x="3664" y="11497"/>
                  </a:cubicBezTo>
                  <a:cubicBezTo>
                    <a:pt x="3559" y="12740"/>
                    <a:pt x="3941" y="14129"/>
                    <a:pt x="4073" y="15360"/>
                  </a:cubicBezTo>
                  <a:cubicBezTo>
                    <a:pt x="4168" y="16221"/>
                    <a:pt x="4036" y="17478"/>
                    <a:pt x="4431" y="18313"/>
                  </a:cubicBezTo>
                  <a:cubicBezTo>
                    <a:pt x="4195" y="18330"/>
                    <a:pt x="3961" y="18347"/>
                    <a:pt x="3728" y="18373"/>
                  </a:cubicBezTo>
                  <a:cubicBezTo>
                    <a:pt x="2748" y="18489"/>
                    <a:pt x="1504" y="18553"/>
                    <a:pt x="595" y="18952"/>
                  </a:cubicBezTo>
                  <a:cubicBezTo>
                    <a:pt x="527" y="18981"/>
                    <a:pt x="560" y="19121"/>
                    <a:pt x="635" y="19121"/>
                  </a:cubicBezTo>
                  <a:cubicBezTo>
                    <a:pt x="638" y="19121"/>
                    <a:pt x="640" y="19121"/>
                    <a:pt x="643" y="19120"/>
                  </a:cubicBezTo>
                  <a:cubicBezTo>
                    <a:pt x="2905" y="18774"/>
                    <a:pt x="5224" y="18541"/>
                    <a:pt x="7535" y="18541"/>
                  </a:cubicBezTo>
                  <a:cubicBezTo>
                    <a:pt x="9846" y="18541"/>
                    <a:pt x="12151" y="18774"/>
                    <a:pt x="14387" y="19361"/>
                  </a:cubicBezTo>
                  <a:cubicBezTo>
                    <a:pt x="14394" y="19362"/>
                    <a:pt x="14401" y="19363"/>
                    <a:pt x="14408" y="19363"/>
                  </a:cubicBezTo>
                  <a:cubicBezTo>
                    <a:pt x="14491" y="19363"/>
                    <a:pt x="14466" y="19210"/>
                    <a:pt x="14396" y="19181"/>
                  </a:cubicBezTo>
                  <a:cubicBezTo>
                    <a:pt x="12761" y="18512"/>
                    <a:pt x="10899" y="18292"/>
                    <a:pt x="9101" y="18242"/>
                  </a:cubicBezTo>
                  <a:cubicBezTo>
                    <a:pt x="9148" y="15917"/>
                    <a:pt x="9375" y="13605"/>
                    <a:pt x="9594" y="11291"/>
                  </a:cubicBezTo>
                  <a:cubicBezTo>
                    <a:pt x="9808" y="9054"/>
                    <a:pt x="10115" y="6729"/>
                    <a:pt x="9889" y="4478"/>
                  </a:cubicBezTo>
                  <a:cubicBezTo>
                    <a:pt x="10659" y="4411"/>
                    <a:pt x="11402" y="4056"/>
                    <a:pt x="11778" y="3397"/>
                  </a:cubicBezTo>
                  <a:cubicBezTo>
                    <a:pt x="12345" y="2407"/>
                    <a:pt x="12041" y="838"/>
                    <a:pt x="10821" y="568"/>
                  </a:cubicBezTo>
                  <a:cubicBezTo>
                    <a:pt x="10810" y="566"/>
                    <a:pt x="10799" y="564"/>
                    <a:pt x="10790" y="564"/>
                  </a:cubicBezTo>
                  <a:cubicBezTo>
                    <a:pt x="10669" y="564"/>
                    <a:pt x="10710" y="751"/>
                    <a:pt x="10798" y="798"/>
                  </a:cubicBezTo>
                  <a:cubicBezTo>
                    <a:pt x="11642" y="1261"/>
                    <a:pt x="11778" y="2650"/>
                    <a:pt x="11230" y="3377"/>
                  </a:cubicBezTo>
                  <a:cubicBezTo>
                    <a:pt x="10874" y="3847"/>
                    <a:pt x="10212" y="4095"/>
                    <a:pt x="9571" y="4095"/>
                  </a:cubicBezTo>
                  <a:cubicBezTo>
                    <a:pt x="9178" y="4095"/>
                    <a:pt x="8792" y="4002"/>
                    <a:pt x="8490" y="3809"/>
                  </a:cubicBezTo>
                  <a:cubicBezTo>
                    <a:pt x="7668" y="3285"/>
                    <a:pt x="7554" y="2099"/>
                    <a:pt x="8097" y="1345"/>
                  </a:cubicBezTo>
                  <a:cubicBezTo>
                    <a:pt x="8585" y="670"/>
                    <a:pt x="9386" y="333"/>
                    <a:pt x="10197" y="333"/>
                  </a:cubicBezTo>
                  <a:cubicBezTo>
                    <a:pt x="10410" y="333"/>
                    <a:pt x="10623" y="356"/>
                    <a:pt x="10831" y="403"/>
                  </a:cubicBezTo>
                  <a:cubicBezTo>
                    <a:pt x="10838" y="404"/>
                    <a:pt x="10844" y="405"/>
                    <a:pt x="10850" y="405"/>
                  </a:cubicBezTo>
                  <a:cubicBezTo>
                    <a:pt x="10942" y="405"/>
                    <a:pt x="10908" y="235"/>
                    <a:pt x="10842" y="203"/>
                  </a:cubicBezTo>
                  <a:cubicBezTo>
                    <a:pt x="10547" y="64"/>
                    <a:pt x="10231" y="0"/>
                    <a:pt x="9912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grpSp>
        <p:nvGrpSpPr>
          <p:cNvPr id="97" name="Google Shape;102;p2">
            <a:extLst>
              <a:ext uri="{FF2B5EF4-FFF2-40B4-BE49-F238E27FC236}">
                <a16:creationId xmlns:a16="http://schemas.microsoft.com/office/drawing/2014/main" id="{CCE7E6F3-636B-41A7-9389-E0DA668B1FCF}"/>
              </a:ext>
            </a:extLst>
          </p:cNvPr>
          <p:cNvGrpSpPr>
            <a:grpSpLocks/>
          </p:cNvGrpSpPr>
          <p:nvPr/>
        </p:nvGrpSpPr>
        <p:grpSpPr bwMode="auto">
          <a:xfrm>
            <a:off x="830263" y="3128963"/>
            <a:ext cx="468312" cy="595312"/>
            <a:chOff x="984375" y="2346230"/>
            <a:chExt cx="468336" cy="446495"/>
          </a:xfrm>
        </p:grpSpPr>
        <p:sp>
          <p:nvSpPr>
            <p:cNvPr id="98" name="Google Shape;103;p2">
              <a:extLst>
                <a:ext uri="{FF2B5EF4-FFF2-40B4-BE49-F238E27FC236}">
                  <a16:creationId xmlns:a16="http://schemas.microsoft.com/office/drawing/2014/main" id="{72A53D8E-4A1D-4019-83D6-B12D80D0710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9896" y="2346230"/>
              <a:ext cx="312816" cy="368096"/>
            </a:xfrm>
            <a:custGeom>
              <a:avLst/>
              <a:gdLst>
                <a:gd name="T0" fmla="*/ 2147483646 w 8024"/>
                <a:gd name="T1" fmla="*/ 2147483646 h 9442"/>
                <a:gd name="T2" fmla="*/ 2147483646 w 8024"/>
                <a:gd name="T3" fmla="*/ 2147483646 h 9442"/>
                <a:gd name="T4" fmla="*/ 2147483646 w 8024"/>
                <a:gd name="T5" fmla="*/ 2147483646 h 9442"/>
                <a:gd name="T6" fmla="*/ 2147483646 w 8024"/>
                <a:gd name="T7" fmla="*/ 2147483646 h 9442"/>
                <a:gd name="T8" fmla="*/ 2147483646 w 8024"/>
                <a:gd name="T9" fmla="*/ 2147483646 h 9442"/>
                <a:gd name="T10" fmla="*/ 2147483646 w 8024"/>
                <a:gd name="T11" fmla="*/ 2147483646 h 9442"/>
                <a:gd name="T12" fmla="*/ 2147483646 w 8024"/>
                <a:gd name="T13" fmla="*/ 2147483646 h 9442"/>
                <a:gd name="T14" fmla="*/ 2147483646 w 8024"/>
                <a:gd name="T15" fmla="*/ 2147483646 h 9442"/>
                <a:gd name="T16" fmla="*/ 2147483646 w 8024"/>
                <a:gd name="T17" fmla="*/ 2147483646 h 9442"/>
                <a:gd name="T18" fmla="*/ 2147483646 w 8024"/>
                <a:gd name="T19" fmla="*/ 2147483646 h 9442"/>
                <a:gd name="T20" fmla="*/ 2147483646 w 8024"/>
                <a:gd name="T21" fmla="*/ 2147483646 h 9442"/>
                <a:gd name="T22" fmla="*/ 2147483646 w 8024"/>
                <a:gd name="T23" fmla="*/ 2147483646 h 9442"/>
                <a:gd name="T24" fmla="*/ 2147483646 w 8024"/>
                <a:gd name="T25" fmla="*/ 2147483646 h 9442"/>
                <a:gd name="T26" fmla="*/ 2147483646 w 8024"/>
                <a:gd name="T27" fmla="*/ 2147483646 h 9442"/>
                <a:gd name="T28" fmla="*/ 2147483646 w 8024"/>
                <a:gd name="T29" fmla="*/ 2147483646 h 9442"/>
                <a:gd name="T30" fmla="*/ 2147483646 w 8024"/>
                <a:gd name="T31" fmla="*/ 0 h 9442"/>
                <a:gd name="T32" fmla="*/ 2147483646 w 8024"/>
                <a:gd name="T33" fmla="*/ 2147483646 h 9442"/>
                <a:gd name="T34" fmla="*/ 2147483646 w 8024"/>
                <a:gd name="T35" fmla="*/ 2147483646 h 9442"/>
                <a:gd name="T36" fmla="*/ 2147483646 w 8024"/>
                <a:gd name="T37" fmla="*/ 2147483646 h 9442"/>
                <a:gd name="T38" fmla="*/ 2147483646 w 8024"/>
                <a:gd name="T39" fmla="*/ 2147483646 h 9442"/>
                <a:gd name="T40" fmla="*/ 2147483646 w 8024"/>
                <a:gd name="T41" fmla="*/ 2147483646 h 9442"/>
                <a:gd name="T42" fmla="*/ 2147483646 w 8024"/>
                <a:gd name="T43" fmla="*/ 2147483646 h 9442"/>
                <a:gd name="T44" fmla="*/ 2147483646 w 8024"/>
                <a:gd name="T45" fmla="*/ 2147483646 h 9442"/>
                <a:gd name="T46" fmla="*/ 2147483646 w 8024"/>
                <a:gd name="T47" fmla="*/ 0 h 9442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8024" h="9442" extrusionOk="0">
                  <a:moveTo>
                    <a:pt x="2655" y="2271"/>
                  </a:moveTo>
                  <a:cubicBezTo>
                    <a:pt x="3185" y="2271"/>
                    <a:pt x="3508" y="3208"/>
                    <a:pt x="3086" y="3691"/>
                  </a:cubicBezTo>
                  <a:cubicBezTo>
                    <a:pt x="2907" y="3895"/>
                    <a:pt x="2638" y="4014"/>
                    <a:pt x="2369" y="4014"/>
                  </a:cubicBezTo>
                  <a:cubicBezTo>
                    <a:pt x="2348" y="4014"/>
                    <a:pt x="2327" y="4013"/>
                    <a:pt x="2306" y="4012"/>
                  </a:cubicBezTo>
                  <a:cubicBezTo>
                    <a:pt x="2204" y="4005"/>
                    <a:pt x="2100" y="3978"/>
                    <a:pt x="2022" y="3914"/>
                  </a:cubicBezTo>
                  <a:cubicBezTo>
                    <a:pt x="1829" y="3765"/>
                    <a:pt x="1846" y="3474"/>
                    <a:pt x="1886" y="3238"/>
                  </a:cubicBezTo>
                  <a:cubicBezTo>
                    <a:pt x="1937" y="2964"/>
                    <a:pt x="2008" y="2677"/>
                    <a:pt x="2211" y="2484"/>
                  </a:cubicBezTo>
                  <a:cubicBezTo>
                    <a:pt x="2367" y="2334"/>
                    <a:pt x="2518" y="2271"/>
                    <a:pt x="2655" y="2271"/>
                  </a:cubicBezTo>
                  <a:close/>
                  <a:moveTo>
                    <a:pt x="4035" y="6913"/>
                  </a:moveTo>
                  <a:cubicBezTo>
                    <a:pt x="4604" y="6913"/>
                    <a:pt x="5210" y="7741"/>
                    <a:pt x="4695" y="8114"/>
                  </a:cubicBezTo>
                  <a:cubicBezTo>
                    <a:pt x="4582" y="8199"/>
                    <a:pt x="4435" y="8219"/>
                    <a:pt x="4293" y="8219"/>
                  </a:cubicBezTo>
                  <a:cubicBezTo>
                    <a:pt x="4281" y="8219"/>
                    <a:pt x="4270" y="8219"/>
                    <a:pt x="4259" y="8219"/>
                  </a:cubicBezTo>
                  <a:cubicBezTo>
                    <a:pt x="3951" y="8216"/>
                    <a:pt x="3606" y="8117"/>
                    <a:pt x="3468" y="7844"/>
                  </a:cubicBezTo>
                  <a:cubicBezTo>
                    <a:pt x="3390" y="7688"/>
                    <a:pt x="3397" y="7492"/>
                    <a:pt x="3471" y="7334"/>
                  </a:cubicBezTo>
                  <a:cubicBezTo>
                    <a:pt x="3613" y="7031"/>
                    <a:pt x="3821" y="6913"/>
                    <a:pt x="4035" y="6913"/>
                  </a:cubicBezTo>
                  <a:close/>
                  <a:moveTo>
                    <a:pt x="3373" y="0"/>
                  </a:moveTo>
                  <a:cubicBezTo>
                    <a:pt x="3358" y="0"/>
                    <a:pt x="3342" y="0"/>
                    <a:pt x="3326" y="1"/>
                  </a:cubicBezTo>
                  <a:cubicBezTo>
                    <a:pt x="1" y="38"/>
                    <a:pt x="18" y="4752"/>
                    <a:pt x="72" y="5918"/>
                  </a:cubicBezTo>
                  <a:cubicBezTo>
                    <a:pt x="498" y="6306"/>
                    <a:pt x="869" y="6773"/>
                    <a:pt x="1147" y="7161"/>
                  </a:cubicBezTo>
                  <a:cubicBezTo>
                    <a:pt x="1542" y="7715"/>
                    <a:pt x="1859" y="8354"/>
                    <a:pt x="2025" y="9017"/>
                  </a:cubicBezTo>
                  <a:cubicBezTo>
                    <a:pt x="2837" y="9279"/>
                    <a:pt x="3763" y="9442"/>
                    <a:pt x="4614" y="9442"/>
                  </a:cubicBezTo>
                  <a:cubicBezTo>
                    <a:pt x="5883" y="9442"/>
                    <a:pt x="6985" y="9079"/>
                    <a:pt x="7297" y="8138"/>
                  </a:cubicBezTo>
                  <a:cubicBezTo>
                    <a:pt x="8023" y="5948"/>
                    <a:pt x="4647" y="5154"/>
                    <a:pt x="4647" y="5154"/>
                  </a:cubicBezTo>
                  <a:cubicBezTo>
                    <a:pt x="4647" y="5154"/>
                    <a:pt x="7097" y="0"/>
                    <a:pt x="33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99" name="Google Shape;104;p2">
              <a:extLst>
                <a:ext uri="{FF2B5EF4-FFF2-40B4-BE49-F238E27FC236}">
                  <a16:creationId xmlns:a16="http://schemas.microsoft.com/office/drawing/2014/main" id="{CA4FED0D-3BEA-4617-9206-C6CEE095A025}"/>
                </a:ext>
              </a:extLst>
            </p:cNvPr>
            <p:cNvSpPr>
              <a:spLocks/>
            </p:cNvSpPr>
            <p:nvPr/>
          </p:nvSpPr>
          <p:spPr bwMode="auto">
            <a:xfrm>
              <a:off x="1211160" y="2434726"/>
              <a:ext cx="65495" cy="68029"/>
            </a:xfrm>
            <a:custGeom>
              <a:avLst/>
              <a:gdLst>
                <a:gd name="T0" fmla="*/ 2147483646 w 1680"/>
                <a:gd name="T1" fmla="*/ 2147483646 h 1745"/>
                <a:gd name="T2" fmla="*/ 2147483646 w 1680"/>
                <a:gd name="T3" fmla="*/ 2147483646 h 1745"/>
                <a:gd name="T4" fmla="*/ 2147483646 w 1680"/>
                <a:gd name="T5" fmla="*/ 2147483646 h 1745"/>
                <a:gd name="T6" fmla="*/ 2147483646 w 1680"/>
                <a:gd name="T7" fmla="*/ 2147483646 h 1745"/>
                <a:gd name="T8" fmla="*/ 2147483646 w 1680"/>
                <a:gd name="T9" fmla="*/ 2147483646 h 1745"/>
                <a:gd name="T10" fmla="*/ 2147483646 w 1680"/>
                <a:gd name="T11" fmla="*/ 2147483646 h 1745"/>
                <a:gd name="T12" fmla="*/ 2147483646 w 1680"/>
                <a:gd name="T13" fmla="*/ 2147483646 h 1745"/>
                <a:gd name="T14" fmla="*/ 2147483646 w 1680"/>
                <a:gd name="T15" fmla="*/ 2147483646 h 174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680" h="1745" extrusionOk="0">
                  <a:moveTo>
                    <a:pt x="827" y="1"/>
                  </a:moveTo>
                  <a:cubicBezTo>
                    <a:pt x="690" y="1"/>
                    <a:pt x="539" y="64"/>
                    <a:pt x="383" y="214"/>
                  </a:cubicBezTo>
                  <a:cubicBezTo>
                    <a:pt x="180" y="407"/>
                    <a:pt x="109" y="694"/>
                    <a:pt x="58" y="968"/>
                  </a:cubicBezTo>
                  <a:cubicBezTo>
                    <a:pt x="18" y="1204"/>
                    <a:pt x="1" y="1495"/>
                    <a:pt x="194" y="1644"/>
                  </a:cubicBezTo>
                  <a:cubicBezTo>
                    <a:pt x="272" y="1708"/>
                    <a:pt x="376" y="1735"/>
                    <a:pt x="478" y="1742"/>
                  </a:cubicBezTo>
                  <a:cubicBezTo>
                    <a:pt x="499" y="1743"/>
                    <a:pt x="520" y="1744"/>
                    <a:pt x="541" y="1744"/>
                  </a:cubicBezTo>
                  <a:cubicBezTo>
                    <a:pt x="810" y="1744"/>
                    <a:pt x="1079" y="1625"/>
                    <a:pt x="1258" y="1421"/>
                  </a:cubicBezTo>
                  <a:cubicBezTo>
                    <a:pt x="1680" y="938"/>
                    <a:pt x="1357" y="1"/>
                    <a:pt x="827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0" name="Google Shape;105;p2">
              <a:extLst>
                <a:ext uri="{FF2B5EF4-FFF2-40B4-BE49-F238E27FC236}">
                  <a16:creationId xmlns:a16="http://schemas.microsoft.com/office/drawing/2014/main" id="{796EEB54-3960-4E0C-B25C-21252286A53B}"/>
                </a:ext>
              </a:extLst>
            </p:cNvPr>
            <p:cNvSpPr>
              <a:spLocks/>
            </p:cNvSpPr>
            <p:nvPr/>
          </p:nvSpPr>
          <p:spPr bwMode="auto">
            <a:xfrm>
              <a:off x="1272016" y="2615733"/>
              <a:ext cx="71031" cy="50953"/>
            </a:xfrm>
            <a:custGeom>
              <a:avLst/>
              <a:gdLst>
                <a:gd name="T0" fmla="*/ 2147483646 w 1822"/>
                <a:gd name="T1" fmla="*/ 0 h 1307"/>
                <a:gd name="T2" fmla="*/ 2147483646 w 1822"/>
                <a:gd name="T3" fmla="*/ 2147483646 h 1307"/>
                <a:gd name="T4" fmla="*/ 2147483646 w 1822"/>
                <a:gd name="T5" fmla="*/ 2147483646 h 1307"/>
                <a:gd name="T6" fmla="*/ 2147483646 w 1822"/>
                <a:gd name="T7" fmla="*/ 2147483646 h 1307"/>
                <a:gd name="T8" fmla="*/ 2147483646 w 1822"/>
                <a:gd name="T9" fmla="*/ 2147483646 h 1307"/>
                <a:gd name="T10" fmla="*/ 2147483646 w 1822"/>
                <a:gd name="T11" fmla="*/ 2147483646 h 1307"/>
                <a:gd name="T12" fmla="*/ 2147483646 w 1822"/>
                <a:gd name="T13" fmla="*/ 0 h 130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822" h="1307" extrusionOk="0">
                  <a:moveTo>
                    <a:pt x="646" y="0"/>
                  </a:moveTo>
                  <a:cubicBezTo>
                    <a:pt x="432" y="0"/>
                    <a:pt x="224" y="118"/>
                    <a:pt x="82" y="421"/>
                  </a:cubicBezTo>
                  <a:cubicBezTo>
                    <a:pt x="8" y="579"/>
                    <a:pt x="1" y="775"/>
                    <a:pt x="79" y="931"/>
                  </a:cubicBezTo>
                  <a:cubicBezTo>
                    <a:pt x="217" y="1204"/>
                    <a:pt x="562" y="1303"/>
                    <a:pt x="870" y="1306"/>
                  </a:cubicBezTo>
                  <a:cubicBezTo>
                    <a:pt x="881" y="1306"/>
                    <a:pt x="892" y="1306"/>
                    <a:pt x="904" y="1306"/>
                  </a:cubicBezTo>
                  <a:cubicBezTo>
                    <a:pt x="1046" y="1306"/>
                    <a:pt x="1193" y="1286"/>
                    <a:pt x="1306" y="1201"/>
                  </a:cubicBezTo>
                  <a:cubicBezTo>
                    <a:pt x="1821" y="828"/>
                    <a:pt x="1215" y="0"/>
                    <a:pt x="646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1" name="Google Shape;106;p2">
              <a:extLst>
                <a:ext uri="{FF2B5EF4-FFF2-40B4-BE49-F238E27FC236}">
                  <a16:creationId xmlns:a16="http://schemas.microsoft.com/office/drawing/2014/main" id="{E6F4C719-5FB4-4273-A5F2-A5C93B52FF12}"/>
                </a:ext>
              </a:extLst>
            </p:cNvPr>
            <p:cNvSpPr>
              <a:spLocks/>
            </p:cNvSpPr>
            <p:nvPr/>
          </p:nvSpPr>
          <p:spPr bwMode="auto">
            <a:xfrm>
              <a:off x="984375" y="2470319"/>
              <a:ext cx="249543" cy="322406"/>
            </a:xfrm>
            <a:custGeom>
              <a:avLst/>
              <a:gdLst>
                <a:gd name="T0" fmla="*/ 2147483646 w 6401"/>
                <a:gd name="T1" fmla="*/ 0 h 8270"/>
                <a:gd name="T2" fmla="*/ 2147483646 w 6401"/>
                <a:gd name="T3" fmla="*/ 2147483646 h 8270"/>
                <a:gd name="T4" fmla="*/ 2147483646 w 6401"/>
                <a:gd name="T5" fmla="*/ 2147483646 h 8270"/>
                <a:gd name="T6" fmla="*/ 2147483646 w 6401"/>
                <a:gd name="T7" fmla="*/ 2147483646 h 8270"/>
                <a:gd name="T8" fmla="*/ 2147483646 w 6401"/>
                <a:gd name="T9" fmla="*/ 2147483646 h 8270"/>
                <a:gd name="T10" fmla="*/ 2147483646 w 6401"/>
                <a:gd name="T11" fmla="*/ 2147483646 h 8270"/>
                <a:gd name="T12" fmla="*/ 2147483646 w 6401"/>
                <a:gd name="T13" fmla="*/ 2147483646 h 8270"/>
                <a:gd name="T14" fmla="*/ 2147483646 w 6401"/>
                <a:gd name="T15" fmla="*/ 2147483646 h 8270"/>
                <a:gd name="T16" fmla="*/ 2147483646 w 6401"/>
                <a:gd name="T17" fmla="*/ 2147483646 h 8270"/>
                <a:gd name="T18" fmla="*/ 2147483646 w 6401"/>
                <a:gd name="T19" fmla="*/ 2147483646 h 8270"/>
                <a:gd name="T20" fmla="*/ 2147483646 w 6401"/>
                <a:gd name="T21" fmla="*/ 2147483646 h 8270"/>
                <a:gd name="T22" fmla="*/ 2147483646 w 6401"/>
                <a:gd name="T23" fmla="*/ 2147483646 h 8270"/>
                <a:gd name="T24" fmla="*/ 2147483646 w 6401"/>
                <a:gd name="T25" fmla="*/ 2147483646 h 8270"/>
                <a:gd name="T26" fmla="*/ 2147483646 w 6401"/>
                <a:gd name="T27" fmla="*/ 2147483646 h 8270"/>
                <a:gd name="T28" fmla="*/ 2147483646 w 6401"/>
                <a:gd name="T29" fmla="*/ 2147483646 h 8270"/>
                <a:gd name="T30" fmla="*/ 2147483646 w 6401"/>
                <a:gd name="T31" fmla="*/ 2147483646 h 8270"/>
                <a:gd name="T32" fmla="*/ 2147483646 w 6401"/>
                <a:gd name="T33" fmla="*/ 2147483646 h 8270"/>
                <a:gd name="T34" fmla="*/ 2147483646 w 6401"/>
                <a:gd name="T35" fmla="*/ 2147483646 h 8270"/>
                <a:gd name="T36" fmla="*/ 2147483646 w 6401"/>
                <a:gd name="T37" fmla="*/ 2147483646 h 8270"/>
                <a:gd name="T38" fmla="*/ 2147483646 w 6401"/>
                <a:gd name="T39" fmla="*/ 2147483646 h 8270"/>
                <a:gd name="T40" fmla="*/ 2147483646 w 6401"/>
                <a:gd name="T41" fmla="*/ 2147483646 h 8270"/>
                <a:gd name="T42" fmla="*/ 2147483646 w 6401"/>
                <a:gd name="T43" fmla="*/ 2147483646 h 8270"/>
                <a:gd name="T44" fmla="*/ 2147483646 w 6401"/>
                <a:gd name="T45" fmla="*/ 2147483646 h 8270"/>
                <a:gd name="T46" fmla="*/ 2147483646 w 6401"/>
                <a:gd name="T47" fmla="*/ 2147483646 h 8270"/>
                <a:gd name="T48" fmla="*/ 2147483646 w 6401"/>
                <a:gd name="T49" fmla="*/ 2147483646 h 8270"/>
                <a:gd name="T50" fmla="*/ 2147483646 w 6401"/>
                <a:gd name="T51" fmla="*/ 0 h 8270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6401" h="8270" extrusionOk="0">
                  <a:moveTo>
                    <a:pt x="1000" y="0"/>
                  </a:moveTo>
                  <a:cubicBezTo>
                    <a:pt x="974" y="0"/>
                    <a:pt x="947" y="2"/>
                    <a:pt x="920" y="4"/>
                  </a:cubicBezTo>
                  <a:cubicBezTo>
                    <a:pt x="58" y="82"/>
                    <a:pt x="1" y="1457"/>
                    <a:pt x="789" y="1457"/>
                  </a:cubicBezTo>
                  <a:cubicBezTo>
                    <a:pt x="851" y="1457"/>
                    <a:pt x="918" y="1448"/>
                    <a:pt x="990" y="1430"/>
                  </a:cubicBezTo>
                  <a:cubicBezTo>
                    <a:pt x="1031" y="1420"/>
                    <a:pt x="1024" y="1319"/>
                    <a:pt x="981" y="1319"/>
                  </a:cubicBezTo>
                  <a:cubicBezTo>
                    <a:pt x="976" y="1319"/>
                    <a:pt x="971" y="1319"/>
                    <a:pt x="966" y="1319"/>
                  </a:cubicBezTo>
                  <a:cubicBezTo>
                    <a:pt x="97" y="1319"/>
                    <a:pt x="395" y="232"/>
                    <a:pt x="1059" y="232"/>
                  </a:cubicBezTo>
                  <a:cubicBezTo>
                    <a:pt x="1131" y="232"/>
                    <a:pt x="1208" y="245"/>
                    <a:pt x="1288" y="274"/>
                  </a:cubicBezTo>
                  <a:cubicBezTo>
                    <a:pt x="1687" y="420"/>
                    <a:pt x="1869" y="913"/>
                    <a:pt x="1954" y="1288"/>
                  </a:cubicBezTo>
                  <a:cubicBezTo>
                    <a:pt x="1998" y="1491"/>
                    <a:pt x="2021" y="1701"/>
                    <a:pt x="2011" y="1907"/>
                  </a:cubicBezTo>
                  <a:cubicBezTo>
                    <a:pt x="2011" y="1991"/>
                    <a:pt x="1994" y="2072"/>
                    <a:pt x="1987" y="2157"/>
                  </a:cubicBezTo>
                  <a:cubicBezTo>
                    <a:pt x="1842" y="2316"/>
                    <a:pt x="1792" y="2542"/>
                    <a:pt x="1910" y="2796"/>
                  </a:cubicBezTo>
                  <a:cubicBezTo>
                    <a:pt x="2129" y="3272"/>
                    <a:pt x="2545" y="3482"/>
                    <a:pt x="2934" y="3809"/>
                  </a:cubicBezTo>
                  <a:cubicBezTo>
                    <a:pt x="3309" y="4123"/>
                    <a:pt x="3643" y="4479"/>
                    <a:pt x="3958" y="4853"/>
                  </a:cubicBezTo>
                  <a:cubicBezTo>
                    <a:pt x="4749" y="5800"/>
                    <a:pt x="5762" y="7063"/>
                    <a:pt x="6131" y="8236"/>
                  </a:cubicBezTo>
                  <a:cubicBezTo>
                    <a:pt x="6138" y="8260"/>
                    <a:pt x="6149" y="8269"/>
                    <a:pt x="6160" y="8269"/>
                  </a:cubicBezTo>
                  <a:cubicBezTo>
                    <a:pt x="6192" y="8269"/>
                    <a:pt x="6229" y="8194"/>
                    <a:pt x="6229" y="8161"/>
                  </a:cubicBezTo>
                  <a:cubicBezTo>
                    <a:pt x="6188" y="7350"/>
                    <a:pt x="6401" y="6668"/>
                    <a:pt x="6201" y="5854"/>
                  </a:cubicBezTo>
                  <a:cubicBezTo>
                    <a:pt x="6201" y="5847"/>
                    <a:pt x="6198" y="5840"/>
                    <a:pt x="6198" y="5834"/>
                  </a:cubicBezTo>
                  <a:cubicBezTo>
                    <a:pt x="6032" y="5171"/>
                    <a:pt x="5715" y="4532"/>
                    <a:pt x="5320" y="3978"/>
                  </a:cubicBezTo>
                  <a:cubicBezTo>
                    <a:pt x="5042" y="3590"/>
                    <a:pt x="4671" y="3123"/>
                    <a:pt x="4245" y="2735"/>
                  </a:cubicBezTo>
                  <a:cubicBezTo>
                    <a:pt x="3751" y="2286"/>
                    <a:pt x="3183" y="1934"/>
                    <a:pt x="2595" y="1917"/>
                  </a:cubicBezTo>
                  <a:cubicBezTo>
                    <a:pt x="2587" y="1916"/>
                    <a:pt x="2579" y="1916"/>
                    <a:pt x="2571" y="1916"/>
                  </a:cubicBezTo>
                  <a:cubicBezTo>
                    <a:pt x="2462" y="1916"/>
                    <a:pt x="2359" y="1936"/>
                    <a:pt x="2264" y="1971"/>
                  </a:cubicBezTo>
                  <a:cubicBezTo>
                    <a:pt x="2268" y="1582"/>
                    <a:pt x="2116" y="1089"/>
                    <a:pt x="2032" y="879"/>
                  </a:cubicBezTo>
                  <a:cubicBezTo>
                    <a:pt x="1854" y="443"/>
                    <a:pt x="1504" y="0"/>
                    <a:pt x="100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102" name="Google Shape;107;p2">
            <a:extLst>
              <a:ext uri="{FF2B5EF4-FFF2-40B4-BE49-F238E27FC236}">
                <a16:creationId xmlns:a16="http://schemas.microsoft.com/office/drawing/2014/main" id="{DFD01A12-2B96-4735-99E3-FDA27CB23B62}"/>
              </a:ext>
            </a:extLst>
          </p:cNvPr>
          <p:cNvSpPr>
            <a:spLocks/>
          </p:cNvSpPr>
          <p:nvPr/>
        </p:nvSpPr>
        <p:spPr bwMode="auto">
          <a:xfrm>
            <a:off x="2501900" y="5967413"/>
            <a:ext cx="249238" cy="330200"/>
          </a:xfrm>
          <a:custGeom>
            <a:avLst/>
            <a:gdLst>
              <a:gd name="T0" fmla="*/ 2147483646 w 6432"/>
              <a:gd name="T1" fmla="*/ 2147483646 h 6358"/>
              <a:gd name="T2" fmla="*/ 2147483646 w 6432"/>
              <a:gd name="T3" fmla="*/ 2147483646 h 6358"/>
              <a:gd name="T4" fmla="*/ 2147483646 w 6432"/>
              <a:gd name="T5" fmla="*/ 2147483646 h 6358"/>
              <a:gd name="T6" fmla="*/ 2147483646 w 6432"/>
              <a:gd name="T7" fmla="*/ 2147483646 h 6358"/>
              <a:gd name="T8" fmla="*/ 2147483646 w 6432"/>
              <a:gd name="T9" fmla="*/ 2147483646 h 6358"/>
              <a:gd name="T10" fmla="*/ 2147483646 w 6432"/>
              <a:gd name="T11" fmla="*/ 2147483646 h 6358"/>
              <a:gd name="T12" fmla="*/ 2147483646 w 6432"/>
              <a:gd name="T13" fmla="*/ 2147483646 h 6358"/>
              <a:gd name="T14" fmla="*/ 2147483646 w 6432"/>
              <a:gd name="T15" fmla="*/ 2147483646 h 6358"/>
              <a:gd name="T16" fmla="*/ 2147483646 w 6432"/>
              <a:gd name="T17" fmla="*/ 2147483646 h 6358"/>
              <a:gd name="T18" fmla="*/ 2147483646 w 6432"/>
              <a:gd name="T19" fmla="*/ 2147483646 h 6358"/>
              <a:gd name="T20" fmla="*/ 2147483646 w 6432"/>
              <a:gd name="T21" fmla="*/ 2147483646 h 6358"/>
              <a:gd name="T22" fmla="*/ 2147483646 w 6432"/>
              <a:gd name="T23" fmla="*/ 2147483646 h 6358"/>
              <a:gd name="T24" fmla="*/ 2147483646 w 6432"/>
              <a:gd name="T25" fmla="*/ 2147483646 h 6358"/>
              <a:gd name="T26" fmla="*/ 2147483646 w 6432"/>
              <a:gd name="T27" fmla="*/ 2147483646 h 6358"/>
              <a:gd name="T28" fmla="*/ 2147483646 w 6432"/>
              <a:gd name="T29" fmla="*/ 2147483646 h 6358"/>
              <a:gd name="T30" fmla="*/ 2147483646 w 6432"/>
              <a:gd name="T31" fmla="*/ 2147483646 h 6358"/>
              <a:gd name="T32" fmla="*/ 2147483646 w 6432"/>
              <a:gd name="T33" fmla="*/ 2147483646 h 6358"/>
              <a:gd name="T34" fmla="*/ 2147483646 w 6432"/>
              <a:gd name="T35" fmla="*/ 2147483646 h 6358"/>
              <a:gd name="T36" fmla="*/ 2147483646 w 6432"/>
              <a:gd name="T37" fmla="*/ 2147483646 h 6358"/>
              <a:gd name="T38" fmla="*/ 2147483646 w 6432"/>
              <a:gd name="T39" fmla="*/ 2147483646 h 6358"/>
              <a:gd name="T40" fmla="*/ 2147483646 w 6432"/>
              <a:gd name="T41" fmla="*/ 2147483646 h 6358"/>
              <a:gd name="T42" fmla="*/ 2147483646 w 6432"/>
              <a:gd name="T43" fmla="*/ 2147483646 h 6358"/>
              <a:gd name="T44" fmla="*/ 2147483646 w 6432"/>
              <a:gd name="T45" fmla="*/ 2147483646 h 6358"/>
              <a:gd name="T46" fmla="*/ 2147483646 w 6432"/>
              <a:gd name="T47" fmla="*/ 2147483646 h 6358"/>
              <a:gd name="T48" fmla="*/ 2147483646 w 6432"/>
              <a:gd name="T49" fmla="*/ 2147483646 h 6358"/>
              <a:gd name="T50" fmla="*/ 2147483646 w 6432"/>
              <a:gd name="T51" fmla="*/ 2147483646 h 6358"/>
              <a:gd name="T52" fmla="*/ 2147483646 w 6432"/>
              <a:gd name="T53" fmla="*/ 2147483646 h 6358"/>
              <a:gd name="T54" fmla="*/ 2147483646 w 6432"/>
              <a:gd name="T55" fmla="*/ 2147483646 h 6358"/>
              <a:gd name="T56" fmla="*/ 2147483646 w 6432"/>
              <a:gd name="T57" fmla="*/ 2147483646 h 6358"/>
              <a:gd name="T58" fmla="*/ 2147483646 w 6432"/>
              <a:gd name="T59" fmla="*/ 2147483646 h 6358"/>
              <a:gd name="T60" fmla="*/ 2147483646 w 6432"/>
              <a:gd name="T61" fmla="*/ 0 h 6358"/>
              <a:gd name="T62" fmla="*/ 2147483646 w 6432"/>
              <a:gd name="T63" fmla="*/ 2147483646 h 6358"/>
              <a:gd name="T64" fmla="*/ 2147483646 w 6432"/>
              <a:gd name="T65" fmla="*/ 2147483646 h 6358"/>
              <a:gd name="T66" fmla="*/ 2147483646 w 6432"/>
              <a:gd name="T67" fmla="*/ 2147483646 h 6358"/>
              <a:gd name="T68" fmla="*/ 2147483646 w 6432"/>
              <a:gd name="T69" fmla="*/ 2147483646 h 6358"/>
              <a:gd name="T70" fmla="*/ 2147483646 w 6432"/>
              <a:gd name="T71" fmla="*/ 2147483646 h 6358"/>
              <a:gd name="T72" fmla="*/ 2147483646 w 6432"/>
              <a:gd name="T73" fmla="*/ 2147483646 h 6358"/>
              <a:gd name="T74" fmla="*/ 2147483646 w 6432"/>
              <a:gd name="T75" fmla="*/ 2147483646 h 6358"/>
              <a:gd name="T76" fmla="*/ 2147483646 w 6432"/>
              <a:gd name="T77" fmla="*/ 2147483646 h 6358"/>
              <a:gd name="T78" fmla="*/ 2147483646 w 6432"/>
              <a:gd name="T79" fmla="*/ 2147483646 h 6358"/>
              <a:gd name="T80" fmla="*/ 2147483646 w 6432"/>
              <a:gd name="T81" fmla="*/ 2147483646 h 6358"/>
              <a:gd name="T82" fmla="*/ 2147483646 w 6432"/>
              <a:gd name="T83" fmla="*/ 2147483646 h 6358"/>
              <a:gd name="T84" fmla="*/ 2147483646 w 6432"/>
              <a:gd name="T85" fmla="*/ 2147483646 h 6358"/>
              <a:gd name="T86" fmla="*/ 2147483646 w 6432"/>
              <a:gd name="T87" fmla="*/ 2147483646 h 6358"/>
              <a:gd name="T88" fmla="*/ 2147483646 w 6432"/>
              <a:gd name="T89" fmla="*/ 2147483646 h 6358"/>
              <a:gd name="T90" fmla="*/ 2147483646 w 6432"/>
              <a:gd name="T91" fmla="*/ 2147483646 h 6358"/>
              <a:gd name="T92" fmla="*/ 2147483646 w 6432"/>
              <a:gd name="T93" fmla="*/ 2147483646 h 6358"/>
              <a:gd name="T94" fmla="*/ 2147483646 w 6432"/>
              <a:gd name="T95" fmla="*/ 2147483646 h 6358"/>
              <a:gd name="T96" fmla="*/ 2147483646 w 6432"/>
              <a:gd name="T97" fmla="*/ 2147483646 h 6358"/>
              <a:gd name="T98" fmla="*/ 2147483646 w 6432"/>
              <a:gd name="T99" fmla="*/ 2147483646 h 6358"/>
              <a:gd name="T100" fmla="*/ 2147483646 w 6432"/>
              <a:gd name="T101" fmla="*/ 2147483646 h 6358"/>
              <a:gd name="T102" fmla="*/ 2147483646 w 6432"/>
              <a:gd name="T103" fmla="*/ 2147483646 h 6358"/>
              <a:gd name="T104" fmla="*/ 2147483646 w 6432"/>
              <a:gd name="T105" fmla="*/ 2147483646 h 6358"/>
              <a:gd name="T106" fmla="*/ 2147483646 w 6432"/>
              <a:gd name="T107" fmla="*/ 0 h 6358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/>
          </a:p>
        </p:txBody>
      </p:sp>
      <p:sp>
        <p:nvSpPr>
          <p:cNvPr id="103" name="Google Shape;108;p2">
            <a:extLst>
              <a:ext uri="{FF2B5EF4-FFF2-40B4-BE49-F238E27FC236}">
                <a16:creationId xmlns:a16="http://schemas.microsoft.com/office/drawing/2014/main" id="{F4642446-A4AB-4865-A61C-2CDE992E00EC}"/>
              </a:ext>
            </a:extLst>
          </p:cNvPr>
          <p:cNvSpPr>
            <a:spLocks/>
          </p:cNvSpPr>
          <p:nvPr/>
        </p:nvSpPr>
        <p:spPr bwMode="auto">
          <a:xfrm>
            <a:off x="8362950" y="4140200"/>
            <a:ext cx="212725" cy="328613"/>
          </a:xfrm>
          <a:custGeom>
            <a:avLst/>
            <a:gdLst>
              <a:gd name="T0" fmla="*/ 2147483646 w 6128"/>
              <a:gd name="T1" fmla="*/ 2147483646 h 7092"/>
              <a:gd name="T2" fmla="*/ 2147483646 w 6128"/>
              <a:gd name="T3" fmla="*/ 2147483646 h 7092"/>
              <a:gd name="T4" fmla="*/ 2147483646 w 6128"/>
              <a:gd name="T5" fmla="*/ 2147483646 h 7092"/>
              <a:gd name="T6" fmla="*/ 2147483646 w 6128"/>
              <a:gd name="T7" fmla="*/ 2147483646 h 7092"/>
              <a:gd name="T8" fmla="*/ 2147483646 w 6128"/>
              <a:gd name="T9" fmla="*/ 2147483646 h 7092"/>
              <a:gd name="T10" fmla="*/ 2147483646 w 6128"/>
              <a:gd name="T11" fmla="*/ 2147483646 h 7092"/>
              <a:gd name="T12" fmla="*/ 2147483646 w 6128"/>
              <a:gd name="T13" fmla="*/ 2147483646 h 7092"/>
              <a:gd name="T14" fmla="*/ 2147483646 w 6128"/>
              <a:gd name="T15" fmla="*/ 2147483646 h 7092"/>
              <a:gd name="T16" fmla="*/ 2147483646 w 6128"/>
              <a:gd name="T17" fmla="*/ 2147483646 h 7092"/>
              <a:gd name="T18" fmla="*/ 2147483646 w 6128"/>
              <a:gd name="T19" fmla="*/ 2147483646 h 7092"/>
              <a:gd name="T20" fmla="*/ 2147483646 w 6128"/>
              <a:gd name="T21" fmla="*/ 2147483646 h 709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6128" h="7092" extrusionOk="0">
                <a:moveTo>
                  <a:pt x="2717" y="1"/>
                </a:moveTo>
                <a:cubicBezTo>
                  <a:pt x="2679" y="1"/>
                  <a:pt x="2638" y="7"/>
                  <a:pt x="2596" y="20"/>
                </a:cubicBezTo>
                <a:cubicBezTo>
                  <a:pt x="2167" y="152"/>
                  <a:pt x="2528" y="1263"/>
                  <a:pt x="1886" y="2413"/>
                </a:cubicBezTo>
                <a:cubicBezTo>
                  <a:pt x="1247" y="3562"/>
                  <a:pt x="1" y="3646"/>
                  <a:pt x="54" y="4082"/>
                </a:cubicBezTo>
                <a:cubicBezTo>
                  <a:pt x="109" y="4521"/>
                  <a:pt x="1859" y="4082"/>
                  <a:pt x="2406" y="5014"/>
                </a:cubicBezTo>
                <a:cubicBezTo>
                  <a:pt x="2938" y="5923"/>
                  <a:pt x="3005" y="7092"/>
                  <a:pt x="3364" y="7092"/>
                </a:cubicBezTo>
                <a:cubicBezTo>
                  <a:pt x="3373" y="7092"/>
                  <a:pt x="3381" y="7091"/>
                  <a:pt x="3390" y="7090"/>
                </a:cubicBezTo>
                <a:cubicBezTo>
                  <a:pt x="3772" y="7036"/>
                  <a:pt x="3552" y="4903"/>
                  <a:pt x="4427" y="4356"/>
                </a:cubicBezTo>
                <a:cubicBezTo>
                  <a:pt x="5303" y="3812"/>
                  <a:pt x="6127" y="3886"/>
                  <a:pt x="6070" y="3366"/>
                </a:cubicBezTo>
                <a:cubicBezTo>
                  <a:pt x="6015" y="2845"/>
                  <a:pt x="4306" y="2825"/>
                  <a:pt x="3870" y="2169"/>
                </a:cubicBezTo>
                <a:cubicBezTo>
                  <a:pt x="3457" y="1549"/>
                  <a:pt x="3322" y="1"/>
                  <a:pt x="2717" y="1"/>
                </a:cubicBezTo>
                <a:close/>
              </a:path>
            </a:pathLst>
          </a:custGeom>
          <a:solidFill>
            <a:srgbClr val="FECE5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/>
          </a:p>
        </p:txBody>
      </p:sp>
      <p:sp>
        <p:nvSpPr>
          <p:cNvPr id="104" name="Google Shape;109;p2">
            <a:extLst>
              <a:ext uri="{FF2B5EF4-FFF2-40B4-BE49-F238E27FC236}">
                <a16:creationId xmlns:a16="http://schemas.microsoft.com/office/drawing/2014/main" id="{184C4CA4-FECD-4527-9995-484359F8AFC7}"/>
              </a:ext>
            </a:extLst>
          </p:cNvPr>
          <p:cNvSpPr>
            <a:spLocks/>
          </p:cNvSpPr>
          <p:nvPr/>
        </p:nvSpPr>
        <p:spPr bwMode="auto">
          <a:xfrm>
            <a:off x="8578850" y="4470400"/>
            <a:ext cx="134938" cy="207963"/>
          </a:xfrm>
          <a:custGeom>
            <a:avLst/>
            <a:gdLst>
              <a:gd name="T0" fmla="*/ 2147483646 w 3884"/>
              <a:gd name="T1" fmla="*/ 2147483646 h 4495"/>
              <a:gd name="T2" fmla="*/ 2147483646 w 3884"/>
              <a:gd name="T3" fmla="*/ 2147483646 h 4495"/>
              <a:gd name="T4" fmla="*/ 2147483646 w 3884"/>
              <a:gd name="T5" fmla="*/ 2147483646 h 4495"/>
              <a:gd name="T6" fmla="*/ 2147483646 w 3884"/>
              <a:gd name="T7" fmla="*/ 2147483646 h 4495"/>
              <a:gd name="T8" fmla="*/ 2147483646 w 3884"/>
              <a:gd name="T9" fmla="*/ 2147483646 h 4495"/>
              <a:gd name="T10" fmla="*/ 2147483646 w 3884"/>
              <a:gd name="T11" fmla="*/ 2147483646 h 4495"/>
              <a:gd name="T12" fmla="*/ 2147483646 w 3884"/>
              <a:gd name="T13" fmla="*/ 2147483646 h 4495"/>
              <a:gd name="T14" fmla="*/ 2147483646 w 3884"/>
              <a:gd name="T15" fmla="*/ 2147483646 h 4495"/>
              <a:gd name="T16" fmla="*/ 2147483646 w 3884"/>
              <a:gd name="T17" fmla="*/ 2147483646 h 4495"/>
              <a:gd name="T18" fmla="*/ 2147483646 w 3884"/>
              <a:gd name="T19" fmla="*/ 2147483646 h 4495"/>
              <a:gd name="T20" fmla="*/ 2147483646 w 3884"/>
              <a:gd name="T21" fmla="*/ 2147483646 h 4495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3884" h="4495" extrusionOk="0">
                <a:moveTo>
                  <a:pt x="1723" y="1"/>
                </a:moveTo>
                <a:cubicBezTo>
                  <a:pt x="1699" y="1"/>
                  <a:pt x="1673" y="4"/>
                  <a:pt x="1647" y="13"/>
                </a:cubicBezTo>
                <a:cubicBezTo>
                  <a:pt x="1373" y="97"/>
                  <a:pt x="1603" y="800"/>
                  <a:pt x="1197" y="1530"/>
                </a:cubicBezTo>
                <a:cubicBezTo>
                  <a:pt x="792" y="2257"/>
                  <a:pt x="1" y="2311"/>
                  <a:pt x="35" y="2588"/>
                </a:cubicBezTo>
                <a:cubicBezTo>
                  <a:pt x="72" y="2865"/>
                  <a:pt x="1180" y="2588"/>
                  <a:pt x="1525" y="3176"/>
                </a:cubicBezTo>
                <a:cubicBezTo>
                  <a:pt x="1865" y="3754"/>
                  <a:pt x="1905" y="4495"/>
                  <a:pt x="2135" y="4495"/>
                </a:cubicBezTo>
                <a:cubicBezTo>
                  <a:pt x="2140" y="4495"/>
                  <a:pt x="2145" y="4494"/>
                  <a:pt x="2150" y="4494"/>
                </a:cubicBezTo>
                <a:cubicBezTo>
                  <a:pt x="2394" y="4460"/>
                  <a:pt x="2255" y="3108"/>
                  <a:pt x="2809" y="2760"/>
                </a:cubicBezTo>
                <a:cubicBezTo>
                  <a:pt x="3364" y="2416"/>
                  <a:pt x="3883" y="2463"/>
                  <a:pt x="3850" y="2135"/>
                </a:cubicBezTo>
                <a:cubicBezTo>
                  <a:pt x="3816" y="1804"/>
                  <a:pt x="2732" y="1790"/>
                  <a:pt x="2454" y="1374"/>
                </a:cubicBezTo>
                <a:cubicBezTo>
                  <a:pt x="2193" y="984"/>
                  <a:pt x="2109" y="1"/>
                  <a:pt x="1723" y="1"/>
                </a:cubicBezTo>
                <a:close/>
              </a:path>
            </a:pathLst>
          </a:custGeom>
          <a:solidFill>
            <a:srgbClr val="FECE5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/>
          </a:p>
        </p:txBody>
      </p:sp>
      <p:sp>
        <p:nvSpPr>
          <p:cNvPr id="105" name="Google Shape;110;p2">
            <a:extLst>
              <a:ext uri="{FF2B5EF4-FFF2-40B4-BE49-F238E27FC236}">
                <a16:creationId xmlns:a16="http://schemas.microsoft.com/office/drawing/2014/main" id="{97715FED-0EB3-4059-87F3-5EB6FE35CA31}"/>
              </a:ext>
            </a:extLst>
          </p:cNvPr>
          <p:cNvSpPr>
            <a:spLocks/>
          </p:cNvSpPr>
          <p:nvPr/>
        </p:nvSpPr>
        <p:spPr bwMode="auto">
          <a:xfrm>
            <a:off x="7197725" y="5967413"/>
            <a:ext cx="307975" cy="579437"/>
          </a:xfrm>
          <a:custGeom>
            <a:avLst/>
            <a:gdLst>
              <a:gd name="T0" fmla="*/ 2147483646 w 12330"/>
              <a:gd name="T1" fmla="*/ 2147483646 h 17374"/>
              <a:gd name="T2" fmla="*/ 2147483646 w 12330"/>
              <a:gd name="T3" fmla="*/ 2147483646 h 17374"/>
              <a:gd name="T4" fmla="*/ 2147483646 w 12330"/>
              <a:gd name="T5" fmla="*/ 2147483646 h 17374"/>
              <a:gd name="T6" fmla="*/ 2147483646 w 12330"/>
              <a:gd name="T7" fmla="*/ 2147483646 h 17374"/>
              <a:gd name="T8" fmla="*/ 2147483646 w 12330"/>
              <a:gd name="T9" fmla="*/ 2147483646 h 17374"/>
              <a:gd name="T10" fmla="*/ 2147483646 w 12330"/>
              <a:gd name="T11" fmla="*/ 2147483646 h 17374"/>
              <a:gd name="T12" fmla="*/ 2147483646 w 12330"/>
              <a:gd name="T13" fmla="*/ 2147483646 h 17374"/>
              <a:gd name="T14" fmla="*/ 2147483646 w 12330"/>
              <a:gd name="T15" fmla="*/ 2147483646 h 17374"/>
              <a:gd name="T16" fmla="*/ 2147483646 w 12330"/>
              <a:gd name="T17" fmla="*/ 2147483646 h 17374"/>
              <a:gd name="T18" fmla="*/ 2147483646 w 12330"/>
              <a:gd name="T19" fmla="*/ 2147483646 h 17374"/>
              <a:gd name="T20" fmla="*/ 2147483646 w 12330"/>
              <a:gd name="T21" fmla="*/ 2147483646 h 17374"/>
              <a:gd name="T22" fmla="*/ 2147483646 w 12330"/>
              <a:gd name="T23" fmla="*/ 0 h 17374"/>
              <a:gd name="T24" fmla="*/ 2147483646 w 12330"/>
              <a:gd name="T25" fmla="*/ 2147483646 h 17374"/>
              <a:gd name="T26" fmla="*/ 2147483646 w 12330"/>
              <a:gd name="T27" fmla="*/ 2147483646 h 17374"/>
              <a:gd name="T28" fmla="*/ 2147483646 w 12330"/>
              <a:gd name="T29" fmla="*/ 2147483646 h 17374"/>
              <a:gd name="T30" fmla="*/ 2147483646 w 12330"/>
              <a:gd name="T31" fmla="*/ 2147483646 h 17374"/>
              <a:gd name="T32" fmla="*/ 2147483646 w 12330"/>
              <a:gd name="T33" fmla="*/ 2147483646 h 17374"/>
              <a:gd name="T34" fmla="*/ 2147483646 w 12330"/>
              <a:gd name="T35" fmla="*/ 2147483646 h 17374"/>
              <a:gd name="T36" fmla="*/ 2147483646 w 12330"/>
              <a:gd name="T37" fmla="*/ 2147483646 h 17374"/>
              <a:gd name="T38" fmla="*/ 2147483646 w 12330"/>
              <a:gd name="T39" fmla="*/ 2147483646 h 17374"/>
              <a:gd name="T40" fmla="*/ 2147483646 w 12330"/>
              <a:gd name="T41" fmla="*/ 2147483646 h 17374"/>
              <a:gd name="T42" fmla="*/ 2147483646 w 12330"/>
              <a:gd name="T43" fmla="*/ 2147483646 h 17374"/>
              <a:gd name="T44" fmla="*/ 2147483646 w 12330"/>
              <a:gd name="T45" fmla="*/ 2147483646 h 17374"/>
              <a:gd name="T46" fmla="*/ 2147483646 w 12330"/>
              <a:gd name="T47" fmla="*/ 2147483646 h 17374"/>
              <a:gd name="T48" fmla="*/ 2147483646 w 12330"/>
              <a:gd name="T49" fmla="*/ 2147483646 h 17374"/>
              <a:gd name="T50" fmla="*/ 2147483646 w 12330"/>
              <a:gd name="T51" fmla="*/ 2147483646 h 17374"/>
              <a:gd name="T52" fmla="*/ 2147483646 w 12330"/>
              <a:gd name="T53" fmla="*/ 2147483646 h 17374"/>
              <a:gd name="T54" fmla="*/ 2147483646 w 12330"/>
              <a:gd name="T55" fmla="*/ 2147483646 h 17374"/>
              <a:gd name="T56" fmla="*/ 2147483646 w 12330"/>
              <a:gd name="T57" fmla="*/ 2147483646 h 17374"/>
              <a:gd name="T58" fmla="*/ 2147483646 w 12330"/>
              <a:gd name="T59" fmla="*/ 2147483646 h 17374"/>
              <a:gd name="T60" fmla="*/ 2147483646 w 12330"/>
              <a:gd name="T61" fmla="*/ 2147483646 h 17374"/>
              <a:gd name="T62" fmla="*/ 2147483646 w 12330"/>
              <a:gd name="T63" fmla="*/ 2147483646 h 17374"/>
              <a:gd name="T64" fmla="*/ 2147483646 w 12330"/>
              <a:gd name="T65" fmla="*/ 0 h 17374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12330" h="17374" extrusionOk="0">
                <a:moveTo>
                  <a:pt x="5744" y="2943"/>
                </a:moveTo>
                <a:cubicBezTo>
                  <a:pt x="6000" y="2943"/>
                  <a:pt x="6253" y="3008"/>
                  <a:pt x="6486" y="3160"/>
                </a:cubicBezTo>
                <a:cubicBezTo>
                  <a:pt x="7064" y="3542"/>
                  <a:pt x="6932" y="4475"/>
                  <a:pt x="6557" y="4917"/>
                </a:cubicBezTo>
                <a:cubicBezTo>
                  <a:pt x="6236" y="5296"/>
                  <a:pt x="5799" y="5401"/>
                  <a:pt x="5317" y="5451"/>
                </a:cubicBezTo>
                <a:cubicBezTo>
                  <a:pt x="5119" y="5474"/>
                  <a:pt x="4907" y="5486"/>
                  <a:pt x="4688" y="5486"/>
                </a:cubicBezTo>
                <a:cubicBezTo>
                  <a:pt x="4214" y="5486"/>
                  <a:pt x="3705" y="5430"/>
                  <a:pt x="3224" y="5303"/>
                </a:cubicBezTo>
                <a:cubicBezTo>
                  <a:pt x="3411" y="4721"/>
                  <a:pt x="3711" y="4174"/>
                  <a:pt x="4087" y="3762"/>
                </a:cubicBezTo>
                <a:cubicBezTo>
                  <a:pt x="4479" y="3328"/>
                  <a:pt x="5119" y="2943"/>
                  <a:pt x="5744" y="2943"/>
                </a:cubicBezTo>
                <a:close/>
                <a:moveTo>
                  <a:pt x="7668" y="7415"/>
                </a:moveTo>
                <a:cubicBezTo>
                  <a:pt x="7916" y="7415"/>
                  <a:pt x="8150" y="7471"/>
                  <a:pt x="8341" y="7611"/>
                </a:cubicBezTo>
                <a:cubicBezTo>
                  <a:pt x="9486" y="8449"/>
                  <a:pt x="7439" y="9199"/>
                  <a:pt x="6911" y="9307"/>
                </a:cubicBezTo>
                <a:cubicBezTo>
                  <a:pt x="6670" y="9357"/>
                  <a:pt x="6423" y="9382"/>
                  <a:pt x="6177" y="9382"/>
                </a:cubicBezTo>
                <a:cubicBezTo>
                  <a:pt x="5805" y="9382"/>
                  <a:pt x="5435" y="9325"/>
                  <a:pt x="5083" y="9216"/>
                </a:cubicBezTo>
                <a:cubicBezTo>
                  <a:pt x="5330" y="8726"/>
                  <a:pt x="5685" y="8290"/>
                  <a:pt x="6117" y="7972"/>
                </a:cubicBezTo>
                <a:cubicBezTo>
                  <a:pt x="6485" y="7701"/>
                  <a:pt x="7111" y="7415"/>
                  <a:pt x="7668" y="7415"/>
                </a:cubicBezTo>
                <a:close/>
                <a:moveTo>
                  <a:pt x="9861" y="12548"/>
                </a:moveTo>
                <a:cubicBezTo>
                  <a:pt x="10332" y="12548"/>
                  <a:pt x="10823" y="12858"/>
                  <a:pt x="10639" y="13386"/>
                </a:cubicBezTo>
                <a:cubicBezTo>
                  <a:pt x="10386" y="14119"/>
                  <a:pt x="9312" y="14414"/>
                  <a:pt x="8609" y="14414"/>
                </a:cubicBezTo>
                <a:cubicBezTo>
                  <a:pt x="8589" y="14414"/>
                  <a:pt x="8570" y="14413"/>
                  <a:pt x="8550" y="14413"/>
                </a:cubicBezTo>
                <a:cubicBezTo>
                  <a:pt x="8527" y="14413"/>
                  <a:pt x="8503" y="14410"/>
                  <a:pt x="8483" y="14410"/>
                </a:cubicBezTo>
                <a:cubicBezTo>
                  <a:pt x="8513" y="14102"/>
                  <a:pt x="8588" y="13801"/>
                  <a:pt x="8716" y="13524"/>
                </a:cubicBezTo>
                <a:cubicBezTo>
                  <a:pt x="8872" y="13187"/>
                  <a:pt x="9098" y="12828"/>
                  <a:pt x="9439" y="12646"/>
                </a:cubicBezTo>
                <a:cubicBezTo>
                  <a:pt x="9563" y="12580"/>
                  <a:pt x="9711" y="12548"/>
                  <a:pt x="9861" y="12548"/>
                </a:cubicBezTo>
                <a:close/>
                <a:moveTo>
                  <a:pt x="3123" y="0"/>
                </a:moveTo>
                <a:cubicBezTo>
                  <a:pt x="3122" y="0"/>
                  <a:pt x="3121" y="0"/>
                  <a:pt x="3120" y="0"/>
                </a:cubicBezTo>
                <a:cubicBezTo>
                  <a:pt x="1112" y="48"/>
                  <a:pt x="1" y="3069"/>
                  <a:pt x="1214" y="4546"/>
                </a:cubicBezTo>
                <a:cubicBezTo>
                  <a:pt x="1549" y="4951"/>
                  <a:pt x="2065" y="5289"/>
                  <a:pt x="2664" y="5532"/>
                </a:cubicBezTo>
                <a:cubicBezTo>
                  <a:pt x="2464" y="6468"/>
                  <a:pt x="2563" y="7455"/>
                  <a:pt x="3049" y="8209"/>
                </a:cubicBezTo>
                <a:cubicBezTo>
                  <a:pt x="3411" y="8766"/>
                  <a:pt x="3931" y="9175"/>
                  <a:pt x="4522" y="9439"/>
                </a:cubicBezTo>
                <a:cubicBezTo>
                  <a:pt x="4174" y="10389"/>
                  <a:pt x="4181" y="11466"/>
                  <a:pt x="4671" y="12362"/>
                </a:cubicBezTo>
                <a:cubicBezTo>
                  <a:pt x="5313" y="13544"/>
                  <a:pt x="6648" y="14488"/>
                  <a:pt x="8034" y="14714"/>
                </a:cubicBezTo>
                <a:cubicBezTo>
                  <a:pt x="8047" y="15312"/>
                  <a:pt x="8220" y="15904"/>
                  <a:pt x="8571" y="16367"/>
                </a:cubicBezTo>
                <a:cubicBezTo>
                  <a:pt x="9169" y="17154"/>
                  <a:pt x="9912" y="17373"/>
                  <a:pt x="10724" y="17373"/>
                </a:cubicBezTo>
                <a:cubicBezTo>
                  <a:pt x="11173" y="17373"/>
                  <a:pt x="11643" y="17306"/>
                  <a:pt x="12122" y="17231"/>
                </a:cubicBezTo>
                <a:cubicBezTo>
                  <a:pt x="12329" y="17199"/>
                  <a:pt x="12214" y="16934"/>
                  <a:pt x="12047" y="16934"/>
                </a:cubicBezTo>
                <a:cubicBezTo>
                  <a:pt x="12042" y="16934"/>
                  <a:pt x="12037" y="16934"/>
                  <a:pt x="12031" y="16934"/>
                </a:cubicBezTo>
                <a:cubicBezTo>
                  <a:pt x="11605" y="16982"/>
                  <a:pt x="11179" y="17046"/>
                  <a:pt x="10767" y="17046"/>
                </a:cubicBezTo>
                <a:cubicBezTo>
                  <a:pt x="10208" y="17046"/>
                  <a:pt x="9674" y="16927"/>
                  <a:pt x="9196" y="16484"/>
                </a:cubicBezTo>
                <a:cubicBezTo>
                  <a:pt x="8713" y="16042"/>
                  <a:pt x="8480" y="15403"/>
                  <a:pt x="8466" y="14761"/>
                </a:cubicBezTo>
                <a:cubicBezTo>
                  <a:pt x="8527" y="14764"/>
                  <a:pt x="8589" y="14765"/>
                  <a:pt x="8650" y="14765"/>
                </a:cubicBezTo>
                <a:cubicBezTo>
                  <a:pt x="9094" y="14765"/>
                  <a:pt x="9533" y="14686"/>
                  <a:pt x="9946" y="14508"/>
                </a:cubicBezTo>
                <a:cubicBezTo>
                  <a:pt x="10713" y="14183"/>
                  <a:pt x="11609" y="13196"/>
                  <a:pt x="10798" y="12393"/>
                </a:cubicBezTo>
                <a:cubicBezTo>
                  <a:pt x="10589" y="12183"/>
                  <a:pt x="10331" y="12098"/>
                  <a:pt x="10064" y="12098"/>
                </a:cubicBezTo>
                <a:cubicBezTo>
                  <a:pt x="9562" y="12098"/>
                  <a:pt x="9026" y="12399"/>
                  <a:pt x="8713" y="12747"/>
                </a:cubicBezTo>
                <a:cubicBezTo>
                  <a:pt x="8318" y="13183"/>
                  <a:pt x="8101" y="13764"/>
                  <a:pt x="8047" y="14359"/>
                </a:cubicBezTo>
                <a:cubicBezTo>
                  <a:pt x="6682" y="14119"/>
                  <a:pt x="5276" y="13071"/>
                  <a:pt x="4846" y="11791"/>
                </a:cubicBezTo>
                <a:cubicBezTo>
                  <a:pt x="4607" y="11081"/>
                  <a:pt x="4661" y="10297"/>
                  <a:pt x="4924" y="9590"/>
                </a:cubicBezTo>
                <a:cubicBezTo>
                  <a:pt x="5343" y="9725"/>
                  <a:pt x="5787" y="9793"/>
                  <a:pt x="6231" y="9793"/>
                </a:cubicBezTo>
                <a:cubicBezTo>
                  <a:pt x="6987" y="9793"/>
                  <a:pt x="7743" y="9596"/>
                  <a:pt x="8371" y="9196"/>
                </a:cubicBezTo>
                <a:cubicBezTo>
                  <a:pt x="8929" y="8837"/>
                  <a:pt x="9426" y="8097"/>
                  <a:pt x="8865" y="7516"/>
                </a:cubicBezTo>
                <a:cubicBezTo>
                  <a:pt x="8558" y="7195"/>
                  <a:pt x="8089" y="7075"/>
                  <a:pt x="7622" y="7075"/>
                </a:cubicBezTo>
                <a:cubicBezTo>
                  <a:pt x="7296" y="7075"/>
                  <a:pt x="6971" y="7133"/>
                  <a:pt x="6702" y="7222"/>
                </a:cubicBezTo>
                <a:cubicBezTo>
                  <a:pt x="5796" y="7519"/>
                  <a:pt x="5094" y="8219"/>
                  <a:pt x="4681" y="9063"/>
                </a:cubicBezTo>
                <a:cubicBezTo>
                  <a:pt x="3968" y="8736"/>
                  <a:pt x="3387" y="8161"/>
                  <a:pt x="3140" y="7347"/>
                </a:cubicBezTo>
                <a:cubicBezTo>
                  <a:pt x="2985" y="6830"/>
                  <a:pt x="2998" y="6252"/>
                  <a:pt x="3120" y="5691"/>
                </a:cubicBezTo>
                <a:cubicBezTo>
                  <a:pt x="3657" y="5856"/>
                  <a:pt x="4233" y="5947"/>
                  <a:pt x="4783" y="5947"/>
                </a:cubicBezTo>
                <a:cubicBezTo>
                  <a:pt x="5500" y="5947"/>
                  <a:pt x="6175" y="5792"/>
                  <a:pt x="6668" y="5445"/>
                </a:cubicBezTo>
                <a:cubicBezTo>
                  <a:pt x="7334" y="4972"/>
                  <a:pt x="7567" y="3961"/>
                  <a:pt x="7117" y="3261"/>
                </a:cubicBezTo>
                <a:cubicBezTo>
                  <a:pt x="6808" y="2776"/>
                  <a:pt x="6260" y="2579"/>
                  <a:pt x="5700" y="2579"/>
                </a:cubicBezTo>
                <a:cubicBezTo>
                  <a:pt x="5336" y="2579"/>
                  <a:pt x="4966" y="2663"/>
                  <a:pt x="4654" y="2805"/>
                </a:cubicBezTo>
                <a:cubicBezTo>
                  <a:pt x="3745" y="3221"/>
                  <a:pt x="3076" y="4133"/>
                  <a:pt x="2765" y="5150"/>
                </a:cubicBezTo>
                <a:cubicBezTo>
                  <a:pt x="2170" y="4921"/>
                  <a:pt x="1660" y="4552"/>
                  <a:pt x="1370" y="4008"/>
                </a:cubicBezTo>
                <a:cubicBezTo>
                  <a:pt x="707" y="2762"/>
                  <a:pt x="1674" y="376"/>
                  <a:pt x="3208" y="298"/>
                </a:cubicBezTo>
                <a:cubicBezTo>
                  <a:pt x="3426" y="288"/>
                  <a:pt x="3294" y="0"/>
                  <a:pt x="3123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/>
          </a:p>
        </p:txBody>
      </p:sp>
      <p:sp>
        <p:nvSpPr>
          <p:cNvPr id="106" name="Google Shape;111;p2">
            <a:extLst>
              <a:ext uri="{FF2B5EF4-FFF2-40B4-BE49-F238E27FC236}">
                <a16:creationId xmlns:a16="http://schemas.microsoft.com/office/drawing/2014/main" id="{146C2CC4-3473-41E4-A7DA-195D64F87400}"/>
              </a:ext>
            </a:extLst>
          </p:cNvPr>
          <p:cNvSpPr/>
          <p:nvPr/>
        </p:nvSpPr>
        <p:spPr>
          <a:xfrm>
            <a:off x="3817938" y="6224588"/>
            <a:ext cx="1508125" cy="649287"/>
          </a:xfrm>
          <a:custGeom>
            <a:avLst/>
            <a:gdLst/>
            <a:ahLst/>
            <a:cxnLst/>
            <a:rect l="l" t="t" r="r" b="b"/>
            <a:pathLst>
              <a:path w="24204" h="7815" extrusionOk="0">
                <a:moveTo>
                  <a:pt x="16155" y="1"/>
                </a:moveTo>
                <a:cubicBezTo>
                  <a:pt x="14677" y="1"/>
                  <a:pt x="13024" y="802"/>
                  <a:pt x="12476" y="2554"/>
                </a:cubicBezTo>
                <a:cubicBezTo>
                  <a:pt x="12476" y="2554"/>
                  <a:pt x="11108" y="331"/>
                  <a:pt x="8285" y="331"/>
                </a:cubicBezTo>
                <a:cubicBezTo>
                  <a:pt x="8057" y="331"/>
                  <a:pt x="7820" y="346"/>
                  <a:pt x="7574" y="377"/>
                </a:cubicBezTo>
                <a:cubicBezTo>
                  <a:pt x="4269" y="796"/>
                  <a:pt x="4684" y="3932"/>
                  <a:pt x="4684" y="3932"/>
                </a:cubicBezTo>
                <a:cubicBezTo>
                  <a:pt x="4684" y="3932"/>
                  <a:pt x="4094" y="3782"/>
                  <a:pt x="3335" y="3782"/>
                </a:cubicBezTo>
                <a:cubicBezTo>
                  <a:pt x="2082" y="3782"/>
                  <a:pt x="367" y="4191"/>
                  <a:pt x="78" y="6358"/>
                </a:cubicBezTo>
                <a:cubicBezTo>
                  <a:pt x="0" y="6949"/>
                  <a:pt x="68" y="7429"/>
                  <a:pt x="237" y="7815"/>
                </a:cubicBezTo>
                <a:lnTo>
                  <a:pt x="23257" y="7815"/>
                </a:lnTo>
                <a:cubicBezTo>
                  <a:pt x="23686" y="7395"/>
                  <a:pt x="23993" y="6821"/>
                  <a:pt x="24047" y="6041"/>
                </a:cubicBezTo>
                <a:cubicBezTo>
                  <a:pt x="24204" y="3886"/>
                  <a:pt x="22100" y="3543"/>
                  <a:pt x="20743" y="3543"/>
                </a:cubicBezTo>
                <a:cubicBezTo>
                  <a:pt x="20109" y="3543"/>
                  <a:pt x="19638" y="3618"/>
                  <a:pt x="19638" y="3618"/>
                </a:cubicBezTo>
                <a:cubicBezTo>
                  <a:pt x="19638" y="3618"/>
                  <a:pt x="19816" y="1013"/>
                  <a:pt x="17302" y="177"/>
                </a:cubicBezTo>
                <a:cubicBezTo>
                  <a:pt x="16950" y="61"/>
                  <a:pt x="16559" y="1"/>
                  <a:pt x="1615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 algn="ctr" eaLnBrk="1" hangingPunct="1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107" name="Google Shape;112;p2">
            <a:extLst>
              <a:ext uri="{FF2B5EF4-FFF2-40B4-BE49-F238E27FC236}">
                <a16:creationId xmlns:a16="http://schemas.microsoft.com/office/drawing/2014/main" id="{1E4C1B76-57D8-48FE-8892-57DA5F5E5DB3}"/>
              </a:ext>
            </a:extLst>
          </p:cNvPr>
          <p:cNvSpPr>
            <a:spLocks/>
          </p:cNvSpPr>
          <p:nvPr/>
        </p:nvSpPr>
        <p:spPr bwMode="auto">
          <a:xfrm>
            <a:off x="8623300" y="3389313"/>
            <a:ext cx="393700" cy="693737"/>
          </a:xfrm>
          <a:custGeom>
            <a:avLst/>
            <a:gdLst>
              <a:gd name="T0" fmla="*/ 2147483646 w 9852"/>
              <a:gd name="T1" fmla="*/ 2147483646 h 13001"/>
              <a:gd name="T2" fmla="*/ 2147483646 w 9852"/>
              <a:gd name="T3" fmla="*/ 2147483646 h 13001"/>
              <a:gd name="T4" fmla="*/ 2147483646 w 9852"/>
              <a:gd name="T5" fmla="*/ 2147483646 h 13001"/>
              <a:gd name="T6" fmla="*/ 2147483646 w 9852"/>
              <a:gd name="T7" fmla="*/ 2147483646 h 13001"/>
              <a:gd name="T8" fmla="*/ 2147483646 w 9852"/>
              <a:gd name="T9" fmla="*/ 2147483646 h 13001"/>
              <a:gd name="T10" fmla="*/ 2147483646 w 9852"/>
              <a:gd name="T11" fmla="*/ 2147483646 h 13001"/>
              <a:gd name="T12" fmla="*/ 2147483646 w 9852"/>
              <a:gd name="T13" fmla="*/ 2147483646 h 13001"/>
              <a:gd name="T14" fmla="*/ 2147483646 w 9852"/>
              <a:gd name="T15" fmla="*/ 2147483646 h 13001"/>
              <a:gd name="T16" fmla="*/ 2147483646 w 9852"/>
              <a:gd name="T17" fmla="*/ 2147483646 h 13001"/>
              <a:gd name="T18" fmla="*/ 2147483646 w 9852"/>
              <a:gd name="T19" fmla="*/ 2147483646 h 13001"/>
              <a:gd name="T20" fmla="*/ 2147483646 w 9852"/>
              <a:gd name="T21" fmla="*/ 2147483646 h 13001"/>
              <a:gd name="T22" fmla="*/ 2147483646 w 9852"/>
              <a:gd name="T23" fmla="*/ 2147483646 h 13001"/>
              <a:gd name="T24" fmla="*/ 2147483646 w 9852"/>
              <a:gd name="T25" fmla="*/ 2147483646 h 13001"/>
              <a:gd name="T26" fmla="*/ 2147483646 w 9852"/>
              <a:gd name="T27" fmla="*/ 2147483646 h 13001"/>
              <a:gd name="T28" fmla="*/ 2147483646 w 9852"/>
              <a:gd name="T29" fmla="*/ 2147483646 h 13001"/>
              <a:gd name="T30" fmla="*/ 2147483646 w 9852"/>
              <a:gd name="T31" fmla="*/ 2147483646 h 13001"/>
              <a:gd name="T32" fmla="*/ 2147483646 w 9852"/>
              <a:gd name="T33" fmla="*/ 2147483646 h 13001"/>
              <a:gd name="T34" fmla="*/ 2147483646 w 9852"/>
              <a:gd name="T35" fmla="*/ 2147483646 h 13001"/>
              <a:gd name="T36" fmla="*/ 2147483646 w 9852"/>
              <a:gd name="T37" fmla="*/ 2147483646 h 13001"/>
              <a:gd name="T38" fmla="*/ 2147483646 w 9852"/>
              <a:gd name="T39" fmla="*/ 2147483646 h 13001"/>
              <a:gd name="T40" fmla="*/ 2147483646 w 9852"/>
              <a:gd name="T41" fmla="*/ 2147483646 h 13001"/>
              <a:gd name="T42" fmla="*/ 2147483646 w 9852"/>
              <a:gd name="T43" fmla="*/ 2147483646 h 13001"/>
              <a:gd name="T44" fmla="*/ 2147483646 w 9852"/>
              <a:gd name="T45" fmla="*/ 2147483646 h 13001"/>
              <a:gd name="T46" fmla="*/ 2147483646 w 9852"/>
              <a:gd name="T47" fmla="*/ 2147483646 h 13001"/>
              <a:gd name="T48" fmla="*/ 2147483646 w 9852"/>
              <a:gd name="T49" fmla="*/ 2147483646 h 13001"/>
              <a:gd name="T50" fmla="*/ 2147483646 w 9852"/>
              <a:gd name="T51" fmla="*/ 2147483646 h 13001"/>
              <a:gd name="T52" fmla="*/ 2147483646 w 9852"/>
              <a:gd name="T53" fmla="*/ 2147483646 h 13001"/>
              <a:gd name="T54" fmla="*/ 2147483646 w 9852"/>
              <a:gd name="T55" fmla="*/ 2147483646 h 13001"/>
              <a:gd name="T56" fmla="*/ 2147483646 w 9852"/>
              <a:gd name="T57" fmla="*/ 2147483646 h 13001"/>
              <a:gd name="T58" fmla="*/ 2147483646 w 9852"/>
              <a:gd name="T59" fmla="*/ 2147483646 h 13001"/>
              <a:gd name="T60" fmla="*/ 2147483646 w 9852"/>
              <a:gd name="T61" fmla="*/ 2147483646 h 13001"/>
              <a:gd name="T62" fmla="*/ 2147483646 w 9852"/>
              <a:gd name="T63" fmla="*/ 2147483646 h 13001"/>
              <a:gd name="T64" fmla="*/ 2147483646 w 9852"/>
              <a:gd name="T65" fmla="*/ 2147483646 h 13001"/>
              <a:gd name="T66" fmla="*/ 2147483646 w 9852"/>
              <a:gd name="T67" fmla="*/ 2147483646 h 13001"/>
              <a:gd name="T68" fmla="*/ 2147483646 w 9852"/>
              <a:gd name="T69" fmla="*/ 2147483646 h 13001"/>
              <a:gd name="T70" fmla="*/ 2147483646 w 9852"/>
              <a:gd name="T71" fmla="*/ 2147483646 h 13001"/>
              <a:gd name="T72" fmla="*/ 2147483646 w 9852"/>
              <a:gd name="T73" fmla="*/ 2147483646 h 13001"/>
              <a:gd name="T74" fmla="*/ 2147483646 w 9852"/>
              <a:gd name="T75" fmla="*/ 2147483646 h 13001"/>
              <a:gd name="T76" fmla="*/ 2147483646 w 9852"/>
              <a:gd name="T77" fmla="*/ 2147483646 h 13001"/>
              <a:gd name="T78" fmla="*/ 2147483646 w 9852"/>
              <a:gd name="T79" fmla="*/ 2147483646 h 13001"/>
              <a:gd name="T80" fmla="*/ 2147483646 w 9852"/>
              <a:gd name="T81" fmla="*/ 2147483646 h 13001"/>
              <a:gd name="T82" fmla="*/ 2147483646 w 9852"/>
              <a:gd name="T83" fmla="*/ 2147483646 h 13001"/>
              <a:gd name="T84" fmla="*/ 2147483646 w 9852"/>
              <a:gd name="T85" fmla="*/ 2147483646 h 13001"/>
              <a:gd name="T86" fmla="*/ 2147483646 w 9852"/>
              <a:gd name="T87" fmla="*/ 2147483646 h 13001"/>
              <a:gd name="T88" fmla="*/ 2147483646 w 9852"/>
              <a:gd name="T89" fmla="*/ 2147483646 h 13001"/>
              <a:gd name="T90" fmla="*/ 2147483646 w 9852"/>
              <a:gd name="T91" fmla="*/ 2147483646 h 13001"/>
              <a:gd name="T92" fmla="*/ 2147483646 w 9852"/>
              <a:gd name="T93" fmla="*/ 2147483646 h 13001"/>
              <a:gd name="T94" fmla="*/ 2147483646 w 9852"/>
              <a:gd name="T95" fmla="*/ 2147483646 h 13001"/>
              <a:gd name="T96" fmla="*/ 2147483646 w 9852"/>
              <a:gd name="T97" fmla="*/ 2147483646 h 13001"/>
              <a:gd name="T98" fmla="*/ 2147483646 w 9852"/>
              <a:gd name="T99" fmla="*/ 2147483646 h 13001"/>
              <a:gd name="T100" fmla="*/ 2147483646 w 9852"/>
              <a:gd name="T101" fmla="*/ 2147483646 h 13001"/>
              <a:gd name="T102" fmla="*/ 2147483646 w 9852"/>
              <a:gd name="T103" fmla="*/ 2147483646 h 13001"/>
              <a:gd name="T104" fmla="*/ 2147483646 w 9852"/>
              <a:gd name="T105" fmla="*/ 2147483646 h 13001"/>
              <a:gd name="T106" fmla="*/ 2147483646 w 9852"/>
              <a:gd name="T107" fmla="*/ 2147483646 h 13001"/>
              <a:gd name="T108" fmla="*/ 2147483646 w 9852"/>
              <a:gd name="T109" fmla="*/ 2147483646 h 13001"/>
              <a:gd name="T110" fmla="*/ 2147483646 w 9852"/>
              <a:gd name="T111" fmla="*/ 2147483646 h 13001"/>
              <a:gd name="T112" fmla="*/ 2147483646 w 9852"/>
              <a:gd name="T113" fmla="*/ 2147483646 h 13001"/>
              <a:gd name="T114" fmla="*/ 2147483646 w 9852"/>
              <a:gd name="T115" fmla="*/ 2147483646 h 13001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0" t="0" r="r" b="b"/>
            <a:pathLst>
              <a:path w="9852" h="13001" extrusionOk="0">
                <a:moveTo>
                  <a:pt x="9327" y="222"/>
                </a:moveTo>
                <a:cubicBezTo>
                  <a:pt x="9344" y="3338"/>
                  <a:pt x="9324" y="6524"/>
                  <a:pt x="7479" y="9201"/>
                </a:cubicBezTo>
                <a:cubicBezTo>
                  <a:pt x="5989" y="11357"/>
                  <a:pt x="3580" y="12283"/>
                  <a:pt x="1069" y="12618"/>
                </a:cubicBezTo>
                <a:cubicBezTo>
                  <a:pt x="1302" y="11526"/>
                  <a:pt x="1691" y="10458"/>
                  <a:pt x="2177" y="9434"/>
                </a:cubicBezTo>
                <a:cubicBezTo>
                  <a:pt x="3046" y="9386"/>
                  <a:pt x="3904" y="9150"/>
                  <a:pt x="4749" y="8957"/>
                </a:cubicBezTo>
                <a:cubicBezTo>
                  <a:pt x="5573" y="8775"/>
                  <a:pt x="6387" y="8542"/>
                  <a:pt x="7101" y="8079"/>
                </a:cubicBezTo>
                <a:cubicBezTo>
                  <a:pt x="7132" y="8060"/>
                  <a:pt x="7123" y="7979"/>
                  <a:pt x="7086" y="7979"/>
                </a:cubicBezTo>
                <a:cubicBezTo>
                  <a:pt x="7083" y="7979"/>
                  <a:pt x="7080" y="7980"/>
                  <a:pt x="7077" y="7981"/>
                </a:cubicBezTo>
                <a:cubicBezTo>
                  <a:pt x="5570" y="8458"/>
                  <a:pt x="3948" y="8957"/>
                  <a:pt x="2352" y="9082"/>
                </a:cubicBezTo>
                <a:cubicBezTo>
                  <a:pt x="2803" y="8177"/>
                  <a:pt x="3316" y="7302"/>
                  <a:pt x="3857" y="6477"/>
                </a:cubicBezTo>
                <a:cubicBezTo>
                  <a:pt x="4096" y="6109"/>
                  <a:pt x="4350" y="5757"/>
                  <a:pt x="4603" y="5403"/>
                </a:cubicBezTo>
                <a:cubicBezTo>
                  <a:pt x="5344" y="5321"/>
                  <a:pt x="6091" y="5017"/>
                  <a:pt x="6790" y="4781"/>
                </a:cubicBezTo>
                <a:cubicBezTo>
                  <a:pt x="7340" y="4595"/>
                  <a:pt x="7817" y="4399"/>
                  <a:pt x="8237" y="3993"/>
                </a:cubicBezTo>
                <a:cubicBezTo>
                  <a:pt x="8257" y="3973"/>
                  <a:pt x="8260" y="3911"/>
                  <a:pt x="8231" y="3911"/>
                </a:cubicBezTo>
                <a:cubicBezTo>
                  <a:pt x="8227" y="3911"/>
                  <a:pt x="8222" y="3913"/>
                  <a:pt x="8216" y="3916"/>
                </a:cubicBezTo>
                <a:cubicBezTo>
                  <a:pt x="7655" y="4223"/>
                  <a:pt x="7053" y="4419"/>
                  <a:pt x="6438" y="4592"/>
                </a:cubicBezTo>
                <a:cubicBezTo>
                  <a:pt x="5952" y="4730"/>
                  <a:pt x="5374" y="4818"/>
                  <a:pt x="4877" y="5011"/>
                </a:cubicBezTo>
                <a:cubicBezTo>
                  <a:pt x="5222" y="4548"/>
                  <a:pt x="5576" y="4091"/>
                  <a:pt x="5941" y="3639"/>
                </a:cubicBezTo>
                <a:cubicBezTo>
                  <a:pt x="6682" y="2726"/>
                  <a:pt x="7588" y="1999"/>
                  <a:pt x="8374" y="1131"/>
                </a:cubicBezTo>
                <a:cubicBezTo>
                  <a:pt x="8386" y="1120"/>
                  <a:pt x="8386" y="1082"/>
                  <a:pt x="8369" y="1082"/>
                </a:cubicBezTo>
                <a:cubicBezTo>
                  <a:pt x="8366" y="1082"/>
                  <a:pt x="8363" y="1084"/>
                  <a:pt x="8358" y="1087"/>
                </a:cubicBezTo>
                <a:cubicBezTo>
                  <a:pt x="7563" y="1733"/>
                  <a:pt x="6833" y="2395"/>
                  <a:pt x="6151" y="3091"/>
                </a:cubicBezTo>
                <a:cubicBezTo>
                  <a:pt x="6164" y="2909"/>
                  <a:pt x="6148" y="2726"/>
                  <a:pt x="6151" y="2544"/>
                </a:cubicBezTo>
                <a:cubicBezTo>
                  <a:pt x="6158" y="2236"/>
                  <a:pt x="6178" y="1925"/>
                  <a:pt x="6209" y="1625"/>
                </a:cubicBezTo>
                <a:cubicBezTo>
                  <a:pt x="6211" y="1595"/>
                  <a:pt x="6193" y="1576"/>
                  <a:pt x="6175" y="1576"/>
                </a:cubicBezTo>
                <a:cubicBezTo>
                  <a:pt x="6162" y="1576"/>
                  <a:pt x="6150" y="1585"/>
                  <a:pt x="6144" y="1608"/>
                </a:cubicBezTo>
                <a:cubicBezTo>
                  <a:pt x="6060" y="1952"/>
                  <a:pt x="6013" y="2300"/>
                  <a:pt x="5992" y="2655"/>
                </a:cubicBezTo>
                <a:cubicBezTo>
                  <a:pt x="5982" y="2845"/>
                  <a:pt x="5908" y="3101"/>
                  <a:pt x="5966" y="3291"/>
                </a:cubicBezTo>
                <a:cubicBezTo>
                  <a:pt x="5256" y="4038"/>
                  <a:pt x="4600" y="4832"/>
                  <a:pt x="3992" y="5693"/>
                </a:cubicBezTo>
                <a:cubicBezTo>
                  <a:pt x="3938" y="5399"/>
                  <a:pt x="3820" y="5098"/>
                  <a:pt x="3756" y="4824"/>
                </a:cubicBezTo>
                <a:cubicBezTo>
                  <a:pt x="3667" y="4443"/>
                  <a:pt x="3654" y="3987"/>
                  <a:pt x="3495" y="3625"/>
                </a:cubicBezTo>
                <a:lnTo>
                  <a:pt x="3492" y="3625"/>
                </a:lnTo>
                <a:cubicBezTo>
                  <a:pt x="3343" y="3905"/>
                  <a:pt x="3424" y="4321"/>
                  <a:pt x="3464" y="4622"/>
                </a:cubicBezTo>
                <a:cubicBezTo>
                  <a:pt x="3525" y="5058"/>
                  <a:pt x="3606" y="5538"/>
                  <a:pt x="3820" y="5933"/>
                </a:cubicBezTo>
                <a:cubicBezTo>
                  <a:pt x="3610" y="6237"/>
                  <a:pt x="3404" y="6548"/>
                  <a:pt x="3204" y="6869"/>
                </a:cubicBezTo>
                <a:cubicBezTo>
                  <a:pt x="2917" y="7335"/>
                  <a:pt x="2630" y="7822"/>
                  <a:pt x="2360" y="8319"/>
                </a:cubicBezTo>
                <a:cubicBezTo>
                  <a:pt x="2296" y="8025"/>
                  <a:pt x="2177" y="7734"/>
                  <a:pt x="2123" y="7444"/>
                </a:cubicBezTo>
                <a:cubicBezTo>
                  <a:pt x="2045" y="7055"/>
                  <a:pt x="1995" y="6660"/>
                  <a:pt x="1992" y="6261"/>
                </a:cubicBezTo>
                <a:cubicBezTo>
                  <a:pt x="1992" y="6230"/>
                  <a:pt x="1974" y="6210"/>
                  <a:pt x="1956" y="6210"/>
                </a:cubicBezTo>
                <a:cubicBezTo>
                  <a:pt x="1942" y="6210"/>
                  <a:pt x="1928" y="6222"/>
                  <a:pt x="1920" y="6248"/>
                </a:cubicBezTo>
                <a:cubicBezTo>
                  <a:pt x="1741" y="6953"/>
                  <a:pt x="1914" y="7927"/>
                  <a:pt x="2211" y="8606"/>
                </a:cubicBezTo>
                <a:cubicBezTo>
                  <a:pt x="2116" y="8785"/>
                  <a:pt x="2025" y="8968"/>
                  <a:pt x="1934" y="9150"/>
                </a:cubicBezTo>
                <a:cubicBezTo>
                  <a:pt x="1914" y="9171"/>
                  <a:pt x="1900" y="9194"/>
                  <a:pt x="1900" y="9224"/>
                </a:cubicBezTo>
                <a:cubicBezTo>
                  <a:pt x="1417" y="10225"/>
                  <a:pt x="1025" y="11269"/>
                  <a:pt x="812" y="12334"/>
                </a:cubicBezTo>
                <a:cubicBezTo>
                  <a:pt x="275" y="11100"/>
                  <a:pt x="464" y="9363"/>
                  <a:pt x="680" y="8123"/>
                </a:cubicBezTo>
                <a:cubicBezTo>
                  <a:pt x="933" y="6663"/>
                  <a:pt x="1532" y="5264"/>
                  <a:pt x="2397" y="4064"/>
                </a:cubicBezTo>
                <a:cubicBezTo>
                  <a:pt x="4086" y="1712"/>
                  <a:pt x="6509" y="523"/>
                  <a:pt x="9327" y="222"/>
                </a:cubicBezTo>
                <a:close/>
                <a:moveTo>
                  <a:pt x="9392" y="1"/>
                </a:moveTo>
                <a:cubicBezTo>
                  <a:pt x="9378" y="1"/>
                  <a:pt x="9365" y="4"/>
                  <a:pt x="9355" y="12"/>
                </a:cubicBezTo>
                <a:cubicBezTo>
                  <a:pt x="9237" y="7"/>
                  <a:pt x="9119" y="4"/>
                  <a:pt x="9002" y="4"/>
                </a:cubicBezTo>
                <a:cubicBezTo>
                  <a:pt x="5921" y="4"/>
                  <a:pt x="3055" y="2028"/>
                  <a:pt x="1535" y="4626"/>
                </a:cubicBezTo>
                <a:cubicBezTo>
                  <a:pt x="755" y="5957"/>
                  <a:pt x="284" y="7450"/>
                  <a:pt x="173" y="8991"/>
                </a:cubicBezTo>
                <a:cubicBezTo>
                  <a:pt x="86" y="10222"/>
                  <a:pt x="1" y="11705"/>
                  <a:pt x="690" y="12789"/>
                </a:cubicBezTo>
                <a:cubicBezTo>
                  <a:pt x="697" y="12886"/>
                  <a:pt x="800" y="13000"/>
                  <a:pt x="930" y="13000"/>
                </a:cubicBezTo>
                <a:cubicBezTo>
                  <a:pt x="937" y="13000"/>
                  <a:pt x="943" y="13000"/>
                  <a:pt x="950" y="13000"/>
                </a:cubicBezTo>
                <a:cubicBezTo>
                  <a:pt x="3600" y="12776"/>
                  <a:pt x="6242" y="11698"/>
                  <a:pt x="7807" y="9461"/>
                </a:cubicBezTo>
                <a:cubicBezTo>
                  <a:pt x="9733" y="6707"/>
                  <a:pt x="9851" y="3344"/>
                  <a:pt x="9530" y="120"/>
                </a:cubicBezTo>
                <a:cubicBezTo>
                  <a:pt x="9525" y="59"/>
                  <a:pt x="9448" y="1"/>
                  <a:pt x="9392" y="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/>
          </a:p>
        </p:txBody>
      </p:sp>
      <p:grpSp>
        <p:nvGrpSpPr>
          <p:cNvPr id="108" name="Google Shape;113;p2">
            <a:extLst>
              <a:ext uri="{FF2B5EF4-FFF2-40B4-BE49-F238E27FC236}">
                <a16:creationId xmlns:a16="http://schemas.microsoft.com/office/drawing/2014/main" id="{4020F7B5-57BA-4CD3-9389-BC8C396371A5}"/>
              </a:ext>
            </a:extLst>
          </p:cNvPr>
          <p:cNvGrpSpPr>
            <a:grpSpLocks/>
          </p:cNvGrpSpPr>
          <p:nvPr/>
        </p:nvGrpSpPr>
        <p:grpSpPr bwMode="auto">
          <a:xfrm rot="8999956">
            <a:off x="8178800" y="96838"/>
            <a:ext cx="581025" cy="1244600"/>
            <a:chOff x="304350" y="3911000"/>
            <a:chExt cx="581394" cy="933655"/>
          </a:xfrm>
        </p:grpSpPr>
        <p:sp>
          <p:nvSpPr>
            <p:cNvPr id="109" name="Google Shape;114;p2">
              <a:extLst>
                <a:ext uri="{FF2B5EF4-FFF2-40B4-BE49-F238E27FC236}">
                  <a16:creationId xmlns:a16="http://schemas.microsoft.com/office/drawing/2014/main" id="{081642A8-0B22-410A-9B43-9F4FF5B4A31B}"/>
                </a:ext>
              </a:extLst>
            </p:cNvPr>
            <p:cNvSpPr/>
            <p:nvPr/>
          </p:nvSpPr>
          <p:spPr>
            <a:xfrm>
              <a:off x="320500" y="4009998"/>
              <a:ext cx="92133" cy="114325"/>
            </a:xfrm>
            <a:custGeom>
              <a:avLst/>
              <a:gdLst/>
              <a:ahLst/>
              <a:cxnLst/>
              <a:rect l="l" t="t" r="r" b="b"/>
              <a:pathLst>
                <a:path w="2084" h="2602" extrusionOk="0">
                  <a:moveTo>
                    <a:pt x="688" y="0"/>
                  </a:moveTo>
                  <a:cubicBezTo>
                    <a:pt x="328" y="0"/>
                    <a:pt x="1" y="379"/>
                    <a:pt x="201" y="1026"/>
                  </a:cubicBezTo>
                  <a:cubicBezTo>
                    <a:pt x="438" y="1797"/>
                    <a:pt x="1472" y="2405"/>
                    <a:pt x="2084" y="2601"/>
                  </a:cubicBezTo>
                  <a:cubicBezTo>
                    <a:pt x="2060" y="2375"/>
                    <a:pt x="2040" y="2145"/>
                    <a:pt x="2023" y="1915"/>
                  </a:cubicBezTo>
                  <a:cubicBezTo>
                    <a:pt x="1746" y="1273"/>
                    <a:pt x="1344" y="418"/>
                    <a:pt x="1084" y="168"/>
                  </a:cubicBezTo>
                  <a:cubicBezTo>
                    <a:pt x="965" y="54"/>
                    <a:pt x="824" y="0"/>
                    <a:pt x="6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algn="ctr"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10" name="Google Shape;115;p2">
              <a:extLst>
                <a:ext uri="{FF2B5EF4-FFF2-40B4-BE49-F238E27FC236}">
                  <a16:creationId xmlns:a16="http://schemas.microsoft.com/office/drawing/2014/main" id="{BD722921-8808-4EEC-A323-5B3C2B7D0032}"/>
                </a:ext>
              </a:extLst>
            </p:cNvPr>
            <p:cNvSpPr/>
            <p:nvPr/>
          </p:nvSpPr>
          <p:spPr>
            <a:xfrm>
              <a:off x="461364" y="4071102"/>
              <a:ext cx="96898" cy="156006"/>
            </a:xfrm>
            <a:custGeom>
              <a:avLst/>
              <a:gdLst/>
              <a:ahLst/>
              <a:cxnLst/>
              <a:rect l="l" t="t" r="r" b="b"/>
              <a:pathLst>
                <a:path w="2208" h="3540" extrusionOk="0">
                  <a:moveTo>
                    <a:pt x="1702" y="0"/>
                  </a:moveTo>
                  <a:cubicBezTo>
                    <a:pt x="1282" y="0"/>
                    <a:pt x="653" y="806"/>
                    <a:pt x="389" y="1549"/>
                  </a:cubicBezTo>
                  <a:cubicBezTo>
                    <a:pt x="224" y="2013"/>
                    <a:pt x="92" y="2537"/>
                    <a:pt x="1" y="2952"/>
                  </a:cubicBezTo>
                  <a:cubicBezTo>
                    <a:pt x="41" y="3148"/>
                    <a:pt x="85" y="3344"/>
                    <a:pt x="129" y="3540"/>
                  </a:cubicBezTo>
                  <a:cubicBezTo>
                    <a:pt x="754" y="3125"/>
                    <a:pt x="1667" y="2120"/>
                    <a:pt x="1916" y="1431"/>
                  </a:cubicBezTo>
                  <a:cubicBezTo>
                    <a:pt x="2208" y="634"/>
                    <a:pt x="2150" y="43"/>
                    <a:pt x="1734" y="2"/>
                  </a:cubicBezTo>
                  <a:cubicBezTo>
                    <a:pt x="1723" y="1"/>
                    <a:pt x="1713" y="0"/>
                    <a:pt x="17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algn="ctr"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11" name="Google Shape;116;p2">
              <a:extLst>
                <a:ext uri="{FF2B5EF4-FFF2-40B4-BE49-F238E27FC236}">
                  <a16:creationId xmlns:a16="http://schemas.microsoft.com/office/drawing/2014/main" id="{DC5F6DB9-AC77-4EE5-AB05-6CA72E78F55C}"/>
                </a:ext>
              </a:extLst>
            </p:cNvPr>
            <p:cNvSpPr/>
            <p:nvPr/>
          </p:nvSpPr>
          <p:spPr>
            <a:xfrm>
              <a:off x="321297" y="4207307"/>
              <a:ext cx="146143" cy="109562"/>
            </a:xfrm>
            <a:custGeom>
              <a:avLst/>
              <a:gdLst/>
              <a:ahLst/>
              <a:cxnLst/>
              <a:rect l="l" t="t" r="r" b="b"/>
              <a:pathLst>
                <a:path w="3292" h="2482" extrusionOk="0">
                  <a:moveTo>
                    <a:pt x="575" y="1"/>
                  </a:moveTo>
                  <a:cubicBezTo>
                    <a:pt x="471" y="1"/>
                    <a:pt x="393" y="22"/>
                    <a:pt x="348" y="65"/>
                  </a:cubicBezTo>
                  <a:cubicBezTo>
                    <a:pt x="0" y="404"/>
                    <a:pt x="189" y="1336"/>
                    <a:pt x="1203" y="1901"/>
                  </a:cubicBezTo>
                  <a:cubicBezTo>
                    <a:pt x="1991" y="2340"/>
                    <a:pt x="2916" y="2451"/>
                    <a:pt x="3292" y="2481"/>
                  </a:cubicBezTo>
                  <a:cubicBezTo>
                    <a:pt x="3180" y="2154"/>
                    <a:pt x="3082" y="1826"/>
                    <a:pt x="2987" y="1495"/>
                  </a:cubicBezTo>
                  <a:cubicBezTo>
                    <a:pt x="2292" y="556"/>
                    <a:pt x="1104" y="1"/>
                    <a:pt x="5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algn="ctr"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12" name="Google Shape;117;p2">
              <a:extLst>
                <a:ext uri="{FF2B5EF4-FFF2-40B4-BE49-F238E27FC236}">
                  <a16:creationId xmlns:a16="http://schemas.microsoft.com/office/drawing/2014/main" id="{E32E7E1D-C4FE-4F2E-B4B8-438D438F2B61}"/>
                </a:ext>
              </a:extLst>
            </p:cNvPr>
            <p:cNvSpPr/>
            <p:nvPr/>
          </p:nvSpPr>
          <p:spPr>
            <a:xfrm>
              <a:off x="510322" y="4212009"/>
              <a:ext cx="111196" cy="188160"/>
            </a:xfrm>
            <a:custGeom>
              <a:avLst/>
              <a:gdLst/>
              <a:ahLst/>
              <a:cxnLst/>
              <a:rect l="l" t="t" r="r" b="b"/>
              <a:pathLst>
                <a:path w="2546" h="4294" extrusionOk="0">
                  <a:moveTo>
                    <a:pt x="1792" y="0"/>
                  </a:moveTo>
                  <a:cubicBezTo>
                    <a:pt x="1287" y="0"/>
                    <a:pt x="754" y="628"/>
                    <a:pt x="389" y="1716"/>
                  </a:cubicBezTo>
                  <a:cubicBezTo>
                    <a:pt x="136" y="2480"/>
                    <a:pt x="38" y="3263"/>
                    <a:pt x="1" y="3804"/>
                  </a:cubicBezTo>
                  <a:cubicBezTo>
                    <a:pt x="75" y="3966"/>
                    <a:pt x="156" y="4132"/>
                    <a:pt x="238" y="4294"/>
                  </a:cubicBezTo>
                  <a:cubicBezTo>
                    <a:pt x="2546" y="2513"/>
                    <a:pt x="2356" y="245"/>
                    <a:pt x="2153" y="114"/>
                  </a:cubicBezTo>
                  <a:cubicBezTo>
                    <a:pt x="2036" y="37"/>
                    <a:pt x="1915" y="0"/>
                    <a:pt x="179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algn="ctr"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13" name="Google Shape;118;p2">
              <a:extLst>
                <a:ext uri="{FF2B5EF4-FFF2-40B4-BE49-F238E27FC236}">
                  <a16:creationId xmlns:a16="http://schemas.microsoft.com/office/drawing/2014/main" id="{D908FA27-207A-4747-9FF6-7B547096179A}"/>
                </a:ext>
              </a:extLst>
            </p:cNvPr>
            <p:cNvSpPr/>
            <p:nvPr/>
          </p:nvSpPr>
          <p:spPr>
            <a:xfrm>
              <a:off x="336497" y="4423206"/>
              <a:ext cx="233510" cy="117897"/>
            </a:xfrm>
            <a:custGeom>
              <a:avLst/>
              <a:gdLst/>
              <a:ahLst/>
              <a:cxnLst/>
              <a:rect l="l" t="t" r="r" b="b"/>
              <a:pathLst>
                <a:path w="5326" h="2681" extrusionOk="0">
                  <a:moveTo>
                    <a:pt x="764" y="0"/>
                  </a:moveTo>
                  <a:cubicBezTo>
                    <a:pt x="0" y="0"/>
                    <a:pt x="446" y="930"/>
                    <a:pt x="1074" y="1516"/>
                  </a:cubicBezTo>
                  <a:cubicBezTo>
                    <a:pt x="1680" y="2086"/>
                    <a:pt x="3818" y="2680"/>
                    <a:pt x="5176" y="2680"/>
                  </a:cubicBezTo>
                  <a:cubicBezTo>
                    <a:pt x="5227" y="2680"/>
                    <a:pt x="5277" y="2679"/>
                    <a:pt x="5325" y="2678"/>
                  </a:cubicBezTo>
                  <a:cubicBezTo>
                    <a:pt x="5230" y="2526"/>
                    <a:pt x="5133" y="2377"/>
                    <a:pt x="5041" y="2225"/>
                  </a:cubicBezTo>
                  <a:cubicBezTo>
                    <a:pt x="3970" y="1525"/>
                    <a:pt x="1838" y="184"/>
                    <a:pt x="1024" y="28"/>
                  </a:cubicBezTo>
                  <a:cubicBezTo>
                    <a:pt x="925" y="9"/>
                    <a:pt x="839" y="0"/>
                    <a:pt x="76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algn="ctr"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14" name="Google Shape;119;p2">
              <a:extLst>
                <a:ext uri="{FF2B5EF4-FFF2-40B4-BE49-F238E27FC236}">
                  <a16:creationId xmlns:a16="http://schemas.microsoft.com/office/drawing/2014/main" id="{673C3D9C-85D9-462D-9567-B7564CF291B0}"/>
                </a:ext>
              </a:extLst>
            </p:cNvPr>
            <p:cNvSpPr/>
            <p:nvPr/>
          </p:nvSpPr>
          <p:spPr>
            <a:xfrm>
              <a:off x="611124" y="4339857"/>
              <a:ext cx="114373" cy="219123"/>
            </a:xfrm>
            <a:custGeom>
              <a:avLst/>
              <a:gdLst/>
              <a:ahLst/>
              <a:cxnLst/>
              <a:rect l="l" t="t" r="r" b="b"/>
              <a:pathLst>
                <a:path w="2614" h="5006" extrusionOk="0">
                  <a:moveTo>
                    <a:pt x="2283" y="1"/>
                  </a:moveTo>
                  <a:cubicBezTo>
                    <a:pt x="1944" y="1"/>
                    <a:pt x="1332" y="587"/>
                    <a:pt x="923" y="1285"/>
                  </a:cubicBezTo>
                  <a:cubicBezTo>
                    <a:pt x="179" y="2549"/>
                    <a:pt x="24" y="3985"/>
                    <a:pt x="0" y="4755"/>
                  </a:cubicBezTo>
                  <a:cubicBezTo>
                    <a:pt x="61" y="4840"/>
                    <a:pt x="122" y="4921"/>
                    <a:pt x="183" y="5005"/>
                  </a:cubicBezTo>
                  <a:cubicBezTo>
                    <a:pt x="899" y="3775"/>
                    <a:pt x="2085" y="2450"/>
                    <a:pt x="2454" y="926"/>
                  </a:cubicBezTo>
                  <a:cubicBezTo>
                    <a:pt x="2613" y="262"/>
                    <a:pt x="2509" y="1"/>
                    <a:pt x="228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algn="ctr"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15" name="Google Shape;120;p2">
              <a:extLst>
                <a:ext uri="{FF2B5EF4-FFF2-40B4-BE49-F238E27FC236}">
                  <a16:creationId xmlns:a16="http://schemas.microsoft.com/office/drawing/2014/main" id="{FA1AD6A0-1A7E-4EE7-AF02-0460AD09DCD2}"/>
                </a:ext>
              </a:extLst>
            </p:cNvPr>
            <p:cNvSpPr/>
            <p:nvPr/>
          </p:nvSpPr>
          <p:spPr>
            <a:xfrm>
              <a:off x="370322" y="4549251"/>
              <a:ext cx="295463" cy="104798"/>
            </a:xfrm>
            <a:custGeom>
              <a:avLst/>
              <a:gdLst/>
              <a:ahLst/>
              <a:cxnLst/>
              <a:rect l="l" t="t" r="r" b="b"/>
              <a:pathLst>
                <a:path w="6777" h="2373" extrusionOk="0">
                  <a:moveTo>
                    <a:pt x="721" y="1"/>
                  </a:moveTo>
                  <a:cubicBezTo>
                    <a:pt x="456" y="1"/>
                    <a:pt x="264" y="66"/>
                    <a:pt x="207" y="230"/>
                  </a:cubicBezTo>
                  <a:cubicBezTo>
                    <a:pt x="1" y="808"/>
                    <a:pt x="1555" y="1626"/>
                    <a:pt x="3569" y="2075"/>
                  </a:cubicBezTo>
                  <a:cubicBezTo>
                    <a:pt x="4660" y="2316"/>
                    <a:pt x="5634" y="2373"/>
                    <a:pt x="6299" y="2373"/>
                  </a:cubicBezTo>
                  <a:cubicBezTo>
                    <a:pt x="6483" y="2373"/>
                    <a:pt x="6644" y="2368"/>
                    <a:pt x="6776" y="2362"/>
                  </a:cubicBezTo>
                  <a:cubicBezTo>
                    <a:pt x="6699" y="2272"/>
                    <a:pt x="6624" y="2180"/>
                    <a:pt x="6547" y="2089"/>
                  </a:cubicBezTo>
                  <a:cubicBezTo>
                    <a:pt x="5547" y="1714"/>
                    <a:pt x="3691" y="1011"/>
                    <a:pt x="3103" y="714"/>
                  </a:cubicBezTo>
                  <a:cubicBezTo>
                    <a:pt x="2513" y="416"/>
                    <a:pt x="1387" y="1"/>
                    <a:pt x="72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algn="ctr"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16" name="Google Shape;121;p2">
              <a:extLst>
                <a:ext uri="{FF2B5EF4-FFF2-40B4-BE49-F238E27FC236}">
                  <a16:creationId xmlns:a16="http://schemas.microsoft.com/office/drawing/2014/main" id="{E1AB32B8-E7D8-454E-B871-CE5B28CDD270}"/>
                </a:ext>
              </a:extLst>
            </p:cNvPr>
            <p:cNvSpPr/>
            <p:nvPr/>
          </p:nvSpPr>
          <p:spPr>
            <a:xfrm>
              <a:off x="731723" y="4540011"/>
              <a:ext cx="127081" cy="194115"/>
            </a:xfrm>
            <a:custGeom>
              <a:avLst/>
              <a:gdLst/>
              <a:ahLst/>
              <a:cxnLst/>
              <a:rect l="l" t="t" r="r" b="b"/>
              <a:pathLst>
                <a:path w="2924" h="4412" extrusionOk="0">
                  <a:moveTo>
                    <a:pt x="2220" y="1"/>
                  </a:moveTo>
                  <a:cubicBezTo>
                    <a:pt x="1691" y="1"/>
                    <a:pt x="820" y="789"/>
                    <a:pt x="447" y="1661"/>
                  </a:cubicBezTo>
                  <a:cubicBezTo>
                    <a:pt x="85" y="2503"/>
                    <a:pt x="1" y="3510"/>
                    <a:pt x="21" y="4196"/>
                  </a:cubicBezTo>
                  <a:cubicBezTo>
                    <a:pt x="88" y="4270"/>
                    <a:pt x="157" y="4341"/>
                    <a:pt x="224" y="4412"/>
                  </a:cubicBezTo>
                  <a:cubicBezTo>
                    <a:pt x="491" y="3912"/>
                    <a:pt x="1041" y="2902"/>
                    <a:pt x="1457" y="2293"/>
                  </a:cubicBezTo>
                  <a:cubicBezTo>
                    <a:pt x="2160" y="1266"/>
                    <a:pt x="2924" y="712"/>
                    <a:pt x="2542" y="161"/>
                  </a:cubicBezTo>
                  <a:cubicBezTo>
                    <a:pt x="2465" y="50"/>
                    <a:pt x="2353" y="1"/>
                    <a:pt x="222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algn="ctr"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17" name="Google Shape;122;p2">
              <a:extLst>
                <a:ext uri="{FF2B5EF4-FFF2-40B4-BE49-F238E27FC236}">
                  <a16:creationId xmlns:a16="http://schemas.microsoft.com/office/drawing/2014/main" id="{3AA1BF0C-2E14-4BFA-9A0B-E87F33EF0409}"/>
                </a:ext>
              </a:extLst>
            </p:cNvPr>
            <p:cNvSpPr/>
            <p:nvPr/>
          </p:nvSpPr>
          <p:spPr>
            <a:xfrm>
              <a:off x="437937" y="4694802"/>
              <a:ext cx="330410" cy="88126"/>
            </a:xfrm>
            <a:custGeom>
              <a:avLst/>
              <a:gdLst/>
              <a:ahLst/>
              <a:cxnLst/>
              <a:rect l="l" t="t" r="r" b="b"/>
              <a:pathLst>
                <a:path w="7507" h="1983" extrusionOk="0">
                  <a:moveTo>
                    <a:pt x="1488" y="1"/>
                  </a:moveTo>
                  <a:cubicBezTo>
                    <a:pt x="721" y="1"/>
                    <a:pt x="209" y="211"/>
                    <a:pt x="129" y="550"/>
                  </a:cubicBezTo>
                  <a:cubicBezTo>
                    <a:pt x="0" y="1104"/>
                    <a:pt x="1288" y="1550"/>
                    <a:pt x="3715" y="1878"/>
                  </a:cubicBezTo>
                  <a:cubicBezTo>
                    <a:pt x="4269" y="1953"/>
                    <a:pt x="4787" y="1982"/>
                    <a:pt x="5256" y="1982"/>
                  </a:cubicBezTo>
                  <a:cubicBezTo>
                    <a:pt x="6280" y="1982"/>
                    <a:pt x="7072" y="1844"/>
                    <a:pt x="7506" y="1746"/>
                  </a:cubicBezTo>
                  <a:cubicBezTo>
                    <a:pt x="7449" y="1692"/>
                    <a:pt x="7391" y="1634"/>
                    <a:pt x="7333" y="1580"/>
                  </a:cubicBezTo>
                  <a:cubicBezTo>
                    <a:pt x="6303" y="1364"/>
                    <a:pt x="4596" y="681"/>
                    <a:pt x="3214" y="276"/>
                  </a:cubicBezTo>
                  <a:cubicBezTo>
                    <a:pt x="2566" y="86"/>
                    <a:pt x="1975" y="1"/>
                    <a:pt x="148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algn="ctr"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18" name="Google Shape;123;p2">
              <a:extLst>
                <a:ext uri="{FF2B5EF4-FFF2-40B4-BE49-F238E27FC236}">
                  <a16:creationId xmlns:a16="http://schemas.microsoft.com/office/drawing/2014/main" id="{3A66F436-D59F-4B2B-8046-8C58F51BCE7D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349" y="3911000"/>
              <a:ext cx="483395" cy="933655"/>
            </a:xfrm>
            <a:custGeom>
              <a:avLst/>
              <a:gdLst>
                <a:gd name="T0" fmla="*/ 2147483646 w 11000"/>
                <a:gd name="T1" fmla="*/ 0 h 21246"/>
                <a:gd name="T2" fmla="*/ 2147483646 w 11000"/>
                <a:gd name="T3" fmla="*/ 2147483646 h 21246"/>
                <a:gd name="T4" fmla="*/ 2147483646 w 11000"/>
                <a:gd name="T5" fmla="*/ 2147483646 h 21246"/>
                <a:gd name="T6" fmla="*/ 2147483646 w 11000"/>
                <a:gd name="T7" fmla="*/ 2147483646 h 21246"/>
                <a:gd name="T8" fmla="*/ 2147483646 w 11000"/>
                <a:gd name="T9" fmla="*/ 2147483646 h 21246"/>
                <a:gd name="T10" fmla="*/ 2147483646 w 11000"/>
                <a:gd name="T11" fmla="*/ 2147483646 h 21246"/>
                <a:gd name="T12" fmla="*/ 2147483646 w 11000"/>
                <a:gd name="T13" fmla="*/ 2147483646 h 21246"/>
                <a:gd name="T14" fmla="*/ 2147483646 w 11000"/>
                <a:gd name="T15" fmla="*/ 2147483646 h 21246"/>
                <a:gd name="T16" fmla="*/ 2147483646 w 11000"/>
                <a:gd name="T17" fmla="*/ 2147483646 h 21246"/>
                <a:gd name="T18" fmla="*/ 2147483646 w 11000"/>
                <a:gd name="T19" fmla="*/ 2147483646 h 21246"/>
                <a:gd name="T20" fmla="*/ 2147483646 w 11000"/>
                <a:gd name="T21" fmla="*/ 2147483646 h 21246"/>
                <a:gd name="T22" fmla="*/ 2147483646 w 11000"/>
                <a:gd name="T23" fmla="*/ 2147483646 h 21246"/>
                <a:gd name="T24" fmla="*/ 2147483646 w 11000"/>
                <a:gd name="T25" fmla="*/ 2147483646 h 21246"/>
                <a:gd name="T26" fmla="*/ 2147483646 w 11000"/>
                <a:gd name="T27" fmla="*/ 2147483646 h 21246"/>
                <a:gd name="T28" fmla="*/ 2147483646 w 11000"/>
                <a:gd name="T29" fmla="*/ 2147483646 h 21246"/>
                <a:gd name="T30" fmla="*/ 2147483646 w 11000"/>
                <a:gd name="T31" fmla="*/ 2147483646 h 21246"/>
                <a:gd name="T32" fmla="*/ 2147483646 w 11000"/>
                <a:gd name="T33" fmla="*/ 2147483646 h 21246"/>
                <a:gd name="T34" fmla="*/ 2147483646 w 11000"/>
                <a:gd name="T35" fmla="*/ 2147483646 h 21246"/>
                <a:gd name="T36" fmla="*/ 2147483646 w 11000"/>
                <a:gd name="T37" fmla="*/ 2147483646 h 21246"/>
                <a:gd name="T38" fmla="*/ 2147483646 w 11000"/>
                <a:gd name="T39" fmla="*/ 2147483646 h 21246"/>
                <a:gd name="T40" fmla="*/ 2147483646 w 11000"/>
                <a:gd name="T41" fmla="*/ 2147483646 h 21246"/>
                <a:gd name="T42" fmla="*/ 2147483646 w 11000"/>
                <a:gd name="T43" fmla="*/ 2147483646 h 21246"/>
                <a:gd name="T44" fmla="*/ 2147483646 w 11000"/>
                <a:gd name="T45" fmla="*/ 2147483646 h 21246"/>
                <a:gd name="T46" fmla="*/ 2147483646 w 11000"/>
                <a:gd name="T47" fmla="*/ 2147483646 h 21246"/>
                <a:gd name="T48" fmla="*/ 2147483646 w 11000"/>
                <a:gd name="T49" fmla="*/ 2147483646 h 21246"/>
                <a:gd name="T50" fmla="*/ 2147483646 w 11000"/>
                <a:gd name="T51" fmla="*/ 2147483646 h 21246"/>
                <a:gd name="T52" fmla="*/ 2147483646 w 11000"/>
                <a:gd name="T53" fmla="*/ 2147483646 h 21246"/>
                <a:gd name="T54" fmla="*/ 2147483646 w 11000"/>
                <a:gd name="T55" fmla="*/ 2147483646 h 21246"/>
                <a:gd name="T56" fmla="*/ 2147483646 w 11000"/>
                <a:gd name="T57" fmla="*/ 2147483646 h 21246"/>
                <a:gd name="T58" fmla="*/ 2147483646 w 11000"/>
                <a:gd name="T59" fmla="*/ 2147483646 h 21246"/>
                <a:gd name="T60" fmla="*/ 2147483646 w 11000"/>
                <a:gd name="T61" fmla="*/ 2147483646 h 21246"/>
                <a:gd name="T62" fmla="*/ 2147483646 w 11000"/>
                <a:gd name="T63" fmla="*/ 0 h 2124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11000" h="21246" extrusionOk="0">
                  <a:moveTo>
                    <a:pt x="638" y="0"/>
                  </a:moveTo>
                  <a:cubicBezTo>
                    <a:pt x="624" y="0"/>
                    <a:pt x="609" y="10"/>
                    <a:pt x="598" y="33"/>
                  </a:cubicBezTo>
                  <a:cubicBezTo>
                    <a:pt x="71" y="1216"/>
                    <a:pt x="1" y="2655"/>
                    <a:pt x="95" y="4027"/>
                  </a:cubicBezTo>
                  <a:cubicBezTo>
                    <a:pt x="112" y="4257"/>
                    <a:pt x="132" y="4487"/>
                    <a:pt x="156" y="4713"/>
                  </a:cubicBezTo>
                  <a:cubicBezTo>
                    <a:pt x="193" y="5058"/>
                    <a:pt x="237" y="5396"/>
                    <a:pt x="285" y="5717"/>
                  </a:cubicBezTo>
                  <a:cubicBezTo>
                    <a:pt x="392" y="6443"/>
                    <a:pt x="558" y="7164"/>
                    <a:pt x="757" y="7873"/>
                  </a:cubicBezTo>
                  <a:cubicBezTo>
                    <a:pt x="852" y="8204"/>
                    <a:pt x="950" y="8532"/>
                    <a:pt x="1062" y="8859"/>
                  </a:cubicBezTo>
                  <a:cubicBezTo>
                    <a:pt x="1423" y="9918"/>
                    <a:pt x="1873" y="10948"/>
                    <a:pt x="2386" y="11928"/>
                  </a:cubicBezTo>
                  <a:cubicBezTo>
                    <a:pt x="2609" y="12347"/>
                    <a:pt x="2846" y="12760"/>
                    <a:pt x="3092" y="13165"/>
                  </a:cubicBezTo>
                  <a:cubicBezTo>
                    <a:pt x="3184" y="13317"/>
                    <a:pt x="3281" y="13466"/>
                    <a:pt x="3376" y="13618"/>
                  </a:cubicBezTo>
                  <a:cubicBezTo>
                    <a:pt x="3988" y="14577"/>
                    <a:pt x="4664" y="15494"/>
                    <a:pt x="5384" y="16372"/>
                  </a:cubicBezTo>
                  <a:cubicBezTo>
                    <a:pt x="5461" y="16463"/>
                    <a:pt x="5536" y="16555"/>
                    <a:pt x="5613" y="16645"/>
                  </a:cubicBezTo>
                  <a:cubicBezTo>
                    <a:pt x="5745" y="16804"/>
                    <a:pt x="5873" y="16967"/>
                    <a:pt x="6009" y="17119"/>
                  </a:cubicBezTo>
                  <a:cubicBezTo>
                    <a:pt x="6675" y="17882"/>
                    <a:pt x="7367" y="18640"/>
                    <a:pt x="8100" y="19342"/>
                  </a:cubicBezTo>
                  <a:cubicBezTo>
                    <a:pt x="8158" y="19396"/>
                    <a:pt x="8216" y="19454"/>
                    <a:pt x="8273" y="19508"/>
                  </a:cubicBezTo>
                  <a:cubicBezTo>
                    <a:pt x="8337" y="19565"/>
                    <a:pt x="8401" y="19630"/>
                    <a:pt x="8465" y="19691"/>
                  </a:cubicBezTo>
                  <a:cubicBezTo>
                    <a:pt x="9094" y="20262"/>
                    <a:pt x="9844" y="21059"/>
                    <a:pt x="10702" y="21241"/>
                  </a:cubicBezTo>
                  <a:cubicBezTo>
                    <a:pt x="10714" y="21244"/>
                    <a:pt x="10727" y="21245"/>
                    <a:pt x="10741" y="21245"/>
                  </a:cubicBezTo>
                  <a:cubicBezTo>
                    <a:pt x="10857" y="21245"/>
                    <a:pt x="10999" y="21156"/>
                    <a:pt x="10902" y="21029"/>
                  </a:cubicBezTo>
                  <a:cubicBezTo>
                    <a:pt x="10435" y="20421"/>
                    <a:pt x="9746" y="19967"/>
                    <a:pt x="9178" y="19457"/>
                  </a:cubicBezTo>
                  <a:cubicBezTo>
                    <a:pt x="8688" y="19022"/>
                    <a:pt x="8225" y="18555"/>
                    <a:pt x="7773" y="18082"/>
                  </a:cubicBezTo>
                  <a:cubicBezTo>
                    <a:pt x="7706" y="18011"/>
                    <a:pt x="7637" y="17940"/>
                    <a:pt x="7570" y="17866"/>
                  </a:cubicBezTo>
                  <a:cubicBezTo>
                    <a:pt x="7300" y="17578"/>
                    <a:pt x="7032" y="17288"/>
                    <a:pt x="6769" y="16997"/>
                  </a:cubicBezTo>
                  <a:cubicBezTo>
                    <a:pt x="6100" y="16254"/>
                    <a:pt x="5471" y="15477"/>
                    <a:pt x="4877" y="14672"/>
                  </a:cubicBezTo>
                  <a:cubicBezTo>
                    <a:pt x="4816" y="14588"/>
                    <a:pt x="4755" y="14507"/>
                    <a:pt x="4694" y="14422"/>
                  </a:cubicBezTo>
                  <a:cubicBezTo>
                    <a:pt x="4086" y="13577"/>
                    <a:pt x="3525" y="12696"/>
                    <a:pt x="3028" y="11779"/>
                  </a:cubicBezTo>
                  <a:cubicBezTo>
                    <a:pt x="2886" y="11516"/>
                    <a:pt x="2751" y="11249"/>
                    <a:pt x="2620" y="10982"/>
                  </a:cubicBezTo>
                  <a:cubicBezTo>
                    <a:pt x="2538" y="10820"/>
                    <a:pt x="2457" y="10654"/>
                    <a:pt x="2383" y="10492"/>
                  </a:cubicBezTo>
                  <a:cubicBezTo>
                    <a:pt x="1788" y="9208"/>
                    <a:pt x="1322" y="7883"/>
                    <a:pt x="1004" y="6528"/>
                  </a:cubicBezTo>
                  <a:cubicBezTo>
                    <a:pt x="960" y="6332"/>
                    <a:pt x="916" y="6136"/>
                    <a:pt x="876" y="5940"/>
                  </a:cubicBezTo>
                  <a:cubicBezTo>
                    <a:pt x="497" y="4038"/>
                    <a:pt x="416" y="2081"/>
                    <a:pt x="706" y="100"/>
                  </a:cubicBezTo>
                  <a:cubicBezTo>
                    <a:pt x="714" y="57"/>
                    <a:pt x="675" y="0"/>
                    <a:pt x="638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grpSp>
        <p:nvGrpSpPr>
          <p:cNvPr id="119" name="Google Shape;124;p2">
            <a:extLst>
              <a:ext uri="{FF2B5EF4-FFF2-40B4-BE49-F238E27FC236}">
                <a16:creationId xmlns:a16="http://schemas.microsoft.com/office/drawing/2014/main" id="{1AA04373-A9DF-4CF1-ADF2-2FD4B384FA23}"/>
              </a:ext>
            </a:extLst>
          </p:cNvPr>
          <p:cNvGrpSpPr>
            <a:grpSpLocks/>
          </p:cNvGrpSpPr>
          <p:nvPr/>
        </p:nvGrpSpPr>
        <p:grpSpPr bwMode="auto">
          <a:xfrm>
            <a:off x="6413500" y="274638"/>
            <a:ext cx="698500" cy="889000"/>
            <a:chOff x="984375" y="2346230"/>
            <a:chExt cx="468336" cy="446495"/>
          </a:xfrm>
        </p:grpSpPr>
        <p:sp>
          <p:nvSpPr>
            <p:cNvPr id="120" name="Google Shape;125;p2">
              <a:extLst>
                <a:ext uri="{FF2B5EF4-FFF2-40B4-BE49-F238E27FC236}">
                  <a16:creationId xmlns:a16="http://schemas.microsoft.com/office/drawing/2014/main" id="{59423AEA-9890-4237-9AE9-AB635CD2AF3B}"/>
                </a:ext>
              </a:extLst>
            </p:cNvPr>
            <p:cNvSpPr/>
            <p:nvPr/>
          </p:nvSpPr>
          <p:spPr>
            <a:xfrm>
              <a:off x="1139777" y="2346230"/>
              <a:ext cx="312934" cy="368358"/>
            </a:xfrm>
            <a:custGeom>
              <a:avLst/>
              <a:gdLst/>
              <a:ahLst/>
              <a:cxnLst/>
              <a:rect l="l" t="t" r="r" b="b"/>
              <a:pathLst>
                <a:path w="8024" h="9442" extrusionOk="0">
                  <a:moveTo>
                    <a:pt x="2655" y="2271"/>
                  </a:moveTo>
                  <a:cubicBezTo>
                    <a:pt x="3185" y="2271"/>
                    <a:pt x="3508" y="3208"/>
                    <a:pt x="3086" y="3691"/>
                  </a:cubicBezTo>
                  <a:cubicBezTo>
                    <a:pt x="2907" y="3895"/>
                    <a:pt x="2638" y="4014"/>
                    <a:pt x="2369" y="4014"/>
                  </a:cubicBezTo>
                  <a:cubicBezTo>
                    <a:pt x="2348" y="4014"/>
                    <a:pt x="2327" y="4013"/>
                    <a:pt x="2306" y="4012"/>
                  </a:cubicBezTo>
                  <a:cubicBezTo>
                    <a:pt x="2204" y="4005"/>
                    <a:pt x="2100" y="3978"/>
                    <a:pt x="2022" y="3914"/>
                  </a:cubicBezTo>
                  <a:cubicBezTo>
                    <a:pt x="1829" y="3765"/>
                    <a:pt x="1846" y="3474"/>
                    <a:pt x="1886" y="3238"/>
                  </a:cubicBezTo>
                  <a:cubicBezTo>
                    <a:pt x="1937" y="2964"/>
                    <a:pt x="2008" y="2677"/>
                    <a:pt x="2211" y="2484"/>
                  </a:cubicBezTo>
                  <a:cubicBezTo>
                    <a:pt x="2367" y="2334"/>
                    <a:pt x="2518" y="2271"/>
                    <a:pt x="2655" y="2271"/>
                  </a:cubicBezTo>
                  <a:close/>
                  <a:moveTo>
                    <a:pt x="4035" y="6913"/>
                  </a:moveTo>
                  <a:cubicBezTo>
                    <a:pt x="4604" y="6913"/>
                    <a:pt x="5210" y="7741"/>
                    <a:pt x="4695" y="8114"/>
                  </a:cubicBezTo>
                  <a:cubicBezTo>
                    <a:pt x="4582" y="8199"/>
                    <a:pt x="4435" y="8219"/>
                    <a:pt x="4293" y="8219"/>
                  </a:cubicBezTo>
                  <a:cubicBezTo>
                    <a:pt x="4281" y="8219"/>
                    <a:pt x="4270" y="8219"/>
                    <a:pt x="4259" y="8219"/>
                  </a:cubicBezTo>
                  <a:cubicBezTo>
                    <a:pt x="3951" y="8216"/>
                    <a:pt x="3606" y="8117"/>
                    <a:pt x="3468" y="7844"/>
                  </a:cubicBezTo>
                  <a:cubicBezTo>
                    <a:pt x="3390" y="7688"/>
                    <a:pt x="3397" y="7492"/>
                    <a:pt x="3471" y="7334"/>
                  </a:cubicBezTo>
                  <a:cubicBezTo>
                    <a:pt x="3613" y="7031"/>
                    <a:pt x="3821" y="6913"/>
                    <a:pt x="4035" y="6913"/>
                  </a:cubicBezTo>
                  <a:close/>
                  <a:moveTo>
                    <a:pt x="3373" y="0"/>
                  </a:moveTo>
                  <a:cubicBezTo>
                    <a:pt x="3358" y="0"/>
                    <a:pt x="3342" y="0"/>
                    <a:pt x="3326" y="1"/>
                  </a:cubicBezTo>
                  <a:cubicBezTo>
                    <a:pt x="1" y="38"/>
                    <a:pt x="18" y="4752"/>
                    <a:pt x="72" y="5918"/>
                  </a:cubicBezTo>
                  <a:cubicBezTo>
                    <a:pt x="498" y="6306"/>
                    <a:pt x="869" y="6773"/>
                    <a:pt x="1147" y="7161"/>
                  </a:cubicBezTo>
                  <a:cubicBezTo>
                    <a:pt x="1542" y="7715"/>
                    <a:pt x="1859" y="8354"/>
                    <a:pt x="2025" y="9017"/>
                  </a:cubicBezTo>
                  <a:cubicBezTo>
                    <a:pt x="2837" y="9279"/>
                    <a:pt x="3763" y="9442"/>
                    <a:pt x="4614" y="9442"/>
                  </a:cubicBezTo>
                  <a:cubicBezTo>
                    <a:pt x="5883" y="9442"/>
                    <a:pt x="6985" y="9079"/>
                    <a:pt x="7297" y="8138"/>
                  </a:cubicBezTo>
                  <a:cubicBezTo>
                    <a:pt x="8023" y="5948"/>
                    <a:pt x="4647" y="5154"/>
                    <a:pt x="4647" y="5154"/>
                  </a:cubicBezTo>
                  <a:cubicBezTo>
                    <a:pt x="4647" y="5154"/>
                    <a:pt x="7097" y="0"/>
                    <a:pt x="33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algn="ctr"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21" name="Google Shape;126;p2">
              <a:extLst>
                <a:ext uri="{FF2B5EF4-FFF2-40B4-BE49-F238E27FC236}">
                  <a16:creationId xmlns:a16="http://schemas.microsoft.com/office/drawing/2014/main" id="{4C2BA756-D096-4A54-A552-6F1DC7285A8E}"/>
                </a:ext>
              </a:extLst>
            </p:cNvPr>
            <p:cNvSpPr>
              <a:spLocks/>
            </p:cNvSpPr>
            <p:nvPr/>
          </p:nvSpPr>
          <p:spPr bwMode="auto">
            <a:xfrm>
              <a:off x="1211160" y="2434726"/>
              <a:ext cx="65495" cy="68029"/>
            </a:xfrm>
            <a:custGeom>
              <a:avLst/>
              <a:gdLst>
                <a:gd name="T0" fmla="*/ 2147483646 w 1680"/>
                <a:gd name="T1" fmla="*/ 2147483646 h 1745"/>
                <a:gd name="T2" fmla="*/ 2147483646 w 1680"/>
                <a:gd name="T3" fmla="*/ 2147483646 h 1745"/>
                <a:gd name="T4" fmla="*/ 2147483646 w 1680"/>
                <a:gd name="T5" fmla="*/ 2147483646 h 1745"/>
                <a:gd name="T6" fmla="*/ 2147483646 w 1680"/>
                <a:gd name="T7" fmla="*/ 2147483646 h 1745"/>
                <a:gd name="T8" fmla="*/ 2147483646 w 1680"/>
                <a:gd name="T9" fmla="*/ 2147483646 h 1745"/>
                <a:gd name="T10" fmla="*/ 2147483646 w 1680"/>
                <a:gd name="T11" fmla="*/ 2147483646 h 1745"/>
                <a:gd name="T12" fmla="*/ 2147483646 w 1680"/>
                <a:gd name="T13" fmla="*/ 2147483646 h 1745"/>
                <a:gd name="T14" fmla="*/ 2147483646 w 1680"/>
                <a:gd name="T15" fmla="*/ 2147483646 h 174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680" h="1745" extrusionOk="0">
                  <a:moveTo>
                    <a:pt x="827" y="1"/>
                  </a:moveTo>
                  <a:cubicBezTo>
                    <a:pt x="690" y="1"/>
                    <a:pt x="539" y="64"/>
                    <a:pt x="383" y="214"/>
                  </a:cubicBezTo>
                  <a:cubicBezTo>
                    <a:pt x="180" y="407"/>
                    <a:pt x="109" y="694"/>
                    <a:pt x="58" y="968"/>
                  </a:cubicBezTo>
                  <a:cubicBezTo>
                    <a:pt x="18" y="1204"/>
                    <a:pt x="1" y="1495"/>
                    <a:pt x="194" y="1644"/>
                  </a:cubicBezTo>
                  <a:cubicBezTo>
                    <a:pt x="272" y="1708"/>
                    <a:pt x="376" y="1735"/>
                    <a:pt x="478" y="1742"/>
                  </a:cubicBezTo>
                  <a:cubicBezTo>
                    <a:pt x="499" y="1743"/>
                    <a:pt x="520" y="1744"/>
                    <a:pt x="541" y="1744"/>
                  </a:cubicBezTo>
                  <a:cubicBezTo>
                    <a:pt x="810" y="1744"/>
                    <a:pt x="1079" y="1625"/>
                    <a:pt x="1258" y="1421"/>
                  </a:cubicBezTo>
                  <a:cubicBezTo>
                    <a:pt x="1680" y="938"/>
                    <a:pt x="1357" y="1"/>
                    <a:pt x="827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2" name="Google Shape;127;p2">
              <a:extLst>
                <a:ext uri="{FF2B5EF4-FFF2-40B4-BE49-F238E27FC236}">
                  <a16:creationId xmlns:a16="http://schemas.microsoft.com/office/drawing/2014/main" id="{67665DCF-71BB-464E-8372-91D5D2BFFC26}"/>
                </a:ext>
              </a:extLst>
            </p:cNvPr>
            <p:cNvSpPr>
              <a:spLocks/>
            </p:cNvSpPr>
            <p:nvPr/>
          </p:nvSpPr>
          <p:spPr bwMode="auto">
            <a:xfrm>
              <a:off x="1272016" y="2615733"/>
              <a:ext cx="71031" cy="50953"/>
            </a:xfrm>
            <a:custGeom>
              <a:avLst/>
              <a:gdLst>
                <a:gd name="T0" fmla="*/ 2147483646 w 1822"/>
                <a:gd name="T1" fmla="*/ 0 h 1307"/>
                <a:gd name="T2" fmla="*/ 2147483646 w 1822"/>
                <a:gd name="T3" fmla="*/ 2147483646 h 1307"/>
                <a:gd name="T4" fmla="*/ 2147483646 w 1822"/>
                <a:gd name="T5" fmla="*/ 2147483646 h 1307"/>
                <a:gd name="T6" fmla="*/ 2147483646 w 1822"/>
                <a:gd name="T7" fmla="*/ 2147483646 h 1307"/>
                <a:gd name="T8" fmla="*/ 2147483646 w 1822"/>
                <a:gd name="T9" fmla="*/ 2147483646 h 1307"/>
                <a:gd name="T10" fmla="*/ 2147483646 w 1822"/>
                <a:gd name="T11" fmla="*/ 2147483646 h 1307"/>
                <a:gd name="T12" fmla="*/ 2147483646 w 1822"/>
                <a:gd name="T13" fmla="*/ 0 h 130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822" h="1307" extrusionOk="0">
                  <a:moveTo>
                    <a:pt x="646" y="0"/>
                  </a:moveTo>
                  <a:cubicBezTo>
                    <a:pt x="432" y="0"/>
                    <a:pt x="224" y="118"/>
                    <a:pt x="82" y="421"/>
                  </a:cubicBezTo>
                  <a:cubicBezTo>
                    <a:pt x="8" y="579"/>
                    <a:pt x="1" y="775"/>
                    <a:pt x="79" y="931"/>
                  </a:cubicBezTo>
                  <a:cubicBezTo>
                    <a:pt x="217" y="1204"/>
                    <a:pt x="562" y="1303"/>
                    <a:pt x="870" y="1306"/>
                  </a:cubicBezTo>
                  <a:cubicBezTo>
                    <a:pt x="881" y="1306"/>
                    <a:pt x="892" y="1306"/>
                    <a:pt x="904" y="1306"/>
                  </a:cubicBezTo>
                  <a:cubicBezTo>
                    <a:pt x="1046" y="1306"/>
                    <a:pt x="1193" y="1286"/>
                    <a:pt x="1306" y="1201"/>
                  </a:cubicBezTo>
                  <a:cubicBezTo>
                    <a:pt x="1821" y="828"/>
                    <a:pt x="1215" y="0"/>
                    <a:pt x="646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3" name="Google Shape;128;p2">
              <a:extLst>
                <a:ext uri="{FF2B5EF4-FFF2-40B4-BE49-F238E27FC236}">
                  <a16:creationId xmlns:a16="http://schemas.microsoft.com/office/drawing/2014/main" id="{C28598DD-FE0A-4355-A0D3-AB7E2BBEA199}"/>
                </a:ext>
              </a:extLst>
            </p:cNvPr>
            <p:cNvSpPr>
              <a:spLocks/>
            </p:cNvSpPr>
            <p:nvPr/>
          </p:nvSpPr>
          <p:spPr bwMode="auto">
            <a:xfrm>
              <a:off x="984375" y="2470319"/>
              <a:ext cx="249543" cy="322406"/>
            </a:xfrm>
            <a:custGeom>
              <a:avLst/>
              <a:gdLst>
                <a:gd name="T0" fmla="*/ 2147483646 w 6401"/>
                <a:gd name="T1" fmla="*/ 0 h 8270"/>
                <a:gd name="T2" fmla="*/ 2147483646 w 6401"/>
                <a:gd name="T3" fmla="*/ 2147483646 h 8270"/>
                <a:gd name="T4" fmla="*/ 2147483646 w 6401"/>
                <a:gd name="T5" fmla="*/ 2147483646 h 8270"/>
                <a:gd name="T6" fmla="*/ 2147483646 w 6401"/>
                <a:gd name="T7" fmla="*/ 2147483646 h 8270"/>
                <a:gd name="T8" fmla="*/ 2147483646 w 6401"/>
                <a:gd name="T9" fmla="*/ 2147483646 h 8270"/>
                <a:gd name="T10" fmla="*/ 2147483646 w 6401"/>
                <a:gd name="T11" fmla="*/ 2147483646 h 8270"/>
                <a:gd name="T12" fmla="*/ 2147483646 w 6401"/>
                <a:gd name="T13" fmla="*/ 2147483646 h 8270"/>
                <a:gd name="T14" fmla="*/ 2147483646 w 6401"/>
                <a:gd name="T15" fmla="*/ 2147483646 h 8270"/>
                <a:gd name="T16" fmla="*/ 2147483646 w 6401"/>
                <a:gd name="T17" fmla="*/ 2147483646 h 8270"/>
                <a:gd name="T18" fmla="*/ 2147483646 w 6401"/>
                <a:gd name="T19" fmla="*/ 2147483646 h 8270"/>
                <a:gd name="T20" fmla="*/ 2147483646 w 6401"/>
                <a:gd name="T21" fmla="*/ 2147483646 h 8270"/>
                <a:gd name="T22" fmla="*/ 2147483646 w 6401"/>
                <a:gd name="T23" fmla="*/ 2147483646 h 8270"/>
                <a:gd name="T24" fmla="*/ 2147483646 w 6401"/>
                <a:gd name="T25" fmla="*/ 2147483646 h 8270"/>
                <a:gd name="T26" fmla="*/ 2147483646 w 6401"/>
                <a:gd name="T27" fmla="*/ 2147483646 h 8270"/>
                <a:gd name="T28" fmla="*/ 2147483646 w 6401"/>
                <a:gd name="T29" fmla="*/ 2147483646 h 8270"/>
                <a:gd name="T30" fmla="*/ 2147483646 w 6401"/>
                <a:gd name="T31" fmla="*/ 2147483646 h 8270"/>
                <a:gd name="T32" fmla="*/ 2147483646 w 6401"/>
                <a:gd name="T33" fmla="*/ 2147483646 h 8270"/>
                <a:gd name="T34" fmla="*/ 2147483646 w 6401"/>
                <a:gd name="T35" fmla="*/ 2147483646 h 8270"/>
                <a:gd name="T36" fmla="*/ 2147483646 w 6401"/>
                <a:gd name="T37" fmla="*/ 2147483646 h 8270"/>
                <a:gd name="T38" fmla="*/ 2147483646 w 6401"/>
                <a:gd name="T39" fmla="*/ 2147483646 h 8270"/>
                <a:gd name="T40" fmla="*/ 2147483646 w 6401"/>
                <a:gd name="T41" fmla="*/ 2147483646 h 8270"/>
                <a:gd name="T42" fmla="*/ 2147483646 w 6401"/>
                <a:gd name="T43" fmla="*/ 2147483646 h 8270"/>
                <a:gd name="T44" fmla="*/ 2147483646 w 6401"/>
                <a:gd name="T45" fmla="*/ 2147483646 h 8270"/>
                <a:gd name="T46" fmla="*/ 2147483646 w 6401"/>
                <a:gd name="T47" fmla="*/ 2147483646 h 8270"/>
                <a:gd name="T48" fmla="*/ 2147483646 w 6401"/>
                <a:gd name="T49" fmla="*/ 2147483646 h 8270"/>
                <a:gd name="T50" fmla="*/ 2147483646 w 6401"/>
                <a:gd name="T51" fmla="*/ 0 h 8270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6401" h="8270" extrusionOk="0">
                  <a:moveTo>
                    <a:pt x="1000" y="0"/>
                  </a:moveTo>
                  <a:cubicBezTo>
                    <a:pt x="974" y="0"/>
                    <a:pt x="947" y="2"/>
                    <a:pt x="920" y="4"/>
                  </a:cubicBezTo>
                  <a:cubicBezTo>
                    <a:pt x="58" y="82"/>
                    <a:pt x="1" y="1457"/>
                    <a:pt x="789" y="1457"/>
                  </a:cubicBezTo>
                  <a:cubicBezTo>
                    <a:pt x="851" y="1457"/>
                    <a:pt x="918" y="1448"/>
                    <a:pt x="990" y="1430"/>
                  </a:cubicBezTo>
                  <a:cubicBezTo>
                    <a:pt x="1031" y="1420"/>
                    <a:pt x="1024" y="1319"/>
                    <a:pt x="981" y="1319"/>
                  </a:cubicBezTo>
                  <a:cubicBezTo>
                    <a:pt x="976" y="1319"/>
                    <a:pt x="971" y="1319"/>
                    <a:pt x="966" y="1319"/>
                  </a:cubicBezTo>
                  <a:cubicBezTo>
                    <a:pt x="97" y="1319"/>
                    <a:pt x="395" y="232"/>
                    <a:pt x="1059" y="232"/>
                  </a:cubicBezTo>
                  <a:cubicBezTo>
                    <a:pt x="1131" y="232"/>
                    <a:pt x="1208" y="245"/>
                    <a:pt x="1288" y="274"/>
                  </a:cubicBezTo>
                  <a:cubicBezTo>
                    <a:pt x="1687" y="420"/>
                    <a:pt x="1869" y="913"/>
                    <a:pt x="1954" y="1288"/>
                  </a:cubicBezTo>
                  <a:cubicBezTo>
                    <a:pt x="1998" y="1491"/>
                    <a:pt x="2021" y="1701"/>
                    <a:pt x="2011" y="1907"/>
                  </a:cubicBezTo>
                  <a:cubicBezTo>
                    <a:pt x="2011" y="1991"/>
                    <a:pt x="1994" y="2072"/>
                    <a:pt x="1987" y="2157"/>
                  </a:cubicBezTo>
                  <a:cubicBezTo>
                    <a:pt x="1842" y="2316"/>
                    <a:pt x="1792" y="2542"/>
                    <a:pt x="1910" y="2796"/>
                  </a:cubicBezTo>
                  <a:cubicBezTo>
                    <a:pt x="2129" y="3272"/>
                    <a:pt x="2545" y="3482"/>
                    <a:pt x="2934" y="3809"/>
                  </a:cubicBezTo>
                  <a:cubicBezTo>
                    <a:pt x="3309" y="4123"/>
                    <a:pt x="3643" y="4479"/>
                    <a:pt x="3958" y="4853"/>
                  </a:cubicBezTo>
                  <a:cubicBezTo>
                    <a:pt x="4749" y="5800"/>
                    <a:pt x="5762" y="7063"/>
                    <a:pt x="6131" y="8236"/>
                  </a:cubicBezTo>
                  <a:cubicBezTo>
                    <a:pt x="6138" y="8260"/>
                    <a:pt x="6149" y="8269"/>
                    <a:pt x="6160" y="8269"/>
                  </a:cubicBezTo>
                  <a:cubicBezTo>
                    <a:pt x="6192" y="8269"/>
                    <a:pt x="6229" y="8194"/>
                    <a:pt x="6229" y="8161"/>
                  </a:cubicBezTo>
                  <a:cubicBezTo>
                    <a:pt x="6188" y="7350"/>
                    <a:pt x="6401" y="6668"/>
                    <a:pt x="6201" y="5854"/>
                  </a:cubicBezTo>
                  <a:cubicBezTo>
                    <a:pt x="6201" y="5847"/>
                    <a:pt x="6198" y="5840"/>
                    <a:pt x="6198" y="5834"/>
                  </a:cubicBezTo>
                  <a:cubicBezTo>
                    <a:pt x="6032" y="5171"/>
                    <a:pt x="5715" y="4532"/>
                    <a:pt x="5320" y="3978"/>
                  </a:cubicBezTo>
                  <a:cubicBezTo>
                    <a:pt x="5042" y="3590"/>
                    <a:pt x="4671" y="3123"/>
                    <a:pt x="4245" y="2735"/>
                  </a:cubicBezTo>
                  <a:cubicBezTo>
                    <a:pt x="3751" y="2286"/>
                    <a:pt x="3183" y="1934"/>
                    <a:pt x="2595" y="1917"/>
                  </a:cubicBezTo>
                  <a:cubicBezTo>
                    <a:pt x="2587" y="1916"/>
                    <a:pt x="2579" y="1916"/>
                    <a:pt x="2571" y="1916"/>
                  </a:cubicBezTo>
                  <a:cubicBezTo>
                    <a:pt x="2462" y="1916"/>
                    <a:pt x="2359" y="1936"/>
                    <a:pt x="2264" y="1971"/>
                  </a:cubicBezTo>
                  <a:cubicBezTo>
                    <a:pt x="2268" y="1582"/>
                    <a:pt x="2116" y="1089"/>
                    <a:pt x="2032" y="879"/>
                  </a:cubicBezTo>
                  <a:cubicBezTo>
                    <a:pt x="1854" y="443"/>
                    <a:pt x="1504" y="0"/>
                    <a:pt x="100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grpSp>
        <p:nvGrpSpPr>
          <p:cNvPr id="124" name="Google Shape;129;p2">
            <a:extLst>
              <a:ext uri="{FF2B5EF4-FFF2-40B4-BE49-F238E27FC236}">
                <a16:creationId xmlns:a16="http://schemas.microsoft.com/office/drawing/2014/main" id="{5584E26D-5CFE-4D8F-B356-E064CAA282CB}"/>
              </a:ext>
            </a:extLst>
          </p:cNvPr>
          <p:cNvGrpSpPr>
            <a:grpSpLocks/>
          </p:cNvGrpSpPr>
          <p:nvPr/>
        </p:nvGrpSpPr>
        <p:grpSpPr bwMode="auto">
          <a:xfrm>
            <a:off x="7408863" y="2614613"/>
            <a:ext cx="1166812" cy="976312"/>
            <a:chOff x="6925510" y="205316"/>
            <a:chExt cx="905688" cy="530354"/>
          </a:xfrm>
        </p:grpSpPr>
        <p:sp>
          <p:nvSpPr>
            <p:cNvPr id="125" name="Google Shape;130;p2">
              <a:extLst>
                <a:ext uri="{FF2B5EF4-FFF2-40B4-BE49-F238E27FC236}">
                  <a16:creationId xmlns:a16="http://schemas.microsoft.com/office/drawing/2014/main" id="{98D7D290-B210-497B-A134-4B2FC44EA943}"/>
                </a:ext>
              </a:extLst>
            </p:cNvPr>
            <p:cNvSpPr/>
            <p:nvPr/>
          </p:nvSpPr>
          <p:spPr>
            <a:xfrm>
              <a:off x="7093093" y="213077"/>
              <a:ext cx="569290" cy="515694"/>
            </a:xfrm>
            <a:custGeom>
              <a:avLst/>
              <a:gdLst/>
              <a:ahLst/>
              <a:cxnLst/>
              <a:rect l="l" t="t" r="r" b="b"/>
              <a:pathLst>
                <a:path w="12626" h="11775" extrusionOk="0">
                  <a:moveTo>
                    <a:pt x="6402" y="0"/>
                  </a:moveTo>
                  <a:cubicBezTo>
                    <a:pt x="3247" y="0"/>
                    <a:pt x="0" y="2876"/>
                    <a:pt x="0" y="6031"/>
                  </a:cubicBezTo>
                  <a:cubicBezTo>
                    <a:pt x="0" y="9187"/>
                    <a:pt x="3115" y="11775"/>
                    <a:pt x="6270" y="11775"/>
                  </a:cubicBezTo>
                  <a:cubicBezTo>
                    <a:pt x="9426" y="11775"/>
                    <a:pt x="12626" y="9028"/>
                    <a:pt x="12626" y="5874"/>
                  </a:cubicBezTo>
                  <a:cubicBezTo>
                    <a:pt x="12626" y="2717"/>
                    <a:pt x="9557" y="0"/>
                    <a:pt x="640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algn="ctr"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26" name="Google Shape;131;p2">
              <a:extLst>
                <a:ext uri="{FF2B5EF4-FFF2-40B4-BE49-F238E27FC236}">
                  <a16:creationId xmlns:a16="http://schemas.microsoft.com/office/drawing/2014/main" id="{BEF1FCCD-E3FE-4FB4-9A7F-4677E2DF7741}"/>
                </a:ext>
              </a:extLst>
            </p:cNvPr>
            <p:cNvSpPr>
              <a:spLocks/>
            </p:cNvSpPr>
            <p:nvPr/>
          </p:nvSpPr>
          <p:spPr bwMode="auto">
            <a:xfrm>
              <a:off x="7077360" y="205316"/>
              <a:ext cx="624386" cy="530354"/>
            </a:xfrm>
            <a:custGeom>
              <a:avLst/>
              <a:gdLst>
                <a:gd name="T0" fmla="*/ 2147483646 w 13866"/>
                <a:gd name="T1" fmla="*/ 2147483646 h 12112"/>
                <a:gd name="T2" fmla="*/ 2147483646 w 13866"/>
                <a:gd name="T3" fmla="*/ 2147483646 h 12112"/>
                <a:gd name="T4" fmla="*/ 2147483646 w 13866"/>
                <a:gd name="T5" fmla="*/ 2147483646 h 12112"/>
                <a:gd name="T6" fmla="*/ 2147483646 w 13866"/>
                <a:gd name="T7" fmla="*/ 2147483646 h 12112"/>
                <a:gd name="T8" fmla="*/ 2147483646 w 13866"/>
                <a:gd name="T9" fmla="*/ 2147483646 h 12112"/>
                <a:gd name="T10" fmla="*/ 2147483646 w 13866"/>
                <a:gd name="T11" fmla="*/ 2147483646 h 12112"/>
                <a:gd name="T12" fmla="*/ 2147483646 w 13866"/>
                <a:gd name="T13" fmla="*/ 2147483646 h 12112"/>
                <a:gd name="T14" fmla="*/ 2147483646 w 13866"/>
                <a:gd name="T15" fmla="*/ 2147483646 h 12112"/>
                <a:gd name="T16" fmla="*/ 2147483646 w 13866"/>
                <a:gd name="T17" fmla="*/ 2147483646 h 12112"/>
                <a:gd name="T18" fmla="*/ 2147483646 w 13866"/>
                <a:gd name="T19" fmla="*/ 2147483646 h 12112"/>
                <a:gd name="T20" fmla="*/ 2147483646 w 13866"/>
                <a:gd name="T21" fmla="*/ 2147483646 h 12112"/>
                <a:gd name="T22" fmla="*/ 2147483646 w 13866"/>
                <a:gd name="T23" fmla="*/ 2147483646 h 12112"/>
                <a:gd name="T24" fmla="*/ 2147483646 w 13866"/>
                <a:gd name="T25" fmla="*/ 2147483646 h 12112"/>
                <a:gd name="T26" fmla="*/ 2147483646 w 13866"/>
                <a:gd name="T27" fmla="*/ 2147483646 h 12112"/>
                <a:gd name="T28" fmla="*/ 2147483646 w 13866"/>
                <a:gd name="T29" fmla="*/ 2147483646 h 12112"/>
                <a:gd name="T30" fmla="*/ 2147483646 w 13866"/>
                <a:gd name="T31" fmla="*/ 2147483646 h 1211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3866" h="12112" extrusionOk="0">
                  <a:moveTo>
                    <a:pt x="6777" y="1"/>
                  </a:moveTo>
                  <a:cubicBezTo>
                    <a:pt x="6538" y="1"/>
                    <a:pt x="6299" y="14"/>
                    <a:pt x="6061" y="40"/>
                  </a:cubicBezTo>
                  <a:cubicBezTo>
                    <a:pt x="5899" y="59"/>
                    <a:pt x="5989" y="300"/>
                    <a:pt x="6113" y="312"/>
                  </a:cubicBezTo>
                  <a:cubicBezTo>
                    <a:pt x="8982" y="563"/>
                    <a:pt x="11936" y="1718"/>
                    <a:pt x="12620" y="4868"/>
                  </a:cubicBezTo>
                  <a:cubicBezTo>
                    <a:pt x="13326" y="8114"/>
                    <a:pt x="10901" y="11034"/>
                    <a:pt x="7741" y="11637"/>
                  </a:cubicBezTo>
                  <a:cubicBezTo>
                    <a:pt x="7365" y="11709"/>
                    <a:pt x="6985" y="11743"/>
                    <a:pt x="6606" y="11743"/>
                  </a:cubicBezTo>
                  <a:cubicBezTo>
                    <a:pt x="3778" y="11743"/>
                    <a:pt x="1014" y="9808"/>
                    <a:pt x="785" y="6834"/>
                  </a:cubicBezTo>
                  <a:cubicBezTo>
                    <a:pt x="555" y="3847"/>
                    <a:pt x="2656" y="811"/>
                    <a:pt x="5730" y="475"/>
                  </a:cubicBezTo>
                  <a:cubicBezTo>
                    <a:pt x="5862" y="460"/>
                    <a:pt x="5763" y="246"/>
                    <a:pt x="5659" y="244"/>
                  </a:cubicBezTo>
                  <a:cubicBezTo>
                    <a:pt x="5626" y="243"/>
                    <a:pt x="5594" y="243"/>
                    <a:pt x="5561" y="243"/>
                  </a:cubicBezTo>
                  <a:cubicBezTo>
                    <a:pt x="2938" y="243"/>
                    <a:pt x="740" y="2849"/>
                    <a:pt x="378" y="5296"/>
                  </a:cubicBezTo>
                  <a:cubicBezTo>
                    <a:pt x="1" y="7847"/>
                    <a:pt x="1097" y="10165"/>
                    <a:pt x="3417" y="11341"/>
                  </a:cubicBezTo>
                  <a:cubicBezTo>
                    <a:pt x="4440" y="11859"/>
                    <a:pt x="5511" y="12112"/>
                    <a:pt x="6571" y="12112"/>
                  </a:cubicBezTo>
                  <a:cubicBezTo>
                    <a:pt x="8042" y="12112"/>
                    <a:pt x="9492" y="11626"/>
                    <a:pt x="10766" y="10691"/>
                  </a:cubicBezTo>
                  <a:cubicBezTo>
                    <a:pt x="12937" y="9099"/>
                    <a:pt x="13866" y="6430"/>
                    <a:pt x="12822" y="3871"/>
                  </a:cubicBezTo>
                  <a:cubicBezTo>
                    <a:pt x="11847" y="1479"/>
                    <a:pt x="9317" y="1"/>
                    <a:pt x="6777" y="1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7" name="Google Shape;132;p2">
              <a:extLst>
                <a:ext uri="{FF2B5EF4-FFF2-40B4-BE49-F238E27FC236}">
                  <a16:creationId xmlns:a16="http://schemas.microsoft.com/office/drawing/2014/main" id="{B0D7765C-6C25-4D1C-A5E7-5759A12738B2}"/>
                </a:ext>
              </a:extLst>
            </p:cNvPr>
            <p:cNvSpPr>
              <a:spLocks/>
            </p:cNvSpPr>
            <p:nvPr/>
          </p:nvSpPr>
          <p:spPr bwMode="auto">
            <a:xfrm>
              <a:off x="6925510" y="360379"/>
              <a:ext cx="905688" cy="259660"/>
            </a:xfrm>
            <a:custGeom>
              <a:avLst/>
              <a:gdLst>
                <a:gd name="T0" fmla="*/ 2147483646 w 20113"/>
                <a:gd name="T1" fmla="*/ 2147483646 h 5930"/>
                <a:gd name="T2" fmla="*/ 2147483646 w 20113"/>
                <a:gd name="T3" fmla="*/ 2147483646 h 5930"/>
                <a:gd name="T4" fmla="*/ 2147483646 w 20113"/>
                <a:gd name="T5" fmla="*/ 2147483646 h 5930"/>
                <a:gd name="T6" fmla="*/ 2147483646 w 20113"/>
                <a:gd name="T7" fmla="*/ 2147483646 h 5930"/>
                <a:gd name="T8" fmla="*/ 2147483646 w 20113"/>
                <a:gd name="T9" fmla="*/ 2147483646 h 5930"/>
                <a:gd name="T10" fmla="*/ 2147483646 w 20113"/>
                <a:gd name="T11" fmla="*/ 2147483646 h 5930"/>
                <a:gd name="T12" fmla="*/ 2147483646 w 20113"/>
                <a:gd name="T13" fmla="*/ 2147483646 h 5930"/>
                <a:gd name="T14" fmla="*/ 2147483646 w 20113"/>
                <a:gd name="T15" fmla="*/ 2147483646 h 5930"/>
                <a:gd name="T16" fmla="*/ 2147483646 w 20113"/>
                <a:gd name="T17" fmla="*/ 2147483646 h 5930"/>
                <a:gd name="T18" fmla="*/ 2147483646 w 20113"/>
                <a:gd name="T19" fmla="*/ 2147483646 h 5930"/>
                <a:gd name="T20" fmla="*/ 2147483646 w 20113"/>
                <a:gd name="T21" fmla="*/ 2147483646 h 5930"/>
                <a:gd name="T22" fmla="*/ 2147483646 w 20113"/>
                <a:gd name="T23" fmla="*/ 2147483646 h 5930"/>
                <a:gd name="T24" fmla="*/ 2147483646 w 20113"/>
                <a:gd name="T25" fmla="*/ 2147483646 h 5930"/>
                <a:gd name="T26" fmla="*/ 2147483646 w 20113"/>
                <a:gd name="T27" fmla="*/ 2147483646 h 5930"/>
                <a:gd name="T28" fmla="*/ 2147483646 w 20113"/>
                <a:gd name="T29" fmla="*/ 2147483646 h 5930"/>
                <a:gd name="T30" fmla="*/ 2147483646 w 20113"/>
                <a:gd name="T31" fmla="*/ 2147483646 h 5930"/>
                <a:gd name="T32" fmla="*/ 2147483646 w 20113"/>
                <a:gd name="T33" fmla="*/ 2147483646 h 5930"/>
                <a:gd name="T34" fmla="*/ 2147483646 w 20113"/>
                <a:gd name="T35" fmla="*/ 2147483646 h 5930"/>
                <a:gd name="T36" fmla="*/ 2147483646 w 20113"/>
                <a:gd name="T37" fmla="*/ 2147483646 h 593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20113" h="5930" extrusionOk="0">
                  <a:moveTo>
                    <a:pt x="16657" y="1"/>
                  </a:moveTo>
                  <a:cubicBezTo>
                    <a:pt x="16439" y="1"/>
                    <a:pt x="16237" y="20"/>
                    <a:pt x="16067" y="60"/>
                  </a:cubicBezTo>
                  <a:cubicBezTo>
                    <a:pt x="15914" y="95"/>
                    <a:pt x="16073" y="324"/>
                    <a:pt x="16180" y="325"/>
                  </a:cubicBezTo>
                  <a:cubicBezTo>
                    <a:pt x="16845" y="330"/>
                    <a:pt x="19241" y="410"/>
                    <a:pt x="18563" y="1628"/>
                  </a:cubicBezTo>
                  <a:cubicBezTo>
                    <a:pt x="18243" y="2202"/>
                    <a:pt x="17451" y="2549"/>
                    <a:pt x="16881" y="2811"/>
                  </a:cubicBezTo>
                  <a:cubicBezTo>
                    <a:pt x="14924" y="3710"/>
                    <a:pt x="12785" y="4282"/>
                    <a:pt x="10682" y="4712"/>
                  </a:cubicBezTo>
                  <a:cubicBezTo>
                    <a:pt x="8818" y="5095"/>
                    <a:pt x="6905" y="5405"/>
                    <a:pt x="5006" y="5541"/>
                  </a:cubicBezTo>
                  <a:cubicBezTo>
                    <a:pt x="4909" y="5547"/>
                    <a:pt x="4759" y="5553"/>
                    <a:pt x="4576" y="5553"/>
                  </a:cubicBezTo>
                  <a:cubicBezTo>
                    <a:pt x="3425" y="5553"/>
                    <a:pt x="955" y="5349"/>
                    <a:pt x="1947" y="4098"/>
                  </a:cubicBezTo>
                  <a:cubicBezTo>
                    <a:pt x="2398" y="3528"/>
                    <a:pt x="3165" y="3113"/>
                    <a:pt x="3797" y="2785"/>
                  </a:cubicBezTo>
                  <a:cubicBezTo>
                    <a:pt x="3898" y="2733"/>
                    <a:pt x="3795" y="2553"/>
                    <a:pt x="3700" y="2553"/>
                  </a:cubicBezTo>
                  <a:cubicBezTo>
                    <a:pt x="3695" y="2553"/>
                    <a:pt x="3691" y="2554"/>
                    <a:pt x="3687" y="2554"/>
                  </a:cubicBezTo>
                  <a:cubicBezTo>
                    <a:pt x="2393" y="2794"/>
                    <a:pt x="1" y="4784"/>
                    <a:pt x="2166" y="5597"/>
                  </a:cubicBezTo>
                  <a:cubicBezTo>
                    <a:pt x="2830" y="5847"/>
                    <a:pt x="3527" y="5929"/>
                    <a:pt x="4229" y="5929"/>
                  </a:cubicBezTo>
                  <a:cubicBezTo>
                    <a:pt x="4872" y="5929"/>
                    <a:pt x="5520" y="5860"/>
                    <a:pt x="6151" y="5786"/>
                  </a:cubicBezTo>
                  <a:cubicBezTo>
                    <a:pt x="7890" y="5584"/>
                    <a:pt x="9624" y="5329"/>
                    <a:pt x="11337" y="4961"/>
                  </a:cubicBezTo>
                  <a:cubicBezTo>
                    <a:pt x="12763" y="4653"/>
                    <a:pt x="14174" y="4268"/>
                    <a:pt x="15547" y="3774"/>
                  </a:cubicBezTo>
                  <a:cubicBezTo>
                    <a:pt x="16593" y="3399"/>
                    <a:pt x="17822" y="2999"/>
                    <a:pt x="18648" y="2205"/>
                  </a:cubicBezTo>
                  <a:cubicBezTo>
                    <a:pt x="20112" y="800"/>
                    <a:pt x="18053" y="1"/>
                    <a:pt x="16657" y="1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8" name="Google Shape;133;p2">
              <a:extLst>
                <a:ext uri="{FF2B5EF4-FFF2-40B4-BE49-F238E27FC236}">
                  <a16:creationId xmlns:a16="http://schemas.microsoft.com/office/drawing/2014/main" id="{074EFFD7-FF40-41EE-AB7F-1F769CD75FC9}"/>
                </a:ext>
              </a:extLst>
            </p:cNvPr>
            <p:cNvSpPr>
              <a:spLocks/>
            </p:cNvSpPr>
            <p:nvPr/>
          </p:nvSpPr>
          <p:spPr bwMode="auto">
            <a:xfrm>
              <a:off x="7368361" y="296401"/>
              <a:ext cx="63222" cy="55523"/>
            </a:xfrm>
            <a:custGeom>
              <a:avLst/>
              <a:gdLst>
                <a:gd name="T0" fmla="*/ 2147483646 w 1404"/>
                <a:gd name="T1" fmla="*/ 2147483646 h 1268"/>
                <a:gd name="T2" fmla="*/ 2147483646 w 1404"/>
                <a:gd name="T3" fmla="*/ 2147483646 h 1268"/>
                <a:gd name="T4" fmla="*/ 2147483646 w 1404"/>
                <a:gd name="T5" fmla="*/ 2147483646 h 1268"/>
                <a:gd name="T6" fmla="*/ 2147483646 w 1404"/>
                <a:gd name="T7" fmla="*/ 2147483646 h 1268"/>
                <a:gd name="T8" fmla="*/ 2147483646 w 1404"/>
                <a:gd name="T9" fmla="*/ 2147483646 h 1268"/>
                <a:gd name="T10" fmla="*/ 2147483646 w 1404"/>
                <a:gd name="T11" fmla="*/ 2147483646 h 1268"/>
                <a:gd name="T12" fmla="*/ 2147483646 w 1404"/>
                <a:gd name="T13" fmla="*/ 0 h 1268"/>
                <a:gd name="T14" fmla="*/ 2147483646 w 1404"/>
                <a:gd name="T15" fmla="*/ 2147483646 h 1268"/>
                <a:gd name="T16" fmla="*/ 2147483646 w 1404"/>
                <a:gd name="T17" fmla="*/ 2147483646 h 1268"/>
                <a:gd name="T18" fmla="*/ 2147483646 w 1404"/>
                <a:gd name="T19" fmla="*/ 2147483646 h 1268"/>
                <a:gd name="T20" fmla="*/ 2147483646 w 1404"/>
                <a:gd name="T21" fmla="*/ 2147483646 h 1268"/>
                <a:gd name="T22" fmla="*/ 2147483646 w 1404"/>
                <a:gd name="T23" fmla="*/ 2147483646 h 1268"/>
                <a:gd name="T24" fmla="*/ 2147483646 w 1404"/>
                <a:gd name="T25" fmla="*/ 2147483646 h 1268"/>
                <a:gd name="T26" fmla="*/ 2147483646 w 1404"/>
                <a:gd name="T27" fmla="*/ 2147483646 h 1268"/>
                <a:gd name="T28" fmla="*/ 2147483646 w 1404"/>
                <a:gd name="T29" fmla="*/ 2147483646 h 1268"/>
                <a:gd name="T30" fmla="*/ 2147483646 w 1404"/>
                <a:gd name="T31" fmla="*/ 2147483646 h 1268"/>
                <a:gd name="T32" fmla="*/ 2147483646 w 1404"/>
                <a:gd name="T33" fmla="*/ 2147483646 h 1268"/>
                <a:gd name="T34" fmla="*/ 2147483646 w 1404"/>
                <a:gd name="T35" fmla="*/ 2147483646 h 1268"/>
                <a:gd name="T36" fmla="*/ 2147483646 w 1404"/>
                <a:gd name="T37" fmla="*/ 2147483646 h 1268"/>
                <a:gd name="T38" fmla="*/ 2147483646 w 1404"/>
                <a:gd name="T39" fmla="*/ 2147483646 h 1268"/>
                <a:gd name="T40" fmla="*/ 2147483646 w 1404"/>
                <a:gd name="T41" fmla="*/ 2147483646 h 1268"/>
                <a:gd name="T42" fmla="*/ 2147483646 w 1404"/>
                <a:gd name="T43" fmla="*/ 2147483646 h 1268"/>
                <a:gd name="T44" fmla="*/ 2147483646 w 1404"/>
                <a:gd name="T45" fmla="*/ 2147483646 h 1268"/>
                <a:gd name="T46" fmla="*/ 2147483646 w 1404"/>
                <a:gd name="T47" fmla="*/ 0 h 12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1404" h="1268" extrusionOk="0">
                  <a:moveTo>
                    <a:pt x="853" y="427"/>
                  </a:moveTo>
                  <a:lnTo>
                    <a:pt x="853" y="427"/>
                  </a:lnTo>
                  <a:cubicBezTo>
                    <a:pt x="853" y="427"/>
                    <a:pt x="859" y="430"/>
                    <a:pt x="873" y="436"/>
                  </a:cubicBezTo>
                  <a:cubicBezTo>
                    <a:pt x="872" y="435"/>
                    <a:pt x="871" y="435"/>
                    <a:pt x="870" y="434"/>
                  </a:cubicBezTo>
                  <a:cubicBezTo>
                    <a:pt x="860" y="430"/>
                    <a:pt x="853" y="427"/>
                    <a:pt x="853" y="427"/>
                  </a:cubicBezTo>
                  <a:close/>
                  <a:moveTo>
                    <a:pt x="486" y="0"/>
                  </a:moveTo>
                  <a:cubicBezTo>
                    <a:pt x="213" y="0"/>
                    <a:pt x="1" y="394"/>
                    <a:pt x="25" y="636"/>
                  </a:cubicBezTo>
                  <a:cubicBezTo>
                    <a:pt x="60" y="1003"/>
                    <a:pt x="440" y="1243"/>
                    <a:pt x="781" y="1266"/>
                  </a:cubicBezTo>
                  <a:cubicBezTo>
                    <a:pt x="797" y="1267"/>
                    <a:pt x="812" y="1267"/>
                    <a:pt x="827" y="1267"/>
                  </a:cubicBezTo>
                  <a:cubicBezTo>
                    <a:pt x="1087" y="1267"/>
                    <a:pt x="1323" y="1108"/>
                    <a:pt x="1360" y="835"/>
                  </a:cubicBezTo>
                  <a:cubicBezTo>
                    <a:pt x="1404" y="523"/>
                    <a:pt x="1159" y="276"/>
                    <a:pt x="871" y="210"/>
                  </a:cubicBezTo>
                  <a:cubicBezTo>
                    <a:pt x="862" y="208"/>
                    <a:pt x="854" y="207"/>
                    <a:pt x="847" y="207"/>
                  </a:cubicBezTo>
                  <a:cubicBezTo>
                    <a:pt x="746" y="207"/>
                    <a:pt x="793" y="399"/>
                    <a:pt x="870" y="434"/>
                  </a:cubicBezTo>
                  <a:cubicBezTo>
                    <a:pt x="894" y="444"/>
                    <a:pt x="936" y="462"/>
                    <a:pt x="946" y="469"/>
                  </a:cubicBezTo>
                  <a:cubicBezTo>
                    <a:pt x="1003" y="507"/>
                    <a:pt x="1041" y="545"/>
                    <a:pt x="1061" y="612"/>
                  </a:cubicBezTo>
                  <a:cubicBezTo>
                    <a:pt x="1079" y="677"/>
                    <a:pt x="1070" y="747"/>
                    <a:pt x="1041" y="806"/>
                  </a:cubicBezTo>
                  <a:cubicBezTo>
                    <a:pt x="984" y="924"/>
                    <a:pt x="872" y="972"/>
                    <a:pt x="753" y="972"/>
                  </a:cubicBezTo>
                  <a:cubicBezTo>
                    <a:pt x="710" y="972"/>
                    <a:pt x="666" y="965"/>
                    <a:pt x="623" y="953"/>
                  </a:cubicBezTo>
                  <a:cubicBezTo>
                    <a:pt x="416" y="896"/>
                    <a:pt x="247" y="740"/>
                    <a:pt x="332" y="516"/>
                  </a:cubicBezTo>
                  <a:cubicBezTo>
                    <a:pt x="396" y="353"/>
                    <a:pt x="615" y="276"/>
                    <a:pt x="618" y="99"/>
                  </a:cubicBezTo>
                  <a:cubicBezTo>
                    <a:pt x="618" y="67"/>
                    <a:pt x="608" y="24"/>
                    <a:pt x="574" y="14"/>
                  </a:cubicBezTo>
                  <a:cubicBezTo>
                    <a:pt x="544" y="5"/>
                    <a:pt x="515" y="0"/>
                    <a:pt x="486" y="0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9" name="Google Shape;134;p2">
              <a:extLst>
                <a:ext uri="{FF2B5EF4-FFF2-40B4-BE49-F238E27FC236}">
                  <a16:creationId xmlns:a16="http://schemas.microsoft.com/office/drawing/2014/main" id="{476453C0-E04E-4078-81BF-3F646B579E53}"/>
                </a:ext>
              </a:extLst>
            </p:cNvPr>
            <p:cNvSpPr>
              <a:spLocks/>
            </p:cNvSpPr>
            <p:nvPr/>
          </p:nvSpPr>
          <p:spPr bwMode="auto">
            <a:xfrm>
              <a:off x="7477926" y="310939"/>
              <a:ext cx="82855" cy="61609"/>
            </a:xfrm>
            <a:custGeom>
              <a:avLst/>
              <a:gdLst>
                <a:gd name="T0" fmla="*/ 2147483646 w 1840"/>
                <a:gd name="T1" fmla="*/ 2147483646 h 1407"/>
                <a:gd name="T2" fmla="*/ 2147483646 w 1840"/>
                <a:gd name="T3" fmla="*/ 2147483646 h 1407"/>
                <a:gd name="T4" fmla="*/ 2147483646 w 1840"/>
                <a:gd name="T5" fmla="*/ 2147483646 h 1407"/>
                <a:gd name="T6" fmla="*/ 2147483646 w 1840"/>
                <a:gd name="T7" fmla="*/ 2147483646 h 1407"/>
                <a:gd name="T8" fmla="*/ 2147483646 w 1840"/>
                <a:gd name="T9" fmla="*/ 2147483646 h 1407"/>
                <a:gd name="T10" fmla="*/ 2147483646 w 1840"/>
                <a:gd name="T11" fmla="*/ 2147483646 h 1407"/>
                <a:gd name="T12" fmla="*/ 2147483646 w 1840"/>
                <a:gd name="T13" fmla="*/ 2147483646 h 1407"/>
                <a:gd name="T14" fmla="*/ 2147483646 w 1840"/>
                <a:gd name="T15" fmla="*/ 2147483646 h 1407"/>
                <a:gd name="T16" fmla="*/ 2147483646 w 1840"/>
                <a:gd name="T17" fmla="*/ 2147483646 h 1407"/>
                <a:gd name="T18" fmla="*/ 2147483646 w 1840"/>
                <a:gd name="T19" fmla="*/ 2147483646 h 1407"/>
                <a:gd name="T20" fmla="*/ 2147483646 w 1840"/>
                <a:gd name="T21" fmla="*/ 2147483646 h 1407"/>
                <a:gd name="T22" fmla="*/ 2147483646 w 1840"/>
                <a:gd name="T23" fmla="*/ 2147483646 h 1407"/>
                <a:gd name="T24" fmla="*/ 2147483646 w 1840"/>
                <a:gd name="T25" fmla="*/ 2147483646 h 1407"/>
                <a:gd name="T26" fmla="*/ 2147483646 w 1840"/>
                <a:gd name="T27" fmla="*/ 2147483646 h 1407"/>
                <a:gd name="T28" fmla="*/ 2147483646 w 1840"/>
                <a:gd name="T29" fmla="*/ 2147483646 h 1407"/>
                <a:gd name="T30" fmla="*/ 2147483646 w 1840"/>
                <a:gd name="T31" fmla="*/ 2147483646 h 140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840" h="1407" extrusionOk="0">
                  <a:moveTo>
                    <a:pt x="493" y="1"/>
                  </a:moveTo>
                  <a:cubicBezTo>
                    <a:pt x="211" y="1"/>
                    <a:pt x="0" y="306"/>
                    <a:pt x="28" y="579"/>
                  </a:cubicBezTo>
                  <a:cubicBezTo>
                    <a:pt x="59" y="897"/>
                    <a:pt x="297" y="1181"/>
                    <a:pt x="580" y="1314"/>
                  </a:cubicBezTo>
                  <a:cubicBezTo>
                    <a:pt x="706" y="1373"/>
                    <a:pt x="855" y="1406"/>
                    <a:pt x="1003" y="1406"/>
                  </a:cubicBezTo>
                  <a:cubicBezTo>
                    <a:pt x="1226" y="1406"/>
                    <a:pt x="1447" y="1331"/>
                    <a:pt x="1587" y="1157"/>
                  </a:cubicBezTo>
                  <a:cubicBezTo>
                    <a:pt x="1840" y="841"/>
                    <a:pt x="1576" y="383"/>
                    <a:pt x="1222" y="290"/>
                  </a:cubicBezTo>
                  <a:cubicBezTo>
                    <a:pt x="1216" y="288"/>
                    <a:pt x="1211" y="287"/>
                    <a:pt x="1206" y="287"/>
                  </a:cubicBezTo>
                  <a:cubicBezTo>
                    <a:pt x="1147" y="287"/>
                    <a:pt x="1170" y="407"/>
                    <a:pt x="1194" y="434"/>
                  </a:cubicBezTo>
                  <a:cubicBezTo>
                    <a:pt x="1298" y="551"/>
                    <a:pt x="1444" y="672"/>
                    <a:pt x="1392" y="845"/>
                  </a:cubicBezTo>
                  <a:cubicBezTo>
                    <a:pt x="1363" y="942"/>
                    <a:pt x="1279" y="1012"/>
                    <a:pt x="1193" y="1054"/>
                  </a:cubicBezTo>
                  <a:cubicBezTo>
                    <a:pt x="1109" y="1096"/>
                    <a:pt x="1014" y="1117"/>
                    <a:pt x="919" y="1117"/>
                  </a:cubicBezTo>
                  <a:cubicBezTo>
                    <a:pt x="765" y="1117"/>
                    <a:pt x="610" y="1064"/>
                    <a:pt x="496" y="966"/>
                  </a:cubicBezTo>
                  <a:cubicBezTo>
                    <a:pt x="366" y="853"/>
                    <a:pt x="264" y="666"/>
                    <a:pt x="315" y="491"/>
                  </a:cubicBezTo>
                  <a:cubicBezTo>
                    <a:pt x="368" y="303"/>
                    <a:pt x="567" y="308"/>
                    <a:pt x="650" y="166"/>
                  </a:cubicBezTo>
                  <a:cubicBezTo>
                    <a:pt x="679" y="116"/>
                    <a:pt x="664" y="33"/>
                    <a:pt x="603" y="16"/>
                  </a:cubicBezTo>
                  <a:cubicBezTo>
                    <a:pt x="565" y="6"/>
                    <a:pt x="528" y="1"/>
                    <a:pt x="493" y="1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0" name="Google Shape;135;p2">
              <a:extLst>
                <a:ext uri="{FF2B5EF4-FFF2-40B4-BE49-F238E27FC236}">
                  <a16:creationId xmlns:a16="http://schemas.microsoft.com/office/drawing/2014/main" id="{02AA4374-3D28-4052-AB45-75D2BC3EF35B}"/>
                </a:ext>
              </a:extLst>
            </p:cNvPr>
            <p:cNvSpPr>
              <a:spLocks/>
            </p:cNvSpPr>
            <p:nvPr/>
          </p:nvSpPr>
          <p:spPr bwMode="auto">
            <a:xfrm>
              <a:off x="7504540" y="416781"/>
              <a:ext cx="57999" cy="46590"/>
            </a:xfrm>
            <a:custGeom>
              <a:avLst/>
              <a:gdLst>
                <a:gd name="T0" fmla="*/ 2147483646 w 1288"/>
                <a:gd name="T1" fmla="*/ 0 h 1064"/>
                <a:gd name="T2" fmla="*/ 2147483646 w 1288"/>
                <a:gd name="T3" fmla="*/ 2147483646 h 1064"/>
                <a:gd name="T4" fmla="*/ 2147483646 w 1288"/>
                <a:gd name="T5" fmla="*/ 2147483646 h 1064"/>
                <a:gd name="T6" fmla="*/ 2147483646 w 1288"/>
                <a:gd name="T7" fmla="*/ 2147483646 h 1064"/>
                <a:gd name="T8" fmla="*/ 2147483646 w 1288"/>
                <a:gd name="T9" fmla="*/ 2147483646 h 1064"/>
                <a:gd name="T10" fmla="*/ 2147483646 w 1288"/>
                <a:gd name="T11" fmla="*/ 2147483646 h 1064"/>
                <a:gd name="T12" fmla="*/ 2147483646 w 1288"/>
                <a:gd name="T13" fmla="*/ 2147483646 h 1064"/>
                <a:gd name="T14" fmla="*/ 2147483646 w 1288"/>
                <a:gd name="T15" fmla="*/ 2147483646 h 1064"/>
                <a:gd name="T16" fmla="*/ 2147483646 w 1288"/>
                <a:gd name="T17" fmla="*/ 2147483646 h 1064"/>
                <a:gd name="T18" fmla="*/ 2147483646 w 1288"/>
                <a:gd name="T19" fmla="*/ 2147483646 h 1064"/>
                <a:gd name="T20" fmla="*/ 2147483646 w 1288"/>
                <a:gd name="T21" fmla="*/ 2147483646 h 1064"/>
                <a:gd name="T22" fmla="*/ 2147483646 w 1288"/>
                <a:gd name="T23" fmla="*/ 2147483646 h 1064"/>
                <a:gd name="T24" fmla="*/ 2147483646 w 1288"/>
                <a:gd name="T25" fmla="*/ 2147483646 h 1064"/>
                <a:gd name="T26" fmla="*/ 2147483646 w 1288"/>
                <a:gd name="T27" fmla="*/ 0 h 106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288" h="1064" extrusionOk="0">
                  <a:moveTo>
                    <a:pt x="371" y="0"/>
                  </a:moveTo>
                  <a:cubicBezTo>
                    <a:pt x="166" y="0"/>
                    <a:pt x="22" y="154"/>
                    <a:pt x="11" y="383"/>
                  </a:cubicBezTo>
                  <a:cubicBezTo>
                    <a:pt x="1" y="620"/>
                    <a:pt x="135" y="869"/>
                    <a:pt x="342" y="984"/>
                  </a:cubicBezTo>
                  <a:cubicBezTo>
                    <a:pt x="436" y="1037"/>
                    <a:pt x="550" y="1064"/>
                    <a:pt x="666" y="1064"/>
                  </a:cubicBezTo>
                  <a:cubicBezTo>
                    <a:pt x="826" y="1064"/>
                    <a:pt x="988" y="1011"/>
                    <a:pt x="1097" y="902"/>
                  </a:cubicBezTo>
                  <a:cubicBezTo>
                    <a:pt x="1288" y="711"/>
                    <a:pt x="1163" y="430"/>
                    <a:pt x="948" y="322"/>
                  </a:cubicBezTo>
                  <a:cubicBezTo>
                    <a:pt x="943" y="320"/>
                    <a:pt x="938" y="318"/>
                    <a:pt x="933" y="318"/>
                  </a:cubicBezTo>
                  <a:cubicBezTo>
                    <a:pt x="896" y="318"/>
                    <a:pt x="896" y="408"/>
                    <a:pt x="912" y="429"/>
                  </a:cubicBezTo>
                  <a:cubicBezTo>
                    <a:pt x="1046" y="605"/>
                    <a:pt x="962" y="725"/>
                    <a:pt x="768" y="786"/>
                  </a:cubicBezTo>
                  <a:cubicBezTo>
                    <a:pt x="711" y="804"/>
                    <a:pt x="648" y="815"/>
                    <a:pt x="585" y="815"/>
                  </a:cubicBezTo>
                  <a:cubicBezTo>
                    <a:pt x="491" y="815"/>
                    <a:pt x="398" y="791"/>
                    <a:pt x="329" y="729"/>
                  </a:cubicBezTo>
                  <a:cubicBezTo>
                    <a:pt x="103" y="527"/>
                    <a:pt x="218" y="201"/>
                    <a:pt x="490" y="134"/>
                  </a:cubicBezTo>
                  <a:cubicBezTo>
                    <a:pt x="531" y="124"/>
                    <a:pt x="525" y="25"/>
                    <a:pt x="486" y="16"/>
                  </a:cubicBezTo>
                  <a:cubicBezTo>
                    <a:pt x="446" y="5"/>
                    <a:pt x="408" y="0"/>
                    <a:pt x="371" y="0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131" name="Google Shape;136;p2">
            <a:extLst>
              <a:ext uri="{FF2B5EF4-FFF2-40B4-BE49-F238E27FC236}">
                <a16:creationId xmlns:a16="http://schemas.microsoft.com/office/drawing/2014/main" id="{9F17853C-A545-471A-A754-9AE6834BAE75}"/>
              </a:ext>
            </a:extLst>
          </p:cNvPr>
          <p:cNvSpPr/>
          <p:nvPr/>
        </p:nvSpPr>
        <p:spPr>
          <a:xfrm>
            <a:off x="7519988" y="4060825"/>
            <a:ext cx="250825" cy="241300"/>
          </a:xfrm>
          <a:custGeom>
            <a:avLst/>
            <a:gdLst/>
            <a:ahLst/>
            <a:cxnLst/>
            <a:rect l="l" t="t" r="r" b="b"/>
            <a:pathLst>
              <a:path w="7168" h="5198" extrusionOk="0">
                <a:moveTo>
                  <a:pt x="5467" y="1"/>
                </a:moveTo>
                <a:cubicBezTo>
                  <a:pt x="4475" y="1"/>
                  <a:pt x="3844" y="1080"/>
                  <a:pt x="3880" y="2028"/>
                </a:cubicBezTo>
                <a:cubicBezTo>
                  <a:pt x="3880" y="2028"/>
                  <a:pt x="2956" y="1084"/>
                  <a:pt x="2052" y="1084"/>
                </a:cubicBezTo>
                <a:cubicBezTo>
                  <a:pt x="1687" y="1084"/>
                  <a:pt x="1324" y="1239"/>
                  <a:pt x="1027" y="1673"/>
                </a:cubicBezTo>
                <a:cubicBezTo>
                  <a:pt x="0" y="3177"/>
                  <a:pt x="1781" y="4285"/>
                  <a:pt x="2889" y="4684"/>
                </a:cubicBezTo>
                <a:cubicBezTo>
                  <a:pt x="3998" y="5079"/>
                  <a:pt x="4988" y="5198"/>
                  <a:pt x="4988" y="5198"/>
                </a:cubicBezTo>
                <a:cubicBezTo>
                  <a:pt x="4988" y="5198"/>
                  <a:pt x="6110" y="3941"/>
                  <a:pt x="6708" y="2423"/>
                </a:cubicBezTo>
                <a:cubicBezTo>
                  <a:pt x="7168" y="1258"/>
                  <a:pt x="6843" y="129"/>
                  <a:pt x="5600" y="7"/>
                </a:cubicBezTo>
                <a:cubicBezTo>
                  <a:pt x="5555" y="3"/>
                  <a:pt x="5511" y="1"/>
                  <a:pt x="5467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 algn="ctr" eaLnBrk="1" hangingPunct="1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132" name="Google Shape;137;p2">
            <a:extLst>
              <a:ext uri="{FF2B5EF4-FFF2-40B4-BE49-F238E27FC236}">
                <a16:creationId xmlns:a16="http://schemas.microsoft.com/office/drawing/2014/main" id="{3725C16B-9935-422F-A2DE-DCE3800C6455}"/>
              </a:ext>
            </a:extLst>
          </p:cNvPr>
          <p:cNvSpPr>
            <a:spLocks/>
          </p:cNvSpPr>
          <p:nvPr/>
        </p:nvSpPr>
        <p:spPr bwMode="auto">
          <a:xfrm>
            <a:off x="6637338" y="5646738"/>
            <a:ext cx="250825" cy="328612"/>
          </a:xfrm>
          <a:custGeom>
            <a:avLst/>
            <a:gdLst>
              <a:gd name="T0" fmla="*/ 2147483646 w 6432"/>
              <a:gd name="T1" fmla="*/ 2147483646 h 6358"/>
              <a:gd name="T2" fmla="*/ 2147483646 w 6432"/>
              <a:gd name="T3" fmla="*/ 2147483646 h 6358"/>
              <a:gd name="T4" fmla="*/ 2147483646 w 6432"/>
              <a:gd name="T5" fmla="*/ 2147483646 h 6358"/>
              <a:gd name="T6" fmla="*/ 2147483646 w 6432"/>
              <a:gd name="T7" fmla="*/ 2147483646 h 6358"/>
              <a:gd name="T8" fmla="*/ 2147483646 w 6432"/>
              <a:gd name="T9" fmla="*/ 2147483646 h 6358"/>
              <a:gd name="T10" fmla="*/ 2147483646 w 6432"/>
              <a:gd name="T11" fmla="*/ 2147483646 h 6358"/>
              <a:gd name="T12" fmla="*/ 2147483646 w 6432"/>
              <a:gd name="T13" fmla="*/ 2147483646 h 6358"/>
              <a:gd name="T14" fmla="*/ 2147483646 w 6432"/>
              <a:gd name="T15" fmla="*/ 2147483646 h 6358"/>
              <a:gd name="T16" fmla="*/ 2147483646 w 6432"/>
              <a:gd name="T17" fmla="*/ 2147483646 h 6358"/>
              <a:gd name="T18" fmla="*/ 2147483646 w 6432"/>
              <a:gd name="T19" fmla="*/ 2147483646 h 6358"/>
              <a:gd name="T20" fmla="*/ 2147483646 w 6432"/>
              <a:gd name="T21" fmla="*/ 2147483646 h 6358"/>
              <a:gd name="T22" fmla="*/ 2147483646 w 6432"/>
              <a:gd name="T23" fmla="*/ 2147483646 h 6358"/>
              <a:gd name="T24" fmla="*/ 2147483646 w 6432"/>
              <a:gd name="T25" fmla="*/ 2147483646 h 6358"/>
              <a:gd name="T26" fmla="*/ 2147483646 w 6432"/>
              <a:gd name="T27" fmla="*/ 2147483646 h 6358"/>
              <a:gd name="T28" fmla="*/ 2147483646 w 6432"/>
              <a:gd name="T29" fmla="*/ 2147483646 h 6358"/>
              <a:gd name="T30" fmla="*/ 2147483646 w 6432"/>
              <a:gd name="T31" fmla="*/ 2147483646 h 6358"/>
              <a:gd name="T32" fmla="*/ 2147483646 w 6432"/>
              <a:gd name="T33" fmla="*/ 2147483646 h 6358"/>
              <a:gd name="T34" fmla="*/ 2147483646 w 6432"/>
              <a:gd name="T35" fmla="*/ 2147483646 h 6358"/>
              <a:gd name="T36" fmla="*/ 2147483646 w 6432"/>
              <a:gd name="T37" fmla="*/ 2147483646 h 6358"/>
              <a:gd name="T38" fmla="*/ 2147483646 w 6432"/>
              <a:gd name="T39" fmla="*/ 2147483646 h 6358"/>
              <a:gd name="T40" fmla="*/ 2147483646 w 6432"/>
              <a:gd name="T41" fmla="*/ 2147483646 h 6358"/>
              <a:gd name="T42" fmla="*/ 2147483646 w 6432"/>
              <a:gd name="T43" fmla="*/ 2147483646 h 6358"/>
              <a:gd name="T44" fmla="*/ 2147483646 w 6432"/>
              <a:gd name="T45" fmla="*/ 2147483646 h 6358"/>
              <a:gd name="T46" fmla="*/ 2147483646 w 6432"/>
              <a:gd name="T47" fmla="*/ 2147483646 h 6358"/>
              <a:gd name="T48" fmla="*/ 2147483646 w 6432"/>
              <a:gd name="T49" fmla="*/ 2147483646 h 6358"/>
              <a:gd name="T50" fmla="*/ 2147483646 w 6432"/>
              <a:gd name="T51" fmla="*/ 2147483646 h 6358"/>
              <a:gd name="T52" fmla="*/ 2147483646 w 6432"/>
              <a:gd name="T53" fmla="*/ 2147483646 h 6358"/>
              <a:gd name="T54" fmla="*/ 2147483646 w 6432"/>
              <a:gd name="T55" fmla="*/ 2147483646 h 6358"/>
              <a:gd name="T56" fmla="*/ 2147483646 w 6432"/>
              <a:gd name="T57" fmla="*/ 2147483646 h 6358"/>
              <a:gd name="T58" fmla="*/ 2147483646 w 6432"/>
              <a:gd name="T59" fmla="*/ 2147483646 h 6358"/>
              <a:gd name="T60" fmla="*/ 2147483646 w 6432"/>
              <a:gd name="T61" fmla="*/ 0 h 6358"/>
              <a:gd name="T62" fmla="*/ 2147483646 w 6432"/>
              <a:gd name="T63" fmla="*/ 2147483646 h 6358"/>
              <a:gd name="T64" fmla="*/ 2147483646 w 6432"/>
              <a:gd name="T65" fmla="*/ 2147483646 h 6358"/>
              <a:gd name="T66" fmla="*/ 2147483646 w 6432"/>
              <a:gd name="T67" fmla="*/ 2147483646 h 6358"/>
              <a:gd name="T68" fmla="*/ 2147483646 w 6432"/>
              <a:gd name="T69" fmla="*/ 2147483646 h 6358"/>
              <a:gd name="T70" fmla="*/ 2147483646 w 6432"/>
              <a:gd name="T71" fmla="*/ 2147483646 h 6358"/>
              <a:gd name="T72" fmla="*/ 2147483646 w 6432"/>
              <a:gd name="T73" fmla="*/ 2147483646 h 6358"/>
              <a:gd name="T74" fmla="*/ 2147483646 w 6432"/>
              <a:gd name="T75" fmla="*/ 2147483646 h 6358"/>
              <a:gd name="T76" fmla="*/ 2147483646 w 6432"/>
              <a:gd name="T77" fmla="*/ 2147483646 h 6358"/>
              <a:gd name="T78" fmla="*/ 2147483646 w 6432"/>
              <a:gd name="T79" fmla="*/ 2147483646 h 6358"/>
              <a:gd name="T80" fmla="*/ 2147483646 w 6432"/>
              <a:gd name="T81" fmla="*/ 2147483646 h 6358"/>
              <a:gd name="T82" fmla="*/ 2147483646 w 6432"/>
              <a:gd name="T83" fmla="*/ 2147483646 h 6358"/>
              <a:gd name="T84" fmla="*/ 2147483646 w 6432"/>
              <a:gd name="T85" fmla="*/ 2147483646 h 6358"/>
              <a:gd name="T86" fmla="*/ 2147483646 w 6432"/>
              <a:gd name="T87" fmla="*/ 2147483646 h 6358"/>
              <a:gd name="T88" fmla="*/ 2147483646 w 6432"/>
              <a:gd name="T89" fmla="*/ 2147483646 h 6358"/>
              <a:gd name="T90" fmla="*/ 2147483646 w 6432"/>
              <a:gd name="T91" fmla="*/ 2147483646 h 6358"/>
              <a:gd name="T92" fmla="*/ 2147483646 w 6432"/>
              <a:gd name="T93" fmla="*/ 2147483646 h 6358"/>
              <a:gd name="T94" fmla="*/ 2147483646 w 6432"/>
              <a:gd name="T95" fmla="*/ 2147483646 h 6358"/>
              <a:gd name="T96" fmla="*/ 2147483646 w 6432"/>
              <a:gd name="T97" fmla="*/ 2147483646 h 6358"/>
              <a:gd name="T98" fmla="*/ 2147483646 w 6432"/>
              <a:gd name="T99" fmla="*/ 2147483646 h 6358"/>
              <a:gd name="T100" fmla="*/ 2147483646 w 6432"/>
              <a:gd name="T101" fmla="*/ 2147483646 h 6358"/>
              <a:gd name="T102" fmla="*/ 2147483646 w 6432"/>
              <a:gd name="T103" fmla="*/ 2147483646 h 6358"/>
              <a:gd name="T104" fmla="*/ 2147483646 w 6432"/>
              <a:gd name="T105" fmla="*/ 2147483646 h 6358"/>
              <a:gd name="T106" fmla="*/ 2147483646 w 6432"/>
              <a:gd name="T107" fmla="*/ 0 h 6358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/>
          </a:p>
        </p:txBody>
      </p:sp>
      <p:sp>
        <p:nvSpPr>
          <p:cNvPr id="133" name="Google Shape;138;p2">
            <a:extLst>
              <a:ext uri="{FF2B5EF4-FFF2-40B4-BE49-F238E27FC236}">
                <a16:creationId xmlns:a16="http://schemas.microsoft.com/office/drawing/2014/main" id="{B2E08261-9EFC-4E10-8DEA-575B70EB498F}"/>
              </a:ext>
            </a:extLst>
          </p:cNvPr>
          <p:cNvSpPr>
            <a:spLocks/>
          </p:cNvSpPr>
          <p:nvPr/>
        </p:nvSpPr>
        <p:spPr bwMode="auto">
          <a:xfrm>
            <a:off x="6259513" y="6211888"/>
            <a:ext cx="268287" cy="322262"/>
          </a:xfrm>
          <a:custGeom>
            <a:avLst/>
            <a:gdLst>
              <a:gd name="T0" fmla="*/ 2147483646 w 6134"/>
              <a:gd name="T1" fmla="*/ 0 h 5549"/>
              <a:gd name="T2" fmla="*/ 2147483646 w 6134"/>
              <a:gd name="T3" fmla="*/ 2147483646 h 5549"/>
              <a:gd name="T4" fmla="*/ 2147483646 w 6134"/>
              <a:gd name="T5" fmla="*/ 2147483646 h 5549"/>
              <a:gd name="T6" fmla="*/ 2147483646 w 6134"/>
              <a:gd name="T7" fmla="*/ 2147483646 h 5549"/>
              <a:gd name="T8" fmla="*/ 2147483646 w 6134"/>
              <a:gd name="T9" fmla="*/ 2147483646 h 5549"/>
              <a:gd name="T10" fmla="*/ 2147483646 w 6134"/>
              <a:gd name="T11" fmla="*/ 2147483646 h 5549"/>
              <a:gd name="T12" fmla="*/ 2147483646 w 6134"/>
              <a:gd name="T13" fmla="*/ 2147483646 h 5549"/>
              <a:gd name="T14" fmla="*/ 2147483646 w 6134"/>
              <a:gd name="T15" fmla="*/ 2147483646 h 5549"/>
              <a:gd name="T16" fmla="*/ 2147483646 w 6134"/>
              <a:gd name="T17" fmla="*/ 2147483646 h 5549"/>
              <a:gd name="T18" fmla="*/ 2147483646 w 6134"/>
              <a:gd name="T19" fmla="*/ 2147483646 h 5549"/>
              <a:gd name="T20" fmla="*/ 2147483646 w 6134"/>
              <a:gd name="T21" fmla="*/ 2147483646 h 5549"/>
              <a:gd name="T22" fmla="*/ 2147483646 w 6134"/>
              <a:gd name="T23" fmla="*/ 2147483646 h 5549"/>
              <a:gd name="T24" fmla="*/ 2147483646 w 6134"/>
              <a:gd name="T25" fmla="*/ 2147483646 h 5549"/>
              <a:gd name="T26" fmla="*/ 2147483646 w 6134"/>
              <a:gd name="T27" fmla="*/ 2147483646 h 5549"/>
              <a:gd name="T28" fmla="*/ 2147483646 w 6134"/>
              <a:gd name="T29" fmla="*/ 2147483646 h 5549"/>
              <a:gd name="T30" fmla="*/ 2147483646 w 6134"/>
              <a:gd name="T31" fmla="*/ 2147483646 h 5549"/>
              <a:gd name="T32" fmla="*/ 2147483646 w 6134"/>
              <a:gd name="T33" fmla="*/ 2147483646 h 5549"/>
              <a:gd name="T34" fmla="*/ 2147483646 w 6134"/>
              <a:gd name="T35" fmla="*/ 2147483646 h 5549"/>
              <a:gd name="T36" fmla="*/ 2147483646 w 6134"/>
              <a:gd name="T37" fmla="*/ 2147483646 h 5549"/>
              <a:gd name="T38" fmla="*/ 2147483646 w 6134"/>
              <a:gd name="T39" fmla="*/ 2147483646 h 5549"/>
              <a:gd name="T40" fmla="*/ 2147483646 w 6134"/>
              <a:gd name="T41" fmla="*/ 2147483646 h 5549"/>
              <a:gd name="T42" fmla="*/ 2147483646 w 6134"/>
              <a:gd name="T43" fmla="*/ 2147483646 h 5549"/>
              <a:gd name="T44" fmla="*/ 2147483646 w 6134"/>
              <a:gd name="T45" fmla="*/ 2147483646 h 5549"/>
              <a:gd name="T46" fmla="*/ 2147483646 w 6134"/>
              <a:gd name="T47" fmla="*/ 2147483646 h 5549"/>
              <a:gd name="T48" fmla="*/ 2147483646 w 6134"/>
              <a:gd name="T49" fmla="*/ 2147483646 h 5549"/>
              <a:gd name="T50" fmla="*/ 2147483646 w 6134"/>
              <a:gd name="T51" fmla="*/ 2147483646 h 5549"/>
              <a:gd name="T52" fmla="*/ 2147483646 w 6134"/>
              <a:gd name="T53" fmla="*/ 2147483646 h 5549"/>
              <a:gd name="T54" fmla="*/ 2147483646 w 6134"/>
              <a:gd name="T55" fmla="*/ 2147483646 h 5549"/>
              <a:gd name="T56" fmla="*/ 2147483646 w 6134"/>
              <a:gd name="T57" fmla="*/ 2147483646 h 5549"/>
              <a:gd name="T58" fmla="*/ 2147483646 w 6134"/>
              <a:gd name="T59" fmla="*/ 2147483646 h 5549"/>
              <a:gd name="T60" fmla="*/ 2147483646 w 6134"/>
              <a:gd name="T61" fmla="*/ 2147483646 h 5549"/>
              <a:gd name="T62" fmla="*/ 2147483646 w 6134"/>
              <a:gd name="T63" fmla="*/ 2147483646 h 5549"/>
              <a:gd name="T64" fmla="*/ 2147483646 w 6134"/>
              <a:gd name="T65" fmla="*/ 2147483646 h 5549"/>
              <a:gd name="T66" fmla="*/ 2147483646 w 6134"/>
              <a:gd name="T67" fmla="*/ 2147483646 h 5549"/>
              <a:gd name="T68" fmla="*/ 2147483646 w 6134"/>
              <a:gd name="T69" fmla="*/ 2147483646 h 5549"/>
              <a:gd name="T70" fmla="*/ 2147483646 w 6134"/>
              <a:gd name="T71" fmla="*/ 0 h 5549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6134" h="5549" extrusionOk="0">
                <a:moveTo>
                  <a:pt x="4706" y="0"/>
                </a:moveTo>
                <a:cubicBezTo>
                  <a:pt x="4450" y="0"/>
                  <a:pt x="4175" y="126"/>
                  <a:pt x="3954" y="286"/>
                </a:cubicBezTo>
                <a:cubicBezTo>
                  <a:pt x="3480" y="625"/>
                  <a:pt x="3307" y="1238"/>
                  <a:pt x="3222" y="1799"/>
                </a:cubicBezTo>
                <a:cubicBezTo>
                  <a:pt x="3245" y="1594"/>
                  <a:pt x="2891" y="952"/>
                  <a:pt x="2798" y="765"/>
                </a:cubicBezTo>
                <a:cubicBezTo>
                  <a:pt x="2660" y="485"/>
                  <a:pt x="2454" y="296"/>
                  <a:pt x="2159" y="150"/>
                </a:cubicBezTo>
                <a:cubicBezTo>
                  <a:pt x="1994" y="67"/>
                  <a:pt x="1803" y="12"/>
                  <a:pt x="1619" y="12"/>
                </a:cubicBezTo>
                <a:cubicBezTo>
                  <a:pt x="1468" y="12"/>
                  <a:pt x="1323" y="49"/>
                  <a:pt x="1200" y="137"/>
                </a:cubicBezTo>
                <a:cubicBezTo>
                  <a:pt x="970" y="303"/>
                  <a:pt x="885" y="610"/>
                  <a:pt x="899" y="894"/>
                </a:cubicBezTo>
                <a:cubicBezTo>
                  <a:pt x="929" y="1495"/>
                  <a:pt x="1386" y="2050"/>
                  <a:pt x="1970" y="2195"/>
                </a:cubicBezTo>
                <a:cubicBezTo>
                  <a:pt x="1362" y="2215"/>
                  <a:pt x="787" y="2330"/>
                  <a:pt x="321" y="2722"/>
                </a:cubicBezTo>
                <a:cubicBezTo>
                  <a:pt x="227" y="2803"/>
                  <a:pt x="88" y="2986"/>
                  <a:pt x="61" y="3117"/>
                </a:cubicBezTo>
                <a:cubicBezTo>
                  <a:pt x="0" y="3385"/>
                  <a:pt x="61" y="3678"/>
                  <a:pt x="274" y="3854"/>
                </a:cubicBezTo>
                <a:cubicBezTo>
                  <a:pt x="487" y="4026"/>
                  <a:pt x="774" y="4084"/>
                  <a:pt x="1047" y="4090"/>
                </a:cubicBezTo>
                <a:cubicBezTo>
                  <a:pt x="1069" y="4091"/>
                  <a:pt x="1090" y="4091"/>
                  <a:pt x="1111" y="4091"/>
                </a:cubicBezTo>
                <a:cubicBezTo>
                  <a:pt x="1347" y="4091"/>
                  <a:pt x="1582" y="4054"/>
                  <a:pt x="1808" y="3986"/>
                </a:cubicBezTo>
                <a:cubicBezTo>
                  <a:pt x="2044" y="3915"/>
                  <a:pt x="2247" y="3763"/>
                  <a:pt x="2470" y="3689"/>
                </a:cubicBezTo>
                <a:cubicBezTo>
                  <a:pt x="2359" y="3982"/>
                  <a:pt x="2267" y="4263"/>
                  <a:pt x="2257" y="4581"/>
                </a:cubicBezTo>
                <a:cubicBezTo>
                  <a:pt x="2251" y="4851"/>
                  <a:pt x="2339" y="5138"/>
                  <a:pt x="2545" y="5324"/>
                </a:cubicBezTo>
                <a:cubicBezTo>
                  <a:pt x="2713" y="5474"/>
                  <a:pt x="2935" y="5548"/>
                  <a:pt x="3156" y="5548"/>
                </a:cubicBezTo>
                <a:cubicBezTo>
                  <a:pt x="3259" y="5548"/>
                  <a:pt x="3362" y="5532"/>
                  <a:pt x="3460" y="5500"/>
                </a:cubicBezTo>
                <a:cubicBezTo>
                  <a:pt x="3562" y="5466"/>
                  <a:pt x="3663" y="5416"/>
                  <a:pt x="3747" y="5351"/>
                </a:cubicBezTo>
                <a:cubicBezTo>
                  <a:pt x="3950" y="5193"/>
                  <a:pt x="4068" y="4939"/>
                  <a:pt x="4099" y="4686"/>
                </a:cubicBezTo>
                <a:cubicBezTo>
                  <a:pt x="4126" y="4469"/>
                  <a:pt x="4092" y="4253"/>
                  <a:pt x="4031" y="4047"/>
                </a:cubicBezTo>
                <a:cubicBezTo>
                  <a:pt x="3974" y="3861"/>
                  <a:pt x="3923" y="3685"/>
                  <a:pt x="3822" y="3510"/>
                </a:cubicBezTo>
                <a:cubicBezTo>
                  <a:pt x="4221" y="3763"/>
                  <a:pt x="4508" y="4104"/>
                  <a:pt x="5008" y="4141"/>
                </a:cubicBezTo>
                <a:cubicBezTo>
                  <a:pt x="5038" y="4144"/>
                  <a:pt x="5068" y="4145"/>
                  <a:pt x="5098" y="4145"/>
                </a:cubicBezTo>
                <a:cubicBezTo>
                  <a:pt x="5465" y="4145"/>
                  <a:pt x="5814" y="3974"/>
                  <a:pt x="5961" y="3617"/>
                </a:cubicBezTo>
                <a:cubicBezTo>
                  <a:pt x="6133" y="3202"/>
                  <a:pt x="5931" y="2671"/>
                  <a:pt x="5525" y="2479"/>
                </a:cubicBezTo>
                <a:cubicBezTo>
                  <a:pt x="5383" y="2415"/>
                  <a:pt x="5227" y="2384"/>
                  <a:pt x="5073" y="2357"/>
                </a:cubicBezTo>
                <a:cubicBezTo>
                  <a:pt x="4903" y="2326"/>
                  <a:pt x="4731" y="2296"/>
                  <a:pt x="4562" y="2266"/>
                </a:cubicBezTo>
                <a:cubicBezTo>
                  <a:pt x="5029" y="1995"/>
                  <a:pt x="5349" y="1492"/>
                  <a:pt x="5400" y="955"/>
                </a:cubicBezTo>
                <a:cubicBezTo>
                  <a:pt x="5417" y="755"/>
                  <a:pt x="5397" y="546"/>
                  <a:pt x="5299" y="370"/>
                </a:cubicBezTo>
                <a:cubicBezTo>
                  <a:pt x="5152" y="101"/>
                  <a:pt x="4936" y="0"/>
                  <a:pt x="470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/>
          </a:p>
        </p:txBody>
      </p:sp>
      <p:sp>
        <p:nvSpPr>
          <p:cNvPr id="134" name="Google Shape;139;p2">
            <a:extLst>
              <a:ext uri="{FF2B5EF4-FFF2-40B4-BE49-F238E27FC236}">
                <a16:creationId xmlns:a16="http://schemas.microsoft.com/office/drawing/2014/main" id="{8825EA3C-7D80-444B-8287-C5037AE3DED4}"/>
              </a:ext>
            </a:extLst>
          </p:cNvPr>
          <p:cNvSpPr>
            <a:spLocks/>
          </p:cNvSpPr>
          <p:nvPr/>
        </p:nvSpPr>
        <p:spPr bwMode="auto">
          <a:xfrm>
            <a:off x="5648325" y="554038"/>
            <a:ext cx="250825" cy="330200"/>
          </a:xfrm>
          <a:custGeom>
            <a:avLst/>
            <a:gdLst>
              <a:gd name="T0" fmla="*/ 2147483646 w 6432"/>
              <a:gd name="T1" fmla="*/ 2147483646 h 6358"/>
              <a:gd name="T2" fmla="*/ 2147483646 w 6432"/>
              <a:gd name="T3" fmla="*/ 2147483646 h 6358"/>
              <a:gd name="T4" fmla="*/ 2147483646 w 6432"/>
              <a:gd name="T5" fmla="*/ 2147483646 h 6358"/>
              <a:gd name="T6" fmla="*/ 2147483646 w 6432"/>
              <a:gd name="T7" fmla="*/ 2147483646 h 6358"/>
              <a:gd name="T8" fmla="*/ 2147483646 w 6432"/>
              <a:gd name="T9" fmla="*/ 2147483646 h 6358"/>
              <a:gd name="T10" fmla="*/ 2147483646 w 6432"/>
              <a:gd name="T11" fmla="*/ 2147483646 h 6358"/>
              <a:gd name="T12" fmla="*/ 2147483646 w 6432"/>
              <a:gd name="T13" fmla="*/ 2147483646 h 6358"/>
              <a:gd name="T14" fmla="*/ 2147483646 w 6432"/>
              <a:gd name="T15" fmla="*/ 2147483646 h 6358"/>
              <a:gd name="T16" fmla="*/ 2147483646 w 6432"/>
              <a:gd name="T17" fmla="*/ 2147483646 h 6358"/>
              <a:gd name="T18" fmla="*/ 2147483646 w 6432"/>
              <a:gd name="T19" fmla="*/ 2147483646 h 6358"/>
              <a:gd name="T20" fmla="*/ 2147483646 w 6432"/>
              <a:gd name="T21" fmla="*/ 2147483646 h 6358"/>
              <a:gd name="T22" fmla="*/ 2147483646 w 6432"/>
              <a:gd name="T23" fmla="*/ 2147483646 h 6358"/>
              <a:gd name="T24" fmla="*/ 2147483646 w 6432"/>
              <a:gd name="T25" fmla="*/ 2147483646 h 6358"/>
              <a:gd name="T26" fmla="*/ 2147483646 w 6432"/>
              <a:gd name="T27" fmla="*/ 2147483646 h 6358"/>
              <a:gd name="T28" fmla="*/ 2147483646 w 6432"/>
              <a:gd name="T29" fmla="*/ 2147483646 h 6358"/>
              <a:gd name="T30" fmla="*/ 2147483646 w 6432"/>
              <a:gd name="T31" fmla="*/ 2147483646 h 6358"/>
              <a:gd name="T32" fmla="*/ 2147483646 w 6432"/>
              <a:gd name="T33" fmla="*/ 2147483646 h 6358"/>
              <a:gd name="T34" fmla="*/ 2147483646 w 6432"/>
              <a:gd name="T35" fmla="*/ 2147483646 h 6358"/>
              <a:gd name="T36" fmla="*/ 2147483646 w 6432"/>
              <a:gd name="T37" fmla="*/ 2147483646 h 6358"/>
              <a:gd name="T38" fmla="*/ 2147483646 w 6432"/>
              <a:gd name="T39" fmla="*/ 2147483646 h 6358"/>
              <a:gd name="T40" fmla="*/ 2147483646 w 6432"/>
              <a:gd name="T41" fmla="*/ 2147483646 h 6358"/>
              <a:gd name="T42" fmla="*/ 2147483646 w 6432"/>
              <a:gd name="T43" fmla="*/ 2147483646 h 6358"/>
              <a:gd name="T44" fmla="*/ 2147483646 w 6432"/>
              <a:gd name="T45" fmla="*/ 2147483646 h 6358"/>
              <a:gd name="T46" fmla="*/ 2147483646 w 6432"/>
              <a:gd name="T47" fmla="*/ 2147483646 h 6358"/>
              <a:gd name="T48" fmla="*/ 2147483646 w 6432"/>
              <a:gd name="T49" fmla="*/ 2147483646 h 6358"/>
              <a:gd name="T50" fmla="*/ 2147483646 w 6432"/>
              <a:gd name="T51" fmla="*/ 2147483646 h 6358"/>
              <a:gd name="T52" fmla="*/ 2147483646 w 6432"/>
              <a:gd name="T53" fmla="*/ 2147483646 h 6358"/>
              <a:gd name="T54" fmla="*/ 2147483646 w 6432"/>
              <a:gd name="T55" fmla="*/ 2147483646 h 6358"/>
              <a:gd name="T56" fmla="*/ 2147483646 w 6432"/>
              <a:gd name="T57" fmla="*/ 2147483646 h 6358"/>
              <a:gd name="T58" fmla="*/ 2147483646 w 6432"/>
              <a:gd name="T59" fmla="*/ 2147483646 h 6358"/>
              <a:gd name="T60" fmla="*/ 2147483646 w 6432"/>
              <a:gd name="T61" fmla="*/ 0 h 6358"/>
              <a:gd name="T62" fmla="*/ 2147483646 w 6432"/>
              <a:gd name="T63" fmla="*/ 2147483646 h 6358"/>
              <a:gd name="T64" fmla="*/ 2147483646 w 6432"/>
              <a:gd name="T65" fmla="*/ 2147483646 h 6358"/>
              <a:gd name="T66" fmla="*/ 2147483646 w 6432"/>
              <a:gd name="T67" fmla="*/ 2147483646 h 6358"/>
              <a:gd name="T68" fmla="*/ 2147483646 w 6432"/>
              <a:gd name="T69" fmla="*/ 2147483646 h 6358"/>
              <a:gd name="T70" fmla="*/ 2147483646 w 6432"/>
              <a:gd name="T71" fmla="*/ 2147483646 h 6358"/>
              <a:gd name="T72" fmla="*/ 2147483646 w 6432"/>
              <a:gd name="T73" fmla="*/ 2147483646 h 6358"/>
              <a:gd name="T74" fmla="*/ 2147483646 w 6432"/>
              <a:gd name="T75" fmla="*/ 2147483646 h 6358"/>
              <a:gd name="T76" fmla="*/ 2147483646 w 6432"/>
              <a:gd name="T77" fmla="*/ 2147483646 h 6358"/>
              <a:gd name="T78" fmla="*/ 2147483646 w 6432"/>
              <a:gd name="T79" fmla="*/ 2147483646 h 6358"/>
              <a:gd name="T80" fmla="*/ 2147483646 w 6432"/>
              <a:gd name="T81" fmla="*/ 2147483646 h 6358"/>
              <a:gd name="T82" fmla="*/ 2147483646 w 6432"/>
              <a:gd name="T83" fmla="*/ 2147483646 h 6358"/>
              <a:gd name="T84" fmla="*/ 2147483646 w 6432"/>
              <a:gd name="T85" fmla="*/ 2147483646 h 6358"/>
              <a:gd name="T86" fmla="*/ 2147483646 w 6432"/>
              <a:gd name="T87" fmla="*/ 2147483646 h 6358"/>
              <a:gd name="T88" fmla="*/ 2147483646 w 6432"/>
              <a:gd name="T89" fmla="*/ 2147483646 h 6358"/>
              <a:gd name="T90" fmla="*/ 2147483646 w 6432"/>
              <a:gd name="T91" fmla="*/ 2147483646 h 6358"/>
              <a:gd name="T92" fmla="*/ 2147483646 w 6432"/>
              <a:gd name="T93" fmla="*/ 2147483646 h 6358"/>
              <a:gd name="T94" fmla="*/ 2147483646 w 6432"/>
              <a:gd name="T95" fmla="*/ 2147483646 h 6358"/>
              <a:gd name="T96" fmla="*/ 2147483646 w 6432"/>
              <a:gd name="T97" fmla="*/ 2147483646 h 6358"/>
              <a:gd name="T98" fmla="*/ 2147483646 w 6432"/>
              <a:gd name="T99" fmla="*/ 2147483646 h 6358"/>
              <a:gd name="T100" fmla="*/ 2147483646 w 6432"/>
              <a:gd name="T101" fmla="*/ 2147483646 h 6358"/>
              <a:gd name="T102" fmla="*/ 2147483646 w 6432"/>
              <a:gd name="T103" fmla="*/ 2147483646 h 6358"/>
              <a:gd name="T104" fmla="*/ 2147483646 w 6432"/>
              <a:gd name="T105" fmla="*/ 2147483646 h 6358"/>
              <a:gd name="T106" fmla="*/ 2147483646 w 6432"/>
              <a:gd name="T107" fmla="*/ 0 h 6358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/>
          </a:p>
        </p:txBody>
      </p:sp>
      <p:sp>
        <p:nvSpPr>
          <p:cNvPr id="140" name="Google Shape;140;p2"/>
          <p:cNvSpPr txBox="1">
            <a:spLocks noGrp="1"/>
          </p:cNvSpPr>
          <p:nvPr>
            <p:ph type="ctrTitle"/>
          </p:nvPr>
        </p:nvSpPr>
        <p:spPr>
          <a:xfrm>
            <a:off x="2173675" y="1845467"/>
            <a:ext cx="4753800" cy="2808000"/>
          </a:xfrm>
          <a:prstGeom prst="rect">
            <a:avLst/>
          </a:prstGeom>
        </p:spPr>
        <p:txBody>
          <a:bodyPr spcFirstLastPara="1" anchor="b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39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39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39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39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39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39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39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39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3900"/>
            </a:lvl9pPr>
          </a:lstStyle>
          <a:p>
            <a:endParaRPr/>
          </a:p>
        </p:txBody>
      </p:sp>
      <p:sp>
        <p:nvSpPr>
          <p:cNvPr id="141" name="Google Shape;141;p2"/>
          <p:cNvSpPr txBox="1">
            <a:spLocks noGrp="1"/>
          </p:cNvSpPr>
          <p:nvPr>
            <p:ph type="subTitle" idx="1"/>
          </p:nvPr>
        </p:nvSpPr>
        <p:spPr>
          <a:xfrm>
            <a:off x="2646600" y="4678233"/>
            <a:ext cx="3807900" cy="6744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1895287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45;p3">
            <a:extLst>
              <a:ext uri="{FF2B5EF4-FFF2-40B4-BE49-F238E27FC236}">
                <a16:creationId xmlns:a16="http://schemas.microsoft.com/office/drawing/2014/main" id="{3896D973-79F5-4CCA-9AFD-609C3E5399CB}"/>
              </a:ext>
            </a:extLst>
          </p:cNvPr>
          <p:cNvSpPr/>
          <p:nvPr/>
        </p:nvSpPr>
        <p:spPr>
          <a:xfrm>
            <a:off x="7650163" y="2662238"/>
            <a:ext cx="249237" cy="330200"/>
          </a:xfrm>
          <a:custGeom>
            <a:avLst/>
            <a:gdLst/>
            <a:ahLst/>
            <a:cxnLst/>
            <a:rect l="l" t="t" r="r" b="b"/>
            <a:pathLst>
              <a:path w="7151" h="6469" extrusionOk="0">
                <a:moveTo>
                  <a:pt x="5487" y="0"/>
                </a:moveTo>
                <a:cubicBezTo>
                  <a:pt x="5187" y="0"/>
                  <a:pt x="4865" y="147"/>
                  <a:pt x="4607" y="332"/>
                </a:cubicBezTo>
                <a:cubicBezTo>
                  <a:pt x="4060" y="729"/>
                  <a:pt x="3856" y="1441"/>
                  <a:pt x="3757" y="2097"/>
                </a:cubicBezTo>
                <a:lnTo>
                  <a:pt x="3757" y="2097"/>
                </a:lnTo>
                <a:cubicBezTo>
                  <a:pt x="3783" y="1858"/>
                  <a:pt x="3368" y="1109"/>
                  <a:pt x="3265" y="897"/>
                </a:cubicBezTo>
                <a:cubicBezTo>
                  <a:pt x="3100" y="566"/>
                  <a:pt x="2863" y="346"/>
                  <a:pt x="2518" y="177"/>
                </a:cubicBezTo>
                <a:cubicBezTo>
                  <a:pt x="2324" y="80"/>
                  <a:pt x="2100" y="15"/>
                  <a:pt x="1884" y="15"/>
                </a:cubicBezTo>
                <a:cubicBezTo>
                  <a:pt x="1710" y="15"/>
                  <a:pt x="1542" y="57"/>
                  <a:pt x="1400" y="160"/>
                </a:cubicBezTo>
                <a:cubicBezTo>
                  <a:pt x="1133" y="352"/>
                  <a:pt x="1032" y="714"/>
                  <a:pt x="1048" y="1042"/>
                </a:cubicBezTo>
                <a:cubicBezTo>
                  <a:pt x="1082" y="1745"/>
                  <a:pt x="1616" y="2391"/>
                  <a:pt x="2298" y="2559"/>
                </a:cubicBezTo>
                <a:cubicBezTo>
                  <a:pt x="1589" y="2583"/>
                  <a:pt x="917" y="2718"/>
                  <a:pt x="376" y="3178"/>
                </a:cubicBezTo>
                <a:cubicBezTo>
                  <a:pt x="264" y="3269"/>
                  <a:pt x="102" y="3482"/>
                  <a:pt x="68" y="3634"/>
                </a:cubicBezTo>
                <a:cubicBezTo>
                  <a:pt x="1" y="3949"/>
                  <a:pt x="68" y="4289"/>
                  <a:pt x="318" y="4492"/>
                </a:cubicBezTo>
                <a:cubicBezTo>
                  <a:pt x="565" y="4699"/>
                  <a:pt x="899" y="4766"/>
                  <a:pt x="1221" y="4773"/>
                </a:cubicBezTo>
                <a:cubicBezTo>
                  <a:pt x="1232" y="4773"/>
                  <a:pt x="1243" y="4773"/>
                  <a:pt x="1254" y="4773"/>
                </a:cubicBezTo>
                <a:cubicBezTo>
                  <a:pt x="1544" y="4773"/>
                  <a:pt x="1829" y="4732"/>
                  <a:pt x="2106" y="4651"/>
                </a:cubicBezTo>
                <a:cubicBezTo>
                  <a:pt x="2380" y="4567"/>
                  <a:pt x="2616" y="4387"/>
                  <a:pt x="2880" y="4300"/>
                </a:cubicBezTo>
                <a:lnTo>
                  <a:pt x="2880" y="4300"/>
                </a:lnTo>
                <a:cubicBezTo>
                  <a:pt x="2751" y="4648"/>
                  <a:pt x="2643" y="4972"/>
                  <a:pt x="2633" y="5340"/>
                </a:cubicBezTo>
                <a:cubicBezTo>
                  <a:pt x="2623" y="5658"/>
                  <a:pt x="2728" y="5992"/>
                  <a:pt x="2968" y="6209"/>
                </a:cubicBezTo>
                <a:cubicBezTo>
                  <a:pt x="3161" y="6382"/>
                  <a:pt x="3419" y="6468"/>
                  <a:pt x="3677" y="6468"/>
                </a:cubicBezTo>
                <a:cubicBezTo>
                  <a:pt x="3798" y="6468"/>
                  <a:pt x="3918" y="6449"/>
                  <a:pt x="4032" y="6412"/>
                </a:cubicBezTo>
                <a:cubicBezTo>
                  <a:pt x="4154" y="6374"/>
                  <a:pt x="4268" y="6317"/>
                  <a:pt x="4370" y="6240"/>
                </a:cubicBezTo>
                <a:cubicBezTo>
                  <a:pt x="4607" y="6053"/>
                  <a:pt x="4745" y="5760"/>
                  <a:pt x="4779" y="5462"/>
                </a:cubicBezTo>
                <a:cubicBezTo>
                  <a:pt x="4809" y="5212"/>
                  <a:pt x="4772" y="4958"/>
                  <a:pt x="4698" y="4722"/>
                </a:cubicBezTo>
                <a:cubicBezTo>
                  <a:pt x="4633" y="4502"/>
                  <a:pt x="4573" y="4296"/>
                  <a:pt x="4454" y="4094"/>
                </a:cubicBezTo>
                <a:lnTo>
                  <a:pt x="4454" y="4094"/>
                </a:lnTo>
                <a:cubicBezTo>
                  <a:pt x="4917" y="4391"/>
                  <a:pt x="5256" y="4786"/>
                  <a:pt x="5837" y="4830"/>
                </a:cubicBezTo>
                <a:cubicBezTo>
                  <a:pt x="5871" y="4833"/>
                  <a:pt x="5906" y="4834"/>
                  <a:pt x="5940" y="4834"/>
                </a:cubicBezTo>
                <a:cubicBezTo>
                  <a:pt x="6370" y="4834"/>
                  <a:pt x="6779" y="4635"/>
                  <a:pt x="6952" y="4219"/>
                </a:cubicBezTo>
                <a:cubicBezTo>
                  <a:pt x="7151" y="3735"/>
                  <a:pt x="6912" y="3117"/>
                  <a:pt x="6441" y="2894"/>
                </a:cubicBezTo>
                <a:cubicBezTo>
                  <a:pt x="6276" y="2816"/>
                  <a:pt x="6093" y="2782"/>
                  <a:pt x="5914" y="2748"/>
                </a:cubicBezTo>
                <a:cubicBezTo>
                  <a:pt x="5715" y="2715"/>
                  <a:pt x="5516" y="2678"/>
                  <a:pt x="5316" y="2640"/>
                </a:cubicBezTo>
                <a:cubicBezTo>
                  <a:pt x="5861" y="2330"/>
                  <a:pt x="6238" y="1742"/>
                  <a:pt x="6293" y="1116"/>
                </a:cubicBezTo>
                <a:cubicBezTo>
                  <a:pt x="6316" y="883"/>
                  <a:pt x="6293" y="636"/>
                  <a:pt x="6178" y="434"/>
                </a:cubicBezTo>
                <a:cubicBezTo>
                  <a:pt x="6007" y="119"/>
                  <a:pt x="5756" y="0"/>
                  <a:pt x="548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 algn="ctr" eaLnBrk="1" hangingPunct="1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6" name="Google Shape;146;p3">
            <a:extLst>
              <a:ext uri="{FF2B5EF4-FFF2-40B4-BE49-F238E27FC236}">
                <a16:creationId xmlns:a16="http://schemas.microsoft.com/office/drawing/2014/main" id="{24AE055D-18DB-432F-BDA4-1546EFFF1977}"/>
              </a:ext>
            </a:extLst>
          </p:cNvPr>
          <p:cNvSpPr>
            <a:spLocks/>
          </p:cNvSpPr>
          <p:nvPr/>
        </p:nvSpPr>
        <p:spPr bwMode="auto">
          <a:xfrm rot="19198952">
            <a:off x="7613650" y="4176713"/>
            <a:ext cx="330200" cy="255587"/>
          </a:xfrm>
          <a:custGeom>
            <a:avLst/>
            <a:gdLst>
              <a:gd name="T0" fmla="*/ 2147483646 w 5732"/>
              <a:gd name="T1" fmla="*/ 2147483646 h 3324"/>
              <a:gd name="T2" fmla="*/ 2147483646 w 5732"/>
              <a:gd name="T3" fmla="*/ 2147483646 h 3324"/>
              <a:gd name="T4" fmla="*/ 2147483646 w 5732"/>
              <a:gd name="T5" fmla="*/ 2147483646 h 3324"/>
              <a:gd name="T6" fmla="*/ 2147483646 w 5732"/>
              <a:gd name="T7" fmla="*/ 2147483646 h 3324"/>
              <a:gd name="T8" fmla="*/ 2147483646 w 5732"/>
              <a:gd name="T9" fmla="*/ 2147483646 h 3324"/>
              <a:gd name="T10" fmla="*/ 2147483646 w 5732"/>
              <a:gd name="T11" fmla="*/ 2147483646 h 3324"/>
              <a:gd name="T12" fmla="*/ 2147483646 w 5732"/>
              <a:gd name="T13" fmla="*/ 2147483646 h 3324"/>
              <a:gd name="T14" fmla="*/ 2147483646 w 5732"/>
              <a:gd name="T15" fmla="*/ 2147483646 h 3324"/>
              <a:gd name="T16" fmla="*/ 2147483646 w 5732"/>
              <a:gd name="T17" fmla="*/ 2147483646 h 3324"/>
              <a:gd name="T18" fmla="*/ 2147483646 w 5732"/>
              <a:gd name="T19" fmla="*/ 2147483646 h 3324"/>
              <a:gd name="T20" fmla="*/ 2147483646 w 5732"/>
              <a:gd name="T21" fmla="*/ 2147483646 h 3324"/>
              <a:gd name="T22" fmla="*/ 2147483646 w 5732"/>
              <a:gd name="T23" fmla="*/ 2147483646 h 3324"/>
              <a:gd name="T24" fmla="*/ 2147483646 w 5732"/>
              <a:gd name="T25" fmla="*/ 2147483646 h 3324"/>
              <a:gd name="T26" fmla="*/ 2147483646 w 5732"/>
              <a:gd name="T27" fmla="*/ 2147483646 h 3324"/>
              <a:gd name="T28" fmla="*/ 2147483646 w 5732"/>
              <a:gd name="T29" fmla="*/ 2147483646 h 3324"/>
              <a:gd name="T30" fmla="*/ 2147483646 w 5732"/>
              <a:gd name="T31" fmla="*/ 0 h 3324"/>
              <a:gd name="T32" fmla="*/ 2147483646 w 5732"/>
              <a:gd name="T33" fmla="*/ 2147483646 h 3324"/>
              <a:gd name="T34" fmla="*/ 2147483646 w 5732"/>
              <a:gd name="T35" fmla="*/ 2147483646 h 3324"/>
              <a:gd name="T36" fmla="*/ 2147483646 w 5732"/>
              <a:gd name="T37" fmla="*/ 2147483646 h 3324"/>
              <a:gd name="T38" fmla="*/ 2147483646 w 5732"/>
              <a:gd name="T39" fmla="*/ 2147483646 h 3324"/>
              <a:gd name="T40" fmla="*/ 2147483646 w 5732"/>
              <a:gd name="T41" fmla="*/ 2147483646 h 3324"/>
              <a:gd name="T42" fmla="*/ 2147483646 w 5732"/>
              <a:gd name="T43" fmla="*/ 2147483646 h 3324"/>
              <a:gd name="T44" fmla="*/ 2147483646 w 5732"/>
              <a:gd name="T45" fmla="*/ 2147483646 h 3324"/>
              <a:gd name="T46" fmla="*/ 2147483646 w 5732"/>
              <a:gd name="T47" fmla="*/ 0 h 3324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5732" h="3324" extrusionOk="0">
                <a:moveTo>
                  <a:pt x="1458" y="291"/>
                </a:moveTo>
                <a:cubicBezTo>
                  <a:pt x="2030" y="291"/>
                  <a:pt x="2534" y="879"/>
                  <a:pt x="2778" y="1349"/>
                </a:cubicBezTo>
                <a:cubicBezTo>
                  <a:pt x="2789" y="1372"/>
                  <a:pt x="2805" y="1385"/>
                  <a:pt x="2819" y="1389"/>
                </a:cubicBezTo>
                <a:cubicBezTo>
                  <a:pt x="2824" y="1391"/>
                  <a:pt x="2828" y="1392"/>
                  <a:pt x="2832" y="1392"/>
                </a:cubicBezTo>
                <a:cubicBezTo>
                  <a:pt x="2836" y="1392"/>
                  <a:pt x="2840" y="1391"/>
                  <a:pt x="2845" y="1389"/>
                </a:cubicBezTo>
                <a:cubicBezTo>
                  <a:pt x="2853" y="1389"/>
                  <a:pt x="2856" y="1385"/>
                  <a:pt x="2859" y="1385"/>
                </a:cubicBezTo>
                <a:lnTo>
                  <a:pt x="2862" y="1382"/>
                </a:lnTo>
                <a:cubicBezTo>
                  <a:pt x="3248" y="1156"/>
                  <a:pt x="3548" y="834"/>
                  <a:pt x="3971" y="663"/>
                </a:cubicBezTo>
                <a:cubicBezTo>
                  <a:pt x="4134" y="598"/>
                  <a:pt x="4301" y="558"/>
                  <a:pt x="4446" y="558"/>
                </a:cubicBezTo>
                <a:cubicBezTo>
                  <a:pt x="4748" y="558"/>
                  <a:pt x="4959" y="728"/>
                  <a:pt x="4863" y="1199"/>
                </a:cubicBezTo>
                <a:cubicBezTo>
                  <a:pt x="4751" y="1737"/>
                  <a:pt x="4258" y="2135"/>
                  <a:pt x="3819" y="2416"/>
                </a:cubicBezTo>
                <a:cubicBezTo>
                  <a:pt x="3413" y="2673"/>
                  <a:pt x="2940" y="2788"/>
                  <a:pt x="2531" y="3021"/>
                </a:cubicBezTo>
                <a:cubicBezTo>
                  <a:pt x="1926" y="2572"/>
                  <a:pt x="1234" y="2062"/>
                  <a:pt x="903" y="1375"/>
                </a:cubicBezTo>
                <a:cubicBezTo>
                  <a:pt x="707" y="973"/>
                  <a:pt x="781" y="409"/>
                  <a:pt x="1295" y="307"/>
                </a:cubicBezTo>
                <a:cubicBezTo>
                  <a:pt x="1350" y="296"/>
                  <a:pt x="1404" y="291"/>
                  <a:pt x="1458" y="291"/>
                </a:cubicBezTo>
                <a:close/>
                <a:moveTo>
                  <a:pt x="1324" y="0"/>
                </a:moveTo>
                <a:cubicBezTo>
                  <a:pt x="991" y="0"/>
                  <a:pt x="690" y="144"/>
                  <a:pt x="521" y="497"/>
                </a:cubicBezTo>
                <a:cubicBezTo>
                  <a:pt x="0" y="1588"/>
                  <a:pt x="1680" y="2748"/>
                  <a:pt x="2390" y="3281"/>
                </a:cubicBezTo>
                <a:cubicBezTo>
                  <a:pt x="2429" y="3311"/>
                  <a:pt x="2473" y="3323"/>
                  <a:pt x="2514" y="3323"/>
                </a:cubicBezTo>
                <a:cubicBezTo>
                  <a:pt x="2554" y="3323"/>
                  <a:pt x="2592" y="3311"/>
                  <a:pt x="2622" y="3291"/>
                </a:cubicBezTo>
                <a:cubicBezTo>
                  <a:pt x="3711" y="3210"/>
                  <a:pt x="5732" y="1967"/>
                  <a:pt x="5218" y="683"/>
                </a:cubicBezTo>
                <a:cubicBezTo>
                  <a:pt x="5078" y="337"/>
                  <a:pt x="4787" y="200"/>
                  <a:pt x="4451" y="200"/>
                </a:cubicBezTo>
                <a:cubicBezTo>
                  <a:pt x="3853" y="200"/>
                  <a:pt x="3115" y="636"/>
                  <a:pt x="2853" y="1095"/>
                </a:cubicBezTo>
                <a:cubicBezTo>
                  <a:pt x="2685" y="510"/>
                  <a:pt x="1949" y="0"/>
                  <a:pt x="1324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/>
          </a:p>
        </p:txBody>
      </p:sp>
      <p:grpSp>
        <p:nvGrpSpPr>
          <p:cNvPr id="7" name="Google Shape;147;p3">
            <a:extLst>
              <a:ext uri="{FF2B5EF4-FFF2-40B4-BE49-F238E27FC236}">
                <a16:creationId xmlns:a16="http://schemas.microsoft.com/office/drawing/2014/main" id="{BA3E2A60-2CD0-45B0-A786-659FC31F6C6B}"/>
              </a:ext>
            </a:extLst>
          </p:cNvPr>
          <p:cNvGrpSpPr>
            <a:grpSpLocks/>
          </p:cNvGrpSpPr>
          <p:nvPr/>
        </p:nvGrpSpPr>
        <p:grpSpPr bwMode="auto">
          <a:xfrm rot="-640298">
            <a:off x="7143750" y="1066800"/>
            <a:ext cx="947738" cy="1204913"/>
            <a:chOff x="984375" y="2346230"/>
            <a:chExt cx="468336" cy="446495"/>
          </a:xfrm>
        </p:grpSpPr>
        <p:sp>
          <p:nvSpPr>
            <p:cNvPr id="8" name="Google Shape;148;p3">
              <a:extLst>
                <a:ext uri="{FF2B5EF4-FFF2-40B4-BE49-F238E27FC236}">
                  <a16:creationId xmlns:a16="http://schemas.microsoft.com/office/drawing/2014/main" id="{A6B3D1AB-629A-4826-9A92-A6F45C8D7C5B}"/>
                </a:ext>
              </a:extLst>
            </p:cNvPr>
            <p:cNvSpPr/>
            <p:nvPr/>
          </p:nvSpPr>
          <p:spPr>
            <a:xfrm>
              <a:off x="1131462" y="2340985"/>
              <a:ext cx="313009" cy="368255"/>
            </a:xfrm>
            <a:custGeom>
              <a:avLst/>
              <a:gdLst/>
              <a:ahLst/>
              <a:cxnLst/>
              <a:rect l="l" t="t" r="r" b="b"/>
              <a:pathLst>
                <a:path w="8024" h="9442" extrusionOk="0">
                  <a:moveTo>
                    <a:pt x="2655" y="2271"/>
                  </a:moveTo>
                  <a:cubicBezTo>
                    <a:pt x="3185" y="2271"/>
                    <a:pt x="3508" y="3208"/>
                    <a:pt x="3086" y="3691"/>
                  </a:cubicBezTo>
                  <a:cubicBezTo>
                    <a:pt x="2907" y="3895"/>
                    <a:pt x="2638" y="4014"/>
                    <a:pt x="2369" y="4014"/>
                  </a:cubicBezTo>
                  <a:cubicBezTo>
                    <a:pt x="2348" y="4014"/>
                    <a:pt x="2327" y="4013"/>
                    <a:pt x="2306" y="4012"/>
                  </a:cubicBezTo>
                  <a:cubicBezTo>
                    <a:pt x="2204" y="4005"/>
                    <a:pt x="2100" y="3978"/>
                    <a:pt x="2022" y="3914"/>
                  </a:cubicBezTo>
                  <a:cubicBezTo>
                    <a:pt x="1829" y="3765"/>
                    <a:pt x="1846" y="3474"/>
                    <a:pt x="1886" y="3238"/>
                  </a:cubicBezTo>
                  <a:cubicBezTo>
                    <a:pt x="1937" y="2964"/>
                    <a:pt x="2008" y="2677"/>
                    <a:pt x="2211" y="2484"/>
                  </a:cubicBezTo>
                  <a:cubicBezTo>
                    <a:pt x="2367" y="2334"/>
                    <a:pt x="2518" y="2271"/>
                    <a:pt x="2655" y="2271"/>
                  </a:cubicBezTo>
                  <a:close/>
                  <a:moveTo>
                    <a:pt x="4035" y="6913"/>
                  </a:moveTo>
                  <a:cubicBezTo>
                    <a:pt x="4604" y="6913"/>
                    <a:pt x="5210" y="7741"/>
                    <a:pt x="4695" y="8114"/>
                  </a:cubicBezTo>
                  <a:cubicBezTo>
                    <a:pt x="4582" y="8199"/>
                    <a:pt x="4435" y="8219"/>
                    <a:pt x="4293" y="8219"/>
                  </a:cubicBezTo>
                  <a:cubicBezTo>
                    <a:pt x="4281" y="8219"/>
                    <a:pt x="4270" y="8219"/>
                    <a:pt x="4259" y="8219"/>
                  </a:cubicBezTo>
                  <a:cubicBezTo>
                    <a:pt x="3951" y="8216"/>
                    <a:pt x="3606" y="8117"/>
                    <a:pt x="3468" y="7844"/>
                  </a:cubicBezTo>
                  <a:cubicBezTo>
                    <a:pt x="3390" y="7688"/>
                    <a:pt x="3397" y="7492"/>
                    <a:pt x="3471" y="7334"/>
                  </a:cubicBezTo>
                  <a:cubicBezTo>
                    <a:pt x="3613" y="7031"/>
                    <a:pt x="3821" y="6913"/>
                    <a:pt x="4035" y="6913"/>
                  </a:cubicBezTo>
                  <a:close/>
                  <a:moveTo>
                    <a:pt x="3373" y="0"/>
                  </a:moveTo>
                  <a:cubicBezTo>
                    <a:pt x="3358" y="0"/>
                    <a:pt x="3342" y="0"/>
                    <a:pt x="3326" y="1"/>
                  </a:cubicBezTo>
                  <a:cubicBezTo>
                    <a:pt x="1" y="38"/>
                    <a:pt x="18" y="4752"/>
                    <a:pt x="72" y="5918"/>
                  </a:cubicBezTo>
                  <a:cubicBezTo>
                    <a:pt x="498" y="6306"/>
                    <a:pt x="869" y="6773"/>
                    <a:pt x="1147" y="7161"/>
                  </a:cubicBezTo>
                  <a:cubicBezTo>
                    <a:pt x="1542" y="7715"/>
                    <a:pt x="1859" y="8354"/>
                    <a:pt x="2025" y="9017"/>
                  </a:cubicBezTo>
                  <a:cubicBezTo>
                    <a:pt x="2837" y="9279"/>
                    <a:pt x="3763" y="9442"/>
                    <a:pt x="4614" y="9442"/>
                  </a:cubicBezTo>
                  <a:cubicBezTo>
                    <a:pt x="5883" y="9442"/>
                    <a:pt x="6985" y="9079"/>
                    <a:pt x="7297" y="8138"/>
                  </a:cubicBezTo>
                  <a:cubicBezTo>
                    <a:pt x="8023" y="5948"/>
                    <a:pt x="4647" y="5154"/>
                    <a:pt x="4647" y="5154"/>
                  </a:cubicBezTo>
                  <a:cubicBezTo>
                    <a:pt x="4647" y="5154"/>
                    <a:pt x="7097" y="0"/>
                    <a:pt x="337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algn="ctr"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9" name="Google Shape;149;p3">
              <a:extLst>
                <a:ext uri="{FF2B5EF4-FFF2-40B4-BE49-F238E27FC236}">
                  <a16:creationId xmlns:a16="http://schemas.microsoft.com/office/drawing/2014/main" id="{54C8DF55-4D53-4C74-B001-FA115BD7923E}"/>
                </a:ext>
              </a:extLst>
            </p:cNvPr>
            <p:cNvSpPr>
              <a:spLocks/>
            </p:cNvSpPr>
            <p:nvPr/>
          </p:nvSpPr>
          <p:spPr bwMode="auto">
            <a:xfrm>
              <a:off x="1211160" y="2434726"/>
              <a:ext cx="65495" cy="68029"/>
            </a:xfrm>
            <a:custGeom>
              <a:avLst/>
              <a:gdLst>
                <a:gd name="T0" fmla="*/ 2147483646 w 1680"/>
                <a:gd name="T1" fmla="*/ 2147483646 h 1745"/>
                <a:gd name="T2" fmla="*/ 2147483646 w 1680"/>
                <a:gd name="T3" fmla="*/ 2147483646 h 1745"/>
                <a:gd name="T4" fmla="*/ 2147483646 w 1680"/>
                <a:gd name="T5" fmla="*/ 2147483646 h 1745"/>
                <a:gd name="T6" fmla="*/ 2147483646 w 1680"/>
                <a:gd name="T7" fmla="*/ 2147483646 h 1745"/>
                <a:gd name="T8" fmla="*/ 2147483646 w 1680"/>
                <a:gd name="T9" fmla="*/ 2147483646 h 1745"/>
                <a:gd name="T10" fmla="*/ 2147483646 w 1680"/>
                <a:gd name="T11" fmla="*/ 2147483646 h 1745"/>
                <a:gd name="T12" fmla="*/ 2147483646 w 1680"/>
                <a:gd name="T13" fmla="*/ 2147483646 h 1745"/>
                <a:gd name="T14" fmla="*/ 2147483646 w 1680"/>
                <a:gd name="T15" fmla="*/ 2147483646 h 174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680" h="1745" extrusionOk="0">
                  <a:moveTo>
                    <a:pt x="827" y="1"/>
                  </a:moveTo>
                  <a:cubicBezTo>
                    <a:pt x="690" y="1"/>
                    <a:pt x="539" y="64"/>
                    <a:pt x="383" y="214"/>
                  </a:cubicBezTo>
                  <a:cubicBezTo>
                    <a:pt x="180" y="407"/>
                    <a:pt x="109" y="694"/>
                    <a:pt x="58" y="968"/>
                  </a:cubicBezTo>
                  <a:cubicBezTo>
                    <a:pt x="18" y="1204"/>
                    <a:pt x="1" y="1495"/>
                    <a:pt x="194" y="1644"/>
                  </a:cubicBezTo>
                  <a:cubicBezTo>
                    <a:pt x="272" y="1708"/>
                    <a:pt x="376" y="1735"/>
                    <a:pt x="478" y="1742"/>
                  </a:cubicBezTo>
                  <a:cubicBezTo>
                    <a:pt x="499" y="1743"/>
                    <a:pt x="520" y="1744"/>
                    <a:pt x="541" y="1744"/>
                  </a:cubicBezTo>
                  <a:cubicBezTo>
                    <a:pt x="810" y="1744"/>
                    <a:pt x="1079" y="1625"/>
                    <a:pt x="1258" y="1421"/>
                  </a:cubicBezTo>
                  <a:cubicBezTo>
                    <a:pt x="1680" y="938"/>
                    <a:pt x="1357" y="1"/>
                    <a:pt x="827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" name="Google Shape;150;p3">
              <a:extLst>
                <a:ext uri="{FF2B5EF4-FFF2-40B4-BE49-F238E27FC236}">
                  <a16:creationId xmlns:a16="http://schemas.microsoft.com/office/drawing/2014/main" id="{0CF852CF-C78C-4891-92C3-415CBF1D7CB1}"/>
                </a:ext>
              </a:extLst>
            </p:cNvPr>
            <p:cNvSpPr>
              <a:spLocks/>
            </p:cNvSpPr>
            <p:nvPr/>
          </p:nvSpPr>
          <p:spPr bwMode="auto">
            <a:xfrm>
              <a:off x="1272016" y="2615733"/>
              <a:ext cx="71031" cy="50953"/>
            </a:xfrm>
            <a:custGeom>
              <a:avLst/>
              <a:gdLst>
                <a:gd name="T0" fmla="*/ 2147483646 w 1822"/>
                <a:gd name="T1" fmla="*/ 0 h 1307"/>
                <a:gd name="T2" fmla="*/ 2147483646 w 1822"/>
                <a:gd name="T3" fmla="*/ 2147483646 h 1307"/>
                <a:gd name="T4" fmla="*/ 2147483646 w 1822"/>
                <a:gd name="T5" fmla="*/ 2147483646 h 1307"/>
                <a:gd name="T6" fmla="*/ 2147483646 w 1822"/>
                <a:gd name="T7" fmla="*/ 2147483646 h 1307"/>
                <a:gd name="T8" fmla="*/ 2147483646 w 1822"/>
                <a:gd name="T9" fmla="*/ 2147483646 h 1307"/>
                <a:gd name="T10" fmla="*/ 2147483646 w 1822"/>
                <a:gd name="T11" fmla="*/ 2147483646 h 1307"/>
                <a:gd name="T12" fmla="*/ 2147483646 w 1822"/>
                <a:gd name="T13" fmla="*/ 0 h 130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822" h="1307" extrusionOk="0">
                  <a:moveTo>
                    <a:pt x="646" y="0"/>
                  </a:moveTo>
                  <a:cubicBezTo>
                    <a:pt x="432" y="0"/>
                    <a:pt x="224" y="118"/>
                    <a:pt x="82" y="421"/>
                  </a:cubicBezTo>
                  <a:cubicBezTo>
                    <a:pt x="8" y="579"/>
                    <a:pt x="1" y="775"/>
                    <a:pt x="79" y="931"/>
                  </a:cubicBezTo>
                  <a:cubicBezTo>
                    <a:pt x="217" y="1204"/>
                    <a:pt x="562" y="1303"/>
                    <a:pt x="870" y="1306"/>
                  </a:cubicBezTo>
                  <a:cubicBezTo>
                    <a:pt x="881" y="1306"/>
                    <a:pt x="892" y="1306"/>
                    <a:pt x="904" y="1306"/>
                  </a:cubicBezTo>
                  <a:cubicBezTo>
                    <a:pt x="1046" y="1306"/>
                    <a:pt x="1193" y="1286"/>
                    <a:pt x="1306" y="1201"/>
                  </a:cubicBezTo>
                  <a:cubicBezTo>
                    <a:pt x="1821" y="828"/>
                    <a:pt x="1215" y="0"/>
                    <a:pt x="646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" name="Google Shape;151;p3">
              <a:extLst>
                <a:ext uri="{FF2B5EF4-FFF2-40B4-BE49-F238E27FC236}">
                  <a16:creationId xmlns:a16="http://schemas.microsoft.com/office/drawing/2014/main" id="{4C398170-8653-4439-BBEE-A60831EDA82F}"/>
                </a:ext>
              </a:extLst>
            </p:cNvPr>
            <p:cNvSpPr>
              <a:spLocks/>
            </p:cNvSpPr>
            <p:nvPr/>
          </p:nvSpPr>
          <p:spPr bwMode="auto">
            <a:xfrm>
              <a:off x="984375" y="2470319"/>
              <a:ext cx="249543" cy="322406"/>
            </a:xfrm>
            <a:custGeom>
              <a:avLst/>
              <a:gdLst>
                <a:gd name="T0" fmla="*/ 2147483646 w 6401"/>
                <a:gd name="T1" fmla="*/ 0 h 8270"/>
                <a:gd name="T2" fmla="*/ 2147483646 w 6401"/>
                <a:gd name="T3" fmla="*/ 2147483646 h 8270"/>
                <a:gd name="T4" fmla="*/ 2147483646 w 6401"/>
                <a:gd name="T5" fmla="*/ 2147483646 h 8270"/>
                <a:gd name="T6" fmla="*/ 2147483646 w 6401"/>
                <a:gd name="T7" fmla="*/ 2147483646 h 8270"/>
                <a:gd name="T8" fmla="*/ 2147483646 w 6401"/>
                <a:gd name="T9" fmla="*/ 2147483646 h 8270"/>
                <a:gd name="T10" fmla="*/ 2147483646 w 6401"/>
                <a:gd name="T11" fmla="*/ 2147483646 h 8270"/>
                <a:gd name="T12" fmla="*/ 2147483646 w 6401"/>
                <a:gd name="T13" fmla="*/ 2147483646 h 8270"/>
                <a:gd name="T14" fmla="*/ 2147483646 w 6401"/>
                <a:gd name="T15" fmla="*/ 2147483646 h 8270"/>
                <a:gd name="T16" fmla="*/ 2147483646 w 6401"/>
                <a:gd name="T17" fmla="*/ 2147483646 h 8270"/>
                <a:gd name="T18" fmla="*/ 2147483646 w 6401"/>
                <a:gd name="T19" fmla="*/ 2147483646 h 8270"/>
                <a:gd name="T20" fmla="*/ 2147483646 w 6401"/>
                <a:gd name="T21" fmla="*/ 2147483646 h 8270"/>
                <a:gd name="T22" fmla="*/ 2147483646 w 6401"/>
                <a:gd name="T23" fmla="*/ 2147483646 h 8270"/>
                <a:gd name="T24" fmla="*/ 2147483646 w 6401"/>
                <a:gd name="T25" fmla="*/ 2147483646 h 8270"/>
                <a:gd name="T26" fmla="*/ 2147483646 w 6401"/>
                <a:gd name="T27" fmla="*/ 2147483646 h 8270"/>
                <a:gd name="T28" fmla="*/ 2147483646 w 6401"/>
                <a:gd name="T29" fmla="*/ 2147483646 h 8270"/>
                <a:gd name="T30" fmla="*/ 2147483646 w 6401"/>
                <a:gd name="T31" fmla="*/ 2147483646 h 8270"/>
                <a:gd name="T32" fmla="*/ 2147483646 w 6401"/>
                <a:gd name="T33" fmla="*/ 2147483646 h 8270"/>
                <a:gd name="T34" fmla="*/ 2147483646 w 6401"/>
                <a:gd name="T35" fmla="*/ 2147483646 h 8270"/>
                <a:gd name="T36" fmla="*/ 2147483646 w 6401"/>
                <a:gd name="T37" fmla="*/ 2147483646 h 8270"/>
                <a:gd name="T38" fmla="*/ 2147483646 w 6401"/>
                <a:gd name="T39" fmla="*/ 2147483646 h 8270"/>
                <a:gd name="T40" fmla="*/ 2147483646 w 6401"/>
                <a:gd name="T41" fmla="*/ 2147483646 h 8270"/>
                <a:gd name="T42" fmla="*/ 2147483646 w 6401"/>
                <a:gd name="T43" fmla="*/ 2147483646 h 8270"/>
                <a:gd name="T44" fmla="*/ 2147483646 w 6401"/>
                <a:gd name="T45" fmla="*/ 2147483646 h 8270"/>
                <a:gd name="T46" fmla="*/ 2147483646 w 6401"/>
                <a:gd name="T47" fmla="*/ 2147483646 h 8270"/>
                <a:gd name="T48" fmla="*/ 2147483646 w 6401"/>
                <a:gd name="T49" fmla="*/ 2147483646 h 8270"/>
                <a:gd name="T50" fmla="*/ 2147483646 w 6401"/>
                <a:gd name="T51" fmla="*/ 0 h 8270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6401" h="8270" extrusionOk="0">
                  <a:moveTo>
                    <a:pt x="1000" y="0"/>
                  </a:moveTo>
                  <a:cubicBezTo>
                    <a:pt x="974" y="0"/>
                    <a:pt x="947" y="2"/>
                    <a:pt x="920" y="4"/>
                  </a:cubicBezTo>
                  <a:cubicBezTo>
                    <a:pt x="58" y="82"/>
                    <a:pt x="1" y="1457"/>
                    <a:pt x="789" y="1457"/>
                  </a:cubicBezTo>
                  <a:cubicBezTo>
                    <a:pt x="851" y="1457"/>
                    <a:pt x="918" y="1448"/>
                    <a:pt x="990" y="1430"/>
                  </a:cubicBezTo>
                  <a:cubicBezTo>
                    <a:pt x="1031" y="1420"/>
                    <a:pt x="1024" y="1319"/>
                    <a:pt x="981" y="1319"/>
                  </a:cubicBezTo>
                  <a:cubicBezTo>
                    <a:pt x="976" y="1319"/>
                    <a:pt x="971" y="1319"/>
                    <a:pt x="966" y="1319"/>
                  </a:cubicBezTo>
                  <a:cubicBezTo>
                    <a:pt x="97" y="1319"/>
                    <a:pt x="395" y="232"/>
                    <a:pt x="1059" y="232"/>
                  </a:cubicBezTo>
                  <a:cubicBezTo>
                    <a:pt x="1131" y="232"/>
                    <a:pt x="1208" y="245"/>
                    <a:pt x="1288" y="274"/>
                  </a:cubicBezTo>
                  <a:cubicBezTo>
                    <a:pt x="1687" y="420"/>
                    <a:pt x="1869" y="913"/>
                    <a:pt x="1954" y="1288"/>
                  </a:cubicBezTo>
                  <a:cubicBezTo>
                    <a:pt x="1998" y="1491"/>
                    <a:pt x="2021" y="1701"/>
                    <a:pt x="2011" y="1907"/>
                  </a:cubicBezTo>
                  <a:cubicBezTo>
                    <a:pt x="2011" y="1991"/>
                    <a:pt x="1994" y="2072"/>
                    <a:pt x="1987" y="2157"/>
                  </a:cubicBezTo>
                  <a:cubicBezTo>
                    <a:pt x="1842" y="2316"/>
                    <a:pt x="1792" y="2542"/>
                    <a:pt x="1910" y="2796"/>
                  </a:cubicBezTo>
                  <a:cubicBezTo>
                    <a:pt x="2129" y="3272"/>
                    <a:pt x="2545" y="3482"/>
                    <a:pt x="2934" y="3809"/>
                  </a:cubicBezTo>
                  <a:cubicBezTo>
                    <a:pt x="3309" y="4123"/>
                    <a:pt x="3643" y="4479"/>
                    <a:pt x="3958" y="4853"/>
                  </a:cubicBezTo>
                  <a:cubicBezTo>
                    <a:pt x="4749" y="5800"/>
                    <a:pt x="5762" y="7063"/>
                    <a:pt x="6131" y="8236"/>
                  </a:cubicBezTo>
                  <a:cubicBezTo>
                    <a:pt x="6138" y="8260"/>
                    <a:pt x="6149" y="8269"/>
                    <a:pt x="6160" y="8269"/>
                  </a:cubicBezTo>
                  <a:cubicBezTo>
                    <a:pt x="6192" y="8269"/>
                    <a:pt x="6229" y="8194"/>
                    <a:pt x="6229" y="8161"/>
                  </a:cubicBezTo>
                  <a:cubicBezTo>
                    <a:pt x="6188" y="7350"/>
                    <a:pt x="6401" y="6668"/>
                    <a:pt x="6201" y="5854"/>
                  </a:cubicBezTo>
                  <a:cubicBezTo>
                    <a:pt x="6201" y="5847"/>
                    <a:pt x="6198" y="5840"/>
                    <a:pt x="6198" y="5834"/>
                  </a:cubicBezTo>
                  <a:cubicBezTo>
                    <a:pt x="6032" y="5171"/>
                    <a:pt x="5715" y="4532"/>
                    <a:pt x="5320" y="3978"/>
                  </a:cubicBezTo>
                  <a:cubicBezTo>
                    <a:pt x="5042" y="3590"/>
                    <a:pt x="4671" y="3123"/>
                    <a:pt x="4245" y="2735"/>
                  </a:cubicBezTo>
                  <a:cubicBezTo>
                    <a:pt x="3751" y="2286"/>
                    <a:pt x="3183" y="1934"/>
                    <a:pt x="2595" y="1917"/>
                  </a:cubicBezTo>
                  <a:cubicBezTo>
                    <a:pt x="2587" y="1916"/>
                    <a:pt x="2579" y="1916"/>
                    <a:pt x="2571" y="1916"/>
                  </a:cubicBezTo>
                  <a:cubicBezTo>
                    <a:pt x="2462" y="1916"/>
                    <a:pt x="2359" y="1936"/>
                    <a:pt x="2264" y="1971"/>
                  </a:cubicBezTo>
                  <a:cubicBezTo>
                    <a:pt x="2268" y="1582"/>
                    <a:pt x="2116" y="1089"/>
                    <a:pt x="2032" y="879"/>
                  </a:cubicBezTo>
                  <a:cubicBezTo>
                    <a:pt x="1854" y="443"/>
                    <a:pt x="1504" y="0"/>
                    <a:pt x="100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grpSp>
        <p:nvGrpSpPr>
          <p:cNvPr id="12" name="Google Shape;152;p3">
            <a:extLst>
              <a:ext uri="{FF2B5EF4-FFF2-40B4-BE49-F238E27FC236}">
                <a16:creationId xmlns:a16="http://schemas.microsoft.com/office/drawing/2014/main" id="{49CD2A55-3E08-4E0F-B9BD-DA84046F6DB0}"/>
              </a:ext>
            </a:extLst>
          </p:cNvPr>
          <p:cNvGrpSpPr>
            <a:grpSpLocks/>
          </p:cNvGrpSpPr>
          <p:nvPr/>
        </p:nvGrpSpPr>
        <p:grpSpPr bwMode="auto">
          <a:xfrm>
            <a:off x="7572375" y="4438650"/>
            <a:ext cx="1155700" cy="2060575"/>
            <a:chOff x="1517975" y="4132611"/>
            <a:chExt cx="698732" cy="933635"/>
          </a:xfrm>
        </p:grpSpPr>
        <p:sp>
          <p:nvSpPr>
            <p:cNvPr id="13" name="Google Shape;153;p3">
              <a:extLst>
                <a:ext uri="{FF2B5EF4-FFF2-40B4-BE49-F238E27FC236}">
                  <a16:creationId xmlns:a16="http://schemas.microsoft.com/office/drawing/2014/main" id="{5520F5FC-BD31-49EC-8613-DB377BEDA720}"/>
                </a:ext>
              </a:extLst>
            </p:cNvPr>
            <p:cNvSpPr/>
            <p:nvPr/>
          </p:nvSpPr>
          <p:spPr>
            <a:xfrm>
              <a:off x="1597638" y="4490097"/>
              <a:ext cx="138211" cy="138103"/>
            </a:xfrm>
            <a:custGeom>
              <a:avLst/>
              <a:gdLst/>
              <a:ahLst/>
              <a:cxnLst/>
              <a:rect l="l" t="t" r="r" b="b"/>
              <a:pathLst>
                <a:path w="2859" h="2863" extrusionOk="0">
                  <a:moveTo>
                    <a:pt x="1429" y="0"/>
                  </a:moveTo>
                  <a:cubicBezTo>
                    <a:pt x="638" y="0"/>
                    <a:pt x="0" y="642"/>
                    <a:pt x="0" y="1429"/>
                  </a:cubicBezTo>
                  <a:cubicBezTo>
                    <a:pt x="0" y="2220"/>
                    <a:pt x="638" y="2862"/>
                    <a:pt x="1429" y="2862"/>
                  </a:cubicBezTo>
                  <a:cubicBezTo>
                    <a:pt x="2220" y="2862"/>
                    <a:pt x="2859" y="2220"/>
                    <a:pt x="2859" y="1429"/>
                  </a:cubicBezTo>
                  <a:cubicBezTo>
                    <a:pt x="2859" y="642"/>
                    <a:pt x="2220" y="0"/>
                    <a:pt x="142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algn="ctr"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4" name="Google Shape;154;p3">
              <a:extLst>
                <a:ext uri="{FF2B5EF4-FFF2-40B4-BE49-F238E27FC236}">
                  <a16:creationId xmlns:a16="http://schemas.microsoft.com/office/drawing/2014/main" id="{B545EF61-54F0-4BF8-82D6-763E52A51D03}"/>
                </a:ext>
              </a:extLst>
            </p:cNvPr>
            <p:cNvSpPr/>
            <p:nvPr/>
          </p:nvSpPr>
          <p:spPr>
            <a:xfrm>
              <a:off x="1932607" y="4188715"/>
              <a:ext cx="106538" cy="106455"/>
            </a:xfrm>
            <a:custGeom>
              <a:avLst/>
              <a:gdLst/>
              <a:ahLst/>
              <a:cxnLst/>
              <a:rect l="l" t="t" r="r" b="b"/>
              <a:pathLst>
                <a:path w="2215" h="2214" extrusionOk="0">
                  <a:moveTo>
                    <a:pt x="1106" y="0"/>
                  </a:moveTo>
                  <a:cubicBezTo>
                    <a:pt x="495" y="0"/>
                    <a:pt x="1" y="494"/>
                    <a:pt x="1" y="1106"/>
                  </a:cubicBezTo>
                  <a:cubicBezTo>
                    <a:pt x="1" y="1717"/>
                    <a:pt x="495" y="2214"/>
                    <a:pt x="1106" y="2214"/>
                  </a:cubicBezTo>
                  <a:cubicBezTo>
                    <a:pt x="1718" y="2214"/>
                    <a:pt x="2214" y="1717"/>
                    <a:pt x="2214" y="1106"/>
                  </a:cubicBezTo>
                  <a:cubicBezTo>
                    <a:pt x="2214" y="494"/>
                    <a:pt x="1718" y="0"/>
                    <a:pt x="11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algn="ctr"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5" name="Google Shape;155;p3">
              <a:extLst>
                <a:ext uri="{FF2B5EF4-FFF2-40B4-BE49-F238E27FC236}">
                  <a16:creationId xmlns:a16="http://schemas.microsoft.com/office/drawing/2014/main" id="{EE361A45-CD46-4749-99F6-B19F2A1E7475}"/>
                </a:ext>
              </a:extLst>
            </p:cNvPr>
            <p:cNvSpPr>
              <a:spLocks/>
            </p:cNvSpPr>
            <p:nvPr/>
          </p:nvSpPr>
          <p:spPr bwMode="auto">
            <a:xfrm>
              <a:off x="1539335" y="4751068"/>
              <a:ext cx="151250" cy="63885"/>
            </a:xfrm>
            <a:custGeom>
              <a:avLst/>
              <a:gdLst>
                <a:gd name="T0" fmla="*/ 2147483646 w 3137"/>
                <a:gd name="T1" fmla="*/ 0 h 1325"/>
                <a:gd name="T2" fmla="*/ 2147483646 w 3137"/>
                <a:gd name="T3" fmla="*/ 2147483646 h 1325"/>
                <a:gd name="T4" fmla="*/ 2147483646 w 3137"/>
                <a:gd name="T5" fmla="*/ 2147483646 h 1325"/>
                <a:gd name="T6" fmla="*/ 2147483646 w 3137"/>
                <a:gd name="T7" fmla="*/ 2147483646 h 1325"/>
                <a:gd name="T8" fmla="*/ 2147483646 w 3137"/>
                <a:gd name="T9" fmla="*/ 2147483646 h 1325"/>
                <a:gd name="T10" fmla="*/ 2147483646 w 3137"/>
                <a:gd name="T11" fmla="*/ 0 h 132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137" h="1325" extrusionOk="0">
                  <a:moveTo>
                    <a:pt x="1252" y="0"/>
                  </a:moveTo>
                  <a:cubicBezTo>
                    <a:pt x="1197" y="0"/>
                    <a:pt x="1141" y="4"/>
                    <a:pt x="1085" y="11"/>
                  </a:cubicBezTo>
                  <a:cubicBezTo>
                    <a:pt x="1" y="156"/>
                    <a:pt x="400" y="992"/>
                    <a:pt x="1524" y="1228"/>
                  </a:cubicBezTo>
                  <a:cubicBezTo>
                    <a:pt x="1869" y="1299"/>
                    <a:pt x="2154" y="1324"/>
                    <a:pt x="2383" y="1324"/>
                  </a:cubicBezTo>
                  <a:cubicBezTo>
                    <a:pt x="2901" y="1324"/>
                    <a:pt x="3137" y="1198"/>
                    <a:pt x="3137" y="1198"/>
                  </a:cubicBezTo>
                  <a:cubicBezTo>
                    <a:pt x="3137" y="1198"/>
                    <a:pt x="2267" y="0"/>
                    <a:pt x="125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" name="Google Shape;156;p3">
              <a:extLst>
                <a:ext uri="{FF2B5EF4-FFF2-40B4-BE49-F238E27FC236}">
                  <a16:creationId xmlns:a16="http://schemas.microsoft.com/office/drawing/2014/main" id="{51A698A2-FF77-4A51-B9CA-4A8875ABFCED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9882" y="4540367"/>
              <a:ext cx="125455" cy="87848"/>
            </a:xfrm>
            <a:custGeom>
              <a:avLst/>
              <a:gdLst>
                <a:gd name="T0" fmla="*/ 2147483646 w 2602"/>
                <a:gd name="T1" fmla="*/ 2147483646 h 1822"/>
                <a:gd name="T2" fmla="*/ 2147483646 w 2602"/>
                <a:gd name="T3" fmla="*/ 2147483646 h 1822"/>
                <a:gd name="T4" fmla="*/ 2147483646 w 2602"/>
                <a:gd name="T5" fmla="*/ 2147483646 h 1822"/>
                <a:gd name="T6" fmla="*/ 2147483646 w 2602"/>
                <a:gd name="T7" fmla="*/ 2147483646 h 1822"/>
                <a:gd name="T8" fmla="*/ 2147483646 w 2602"/>
                <a:gd name="T9" fmla="*/ 2147483646 h 1822"/>
                <a:gd name="T10" fmla="*/ 2147483646 w 2602"/>
                <a:gd name="T11" fmla="*/ 2147483646 h 182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602" h="1822" extrusionOk="0">
                  <a:moveTo>
                    <a:pt x="755" y="1"/>
                  </a:moveTo>
                  <a:cubicBezTo>
                    <a:pt x="0" y="1"/>
                    <a:pt x="177" y="798"/>
                    <a:pt x="1068" y="1323"/>
                  </a:cubicBezTo>
                  <a:cubicBezTo>
                    <a:pt x="1820" y="1769"/>
                    <a:pt x="2317" y="1822"/>
                    <a:pt x="2511" y="1822"/>
                  </a:cubicBezTo>
                  <a:cubicBezTo>
                    <a:pt x="2571" y="1822"/>
                    <a:pt x="2601" y="1817"/>
                    <a:pt x="2601" y="1817"/>
                  </a:cubicBezTo>
                  <a:cubicBezTo>
                    <a:pt x="2601" y="1817"/>
                    <a:pt x="2119" y="242"/>
                    <a:pt x="1044" y="32"/>
                  </a:cubicBezTo>
                  <a:cubicBezTo>
                    <a:pt x="936" y="11"/>
                    <a:pt x="840" y="1"/>
                    <a:pt x="7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" name="Google Shape;157;p3">
              <a:extLst>
                <a:ext uri="{FF2B5EF4-FFF2-40B4-BE49-F238E27FC236}">
                  <a16:creationId xmlns:a16="http://schemas.microsoft.com/office/drawing/2014/main" id="{9DC4C789-01E9-41D8-8AB2-FCB935BCCE87}"/>
                </a:ext>
              </a:extLst>
            </p:cNvPr>
            <p:cNvSpPr>
              <a:spLocks/>
            </p:cNvSpPr>
            <p:nvPr/>
          </p:nvSpPr>
          <p:spPr bwMode="auto">
            <a:xfrm>
              <a:off x="1742853" y="4814857"/>
              <a:ext cx="125841" cy="87462"/>
            </a:xfrm>
            <a:custGeom>
              <a:avLst/>
              <a:gdLst>
                <a:gd name="T0" fmla="*/ 2147483646 w 2610"/>
                <a:gd name="T1" fmla="*/ 0 h 1814"/>
                <a:gd name="T2" fmla="*/ 2147483646 w 2610"/>
                <a:gd name="T3" fmla="*/ 2147483646 h 1814"/>
                <a:gd name="T4" fmla="*/ 0 w 2610"/>
                <a:gd name="T5" fmla="*/ 2147483646 h 1814"/>
                <a:gd name="T6" fmla="*/ 2147483646 w 2610"/>
                <a:gd name="T7" fmla="*/ 2147483646 h 1814"/>
                <a:gd name="T8" fmla="*/ 2147483646 w 2610"/>
                <a:gd name="T9" fmla="*/ 2147483646 h 1814"/>
                <a:gd name="T10" fmla="*/ 2147483646 w 2610"/>
                <a:gd name="T11" fmla="*/ 0 h 181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610" h="1814" extrusionOk="0">
                  <a:moveTo>
                    <a:pt x="1846" y="0"/>
                  </a:moveTo>
                  <a:cubicBezTo>
                    <a:pt x="1763" y="0"/>
                    <a:pt x="1670" y="10"/>
                    <a:pt x="1565" y="30"/>
                  </a:cubicBezTo>
                  <a:cubicBezTo>
                    <a:pt x="490" y="236"/>
                    <a:pt x="0" y="1807"/>
                    <a:pt x="0" y="1807"/>
                  </a:cubicBezTo>
                  <a:cubicBezTo>
                    <a:pt x="0" y="1807"/>
                    <a:pt x="34" y="1813"/>
                    <a:pt x="99" y="1813"/>
                  </a:cubicBezTo>
                  <a:cubicBezTo>
                    <a:pt x="297" y="1813"/>
                    <a:pt x="791" y="1759"/>
                    <a:pt x="1535" y="1324"/>
                  </a:cubicBezTo>
                  <a:cubicBezTo>
                    <a:pt x="2431" y="800"/>
                    <a:pt x="2609" y="0"/>
                    <a:pt x="18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" name="Google Shape;158;p3">
              <a:extLst>
                <a:ext uri="{FF2B5EF4-FFF2-40B4-BE49-F238E27FC236}">
                  <a16:creationId xmlns:a16="http://schemas.microsoft.com/office/drawing/2014/main" id="{14833DA1-18E4-4EB9-AA86-8C5CB2FA4F04}"/>
                </a:ext>
              </a:extLst>
            </p:cNvPr>
            <p:cNvSpPr>
              <a:spLocks/>
            </p:cNvSpPr>
            <p:nvPr/>
          </p:nvSpPr>
          <p:spPr bwMode="auto">
            <a:xfrm>
              <a:off x="1983641" y="4683036"/>
              <a:ext cx="125841" cy="87462"/>
            </a:xfrm>
            <a:custGeom>
              <a:avLst/>
              <a:gdLst>
                <a:gd name="T0" fmla="*/ 2147483646 w 2610"/>
                <a:gd name="T1" fmla="*/ 2147483646 h 1814"/>
                <a:gd name="T2" fmla="*/ 2147483646 w 2610"/>
                <a:gd name="T3" fmla="*/ 2147483646 h 1814"/>
                <a:gd name="T4" fmla="*/ 0 w 2610"/>
                <a:gd name="T5" fmla="*/ 2147483646 h 1814"/>
                <a:gd name="T6" fmla="*/ 2147483646 w 2610"/>
                <a:gd name="T7" fmla="*/ 2147483646 h 1814"/>
                <a:gd name="T8" fmla="*/ 2147483646 w 2610"/>
                <a:gd name="T9" fmla="*/ 2147483646 h 1814"/>
                <a:gd name="T10" fmla="*/ 2147483646 w 2610"/>
                <a:gd name="T11" fmla="*/ 2147483646 h 181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610" h="1814" extrusionOk="0">
                  <a:moveTo>
                    <a:pt x="1849" y="1"/>
                  </a:moveTo>
                  <a:cubicBezTo>
                    <a:pt x="1766" y="1"/>
                    <a:pt x="1671" y="10"/>
                    <a:pt x="1566" y="30"/>
                  </a:cubicBezTo>
                  <a:cubicBezTo>
                    <a:pt x="491" y="236"/>
                    <a:pt x="0" y="1807"/>
                    <a:pt x="0" y="1807"/>
                  </a:cubicBezTo>
                  <a:cubicBezTo>
                    <a:pt x="0" y="1807"/>
                    <a:pt x="34" y="1813"/>
                    <a:pt x="98" y="1813"/>
                  </a:cubicBezTo>
                  <a:cubicBezTo>
                    <a:pt x="296" y="1813"/>
                    <a:pt x="791" y="1759"/>
                    <a:pt x="1535" y="1321"/>
                  </a:cubicBezTo>
                  <a:cubicBezTo>
                    <a:pt x="2431" y="797"/>
                    <a:pt x="2610" y="1"/>
                    <a:pt x="184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" name="Google Shape;159;p3">
              <a:extLst>
                <a:ext uri="{FF2B5EF4-FFF2-40B4-BE49-F238E27FC236}">
                  <a16:creationId xmlns:a16="http://schemas.microsoft.com/office/drawing/2014/main" id="{2F072558-9B95-44B7-92CF-88641A57EFED}"/>
                </a:ext>
              </a:extLst>
            </p:cNvPr>
            <p:cNvSpPr>
              <a:spLocks/>
            </p:cNvSpPr>
            <p:nvPr/>
          </p:nvSpPr>
          <p:spPr bwMode="auto">
            <a:xfrm>
              <a:off x="1517975" y="4132611"/>
              <a:ext cx="698732" cy="933635"/>
            </a:xfrm>
            <a:custGeom>
              <a:avLst/>
              <a:gdLst>
                <a:gd name="T0" fmla="*/ 2147483646 w 14492"/>
                <a:gd name="T1" fmla="*/ 0 h 19364"/>
                <a:gd name="T2" fmla="*/ 2147483646 w 14492"/>
                <a:gd name="T3" fmla="*/ 2147483646 h 19364"/>
                <a:gd name="T4" fmla="*/ 2147483646 w 14492"/>
                <a:gd name="T5" fmla="*/ 2147483646 h 19364"/>
                <a:gd name="T6" fmla="*/ 2147483646 w 14492"/>
                <a:gd name="T7" fmla="*/ 2147483646 h 19364"/>
                <a:gd name="T8" fmla="*/ 2147483646 w 14492"/>
                <a:gd name="T9" fmla="*/ 2147483646 h 19364"/>
                <a:gd name="T10" fmla="*/ 2147483646 w 14492"/>
                <a:gd name="T11" fmla="*/ 2147483646 h 19364"/>
                <a:gd name="T12" fmla="*/ 2147483646 w 14492"/>
                <a:gd name="T13" fmla="*/ 2147483646 h 19364"/>
                <a:gd name="T14" fmla="*/ 2147483646 w 14492"/>
                <a:gd name="T15" fmla="*/ 2147483646 h 19364"/>
                <a:gd name="T16" fmla="*/ 2147483646 w 14492"/>
                <a:gd name="T17" fmla="*/ 2147483646 h 19364"/>
                <a:gd name="T18" fmla="*/ 2147483646 w 14492"/>
                <a:gd name="T19" fmla="*/ 2147483646 h 19364"/>
                <a:gd name="T20" fmla="*/ 2147483646 w 14492"/>
                <a:gd name="T21" fmla="*/ 2147483646 h 19364"/>
                <a:gd name="T22" fmla="*/ 2147483646 w 14492"/>
                <a:gd name="T23" fmla="*/ 2147483646 h 19364"/>
                <a:gd name="T24" fmla="*/ 2147483646 w 14492"/>
                <a:gd name="T25" fmla="*/ 2147483646 h 19364"/>
                <a:gd name="T26" fmla="*/ 2147483646 w 14492"/>
                <a:gd name="T27" fmla="*/ 2147483646 h 19364"/>
                <a:gd name="T28" fmla="*/ 2147483646 w 14492"/>
                <a:gd name="T29" fmla="*/ 2147483646 h 19364"/>
                <a:gd name="T30" fmla="*/ 2147483646 w 14492"/>
                <a:gd name="T31" fmla="*/ 2147483646 h 19364"/>
                <a:gd name="T32" fmla="*/ 2147483646 w 14492"/>
                <a:gd name="T33" fmla="*/ 2147483646 h 19364"/>
                <a:gd name="T34" fmla="*/ 2147483646 w 14492"/>
                <a:gd name="T35" fmla="*/ 2147483646 h 19364"/>
                <a:gd name="T36" fmla="*/ 2147483646 w 14492"/>
                <a:gd name="T37" fmla="*/ 2147483646 h 19364"/>
                <a:gd name="T38" fmla="*/ 2147483646 w 14492"/>
                <a:gd name="T39" fmla="*/ 2147483646 h 19364"/>
                <a:gd name="T40" fmla="*/ 2147483646 w 14492"/>
                <a:gd name="T41" fmla="*/ 2147483646 h 19364"/>
                <a:gd name="T42" fmla="*/ 2147483646 w 14492"/>
                <a:gd name="T43" fmla="*/ 2147483646 h 19364"/>
                <a:gd name="T44" fmla="*/ 2147483646 w 14492"/>
                <a:gd name="T45" fmla="*/ 2147483646 h 19364"/>
                <a:gd name="T46" fmla="*/ 2147483646 w 14492"/>
                <a:gd name="T47" fmla="*/ 2147483646 h 19364"/>
                <a:gd name="T48" fmla="*/ 2147483646 w 14492"/>
                <a:gd name="T49" fmla="*/ 2147483646 h 19364"/>
                <a:gd name="T50" fmla="*/ 2147483646 w 14492"/>
                <a:gd name="T51" fmla="*/ 2147483646 h 19364"/>
                <a:gd name="T52" fmla="*/ 2147483646 w 14492"/>
                <a:gd name="T53" fmla="*/ 2147483646 h 19364"/>
                <a:gd name="T54" fmla="*/ 2147483646 w 14492"/>
                <a:gd name="T55" fmla="*/ 2147483646 h 19364"/>
                <a:gd name="T56" fmla="*/ 2147483646 w 14492"/>
                <a:gd name="T57" fmla="*/ 2147483646 h 19364"/>
                <a:gd name="T58" fmla="*/ 2147483646 w 14492"/>
                <a:gd name="T59" fmla="*/ 2147483646 h 19364"/>
                <a:gd name="T60" fmla="*/ 2147483646 w 14492"/>
                <a:gd name="T61" fmla="*/ 2147483646 h 19364"/>
                <a:gd name="T62" fmla="*/ 2147483646 w 14492"/>
                <a:gd name="T63" fmla="*/ 2147483646 h 19364"/>
                <a:gd name="T64" fmla="*/ 2147483646 w 14492"/>
                <a:gd name="T65" fmla="*/ 2147483646 h 19364"/>
                <a:gd name="T66" fmla="*/ 2147483646 w 14492"/>
                <a:gd name="T67" fmla="*/ 2147483646 h 19364"/>
                <a:gd name="T68" fmla="*/ 2147483646 w 14492"/>
                <a:gd name="T69" fmla="*/ 2147483646 h 19364"/>
                <a:gd name="T70" fmla="*/ 2147483646 w 14492"/>
                <a:gd name="T71" fmla="*/ 2147483646 h 19364"/>
                <a:gd name="T72" fmla="*/ 2147483646 w 14492"/>
                <a:gd name="T73" fmla="*/ 2147483646 h 19364"/>
                <a:gd name="T74" fmla="*/ 2147483646 w 14492"/>
                <a:gd name="T75" fmla="*/ 2147483646 h 19364"/>
                <a:gd name="T76" fmla="*/ 2147483646 w 14492"/>
                <a:gd name="T77" fmla="*/ 2147483646 h 19364"/>
                <a:gd name="T78" fmla="*/ 2147483646 w 14492"/>
                <a:gd name="T79" fmla="*/ 2147483646 h 19364"/>
                <a:gd name="T80" fmla="*/ 2147483646 w 14492"/>
                <a:gd name="T81" fmla="*/ 2147483646 h 19364"/>
                <a:gd name="T82" fmla="*/ 2147483646 w 14492"/>
                <a:gd name="T83" fmla="*/ 2147483646 h 19364"/>
                <a:gd name="T84" fmla="*/ 2147483646 w 14492"/>
                <a:gd name="T85" fmla="*/ 2147483646 h 19364"/>
                <a:gd name="T86" fmla="*/ 2147483646 w 14492"/>
                <a:gd name="T87" fmla="*/ 2147483646 h 19364"/>
                <a:gd name="T88" fmla="*/ 2147483646 w 14492"/>
                <a:gd name="T89" fmla="*/ 2147483646 h 19364"/>
                <a:gd name="T90" fmla="*/ 2147483646 w 14492"/>
                <a:gd name="T91" fmla="*/ 2147483646 h 19364"/>
                <a:gd name="T92" fmla="*/ 2147483646 w 14492"/>
                <a:gd name="T93" fmla="*/ 2147483646 h 19364"/>
                <a:gd name="T94" fmla="*/ 2147483646 w 14492"/>
                <a:gd name="T95" fmla="*/ 2147483646 h 19364"/>
                <a:gd name="T96" fmla="*/ 2147483646 w 14492"/>
                <a:gd name="T97" fmla="*/ 2147483646 h 19364"/>
                <a:gd name="T98" fmla="*/ 2147483646 w 14492"/>
                <a:gd name="T99" fmla="*/ 2147483646 h 19364"/>
                <a:gd name="T100" fmla="*/ 2147483646 w 14492"/>
                <a:gd name="T101" fmla="*/ 2147483646 h 19364"/>
                <a:gd name="T102" fmla="*/ 2147483646 w 14492"/>
                <a:gd name="T103" fmla="*/ 2147483646 h 19364"/>
                <a:gd name="T104" fmla="*/ 2147483646 w 14492"/>
                <a:gd name="T105" fmla="*/ 2147483646 h 19364"/>
                <a:gd name="T106" fmla="*/ 2147483646 w 14492"/>
                <a:gd name="T107" fmla="*/ 2147483646 h 19364"/>
                <a:gd name="T108" fmla="*/ 2147483646 w 14492"/>
                <a:gd name="T109" fmla="*/ 0 h 19364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14492" h="19364" extrusionOk="0">
                  <a:moveTo>
                    <a:pt x="9912" y="0"/>
                  </a:moveTo>
                  <a:cubicBezTo>
                    <a:pt x="9056" y="0"/>
                    <a:pt x="8186" y="459"/>
                    <a:pt x="7688" y="1146"/>
                  </a:cubicBezTo>
                  <a:cubicBezTo>
                    <a:pt x="6969" y="2143"/>
                    <a:pt x="7270" y="3674"/>
                    <a:pt x="8401" y="4232"/>
                  </a:cubicBezTo>
                  <a:cubicBezTo>
                    <a:pt x="8764" y="4408"/>
                    <a:pt x="9190" y="4493"/>
                    <a:pt x="9619" y="4493"/>
                  </a:cubicBezTo>
                  <a:cubicBezTo>
                    <a:pt x="9643" y="4493"/>
                    <a:pt x="9666" y="4492"/>
                    <a:pt x="9689" y="4492"/>
                  </a:cubicBezTo>
                  <a:cubicBezTo>
                    <a:pt x="9602" y="5597"/>
                    <a:pt x="9625" y="6705"/>
                    <a:pt x="9521" y="7810"/>
                  </a:cubicBezTo>
                  <a:cubicBezTo>
                    <a:pt x="9412" y="9000"/>
                    <a:pt x="9345" y="10189"/>
                    <a:pt x="9223" y="11375"/>
                  </a:cubicBezTo>
                  <a:cubicBezTo>
                    <a:pt x="8986" y="13657"/>
                    <a:pt x="8777" y="15940"/>
                    <a:pt x="8733" y="18232"/>
                  </a:cubicBezTo>
                  <a:cubicBezTo>
                    <a:pt x="8480" y="18229"/>
                    <a:pt x="8228" y="18227"/>
                    <a:pt x="7979" y="18227"/>
                  </a:cubicBezTo>
                  <a:cubicBezTo>
                    <a:pt x="7876" y="18227"/>
                    <a:pt x="7774" y="18227"/>
                    <a:pt x="7671" y="18228"/>
                  </a:cubicBezTo>
                  <a:cubicBezTo>
                    <a:pt x="6698" y="18242"/>
                    <a:pt x="5725" y="18232"/>
                    <a:pt x="4756" y="18286"/>
                  </a:cubicBezTo>
                  <a:cubicBezTo>
                    <a:pt x="4404" y="16025"/>
                    <a:pt x="4289" y="13727"/>
                    <a:pt x="3904" y="11467"/>
                  </a:cubicBezTo>
                  <a:cubicBezTo>
                    <a:pt x="5104" y="11257"/>
                    <a:pt x="5941" y="10483"/>
                    <a:pt x="5979" y="9057"/>
                  </a:cubicBezTo>
                  <a:cubicBezTo>
                    <a:pt x="6012" y="7678"/>
                    <a:pt x="4926" y="6282"/>
                    <a:pt x="3504" y="6282"/>
                  </a:cubicBezTo>
                  <a:cubicBezTo>
                    <a:pt x="3481" y="6282"/>
                    <a:pt x="3457" y="6282"/>
                    <a:pt x="3434" y="6283"/>
                  </a:cubicBezTo>
                  <a:cubicBezTo>
                    <a:pt x="3276" y="6289"/>
                    <a:pt x="3373" y="6515"/>
                    <a:pt x="3488" y="6529"/>
                  </a:cubicBezTo>
                  <a:cubicBezTo>
                    <a:pt x="4708" y="6637"/>
                    <a:pt x="5577" y="7841"/>
                    <a:pt x="5563" y="9017"/>
                  </a:cubicBezTo>
                  <a:cubicBezTo>
                    <a:pt x="5550" y="10368"/>
                    <a:pt x="4661" y="11112"/>
                    <a:pt x="3326" y="11115"/>
                  </a:cubicBezTo>
                  <a:cubicBezTo>
                    <a:pt x="3318" y="11115"/>
                    <a:pt x="3310" y="11115"/>
                    <a:pt x="3303" y="11115"/>
                  </a:cubicBezTo>
                  <a:cubicBezTo>
                    <a:pt x="2056" y="11115"/>
                    <a:pt x="750" y="10529"/>
                    <a:pt x="656" y="9131"/>
                  </a:cubicBezTo>
                  <a:cubicBezTo>
                    <a:pt x="565" y="7746"/>
                    <a:pt x="1258" y="6715"/>
                    <a:pt x="2684" y="6506"/>
                  </a:cubicBezTo>
                  <a:cubicBezTo>
                    <a:pt x="2860" y="6482"/>
                    <a:pt x="2724" y="6252"/>
                    <a:pt x="2599" y="6245"/>
                  </a:cubicBezTo>
                  <a:cubicBezTo>
                    <a:pt x="2548" y="6243"/>
                    <a:pt x="2498" y="6241"/>
                    <a:pt x="2449" y="6241"/>
                  </a:cubicBezTo>
                  <a:cubicBezTo>
                    <a:pt x="1058" y="6241"/>
                    <a:pt x="300" y="7287"/>
                    <a:pt x="169" y="8635"/>
                  </a:cubicBezTo>
                  <a:cubicBezTo>
                    <a:pt x="1" y="10416"/>
                    <a:pt x="1319" y="11456"/>
                    <a:pt x="3015" y="11520"/>
                  </a:cubicBezTo>
                  <a:cubicBezTo>
                    <a:pt x="3071" y="11522"/>
                    <a:pt x="3126" y="11523"/>
                    <a:pt x="3180" y="11523"/>
                  </a:cubicBezTo>
                  <a:cubicBezTo>
                    <a:pt x="3346" y="11523"/>
                    <a:pt x="3506" y="11514"/>
                    <a:pt x="3664" y="11497"/>
                  </a:cubicBezTo>
                  <a:cubicBezTo>
                    <a:pt x="3559" y="12740"/>
                    <a:pt x="3941" y="14129"/>
                    <a:pt x="4073" y="15360"/>
                  </a:cubicBezTo>
                  <a:cubicBezTo>
                    <a:pt x="4168" y="16221"/>
                    <a:pt x="4036" y="17478"/>
                    <a:pt x="4431" y="18313"/>
                  </a:cubicBezTo>
                  <a:cubicBezTo>
                    <a:pt x="4195" y="18330"/>
                    <a:pt x="3961" y="18347"/>
                    <a:pt x="3728" y="18373"/>
                  </a:cubicBezTo>
                  <a:cubicBezTo>
                    <a:pt x="2748" y="18489"/>
                    <a:pt x="1504" y="18553"/>
                    <a:pt x="595" y="18952"/>
                  </a:cubicBezTo>
                  <a:cubicBezTo>
                    <a:pt x="527" y="18981"/>
                    <a:pt x="560" y="19121"/>
                    <a:pt x="635" y="19121"/>
                  </a:cubicBezTo>
                  <a:cubicBezTo>
                    <a:pt x="638" y="19121"/>
                    <a:pt x="640" y="19121"/>
                    <a:pt x="643" y="19120"/>
                  </a:cubicBezTo>
                  <a:cubicBezTo>
                    <a:pt x="2905" y="18774"/>
                    <a:pt x="5224" y="18541"/>
                    <a:pt x="7535" y="18541"/>
                  </a:cubicBezTo>
                  <a:cubicBezTo>
                    <a:pt x="9846" y="18541"/>
                    <a:pt x="12151" y="18774"/>
                    <a:pt x="14387" y="19361"/>
                  </a:cubicBezTo>
                  <a:cubicBezTo>
                    <a:pt x="14394" y="19362"/>
                    <a:pt x="14401" y="19363"/>
                    <a:pt x="14408" y="19363"/>
                  </a:cubicBezTo>
                  <a:cubicBezTo>
                    <a:pt x="14491" y="19363"/>
                    <a:pt x="14466" y="19210"/>
                    <a:pt x="14396" y="19181"/>
                  </a:cubicBezTo>
                  <a:cubicBezTo>
                    <a:pt x="12761" y="18512"/>
                    <a:pt x="10899" y="18292"/>
                    <a:pt x="9101" y="18242"/>
                  </a:cubicBezTo>
                  <a:cubicBezTo>
                    <a:pt x="9148" y="15917"/>
                    <a:pt x="9375" y="13605"/>
                    <a:pt x="9594" y="11291"/>
                  </a:cubicBezTo>
                  <a:cubicBezTo>
                    <a:pt x="9808" y="9054"/>
                    <a:pt x="10115" y="6729"/>
                    <a:pt x="9889" y="4478"/>
                  </a:cubicBezTo>
                  <a:cubicBezTo>
                    <a:pt x="10659" y="4411"/>
                    <a:pt x="11402" y="4056"/>
                    <a:pt x="11778" y="3397"/>
                  </a:cubicBezTo>
                  <a:cubicBezTo>
                    <a:pt x="12345" y="2407"/>
                    <a:pt x="12041" y="838"/>
                    <a:pt x="10821" y="568"/>
                  </a:cubicBezTo>
                  <a:cubicBezTo>
                    <a:pt x="10810" y="566"/>
                    <a:pt x="10799" y="564"/>
                    <a:pt x="10790" y="564"/>
                  </a:cubicBezTo>
                  <a:cubicBezTo>
                    <a:pt x="10669" y="564"/>
                    <a:pt x="10710" y="751"/>
                    <a:pt x="10798" y="798"/>
                  </a:cubicBezTo>
                  <a:cubicBezTo>
                    <a:pt x="11642" y="1261"/>
                    <a:pt x="11778" y="2650"/>
                    <a:pt x="11230" y="3377"/>
                  </a:cubicBezTo>
                  <a:cubicBezTo>
                    <a:pt x="10874" y="3847"/>
                    <a:pt x="10212" y="4095"/>
                    <a:pt x="9571" y="4095"/>
                  </a:cubicBezTo>
                  <a:cubicBezTo>
                    <a:pt x="9178" y="4095"/>
                    <a:pt x="8792" y="4002"/>
                    <a:pt x="8490" y="3809"/>
                  </a:cubicBezTo>
                  <a:cubicBezTo>
                    <a:pt x="7668" y="3285"/>
                    <a:pt x="7554" y="2099"/>
                    <a:pt x="8097" y="1345"/>
                  </a:cubicBezTo>
                  <a:cubicBezTo>
                    <a:pt x="8585" y="670"/>
                    <a:pt x="9386" y="333"/>
                    <a:pt x="10197" y="333"/>
                  </a:cubicBezTo>
                  <a:cubicBezTo>
                    <a:pt x="10410" y="333"/>
                    <a:pt x="10623" y="356"/>
                    <a:pt x="10831" y="403"/>
                  </a:cubicBezTo>
                  <a:cubicBezTo>
                    <a:pt x="10838" y="404"/>
                    <a:pt x="10844" y="405"/>
                    <a:pt x="10850" y="405"/>
                  </a:cubicBezTo>
                  <a:cubicBezTo>
                    <a:pt x="10942" y="405"/>
                    <a:pt x="10908" y="235"/>
                    <a:pt x="10842" y="203"/>
                  </a:cubicBezTo>
                  <a:cubicBezTo>
                    <a:pt x="10547" y="64"/>
                    <a:pt x="10231" y="0"/>
                    <a:pt x="9912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grpSp>
        <p:nvGrpSpPr>
          <p:cNvPr id="20" name="Google Shape;160;p3">
            <a:extLst>
              <a:ext uri="{FF2B5EF4-FFF2-40B4-BE49-F238E27FC236}">
                <a16:creationId xmlns:a16="http://schemas.microsoft.com/office/drawing/2014/main" id="{B4DDDBCB-DAAD-4ECC-8EC0-921FBBD8C773}"/>
              </a:ext>
            </a:extLst>
          </p:cNvPr>
          <p:cNvGrpSpPr>
            <a:grpSpLocks/>
          </p:cNvGrpSpPr>
          <p:nvPr/>
        </p:nvGrpSpPr>
        <p:grpSpPr bwMode="auto">
          <a:xfrm>
            <a:off x="430213" y="439738"/>
            <a:ext cx="1098550" cy="1484312"/>
            <a:chOff x="918850" y="1629150"/>
            <a:chExt cx="442250" cy="453124"/>
          </a:xfrm>
        </p:grpSpPr>
        <p:sp>
          <p:nvSpPr>
            <p:cNvPr id="21" name="Google Shape;161;p3">
              <a:extLst>
                <a:ext uri="{FF2B5EF4-FFF2-40B4-BE49-F238E27FC236}">
                  <a16:creationId xmlns:a16="http://schemas.microsoft.com/office/drawing/2014/main" id="{A07F5575-F342-4C1D-B796-2C34C1D1D255}"/>
                </a:ext>
              </a:extLst>
            </p:cNvPr>
            <p:cNvSpPr/>
            <p:nvPr/>
          </p:nvSpPr>
          <p:spPr>
            <a:xfrm>
              <a:off x="1015992" y="1742067"/>
              <a:ext cx="267778" cy="245220"/>
            </a:xfrm>
            <a:custGeom>
              <a:avLst/>
              <a:gdLst/>
              <a:ahLst/>
              <a:cxnLst/>
              <a:rect l="l" t="t" r="r" b="b"/>
              <a:pathLst>
                <a:path w="8384" h="7687" extrusionOk="0">
                  <a:moveTo>
                    <a:pt x="3609" y="0"/>
                  </a:moveTo>
                  <a:cubicBezTo>
                    <a:pt x="2511" y="0"/>
                    <a:pt x="1440" y="451"/>
                    <a:pt x="763" y="1473"/>
                  </a:cubicBezTo>
                  <a:cubicBezTo>
                    <a:pt x="753" y="1488"/>
                    <a:pt x="742" y="1494"/>
                    <a:pt x="732" y="1494"/>
                  </a:cubicBezTo>
                  <a:cubicBezTo>
                    <a:pt x="716" y="1494"/>
                    <a:pt x="702" y="1480"/>
                    <a:pt x="690" y="1460"/>
                  </a:cubicBezTo>
                  <a:cubicBezTo>
                    <a:pt x="199" y="2305"/>
                    <a:pt x="0" y="3343"/>
                    <a:pt x="0" y="4282"/>
                  </a:cubicBezTo>
                  <a:cubicBezTo>
                    <a:pt x="0" y="4508"/>
                    <a:pt x="24" y="4731"/>
                    <a:pt x="64" y="4945"/>
                  </a:cubicBezTo>
                  <a:cubicBezTo>
                    <a:pt x="111" y="4099"/>
                    <a:pt x="433" y="3241"/>
                    <a:pt x="913" y="2619"/>
                  </a:cubicBezTo>
                  <a:cubicBezTo>
                    <a:pt x="1503" y="1857"/>
                    <a:pt x="2437" y="1440"/>
                    <a:pt x="3379" y="1440"/>
                  </a:cubicBezTo>
                  <a:cubicBezTo>
                    <a:pt x="3844" y="1440"/>
                    <a:pt x="4312" y="1542"/>
                    <a:pt x="4741" y="1754"/>
                  </a:cubicBezTo>
                  <a:cubicBezTo>
                    <a:pt x="5985" y="2365"/>
                    <a:pt x="6505" y="4059"/>
                    <a:pt x="5403" y="5082"/>
                  </a:cubicBezTo>
                  <a:cubicBezTo>
                    <a:pt x="5075" y="5387"/>
                    <a:pt x="4597" y="5552"/>
                    <a:pt x="4131" y="5552"/>
                  </a:cubicBezTo>
                  <a:cubicBezTo>
                    <a:pt x="3511" y="5552"/>
                    <a:pt x="2912" y="5260"/>
                    <a:pt x="2713" y="4616"/>
                  </a:cubicBezTo>
                  <a:cubicBezTo>
                    <a:pt x="2506" y="3952"/>
                    <a:pt x="2911" y="3302"/>
                    <a:pt x="3480" y="3302"/>
                  </a:cubicBezTo>
                  <a:cubicBezTo>
                    <a:pt x="3644" y="3302"/>
                    <a:pt x="3821" y="3355"/>
                    <a:pt x="4001" y="3477"/>
                  </a:cubicBezTo>
                  <a:cubicBezTo>
                    <a:pt x="4070" y="3525"/>
                    <a:pt x="4072" y="3671"/>
                    <a:pt x="3988" y="3671"/>
                  </a:cubicBezTo>
                  <a:cubicBezTo>
                    <a:pt x="3977" y="3671"/>
                    <a:pt x="3964" y="3669"/>
                    <a:pt x="3950" y="3663"/>
                  </a:cubicBezTo>
                  <a:cubicBezTo>
                    <a:pt x="3859" y="3628"/>
                    <a:pt x="3775" y="3612"/>
                    <a:pt x="3699" y="3612"/>
                  </a:cubicBezTo>
                  <a:cubicBezTo>
                    <a:pt x="2974" y="3612"/>
                    <a:pt x="2903" y="5041"/>
                    <a:pt x="4045" y="5041"/>
                  </a:cubicBezTo>
                  <a:cubicBezTo>
                    <a:pt x="4151" y="5041"/>
                    <a:pt x="4268" y="5028"/>
                    <a:pt x="4396" y="5001"/>
                  </a:cubicBezTo>
                  <a:cubicBezTo>
                    <a:pt x="5322" y="4809"/>
                    <a:pt x="5745" y="3886"/>
                    <a:pt x="5346" y="3008"/>
                  </a:cubicBezTo>
                  <a:cubicBezTo>
                    <a:pt x="4990" y="2221"/>
                    <a:pt x="4271" y="1890"/>
                    <a:pt x="3513" y="1890"/>
                  </a:cubicBezTo>
                  <a:cubicBezTo>
                    <a:pt x="2620" y="1890"/>
                    <a:pt x="1673" y="2349"/>
                    <a:pt x="1203" y="3065"/>
                  </a:cubicBezTo>
                  <a:cubicBezTo>
                    <a:pt x="520" y="4106"/>
                    <a:pt x="297" y="5823"/>
                    <a:pt x="1233" y="6790"/>
                  </a:cubicBezTo>
                  <a:cubicBezTo>
                    <a:pt x="1869" y="7448"/>
                    <a:pt x="2849" y="7687"/>
                    <a:pt x="3753" y="7687"/>
                  </a:cubicBezTo>
                  <a:cubicBezTo>
                    <a:pt x="3874" y="7687"/>
                    <a:pt x="3992" y="7682"/>
                    <a:pt x="4109" y="7674"/>
                  </a:cubicBezTo>
                  <a:cubicBezTo>
                    <a:pt x="6732" y="7499"/>
                    <a:pt x="8384" y="5073"/>
                    <a:pt x="7468" y="2545"/>
                  </a:cubicBezTo>
                  <a:cubicBezTo>
                    <a:pt x="6901" y="977"/>
                    <a:pt x="5225" y="0"/>
                    <a:pt x="360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algn="ctr"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22" name="Google Shape;162;p3">
              <a:extLst>
                <a:ext uri="{FF2B5EF4-FFF2-40B4-BE49-F238E27FC236}">
                  <a16:creationId xmlns:a16="http://schemas.microsoft.com/office/drawing/2014/main" id="{E5CAB7E7-4F5C-4816-AA8A-D0735241191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6680" y="1729347"/>
              <a:ext cx="282406" cy="275153"/>
            </a:xfrm>
            <a:custGeom>
              <a:avLst/>
              <a:gdLst>
                <a:gd name="T0" fmla="*/ 2147483646 w 8839"/>
                <a:gd name="T1" fmla="*/ 2147483646 h 8612"/>
                <a:gd name="T2" fmla="*/ 2147483646 w 8839"/>
                <a:gd name="T3" fmla="*/ 2147483646 h 8612"/>
                <a:gd name="T4" fmla="*/ 2147483646 w 8839"/>
                <a:gd name="T5" fmla="*/ 2147483646 h 8612"/>
                <a:gd name="T6" fmla="*/ 2147483646 w 8839"/>
                <a:gd name="T7" fmla="*/ 2147483646 h 8612"/>
                <a:gd name="T8" fmla="*/ 2147483646 w 8839"/>
                <a:gd name="T9" fmla="*/ 2147483646 h 8612"/>
                <a:gd name="T10" fmla="*/ 2147483646 w 8839"/>
                <a:gd name="T11" fmla="*/ 2147483646 h 8612"/>
                <a:gd name="T12" fmla="*/ 2147483646 w 8839"/>
                <a:gd name="T13" fmla="*/ 2147483646 h 8612"/>
                <a:gd name="T14" fmla="*/ 2147483646 w 8839"/>
                <a:gd name="T15" fmla="*/ 2147483646 h 8612"/>
                <a:gd name="T16" fmla="*/ 2147483646 w 8839"/>
                <a:gd name="T17" fmla="*/ 2147483646 h 8612"/>
                <a:gd name="T18" fmla="*/ 2147483646 w 8839"/>
                <a:gd name="T19" fmla="*/ 2147483646 h 8612"/>
                <a:gd name="T20" fmla="*/ 2147483646 w 8839"/>
                <a:gd name="T21" fmla="*/ 2147483646 h 8612"/>
                <a:gd name="T22" fmla="*/ 2147483646 w 8839"/>
                <a:gd name="T23" fmla="*/ 2147483646 h 8612"/>
                <a:gd name="T24" fmla="*/ 2147483646 w 8839"/>
                <a:gd name="T25" fmla="*/ 2147483646 h 8612"/>
                <a:gd name="T26" fmla="*/ 2147483646 w 8839"/>
                <a:gd name="T27" fmla="*/ 2147483646 h 8612"/>
                <a:gd name="T28" fmla="*/ 2147483646 w 8839"/>
                <a:gd name="T29" fmla="*/ 2147483646 h 8612"/>
                <a:gd name="T30" fmla="*/ 2147483646 w 8839"/>
                <a:gd name="T31" fmla="*/ 2147483646 h 8612"/>
                <a:gd name="T32" fmla="*/ 2147483646 w 8839"/>
                <a:gd name="T33" fmla="*/ 2147483646 h 8612"/>
                <a:gd name="T34" fmla="*/ 2147483646 w 8839"/>
                <a:gd name="T35" fmla="*/ 2147483646 h 8612"/>
                <a:gd name="T36" fmla="*/ 2147483646 w 8839"/>
                <a:gd name="T37" fmla="*/ 2147483646 h 8612"/>
                <a:gd name="T38" fmla="*/ 2147483646 w 8839"/>
                <a:gd name="T39" fmla="*/ 2147483646 h 8612"/>
                <a:gd name="T40" fmla="*/ 2147483646 w 8839"/>
                <a:gd name="T41" fmla="*/ 2147483646 h 8612"/>
                <a:gd name="T42" fmla="*/ 2147483646 w 8839"/>
                <a:gd name="T43" fmla="*/ 2147483646 h 8612"/>
                <a:gd name="T44" fmla="*/ 2147483646 w 8839"/>
                <a:gd name="T45" fmla="*/ 2147483646 h 8612"/>
                <a:gd name="T46" fmla="*/ 2147483646 w 8839"/>
                <a:gd name="T47" fmla="*/ 2147483646 h 8612"/>
                <a:gd name="T48" fmla="*/ 2147483646 w 8839"/>
                <a:gd name="T49" fmla="*/ 2147483646 h 8612"/>
                <a:gd name="T50" fmla="*/ 2147483646 w 8839"/>
                <a:gd name="T51" fmla="*/ 2147483646 h 8612"/>
                <a:gd name="T52" fmla="*/ 2147483646 w 8839"/>
                <a:gd name="T53" fmla="*/ 2147483646 h 8612"/>
                <a:gd name="T54" fmla="*/ 2147483646 w 8839"/>
                <a:gd name="T55" fmla="*/ 2147483646 h 8612"/>
                <a:gd name="T56" fmla="*/ 2147483646 w 8839"/>
                <a:gd name="T57" fmla="*/ 2147483646 h 8612"/>
                <a:gd name="T58" fmla="*/ 2147483646 w 8839"/>
                <a:gd name="T59" fmla="*/ 2147483646 h 8612"/>
                <a:gd name="T60" fmla="*/ 2147483646 w 8839"/>
                <a:gd name="T61" fmla="*/ 2147483646 h 8612"/>
                <a:gd name="T62" fmla="*/ 2147483646 w 8839"/>
                <a:gd name="T63" fmla="*/ 2147483646 h 8612"/>
                <a:gd name="T64" fmla="*/ 2147483646 w 8839"/>
                <a:gd name="T65" fmla="*/ 2147483646 h 861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8839" h="8612" extrusionOk="0">
                  <a:moveTo>
                    <a:pt x="3937" y="1"/>
                  </a:moveTo>
                  <a:cubicBezTo>
                    <a:pt x="2672" y="1"/>
                    <a:pt x="1101" y="550"/>
                    <a:pt x="639" y="1754"/>
                  </a:cubicBezTo>
                  <a:cubicBezTo>
                    <a:pt x="632" y="1778"/>
                    <a:pt x="643" y="1822"/>
                    <a:pt x="660" y="1852"/>
                  </a:cubicBezTo>
                  <a:cubicBezTo>
                    <a:pt x="672" y="1872"/>
                    <a:pt x="686" y="1886"/>
                    <a:pt x="702" y="1886"/>
                  </a:cubicBezTo>
                  <a:cubicBezTo>
                    <a:pt x="712" y="1886"/>
                    <a:pt x="723" y="1880"/>
                    <a:pt x="733" y="1865"/>
                  </a:cubicBezTo>
                  <a:cubicBezTo>
                    <a:pt x="1410" y="843"/>
                    <a:pt x="2481" y="392"/>
                    <a:pt x="3579" y="392"/>
                  </a:cubicBezTo>
                  <a:cubicBezTo>
                    <a:pt x="5195" y="392"/>
                    <a:pt x="6871" y="1369"/>
                    <a:pt x="7438" y="2937"/>
                  </a:cubicBezTo>
                  <a:cubicBezTo>
                    <a:pt x="8354" y="5465"/>
                    <a:pt x="6702" y="7891"/>
                    <a:pt x="4079" y="8066"/>
                  </a:cubicBezTo>
                  <a:cubicBezTo>
                    <a:pt x="3962" y="8074"/>
                    <a:pt x="3844" y="8079"/>
                    <a:pt x="3723" y="8079"/>
                  </a:cubicBezTo>
                  <a:cubicBezTo>
                    <a:pt x="2819" y="8079"/>
                    <a:pt x="1839" y="7840"/>
                    <a:pt x="1203" y="7182"/>
                  </a:cubicBezTo>
                  <a:cubicBezTo>
                    <a:pt x="267" y="6215"/>
                    <a:pt x="490" y="4498"/>
                    <a:pt x="1173" y="3457"/>
                  </a:cubicBezTo>
                  <a:cubicBezTo>
                    <a:pt x="1643" y="2741"/>
                    <a:pt x="2590" y="2282"/>
                    <a:pt x="3483" y="2282"/>
                  </a:cubicBezTo>
                  <a:cubicBezTo>
                    <a:pt x="4241" y="2282"/>
                    <a:pt x="4960" y="2613"/>
                    <a:pt x="5316" y="3400"/>
                  </a:cubicBezTo>
                  <a:cubicBezTo>
                    <a:pt x="5715" y="4278"/>
                    <a:pt x="5292" y="5201"/>
                    <a:pt x="4366" y="5393"/>
                  </a:cubicBezTo>
                  <a:cubicBezTo>
                    <a:pt x="4238" y="5420"/>
                    <a:pt x="4121" y="5433"/>
                    <a:pt x="4015" y="5433"/>
                  </a:cubicBezTo>
                  <a:cubicBezTo>
                    <a:pt x="2873" y="5433"/>
                    <a:pt x="2944" y="4004"/>
                    <a:pt x="3669" y="4004"/>
                  </a:cubicBezTo>
                  <a:cubicBezTo>
                    <a:pt x="3745" y="4004"/>
                    <a:pt x="3829" y="4020"/>
                    <a:pt x="3920" y="4055"/>
                  </a:cubicBezTo>
                  <a:cubicBezTo>
                    <a:pt x="3934" y="4061"/>
                    <a:pt x="3947" y="4063"/>
                    <a:pt x="3958" y="4063"/>
                  </a:cubicBezTo>
                  <a:cubicBezTo>
                    <a:pt x="4042" y="4063"/>
                    <a:pt x="4040" y="3917"/>
                    <a:pt x="3971" y="3869"/>
                  </a:cubicBezTo>
                  <a:cubicBezTo>
                    <a:pt x="3791" y="3747"/>
                    <a:pt x="3614" y="3694"/>
                    <a:pt x="3450" y="3694"/>
                  </a:cubicBezTo>
                  <a:cubicBezTo>
                    <a:pt x="2881" y="3694"/>
                    <a:pt x="2476" y="4344"/>
                    <a:pt x="2683" y="5008"/>
                  </a:cubicBezTo>
                  <a:cubicBezTo>
                    <a:pt x="2882" y="5652"/>
                    <a:pt x="3481" y="5944"/>
                    <a:pt x="4101" y="5944"/>
                  </a:cubicBezTo>
                  <a:cubicBezTo>
                    <a:pt x="4567" y="5944"/>
                    <a:pt x="5045" y="5779"/>
                    <a:pt x="5373" y="5474"/>
                  </a:cubicBezTo>
                  <a:cubicBezTo>
                    <a:pt x="6475" y="4451"/>
                    <a:pt x="5955" y="2757"/>
                    <a:pt x="4711" y="2146"/>
                  </a:cubicBezTo>
                  <a:cubicBezTo>
                    <a:pt x="4282" y="1934"/>
                    <a:pt x="3814" y="1832"/>
                    <a:pt x="3349" y="1832"/>
                  </a:cubicBezTo>
                  <a:cubicBezTo>
                    <a:pt x="2407" y="1832"/>
                    <a:pt x="1473" y="2249"/>
                    <a:pt x="883" y="3011"/>
                  </a:cubicBezTo>
                  <a:cubicBezTo>
                    <a:pt x="403" y="3633"/>
                    <a:pt x="81" y="4491"/>
                    <a:pt x="34" y="5337"/>
                  </a:cubicBezTo>
                  <a:cubicBezTo>
                    <a:pt x="0" y="5894"/>
                    <a:pt x="85" y="6448"/>
                    <a:pt x="331" y="6928"/>
                  </a:cubicBezTo>
                  <a:cubicBezTo>
                    <a:pt x="913" y="8057"/>
                    <a:pt x="2210" y="8540"/>
                    <a:pt x="3413" y="8604"/>
                  </a:cubicBezTo>
                  <a:cubicBezTo>
                    <a:pt x="3505" y="8609"/>
                    <a:pt x="3596" y="8611"/>
                    <a:pt x="3687" y="8611"/>
                  </a:cubicBezTo>
                  <a:cubicBezTo>
                    <a:pt x="6555" y="8611"/>
                    <a:pt x="8838" y="6266"/>
                    <a:pt x="8121" y="3281"/>
                  </a:cubicBezTo>
                  <a:cubicBezTo>
                    <a:pt x="7685" y="1474"/>
                    <a:pt x="6215" y="230"/>
                    <a:pt x="4377" y="24"/>
                  </a:cubicBezTo>
                  <a:cubicBezTo>
                    <a:pt x="4236" y="9"/>
                    <a:pt x="4089" y="1"/>
                    <a:pt x="3937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" name="Google Shape;163;p3">
              <a:extLst>
                <a:ext uri="{FF2B5EF4-FFF2-40B4-BE49-F238E27FC236}">
                  <a16:creationId xmlns:a16="http://schemas.microsoft.com/office/drawing/2014/main" id="{071947D1-6632-4466-8B4D-5D870A1A90F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0678" y="1629150"/>
              <a:ext cx="11694" cy="53037"/>
            </a:xfrm>
            <a:custGeom>
              <a:avLst/>
              <a:gdLst>
                <a:gd name="T0" fmla="*/ 2147483646 w 366"/>
                <a:gd name="T1" fmla="*/ 0 h 1660"/>
                <a:gd name="T2" fmla="*/ 2147483646 w 366"/>
                <a:gd name="T3" fmla="*/ 2147483646 h 1660"/>
                <a:gd name="T4" fmla="*/ 2147483646 w 366"/>
                <a:gd name="T5" fmla="*/ 2147483646 h 1660"/>
                <a:gd name="T6" fmla="*/ 2147483646 w 366"/>
                <a:gd name="T7" fmla="*/ 2147483646 h 1660"/>
                <a:gd name="T8" fmla="*/ 2147483646 w 366"/>
                <a:gd name="T9" fmla="*/ 2147483646 h 1660"/>
                <a:gd name="T10" fmla="*/ 2147483646 w 366"/>
                <a:gd name="T11" fmla="*/ 2147483646 h 1660"/>
                <a:gd name="T12" fmla="*/ 2147483646 w 366"/>
                <a:gd name="T13" fmla="*/ 0 h 166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66" h="1660" extrusionOk="0">
                  <a:moveTo>
                    <a:pt x="123" y="0"/>
                  </a:moveTo>
                  <a:cubicBezTo>
                    <a:pt x="74" y="0"/>
                    <a:pt x="34" y="29"/>
                    <a:pt x="30" y="102"/>
                  </a:cubicBezTo>
                  <a:cubicBezTo>
                    <a:pt x="0" y="581"/>
                    <a:pt x="34" y="1088"/>
                    <a:pt x="105" y="1562"/>
                  </a:cubicBezTo>
                  <a:cubicBezTo>
                    <a:pt x="112" y="1606"/>
                    <a:pt x="167" y="1660"/>
                    <a:pt x="210" y="1660"/>
                  </a:cubicBezTo>
                  <a:cubicBezTo>
                    <a:pt x="232" y="1660"/>
                    <a:pt x="250" y="1645"/>
                    <a:pt x="257" y="1609"/>
                  </a:cubicBezTo>
                  <a:cubicBezTo>
                    <a:pt x="334" y="1149"/>
                    <a:pt x="365" y="649"/>
                    <a:pt x="331" y="183"/>
                  </a:cubicBezTo>
                  <a:cubicBezTo>
                    <a:pt x="325" y="88"/>
                    <a:pt x="209" y="0"/>
                    <a:pt x="12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" name="Google Shape;164;p3">
              <a:extLst>
                <a:ext uri="{FF2B5EF4-FFF2-40B4-BE49-F238E27FC236}">
                  <a16:creationId xmlns:a16="http://schemas.microsoft.com/office/drawing/2014/main" id="{ECE2CA16-E500-4478-BC41-ED4CA6B5D7E6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8317" y="1682188"/>
              <a:ext cx="31151" cy="46296"/>
            </a:xfrm>
            <a:custGeom>
              <a:avLst/>
              <a:gdLst>
                <a:gd name="T0" fmla="*/ 2147483646 w 975"/>
                <a:gd name="T1" fmla="*/ 0 h 1449"/>
                <a:gd name="T2" fmla="*/ 2147483646 w 975"/>
                <a:gd name="T3" fmla="*/ 2147483646 h 1449"/>
                <a:gd name="T4" fmla="*/ 2147483646 w 975"/>
                <a:gd name="T5" fmla="*/ 2147483646 h 1449"/>
                <a:gd name="T6" fmla="*/ 2147483646 w 975"/>
                <a:gd name="T7" fmla="*/ 2147483646 h 1449"/>
                <a:gd name="T8" fmla="*/ 2147483646 w 975"/>
                <a:gd name="T9" fmla="*/ 2147483646 h 1449"/>
                <a:gd name="T10" fmla="*/ 2147483646 w 975"/>
                <a:gd name="T11" fmla="*/ 2147483646 h 1449"/>
                <a:gd name="T12" fmla="*/ 2147483646 w 975"/>
                <a:gd name="T13" fmla="*/ 2147483646 h 1449"/>
                <a:gd name="T14" fmla="*/ 2147483646 w 975"/>
                <a:gd name="T15" fmla="*/ 0 h 144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975" h="1449" extrusionOk="0">
                  <a:moveTo>
                    <a:pt x="755" y="0"/>
                  </a:moveTo>
                  <a:cubicBezTo>
                    <a:pt x="727" y="0"/>
                    <a:pt x="701" y="12"/>
                    <a:pt x="681" y="40"/>
                  </a:cubicBezTo>
                  <a:cubicBezTo>
                    <a:pt x="414" y="412"/>
                    <a:pt x="84" y="881"/>
                    <a:pt x="6" y="1341"/>
                  </a:cubicBezTo>
                  <a:cubicBezTo>
                    <a:pt x="1" y="1381"/>
                    <a:pt x="27" y="1448"/>
                    <a:pt x="66" y="1448"/>
                  </a:cubicBezTo>
                  <a:cubicBezTo>
                    <a:pt x="77" y="1448"/>
                    <a:pt x="88" y="1444"/>
                    <a:pt x="101" y="1432"/>
                  </a:cubicBezTo>
                  <a:cubicBezTo>
                    <a:pt x="263" y="1281"/>
                    <a:pt x="374" y="1064"/>
                    <a:pt x="492" y="878"/>
                  </a:cubicBezTo>
                  <a:cubicBezTo>
                    <a:pt x="624" y="669"/>
                    <a:pt x="770" y="462"/>
                    <a:pt x="908" y="253"/>
                  </a:cubicBezTo>
                  <a:cubicBezTo>
                    <a:pt x="974" y="153"/>
                    <a:pt x="854" y="0"/>
                    <a:pt x="755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" name="Google Shape;165;p3">
              <a:extLst>
                <a:ext uri="{FF2B5EF4-FFF2-40B4-BE49-F238E27FC236}">
                  <a16:creationId xmlns:a16="http://schemas.microsoft.com/office/drawing/2014/main" id="{CAC1DB22-07D6-42C4-A011-58695742F7D6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8638" y="1782322"/>
              <a:ext cx="52462" cy="28084"/>
            </a:xfrm>
            <a:custGeom>
              <a:avLst/>
              <a:gdLst>
                <a:gd name="T0" fmla="*/ 2147483646 w 1642"/>
                <a:gd name="T1" fmla="*/ 0 h 879"/>
                <a:gd name="T2" fmla="*/ 2147483646 w 1642"/>
                <a:gd name="T3" fmla="*/ 2147483646 h 879"/>
                <a:gd name="T4" fmla="*/ 2147483646 w 1642"/>
                <a:gd name="T5" fmla="*/ 2147483646 h 879"/>
                <a:gd name="T6" fmla="*/ 0 w 1642"/>
                <a:gd name="T7" fmla="*/ 2147483646 h 879"/>
                <a:gd name="T8" fmla="*/ 2147483646 w 1642"/>
                <a:gd name="T9" fmla="*/ 2147483646 h 879"/>
                <a:gd name="T10" fmla="*/ 2147483646 w 1642"/>
                <a:gd name="T11" fmla="*/ 2147483646 h 879"/>
                <a:gd name="T12" fmla="*/ 2147483646 w 1642"/>
                <a:gd name="T13" fmla="*/ 2147483646 h 879"/>
                <a:gd name="T14" fmla="*/ 2147483646 w 1642"/>
                <a:gd name="T15" fmla="*/ 2147483646 h 879"/>
                <a:gd name="T16" fmla="*/ 2147483646 w 1642"/>
                <a:gd name="T17" fmla="*/ 2147483646 h 879"/>
                <a:gd name="T18" fmla="*/ 2147483646 w 1642"/>
                <a:gd name="T19" fmla="*/ 0 h 87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642" h="879" extrusionOk="0">
                  <a:moveTo>
                    <a:pt x="1421" y="0"/>
                  </a:moveTo>
                  <a:cubicBezTo>
                    <a:pt x="1402" y="0"/>
                    <a:pt x="1383" y="6"/>
                    <a:pt x="1365" y="18"/>
                  </a:cubicBezTo>
                  <a:cubicBezTo>
                    <a:pt x="1112" y="201"/>
                    <a:pt x="855" y="309"/>
                    <a:pt x="561" y="410"/>
                  </a:cubicBezTo>
                  <a:cubicBezTo>
                    <a:pt x="351" y="485"/>
                    <a:pt x="17" y="566"/>
                    <a:pt x="0" y="829"/>
                  </a:cubicBezTo>
                  <a:cubicBezTo>
                    <a:pt x="0" y="846"/>
                    <a:pt x="7" y="876"/>
                    <a:pt x="30" y="876"/>
                  </a:cubicBezTo>
                  <a:cubicBezTo>
                    <a:pt x="41" y="878"/>
                    <a:pt x="53" y="879"/>
                    <a:pt x="64" y="879"/>
                  </a:cubicBezTo>
                  <a:cubicBezTo>
                    <a:pt x="153" y="879"/>
                    <a:pt x="230" y="832"/>
                    <a:pt x="314" y="799"/>
                  </a:cubicBezTo>
                  <a:cubicBezTo>
                    <a:pt x="459" y="742"/>
                    <a:pt x="608" y="698"/>
                    <a:pt x="757" y="650"/>
                  </a:cubicBezTo>
                  <a:cubicBezTo>
                    <a:pt x="1031" y="563"/>
                    <a:pt x="1372" y="478"/>
                    <a:pt x="1565" y="252"/>
                  </a:cubicBezTo>
                  <a:cubicBezTo>
                    <a:pt x="1641" y="163"/>
                    <a:pt x="1526" y="0"/>
                    <a:pt x="1421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" name="Google Shape;166;p3">
              <a:extLst>
                <a:ext uri="{FF2B5EF4-FFF2-40B4-BE49-F238E27FC236}">
                  <a16:creationId xmlns:a16="http://schemas.microsoft.com/office/drawing/2014/main" id="{BDA424B8-EF88-493F-9E42-1BDE0D08C228}"/>
                </a:ext>
              </a:extLst>
            </p:cNvPr>
            <p:cNvSpPr>
              <a:spLocks/>
            </p:cNvSpPr>
            <p:nvPr/>
          </p:nvSpPr>
          <p:spPr bwMode="auto">
            <a:xfrm>
              <a:off x="1297711" y="1901817"/>
              <a:ext cx="51056" cy="23004"/>
            </a:xfrm>
            <a:custGeom>
              <a:avLst/>
              <a:gdLst>
                <a:gd name="T0" fmla="*/ 2147483646 w 1598"/>
                <a:gd name="T1" fmla="*/ 2147483646 h 720"/>
                <a:gd name="T2" fmla="*/ 2147483646 w 1598"/>
                <a:gd name="T3" fmla="*/ 2147483646 h 720"/>
                <a:gd name="T4" fmla="*/ 2147483646 w 1598"/>
                <a:gd name="T5" fmla="*/ 2147483646 h 720"/>
                <a:gd name="T6" fmla="*/ 2147483646 w 1598"/>
                <a:gd name="T7" fmla="*/ 2147483646 h 720"/>
                <a:gd name="T8" fmla="*/ 2147483646 w 1598"/>
                <a:gd name="T9" fmla="*/ 2147483646 h 720"/>
                <a:gd name="T10" fmla="*/ 2147483646 w 1598"/>
                <a:gd name="T11" fmla="*/ 2147483646 h 720"/>
                <a:gd name="T12" fmla="*/ 2147483646 w 1598"/>
                <a:gd name="T13" fmla="*/ 2147483646 h 720"/>
                <a:gd name="T14" fmla="*/ 2147483646 w 1598"/>
                <a:gd name="T15" fmla="*/ 2147483646 h 720"/>
                <a:gd name="T16" fmla="*/ 2147483646 w 1598"/>
                <a:gd name="T17" fmla="*/ 2147483646 h 720"/>
                <a:gd name="T18" fmla="*/ 2147483646 w 1598"/>
                <a:gd name="T19" fmla="*/ 2147483646 h 720"/>
                <a:gd name="T20" fmla="*/ 2147483646 w 1598"/>
                <a:gd name="T21" fmla="*/ 2147483646 h 720"/>
                <a:gd name="T22" fmla="*/ 2147483646 w 1598"/>
                <a:gd name="T23" fmla="*/ 2147483646 h 72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598" h="720" extrusionOk="0">
                  <a:moveTo>
                    <a:pt x="84" y="1"/>
                  </a:moveTo>
                  <a:cubicBezTo>
                    <a:pt x="16" y="1"/>
                    <a:pt x="1" y="70"/>
                    <a:pt x="21" y="137"/>
                  </a:cubicBezTo>
                  <a:cubicBezTo>
                    <a:pt x="18" y="141"/>
                    <a:pt x="14" y="145"/>
                    <a:pt x="14" y="145"/>
                  </a:cubicBezTo>
                  <a:cubicBezTo>
                    <a:pt x="18" y="154"/>
                    <a:pt x="27" y="158"/>
                    <a:pt x="31" y="165"/>
                  </a:cubicBezTo>
                  <a:cubicBezTo>
                    <a:pt x="44" y="198"/>
                    <a:pt x="68" y="226"/>
                    <a:pt x="96" y="239"/>
                  </a:cubicBezTo>
                  <a:cubicBezTo>
                    <a:pt x="99" y="239"/>
                    <a:pt x="99" y="243"/>
                    <a:pt x="102" y="243"/>
                  </a:cubicBezTo>
                  <a:cubicBezTo>
                    <a:pt x="210" y="324"/>
                    <a:pt x="375" y="368"/>
                    <a:pt x="484" y="405"/>
                  </a:cubicBezTo>
                  <a:cubicBezTo>
                    <a:pt x="774" y="513"/>
                    <a:pt x="1082" y="577"/>
                    <a:pt x="1369" y="702"/>
                  </a:cubicBezTo>
                  <a:cubicBezTo>
                    <a:pt x="1398" y="714"/>
                    <a:pt x="1424" y="720"/>
                    <a:pt x="1446" y="720"/>
                  </a:cubicBezTo>
                  <a:cubicBezTo>
                    <a:pt x="1589" y="720"/>
                    <a:pt x="1597" y="498"/>
                    <a:pt x="1437" y="425"/>
                  </a:cubicBezTo>
                  <a:cubicBezTo>
                    <a:pt x="1024" y="239"/>
                    <a:pt x="551" y="137"/>
                    <a:pt x="119" y="6"/>
                  </a:cubicBezTo>
                  <a:cubicBezTo>
                    <a:pt x="106" y="2"/>
                    <a:pt x="94" y="1"/>
                    <a:pt x="84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" name="Google Shape;167;p3">
              <a:extLst>
                <a:ext uri="{FF2B5EF4-FFF2-40B4-BE49-F238E27FC236}">
                  <a16:creationId xmlns:a16="http://schemas.microsoft.com/office/drawing/2014/main" id="{7FCF976E-0FF1-48F1-A466-FA9646982DA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8444" y="2023454"/>
              <a:ext cx="40321" cy="45401"/>
            </a:xfrm>
            <a:custGeom>
              <a:avLst/>
              <a:gdLst>
                <a:gd name="T0" fmla="*/ 2147483646 w 1262"/>
                <a:gd name="T1" fmla="*/ 0 h 1421"/>
                <a:gd name="T2" fmla="*/ 2147483646 w 1262"/>
                <a:gd name="T3" fmla="*/ 2147483646 h 1421"/>
                <a:gd name="T4" fmla="*/ 2147483646 w 1262"/>
                <a:gd name="T5" fmla="*/ 2147483646 h 1421"/>
                <a:gd name="T6" fmla="*/ 2147483646 w 1262"/>
                <a:gd name="T7" fmla="*/ 2147483646 h 1421"/>
                <a:gd name="T8" fmla="*/ 2147483646 w 1262"/>
                <a:gd name="T9" fmla="*/ 2147483646 h 1421"/>
                <a:gd name="T10" fmla="*/ 2147483646 w 1262"/>
                <a:gd name="T11" fmla="*/ 2147483646 h 1421"/>
                <a:gd name="T12" fmla="*/ 2147483646 w 1262"/>
                <a:gd name="T13" fmla="*/ 2147483646 h 1421"/>
                <a:gd name="T14" fmla="*/ 2147483646 w 1262"/>
                <a:gd name="T15" fmla="*/ 2147483646 h 1421"/>
                <a:gd name="T16" fmla="*/ 2147483646 w 1262"/>
                <a:gd name="T17" fmla="*/ 0 h 142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262" h="1421" extrusionOk="0">
                  <a:moveTo>
                    <a:pt x="143" y="0"/>
                  </a:moveTo>
                  <a:cubicBezTo>
                    <a:pt x="69" y="0"/>
                    <a:pt x="0" y="46"/>
                    <a:pt x="27" y="136"/>
                  </a:cubicBezTo>
                  <a:cubicBezTo>
                    <a:pt x="104" y="410"/>
                    <a:pt x="277" y="697"/>
                    <a:pt x="436" y="933"/>
                  </a:cubicBezTo>
                  <a:cubicBezTo>
                    <a:pt x="571" y="1129"/>
                    <a:pt x="747" y="1366"/>
                    <a:pt x="997" y="1416"/>
                  </a:cubicBezTo>
                  <a:cubicBezTo>
                    <a:pt x="1011" y="1419"/>
                    <a:pt x="1025" y="1420"/>
                    <a:pt x="1039" y="1420"/>
                  </a:cubicBezTo>
                  <a:cubicBezTo>
                    <a:pt x="1190" y="1420"/>
                    <a:pt x="1262" y="1255"/>
                    <a:pt x="1126" y="1146"/>
                  </a:cubicBezTo>
                  <a:cubicBezTo>
                    <a:pt x="936" y="998"/>
                    <a:pt x="808" y="862"/>
                    <a:pt x="675" y="656"/>
                  </a:cubicBezTo>
                  <a:cubicBezTo>
                    <a:pt x="544" y="450"/>
                    <a:pt x="432" y="210"/>
                    <a:pt x="254" y="41"/>
                  </a:cubicBezTo>
                  <a:cubicBezTo>
                    <a:pt x="225" y="14"/>
                    <a:pt x="184" y="0"/>
                    <a:pt x="14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8" name="Google Shape;168;p3">
              <a:extLst>
                <a:ext uri="{FF2B5EF4-FFF2-40B4-BE49-F238E27FC236}">
                  <a16:creationId xmlns:a16="http://schemas.microsoft.com/office/drawing/2014/main" id="{3E44236A-5C78-45CA-B044-41DE63FDFB3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2721" y="2034636"/>
              <a:ext cx="14282" cy="47637"/>
            </a:xfrm>
            <a:custGeom>
              <a:avLst/>
              <a:gdLst>
                <a:gd name="T0" fmla="*/ 2147483646 w 447"/>
                <a:gd name="T1" fmla="*/ 2147483646 h 1491"/>
                <a:gd name="T2" fmla="*/ 2147483646 w 447"/>
                <a:gd name="T3" fmla="*/ 2147483646 h 1491"/>
                <a:gd name="T4" fmla="*/ 2147483646 w 447"/>
                <a:gd name="T5" fmla="*/ 2147483646 h 1491"/>
                <a:gd name="T6" fmla="*/ 2147483646 w 447"/>
                <a:gd name="T7" fmla="*/ 2147483646 h 1491"/>
                <a:gd name="T8" fmla="*/ 2147483646 w 447"/>
                <a:gd name="T9" fmla="*/ 2147483646 h 1491"/>
                <a:gd name="T10" fmla="*/ 2147483646 w 447"/>
                <a:gd name="T11" fmla="*/ 2147483646 h 1491"/>
                <a:gd name="T12" fmla="*/ 2147483646 w 447"/>
                <a:gd name="T13" fmla="*/ 2147483646 h 1491"/>
                <a:gd name="T14" fmla="*/ 2147483646 w 447"/>
                <a:gd name="T15" fmla="*/ 2147483646 h 1491"/>
                <a:gd name="T16" fmla="*/ 2147483646 w 447"/>
                <a:gd name="T17" fmla="*/ 2147483646 h 149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47" h="1491" extrusionOk="0">
                  <a:moveTo>
                    <a:pt x="170" y="1"/>
                  </a:moveTo>
                  <a:cubicBezTo>
                    <a:pt x="140" y="1"/>
                    <a:pt x="113" y="18"/>
                    <a:pt x="102" y="63"/>
                  </a:cubicBezTo>
                  <a:cubicBezTo>
                    <a:pt x="38" y="327"/>
                    <a:pt x="55" y="610"/>
                    <a:pt x="48" y="880"/>
                  </a:cubicBezTo>
                  <a:cubicBezTo>
                    <a:pt x="44" y="1117"/>
                    <a:pt x="1" y="1289"/>
                    <a:pt x="177" y="1462"/>
                  </a:cubicBezTo>
                  <a:cubicBezTo>
                    <a:pt x="192" y="1478"/>
                    <a:pt x="209" y="1490"/>
                    <a:pt x="229" y="1490"/>
                  </a:cubicBezTo>
                  <a:cubicBezTo>
                    <a:pt x="239" y="1490"/>
                    <a:pt x="250" y="1487"/>
                    <a:pt x="261" y="1479"/>
                  </a:cubicBezTo>
                  <a:cubicBezTo>
                    <a:pt x="447" y="1350"/>
                    <a:pt x="383" y="1147"/>
                    <a:pt x="379" y="938"/>
                  </a:cubicBezTo>
                  <a:cubicBezTo>
                    <a:pt x="372" y="671"/>
                    <a:pt x="386" y="387"/>
                    <a:pt x="325" y="127"/>
                  </a:cubicBezTo>
                  <a:cubicBezTo>
                    <a:pt x="312" y="71"/>
                    <a:pt x="232" y="1"/>
                    <a:pt x="170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9" name="Google Shape;169;p3">
              <a:extLst>
                <a:ext uri="{FF2B5EF4-FFF2-40B4-BE49-F238E27FC236}">
                  <a16:creationId xmlns:a16="http://schemas.microsoft.com/office/drawing/2014/main" id="{B154D389-8B0F-4164-BE9D-E5C84581A41E}"/>
                </a:ext>
              </a:extLst>
            </p:cNvPr>
            <p:cNvSpPr>
              <a:spLocks/>
            </p:cNvSpPr>
            <p:nvPr/>
          </p:nvSpPr>
          <p:spPr bwMode="auto">
            <a:xfrm>
              <a:off x="950896" y="2001408"/>
              <a:ext cx="62271" cy="34059"/>
            </a:xfrm>
            <a:custGeom>
              <a:avLst/>
              <a:gdLst>
                <a:gd name="T0" fmla="*/ 2147483646 w 1949"/>
                <a:gd name="T1" fmla="*/ 2147483646 h 1066"/>
                <a:gd name="T2" fmla="*/ 2147483646 w 1949"/>
                <a:gd name="T3" fmla="*/ 2147483646 h 1066"/>
                <a:gd name="T4" fmla="*/ 2147483646 w 1949"/>
                <a:gd name="T5" fmla="*/ 2147483646 h 1066"/>
                <a:gd name="T6" fmla="*/ 2147483646 w 1949"/>
                <a:gd name="T7" fmla="*/ 2147483646 h 1066"/>
                <a:gd name="T8" fmla="*/ 2147483646 w 1949"/>
                <a:gd name="T9" fmla="*/ 2147483646 h 1066"/>
                <a:gd name="T10" fmla="*/ 2147483646 w 1949"/>
                <a:gd name="T11" fmla="*/ 2147483646 h 1066"/>
                <a:gd name="T12" fmla="*/ 2147483646 w 1949"/>
                <a:gd name="T13" fmla="*/ 2147483646 h 1066"/>
                <a:gd name="T14" fmla="*/ 2147483646 w 1949"/>
                <a:gd name="T15" fmla="*/ 2147483646 h 106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949" h="1066" extrusionOk="0">
                  <a:moveTo>
                    <a:pt x="1663" y="1"/>
                  </a:moveTo>
                  <a:cubicBezTo>
                    <a:pt x="1399" y="1"/>
                    <a:pt x="1135" y="172"/>
                    <a:pt x="914" y="302"/>
                  </a:cubicBezTo>
                  <a:cubicBezTo>
                    <a:pt x="650" y="454"/>
                    <a:pt x="390" y="620"/>
                    <a:pt x="140" y="799"/>
                  </a:cubicBezTo>
                  <a:cubicBezTo>
                    <a:pt x="0" y="895"/>
                    <a:pt x="172" y="1066"/>
                    <a:pt x="318" y="1066"/>
                  </a:cubicBezTo>
                  <a:cubicBezTo>
                    <a:pt x="346" y="1066"/>
                    <a:pt x="373" y="1059"/>
                    <a:pt x="397" y="1045"/>
                  </a:cubicBezTo>
                  <a:cubicBezTo>
                    <a:pt x="846" y="775"/>
                    <a:pt x="1272" y="386"/>
                    <a:pt x="1792" y="258"/>
                  </a:cubicBezTo>
                  <a:cubicBezTo>
                    <a:pt x="1948" y="217"/>
                    <a:pt x="1772" y="1"/>
                    <a:pt x="1671" y="1"/>
                  </a:cubicBezTo>
                  <a:cubicBezTo>
                    <a:pt x="1668" y="1"/>
                    <a:pt x="1666" y="1"/>
                    <a:pt x="1663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0" name="Google Shape;170;p3">
              <a:extLst>
                <a:ext uri="{FF2B5EF4-FFF2-40B4-BE49-F238E27FC236}">
                  <a16:creationId xmlns:a16="http://schemas.microsoft.com/office/drawing/2014/main" id="{6C50C155-3A3C-47A7-8036-987F8E0FFDE0}"/>
                </a:ext>
              </a:extLst>
            </p:cNvPr>
            <p:cNvSpPr>
              <a:spLocks/>
            </p:cNvSpPr>
            <p:nvPr/>
          </p:nvSpPr>
          <p:spPr bwMode="auto">
            <a:xfrm>
              <a:off x="923483" y="1883030"/>
              <a:ext cx="68724" cy="14026"/>
            </a:xfrm>
            <a:custGeom>
              <a:avLst/>
              <a:gdLst>
                <a:gd name="T0" fmla="*/ 2147483646 w 2151"/>
                <a:gd name="T1" fmla="*/ 2147483646 h 439"/>
                <a:gd name="T2" fmla="*/ 2147483646 w 2151"/>
                <a:gd name="T3" fmla="*/ 2147483646 h 439"/>
                <a:gd name="T4" fmla="*/ 2147483646 w 2151"/>
                <a:gd name="T5" fmla="*/ 2147483646 h 439"/>
                <a:gd name="T6" fmla="*/ 2147483646 w 2151"/>
                <a:gd name="T7" fmla="*/ 2147483646 h 439"/>
                <a:gd name="T8" fmla="*/ 2147483646 w 2151"/>
                <a:gd name="T9" fmla="*/ 2147483646 h 439"/>
                <a:gd name="T10" fmla="*/ 2147483646 w 2151"/>
                <a:gd name="T11" fmla="*/ 2147483646 h 439"/>
                <a:gd name="T12" fmla="*/ 2147483646 w 2151"/>
                <a:gd name="T13" fmla="*/ 2147483646 h 43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151" h="439" extrusionOk="0">
                  <a:moveTo>
                    <a:pt x="1755" y="1"/>
                  </a:moveTo>
                  <a:cubicBezTo>
                    <a:pt x="1237" y="1"/>
                    <a:pt x="718" y="108"/>
                    <a:pt x="200" y="124"/>
                  </a:cubicBezTo>
                  <a:cubicBezTo>
                    <a:pt x="1" y="128"/>
                    <a:pt x="99" y="398"/>
                    <a:pt x="247" y="415"/>
                  </a:cubicBezTo>
                  <a:cubicBezTo>
                    <a:pt x="376" y="432"/>
                    <a:pt x="505" y="439"/>
                    <a:pt x="635" y="439"/>
                  </a:cubicBezTo>
                  <a:cubicBezTo>
                    <a:pt x="1060" y="439"/>
                    <a:pt x="1491" y="365"/>
                    <a:pt x="1910" y="347"/>
                  </a:cubicBezTo>
                  <a:cubicBezTo>
                    <a:pt x="2150" y="334"/>
                    <a:pt x="2069" y="6"/>
                    <a:pt x="1863" y="3"/>
                  </a:cubicBezTo>
                  <a:cubicBezTo>
                    <a:pt x="1827" y="2"/>
                    <a:pt x="1791" y="1"/>
                    <a:pt x="1755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1" name="Google Shape;171;p3">
              <a:extLst>
                <a:ext uri="{FF2B5EF4-FFF2-40B4-BE49-F238E27FC236}">
                  <a16:creationId xmlns:a16="http://schemas.microsoft.com/office/drawing/2014/main" id="{B41425E0-A779-40CE-A510-8CBA3CAE7DA3}"/>
                </a:ext>
              </a:extLst>
            </p:cNvPr>
            <p:cNvSpPr>
              <a:spLocks/>
            </p:cNvSpPr>
            <p:nvPr/>
          </p:nvSpPr>
          <p:spPr bwMode="auto">
            <a:xfrm>
              <a:off x="918850" y="1768104"/>
              <a:ext cx="74507" cy="19170"/>
            </a:xfrm>
            <a:custGeom>
              <a:avLst/>
              <a:gdLst>
                <a:gd name="T0" fmla="*/ 2147483646 w 2332"/>
                <a:gd name="T1" fmla="*/ 2147483646 h 600"/>
                <a:gd name="T2" fmla="*/ 2147483646 w 2332"/>
                <a:gd name="T3" fmla="*/ 2147483646 h 600"/>
                <a:gd name="T4" fmla="*/ 2147483646 w 2332"/>
                <a:gd name="T5" fmla="*/ 2147483646 h 600"/>
                <a:gd name="T6" fmla="*/ 2147483646 w 2332"/>
                <a:gd name="T7" fmla="*/ 2147483646 h 600"/>
                <a:gd name="T8" fmla="*/ 2147483646 w 2332"/>
                <a:gd name="T9" fmla="*/ 2147483646 h 600"/>
                <a:gd name="T10" fmla="*/ 2147483646 w 2332"/>
                <a:gd name="T11" fmla="*/ 2147483646 h 600"/>
                <a:gd name="T12" fmla="*/ 2147483646 w 2332"/>
                <a:gd name="T13" fmla="*/ 2147483646 h 60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332" h="600" extrusionOk="0">
                  <a:moveTo>
                    <a:pt x="475" y="1"/>
                  </a:moveTo>
                  <a:cubicBezTo>
                    <a:pt x="362" y="1"/>
                    <a:pt x="249" y="9"/>
                    <a:pt x="136" y="28"/>
                  </a:cubicBezTo>
                  <a:cubicBezTo>
                    <a:pt x="1" y="51"/>
                    <a:pt x="126" y="267"/>
                    <a:pt x="224" y="271"/>
                  </a:cubicBezTo>
                  <a:cubicBezTo>
                    <a:pt x="866" y="301"/>
                    <a:pt x="1454" y="480"/>
                    <a:pt x="2083" y="596"/>
                  </a:cubicBezTo>
                  <a:cubicBezTo>
                    <a:pt x="2098" y="598"/>
                    <a:pt x="2113" y="600"/>
                    <a:pt x="2127" y="600"/>
                  </a:cubicBezTo>
                  <a:cubicBezTo>
                    <a:pt x="2327" y="600"/>
                    <a:pt x="2332" y="325"/>
                    <a:pt x="2123" y="287"/>
                  </a:cubicBezTo>
                  <a:cubicBezTo>
                    <a:pt x="1587" y="198"/>
                    <a:pt x="1030" y="1"/>
                    <a:pt x="475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2" name="Google Shape;172;p3">
              <a:extLst>
                <a:ext uri="{FF2B5EF4-FFF2-40B4-BE49-F238E27FC236}">
                  <a16:creationId xmlns:a16="http://schemas.microsoft.com/office/drawing/2014/main" id="{A5751379-F40D-4F4C-BC2A-99295C41C34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1505" y="1660877"/>
              <a:ext cx="34921" cy="38691"/>
            </a:xfrm>
            <a:custGeom>
              <a:avLst/>
              <a:gdLst>
                <a:gd name="T0" fmla="*/ 2147483646 w 1093"/>
                <a:gd name="T1" fmla="*/ 2147483646 h 1211"/>
                <a:gd name="T2" fmla="*/ 2147483646 w 1093"/>
                <a:gd name="T3" fmla="*/ 2147483646 h 1211"/>
                <a:gd name="T4" fmla="*/ 2147483646 w 1093"/>
                <a:gd name="T5" fmla="*/ 2147483646 h 1211"/>
                <a:gd name="T6" fmla="*/ 2147483646 w 1093"/>
                <a:gd name="T7" fmla="*/ 2147483646 h 1211"/>
                <a:gd name="T8" fmla="*/ 2147483646 w 1093"/>
                <a:gd name="T9" fmla="*/ 2147483646 h 1211"/>
                <a:gd name="T10" fmla="*/ 2147483646 w 1093"/>
                <a:gd name="T11" fmla="*/ 2147483646 h 1211"/>
                <a:gd name="T12" fmla="*/ 2147483646 w 1093"/>
                <a:gd name="T13" fmla="*/ 2147483646 h 1211"/>
                <a:gd name="T14" fmla="*/ 2147483646 w 1093"/>
                <a:gd name="T15" fmla="*/ 2147483646 h 1211"/>
                <a:gd name="T16" fmla="*/ 2147483646 w 1093"/>
                <a:gd name="T17" fmla="*/ 2147483646 h 1211"/>
                <a:gd name="T18" fmla="*/ 2147483646 w 1093"/>
                <a:gd name="T19" fmla="*/ 2147483646 h 121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093" h="1211" extrusionOk="0">
                  <a:moveTo>
                    <a:pt x="137" y="1"/>
                  </a:moveTo>
                  <a:cubicBezTo>
                    <a:pt x="131" y="1"/>
                    <a:pt x="125" y="2"/>
                    <a:pt x="118" y="4"/>
                  </a:cubicBezTo>
                  <a:cubicBezTo>
                    <a:pt x="98" y="11"/>
                    <a:pt x="78" y="18"/>
                    <a:pt x="58" y="25"/>
                  </a:cubicBezTo>
                  <a:cubicBezTo>
                    <a:pt x="17" y="42"/>
                    <a:pt x="0" y="99"/>
                    <a:pt x="11" y="136"/>
                  </a:cubicBezTo>
                  <a:cubicBezTo>
                    <a:pt x="108" y="531"/>
                    <a:pt x="470" y="772"/>
                    <a:pt x="672" y="1106"/>
                  </a:cubicBezTo>
                  <a:cubicBezTo>
                    <a:pt x="714" y="1177"/>
                    <a:pt x="803" y="1210"/>
                    <a:pt x="882" y="1210"/>
                  </a:cubicBezTo>
                  <a:cubicBezTo>
                    <a:pt x="996" y="1210"/>
                    <a:pt x="1093" y="1143"/>
                    <a:pt x="1017" y="1025"/>
                  </a:cubicBezTo>
                  <a:cubicBezTo>
                    <a:pt x="882" y="812"/>
                    <a:pt x="706" y="639"/>
                    <a:pt x="538" y="457"/>
                  </a:cubicBezTo>
                  <a:cubicBezTo>
                    <a:pt x="460" y="372"/>
                    <a:pt x="379" y="288"/>
                    <a:pt x="315" y="193"/>
                  </a:cubicBezTo>
                  <a:cubicBezTo>
                    <a:pt x="286" y="153"/>
                    <a:pt x="210" y="1"/>
                    <a:pt x="137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33" name="Google Shape;173;p3">
            <a:extLst>
              <a:ext uri="{FF2B5EF4-FFF2-40B4-BE49-F238E27FC236}">
                <a16:creationId xmlns:a16="http://schemas.microsoft.com/office/drawing/2014/main" id="{D297DB8C-2D64-4C7D-A6D3-F12AB4C40ABE}"/>
              </a:ext>
            </a:extLst>
          </p:cNvPr>
          <p:cNvSpPr>
            <a:spLocks/>
          </p:cNvSpPr>
          <p:nvPr/>
        </p:nvSpPr>
        <p:spPr bwMode="auto">
          <a:xfrm>
            <a:off x="430213" y="4545013"/>
            <a:ext cx="180975" cy="238125"/>
          </a:xfrm>
          <a:custGeom>
            <a:avLst/>
            <a:gdLst>
              <a:gd name="T0" fmla="*/ 2147483646 w 7736"/>
              <a:gd name="T1" fmla="*/ 2147483646 h 6918"/>
              <a:gd name="T2" fmla="*/ 2147483646 w 7736"/>
              <a:gd name="T3" fmla="*/ 2147483646 h 6918"/>
              <a:gd name="T4" fmla="*/ 2147483646 w 7736"/>
              <a:gd name="T5" fmla="*/ 2147483646 h 6918"/>
              <a:gd name="T6" fmla="*/ 2147483646 w 7736"/>
              <a:gd name="T7" fmla="*/ 2147483646 h 6918"/>
              <a:gd name="T8" fmla="*/ 2147483646 w 7736"/>
              <a:gd name="T9" fmla="*/ 2147483646 h 6918"/>
              <a:gd name="T10" fmla="*/ 2147483646 w 7736"/>
              <a:gd name="T11" fmla="*/ 2147483646 h 6918"/>
              <a:gd name="T12" fmla="*/ 2147483646 w 7736"/>
              <a:gd name="T13" fmla="*/ 2147483646 h 6918"/>
              <a:gd name="T14" fmla="*/ 2147483646 w 7736"/>
              <a:gd name="T15" fmla="*/ 2147483646 h 6918"/>
              <a:gd name="T16" fmla="*/ 2147483646 w 7736"/>
              <a:gd name="T17" fmla="*/ 2147483646 h 6918"/>
              <a:gd name="T18" fmla="*/ 2147483646 w 7736"/>
              <a:gd name="T19" fmla="*/ 2147483646 h 6918"/>
              <a:gd name="T20" fmla="*/ 2147483646 w 7736"/>
              <a:gd name="T21" fmla="*/ 2147483646 h 6918"/>
              <a:gd name="T22" fmla="*/ 2147483646 w 7736"/>
              <a:gd name="T23" fmla="*/ 2147483646 h 6918"/>
              <a:gd name="T24" fmla="*/ 2147483646 w 7736"/>
              <a:gd name="T25" fmla="*/ 2147483646 h 6918"/>
              <a:gd name="T26" fmla="*/ 2147483646 w 7736"/>
              <a:gd name="T27" fmla="*/ 2147483646 h 6918"/>
              <a:gd name="T28" fmla="*/ 2147483646 w 7736"/>
              <a:gd name="T29" fmla="*/ 2147483646 h 6918"/>
              <a:gd name="T30" fmla="*/ 2147483646 w 7736"/>
              <a:gd name="T31" fmla="*/ 2147483646 h 6918"/>
              <a:gd name="T32" fmla="*/ 2147483646 w 7736"/>
              <a:gd name="T33" fmla="*/ 2147483646 h 691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7736" h="6918" extrusionOk="0">
                <a:moveTo>
                  <a:pt x="3151" y="1"/>
                </a:moveTo>
                <a:cubicBezTo>
                  <a:pt x="3143" y="1"/>
                  <a:pt x="3136" y="1"/>
                  <a:pt x="3129" y="2"/>
                </a:cubicBezTo>
                <a:cubicBezTo>
                  <a:pt x="2720" y="28"/>
                  <a:pt x="2867" y="2512"/>
                  <a:pt x="2740" y="2512"/>
                </a:cubicBezTo>
                <a:cubicBezTo>
                  <a:pt x="2739" y="2512"/>
                  <a:pt x="2738" y="2512"/>
                  <a:pt x="2737" y="2512"/>
                </a:cubicBezTo>
                <a:cubicBezTo>
                  <a:pt x="2735" y="2511"/>
                  <a:pt x="2731" y="2511"/>
                  <a:pt x="2727" y="2511"/>
                </a:cubicBezTo>
                <a:cubicBezTo>
                  <a:pt x="2509" y="2511"/>
                  <a:pt x="124" y="3290"/>
                  <a:pt x="64" y="3661"/>
                </a:cubicBezTo>
                <a:cubicBezTo>
                  <a:pt x="0" y="4043"/>
                  <a:pt x="2697" y="4422"/>
                  <a:pt x="2697" y="4422"/>
                </a:cubicBezTo>
                <a:cubicBezTo>
                  <a:pt x="2697" y="4422"/>
                  <a:pt x="2173" y="6736"/>
                  <a:pt x="2653" y="6908"/>
                </a:cubicBezTo>
                <a:cubicBezTo>
                  <a:pt x="2671" y="6915"/>
                  <a:pt x="2689" y="6918"/>
                  <a:pt x="2709" y="6918"/>
                </a:cubicBezTo>
                <a:cubicBezTo>
                  <a:pt x="3220" y="6918"/>
                  <a:pt x="4390" y="4813"/>
                  <a:pt x="4390" y="4813"/>
                </a:cubicBezTo>
                <a:cubicBezTo>
                  <a:pt x="4390" y="4813"/>
                  <a:pt x="6002" y="5796"/>
                  <a:pt x="6657" y="5796"/>
                </a:cubicBezTo>
                <a:cubicBezTo>
                  <a:pt x="6747" y="5796"/>
                  <a:pt x="6819" y="5778"/>
                  <a:pt x="6866" y="5736"/>
                </a:cubicBezTo>
                <a:cubicBezTo>
                  <a:pt x="7256" y="5388"/>
                  <a:pt x="5650" y="3661"/>
                  <a:pt x="5650" y="3661"/>
                </a:cubicBezTo>
                <a:cubicBezTo>
                  <a:pt x="5650" y="3661"/>
                  <a:pt x="7735" y="2218"/>
                  <a:pt x="7515" y="1782"/>
                </a:cubicBezTo>
                <a:cubicBezTo>
                  <a:pt x="7468" y="1687"/>
                  <a:pt x="7316" y="1650"/>
                  <a:pt x="7109" y="1650"/>
                </a:cubicBezTo>
                <a:cubicBezTo>
                  <a:pt x="6367" y="1650"/>
                  <a:pt x="4910" y="2120"/>
                  <a:pt x="4910" y="2120"/>
                </a:cubicBezTo>
                <a:cubicBezTo>
                  <a:pt x="4910" y="2120"/>
                  <a:pt x="3847" y="1"/>
                  <a:pt x="3151" y="1"/>
                </a:cubicBezTo>
                <a:close/>
              </a:path>
            </a:pathLst>
          </a:custGeom>
          <a:solidFill>
            <a:srgbClr val="FECE5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/>
          </a:p>
        </p:txBody>
      </p:sp>
      <p:sp>
        <p:nvSpPr>
          <p:cNvPr id="34" name="Google Shape;174;p3">
            <a:extLst>
              <a:ext uri="{FF2B5EF4-FFF2-40B4-BE49-F238E27FC236}">
                <a16:creationId xmlns:a16="http://schemas.microsoft.com/office/drawing/2014/main" id="{8ACD07BD-92DB-43C4-A365-B46C235B7FA6}"/>
              </a:ext>
            </a:extLst>
          </p:cNvPr>
          <p:cNvSpPr/>
          <p:nvPr/>
        </p:nvSpPr>
        <p:spPr>
          <a:xfrm>
            <a:off x="-4763" y="1562100"/>
            <a:ext cx="723901" cy="1484313"/>
          </a:xfrm>
          <a:custGeom>
            <a:avLst/>
            <a:gdLst/>
            <a:ahLst/>
            <a:cxnLst/>
            <a:rect l="l" t="t" r="r" b="b"/>
            <a:pathLst>
              <a:path w="8313" h="12788" extrusionOk="0">
                <a:moveTo>
                  <a:pt x="278" y="0"/>
                </a:moveTo>
                <a:cubicBezTo>
                  <a:pt x="186" y="0"/>
                  <a:pt x="93" y="3"/>
                  <a:pt x="0" y="10"/>
                </a:cubicBezTo>
                <a:lnTo>
                  <a:pt x="0" y="12773"/>
                </a:lnTo>
                <a:cubicBezTo>
                  <a:pt x="108" y="12782"/>
                  <a:pt x="218" y="12787"/>
                  <a:pt x="329" y="12787"/>
                </a:cubicBezTo>
                <a:cubicBezTo>
                  <a:pt x="630" y="12787"/>
                  <a:pt x="944" y="12751"/>
                  <a:pt x="1274" y="12662"/>
                </a:cubicBezTo>
                <a:cubicBezTo>
                  <a:pt x="4124" y="11881"/>
                  <a:pt x="3640" y="8941"/>
                  <a:pt x="3640" y="8941"/>
                </a:cubicBezTo>
                <a:lnTo>
                  <a:pt x="3640" y="8941"/>
                </a:lnTo>
                <a:cubicBezTo>
                  <a:pt x="3640" y="8941"/>
                  <a:pt x="3724" y="8946"/>
                  <a:pt x="3869" y="8946"/>
                </a:cubicBezTo>
                <a:cubicBezTo>
                  <a:pt x="4761" y="8946"/>
                  <a:pt x="7963" y="8756"/>
                  <a:pt x="8158" y="6035"/>
                </a:cubicBezTo>
                <a:cubicBezTo>
                  <a:pt x="8313" y="3883"/>
                  <a:pt x="6209" y="3539"/>
                  <a:pt x="4852" y="3539"/>
                </a:cubicBezTo>
                <a:cubicBezTo>
                  <a:pt x="4217" y="3539"/>
                  <a:pt x="3745" y="3615"/>
                  <a:pt x="3745" y="3615"/>
                </a:cubicBezTo>
                <a:cubicBezTo>
                  <a:pt x="3745" y="3615"/>
                  <a:pt x="3927" y="1006"/>
                  <a:pt x="1410" y="175"/>
                </a:cubicBezTo>
                <a:cubicBezTo>
                  <a:pt x="1064" y="60"/>
                  <a:pt x="678" y="0"/>
                  <a:pt x="2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 algn="ctr" eaLnBrk="1" hangingPunct="1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35" name="Google Shape;175;p3">
            <a:extLst>
              <a:ext uri="{FF2B5EF4-FFF2-40B4-BE49-F238E27FC236}">
                <a16:creationId xmlns:a16="http://schemas.microsoft.com/office/drawing/2014/main" id="{1C13183E-3ADB-4678-8D68-B8651B4F4619}"/>
              </a:ext>
            </a:extLst>
          </p:cNvPr>
          <p:cNvSpPr>
            <a:spLocks/>
          </p:cNvSpPr>
          <p:nvPr/>
        </p:nvSpPr>
        <p:spPr bwMode="auto">
          <a:xfrm>
            <a:off x="1022350" y="2146300"/>
            <a:ext cx="282575" cy="371475"/>
          </a:xfrm>
          <a:custGeom>
            <a:avLst/>
            <a:gdLst>
              <a:gd name="T0" fmla="*/ 2147483646 w 6432"/>
              <a:gd name="T1" fmla="*/ 2147483646 h 6358"/>
              <a:gd name="T2" fmla="*/ 2147483646 w 6432"/>
              <a:gd name="T3" fmla="*/ 2147483646 h 6358"/>
              <a:gd name="T4" fmla="*/ 2147483646 w 6432"/>
              <a:gd name="T5" fmla="*/ 2147483646 h 6358"/>
              <a:gd name="T6" fmla="*/ 2147483646 w 6432"/>
              <a:gd name="T7" fmla="*/ 2147483646 h 6358"/>
              <a:gd name="T8" fmla="*/ 2147483646 w 6432"/>
              <a:gd name="T9" fmla="*/ 2147483646 h 6358"/>
              <a:gd name="T10" fmla="*/ 2147483646 w 6432"/>
              <a:gd name="T11" fmla="*/ 2147483646 h 6358"/>
              <a:gd name="T12" fmla="*/ 2147483646 w 6432"/>
              <a:gd name="T13" fmla="*/ 2147483646 h 6358"/>
              <a:gd name="T14" fmla="*/ 2147483646 w 6432"/>
              <a:gd name="T15" fmla="*/ 2147483646 h 6358"/>
              <a:gd name="T16" fmla="*/ 2147483646 w 6432"/>
              <a:gd name="T17" fmla="*/ 2147483646 h 6358"/>
              <a:gd name="T18" fmla="*/ 2147483646 w 6432"/>
              <a:gd name="T19" fmla="*/ 2147483646 h 6358"/>
              <a:gd name="T20" fmla="*/ 2147483646 w 6432"/>
              <a:gd name="T21" fmla="*/ 2147483646 h 6358"/>
              <a:gd name="T22" fmla="*/ 2147483646 w 6432"/>
              <a:gd name="T23" fmla="*/ 2147483646 h 6358"/>
              <a:gd name="T24" fmla="*/ 2147483646 w 6432"/>
              <a:gd name="T25" fmla="*/ 2147483646 h 6358"/>
              <a:gd name="T26" fmla="*/ 2147483646 w 6432"/>
              <a:gd name="T27" fmla="*/ 2147483646 h 6358"/>
              <a:gd name="T28" fmla="*/ 2147483646 w 6432"/>
              <a:gd name="T29" fmla="*/ 2147483646 h 6358"/>
              <a:gd name="T30" fmla="*/ 2147483646 w 6432"/>
              <a:gd name="T31" fmla="*/ 2147483646 h 6358"/>
              <a:gd name="T32" fmla="*/ 2147483646 w 6432"/>
              <a:gd name="T33" fmla="*/ 2147483646 h 6358"/>
              <a:gd name="T34" fmla="*/ 2147483646 w 6432"/>
              <a:gd name="T35" fmla="*/ 2147483646 h 6358"/>
              <a:gd name="T36" fmla="*/ 2147483646 w 6432"/>
              <a:gd name="T37" fmla="*/ 2147483646 h 6358"/>
              <a:gd name="T38" fmla="*/ 2147483646 w 6432"/>
              <a:gd name="T39" fmla="*/ 2147483646 h 6358"/>
              <a:gd name="T40" fmla="*/ 2147483646 w 6432"/>
              <a:gd name="T41" fmla="*/ 2147483646 h 6358"/>
              <a:gd name="T42" fmla="*/ 2147483646 w 6432"/>
              <a:gd name="T43" fmla="*/ 2147483646 h 6358"/>
              <a:gd name="T44" fmla="*/ 2147483646 w 6432"/>
              <a:gd name="T45" fmla="*/ 2147483646 h 6358"/>
              <a:gd name="T46" fmla="*/ 2147483646 w 6432"/>
              <a:gd name="T47" fmla="*/ 2147483646 h 6358"/>
              <a:gd name="T48" fmla="*/ 2147483646 w 6432"/>
              <a:gd name="T49" fmla="*/ 2147483646 h 6358"/>
              <a:gd name="T50" fmla="*/ 2147483646 w 6432"/>
              <a:gd name="T51" fmla="*/ 2147483646 h 6358"/>
              <a:gd name="T52" fmla="*/ 2147483646 w 6432"/>
              <a:gd name="T53" fmla="*/ 2147483646 h 6358"/>
              <a:gd name="T54" fmla="*/ 2147483646 w 6432"/>
              <a:gd name="T55" fmla="*/ 2147483646 h 6358"/>
              <a:gd name="T56" fmla="*/ 2147483646 w 6432"/>
              <a:gd name="T57" fmla="*/ 2147483646 h 6358"/>
              <a:gd name="T58" fmla="*/ 2147483646 w 6432"/>
              <a:gd name="T59" fmla="*/ 2147483646 h 6358"/>
              <a:gd name="T60" fmla="*/ 2147483646 w 6432"/>
              <a:gd name="T61" fmla="*/ 0 h 6358"/>
              <a:gd name="T62" fmla="*/ 2147483646 w 6432"/>
              <a:gd name="T63" fmla="*/ 2147483646 h 6358"/>
              <a:gd name="T64" fmla="*/ 2147483646 w 6432"/>
              <a:gd name="T65" fmla="*/ 2147483646 h 6358"/>
              <a:gd name="T66" fmla="*/ 2147483646 w 6432"/>
              <a:gd name="T67" fmla="*/ 2147483646 h 6358"/>
              <a:gd name="T68" fmla="*/ 2147483646 w 6432"/>
              <a:gd name="T69" fmla="*/ 2147483646 h 6358"/>
              <a:gd name="T70" fmla="*/ 2147483646 w 6432"/>
              <a:gd name="T71" fmla="*/ 2147483646 h 6358"/>
              <a:gd name="T72" fmla="*/ 2147483646 w 6432"/>
              <a:gd name="T73" fmla="*/ 2147483646 h 6358"/>
              <a:gd name="T74" fmla="*/ 2147483646 w 6432"/>
              <a:gd name="T75" fmla="*/ 2147483646 h 6358"/>
              <a:gd name="T76" fmla="*/ 2147483646 w 6432"/>
              <a:gd name="T77" fmla="*/ 2147483646 h 6358"/>
              <a:gd name="T78" fmla="*/ 2147483646 w 6432"/>
              <a:gd name="T79" fmla="*/ 2147483646 h 6358"/>
              <a:gd name="T80" fmla="*/ 2147483646 w 6432"/>
              <a:gd name="T81" fmla="*/ 2147483646 h 6358"/>
              <a:gd name="T82" fmla="*/ 2147483646 w 6432"/>
              <a:gd name="T83" fmla="*/ 2147483646 h 6358"/>
              <a:gd name="T84" fmla="*/ 2147483646 w 6432"/>
              <a:gd name="T85" fmla="*/ 2147483646 h 6358"/>
              <a:gd name="T86" fmla="*/ 2147483646 w 6432"/>
              <a:gd name="T87" fmla="*/ 2147483646 h 6358"/>
              <a:gd name="T88" fmla="*/ 2147483646 w 6432"/>
              <a:gd name="T89" fmla="*/ 2147483646 h 6358"/>
              <a:gd name="T90" fmla="*/ 2147483646 w 6432"/>
              <a:gd name="T91" fmla="*/ 2147483646 h 6358"/>
              <a:gd name="T92" fmla="*/ 2147483646 w 6432"/>
              <a:gd name="T93" fmla="*/ 2147483646 h 6358"/>
              <a:gd name="T94" fmla="*/ 2147483646 w 6432"/>
              <a:gd name="T95" fmla="*/ 2147483646 h 6358"/>
              <a:gd name="T96" fmla="*/ 2147483646 w 6432"/>
              <a:gd name="T97" fmla="*/ 2147483646 h 6358"/>
              <a:gd name="T98" fmla="*/ 2147483646 w 6432"/>
              <a:gd name="T99" fmla="*/ 2147483646 h 6358"/>
              <a:gd name="T100" fmla="*/ 2147483646 w 6432"/>
              <a:gd name="T101" fmla="*/ 2147483646 h 6358"/>
              <a:gd name="T102" fmla="*/ 2147483646 w 6432"/>
              <a:gd name="T103" fmla="*/ 2147483646 h 6358"/>
              <a:gd name="T104" fmla="*/ 2147483646 w 6432"/>
              <a:gd name="T105" fmla="*/ 2147483646 h 6358"/>
              <a:gd name="T106" fmla="*/ 2147483646 w 6432"/>
              <a:gd name="T107" fmla="*/ 0 h 6358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/>
          </a:p>
        </p:txBody>
      </p:sp>
      <p:sp>
        <p:nvSpPr>
          <p:cNvPr id="36" name="Google Shape;176;p3">
            <a:extLst>
              <a:ext uri="{FF2B5EF4-FFF2-40B4-BE49-F238E27FC236}">
                <a16:creationId xmlns:a16="http://schemas.microsoft.com/office/drawing/2014/main" id="{82EC2810-94FB-4802-8562-ADD75667D5ED}"/>
              </a:ext>
            </a:extLst>
          </p:cNvPr>
          <p:cNvSpPr/>
          <p:nvPr/>
        </p:nvSpPr>
        <p:spPr>
          <a:xfrm>
            <a:off x="719138" y="2905125"/>
            <a:ext cx="282575" cy="327025"/>
          </a:xfrm>
          <a:custGeom>
            <a:avLst/>
            <a:gdLst/>
            <a:ahLst/>
            <a:cxnLst/>
            <a:rect l="l" t="t" r="r" b="b"/>
            <a:pathLst>
              <a:path w="8119" h="7056" extrusionOk="0">
                <a:moveTo>
                  <a:pt x="4366" y="0"/>
                </a:moveTo>
                <a:cubicBezTo>
                  <a:pt x="4363" y="0"/>
                  <a:pt x="4360" y="0"/>
                  <a:pt x="4357" y="0"/>
                </a:cubicBezTo>
                <a:cubicBezTo>
                  <a:pt x="3867" y="24"/>
                  <a:pt x="3232" y="2454"/>
                  <a:pt x="3232" y="2454"/>
                </a:cubicBezTo>
                <a:cubicBezTo>
                  <a:pt x="3232" y="2454"/>
                  <a:pt x="2054" y="2337"/>
                  <a:pt x="1183" y="2337"/>
                </a:cubicBezTo>
                <a:cubicBezTo>
                  <a:pt x="748" y="2337"/>
                  <a:pt x="389" y="2366"/>
                  <a:pt x="292" y="2454"/>
                </a:cubicBezTo>
                <a:cubicBezTo>
                  <a:pt x="1" y="2721"/>
                  <a:pt x="2546" y="4430"/>
                  <a:pt x="2546" y="4430"/>
                </a:cubicBezTo>
                <a:cubicBezTo>
                  <a:pt x="2546" y="4430"/>
                  <a:pt x="1613" y="6684"/>
                  <a:pt x="2056" y="6975"/>
                </a:cubicBezTo>
                <a:cubicBezTo>
                  <a:pt x="2088" y="6997"/>
                  <a:pt x="2128" y="7007"/>
                  <a:pt x="2174" y="7007"/>
                </a:cubicBezTo>
                <a:cubicBezTo>
                  <a:pt x="2757" y="7007"/>
                  <a:pt x="4357" y="5411"/>
                  <a:pt x="4357" y="5411"/>
                </a:cubicBezTo>
                <a:cubicBezTo>
                  <a:pt x="4357" y="5411"/>
                  <a:pt x="6235" y="7055"/>
                  <a:pt x="6745" y="7055"/>
                </a:cubicBezTo>
                <a:cubicBezTo>
                  <a:pt x="6794" y="7055"/>
                  <a:pt x="6830" y="7041"/>
                  <a:pt x="6851" y="7008"/>
                </a:cubicBezTo>
                <a:cubicBezTo>
                  <a:pt x="7097" y="6634"/>
                  <a:pt x="6070" y="4089"/>
                  <a:pt x="6070" y="4089"/>
                </a:cubicBezTo>
                <a:cubicBezTo>
                  <a:pt x="6070" y="4089"/>
                  <a:pt x="8118" y="2876"/>
                  <a:pt x="8047" y="2454"/>
                </a:cubicBezTo>
                <a:cubicBezTo>
                  <a:pt x="8014" y="2260"/>
                  <a:pt x="7474" y="2207"/>
                  <a:pt x="6903" y="2207"/>
                </a:cubicBezTo>
                <a:cubicBezTo>
                  <a:pt x="6240" y="2207"/>
                  <a:pt x="5536" y="2278"/>
                  <a:pt x="5536" y="2278"/>
                </a:cubicBezTo>
                <a:cubicBezTo>
                  <a:pt x="5536" y="2278"/>
                  <a:pt x="4947" y="0"/>
                  <a:pt x="436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 algn="ctr" eaLnBrk="1" hangingPunct="1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37" name="Google Shape;177;p3">
            <a:extLst>
              <a:ext uri="{FF2B5EF4-FFF2-40B4-BE49-F238E27FC236}">
                <a16:creationId xmlns:a16="http://schemas.microsoft.com/office/drawing/2014/main" id="{010214FE-178E-4340-8D37-2AF6D39D5602}"/>
              </a:ext>
            </a:extLst>
          </p:cNvPr>
          <p:cNvSpPr>
            <a:spLocks/>
          </p:cNvSpPr>
          <p:nvPr/>
        </p:nvSpPr>
        <p:spPr bwMode="auto">
          <a:xfrm>
            <a:off x="8382000" y="3938588"/>
            <a:ext cx="214313" cy="333375"/>
          </a:xfrm>
          <a:custGeom>
            <a:avLst/>
            <a:gdLst>
              <a:gd name="T0" fmla="*/ 2147483646 w 6128"/>
              <a:gd name="T1" fmla="*/ 2147483646 h 7092"/>
              <a:gd name="T2" fmla="*/ 2147483646 w 6128"/>
              <a:gd name="T3" fmla="*/ 2147483646 h 7092"/>
              <a:gd name="T4" fmla="*/ 2147483646 w 6128"/>
              <a:gd name="T5" fmla="*/ 2147483646 h 7092"/>
              <a:gd name="T6" fmla="*/ 2147483646 w 6128"/>
              <a:gd name="T7" fmla="*/ 2147483646 h 7092"/>
              <a:gd name="T8" fmla="*/ 2147483646 w 6128"/>
              <a:gd name="T9" fmla="*/ 2147483646 h 7092"/>
              <a:gd name="T10" fmla="*/ 2147483646 w 6128"/>
              <a:gd name="T11" fmla="*/ 2147483646 h 7092"/>
              <a:gd name="T12" fmla="*/ 2147483646 w 6128"/>
              <a:gd name="T13" fmla="*/ 2147483646 h 7092"/>
              <a:gd name="T14" fmla="*/ 2147483646 w 6128"/>
              <a:gd name="T15" fmla="*/ 2147483646 h 7092"/>
              <a:gd name="T16" fmla="*/ 2147483646 w 6128"/>
              <a:gd name="T17" fmla="*/ 2147483646 h 7092"/>
              <a:gd name="T18" fmla="*/ 2147483646 w 6128"/>
              <a:gd name="T19" fmla="*/ 2147483646 h 7092"/>
              <a:gd name="T20" fmla="*/ 2147483646 w 6128"/>
              <a:gd name="T21" fmla="*/ 2147483646 h 709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6128" h="7092" extrusionOk="0">
                <a:moveTo>
                  <a:pt x="2717" y="1"/>
                </a:moveTo>
                <a:cubicBezTo>
                  <a:pt x="2679" y="1"/>
                  <a:pt x="2638" y="7"/>
                  <a:pt x="2596" y="20"/>
                </a:cubicBezTo>
                <a:cubicBezTo>
                  <a:pt x="2167" y="152"/>
                  <a:pt x="2528" y="1263"/>
                  <a:pt x="1886" y="2413"/>
                </a:cubicBezTo>
                <a:cubicBezTo>
                  <a:pt x="1247" y="3562"/>
                  <a:pt x="1" y="3646"/>
                  <a:pt x="54" y="4082"/>
                </a:cubicBezTo>
                <a:cubicBezTo>
                  <a:pt x="109" y="4521"/>
                  <a:pt x="1859" y="4082"/>
                  <a:pt x="2406" y="5014"/>
                </a:cubicBezTo>
                <a:cubicBezTo>
                  <a:pt x="2938" y="5923"/>
                  <a:pt x="3005" y="7092"/>
                  <a:pt x="3364" y="7092"/>
                </a:cubicBezTo>
                <a:cubicBezTo>
                  <a:pt x="3373" y="7092"/>
                  <a:pt x="3381" y="7091"/>
                  <a:pt x="3390" y="7090"/>
                </a:cubicBezTo>
                <a:cubicBezTo>
                  <a:pt x="3772" y="7036"/>
                  <a:pt x="3552" y="4903"/>
                  <a:pt x="4427" y="4356"/>
                </a:cubicBezTo>
                <a:cubicBezTo>
                  <a:pt x="5303" y="3812"/>
                  <a:pt x="6127" y="3886"/>
                  <a:pt x="6070" y="3366"/>
                </a:cubicBezTo>
                <a:cubicBezTo>
                  <a:pt x="6015" y="2845"/>
                  <a:pt x="4306" y="2825"/>
                  <a:pt x="3870" y="2169"/>
                </a:cubicBezTo>
                <a:cubicBezTo>
                  <a:pt x="3457" y="1549"/>
                  <a:pt x="3322" y="1"/>
                  <a:pt x="2717" y="1"/>
                </a:cubicBezTo>
                <a:close/>
              </a:path>
            </a:pathLst>
          </a:custGeom>
          <a:solidFill>
            <a:srgbClr val="FECE5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/>
          </a:p>
        </p:txBody>
      </p:sp>
      <p:sp>
        <p:nvSpPr>
          <p:cNvPr id="38" name="Google Shape;178;p3">
            <a:extLst>
              <a:ext uri="{FF2B5EF4-FFF2-40B4-BE49-F238E27FC236}">
                <a16:creationId xmlns:a16="http://schemas.microsoft.com/office/drawing/2014/main" id="{8238C5FD-5AC6-4987-8206-7A288ECCE930}"/>
              </a:ext>
            </a:extLst>
          </p:cNvPr>
          <p:cNvSpPr>
            <a:spLocks/>
          </p:cNvSpPr>
          <p:nvPr/>
        </p:nvSpPr>
        <p:spPr bwMode="auto">
          <a:xfrm>
            <a:off x="8601075" y="4273550"/>
            <a:ext cx="136525" cy="211138"/>
          </a:xfrm>
          <a:custGeom>
            <a:avLst/>
            <a:gdLst>
              <a:gd name="T0" fmla="*/ 2147483646 w 3884"/>
              <a:gd name="T1" fmla="*/ 2147483646 h 4495"/>
              <a:gd name="T2" fmla="*/ 2147483646 w 3884"/>
              <a:gd name="T3" fmla="*/ 2147483646 h 4495"/>
              <a:gd name="T4" fmla="*/ 2147483646 w 3884"/>
              <a:gd name="T5" fmla="*/ 2147483646 h 4495"/>
              <a:gd name="T6" fmla="*/ 2147483646 w 3884"/>
              <a:gd name="T7" fmla="*/ 2147483646 h 4495"/>
              <a:gd name="T8" fmla="*/ 2147483646 w 3884"/>
              <a:gd name="T9" fmla="*/ 2147483646 h 4495"/>
              <a:gd name="T10" fmla="*/ 2147483646 w 3884"/>
              <a:gd name="T11" fmla="*/ 2147483646 h 4495"/>
              <a:gd name="T12" fmla="*/ 2147483646 w 3884"/>
              <a:gd name="T13" fmla="*/ 2147483646 h 4495"/>
              <a:gd name="T14" fmla="*/ 2147483646 w 3884"/>
              <a:gd name="T15" fmla="*/ 2147483646 h 4495"/>
              <a:gd name="T16" fmla="*/ 2147483646 w 3884"/>
              <a:gd name="T17" fmla="*/ 2147483646 h 4495"/>
              <a:gd name="T18" fmla="*/ 2147483646 w 3884"/>
              <a:gd name="T19" fmla="*/ 2147483646 h 4495"/>
              <a:gd name="T20" fmla="*/ 2147483646 w 3884"/>
              <a:gd name="T21" fmla="*/ 2147483646 h 4495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3884" h="4495" extrusionOk="0">
                <a:moveTo>
                  <a:pt x="1723" y="1"/>
                </a:moveTo>
                <a:cubicBezTo>
                  <a:pt x="1699" y="1"/>
                  <a:pt x="1673" y="4"/>
                  <a:pt x="1647" y="13"/>
                </a:cubicBezTo>
                <a:cubicBezTo>
                  <a:pt x="1373" y="97"/>
                  <a:pt x="1603" y="800"/>
                  <a:pt x="1197" y="1530"/>
                </a:cubicBezTo>
                <a:cubicBezTo>
                  <a:pt x="792" y="2257"/>
                  <a:pt x="1" y="2311"/>
                  <a:pt x="35" y="2588"/>
                </a:cubicBezTo>
                <a:cubicBezTo>
                  <a:pt x="72" y="2865"/>
                  <a:pt x="1180" y="2588"/>
                  <a:pt x="1525" y="3176"/>
                </a:cubicBezTo>
                <a:cubicBezTo>
                  <a:pt x="1865" y="3754"/>
                  <a:pt x="1905" y="4495"/>
                  <a:pt x="2135" y="4495"/>
                </a:cubicBezTo>
                <a:cubicBezTo>
                  <a:pt x="2140" y="4495"/>
                  <a:pt x="2145" y="4494"/>
                  <a:pt x="2150" y="4494"/>
                </a:cubicBezTo>
                <a:cubicBezTo>
                  <a:pt x="2394" y="4460"/>
                  <a:pt x="2255" y="3108"/>
                  <a:pt x="2809" y="2760"/>
                </a:cubicBezTo>
                <a:cubicBezTo>
                  <a:pt x="3364" y="2416"/>
                  <a:pt x="3883" y="2463"/>
                  <a:pt x="3850" y="2135"/>
                </a:cubicBezTo>
                <a:cubicBezTo>
                  <a:pt x="3816" y="1804"/>
                  <a:pt x="2732" y="1790"/>
                  <a:pt x="2454" y="1374"/>
                </a:cubicBezTo>
                <a:cubicBezTo>
                  <a:pt x="2193" y="984"/>
                  <a:pt x="2109" y="1"/>
                  <a:pt x="1723" y="1"/>
                </a:cubicBezTo>
                <a:close/>
              </a:path>
            </a:pathLst>
          </a:custGeom>
          <a:solidFill>
            <a:srgbClr val="FECE5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/>
          </a:p>
        </p:txBody>
      </p:sp>
      <p:sp>
        <p:nvSpPr>
          <p:cNvPr id="39" name="Google Shape;179;p3">
            <a:extLst>
              <a:ext uri="{FF2B5EF4-FFF2-40B4-BE49-F238E27FC236}">
                <a16:creationId xmlns:a16="http://schemas.microsoft.com/office/drawing/2014/main" id="{5A335F22-A994-4E8D-A153-A9C6FBD3E562}"/>
              </a:ext>
            </a:extLst>
          </p:cNvPr>
          <p:cNvSpPr>
            <a:spLocks/>
          </p:cNvSpPr>
          <p:nvPr/>
        </p:nvSpPr>
        <p:spPr bwMode="auto">
          <a:xfrm rot="737986">
            <a:off x="882650" y="3776663"/>
            <a:ext cx="374650" cy="658812"/>
          </a:xfrm>
          <a:custGeom>
            <a:avLst/>
            <a:gdLst>
              <a:gd name="T0" fmla="*/ 2147483646 w 9852"/>
              <a:gd name="T1" fmla="*/ 2147483646 h 13001"/>
              <a:gd name="T2" fmla="*/ 2147483646 w 9852"/>
              <a:gd name="T3" fmla="*/ 2147483646 h 13001"/>
              <a:gd name="T4" fmla="*/ 2147483646 w 9852"/>
              <a:gd name="T5" fmla="*/ 2147483646 h 13001"/>
              <a:gd name="T6" fmla="*/ 2147483646 w 9852"/>
              <a:gd name="T7" fmla="*/ 2147483646 h 13001"/>
              <a:gd name="T8" fmla="*/ 2147483646 w 9852"/>
              <a:gd name="T9" fmla="*/ 2147483646 h 13001"/>
              <a:gd name="T10" fmla="*/ 2147483646 w 9852"/>
              <a:gd name="T11" fmla="*/ 2147483646 h 13001"/>
              <a:gd name="T12" fmla="*/ 2147483646 w 9852"/>
              <a:gd name="T13" fmla="*/ 2147483646 h 13001"/>
              <a:gd name="T14" fmla="*/ 2147483646 w 9852"/>
              <a:gd name="T15" fmla="*/ 2147483646 h 13001"/>
              <a:gd name="T16" fmla="*/ 2147483646 w 9852"/>
              <a:gd name="T17" fmla="*/ 2147483646 h 13001"/>
              <a:gd name="T18" fmla="*/ 2147483646 w 9852"/>
              <a:gd name="T19" fmla="*/ 2147483646 h 13001"/>
              <a:gd name="T20" fmla="*/ 2147483646 w 9852"/>
              <a:gd name="T21" fmla="*/ 2147483646 h 13001"/>
              <a:gd name="T22" fmla="*/ 2147483646 w 9852"/>
              <a:gd name="T23" fmla="*/ 2147483646 h 13001"/>
              <a:gd name="T24" fmla="*/ 2147483646 w 9852"/>
              <a:gd name="T25" fmla="*/ 2147483646 h 13001"/>
              <a:gd name="T26" fmla="*/ 2147483646 w 9852"/>
              <a:gd name="T27" fmla="*/ 2147483646 h 13001"/>
              <a:gd name="T28" fmla="*/ 2147483646 w 9852"/>
              <a:gd name="T29" fmla="*/ 2147483646 h 13001"/>
              <a:gd name="T30" fmla="*/ 2147483646 w 9852"/>
              <a:gd name="T31" fmla="*/ 2147483646 h 13001"/>
              <a:gd name="T32" fmla="*/ 2147483646 w 9852"/>
              <a:gd name="T33" fmla="*/ 2147483646 h 13001"/>
              <a:gd name="T34" fmla="*/ 2147483646 w 9852"/>
              <a:gd name="T35" fmla="*/ 2147483646 h 13001"/>
              <a:gd name="T36" fmla="*/ 2147483646 w 9852"/>
              <a:gd name="T37" fmla="*/ 2147483646 h 13001"/>
              <a:gd name="T38" fmla="*/ 2147483646 w 9852"/>
              <a:gd name="T39" fmla="*/ 2147483646 h 13001"/>
              <a:gd name="T40" fmla="*/ 2147483646 w 9852"/>
              <a:gd name="T41" fmla="*/ 2147483646 h 13001"/>
              <a:gd name="T42" fmla="*/ 2147483646 w 9852"/>
              <a:gd name="T43" fmla="*/ 2147483646 h 13001"/>
              <a:gd name="T44" fmla="*/ 2147483646 w 9852"/>
              <a:gd name="T45" fmla="*/ 2147483646 h 13001"/>
              <a:gd name="T46" fmla="*/ 2147483646 w 9852"/>
              <a:gd name="T47" fmla="*/ 2147483646 h 13001"/>
              <a:gd name="T48" fmla="*/ 2147483646 w 9852"/>
              <a:gd name="T49" fmla="*/ 2147483646 h 13001"/>
              <a:gd name="T50" fmla="*/ 2147483646 w 9852"/>
              <a:gd name="T51" fmla="*/ 2147483646 h 13001"/>
              <a:gd name="T52" fmla="*/ 2147483646 w 9852"/>
              <a:gd name="T53" fmla="*/ 2147483646 h 13001"/>
              <a:gd name="T54" fmla="*/ 2147483646 w 9852"/>
              <a:gd name="T55" fmla="*/ 2147483646 h 13001"/>
              <a:gd name="T56" fmla="*/ 2147483646 w 9852"/>
              <a:gd name="T57" fmla="*/ 2147483646 h 13001"/>
              <a:gd name="T58" fmla="*/ 2147483646 w 9852"/>
              <a:gd name="T59" fmla="*/ 2147483646 h 13001"/>
              <a:gd name="T60" fmla="*/ 2147483646 w 9852"/>
              <a:gd name="T61" fmla="*/ 2147483646 h 13001"/>
              <a:gd name="T62" fmla="*/ 2147483646 w 9852"/>
              <a:gd name="T63" fmla="*/ 2147483646 h 13001"/>
              <a:gd name="T64" fmla="*/ 2147483646 w 9852"/>
              <a:gd name="T65" fmla="*/ 2147483646 h 13001"/>
              <a:gd name="T66" fmla="*/ 2147483646 w 9852"/>
              <a:gd name="T67" fmla="*/ 2147483646 h 13001"/>
              <a:gd name="T68" fmla="*/ 2147483646 w 9852"/>
              <a:gd name="T69" fmla="*/ 2147483646 h 13001"/>
              <a:gd name="T70" fmla="*/ 2147483646 w 9852"/>
              <a:gd name="T71" fmla="*/ 2147483646 h 13001"/>
              <a:gd name="T72" fmla="*/ 2147483646 w 9852"/>
              <a:gd name="T73" fmla="*/ 2147483646 h 13001"/>
              <a:gd name="T74" fmla="*/ 2147483646 w 9852"/>
              <a:gd name="T75" fmla="*/ 2147483646 h 13001"/>
              <a:gd name="T76" fmla="*/ 2147483646 w 9852"/>
              <a:gd name="T77" fmla="*/ 2147483646 h 13001"/>
              <a:gd name="T78" fmla="*/ 2147483646 w 9852"/>
              <a:gd name="T79" fmla="*/ 2147483646 h 13001"/>
              <a:gd name="T80" fmla="*/ 2147483646 w 9852"/>
              <a:gd name="T81" fmla="*/ 2147483646 h 13001"/>
              <a:gd name="T82" fmla="*/ 2147483646 w 9852"/>
              <a:gd name="T83" fmla="*/ 2147483646 h 13001"/>
              <a:gd name="T84" fmla="*/ 2147483646 w 9852"/>
              <a:gd name="T85" fmla="*/ 2147483646 h 13001"/>
              <a:gd name="T86" fmla="*/ 2147483646 w 9852"/>
              <a:gd name="T87" fmla="*/ 2147483646 h 13001"/>
              <a:gd name="T88" fmla="*/ 2147483646 w 9852"/>
              <a:gd name="T89" fmla="*/ 2147483646 h 13001"/>
              <a:gd name="T90" fmla="*/ 2147483646 w 9852"/>
              <a:gd name="T91" fmla="*/ 2147483646 h 13001"/>
              <a:gd name="T92" fmla="*/ 2147483646 w 9852"/>
              <a:gd name="T93" fmla="*/ 2147483646 h 13001"/>
              <a:gd name="T94" fmla="*/ 2147483646 w 9852"/>
              <a:gd name="T95" fmla="*/ 2147483646 h 13001"/>
              <a:gd name="T96" fmla="*/ 2147483646 w 9852"/>
              <a:gd name="T97" fmla="*/ 2147483646 h 13001"/>
              <a:gd name="T98" fmla="*/ 2147483646 w 9852"/>
              <a:gd name="T99" fmla="*/ 2147483646 h 13001"/>
              <a:gd name="T100" fmla="*/ 2147483646 w 9852"/>
              <a:gd name="T101" fmla="*/ 2147483646 h 13001"/>
              <a:gd name="T102" fmla="*/ 2147483646 w 9852"/>
              <a:gd name="T103" fmla="*/ 2147483646 h 13001"/>
              <a:gd name="T104" fmla="*/ 2147483646 w 9852"/>
              <a:gd name="T105" fmla="*/ 2147483646 h 13001"/>
              <a:gd name="T106" fmla="*/ 2147483646 w 9852"/>
              <a:gd name="T107" fmla="*/ 2147483646 h 13001"/>
              <a:gd name="T108" fmla="*/ 2147483646 w 9852"/>
              <a:gd name="T109" fmla="*/ 2147483646 h 13001"/>
              <a:gd name="T110" fmla="*/ 2147483646 w 9852"/>
              <a:gd name="T111" fmla="*/ 2147483646 h 13001"/>
              <a:gd name="T112" fmla="*/ 2147483646 w 9852"/>
              <a:gd name="T113" fmla="*/ 2147483646 h 13001"/>
              <a:gd name="T114" fmla="*/ 2147483646 w 9852"/>
              <a:gd name="T115" fmla="*/ 2147483646 h 13001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0" t="0" r="r" b="b"/>
            <a:pathLst>
              <a:path w="9852" h="13001" extrusionOk="0">
                <a:moveTo>
                  <a:pt x="9327" y="222"/>
                </a:moveTo>
                <a:cubicBezTo>
                  <a:pt x="9344" y="3338"/>
                  <a:pt x="9324" y="6524"/>
                  <a:pt x="7479" y="9201"/>
                </a:cubicBezTo>
                <a:cubicBezTo>
                  <a:pt x="5989" y="11357"/>
                  <a:pt x="3580" y="12283"/>
                  <a:pt x="1069" y="12618"/>
                </a:cubicBezTo>
                <a:cubicBezTo>
                  <a:pt x="1302" y="11526"/>
                  <a:pt x="1691" y="10458"/>
                  <a:pt x="2177" y="9434"/>
                </a:cubicBezTo>
                <a:cubicBezTo>
                  <a:pt x="3046" y="9386"/>
                  <a:pt x="3904" y="9150"/>
                  <a:pt x="4749" y="8957"/>
                </a:cubicBezTo>
                <a:cubicBezTo>
                  <a:pt x="5573" y="8775"/>
                  <a:pt x="6387" y="8542"/>
                  <a:pt x="7101" y="8079"/>
                </a:cubicBezTo>
                <a:cubicBezTo>
                  <a:pt x="7132" y="8060"/>
                  <a:pt x="7123" y="7979"/>
                  <a:pt x="7086" y="7979"/>
                </a:cubicBezTo>
                <a:cubicBezTo>
                  <a:pt x="7083" y="7979"/>
                  <a:pt x="7080" y="7980"/>
                  <a:pt x="7077" y="7981"/>
                </a:cubicBezTo>
                <a:cubicBezTo>
                  <a:pt x="5570" y="8458"/>
                  <a:pt x="3948" y="8957"/>
                  <a:pt x="2352" y="9082"/>
                </a:cubicBezTo>
                <a:cubicBezTo>
                  <a:pt x="2803" y="8177"/>
                  <a:pt x="3316" y="7302"/>
                  <a:pt x="3857" y="6477"/>
                </a:cubicBezTo>
                <a:cubicBezTo>
                  <a:pt x="4096" y="6109"/>
                  <a:pt x="4350" y="5757"/>
                  <a:pt x="4603" y="5403"/>
                </a:cubicBezTo>
                <a:cubicBezTo>
                  <a:pt x="5344" y="5321"/>
                  <a:pt x="6091" y="5017"/>
                  <a:pt x="6790" y="4781"/>
                </a:cubicBezTo>
                <a:cubicBezTo>
                  <a:pt x="7340" y="4595"/>
                  <a:pt x="7817" y="4399"/>
                  <a:pt x="8237" y="3993"/>
                </a:cubicBezTo>
                <a:cubicBezTo>
                  <a:pt x="8257" y="3973"/>
                  <a:pt x="8260" y="3911"/>
                  <a:pt x="8231" y="3911"/>
                </a:cubicBezTo>
                <a:cubicBezTo>
                  <a:pt x="8227" y="3911"/>
                  <a:pt x="8222" y="3913"/>
                  <a:pt x="8216" y="3916"/>
                </a:cubicBezTo>
                <a:cubicBezTo>
                  <a:pt x="7655" y="4223"/>
                  <a:pt x="7053" y="4419"/>
                  <a:pt x="6438" y="4592"/>
                </a:cubicBezTo>
                <a:cubicBezTo>
                  <a:pt x="5952" y="4730"/>
                  <a:pt x="5374" y="4818"/>
                  <a:pt x="4877" y="5011"/>
                </a:cubicBezTo>
                <a:cubicBezTo>
                  <a:pt x="5222" y="4548"/>
                  <a:pt x="5576" y="4091"/>
                  <a:pt x="5941" y="3639"/>
                </a:cubicBezTo>
                <a:cubicBezTo>
                  <a:pt x="6682" y="2726"/>
                  <a:pt x="7588" y="1999"/>
                  <a:pt x="8374" y="1131"/>
                </a:cubicBezTo>
                <a:cubicBezTo>
                  <a:pt x="8386" y="1120"/>
                  <a:pt x="8386" y="1082"/>
                  <a:pt x="8369" y="1082"/>
                </a:cubicBezTo>
                <a:cubicBezTo>
                  <a:pt x="8366" y="1082"/>
                  <a:pt x="8363" y="1084"/>
                  <a:pt x="8358" y="1087"/>
                </a:cubicBezTo>
                <a:cubicBezTo>
                  <a:pt x="7563" y="1733"/>
                  <a:pt x="6833" y="2395"/>
                  <a:pt x="6151" y="3091"/>
                </a:cubicBezTo>
                <a:cubicBezTo>
                  <a:pt x="6164" y="2909"/>
                  <a:pt x="6148" y="2726"/>
                  <a:pt x="6151" y="2544"/>
                </a:cubicBezTo>
                <a:cubicBezTo>
                  <a:pt x="6158" y="2236"/>
                  <a:pt x="6178" y="1925"/>
                  <a:pt x="6209" y="1625"/>
                </a:cubicBezTo>
                <a:cubicBezTo>
                  <a:pt x="6211" y="1595"/>
                  <a:pt x="6193" y="1576"/>
                  <a:pt x="6175" y="1576"/>
                </a:cubicBezTo>
                <a:cubicBezTo>
                  <a:pt x="6162" y="1576"/>
                  <a:pt x="6150" y="1585"/>
                  <a:pt x="6144" y="1608"/>
                </a:cubicBezTo>
                <a:cubicBezTo>
                  <a:pt x="6060" y="1952"/>
                  <a:pt x="6013" y="2300"/>
                  <a:pt x="5992" y="2655"/>
                </a:cubicBezTo>
                <a:cubicBezTo>
                  <a:pt x="5982" y="2845"/>
                  <a:pt x="5908" y="3101"/>
                  <a:pt x="5966" y="3291"/>
                </a:cubicBezTo>
                <a:cubicBezTo>
                  <a:pt x="5256" y="4038"/>
                  <a:pt x="4600" y="4832"/>
                  <a:pt x="3992" y="5693"/>
                </a:cubicBezTo>
                <a:cubicBezTo>
                  <a:pt x="3938" y="5399"/>
                  <a:pt x="3820" y="5098"/>
                  <a:pt x="3756" y="4824"/>
                </a:cubicBezTo>
                <a:cubicBezTo>
                  <a:pt x="3667" y="4443"/>
                  <a:pt x="3654" y="3987"/>
                  <a:pt x="3495" y="3625"/>
                </a:cubicBezTo>
                <a:lnTo>
                  <a:pt x="3492" y="3625"/>
                </a:lnTo>
                <a:cubicBezTo>
                  <a:pt x="3343" y="3905"/>
                  <a:pt x="3424" y="4321"/>
                  <a:pt x="3464" y="4622"/>
                </a:cubicBezTo>
                <a:cubicBezTo>
                  <a:pt x="3525" y="5058"/>
                  <a:pt x="3606" y="5538"/>
                  <a:pt x="3820" y="5933"/>
                </a:cubicBezTo>
                <a:cubicBezTo>
                  <a:pt x="3610" y="6237"/>
                  <a:pt x="3404" y="6548"/>
                  <a:pt x="3204" y="6869"/>
                </a:cubicBezTo>
                <a:cubicBezTo>
                  <a:pt x="2917" y="7335"/>
                  <a:pt x="2630" y="7822"/>
                  <a:pt x="2360" y="8319"/>
                </a:cubicBezTo>
                <a:cubicBezTo>
                  <a:pt x="2296" y="8025"/>
                  <a:pt x="2177" y="7734"/>
                  <a:pt x="2123" y="7444"/>
                </a:cubicBezTo>
                <a:cubicBezTo>
                  <a:pt x="2045" y="7055"/>
                  <a:pt x="1995" y="6660"/>
                  <a:pt x="1992" y="6261"/>
                </a:cubicBezTo>
                <a:cubicBezTo>
                  <a:pt x="1992" y="6230"/>
                  <a:pt x="1974" y="6210"/>
                  <a:pt x="1956" y="6210"/>
                </a:cubicBezTo>
                <a:cubicBezTo>
                  <a:pt x="1942" y="6210"/>
                  <a:pt x="1928" y="6222"/>
                  <a:pt x="1920" y="6248"/>
                </a:cubicBezTo>
                <a:cubicBezTo>
                  <a:pt x="1741" y="6953"/>
                  <a:pt x="1914" y="7927"/>
                  <a:pt x="2211" y="8606"/>
                </a:cubicBezTo>
                <a:cubicBezTo>
                  <a:pt x="2116" y="8785"/>
                  <a:pt x="2025" y="8968"/>
                  <a:pt x="1934" y="9150"/>
                </a:cubicBezTo>
                <a:cubicBezTo>
                  <a:pt x="1914" y="9171"/>
                  <a:pt x="1900" y="9194"/>
                  <a:pt x="1900" y="9224"/>
                </a:cubicBezTo>
                <a:cubicBezTo>
                  <a:pt x="1417" y="10225"/>
                  <a:pt x="1025" y="11269"/>
                  <a:pt x="812" y="12334"/>
                </a:cubicBezTo>
                <a:cubicBezTo>
                  <a:pt x="275" y="11100"/>
                  <a:pt x="464" y="9363"/>
                  <a:pt x="680" y="8123"/>
                </a:cubicBezTo>
                <a:cubicBezTo>
                  <a:pt x="933" y="6663"/>
                  <a:pt x="1532" y="5264"/>
                  <a:pt x="2397" y="4064"/>
                </a:cubicBezTo>
                <a:cubicBezTo>
                  <a:pt x="4086" y="1712"/>
                  <a:pt x="6509" y="523"/>
                  <a:pt x="9327" y="222"/>
                </a:cubicBezTo>
                <a:close/>
                <a:moveTo>
                  <a:pt x="9392" y="1"/>
                </a:moveTo>
                <a:cubicBezTo>
                  <a:pt x="9378" y="1"/>
                  <a:pt x="9365" y="4"/>
                  <a:pt x="9355" y="12"/>
                </a:cubicBezTo>
                <a:cubicBezTo>
                  <a:pt x="9237" y="7"/>
                  <a:pt x="9119" y="4"/>
                  <a:pt x="9002" y="4"/>
                </a:cubicBezTo>
                <a:cubicBezTo>
                  <a:pt x="5921" y="4"/>
                  <a:pt x="3055" y="2028"/>
                  <a:pt x="1535" y="4626"/>
                </a:cubicBezTo>
                <a:cubicBezTo>
                  <a:pt x="755" y="5957"/>
                  <a:pt x="284" y="7450"/>
                  <a:pt x="173" y="8991"/>
                </a:cubicBezTo>
                <a:cubicBezTo>
                  <a:pt x="86" y="10222"/>
                  <a:pt x="1" y="11705"/>
                  <a:pt x="690" y="12789"/>
                </a:cubicBezTo>
                <a:cubicBezTo>
                  <a:pt x="697" y="12886"/>
                  <a:pt x="800" y="13000"/>
                  <a:pt x="930" y="13000"/>
                </a:cubicBezTo>
                <a:cubicBezTo>
                  <a:pt x="937" y="13000"/>
                  <a:pt x="943" y="13000"/>
                  <a:pt x="950" y="13000"/>
                </a:cubicBezTo>
                <a:cubicBezTo>
                  <a:pt x="3600" y="12776"/>
                  <a:pt x="6242" y="11698"/>
                  <a:pt x="7807" y="9461"/>
                </a:cubicBezTo>
                <a:cubicBezTo>
                  <a:pt x="9733" y="6707"/>
                  <a:pt x="9851" y="3344"/>
                  <a:pt x="9530" y="120"/>
                </a:cubicBezTo>
                <a:cubicBezTo>
                  <a:pt x="9525" y="59"/>
                  <a:pt x="9448" y="1"/>
                  <a:pt x="9392" y="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/>
          </a:p>
        </p:txBody>
      </p:sp>
      <p:sp>
        <p:nvSpPr>
          <p:cNvPr id="40" name="Google Shape;180;p3">
            <a:extLst>
              <a:ext uri="{FF2B5EF4-FFF2-40B4-BE49-F238E27FC236}">
                <a16:creationId xmlns:a16="http://schemas.microsoft.com/office/drawing/2014/main" id="{F87D2CA9-F9E2-43BD-9472-BB5F966AEDB2}"/>
              </a:ext>
            </a:extLst>
          </p:cNvPr>
          <p:cNvSpPr>
            <a:spLocks/>
          </p:cNvSpPr>
          <p:nvPr/>
        </p:nvSpPr>
        <p:spPr bwMode="auto">
          <a:xfrm>
            <a:off x="180975" y="295275"/>
            <a:ext cx="180975" cy="239713"/>
          </a:xfrm>
          <a:custGeom>
            <a:avLst/>
            <a:gdLst>
              <a:gd name="T0" fmla="*/ 2147483646 w 6432"/>
              <a:gd name="T1" fmla="*/ 2147483646 h 6358"/>
              <a:gd name="T2" fmla="*/ 2147483646 w 6432"/>
              <a:gd name="T3" fmla="*/ 2147483646 h 6358"/>
              <a:gd name="T4" fmla="*/ 2147483646 w 6432"/>
              <a:gd name="T5" fmla="*/ 2147483646 h 6358"/>
              <a:gd name="T6" fmla="*/ 2147483646 w 6432"/>
              <a:gd name="T7" fmla="*/ 2147483646 h 6358"/>
              <a:gd name="T8" fmla="*/ 2147483646 w 6432"/>
              <a:gd name="T9" fmla="*/ 2147483646 h 6358"/>
              <a:gd name="T10" fmla="*/ 2147483646 w 6432"/>
              <a:gd name="T11" fmla="*/ 2147483646 h 6358"/>
              <a:gd name="T12" fmla="*/ 2147483646 w 6432"/>
              <a:gd name="T13" fmla="*/ 2147483646 h 6358"/>
              <a:gd name="T14" fmla="*/ 2147483646 w 6432"/>
              <a:gd name="T15" fmla="*/ 2147483646 h 6358"/>
              <a:gd name="T16" fmla="*/ 2147483646 w 6432"/>
              <a:gd name="T17" fmla="*/ 2147483646 h 6358"/>
              <a:gd name="T18" fmla="*/ 2147483646 w 6432"/>
              <a:gd name="T19" fmla="*/ 2147483646 h 6358"/>
              <a:gd name="T20" fmla="*/ 2147483646 w 6432"/>
              <a:gd name="T21" fmla="*/ 2147483646 h 6358"/>
              <a:gd name="T22" fmla="*/ 2147483646 w 6432"/>
              <a:gd name="T23" fmla="*/ 2147483646 h 6358"/>
              <a:gd name="T24" fmla="*/ 2147483646 w 6432"/>
              <a:gd name="T25" fmla="*/ 2147483646 h 6358"/>
              <a:gd name="T26" fmla="*/ 2147483646 w 6432"/>
              <a:gd name="T27" fmla="*/ 2147483646 h 6358"/>
              <a:gd name="T28" fmla="*/ 2147483646 w 6432"/>
              <a:gd name="T29" fmla="*/ 2147483646 h 6358"/>
              <a:gd name="T30" fmla="*/ 2147483646 w 6432"/>
              <a:gd name="T31" fmla="*/ 2147483646 h 6358"/>
              <a:gd name="T32" fmla="*/ 2147483646 w 6432"/>
              <a:gd name="T33" fmla="*/ 2147483646 h 6358"/>
              <a:gd name="T34" fmla="*/ 2147483646 w 6432"/>
              <a:gd name="T35" fmla="*/ 2147483646 h 6358"/>
              <a:gd name="T36" fmla="*/ 2147483646 w 6432"/>
              <a:gd name="T37" fmla="*/ 2147483646 h 6358"/>
              <a:gd name="T38" fmla="*/ 2147483646 w 6432"/>
              <a:gd name="T39" fmla="*/ 2147483646 h 6358"/>
              <a:gd name="T40" fmla="*/ 2147483646 w 6432"/>
              <a:gd name="T41" fmla="*/ 2147483646 h 6358"/>
              <a:gd name="T42" fmla="*/ 2147483646 w 6432"/>
              <a:gd name="T43" fmla="*/ 2147483646 h 6358"/>
              <a:gd name="T44" fmla="*/ 2147483646 w 6432"/>
              <a:gd name="T45" fmla="*/ 2147483646 h 6358"/>
              <a:gd name="T46" fmla="*/ 2147483646 w 6432"/>
              <a:gd name="T47" fmla="*/ 2147483646 h 6358"/>
              <a:gd name="T48" fmla="*/ 2147483646 w 6432"/>
              <a:gd name="T49" fmla="*/ 2147483646 h 6358"/>
              <a:gd name="T50" fmla="*/ 2147483646 w 6432"/>
              <a:gd name="T51" fmla="*/ 2147483646 h 6358"/>
              <a:gd name="T52" fmla="*/ 2147483646 w 6432"/>
              <a:gd name="T53" fmla="*/ 2147483646 h 6358"/>
              <a:gd name="T54" fmla="*/ 2147483646 w 6432"/>
              <a:gd name="T55" fmla="*/ 2147483646 h 6358"/>
              <a:gd name="T56" fmla="*/ 2147483646 w 6432"/>
              <a:gd name="T57" fmla="*/ 2147483646 h 6358"/>
              <a:gd name="T58" fmla="*/ 2147483646 w 6432"/>
              <a:gd name="T59" fmla="*/ 2147483646 h 6358"/>
              <a:gd name="T60" fmla="*/ 2147483646 w 6432"/>
              <a:gd name="T61" fmla="*/ 0 h 6358"/>
              <a:gd name="T62" fmla="*/ 2147483646 w 6432"/>
              <a:gd name="T63" fmla="*/ 2147483646 h 6358"/>
              <a:gd name="T64" fmla="*/ 2147483646 w 6432"/>
              <a:gd name="T65" fmla="*/ 2147483646 h 6358"/>
              <a:gd name="T66" fmla="*/ 2147483646 w 6432"/>
              <a:gd name="T67" fmla="*/ 2147483646 h 6358"/>
              <a:gd name="T68" fmla="*/ 2147483646 w 6432"/>
              <a:gd name="T69" fmla="*/ 2147483646 h 6358"/>
              <a:gd name="T70" fmla="*/ 2147483646 w 6432"/>
              <a:gd name="T71" fmla="*/ 2147483646 h 6358"/>
              <a:gd name="T72" fmla="*/ 2147483646 w 6432"/>
              <a:gd name="T73" fmla="*/ 2147483646 h 6358"/>
              <a:gd name="T74" fmla="*/ 2147483646 w 6432"/>
              <a:gd name="T75" fmla="*/ 2147483646 h 6358"/>
              <a:gd name="T76" fmla="*/ 2147483646 w 6432"/>
              <a:gd name="T77" fmla="*/ 2147483646 h 6358"/>
              <a:gd name="T78" fmla="*/ 2147483646 w 6432"/>
              <a:gd name="T79" fmla="*/ 2147483646 h 6358"/>
              <a:gd name="T80" fmla="*/ 2147483646 w 6432"/>
              <a:gd name="T81" fmla="*/ 2147483646 h 6358"/>
              <a:gd name="T82" fmla="*/ 2147483646 w 6432"/>
              <a:gd name="T83" fmla="*/ 2147483646 h 6358"/>
              <a:gd name="T84" fmla="*/ 2147483646 w 6432"/>
              <a:gd name="T85" fmla="*/ 2147483646 h 6358"/>
              <a:gd name="T86" fmla="*/ 2147483646 w 6432"/>
              <a:gd name="T87" fmla="*/ 2147483646 h 6358"/>
              <a:gd name="T88" fmla="*/ 2147483646 w 6432"/>
              <a:gd name="T89" fmla="*/ 2147483646 h 6358"/>
              <a:gd name="T90" fmla="*/ 2147483646 w 6432"/>
              <a:gd name="T91" fmla="*/ 2147483646 h 6358"/>
              <a:gd name="T92" fmla="*/ 2147483646 w 6432"/>
              <a:gd name="T93" fmla="*/ 2147483646 h 6358"/>
              <a:gd name="T94" fmla="*/ 2147483646 w 6432"/>
              <a:gd name="T95" fmla="*/ 2147483646 h 6358"/>
              <a:gd name="T96" fmla="*/ 2147483646 w 6432"/>
              <a:gd name="T97" fmla="*/ 2147483646 h 6358"/>
              <a:gd name="T98" fmla="*/ 2147483646 w 6432"/>
              <a:gd name="T99" fmla="*/ 2147483646 h 6358"/>
              <a:gd name="T100" fmla="*/ 2147483646 w 6432"/>
              <a:gd name="T101" fmla="*/ 2147483646 h 6358"/>
              <a:gd name="T102" fmla="*/ 2147483646 w 6432"/>
              <a:gd name="T103" fmla="*/ 2147483646 h 6358"/>
              <a:gd name="T104" fmla="*/ 2147483646 w 6432"/>
              <a:gd name="T105" fmla="*/ 2147483646 h 6358"/>
              <a:gd name="T106" fmla="*/ 2147483646 w 6432"/>
              <a:gd name="T107" fmla="*/ 0 h 6358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/>
          </a:p>
        </p:txBody>
      </p:sp>
      <p:sp>
        <p:nvSpPr>
          <p:cNvPr id="41" name="Google Shape;181;p3">
            <a:extLst>
              <a:ext uri="{FF2B5EF4-FFF2-40B4-BE49-F238E27FC236}">
                <a16:creationId xmlns:a16="http://schemas.microsoft.com/office/drawing/2014/main" id="{BB4EAB95-BBED-43CF-9D7A-7B84F2E7EF61}"/>
              </a:ext>
            </a:extLst>
          </p:cNvPr>
          <p:cNvSpPr/>
          <p:nvPr/>
        </p:nvSpPr>
        <p:spPr>
          <a:xfrm>
            <a:off x="7572375" y="357188"/>
            <a:ext cx="274638" cy="319087"/>
          </a:xfrm>
          <a:custGeom>
            <a:avLst/>
            <a:gdLst/>
            <a:ahLst/>
            <a:cxnLst/>
            <a:rect l="l" t="t" r="r" b="b"/>
            <a:pathLst>
              <a:path w="8119" h="7056" extrusionOk="0">
                <a:moveTo>
                  <a:pt x="4366" y="0"/>
                </a:moveTo>
                <a:cubicBezTo>
                  <a:pt x="4363" y="0"/>
                  <a:pt x="4360" y="0"/>
                  <a:pt x="4357" y="0"/>
                </a:cubicBezTo>
                <a:cubicBezTo>
                  <a:pt x="3867" y="24"/>
                  <a:pt x="3232" y="2454"/>
                  <a:pt x="3232" y="2454"/>
                </a:cubicBezTo>
                <a:cubicBezTo>
                  <a:pt x="3232" y="2454"/>
                  <a:pt x="2054" y="2337"/>
                  <a:pt x="1183" y="2337"/>
                </a:cubicBezTo>
                <a:cubicBezTo>
                  <a:pt x="748" y="2337"/>
                  <a:pt x="389" y="2366"/>
                  <a:pt x="292" y="2454"/>
                </a:cubicBezTo>
                <a:cubicBezTo>
                  <a:pt x="1" y="2721"/>
                  <a:pt x="2546" y="4430"/>
                  <a:pt x="2546" y="4430"/>
                </a:cubicBezTo>
                <a:cubicBezTo>
                  <a:pt x="2546" y="4430"/>
                  <a:pt x="1613" y="6684"/>
                  <a:pt x="2056" y="6975"/>
                </a:cubicBezTo>
                <a:cubicBezTo>
                  <a:pt x="2088" y="6997"/>
                  <a:pt x="2128" y="7007"/>
                  <a:pt x="2174" y="7007"/>
                </a:cubicBezTo>
                <a:cubicBezTo>
                  <a:pt x="2757" y="7007"/>
                  <a:pt x="4357" y="5411"/>
                  <a:pt x="4357" y="5411"/>
                </a:cubicBezTo>
                <a:cubicBezTo>
                  <a:pt x="4357" y="5411"/>
                  <a:pt x="6235" y="7055"/>
                  <a:pt x="6745" y="7055"/>
                </a:cubicBezTo>
                <a:cubicBezTo>
                  <a:pt x="6794" y="7055"/>
                  <a:pt x="6830" y="7041"/>
                  <a:pt x="6851" y="7008"/>
                </a:cubicBezTo>
                <a:cubicBezTo>
                  <a:pt x="7097" y="6634"/>
                  <a:pt x="6070" y="4089"/>
                  <a:pt x="6070" y="4089"/>
                </a:cubicBezTo>
                <a:cubicBezTo>
                  <a:pt x="6070" y="4089"/>
                  <a:pt x="8118" y="2876"/>
                  <a:pt x="8047" y="2454"/>
                </a:cubicBezTo>
                <a:cubicBezTo>
                  <a:pt x="8014" y="2260"/>
                  <a:pt x="7474" y="2207"/>
                  <a:pt x="6903" y="2207"/>
                </a:cubicBezTo>
                <a:cubicBezTo>
                  <a:pt x="6240" y="2207"/>
                  <a:pt x="5536" y="2278"/>
                  <a:pt x="5536" y="2278"/>
                </a:cubicBezTo>
                <a:cubicBezTo>
                  <a:pt x="5536" y="2278"/>
                  <a:pt x="4947" y="0"/>
                  <a:pt x="436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 algn="ctr" eaLnBrk="1" hangingPunct="1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grpSp>
        <p:nvGrpSpPr>
          <p:cNvPr id="42" name="Google Shape;182;p3">
            <a:extLst>
              <a:ext uri="{FF2B5EF4-FFF2-40B4-BE49-F238E27FC236}">
                <a16:creationId xmlns:a16="http://schemas.microsoft.com/office/drawing/2014/main" id="{884F05CF-1E3C-4396-BF59-F2F6F7019251}"/>
              </a:ext>
            </a:extLst>
          </p:cNvPr>
          <p:cNvGrpSpPr>
            <a:grpSpLocks/>
          </p:cNvGrpSpPr>
          <p:nvPr/>
        </p:nvGrpSpPr>
        <p:grpSpPr bwMode="auto">
          <a:xfrm rot="18434104" flipH="1">
            <a:off x="8222456" y="2185195"/>
            <a:ext cx="593725" cy="715962"/>
            <a:chOff x="304350" y="3911000"/>
            <a:chExt cx="581394" cy="933655"/>
          </a:xfrm>
        </p:grpSpPr>
        <p:sp>
          <p:nvSpPr>
            <p:cNvPr id="43" name="Google Shape;183;p3">
              <a:extLst>
                <a:ext uri="{FF2B5EF4-FFF2-40B4-BE49-F238E27FC236}">
                  <a16:creationId xmlns:a16="http://schemas.microsoft.com/office/drawing/2014/main" id="{890688F9-725F-48EF-8B08-3A5572451E55}"/>
                </a:ext>
              </a:extLst>
            </p:cNvPr>
            <p:cNvSpPr/>
            <p:nvPr/>
          </p:nvSpPr>
          <p:spPr>
            <a:xfrm>
              <a:off x="318078" y="3984793"/>
              <a:ext cx="90163" cy="113861"/>
            </a:xfrm>
            <a:custGeom>
              <a:avLst/>
              <a:gdLst/>
              <a:ahLst/>
              <a:cxnLst/>
              <a:rect l="l" t="t" r="r" b="b"/>
              <a:pathLst>
                <a:path w="2084" h="2602" extrusionOk="0">
                  <a:moveTo>
                    <a:pt x="688" y="0"/>
                  </a:moveTo>
                  <a:cubicBezTo>
                    <a:pt x="328" y="0"/>
                    <a:pt x="1" y="379"/>
                    <a:pt x="201" y="1026"/>
                  </a:cubicBezTo>
                  <a:cubicBezTo>
                    <a:pt x="438" y="1797"/>
                    <a:pt x="1472" y="2405"/>
                    <a:pt x="2084" y="2601"/>
                  </a:cubicBezTo>
                  <a:cubicBezTo>
                    <a:pt x="2060" y="2375"/>
                    <a:pt x="2040" y="2145"/>
                    <a:pt x="2023" y="1915"/>
                  </a:cubicBezTo>
                  <a:cubicBezTo>
                    <a:pt x="1746" y="1273"/>
                    <a:pt x="1344" y="418"/>
                    <a:pt x="1084" y="168"/>
                  </a:cubicBezTo>
                  <a:cubicBezTo>
                    <a:pt x="965" y="54"/>
                    <a:pt x="824" y="0"/>
                    <a:pt x="6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algn="ctr"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44" name="Google Shape;184;p3">
              <a:extLst>
                <a:ext uri="{FF2B5EF4-FFF2-40B4-BE49-F238E27FC236}">
                  <a16:creationId xmlns:a16="http://schemas.microsoft.com/office/drawing/2014/main" id="{6A425788-15CB-45E5-B2D3-33A9176148D6}"/>
                </a:ext>
              </a:extLst>
            </p:cNvPr>
            <p:cNvSpPr/>
            <p:nvPr/>
          </p:nvSpPr>
          <p:spPr>
            <a:xfrm>
              <a:off x="437325" y="4025788"/>
              <a:ext cx="96381" cy="157334"/>
            </a:xfrm>
            <a:custGeom>
              <a:avLst/>
              <a:gdLst/>
              <a:ahLst/>
              <a:cxnLst/>
              <a:rect l="l" t="t" r="r" b="b"/>
              <a:pathLst>
                <a:path w="2208" h="3540" extrusionOk="0">
                  <a:moveTo>
                    <a:pt x="1702" y="0"/>
                  </a:moveTo>
                  <a:cubicBezTo>
                    <a:pt x="1282" y="0"/>
                    <a:pt x="653" y="806"/>
                    <a:pt x="389" y="1549"/>
                  </a:cubicBezTo>
                  <a:cubicBezTo>
                    <a:pt x="224" y="2013"/>
                    <a:pt x="92" y="2537"/>
                    <a:pt x="1" y="2952"/>
                  </a:cubicBezTo>
                  <a:cubicBezTo>
                    <a:pt x="41" y="3148"/>
                    <a:pt x="85" y="3344"/>
                    <a:pt x="129" y="3540"/>
                  </a:cubicBezTo>
                  <a:cubicBezTo>
                    <a:pt x="754" y="3125"/>
                    <a:pt x="1667" y="2120"/>
                    <a:pt x="1916" y="1431"/>
                  </a:cubicBezTo>
                  <a:cubicBezTo>
                    <a:pt x="2208" y="634"/>
                    <a:pt x="2150" y="43"/>
                    <a:pt x="1734" y="2"/>
                  </a:cubicBezTo>
                  <a:cubicBezTo>
                    <a:pt x="1723" y="1"/>
                    <a:pt x="1713" y="0"/>
                    <a:pt x="17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algn="ctr"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45" name="Google Shape;185;p3">
              <a:extLst>
                <a:ext uri="{FF2B5EF4-FFF2-40B4-BE49-F238E27FC236}">
                  <a16:creationId xmlns:a16="http://schemas.microsoft.com/office/drawing/2014/main" id="{CEC1CB3A-DA59-496B-A82F-7702CE507EF6}"/>
                </a:ext>
              </a:extLst>
            </p:cNvPr>
            <p:cNvSpPr/>
            <p:nvPr/>
          </p:nvSpPr>
          <p:spPr>
            <a:xfrm>
              <a:off x="282407" y="4165246"/>
              <a:ext cx="144572" cy="107650"/>
            </a:xfrm>
            <a:custGeom>
              <a:avLst/>
              <a:gdLst/>
              <a:ahLst/>
              <a:cxnLst/>
              <a:rect l="l" t="t" r="r" b="b"/>
              <a:pathLst>
                <a:path w="3292" h="2482" extrusionOk="0">
                  <a:moveTo>
                    <a:pt x="575" y="1"/>
                  </a:moveTo>
                  <a:cubicBezTo>
                    <a:pt x="471" y="1"/>
                    <a:pt x="393" y="22"/>
                    <a:pt x="348" y="65"/>
                  </a:cubicBezTo>
                  <a:cubicBezTo>
                    <a:pt x="0" y="404"/>
                    <a:pt x="189" y="1336"/>
                    <a:pt x="1203" y="1901"/>
                  </a:cubicBezTo>
                  <a:cubicBezTo>
                    <a:pt x="1991" y="2340"/>
                    <a:pt x="2916" y="2451"/>
                    <a:pt x="3292" y="2481"/>
                  </a:cubicBezTo>
                  <a:cubicBezTo>
                    <a:pt x="3180" y="2154"/>
                    <a:pt x="3082" y="1826"/>
                    <a:pt x="2987" y="1495"/>
                  </a:cubicBezTo>
                  <a:cubicBezTo>
                    <a:pt x="2292" y="556"/>
                    <a:pt x="1104" y="1"/>
                    <a:pt x="5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algn="ctr"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46" name="Google Shape;186;p3">
              <a:extLst>
                <a:ext uri="{FF2B5EF4-FFF2-40B4-BE49-F238E27FC236}">
                  <a16:creationId xmlns:a16="http://schemas.microsoft.com/office/drawing/2014/main" id="{32D076B6-0BF1-4942-A208-DCBFE0370611}"/>
                </a:ext>
              </a:extLst>
            </p:cNvPr>
            <p:cNvSpPr/>
            <p:nvPr/>
          </p:nvSpPr>
          <p:spPr>
            <a:xfrm>
              <a:off x="507498" y="4191861"/>
              <a:ext cx="111926" cy="188388"/>
            </a:xfrm>
            <a:custGeom>
              <a:avLst/>
              <a:gdLst/>
              <a:ahLst/>
              <a:cxnLst/>
              <a:rect l="l" t="t" r="r" b="b"/>
              <a:pathLst>
                <a:path w="2546" h="4294" extrusionOk="0">
                  <a:moveTo>
                    <a:pt x="1792" y="0"/>
                  </a:moveTo>
                  <a:cubicBezTo>
                    <a:pt x="1287" y="0"/>
                    <a:pt x="754" y="628"/>
                    <a:pt x="389" y="1716"/>
                  </a:cubicBezTo>
                  <a:cubicBezTo>
                    <a:pt x="136" y="2480"/>
                    <a:pt x="38" y="3263"/>
                    <a:pt x="1" y="3804"/>
                  </a:cubicBezTo>
                  <a:cubicBezTo>
                    <a:pt x="75" y="3966"/>
                    <a:pt x="156" y="4132"/>
                    <a:pt x="238" y="4294"/>
                  </a:cubicBezTo>
                  <a:cubicBezTo>
                    <a:pt x="2546" y="2513"/>
                    <a:pt x="2356" y="245"/>
                    <a:pt x="2153" y="114"/>
                  </a:cubicBezTo>
                  <a:cubicBezTo>
                    <a:pt x="2036" y="37"/>
                    <a:pt x="1915" y="0"/>
                    <a:pt x="179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algn="ctr"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47" name="Google Shape;187;p3">
              <a:extLst>
                <a:ext uri="{FF2B5EF4-FFF2-40B4-BE49-F238E27FC236}">
                  <a16:creationId xmlns:a16="http://schemas.microsoft.com/office/drawing/2014/main" id="{CA8C55C3-B057-43BD-BE53-237775A15E7C}"/>
                </a:ext>
              </a:extLst>
            </p:cNvPr>
            <p:cNvSpPr/>
            <p:nvPr/>
          </p:nvSpPr>
          <p:spPr>
            <a:xfrm>
              <a:off x="295273" y="4363030"/>
              <a:ext cx="234734" cy="118001"/>
            </a:xfrm>
            <a:custGeom>
              <a:avLst/>
              <a:gdLst/>
              <a:ahLst/>
              <a:cxnLst/>
              <a:rect l="l" t="t" r="r" b="b"/>
              <a:pathLst>
                <a:path w="5326" h="2681" extrusionOk="0">
                  <a:moveTo>
                    <a:pt x="764" y="0"/>
                  </a:moveTo>
                  <a:cubicBezTo>
                    <a:pt x="0" y="0"/>
                    <a:pt x="446" y="930"/>
                    <a:pt x="1074" y="1516"/>
                  </a:cubicBezTo>
                  <a:cubicBezTo>
                    <a:pt x="1680" y="2086"/>
                    <a:pt x="3818" y="2680"/>
                    <a:pt x="5176" y="2680"/>
                  </a:cubicBezTo>
                  <a:cubicBezTo>
                    <a:pt x="5227" y="2680"/>
                    <a:pt x="5277" y="2679"/>
                    <a:pt x="5325" y="2678"/>
                  </a:cubicBezTo>
                  <a:cubicBezTo>
                    <a:pt x="5230" y="2526"/>
                    <a:pt x="5133" y="2377"/>
                    <a:pt x="5041" y="2225"/>
                  </a:cubicBezTo>
                  <a:cubicBezTo>
                    <a:pt x="3970" y="1525"/>
                    <a:pt x="1838" y="184"/>
                    <a:pt x="1024" y="28"/>
                  </a:cubicBezTo>
                  <a:cubicBezTo>
                    <a:pt x="925" y="9"/>
                    <a:pt x="839" y="0"/>
                    <a:pt x="76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algn="ctr"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48" name="Google Shape;188;p3">
              <a:extLst>
                <a:ext uri="{FF2B5EF4-FFF2-40B4-BE49-F238E27FC236}">
                  <a16:creationId xmlns:a16="http://schemas.microsoft.com/office/drawing/2014/main" id="{D16546E8-55AC-4A55-BB96-C4A7359F1AFC}"/>
                </a:ext>
              </a:extLst>
            </p:cNvPr>
            <p:cNvSpPr/>
            <p:nvPr/>
          </p:nvSpPr>
          <p:spPr>
            <a:xfrm>
              <a:off x="600451" y="4309425"/>
              <a:ext cx="115035" cy="217369"/>
            </a:xfrm>
            <a:custGeom>
              <a:avLst/>
              <a:gdLst/>
              <a:ahLst/>
              <a:cxnLst/>
              <a:rect l="l" t="t" r="r" b="b"/>
              <a:pathLst>
                <a:path w="2614" h="5006" extrusionOk="0">
                  <a:moveTo>
                    <a:pt x="2283" y="1"/>
                  </a:moveTo>
                  <a:cubicBezTo>
                    <a:pt x="1944" y="1"/>
                    <a:pt x="1332" y="587"/>
                    <a:pt x="923" y="1285"/>
                  </a:cubicBezTo>
                  <a:cubicBezTo>
                    <a:pt x="179" y="2549"/>
                    <a:pt x="24" y="3985"/>
                    <a:pt x="0" y="4755"/>
                  </a:cubicBezTo>
                  <a:cubicBezTo>
                    <a:pt x="61" y="4840"/>
                    <a:pt x="122" y="4921"/>
                    <a:pt x="183" y="5005"/>
                  </a:cubicBezTo>
                  <a:cubicBezTo>
                    <a:pt x="899" y="3775"/>
                    <a:pt x="2085" y="2450"/>
                    <a:pt x="2454" y="926"/>
                  </a:cubicBezTo>
                  <a:cubicBezTo>
                    <a:pt x="2613" y="262"/>
                    <a:pt x="2509" y="1"/>
                    <a:pt x="228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algn="ctr"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49" name="Google Shape;189;p3">
              <a:extLst>
                <a:ext uri="{FF2B5EF4-FFF2-40B4-BE49-F238E27FC236}">
                  <a16:creationId xmlns:a16="http://schemas.microsoft.com/office/drawing/2014/main" id="{75E52BF6-5F98-4AC6-B04F-4D98E90B72C9}"/>
                </a:ext>
              </a:extLst>
            </p:cNvPr>
            <p:cNvSpPr/>
            <p:nvPr/>
          </p:nvSpPr>
          <p:spPr>
            <a:xfrm>
              <a:off x="350956" y="4525459"/>
              <a:ext cx="298470" cy="105579"/>
            </a:xfrm>
            <a:custGeom>
              <a:avLst/>
              <a:gdLst/>
              <a:ahLst/>
              <a:cxnLst/>
              <a:rect l="l" t="t" r="r" b="b"/>
              <a:pathLst>
                <a:path w="6777" h="2373" extrusionOk="0">
                  <a:moveTo>
                    <a:pt x="721" y="1"/>
                  </a:moveTo>
                  <a:cubicBezTo>
                    <a:pt x="456" y="1"/>
                    <a:pt x="264" y="66"/>
                    <a:pt x="207" y="230"/>
                  </a:cubicBezTo>
                  <a:cubicBezTo>
                    <a:pt x="1" y="808"/>
                    <a:pt x="1555" y="1626"/>
                    <a:pt x="3569" y="2075"/>
                  </a:cubicBezTo>
                  <a:cubicBezTo>
                    <a:pt x="4660" y="2316"/>
                    <a:pt x="5634" y="2373"/>
                    <a:pt x="6299" y="2373"/>
                  </a:cubicBezTo>
                  <a:cubicBezTo>
                    <a:pt x="6483" y="2373"/>
                    <a:pt x="6644" y="2368"/>
                    <a:pt x="6776" y="2362"/>
                  </a:cubicBezTo>
                  <a:cubicBezTo>
                    <a:pt x="6699" y="2272"/>
                    <a:pt x="6624" y="2180"/>
                    <a:pt x="6547" y="2089"/>
                  </a:cubicBezTo>
                  <a:cubicBezTo>
                    <a:pt x="5547" y="1714"/>
                    <a:pt x="3691" y="1011"/>
                    <a:pt x="3103" y="714"/>
                  </a:cubicBezTo>
                  <a:cubicBezTo>
                    <a:pt x="2513" y="416"/>
                    <a:pt x="1387" y="1"/>
                    <a:pt x="72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algn="ctr"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50" name="Google Shape;190;p3">
              <a:extLst>
                <a:ext uri="{FF2B5EF4-FFF2-40B4-BE49-F238E27FC236}">
                  <a16:creationId xmlns:a16="http://schemas.microsoft.com/office/drawing/2014/main" id="{08F9292A-7DFC-454F-A1F1-5CB1DC490C0D}"/>
                </a:ext>
              </a:extLst>
            </p:cNvPr>
            <p:cNvSpPr/>
            <p:nvPr/>
          </p:nvSpPr>
          <p:spPr>
            <a:xfrm>
              <a:off x="706626" y="4483457"/>
              <a:ext cx="129026" cy="194598"/>
            </a:xfrm>
            <a:custGeom>
              <a:avLst/>
              <a:gdLst/>
              <a:ahLst/>
              <a:cxnLst/>
              <a:rect l="l" t="t" r="r" b="b"/>
              <a:pathLst>
                <a:path w="2924" h="4412" extrusionOk="0">
                  <a:moveTo>
                    <a:pt x="2220" y="1"/>
                  </a:moveTo>
                  <a:cubicBezTo>
                    <a:pt x="1691" y="1"/>
                    <a:pt x="820" y="789"/>
                    <a:pt x="447" y="1661"/>
                  </a:cubicBezTo>
                  <a:cubicBezTo>
                    <a:pt x="85" y="2503"/>
                    <a:pt x="1" y="3510"/>
                    <a:pt x="21" y="4196"/>
                  </a:cubicBezTo>
                  <a:cubicBezTo>
                    <a:pt x="88" y="4270"/>
                    <a:pt x="157" y="4341"/>
                    <a:pt x="224" y="4412"/>
                  </a:cubicBezTo>
                  <a:cubicBezTo>
                    <a:pt x="491" y="3912"/>
                    <a:pt x="1041" y="2902"/>
                    <a:pt x="1457" y="2293"/>
                  </a:cubicBezTo>
                  <a:cubicBezTo>
                    <a:pt x="2160" y="1266"/>
                    <a:pt x="2924" y="712"/>
                    <a:pt x="2542" y="161"/>
                  </a:cubicBezTo>
                  <a:cubicBezTo>
                    <a:pt x="2465" y="50"/>
                    <a:pt x="2353" y="1"/>
                    <a:pt x="222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algn="ctr"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51" name="Google Shape;191;p3">
              <a:extLst>
                <a:ext uri="{FF2B5EF4-FFF2-40B4-BE49-F238E27FC236}">
                  <a16:creationId xmlns:a16="http://schemas.microsoft.com/office/drawing/2014/main" id="{3E04E160-DB90-417D-97F2-3BE24B5171C9}"/>
                </a:ext>
              </a:extLst>
            </p:cNvPr>
            <p:cNvSpPr/>
            <p:nvPr/>
          </p:nvSpPr>
          <p:spPr>
            <a:xfrm>
              <a:off x="429744" y="4670555"/>
              <a:ext cx="329560" cy="86948"/>
            </a:xfrm>
            <a:custGeom>
              <a:avLst/>
              <a:gdLst/>
              <a:ahLst/>
              <a:cxnLst/>
              <a:rect l="l" t="t" r="r" b="b"/>
              <a:pathLst>
                <a:path w="7507" h="1983" extrusionOk="0">
                  <a:moveTo>
                    <a:pt x="1488" y="1"/>
                  </a:moveTo>
                  <a:cubicBezTo>
                    <a:pt x="721" y="1"/>
                    <a:pt x="209" y="211"/>
                    <a:pt x="129" y="550"/>
                  </a:cubicBezTo>
                  <a:cubicBezTo>
                    <a:pt x="0" y="1104"/>
                    <a:pt x="1288" y="1550"/>
                    <a:pt x="3715" y="1878"/>
                  </a:cubicBezTo>
                  <a:cubicBezTo>
                    <a:pt x="4269" y="1953"/>
                    <a:pt x="4787" y="1982"/>
                    <a:pt x="5256" y="1982"/>
                  </a:cubicBezTo>
                  <a:cubicBezTo>
                    <a:pt x="6280" y="1982"/>
                    <a:pt x="7072" y="1844"/>
                    <a:pt x="7506" y="1746"/>
                  </a:cubicBezTo>
                  <a:cubicBezTo>
                    <a:pt x="7449" y="1692"/>
                    <a:pt x="7391" y="1634"/>
                    <a:pt x="7333" y="1580"/>
                  </a:cubicBezTo>
                  <a:cubicBezTo>
                    <a:pt x="6303" y="1364"/>
                    <a:pt x="4596" y="681"/>
                    <a:pt x="3214" y="276"/>
                  </a:cubicBezTo>
                  <a:cubicBezTo>
                    <a:pt x="2566" y="86"/>
                    <a:pt x="1975" y="1"/>
                    <a:pt x="148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algn="ctr"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52" name="Google Shape;192;p3">
              <a:extLst>
                <a:ext uri="{FF2B5EF4-FFF2-40B4-BE49-F238E27FC236}">
                  <a16:creationId xmlns:a16="http://schemas.microsoft.com/office/drawing/2014/main" id="{00905B17-72D8-4135-B11A-2C2E8D636BEE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349" y="3911000"/>
              <a:ext cx="483395" cy="933655"/>
            </a:xfrm>
            <a:custGeom>
              <a:avLst/>
              <a:gdLst>
                <a:gd name="T0" fmla="*/ 2147483646 w 11000"/>
                <a:gd name="T1" fmla="*/ 0 h 21246"/>
                <a:gd name="T2" fmla="*/ 2147483646 w 11000"/>
                <a:gd name="T3" fmla="*/ 2147483646 h 21246"/>
                <a:gd name="T4" fmla="*/ 2147483646 w 11000"/>
                <a:gd name="T5" fmla="*/ 2147483646 h 21246"/>
                <a:gd name="T6" fmla="*/ 2147483646 w 11000"/>
                <a:gd name="T7" fmla="*/ 2147483646 h 21246"/>
                <a:gd name="T8" fmla="*/ 2147483646 w 11000"/>
                <a:gd name="T9" fmla="*/ 2147483646 h 21246"/>
                <a:gd name="T10" fmla="*/ 2147483646 w 11000"/>
                <a:gd name="T11" fmla="*/ 2147483646 h 21246"/>
                <a:gd name="T12" fmla="*/ 2147483646 w 11000"/>
                <a:gd name="T13" fmla="*/ 2147483646 h 21246"/>
                <a:gd name="T14" fmla="*/ 2147483646 w 11000"/>
                <a:gd name="T15" fmla="*/ 2147483646 h 21246"/>
                <a:gd name="T16" fmla="*/ 2147483646 w 11000"/>
                <a:gd name="T17" fmla="*/ 2147483646 h 21246"/>
                <a:gd name="T18" fmla="*/ 2147483646 w 11000"/>
                <a:gd name="T19" fmla="*/ 2147483646 h 21246"/>
                <a:gd name="T20" fmla="*/ 2147483646 w 11000"/>
                <a:gd name="T21" fmla="*/ 2147483646 h 21246"/>
                <a:gd name="T22" fmla="*/ 2147483646 w 11000"/>
                <a:gd name="T23" fmla="*/ 2147483646 h 21246"/>
                <a:gd name="T24" fmla="*/ 2147483646 w 11000"/>
                <a:gd name="T25" fmla="*/ 2147483646 h 21246"/>
                <a:gd name="T26" fmla="*/ 2147483646 w 11000"/>
                <a:gd name="T27" fmla="*/ 2147483646 h 21246"/>
                <a:gd name="T28" fmla="*/ 2147483646 w 11000"/>
                <a:gd name="T29" fmla="*/ 2147483646 h 21246"/>
                <a:gd name="T30" fmla="*/ 2147483646 w 11000"/>
                <a:gd name="T31" fmla="*/ 2147483646 h 21246"/>
                <a:gd name="T32" fmla="*/ 2147483646 w 11000"/>
                <a:gd name="T33" fmla="*/ 2147483646 h 21246"/>
                <a:gd name="T34" fmla="*/ 2147483646 w 11000"/>
                <a:gd name="T35" fmla="*/ 2147483646 h 21246"/>
                <a:gd name="T36" fmla="*/ 2147483646 w 11000"/>
                <a:gd name="T37" fmla="*/ 2147483646 h 21246"/>
                <a:gd name="T38" fmla="*/ 2147483646 w 11000"/>
                <a:gd name="T39" fmla="*/ 2147483646 h 21246"/>
                <a:gd name="T40" fmla="*/ 2147483646 w 11000"/>
                <a:gd name="T41" fmla="*/ 2147483646 h 21246"/>
                <a:gd name="T42" fmla="*/ 2147483646 w 11000"/>
                <a:gd name="T43" fmla="*/ 2147483646 h 21246"/>
                <a:gd name="T44" fmla="*/ 2147483646 w 11000"/>
                <a:gd name="T45" fmla="*/ 2147483646 h 21246"/>
                <a:gd name="T46" fmla="*/ 2147483646 w 11000"/>
                <a:gd name="T47" fmla="*/ 2147483646 h 21246"/>
                <a:gd name="T48" fmla="*/ 2147483646 w 11000"/>
                <a:gd name="T49" fmla="*/ 2147483646 h 21246"/>
                <a:gd name="T50" fmla="*/ 2147483646 w 11000"/>
                <a:gd name="T51" fmla="*/ 2147483646 h 21246"/>
                <a:gd name="T52" fmla="*/ 2147483646 w 11000"/>
                <a:gd name="T53" fmla="*/ 2147483646 h 21246"/>
                <a:gd name="T54" fmla="*/ 2147483646 w 11000"/>
                <a:gd name="T55" fmla="*/ 2147483646 h 21246"/>
                <a:gd name="T56" fmla="*/ 2147483646 w 11000"/>
                <a:gd name="T57" fmla="*/ 2147483646 h 21246"/>
                <a:gd name="T58" fmla="*/ 2147483646 w 11000"/>
                <a:gd name="T59" fmla="*/ 2147483646 h 21246"/>
                <a:gd name="T60" fmla="*/ 2147483646 w 11000"/>
                <a:gd name="T61" fmla="*/ 2147483646 h 21246"/>
                <a:gd name="T62" fmla="*/ 2147483646 w 11000"/>
                <a:gd name="T63" fmla="*/ 0 h 2124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11000" h="21246" extrusionOk="0">
                  <a:moveTo>
                    <a:pt x="638" y="0"/>
                  </a:moveTo>
                  <a:cubicBezTo>
                    <a:pt x="624" y="0"/>
                    <a:pt x="609" y="10"/>
                    <a:pt x="598" y="33"/>
                  </a:cubicBezTo>
                  <a:cubicBezTo>
                    <a:pt x="71" y="1216"/>
                    <a:pt x="1" y="2655"/>
                    <a:pt x="95" y="4027"/>
                  </a:cubicBezTo>
                  <a:cubicBezTo>
                    <a:pt x="112" y="4257"/>
                    <a:pt x="132" y="4487"/>
                    <a:pt x="156" y="4713"/>
                  </a:cubicBezTo>
                  <a:cubicBezTo>
                    <a:pt x="193" y="5058"/>
                    <a:pt x="237" y="5396"/>
                    <a:pt x="285" y="5717"/>
                  </a:cubicBezTo>
                  <a:cubicBezTo>
                    <a:pt x="392" y="6443"/>
                    <a:pt x="558" y="7164"/>
                    <a:pt x="757" y="7873"/>
                  </a:cubicBezTo>
                  <a:cubicBezTo>
                    <a:pt x="852" y="8204"/>
                    <a:pt x="950" y="8532"/>
                    <a:pt x="1062" y="8859"/>
                  </a:cubicBezTo>
                  <a:cubicBezTo>
                    <a:pt x="1423" y="9918"/>
                    <a:pt x="1873" y="10948"/>
                    <a:pt x="2386" y="11928"/>
                  </a:cubicBezTo>
                  <a:cubicBezTo>
                    <a:pt x="2609" y="12347"/>
                    <a:pt x="2846" y="12760"/>
                    <a:pt x="3092" y="13165"/>
                  </a:cubicBezTo>
                  <a:cubicBezTo>
                    <a:pt x="3184" y="13317"/>
                    <a:pt x="3281" y="13466"/>
                    <a:pt x="3376" y="13618"/>
                  </a:cubicBezTo>
                  <a:cubicBezTo>
                    <a:pt x="3988" y="14577"/>
                    <a:pt x="4664" y="15494"/>
                    <a:pt x="5384" y="16372"/>
                  </a:cubicBezTo>
                  <a:cubicBezTo>
                    <a:pt x="5461" y="16463"/>
                    <a:pt x="5536" y="16555"/>
                    <a:pt x="5613" y="16645"/>
                  </a:cubicBezTo>
                  <a:cubicBezTo>
                    <a:pt x="5745" y="16804"/>
                    <a:pt x="5873" y="16967"/>
                    <a:pt x="6009" y="17119"/>
                  </a:cubicBezTo>
                  <a:cubicBezTo>
                    <a:pt x="6675" y="17882"/>
                    <a:pt x="7367" y="18640"/>
                    <a:pt x="8100" y="19342"/>
                  </a:cubicBezTo>
                  <a:cubicBezTo>
                    <a:pt x="8158" y="19396"/>
                    <a:pt x="8216" y="19454"/>
                    <a:pt x="8273" y="19508"/>
                  </a:cubicBezTo>
                  <a:cubicBezTo>
                    <a:pt x="8337" y="19565"/>
                    <a:pt x="8401" y="19630"/>
                    <a:pt x="8465" y="19691"/>
                  </a:cubicBezTo>
                  <a:cubicBezTo>
                    <a:pt x="9094" y="20262"/>
                    <a:pt x="9844" y="21059"/>
                    <a:pt x="10702" y="21241"/>
                  </a:cubicBezTo>
                  <a:cubicBezTo>
                    <a:pt x="10714" y="21244"/>
                    <a:pt x="10727" y="21245"/>
                    <a:pt x="10741" y="21245"/>
                  </a:cubicBezTo>
                  <a:cubicBezTo>
                    <a:pt x="10857" y="21245"/>
                    <a:pt x="10999" y="21156"/>
                    <a:pt x="10902" y="21029"/>
                  </a:cubicBezTo>
                  <a:cubicBezTo>
                    <a:pt x="10435" y="20421"/>
                    <a:pt x="9746" y="19967"/>
                    <a:pt x="9178" y="19457"/>
                  </a:cubicBezTo>
                  <a:cubicBezTo>
                    <a:pt x="8688" y="19022"/>
                    <a:pt x="8225" y="18555"/>
                    <a:pt x="7773" y="18082"/>
                  </a:cubicBezTo>
                  <a:cubicBezTo>
                    <a:pt x="7706" y="18011"/>
                    <a:pt x="7637" y="17940"/>
                    <a:pt x="7570" y="17866"/>
                  </a:cubicBezTo>
                  <a:cubicBezTo>
                    <a:pt x="7300" y="17578"/>
                    <a:pt x="7032" y="17288"/>
                    <a:pt x="6769" y="16997"/>
                  </a:cubicBezTo>
                  <a:cubicBezTo>
                    <a:pt x="6100" y="16254"/>
                    <a:pt x="5471" y="15477"/>
                    <a:pt x="4877" y="14672"/>
                  </a:cubicBezTo>
                  <a:cubicBezTo>
                    <a:pt x="4816" y="14588"/>
                    <a:pt x="4755" y="14507"/>
                    <a:pt x="4694" y="14422"/>
                  </a:cubicBezTo>
                  <a:cubicBezTo>
                    <a:pt x="4086" y="13577"/>
                    <a:pt x="3525" y="12696"/>
                    <a:pt x="3028" y="11779"/>
                  </a:cubicBezTo>
                  <a:cubicBezTo>
                    <a:pt x="2886" y="11516"/>
                    <a:pt x="2751" y="11249"/>
                    <a:pt x="2620" y="10982"/>
                  </a:cubicBezTo>
                  <a:cubicBezTo>
                    <a:pt x="2538" y="10820"/>
                    <a:pt x="2457" y="10654"/>
                    <a:pt x="2383" y="10492"/>
                  </a:cubicBezTo>
                  <a:cubicBezTo>
                    <a:pt x="1788" y="9208"/>
                    <a:pt x="1322" y="7883"/>
                    <a:pt x="1004" y="6528"/>
                  </a:cubicBezTo>
                  <a:cubicBezTo>
                    <a:pt x="960" y="6332"/>
                    <a:pt x="916" y="6136"/>
                    <a:pt x="876" y="5940"/>
                  </a:cubicBezTo>
                  <a:cubicBezTo>
                    <a:pt x="497" y="4038"/>
                    <a:pt x="416" y="2081"/>
                    <a:pt x="706" y="100"/>
                  </a:cubicBezTo>
                  <a:cubicBezTo>
                    <a:pt x="714" y="57"/>
                    <a:pt x="675" y="0"/>
                    <a:pt x="638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53" name="Google Shape;193;p3">
            <a:extLst>
              <a:ext uri="{FF2B5EF4-FFF2-40B4-BE49-F238E27FC236}">
                <a16:creationId xmlns:a16="http://schemas.microsoft.com/office/drawing/2014/main" id="{E2E38A3E-A089-4F8C-A77B-00D51C69BA78}"/>
              </a:ext>
            </a:extLst>
          </p:cNvPr>
          <p:cNvSpPr>
            <a:spLocks/>
          </p:cNvSpPr>
          <p:nvPr/>
        </p:nvSpPr>
        <p:spPr bwMode="auto">
          <a:xfrm>
            <a:off x="8129588" y="436563"/>
            <a:ext cx="180975" cy="239712"/>
          </a:xfrm>
          <a:custGeom>
            <a:avLst/>
            <a:gdLst>
              <a:gd name="T0" fmla="*/ 2147483646 w 6432"/>
              <a:gd name="T1" fmla="*/ 2147483646 h 6358"/>
              <a:gd name="T2" fmla="*/ 2147483646 w 6432"/>
              <a:gd name="T3" fmla="*/ 2147483646 h 6358"/>
              <a:gd name="T4" fmla="*/ 2147483646 w 6432"/>
              <a:gd name="T5" fmla="*/ 2147483646 h 6358"/>
              <a:gd name="T6" fmla="*/ 2147483646 w 6432"/>
              <a:gd name="T7" fmla="*/ 2147483646 h 6358"/>
              <a:gd name="T8" fmla="*/ 2147483646 w 6432"/>
              <a:gd name="T9" fmla="*/ 2147483646 h 6358"/>
              <a:gd name="T10" fmla="*/ 2147483646 w 6432"/>
              <a:gd name="T11" fmla="*/ 2147483646 h 6358"/>
              <a:gd name="T12" fmla="*/ 2147483646 w 6432"/>
              <a:gd name="T13" fmla="*/ 2147483646 h 6358"/>
              <a:gd name="T14" fmla="*/ 2147483646 w 6432"/>
              <a:gd name="T15" fmla="*/ 2147483646 h 6358"/>
              <a:gd name="T16" fmla="*/ 2147483646 w 6432"/>
              <a:gd name="T17" fmla="*/ 2147483646 h 6358"/>
              <a:gd name="T18" fmla="*/ 2147483646 w 6432"/>
              <a:gd name="T19" fmla="*/ 2147483646 h 6358"/>
              <a:gd name="T20" fmla="*/ 2147483646 w 6432"/>
              <a:gd name="T21" fmla="*/ 2147483646 h 6358"/>
              <a:gd name="T22" fmla="*/ 2147483646 w 6432"/>
              <a:gd name="T23" fmla="*/ 2147483646 h 6358"/>
              <a:gd name="T24" fmla="*/ 2147483646 w 6432"/>
              <a:gd name="T25" fmla="*/ 2147483646 h 6358"/>
              <a:gd name="T26" fmla="*/ 2147483646 w 6432"/>
              <a:gd name="T27" fmla="*/ 2147483646 h 6358"/>
              <a:gd name="T28" fmla="*/ 2147483646 w 6432"/>
              <a:gd name="T29" fmla="*/ 2147483646 h 6358"/>
              <a:gd name="T30" fmla="*/ 2147483646 w 6432"/>
              <a:gd name="T31" fmla="*/ 2147483646 h 6358"/>
              <a:gd name="T32" fmla="*/ 2147483646 w 6432"/>
              <a:gd name="T33" fmla="*/ 2147483646 h 6358"/>
              <a:gd name="T34" fmla="*/ 2147483646 w 6432"/>
              <a:gd name="T35" fmla="*/ 2147483646 h 6358"/>
              <a:gd name="T36" fmla="*/ 2147483646 w 6432"/>
              <a:gd name="T37" fmla="*/ 2147483646 h 6358"/>
              <a:gd name="T38" fmla="*/ 2147483646 w 6432"/>
              <a:gd name="T39" fmla="*/ 2147483646 h 6358"/>
              <a:gd name="T40" fmla="*/ 2147483646 w 6432"/>
              <a:gd name="T41" fmla="*/ 2147483646 h 6358"/>
              <a:gd name="T42" fmla="*/ 2147483646 w 6432"/>
              <a:gd name="T43" fmla="*/ 2147483646 h 6358"/>
              <a:gd name="T44" fmla="*/ 2147483646 w 6432"/>
              <a:gd name="T45" fmla="*/ 2147483646 h 6358"/>
              <a:gd name="T46" fmla="*/ 2147483646 w 6432"/>
              <a:gd name="T47" fmla="*/ 2147483646 h 6358"/>
              <a:gd name="T48" fmla="*/ 2147483646 w 6432"/>
              <a:gd name="T49" fmla="*/ 2147483646 h 6358"/>
              <a:gd name="T50" fmla="*/ 2147483646 w 6432"/>
              <a:gd name="T51" fmla="*/ 2147483646 h 6358"/>
              <a:gd name="T52" fmla="*/ 2147483646 w 6432"/>
              <a:gd name="T53" fmla="*/ 2147483646 h 6358"/>
              <a:gd name="T54" fmla="*/ 2147483646 w 6432"/>
              <a:gd name="T55" fmla="*/ 2147483646 h 6358"/>
              <a:gd name="T56" fmla="*/ 2147483646 w 6432"/>
              <a:gd name="T57" fmla="*/ 2147483646 h 6358"/>
              <a:gd name="T58" fmla="*/ 2147483646 w 6432"/>
              <a:gd name="T59" fmla="*/ 2147483646 h 6358"/>
              <a:gd name="T60" fmla="*/ 2147483646 w 6432"/>
              <a:gd name="T61" fmla="*/ 0 h 6358"/>
              <a:gd name="T62" fmla="*/ 2147483646 w 6432"/>
              <a:gd name="T63" fmla="*/ 2147483646 h 6358"/>
              <a:gd name="T64" fmla="*/ 2147483646 w 6432"/>
              <a:gd name="T65" fmla="*/ 2147483646 h 6358"/>
              <a:gd name="T66" fmla="*/ 2147483646 w 6432"/>
              <a:gd name="T67" fmla="*/ 2147483646 h 6358"/>
              <a:gd name="T68" fmla="*/ 2147483646 w 6432"/>
              <a:gd name="T69" fmla="*/ 2147483646 h 6358"/>
              <a:gd name="T70" fmla="*/ 2147483646 w 6432"/>
              <a:gd name="T71" fmla="*/ 2147483646 h 6358"/>
              <a:gd name="T72" fmla="*/ 2147483646 w 6432"/>
              <a:gd name="T73" fmla="*/ 2147483646 h 6358"/>
              <a:gd name="T74" fmla="*/ 2147483646 w 6432"/>
              <a:gd name="T75" fmla="*/ 2147483646 h 6358"/>
              <a:gd name="T76" fmla="*/ 2147483646 w 6432"/>
              <a:gd name="T77" fmla="*/ 2147483646 h 6358"/>
              <a:gd name="T78" fmla="*/ 2147483646 w 6432"/>
              <a:gd name="T79" fmla="*/ 2147483646 h 6358"/>
              <a:gd name="T80" fmla="*/ 2147483646 w 6432"/>
              <a:gd name="T81" fmla="*/ 2147483646 h 6358"/>
              <a:gd name="T82" fmla="*/ 2147483646 w 6432"/>
              <a:gd name="T83" fmla="*/ 2147483646 h 6358"/>
              <a:gd name="T84" fmla="*/ 2147483646 w 6432"/>
              <a:gd name="T85" fmla="*/ 2147483646 h 6358"/>
              <a:gd name="T86" fmla="*/ 2147483646 w 6432"/>
              <a:gd name="T87" fmla="*/ 2147483646 h 6358"/>
              <a:gd name="T88" fmla="*/ 2147483646 w 6432"/>
              <a:gd name="T89" fmla="*/ 2147483646 h 6358"/>
              <a:gd name="T90" fmla="*/ 2147483646 w 6432"/>
              <a:gd name="T91" fmla="*/ 2147483646 h 6358"/>
              <a:gd name="T92" fmla="*/ 2147483646 w 6432"/>
              <a:gd name="T93" fmla="*/ 2147483646 h 6358"/>
              <a:gd name="T94" fmla="*/ 2147483646 w 6432"/>
              <a:gd name="T95" fmla="*/ 2147483646 h 6358"/>
              <a:gd name="T96" fmla="*/ 2147483646 w 6432"/>
              <a:gd name="T97" fmla="*/ 2147483646 h 6358"/>
              <a:gd name="T98" fmla="*/ 2147483646 w 6432"/>
              <a:gd name="T99" fmla="*/ 2147483646 h 6358"/>
              <a:gd name="T100" fmla="*/ 2147483646 w 6432"/>
              <a:gd name="T101" fmla="*/ 2147483646 h 6358"/>
              <a:gd name="T102" fmla="*/ 2147483646 w 6432"/>
              <a:gd name="T103" fmla="*/ 2147483646 h 6358"/>
              <a:gd name="T104" fmla="*/ 2147483646 w 6432"/>
              <a:gd name="T105" fmla="*/ 2147483646 h 6358"/>
              <a:gd name="T106" fmla="*/ 2147483646 w 6432"/>
              <a:gd name="T107" fmla="*/ 0 h 6358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/>
          </a:p>
        </p:txBody>
      </p:sp>
      <p:sp>
        <p:nvSpPr>
          <p:cNvPr id="54" name="Google Shape;194;p3">
            <a:extLst>
              <a:ext uri="{FF2B5EF4-FFF2-40B4-BE49-F238E27FC236}">
                <a16:creationId xmlns:a16="http://schemas.microsoft.com/office/drawing/2014/main" id="{E58A757B-6545-41D3-AAF5-D8EB361BBF7B}"/>
              </a:ext>
            </a:extLst>
          </p:cNvPr>
          <p:cNvSpPr>
            <a:spLocks/>
          </p:cNvSpPr>
          <p:nvPr/>
        </p:nvSpPr>
        <p:spPr bwMode="auto">
          <a:xfrm rot="19199010">
            <a:off x="8293100" y="1033463"/>
            <a:ext cx="274638" cy="212725"/>
          </a:xfrm>
          <a:custGeom>
            <a:avLst/>
            <a:gdLst>
              <a:gd name="T0" fmla="*/ 2147483646 w 5732"/>
              <a:gd name="T1" fmla="*/ 2147483646 h 3324"/>
              <a:gd name="T2" fmla="*/ 2147483646 w 5732"/>
              <a:gd name="T3" fmla="*/ 2147483646 h 3324"/>
              <a:gd name="T4" fmla="*/ 2147483646 w 5732"/>
              <a:gd name="T5" fmla="*/ 2147483646 h 3324"/>
              <a:gd name="T6" fmla="*/ 2147483646 w 5732"/>
              <a:gd name="T7" fmla="*/ 2147483646 h 3324"/>
              <a:gd name="T8" fmla="*/ 2147483646 w 5732"/>
              <a:gd name="T9" fmla="*/ 2147483646 h 3324"/>
              <a:gd name="T10" fmla="*/ 2147483646 w 5732"/>
              <a:gd name="T11" fmla="*/ 2147483646 h 3324"/>
              <a:gd name="T12" fmla="*/ 2147483646 w 5732"/>
              <a:gd name="T13" fmla="*/ 2147483646 h 3324"/>
              <a:gd name="T14" fmla="*/ 2147483646 w 5732"/>
              <a:gd name="T15" fmla="*/ 2147483646 h 3324"/>
              <a:gd name="T16" fmla="*/ 2147483646 w 5732"/>
              <a:gd name="T17" fmla="*/ 2147483646 h 3324"/>
              <a:gd name="T18" fmla="*/ 2147483646 w 5732"/>
              <a:gd name="T19" fmla="*/ 2147483646 h 3324"/>
              <a:gd name="T20" fmla="*/ 2147483646 w 5732"/>
              <a:gd name="T21" fmla="*/ 2147483646 h 3324"/>
              <a:gd name="T22" fmla="*/ 2147483646 w 5732"/>
              <a:gd name="T23" fmla="*/ 2147483646 h 3324"/>
              <a:gd name="T24" fmla="*/ 2147483646 w 5732"/>
              <a:gd name="T25" fmla="*/ 2147483646 h 3324"/>
              <a:gd name="T26" fmla="*/ 2147483646 w 5732"/>
              <a:gd name="T27" fmla="*/ 2147483646 h 3324"/>
              <a:gd name="T28" fmla="*/ 2147483646 w 5732"/>
              <a:gd name="T29" fmla="*/ 2147483646 h 3324"/>
              <a:gd name="T30" fmla="*/ 2147483646 w 5732"/>
              <a:gd name="T31" fmla="*/ 0 h 3324"/>
              <a:gd name="T32" fmla="*/ 2147483646 w 5732"/>
              <a:gd name="T33" fmla="*/ 2147483646 h 3324"/>
              <a:gd name="T34" fmla="*/ 2147483646 w 5732"/>
              <a:gd name="T35" fmla="*/ 2147483646 h 3324"/>
              <a:gd name="T36" fmla="*/ 2147483646 w 5732"/>
              <a:gd name="T37" fmla="*/ 2147483646 h 3324"/>
              <a:gd name="T38" fmla="*/ 2147483646 w 5732"/>
              <a:gd name="T39" fmla="*/ 2147483646 h 3324"/>
              <a:gd name="T40" fmla="*/ 2147483646 w 5732"/>
              <a:gd name="T41" fmla="*/ 2147483646 h 3324"/>
              <a:gd name="T42" fmla="*/ 2147483646 w 5732"/>
              <a:gd name="T43" fmla="*/ 2147483646 h 3324"/>
              <a:gd name="T44" fmla="*/ 2147483646 w 5732"/>
              <a:gd name="T45" fmla="*/ 2147483646 h 3324"/>
              <a:gd name="T46" fmla="*/ 2147483646 w 5732"/>
              <a:gd name="T47" fmla="*/ 0 h 3324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5732" h="3324" extrusionOk="0">
                <a:moveTo>
                  <a:pt x="1458" y="291"/>
                </a:moveTo>
                <a:cubicBezTo>
                  <a:pt x="2030" y="291"/>
                  <a:pt x="2534" y="879"/>
                  <a:pt x="2778" y="1349"/>
                </a:cubicBezTo>
                <a:cubicBezTo>
                  <a:pt x="2789" y="1372"/>
                  <a:pt x="2805" y="1385"/>
                  <a:pt x="2819" y="1389"/>
                </a:cubicBezTo>
                <a:cubicBezTo>
                  <a:pt x="2824" y="1391"/>
                  <a:pt x="2828" y="1392"/>
                  <a:pt x="2832" y="1392"/>
                </a:cubicBezTo>
                <a:cubicBezTo>
                  <a:pt x="2836" y="1392"/>
                  <a:pt x="2840" y="1391"/>
                  <a:pt x="2845" y="1389"/>
                </a:cubicBezTo>
                <a:cubicBezTo>
                  <a:pt x="2853" y="1389"/>
                  <a:pt x="2856" y="1385"/>
                  <a:pt x="2859" y="1385"/>
                </a:cubicBezTo>
                <a:lnTo>
                  <a:pt x="2862" y="1382"/>
                </a:lnTo>
                <a:cubicBezTo>
                  <a:pt x="3248" y="1156"/>
                  <a:pt x="3548" y="834"/>
                  <a:pt x="3971" y="663"/>
                </a:cubicBezTo>
                <a:cubicBezTo>
                  <a:pt x="4134" y="598"/>
                  <a:pt x="4301" y="558"/>
                  <a:pt x="4446" y="558"/>
                </a:cubicBezTo>
                <a:cubicBezTo>
                  <a:pt x="4748" y="558"/>
                  <a:pt x="4959" y="728"/>
                  <a:pt x="4863" y="1199"/>
                </a:cubicBezTo>
                <a:cubicBezTo>
                  <a:pt x="4751" y="1737"/>
                  <a:pt x="4258" y="2135"/>
                  <a:pt x="3819" y="2416"/>
                </a:cubicBezTo>
                <a:cubicBezTo>
                  <a:pt x="3413" y="2673"/>
                  <a:pt x="2940" y="2788"/>
                  <a:pt x="2531" y="3021"/>
                </a:cubicBezTo>
                <a:cubicBezTo>
                  <a:pt x="1926" y="2572"/>
                  <a:pt x="1234" y="2062"/>
                  <a:pt x="903" y="1375"/>
                </a:cubicBezTo>
                <a:cubicBezTo>
                  <a:pt x="707" y="973"/>
                  <a:pt x="781" y="409"/>
                  <a:pt x="1295" y="307"/>
                </a:cubicBezTo>
                <a:cubicBezTo>
                  <a:pt x="1350" y="296"/>
                  <a:pt x="1404" y="291"/>
                  <a:pt x="1458" y="291"/>
                </a:cubicBezTo>
                <a:close/>
                <a:moveTo>
                  <a:pt x="1324" y="0"/>
                </a:moveTo>
                <a:cubicBezTo>
                  <a:pt x="991" y="0"/>
                  <a:pt x="690" y="144"/>
                  <a:pt x="521" y="497"/>
                </a:cubicBezTo>
                <a:cubicBezTo>
                  <a:pt x="0" y="1588"/>
                  <a:pt x="1680" y="2748"/>
                  <a:pt x="2390" y="3281"/>
                </a:cubicBezTo>
                <a:cubicBezTo>
                  <a:pt x="2429" y="3311"/>
                  <a:pt x="2473" y="3323"/>
                  <a:pt x="2514" y="3323"/>
                </a:cubicBezTo>
                <a:cubicBezTo>
                  <a:pt x="2554" y="3323"/>
                  <a:pt x="2592" y="3311"/>
                  <a:pt x="2622" y="3291"/>
                </a:cubicBezTo>
                <a:cubicBezTo>
                  <a:pt x="3711" y="3210"/>
                  <a:pt x="5732" y="1967"/>
                  <a:pt x="5218" y="683"/>
                </a:cubicBezTo>
                <a:cubicBezTo>
                  <a:pt x="5078" y="337"/>
                  <a:pt x="4787" y="200"/>
                  <a:pt x="4451" y="200"/>
                </a:cubicBezTo>
                <a:cubicBezTo>
                  <a:pt x="3853" y="200"/>
                  <a:pt x="3115" y="636"/>
                  <a:pt x="2853" y="1095"/>
                </a:cubicBezTo>
                <a:cubicBezTo>
                  <a:pt x="2685" y="510"/>
                  <a:pt x="1949" y="0"/>
                  <a:pt x="1324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/>
          </a:p>
        </p:txBody>
      </p:sp>
      <p:sp>
        <p:nvSpPr>
          <p:cNvPr id="55" name="Google Shape;195;p3">
            <a:extLst>
              <a:ext uri="{FF2B5EF4-FFF2-40B4-BE49-F238E27FC236}">
                <a16:creationId xmlns:a16="http://schemas.microsoft.com/office/drawing/2014/main" id="{070070B4-094B-4A02-9275-83D5898EE224}"/>
              </a:ext>
            </a:extLst>
          </p:cNvPr>
          <p:cNvSpPr>
            <a:spLocks/>
          </p:cNvSpPr>
          <p:nvPr/>
        </p:nvSpPr>
        <p:spPr bwMode="auto">
          <a:xfrm rot="20330316">
            <a:off x="8201025" y="3032125"/>
            <a:ext cx="400050" cy="754063"/>
          </a:xfrm>
          <a:custGeom>
            <a:avLst/>
            <a:gdLst>
              <a:gd name="T0" fmla="*/ 2147483646 w 12330"/>
              <a:gd name="T1" fmla="*/ 2147483646 h 17374"/>
              <a:gd name="T2" fmla="*/ 2147483646 w 12330"/>
              <a:gd name="T3" fmla="*/ 2147483646 h 17374"/>
              <a:gd name="T4" fmla="*/ 2147483646 w 12330"/>
              <a:gd name="T5" fmla="*/ 2147483646 h 17374"/>
              <a:gd name="T6" fmla="*/ 2147483646 w 12330"/>
              <a:gd name="T7" fmla="*/ 2147483646 h 17374"/>
              <a:gd name="T8" fmla="*/ 2147483646 w 12330"/>
              <a:gd name="T9" fmla="*/ 2147483646 h 17374"/>
              <a:gd name="T10" fmla="*/ 2147483646 w 12330"/>
              <a:gd name="T11" fmla="*/ 2147483646 h 17374"/>
              <a:gd name="T12" fmla="*/ 2147483646 w 12330"/>
              <a:gd name="T13" fmla="*/ 2147483646 h 17374"/>
              <a:gd name="T14" fmla="*/ 2147483646 w 12330"/>
              <a:gd name="T15" fmla="*/ 2147483646 h 17374"/>
              <a:gd name="T16" fmla="*/ 2147483646 w 12330"/>
              <a:gd name="T17" fmla="*/ 2147483646 h 17374"/>
              <a:gd name="T18" fmla="*/ 2147483646 w 12330"/>
              <a:gd name="T19" fmla="*/ 2147483646 h 17374"/>
              <a:gd name="T20" fmla="*/ 2147483646 w 12330"/>
              <a:gd name="T21" fmla="*/ 2147483646 h 17374"/>
              <a:gd name="T22" fmla="*/ 2147483646 w 12330"/>
              <a:gd name="T23" fmla="*/ 0 h 17374"/>
              <a:gd name="T24" fmla="*/ 2147483646 w 12330"/>
              <a:gd name="T25" fmla="*/ 2147483646 h 17374"/>
              <a:gd name="T26" fmla="*/ 2147483646 w 12330"/>
              <a:gd name="T27" fmla="*/ 2147483646 h 17374"/>
              <a:gd name="T28" fmla="*/ 2147483646 w 12330"/>
              <a:gd name="T29" fmla="*/ 2147483646 h 17374"/>
              <a:gd name="T30" fmla="*/ 2147483646 w 12330"/>
              <a:gd name="T31" fmla="*/ 2147483646 h 17374"/>
              <a:gd name="T32" fmla="*/ 2147483646 w 12330"/>
              <a:gd name="T33" fmla="*/ 2147483646 h 17374"/>
              <a:gd name="T34" fmla="*/ 2147483646 w 12330"/>
              <a:gd name="T35" fmla="*/ 2147483646 h 17374"/>
              <a:gd name="T36" fmla="*/ 2147483646 w 12330"/>
              <a:gd name="T37" fmla="*/ 2147483646 h 17374"/>
              <a:gd name="T38" fmla="*/ 2147483646 w 12330"/>
              <a:gd name="T39" fmla="*/ 2147483646 h 17374"/>
              <a:gd name="T40" fmla="*/ 2147483646 w 12330"/>
              <a:gd name="T41" fmla="*/ 2147483646 h 17374"/>
              <a:gd name="T42" fmla="*/ 2147483646 w 12330"/>
              <a:gd name="T43" fmla="*/ 2147483646 h 17374"/>
              <a:gd name="T44" fmla="*/ 2147483646 w 12330"/>
              <a:gd name="T45" fmla="*/ 2147483646 h 17374"/>
              <a:gd name="T46" fmla="*/ 2147483646 w 12330"/>
              <a:gd name="T47" fmla="*/ 2147483646 h 17374"/>
              <a:gd name="T48" fmla="*/ 2147483646 w 12330"/>
              <a:gd name="T49" fmla="*/ 2147483646 h 17374"/>
              <a:gd name="T50" fmla="*/ 2147483646 w 12330"/>
              <a:gd name="T51" fmla="*/ 2147483646 h 17374"/>
              <a:gd name="T52" fmla="*/ 2147483646 w 12330"/>
              <a:gd name="T53" fmla="*/ 2147483646 h 17374"/>
              <a:gd name="T54" fmla="*/ 2147483646 w 12330"/>
              <a:gd name="T55" fmla="*/ 2147483646 h 17374"/>
              <a:gd name="T56" fmla="*/ 2147483646 w 12330"/>
              <a:gd name="T57" fmla="*/ 2147483646 h 17374"/>
              <a:gd name="T58" fmla="*/ 2147483646 w 12330"/>
              <a:gd name="T59" fmla="*/ 2147483646 h 17374"/>
              <a:gd name="T60" fmla="*/ 2147483646 w 12330"/>
              <a:gd name="T61" fmla="*/ 2147483646 h 17374"/>
              <a:gd name="T62" fmla="*/ 2147483646 w 12330"/>
              <a:gd name="T63" fmla="*/ 2147483646 h 17374"/>
              <a:gd name="T64" fmla="*/ 2147483646 w 12330"/>
              <a:gd name="T65" fmla="*/ 0 h 17374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12330" h="17374" extrusionOk="0">
                <a:moveTo>
                  <a:pt x="5744" y="2943"/>
                </a:moveTo>
                <a:cubicBezTo>
                  <a:pt x="6000" y="2943"/>
                  <a:pt x="6253" y="3008"/>
                  <a:pt x="6486" y="3160"/>
                </a:cubicBezTo>
                <a:cubicBezTo>
                  <a:pt x="7064" y="3542"/>
                  <a:pt x="6932" y="4475"/>
                  <a:pt x="6557" y="4917"/>
                </a:cubicBezTo>
                <a:cubicBezTo>
                  <a:pt x="6236" y="5296"/>
                  <a:pt x="5799" y="5401"/>
                  <a:pt x="5317" y="5451"/>
                </a:cubicBezTo>
                <a:cubicBezTo>
                  <a:pt x="5119" y="5474"/>
                  <a:pt x="4907" y="5486"/>
                  <a:pt x="4688" y="5486"/>
                </a:cubicBezTo>
                <a:cubicBezTo>
                  <a:pt x="4214" y="5486"/>
                  <a:pt x="3705" y="5430"/>
                  <a:pt x="3224" y="5303"/>
                </a:cubicBezTo>
                <a:cubicBezTo>
                  <a:pt x="3411" y="4721"/>
                  <a:pt x="3711" y="4174"/>
                  <a:pt x="4087" y="3762"/>
                </a:cubicBezTo>
                <a:cubicBezTo>
                  <a:pt x="4479" y="3328"/>
                  <a:pt x="5119" y="2943"/>
                  <a:pt x="5744" y="2943"/>
                </a:cubicBezTo>
                <a:close/>
                <a:moveTo>
                  <a:pt x="7668" y="7415"/>
                </a:moveTo>
                <a:cubicBezTo>
                  <a:pt x="7916" y="7415"/>
                  <a:pt x="8150" y="7471"/>
                  <a:pt x="8341" y="7611"/>
                </a:cubicBezTo>
                <a:cubicBezTo>
                  <a:pt x="9486" y="8449"/>
                  <a:pt x="7439" y="9199"/>
                  <a:pt x="6911" y="9307"/>
                </a:cubicBezTo>
                <a:cubicBezTo>
                  <a:pt x="6670" y="9357"/>
                  <a:pt x="6423" y="9382"/>
                  <a:pt x="6177" y="9382"/>
                </a:cubicBezTo>
                <a:cubicBezTo>
                  <a:pt x="5805" y="9382"/>
                  <a:pt x="5435" y="9325"/>
                  <a:pt x="5083" y="9216"/>
                </a:cubicBezTo>
                <a:cubicBezTo>
                  <a:pt x="5330" y="8726"/>
                  <a:pt x="5685" y="8290"/>
                  <a:pt x="6117" y="7972"/>
                </a:cubicBezTo>
                <a:cubicBezTo>
                  <a:pt x="6485" y="7701"/>
                  <a:pt x="7111" y="7415"/>
                  <a:pt x="7668" y="7415"/>
                </a:cubicBezTo>
                <a:close/>
                <a:moveTo>
                  <a:pt x="9861" y="12548"/>
                </a:moveTo>
                <a:cubicBezTo>
                  <a:pt x="10332" y="12548"/>
                  <a:pt x="10823" y="12858"/>
                  <a:pt x="10639" y="13386"/>
                </a:cubicBezTo>
                <a:cubicBezTo>
                  <a:pt x="10386" y="14119"/>
                  <a:pt x="9312" y="14414"/>
                  <a:pt x="8609" y="14414"/>
                </a:cubicBezTo>
                <a:cubicBezTo>
                  <a:pt x="8589" y="14414"/>
                  <a:pt x="8570" y="14413"/>
                  <a:pt x="8550" y="14413"/>
                </a:cubicBezTo>
                <a:cubicBezTo>
                  <a:pt x="8527" y="14413"/>
                  <a:pt x="8503" y="14410"/>
                  <a:pt x="8483" y="14410"/>
                </a:cubicBezTo>
                <a:cubicBezTo>
                  <a:pt x="8513" y="14102"/>
                  <a:pt x="8588" y="13801"/>
                  <a:pt x="8716" y="13524"/>
                </a:cubicBezTo>
                <a:cubicBezTo>
                  <a:pt x="8872" y="13187"/>
                  <a:pt x="9098" y="12828"/>
                  <a:pt x="9439" y="12646"/>
                </a:cubicBezTo>
                <a:cubicBezTo>
                  <a:pt x="9563" y="12580"/>
                  <a:pt x="9711" y="12548"/>
                  <a:pt x="9861" y="12548"/>
                </a:cubicBezTo>
                <a:close/>
                <a:moveTo>
                  <a:pt x="3123" y="0"/>
                </a:moveTo>
                <a:cubicBezTo>
                  <a:pt x="3122" y="0"/>
                  <a:pt x="3121" y="0"/>
                  <a:pt x="3120" y="0"/>
                </a:cubicBezTo>
                <a:cubicBezTo>
                  <a:pt x="1112" y="48"/>
                  <a:pt x="1" y="3069"/>
                  <a:pt x="1214" y="4546"/>
                </a:cubicBezTo>
                <a:cubicBezTo>
                  <a:pt x="1549" y="4951"/>
                  <a:pt x="2065" y="5289"/>
                  <a:pt x="2664" y="5532"/>
                </a:cubicBezTo>
                <a:cubicBezTo>
                  <a:pt x="2464" y="6468"/>
                  <a:pt x="2563" y="7455"/>
                  <a:pt x="3049" y="8209"/>
                </a:cubicBezTo>
                <a:cubicBezTo>
                  <a:pt x="3411" y="8766"/>
                  <a:pt x="3931" y="9175"/>
                  <a:pt x="4522" y="9439"/>
                </a:cubicBezTo>
                <a:cubicBezTo>
                  <a:pt x="4174" y="10389"/>
                  <a:pt x="4181" y="11466"/>
                  <a:pt x="4671" y="12362"/>
                </a:cubicBezTo>
                <a:cubicBezTo>
                  <a:pt x="5313" y="13544"/>
                  <a:pt x="6648" y="14488"/>
                  <a:pt x="8034" y="14714"/>
                </a:cubicBezTo>
                <a:cubicBezTo>
                  <a:pt x="8047" y="15312"/>
                  <a:pt x="8220" y="15904"/>
                  <a:pt x="8571" y="16367"/>
                </a:cubicBezTo>
                <a:cubicBezTo>
                  <a:pt x="9169" y="17154"/>
                  <a:pt x="9912" y="17373"/>
                  <a:pt x="10724" y="17373"/>
                </a:cubicBezTo>
                <a:cubicBezTo>
                  <a:pt x="11173" y="17373"/>
                  <a:pt x="11643" y="17306"/>
                  <a:pt x="12122" y="17231"/>
                </a:cubicBezTo>
                <a:cubicBezTo>
                  <a:pt x="12329" y="17199"/>
                  <a:pt x="12214" y="16934"/>
                  <a:pt x="12047" y="16934"/>
                </a:cubicBezTo>
                <a:cubicBezTo>
                  <a:pt x="12042" y="16934"/>
                  <a:pt x="12037" y="16934"/>
                  <a:pt x="12031" y="16934"/>
                </a:cubicBezTo>
                <a:cubicBezTo>
                  <a:pt x="11605" y="16982"/>
                  <a:pt x="11179" y="17046"/>
                  <a:pt x="10767" y="17046"/>
                </a:cubicBezTo>
                <a:cubicBezTo>
                  <a:pt x="10208" y="17046"/>
                  <a:pt x="9674" y="16927"/>
                  <a:pt x="9196" y="16484"/>
                </a:cubicBezTo>
                <a:cubicBezTo>
                  <a:pt x="8713" y="16042"/>
                  <a:pt x="8480" y="15403"/>
                  <a:pt x="8466" y="14761"/>
                </a:cubicBezTo>
                <a:cubicBezTo>
                  <a:pt x="8527" y="14764"/>
                  <a:pt x="8589" y="14765"/>
                  <a:pt x="8650" y="14765"/>
                </a:cubicBezTo>
                <a:cubicBezTo>
                  <a:pt x="9094" y="14765"/>
                  <a:pt x="9533" y="14686"/>
                  <a:pt x="9946" y="14508"/>
                </a:cubicBezTo>
                <a:cubicBezTo>
                  <a:pt x="10713" y="14183"/>
                  <a:pt x="11609" y="13196"/>
                  <a:pt x="10798" y="12393"/>
                </a:cubicBezTo>
                <a:cubicBezTo>
                  <a:pt x="10589" y="12183"/>
                  <a:pt x="10331" y="12098"/>
                  <a:pt x="10064" y="12098"/>
                </a:cubicBezTo>
                <a:cubicBezTo>
                  <a:pt x="9562" y="12098"/>
                  <a:pt x="9026" y="12399"/>
                  <a:pt x="8713" y="12747"/>
                </a:cubicBezTo>
                <a:cubicBezTo>
                  <a:pt x="8318" y="13183"/>
                  <a:pt x="8101" y="13764"/>
                  <a:pt x="8047" y="14359"/>
                </a:cubicBezTo>
                <a:cubicBezTo>
                  <a:pt x="6682" y="14119"/>
                  <a:pt x="5276" y="13071"/>
                  <a:pt x="4846" y="11791"/>
                </a:cubicBezTo>
                <a:cubicBezTo>
                  <a:pt x="4607" y="11081"/>
                  <a:pt x="4661" y="10297"/>
                  <a:pt x="4924" y="9590"/>
                </a:cubicBezTo>
                <a:cubicBezTo>
                  <a:pt x="5343" y="9725"/>
                  <a:pt x="5787" y="9793"/>
                  <a:pt x="6231" y="9793"/>
                </a:cubicBezTo>
                <a:cubicBezTo>
                  <a:pt x="6987" y="9793"/>
                  <a:pt x="7743" y="9596"/>
                  <a:pt x="8371" y="9196"/>
                </a:cubicBezTo>
                <a:cubicBezTo>
                  <a:pt x="8929" y="8837"/>
                  <a:pt x="9426" y="8097"/>
                  <a:pt x="8865" y="7516"/>
                </a:cubicBezTo>
                <a:cubicBezTo>
                  <a:pt x="8558" y="7195"/>
                  <a:pt x="8089" y="7075"/>
                  <a:pt x="7622" y="7075"/>
                </a:cubicBezTo>
                <a:cubicBezTo>
                  <a:pt x="7296" y="7075"/>
                  <a:pt x="6971" y="7133"/>
                  <a:pt x="6702" y="7222"/>
                </a:cubicBezTo>
                <a:cubicBezTo>
                  <a:pt x="5796" y="7519"/>
                  <a:pt x="5094" y="8219"/>
                  <a:pt x="4681" y="9063"/>
                </a:cubicBezTo>
                <a:cubicBezTo>
                  <a:pt x="3968" y="8736"/>
                  <a:pt x="3387" y="8161"/>
                  <a:pt x="3140" y="7347"/>
                </a:cubicBezTo>
                <a:cubicBezTo>
                  <a:pt x="2985" y="6830"/>
                  <a:pt x="2998" y="6252"/>
                  <a:pt x="3120" y="5691"/>
                </a:cubicBezTo>
                <a:cubicBezTo>
                  <a:pt x="3657" y="5856"/>
                  <a:pt x="4233" y="5947"/>
                  <a:pt x="4783" y="5947"/>
                </a:cubicBezTo>
                <a:cubicBezTo>
                  <a:pt x="5500" y="5947"/>
                  <a:pt x="6175" y="5792"/>
                  <a:pt x="6668" y="5445"/>
                </a:cubicBezTo>
                <a:cubicBezTo>
                  <a:pt x="7334" y="4972"/>
                  <a:pt x="7567" y="3961"/>
                  <a:pt x="7117" y="3261"/>
                </a:cubicBezTo>
                <a:cubicBezTo>
                  <a:pt x="6808" y="2776"/>
                  <a:pt x="6260" y="2579"/>
                  <a:pt x="5700" y="2579"/>
                </a:cubicBezTo>
                <a:cubicBezTo>
                  <a:pt x="5336" y="2579"/>
                  <a:pt x="4966" y="2663"/>
                  <a:pt x="4654" y="2805"/>
                </a:cubicBezTo>
                <a:cubicBezTo>
                  <a:pt x="3745" y="3221"/>
                  <a:pt x="3076" y="4133"/>
                  <a:pt x="2765" y="5150"/>
                </a:cubicBezTo>
                <a:cubicBezTo>
                  <a:pt x="2170" y="4921"/>
                  <a:pt x="1660" y="4552"/>
                  <a:pt x="1370" y="4008"/>
                </a:cubicBezTo>
                <a:cubicBezTo>
                  <a:pt x="707" y="2762"/>
                  <a:pt x="1674" y="376"/>
                  <a:pt x="3208" y="298"/>
                </a:cubicBezTo>
                <a:cubicBezTo>
                  <a:pt x="3426" y="288"/>
                  <a:pt x="3294" y="0"/>
                  <a:pt x="3123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/>
          </a:p>
        </p:txBody>
      </p:sp>
      <p:sp>
        <p:nvSpPr>
          <p:cNvPr id="56" name="Google Shape;196;p3">
            <a:extLst>
              <a:ext uri="{FF2B5EF4-FFF2-40B4-BE49-F238E27FC236}">
                <a16:creationId xmlns:a16="http://schemas.microsoft.com/office/drawing/2014/main" id="{15B5DE3F-358B-4624-8C26-81DD66E60154}"/>
              </a:ext>
            </a:extLst>
          </p:cNvPr>
          <p:cNvSpPr>
            <a:spLocks/>
          </p:cNvSpPr>
          <p:nvPr/>
        </p:nvSpPr>
        <p:spPr bwMode="auto">
          <a:xfrm>
            <a:off x="231775" y="5534025"/>
            <a:ext cx="250825" cy="301625"/>
          </a:xfrm>
          <a:custGeom>
            <a:avLst/>
            <a:gdLst>
              <a:gd name="T0" fmla="*/ 2147483646 w 6135"/>
              <a:gd name="T1" fmla="*/ 0 h 5548"/>
              <a:gd name="T2" fmla="*/ 2147483646 w 6135"/>
              <a:gd name="T3" fmla="*/ 2147483646 h 5548"/>
              <a:gd name="T4" fmla="*/ 2147483646 w 6135"/>
              <a:gd name="T5" fmla="*/ 2147483646 h 5548"/>
              <a:gd name="T6" fmla="*/ 2147483646 w 6135"/>
              <a:gd name="T7" fmla="*/ 2147483646 h 5548"/>
              <a:gd name="T8" fmla="*/ 2147483646 w 6135"/>
              <a:gd name="T9" fmla="*/ 2147483646 h 5548"/>
              <a:gd name="T10" fmla="*/ 2147483646 w 6135"/>
              <a:gd name="T11" fmla="*/ 2147483646 h 5548"/>
              <a:gd name="T12" fmla="*/ 2147483646 w 6135"/>
              <a:gd name="T13" fmla="*/ 2147483646 h 5548"/>
              <a:gd name="T14" fmla="*/ 2147483646 w 6135"/>
              <a:gd name="T15" fmla="*/ 2147483646 h 5548"/>
              <a:gd name="T16" fmla="*/ 2147483646 w 6135"/>
              <a:gd name="T17" fmla="*/ 2147483646 h 5548"/>
              <a:gd name="T18" fmla="*/ 2147483646 w 6135"/>
              <a:gd name="T19" fmla="*/ 2147483646 h 5548"/>
              <a:gd name="T20" fmla="*/ 2147483646 w 6135"/>
              <a:gd name="T21" fmla="*/ 2147483646 h 5548"/>
              <a:gd name="T22" fmla="*/ 2147483646 w 6135"/>
              <a:gd name="T23" fmla="*/ 2147483646 h 5548"/>
              <a:gd name="T24" fmla="*/ 2147483646 w 6135"/>
              <a:gd name="T25" fmla="*/ 2147483646 h 5548"/>
              <a:gd name="T26" fmla="*/ 2147483646 w 6135"/>
              <a:gd name="T27" fmla="*/ 2147483646 h 5548"/>
              <a:gd name="T28" fmla="*/ 2147483646 w 6135"/>
              <a:gd name="T29" fmla="*/ 2147483646 h 5548"/>
              <a:gd name="T30" fmla="*/ 2147483646 w 6135"/>
              <a:gd name="T31" fmla="*/ 2147483646 h 5548"/>
              <a:gd name="T32" fmla="*/ 2147483646 w 6135"/>
              <a:gd name="T33" fmla="*/ 2147483646 h 5548"/>
              <a:gd name="T34" fmla="*/ 2147483646 w 6135"/>
              <a:gd name="T35" fmla="*/ 2147483646 h 5548"/>
              <a:gd name="T36" fmla="*/ 2147483646 w 6135"/>
              <a:gd name="T37" fmla="*/ 2147483646 h 5548"/>
              <a:gd name="T38" fmla="*/ 2147483646 w 6135"/>
              <a:gd name="T39" fmla="*/ 2147483646 h 5548"/>
              <a:gd name="T40" fmla="*/ 2147483646 w 6135"/>
              <a:gd name="T41" fmla="*/ 2147483646 h 5548"/>
              <a:gd name="T42" fmla="*/ 2147483646 w 6135"/>
              <a:gd name="T43" fmla="*/ 2147483646 h 5548"/>
              <a:gd name="T44" fmla="*/ 2147483646 w 6135"/>
              <a:gd name="T45" fmla="*/ 2147483646 h 5548"/>
              <a:gd name="T46" fmla="*/ 2147483646 w 6135"/>
              <a:gd name="T47" fmla="*/ 2147483646 h 5548"/>
              <a:gd name="T48" fmla="*/ 2147483646 w 6135"/>
              <a:gd name="T49" fmla="*/ 2147483646 h 5548"/>
              <a:gd name="T50" fmla="*/ 2147483646 w 6135"/>
              <a:gd name="T51" fmla="*/ 2147483646 h 5548"/>
              <a:gd name="T52" fmla="*/ 2147483646 w 6135"/>
              <a:gd name="T53" fmla="*/ 2147483646 h 5548"/>
              <a:gd name="T54" fmla="*/ 2147483646 w 6135"/>
              <a:gd name="T55" fmla="*/ 2147483646 h 5548"/>
              <a:gd name="T56" fmla="*/ 2147483646 w 6135"/>
              <a:gd name="T57" fmla="*/ 2147483646 h 5548"/>
              <a:gd name="T58" fmla="*/ 2147483646 w 6135"/>
              <a:gd name="T59" fmla="*/ 2147483646 h 5548"/>
              <a:gd name="T60" fmla="*/ 2147483646 w 6135"/>
              <a:gd name="T61" fmla="*/ 2147483646 h 5548"/>
              <a:gd name="T62" fmla="*/ 2147483646 w 6135"/>
              <a:gd name="T63" fmla="*/ 2147483646 h 5548"/>
              <a:gd name="T64" fmla="*/ 2147483646 w 6135"/>
              <a:gd name="T65" fmla="*/ 2147483646 h 5548"/>
              <a:gd name="T66" fmla="*/ 2147483646 w 6135"/>
              <a:gd name="T67" fmla="*/ 2147483646 h 5548"/>
              <a:gd name="T68" fmla="*/ 2147483646 w 6135"/>
              <a:gd name="T69" fmla="*/ 2147483646 h 5548"/>
              <a:gd name="T70" fmla="*/ 2147483646 w 6135"/>
              <a:gd name="T71" fmla="*/ 0 h 5548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6135" h="5548" extrusionOk="0">
                <a:moveTo>
                  <a:pt x="4708" y="0"/>
                </a:moveTo>
                <a:cubicBezTo>
                  <a:pt x="4451" y="0"/>
                  <a:pt x="4174" y="126"/>
                  <a:pt x="3951" y="285"/>
                </a:cubicBezTo>
                <a:cubicBezTo>
                  <a:pt x="3481" y="624"/>
                  <a:pt x="3308" y="1237"/>
                  <a:pt x="3223" y="1798"/>
                </a:cubicBezTo>
                <a:cubicBezTo>
                  <a:pt x="3245" y="1595"/>
                  <a:pt x="2892" y="950"/>
                  <a:pt x="2799" y="768"/>
                </a:cubicBezTo>
                <a:cubicBezTo>
                  <a:pt x="2657" y="484"/>
                  <a:pt x="2454" y="295"/>
                  <a:pt x="2160" y="150"/>
                </a:cubicBezTo>
                <a:cubicBezTo>
                  <a:pt x="1994" y="68"/>
                  <a:pt x="1802" y="12"/>
                  <a:pt x="1617" y="12"/>
                </a:cubicBezTo>
                <a:cubicBezTo>
                  <a:pt x="1468" y="12"/>
                  <a:pt x="1323" y="49"/>
                  <a:pt x="1200" y="136"/>
                </a:cubicBezTo>
                <a:cubicBezTo>
                  <a:pt x="971" y="302"/>
                  <a:pt x="883" y="612"/>
                  <a:pt x="900" y="893"/>
                </a:cubicBezTo>
                <a:cubicBezTo>
                  <a:pt x="930" y="1495"/>
                  <a:pt x="1387" y="2049"/>
                  <a:pt x="1971" y="2194"/>
                </a:cubicBezTo>
                <a:cubicBezTo>
                  <a:pt x="1362" y="2214"/>
                  <a:pt x="788" y="2333"/>
                  <a:pt x="322" y="2725"/>
                </a:cubicBezTo>
                <a:cubicBezTo>
                  <a:pt x="227" y="2802"/>
                  <a:pt x="89" y="2985"/>
                  <a:pt x="58" y="3117"/>
                </a:cubicBezTo>
                <a:cubicBezTo>
                  <a:pt x="1" y="3387"/>
                  <a:pt x="58" y="3681"/>
                  <a:pt x="275" y="3853"/>
                </a:cubicBezTo>
                <a:cubicBezTo>
                  <a:pt x="487" y="4029"/>
                  <a:pt x="771" y="4087"/>
                  <a:pt x="1048" y="4090"/>
                </a:cubicBezTo>
                <a:cubicBezTo>
                  <a:pt x="1069" y="4091"/>
                  <a:pt x="1090" y="4091"/>
                  <a:pt x="1111" y="4091"/>
                </a:cubicBezTo>
                <a:cubicBezTo>
                  <a:pt x="1347" y="4091"/>
                  <a:pt x="1582" y="4057"/>
                  <a:pt x="1805" y="3989"/>
                </a:cubicBezTo>
                <a:cubicBezTo>
                  <a:pt x="2042" y="3917"/>
                  <a:pt x="2245" y="3763"/>
                  <a:pt x="2471" y="3688"/>
                </a:cubicBezTo>
                <a:cubicBezTo>
                  <a:pt x="2360" y="3986"/>
                  <a:pt x="2268" y="4262"/>
                  <a:pt x="2258" y="4580"/>
                </a:cubicBezTo>
                <a:cubicBezTo>
                  <a:pt x="2248" y="4854"/>
                  <a:pt x="2340" y="5141"/>
                  <a:pt x="2546" y="5324"/>
                </a:cubicBezTo>
                <a:cubicBezTo>
                  <a:pt x="2713" y="5473"/>
                  <a:pt x="2935" y="5548"/>
                  <a:pt x="3156" y="5548"/>
                </a:cubicBezTo>
                <a:cubicBezTo>
                  <a:pt x="3260" y="5548"/>
                  <a:pt x="3363" y="5531"/>
                  <a:pt x="3461" y="5499"/>
                </a:cubicBezTo>
                <a:cubicBezTo>
                  <a:pt x="3563" y="5466"/>
                  <a:pt x="3661" y="5418"/>
                  <a:pt x="3748" y="5351"/>
                </a:cubicBezTo>
                <a:cubicBezTo>
                  <a:pt x="3951" y="5192"/>
                  <a:pt x="4069" y="4942"/>
                  <a:pt x="4099" y="4685"/>
                </a:cubicBezTo>
                <a:cubicBezTo>
                  <a:pt x="4124" y="4472"/>
                  <a:pt x="4093" y="4252"/>
                  <a:pt x="4032" y="4050"/>
                </a:cubicBezTo>
                <a:cubicBezTo>
                  <a:pt x="3975" y="3861"/>
                  <a:pt x="3921" y="3685"/>
                  <a:pt x="3823" y="3509"/>
                </a:cubicBezTo>
                <a:cubicBezTo>
                  <a:pt x="4218" y="3766"/>
                  <a:pt x="4505" y="4104"/>
                  <a:pt x="5005" y="4140"/>
                </a:cubicBezTo>
                <a:cubicBezTo>
                  <a:pt x="5036" y="4143"/>
                  <a:pt x="5067" y="4144"/>
                  <a:pt x="5098" y="4144"/>
                </a:cubicBezTo>
                <a:cubicBezTo>
                  <a:pt x="5467" y="4144"/>
                  <a:pt x="5815" y="3973"/>
                  <a:pt x="5962" y="3617"/>
                </a:cubicBezTo>
                <a:cubicBezTo>
                  <a:pt x="6134" y="3205"/>
                  <a:pt x="5928" y="2671"/>
                  <a:pt x="5523" y="2482"/>
                </a:cubicBezTo>
                <a:cubicBezTo>
                  <a:pt x="5384" y="2414"/>
                  <a:pt x="5228" y="2387"/>
                  <a:pt x="5073" y="2356"/>
                </a:cubicBezTo>
                <a:cubicBezTo>
                  <a:pt x="4901" y="2326"/>
                  <a:pt x="4732" y="2295"/>
                  <a:pt x="4559" y="2265"/>
                </a:cubicBezTo>
                <a:cubicBezTo>
                  <a:pt x="5026" y="1999"/>
                  <a:pt x="5350" y="1492"/>
                  <a:pt x="5397" y="957"/>
                </a:cubicBezTo>
                <a:cubicBezTo>
                  <a:pt x="5417" y="754"/>
                  <a:pt x="5397" y="545"/>
                  <a:pt x="5300" y="369"/>
                </a:cubicBezTo>
                <a:cubicBezTo>
                  <a:pt x="5153" y="101"/>
                  <a:pt x="4938" y="0"/>
                  <a:pt x="470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/>
          </a:p>
        </p:txBody>
      </p:sp>
      <p:sp>
        <p:nvSpPr>
          <p:cNvPr id="57" name="Google Shape;197;p3">
            <a:extLst>
              <a:ext uri="{FF2B5EF4-FFF2-40B4-BE49-F238E27FC236}">
                <a16:creationId xmlns:a16="http://schemas.microsoft.com/office/drawing/2014/main" id="{B31113EA-1431-40BB-A27C-28A1A81E0361}"/>
              </a:ext>
            </a:extLst>
          </p:cNvPr>
          <p:cNvSpPr>
            <a:spLocks/>
          </p:cNvSpPr>
          <p:nvPr/>
        </p:nvSpPr>
        <p:spPr bwMode="auto">
          <a:xfrm rot="19198911">
            <a:off x="290513" y="3784600"/>
            <a:ext cx="336550" cy="260350"/>
          </a:xfrm>
          <a:custGeom>
            <a:avLst/>
            <a:gdLst>
              <a:gd name="T0" fmla="*/ 2147483646 w 5732"/>
              <a:gd name="T1" fmla="*/ 2147483646 h 3324"/>
              <a:gd name="T2" fmla="*/ 2147483646 w 5732"/>
              <a:gd name="T3" fmla="*/ 2147483646 h 3324"/>
              <a:gd name="T4" fmla="*/ 2147483646 w 5732"/>
              <a:gd name="T5" fmla="*/ 2147483646 h 3324"/>
              <a:gd name="T6" fmla="*/ 2147483646 w 5732"/>
              <a:gd name="T7" fmla="*/ 2147483646 h 3324"/>
              <a:gd name="T8" fmla="*/ 2147483646 w 5732"/>
              <a:gd name="T9" fmla="*/ 2147483646 h 3324"/>
              <a:gd name="T10" fmla="*/ 2147483646 w 5732"/>
              <a:gd name="T11" fmla="*/ 2147483646 h 3324"/>
              <a:gd name="T12" fmla="*/ 2147483646 w 5732"/>
              <a:gd name="T13" fmla="*/ 2147483646 h 3324"/>
              <a:gd name="T14" fmla="*/ 2147483646 w 5732"/>
              <a:gd name="T15" fmla="*/ 2147483646 h 3324"/>
              <a:gd name="T16" fmla="*/ 2147483646 w 5732"/>
              <a:gd name="T17" fmla="*/ 2147483646 h 3324"/>
              <a:gd name="T18" fmla="*/ 2147483646 w 5732"/>
              <a:gd name="T19" fmla="*/ 2147483646 h 3324"/>
              <a:gd name="T20" fmla="*/ 2147483646 w 5732"/>
              <a:gd name="T21" fmla="*/ 2147483646 h 3324"/>
              <a:gd name="T22" fmla="*/ 2147483646 w 5732"/>
              <a:gd name="T23" fmla="*/ 2147483646 h 3324"/>
              <a:gd name="T24" fmla="*/ 2147483646 w 5732"/>
              <a:gd name="T25" fmla="*/ 2147483646 h 3324"/>
              <a:gd name="T26" fmla="*/ 2147483646 w 5732"/>
              <a:gd name="T27" fmla="*/ 2147483646 h 3324"/>
              <a:gd name="T28" fmla="*/ 2147483646 w 5732"/>
              <a:gd name="T29" fmla="*/ 2147483646 h 3324"/>
              <a:gd name="T30" fmla="*/ 2147483646 w 5732"/>
              <a:gd name="T31" fmla="*/ 0 h 3324"/>
              <a:gd name="T32" fmla="*/ 2147483646 w 5732"/>
              <a:gd name="T33" fmla="*/ 2147483646 h 3324"/>
              <a:gd name="T34" fmla="*/ 2147483646 w 5732"/>
              <a:gd name="T35" fmla="*/ 2147483646 h 3324"/>
              <a:gd name="T36" fmla="*/ 2147483646 w 5732"/>
              <a:gd name="T37" fmla="*/ 2147483646 h 3324"/>
              <a:gd name="T38" fmla="*/ 2147483646 w 5732"/>
              <a:gd name="T39" fmla="*/ 2147483646 h 3324"/>
              <a:gd name="T40" fmla="*/ 2147483646 w 5732"/>
              <a:gd name="T41" fmla="*/ 2147483646 h 3324"/>
              <a:gd name="T42" fmla="*/ 2147483646 w 5732"/>
              <a:gd name="T43" fmla="*/ 2147483646 h 3324"/>
              <a:gd name="T44" fmla="*/ 2147483646 w 5732"/>
              <a:gd name="T45" fmla="*/ 2147483646 h 3324"/>
              <a:gd name="T46" fmla="*/ 2147483646 w 5732"/>
              <a:gd name="T47" fmla="*/ 0 h 3324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5732" h="3324" extrusionOk="0">
                <a:moveTo>
                  <a:pt x="1458" y="291"/>
                </a:moveTo>
                <a:cubicBezTo>
                  <a:pt x="2030" y="291"/>
                  <a:pt x="2534" y="879"/>
                  <a:pt x="2778" y="1349"/>
                </a:cubicBezTo>
                <a:cubicBezTo>
                  <a:pt x="2789" y="1372"/>
                  <a:pt x="2805" y="1385"/>
                  <a:pt x="2819" y="1389"/>
                </a:cubicBezTo>
                <a:cubicBezTo>
                  <a:pt x="2824" y="1391"/>
                  <a:pt x="2828" y="1392"/>
                  <a:pt x="2832" y="1392"/>
                </a:cubicBezTo>
                <a:cubicBezTo>
                  <a:pt x="2836" y="1392"/>
                  <a:pt x="2840" y="1391"/>
                  <a:pt x="2845" y="1389"/>
                </a:cubicBezTo>
                <a:cubicBezTo>
                  <a:pt x="2853" y="1389"/>
                  <a:pt x="2856" y="1385"/>
                  <a:pt x="2859" y="1385"/>
                </a:cubicBezTo>
                <a:lnTo>
                  <a:pt x="2862" y="1382"/>
                </a:lnTo>
                <a:cubicBezTo>
                  <a:pt x="3248" y="1156"/>
                  <a:pt x="3548" y="834"/>
                  <a:pt x="3971" y="663"/>
                </a:cubicBezTo>
                <a:cubicBezTo>
                  <a:pt x="4134" y="598"/>
                  <a:pt x="4301" y="558"/>
                  <a:pt x="4446" y="558"/>
                </a:cubicBezTo>
                <a:cubicBezTo>
                  <a:pt x="4748" y="558"/>
                  <a:pt x="4959" y="728"/>
                  <a:pt x="4863" y="1199"/>
                </a:cubicBezTo>
                <a:cubicBezTo>
                  <a:pt x="4751" y="1737"/>
                  <a:pt x="4258" y="2135"/>
                  <a:pt x="3819" y="2416"/>
                </a:cubicBezTo>
                <a:cubicBezTo>
                  <a:pt x="3413" y="2673"/>
                  <a:pt x="2940" y="2788"/>
                  <a:pt x="2531" y="3021"/>
                </a:cubicBezTo>
                <a:cubicBezTo>
                  <a:pt x="1926" y="2572"/>
                  <a:pt x="1234" y="2062"/>
                  <a:pt x="903" y="1375"/>
                </a:cubicBezTo>
                <a:cubicBezTo>
                  <a:pt x="707" y="973"/>
                  <a:pt x="781" y="409"/>
                  <a:pt x="1295" y="307"/>
                </a:cubicBezTo>
                <a:cubicBezTo>
                  <a:pt x="1350" y="296"/>
                  <a:pt x="1404" y="291"/>
                  <a:pt x="1458" y="291"/>
                </a:cubicBezTo>
                <a:close/>
                <a:moveTo>
                  <a:pt x="1324" y="0"/>
                </a:moveTo>
                <a:cubicBezTo>
                  <a:pt x="991" y="0"/>
                  <a:pt x="690" y="144"/>
                  <a:pt x="521" y="497"/>
                </a:cubicBezTo>
                <a:cubicBezTo>
                  <a:pt x="0" y="1588"/>
                  <a:pt x="1680" y="2748"/>
                  <a:pt x="2390" y="3281"/>
                </a:cubicBezTo>
                <a:cubicBezTo>
                  <a:pt x="2429" y="3311"/>
                  <a:pt x="2473" y="3323"/>
                  <a:pt x="2514" y="3323"/>
                </a:cubicBezTo>
                <a:cubicBezTo>
                  <a:pt x="2554" y="3323"/>
                  <a:pt x="2592" y="3311"/>
                  <a:pt x="2622" y="3291"/>
                </a:cubicBezTo>
                <a:cubicBezTo>
                  <a:pt x="3711" y="3210"/>
                  <a:pt x="5732" y="1967"/>
                  <a:pt x="5218" y="683"/>
                </a:cubicBezTo>
                <a:cubicBezTo>
                  <a:pt x="5078" y="337"/>
                  <a:pt x="4787" y="200"/>
                  <a:pt x="4451" y="200"/>
                </a:cubicBezTo>
                <a:cubicBezTo>
                  <a:pt x="3853" y="200"/>
                  <a:pt x="3115" y="636"/>
                  <a:pt x="2853" y="1095"/>
                </a:cubicBezTo>
                <a:cubicBezTo>
                  <a:pt x="2685" y="510"/>
                  <a:pt x="1949" y="0"/>
                  <a:pt x="1324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/>
          </a:p>
        </p:txBody>
      </p:sp>
      <p:grpSp>
        <p:nvGrpSpPr>
          <p:cNvPr id="58" name="Google Shape;198;p3">
            <a:extLst>
              <a:ext uri="{FF2B5EF4-FFF2-40B4-BE49-F238E27FC236}">
                <a16:creationId xmlns:a16="http://schemas.microsoft.com/office/drawing/2014/main" id="{2D201551-99A1-4947-AEFF-2CCC86FF72BF}"/>
              </a:ext>
            </a:extLst>
          </p:cNvPr>
          <p:cNvGrpSpPr>
            <a:grpSpLocks/>
          </p:cNvGrpSpPr>
          <p:nvPr/>
        </p:nvGrpSpPr>
        <p:grpSpPr bwMode="auto">
          <a:xfrm>
            <a:off x="584200" y="5022850"/>
            <a:ext cx="882650" cy="1238250"/>
            <a:chOff x="2553549" y="1320203"/>
            <a:chExt cx="470564" cy="580913"/>
          </a:xfrm>
        </p:grpSpPr>
        <p:sp>
          <p:nvSpPr>
            <p:cNvPr id="59" name="Google Shape;199;p3">
              <a:extLst>
                <a:ext uri="{FF2B5EF4-FFF2-40B4-BE49-F238E27FC236}">
                  <a16:creationId xmlns:a16="http://schemas.microsoft.com/office/drawing/2014/main" id="{42982DC1-DA61-4916-9A2C-879F305CE099}"/>
                </a:ext>
              </a:extLst>
            </p:cNvPr>
            <p:cNvSpPr/>
            <p:nvPr/>
          </p:nvSpPr>
          <p:spPr>
            <a:xfrm>
              <a:off x="2562859" y="1336588"/>
              <a:ext cx="451945" cy="321736"/>
            </a:xfrm>
            <a:custGeom>
              <a:avLst/>
              <a:gdLst/>
              <a:ahLst/>
              <a:cxnLst/>
              <a:rect l="l" t="t" r="r" b="b"/>
              <a:pathLst>
                <a:path w="10021" h="7344" extrusionOk="0">
                  <a:moveTo>
                    <a:pt x="10021" y="0"/>
                  </a:moveTo>
                  <a:cubicBezTo>
                    <a:pt x="9716" y="85"/>
                    <a:pt x="1" y="1231"/>
                    <a:pt x="1" y="1231"/>
                  </a:cubicBezTo>
                  <a:lnTo>
                    <a:pt x="3216" y="3108"/>
                  </a:lnTo>
                  <a:lnTo>
                    <a:pt x="3333" y="6323"/>
                  </a:lnTo>
                  <a:lnTo>
                    <a:pt x="5212" y="5327"/>
                  </a:lnTo>
                  <a:lnTo>
                    <a:pt x="6776" y="7344"/>
                  </a:lnTo>
                  <a:lnTo>
                    <a:pt x="1002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algn="ctr"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grpSp>
          <p:nvGrpSpPr>
            <p:cNvPr id="60" name="Google Shape;200;p3">
              <a:extLst>
                <a:ext uri="{FF2B5EF4-FFF2-40B4-BE49-F238E27FC236}">
                  <a16:creationId xmlns:a16="http://schemas.microsoft.com/office/drawing/2014/main" id="{60CBD5D5-04ED-45D1-B010-89DC7323952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53549" y="1320203"/>
              <a:ext cx="470564" cy="580913"/>
              <a:chOff x="2555011" y="1332053"/>
              <a:chExt cx="470564" cy="580913"/>
            </a:xfrm>
          </p:grpSpPr>
          <p:grpSp>
            <p:nvGrpSpPr>
              <p:cNvPr id="61" name="Google Shape;201;p3">
                <a:extLst>
                  <a:ext uri="{FF2B5EF4-FFF2-40B4-BE49-F238E27FC236}">
                    <a16:creationId xmlns:a16="http://schemas.microsoft.com/office/drawing/2014/main" id="{36C8D9A6-F3C3-4E70-B075-D2F82D5C4C8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555011" y="1332053"/>
                <a:ext cx="470564" cy="342462"/>
                <a:chOff x="2555011" y="1332053"/>
                <a:chExt cx="470564" cy="342462"/>
              </a:xfrm>
            </p:grpSpPr>
            <p:sp>
              <p:nvSpPr>
                <p:cNvPr id="64" name="Google Shape;202;p3">
                  <a:extLst>
                    <a:ext uri="{FF2B5EF4-FFF2-40B4-BE49-F238E27FC236}">
                      <a16:creationId xmlns:a16="http://schemas.microsoft.com/office/drawing/2014/main" id="{8306A9A8-BAEC-4A38-AB7A-EAAC76C9F65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70988" y="1547372"/>
                  <a:ext cx="103209" cy="126108"/>
                </a:xfrm>
                <a:custGeom>
                  <a:avLst/>
                  <a:gdLst>
                    <a:gd name="T0" fmla="*/ 2147483646 w 2292"/>
                    <a:gd name="T1" fmla="*/ 0 h 2880"/>
                    <a:gd name="T2" fmla="*/ 2147483646 w 2292"/>
                    <a:gd name="T3" fmla="*/ 2147483646 h 2880"/>
                    <a:gd name="T4" fmla="*/ 2147483646 w 2292"/>
                    <a:gd name="T5" fmla="*/ 2147483646 h 2880"/>
                    <a:gd name="T6" fmla="*/ 2147483646 w 2292"/>
                    <a:gd name="T7" fmla="*/ 2147483646 h 2880"/>
                    <a:gd name="T8" fmla="*/ 2147483646 w 2292"/>
                    <a:gd name="T9" fmla="*/ 2147483646 h 2880"/>
                    <a:gd name="T10" fmla="*/ 2147483646 w 2292"/>
                    <a:gd name="T11" fmla="*/ 2147483646 h 2880"/>
                    <a:gd name="T12" fmla="*/ 2147483646 w 2292"/>
                    <a:gd name="T13" fmla="*/ 2147483646 h 2880"/>
                    <a:gd name="T14" fmla="*/ 2147483646 w 2292"/>
                    <a:gd name="T15" fmla="*/ 2147483646 h 2880"/>
                    <a:gd name="T16" fmla="*/ 2147483646 w 2292"/>
                    <a:gd name="T17" fmla="*/ 0 h 2880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2292" h="2880" extrusionOk="0">
                      <a:moveTo>
                        <a:pt x="75" y="0"/>
                      </a:moveTo>
                      <a:cubicBezTo>
                        <a:pt x="31" y="0"/>
                        <a:pt x="0" y="74"/>
                        <a:pt x="30" y="127"/>
                      </a:cubicBezTo>
                      <a:cubicBezTo>
                        <a:pt x="323" y="629"/>
                        <a:pt x="733" y="1045"/>
                        <a:pt x="1088" y="1504"/>
                      </a:cubicBezTo>
                      <a:cubicBezTo>
                        <a:pt x="1429" y="1946"/>
                        <a:pt x="1727" y="2419"/>
                        <a:pt x="2102" y="2836"/>
                      </a:cubicBezTo>
                      <a:cubicBezTo>
                        <a:pt x="2130" y="2867"/>
                        <a:pt x="2157" y="2879"/>
                        <a:pt x="2181" y="2879"/>
                      </a:cubicBezTo>
                      <a:cubicBezTo>
                        <a:pt x="2251" y="2879"/>
                        <a:pt x="2291" y="2771"/>
                        <a:pt x="2222" y="2694"/>
                      </a:cubicBezTo>
                      <a:cubicBezTo>
                        <a:pt x="1846" y="2277"/>
                        <a:pt x="1550" y="1803"/>
                        <a:pt x="1206" y="1361"/>
                      </a:cubicBezTo>
                      <a:cubicBezTo>
                        <a:pt x="855" y="910"/>
                        <a:pt x="473" y="484"/>
                        <a:pt x="123" y="30"/>
                      </a:cubicBezTo>
                      <a:cubicBezTo>
                        <a:pt x="107" y="9"/>
                        <a:pt x="90" y="0"/>
                        <a:pt x="75" y="0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91425" rIns="91425" bIns="91425" anchor="ctr"/>
                <a:lstStyle/>
                <a:p>
                  <a:endParaRPr lang="en-US"/>
                </a:p>
              </p:txBody>
            </p:sp>
            <p:grpSp>
              <p:nvGrpSpPr>
                <p:cNvPr id="65" name="Google Shape;203;p3">
                  <a:extLst>
                    <a:ext uri="{FF2B5EF4-FFF2-40B4-BE49-F238E27FC236}">
                      <a16:creationId xmlns:a16="http://schemas.microsoft.com/office/drawing/2014/main" id="{2FC3107A-FE23-4E0F-A297-604E609BBFA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555011" y="1332053"/>
                  <a:ext cx="470564" cy="342462"/>
                  <a:chOff x="2555011" y="1332053"/>
                  <a:chExt cx="470564" cy="342462"/>
                </a:xfrm>
              </p:grpSpPr>
              <p:sp>
                <p:nvSpPr>
                  <p:cNvPr id="66" name="Google Shape;204;p3">
                    <a:extLst>
                      <a:ext uri="{FF2B5EF4-FFF2-40B4-BE49-F238E27FC236}">
                        <a16:creationId xmlns:a16="http://schemas.microsoft.com/office/drawing/2014/main" id="{70E3A71B-CF68-49E0-A241-49334483BF0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765855" y="1336081"/>
                    <a:ext cx="250412" cy="218543"/>
                  </a:xfrm>
                  <a:custGeom>
                    <a:avLst/>
                    <a:gdLst>
                      <a:gd name="T0" fmla="*/ 2147483646 w 5561"/>
                      <a:gd name="T1" fmla="*/ 0 h 4991"/>
                      <a:gd name="T2" fmla="*/ 2147483646 w 5561"/>
                      <a:gd name="T3" fmla="*/ 2147483646 h 4991"/>
                      <a:gd name="T4" fmla="*/ 2147483646 w 5561"/>
                      <a:gd name="T5" fmla="*/ 2147483646 h 4991"/>
                      <a:gd name="T6" fmla="*/ 2147483646 w 5561"/>
                      <a:gd name="T7" fmla="*/ 2147483646 h 4991"/>
                      <a:gd name="T8" fmla="*/ 2147483646 w 5561"/>
                      <a:gd name="T9" fmla="*/ 2147483646 h 4991"/>
                      <a:gd name="T10" fmla="*/ 2147483646 w 5561"/>
                      <a:gd name="T11" fmla="*/ 2147483646 h 4991"/>
                      <a:gd name="T12" fmla="*/ 2147483646 w 5561"/>
                      <a:gd name="T13" fmla="*/ 2147483646 h 4991"/>
                      <a:gd name="T14" fmla="*/ 2147483646 w 5561"/>
                      <a:gd name="T15" fmla="*/ 2147483646 h 4991"/>
                      <a:gd name="T16" fmla="*/ 2147483646 w 5561"/>
                      <a:gd name="T17" fmla="*/ 0 h 4991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0" t="0" r="r" b="b"/>
                    <a:pathLst>
                      <a:path w="5561" h="4991" extrusionOk="0">
                        <a:moveTo>
                          <a:pt x="5523" y="0"/>
                        </a:moveTo>
                        <a:cubicBezTo>
                          <a:pt x="5520" y="0"/>
                          <a:pt x="5517" y="1"/>
                          <a:pt x="5514" y="2"/>
                        </a:cubicBezTo>
                        <a:cubicBezTo>
                          <a:pt x="4834" y="215"/>
                          <a:pt x="4062" y="1273"/>
                          <a:pt x="3545" y="1751"/>
                        </a:cubicBezTo>
                        <a:cubicBezTo>
                          <a:pt x="2432" y="2780"/>
                          <a:pt x="1299" y="3833"/>
                          <a:pt x="93" y="4748"/>
                        </a:cubicBezTo>
                        <a:cubicBezTo>
                          <a:pt x="1" y="4818"/>
                          <a:pt x="102" y="4991"/>
                          <a:pt x="199" y="4991"/>
                        </a:cubicBezTo>
                        <a:cubicBezTo>
                          <a:pt x="216" y="4991"/>
                          <a:pt x="233" y="4986"/>
                          <a:pt x="249" y="4973"/>
                        </a:cubicBezTo>
                        <a:cubicBezTo>
                          <a:pt x="1455" y="4047"/>
                          <a:pt x="2585" y="2978"/>
                          <a:pt x="3694" y="1936"/>
                        </a:cubicBezTo>
                        <a:cubicBezTo>
                          <a:pt x="4245" y="1420"/>
                          <a:pt x="5230" y="772"/>
                          <a:pt x="5549" y="81"/>
                        </a:cubicBezTo>
                        <a:cubicBezTo>
                          <a:pt x="5561" y="59"/>
                          <a:pt x="5555" y="0"/>
                          <a:pt x="5523" y="0"/>
                        </a:cubicBezTo>
                        <a:close/>
                      </a:path>
                    </a:pathLst>
                  </a:custGeom>
                  <a:solidFill>
                    <a:schemeClr val="tx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lIns="91425" tIns="91425" rIns="91425" bIns="91425" anchor="ctr"/>
                  <a:lstStyle/>
                  <a:p>
                    <a:endParaRPr lang="en-US"/>
                  </a:p>
                </p:txBody>
              </p:sp>
              <p:sp>
                <p:nvSpPr>
                  <p:cNvPr id="67" name="Google Shape;205;p3">
                    <a:extLst>
                      <a:ext uri="{FF2B5EF4-FFF2-40B4-BE49-F238E27FC236}">
                        <a16:creationId xmlns:a16="http://schemas.microsoft.com/office/drawing/2014/main" id="{076EF593-2C2C-4C22-9710-FBAE4BB5C99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858307" y="1334461"/>
                    <a:ext cx="163144" cy="340054"/>
                  </a:xfrm>
                  <a:custGeom>
                    <a:avLst/>
                    <a:gdLst>
                      <a:gd name="T0" fmla="*/ 2147483646 w 3623"/>
                      <a:gd name="T1" fmla="*/ 2147483646 h 7766"/>
                      <a:gd name="T2" fmla="*/ 2147483646 w 3623"/>
                      <a:gd name="T3" fmla="*/ 2147483646 h 7766"/>
                      <a:gd name="T4" fmla="*/ 2147483646 w 3623"/>
                      <a:gd name="T5" fmla="*/ 2147483646 h 7766"/>
                      <a:gd name="T6" fmla="*/ 2147483646 w 3623"/>
                      <a:gd name="T7" fmla="*/ 2147483646 h 7766"/>
                      <a:gd name="T8" fmla="*/ 2147483646 w 3623"/>
                      <a:gd name="T9" fmla="*/ 2147483646 h 7766"/>
                      <a:gd name="T10" fmla="*/ 2147483646 w 3623"/>
                      <a:gd name="T11" fmla="*/ 2147483646 h 7766"/>
                      <a:gd name="T12" fmla="*/ 2147483646 w 3623"/>
                      <a:gd name="T13" fmla="*/ 2147483646 h 7766"/>
                      <a:gd name="T14" fmla="*/ 2147483646 w 3623"/>
                      <a:gd name="T15" fmla="*/ 2147483646 h 7766"/>
                      <a:gd name="T16" fmla="*/ 2147483646 w 3623"/>
                      <a:gd name="T17" fmla="*/ 2147483646 h 776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0" t="0" r="r" b="b"/>
                    <a:pathLst>
                      <a:path w="3623" h="7766" extrusionOk="0">
                        <a:moveTo>
                          <a:pt x="3549" y="1"/>
                        </a:moveTo>
                        <a:cubicBezTo>
                          <a:pt x="3538" y="1"/>
                          <a:pt x="3526" y="8"/>
                          <a:pt x="3515" y="25"/>
                        </a:cubicBezTo>
                        <a:cubicBezTo>
                          <a:pt x="2735" y="1142"/>
                          <a:pt x="2298" y="2616"/>
                          <a:pt x="1729" y="3862"/>
                        </a:cubicBezTo>
                        <a:cubicBezTo>
                          <a:pt x="1169" y="5087"/>
                          <a:pt x="603" y="6311"/>
                          <a:pt x="43" y="7535"/>
                        </a:cubicBezTo>
                        <a:cubicBezTo>
                          <a:pt x="1" y="7627"/>
                          <a:pt x="105" y="7765"/>
                          <a:pt x="193" y="7765"/>
                        </a:cubicBezTo>
                        <a:cubicBezTo>
                          <a:pt x="221" y="7765"/>
                          <a:pt x="247" y="7752"/>
                          <a:pt x="267" y="7719"/>
                        </a:cubicBezTo>
                        <a:cubicBezTo>
                          <a:pt x="909" y="6629"/>
                          <a:pt x="1369" y="5409"/>
                          <a:pt x="1893" y="4259"/>
                        </a:cubicBezTo>
                        <a:cubicBezTo>
                          <a:pt x="2507" y="2912"/>
                          <a:pt x="3206" y="1570"/>
                          <a:pt x="3612" y="141"/>
                        </a:cubicBezTo>
                        <a:cubicBezTo>
                          <a:pt x="3622" y="104"/>
                          <a:pt x="3590" y="1"/>
                          <a:pt x="3549" y="1"/>
                        </a:cubicBezTo>
                        <a:close/>
                      </a:path>
                    </a:pathLst>
                  </a:custGeom>
                  <a:solidFill>
                    <a:schemeClr val="tx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lIns="91425" tIns="91425" rIns="91425" bIns="91425" anchor="ctr"/>
                  <a:lstStyle/>
                  <a:p>
                    <a:endParaRPr lang="en-US"/>
                  </a:p>
                </p:txBody>
              </p:sp>
              <p:sp>
                <p:nvSpPr>
                  <p:cNvPr id="68" name="Google Shape;206;p3">
                    <a:extLst>
                      <a:ext uri="{FF2B5EF4-FFF2-40B4-BE49-F238E27FC236}">
                        <a16:creationId xmlns:a16="http://schemas.microsoft.com/office/drawing/2014/main" id="{509A07A4-CC1E-46A5-A38D-7CA166A13C4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555011" y="1332053"/>
                    <a:ext cx="470564" cy="154044"/>
                  </a:xfrm>
                  <a:custGeom>
                    <a:avLst/>
                    <a:gdLst>
                      <a:gd name="T0" fmla="*/ 2147483646 w 10450"/>
                      <a:gd name="T1" fmla="*/ 2147483646 h 3518"/>
                      <a:gd name="T2" fmla="*/ 2147483646 w 10450"/>
                      <a:gd name="T3" fmla="*/ 2147483646 h 3518"/>
                      <a:gd name="T4" fmla="*/ 2147483646 w 10450"/>
                      <a:gd name="T5" fmla="*/ 2147483646 h 3518"/>
                      <a:gd name="T6" fmla="*/ 2147483646 w 10450"/>
                      <a:gd name="T7" fmla="*/ 2147483646 h 3518"/>
                      <a:gd name="T8" fmla="*/ 2147483646 w 10450"/>
                      <a:gd name="T9" fmla="*/ 2147483646 h 3518"/>
                      <a:gd name="T10" fmla="*/ 2147483646 w 10450"/>
                      <a:gd name="T11" fmla="*/ 2147483646 h 3518"/>
                      <a:gd name="T12" fmla="*/ 2147483646 w 10450"/>
                      <a:gd name="T13" fmla="*/ 2147483646 h 3518"/>
                      <a:gd name="T14" fmla="*/ 2147483646 w 10450"/>
                      <a:gd name="T15" fmla="*/ 2147483646 h 3518"/>
                      <a:gd name="T16" fmla="*/ 2147483646 w 10450"/>
                      <a:gd name="T17" fmla="*/ 2147483646 h 3518"/>
                      <a:gd name="T18" fmla="*/ 2147483646 w 10450"/>
                      <a:gd name="T19" fmla="*/ 2147483646 h 3518"/>
                      <a:gd name="T20" fmla="*/ 2147483646 w 10450"/>
                      <a:gd name="T21" fmla="*/ 2147483646 h 3518"/>
                      <a:gd name="T22" fmla="*/ 2147483646 w 10450"/>
                      <a:gd name="T23" fmla="*/ 2147483646 h 3518"/>
                      <a:gd name="T24" fmla="*/ 2147483646 w 10450"/>
                      <a:gd name="T25" fmla="*/ 2147483646 h 3518"/>
                      <a:gd name="T26" fmla="*/ 2147483646 w 10450"/>
                      <a:gd name="T27" fmla="*/ 2147483646 h 3518"/>
                      <a:gd name="T28" fmla="*/ 2147483646 w 10450"/>
                      <a:gd name="T29" fmla="*/ 2147483646 h 3518"/>
                      <a:gd name="T30" fmla="*/ 2147483646 w 10450"/>
                      <a:gd name="T31" fmla="*/ 2147483646 h 3518"/>
                      <a:gd name="T32" fmla="*/ 2147483646 w 10450"/>
                      <a:gd name="T33" fmla="*/ 2147483646 h 3518"/>
                      <a:gd name="T34" fmla="*/ 2147483646 w 10450"/>
                      <a:gd name="T35" fmla="*/ 2147483646 h 3518"/>
                      <a:gd name="T36" fmla="*/ 2147483646 w 10450"/>
                      <a:gd name="T37" fmla="*/ 2147483646 h 3518"/>
                      <a:gd name="T38" fmla="*/ 2147483646 w 10450"/>
                      <a:gd name="T39" fmla="*/ 2147483646 h 3518"/>
                      <a:gd name="T40" fmla="*/ 2147483646 w 10450"/>
                      <a:gd name="T41" fmla="*/ 2147483646 h 3518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</a:gdLst>
                    <a:ahLst/>
                    <a:cxnLst>
                      <a:cxn ang="T42">
                        <a:pos x="T0" y="T1"/>
                      </a:cxn>
                      <a:cxn ang="T43">
                        <a:pos x="T2" y="T3"/>
                      </a:cxn>
                      <a:cxn ang="T44">
                        <a:pos x="T4" y="T5"/>
                      </a:cxn>
                      <a:cxn ang="T45">
                        <a:pos x="T6" y="T7"/>
                      </a:cxn>
                      <a:cxn ang="T46">
                        <a:pos x="T8" y="T9"/>
                      </a:cxn>
                      <a:cxn ang="T47">
                        <a:pos x="T10" y="T11"/>
                      </a:cxn>
                      <a:cxn ang="T48">
                        <a:pos x="T12" y="T13"/>
                      </a:cxn>
                      <a:cxn ang="T49">
                        <a:pos x="T14" y="T15"/>
                      </a:cxn>
                      <a:cxn ang="T50">
                        <a:pos x="T16" y="T17"/>
                      </a:cxn>
                      <a:cxn ang="T51">
                        <a:pos x="T18" y="T19"/>
                      </a:cxn>
                      <a:cxn ang="T52">
                        <a:pos x="T20" y="T21"/>
                      </a:cxn>
                      <a:cxn ang="T53">
                        <a:pos x="T22" y="T23"/>
                      </a:cxn>
                      <a:cxn ang="T54">
                        <a:pos x="T24" y="T25"/>
                      </a:cxn>
                      <a:cxn ang="T55">
                        <a:pos x="T26" y="T27"/>
                      </a:cxn>
                      <a:cxn ang="T56">
                        <a:pos x="T28" y="T29"/>
                      </a:cxn>
                      <a:cxn ang="T57">
                        <a:pos x="T30" y="T31"/>
                      </a:cxn>
                      <a:cxn ang="T58">
                        <a:pos x="T32" y="T33"/>
                      </a:cxn>
                      <a:cxn ang="T59">
                        <a:pos x="T34" y="T35"/>
                      </a:cxn>
                      <a:cxn ang="T60">
                        <a:pos x="T36" y="T37"/>
                      </a:cxn>
                      <a:cxn ang="T61">
                        <a:pos x="T38" y="T39"/>
                      </a:cxn>
                      <a:cxn ang="T62">
                        <a:pos x="T40" y="T41"/>
                      </a:cxn>
                    </a:cxnLst>
                    <a:rect l="0" t="0" r="r" b="b"/>
                    <a:pathLst>
                      <a:path w="10450" h="3518" extrusionOk="0">
                        <a:moveTo>
                          <a:pt x="9111" y="468"/>
                        </a:moveTo>
                        <a:lnTo>
                          <a:pt x="9111" y="468"/>
                        </a:lnTo>
                        <a:cubicBezTo>
                          <a:pt x="7421" y="1260"/>
                          <a:pt x="5759" y="2117"/>
                          <a:pt x="4083" y="2937"/>
                        </a:cubicBezTo>
                        <a:cubicBezTo>
                          <a:pt x="3940" y="3008"/>
                          <a:pt x="3386" y="3311"/>
                          <a:pt x="3388" y="3311"/>
                        </a:cubicBezTo>
                        <a:cubicBezTo>
                          <a:pt x="3367" y="3311"/>
                          <a:pt x="2790" y="2946"/>
                          <a:pt x="2617" y="2845"/>
                        </a:cubicBezTo>
                        <a:cubicBezTo>
                          <a:pt x="1945" y="2455"/>
                          <a:pt x="1273" y="2064"/>
                          <a:pt x="602" y="1673"/>
                        </a:cubicBezTo>
                        <a:cubicBezTo>
                          <a:pt x="2247" y="1508"/>
                          <a:pt x="3892" y="1213"/>
                          <a:pt x="5527" y="983"/>
                        </a:cubicBezTo>
                        <a:cubicBezTo>
                          <a:pt x="6572" y="835"/>
                          <a:pt x="7617" y="690"/>
                          <a:pt x="8660" y="530"/>
                        </a:cubicBezTo>
                        <a:cubicBezTo>
                          <a:pt x="8807" y="507"/>
                          <a:pt x="8958" y="488"/>
                          <a:pt x="9111" y="468"/>
                        </a:cubicBezTo>
                        <a:close/>
                        <a:moveTo>
                          <a:pt x="10155" y="1"/>
                        </a:moveTo>
                        <a:cubicBezTo>
                          <a:pt x="10137" y="1"/>
                          <a:pt x="10120" y="4"/>
                          <a:pt x="10103" y="12"/>
                        </a:cubicBezTo>
                        <a:cubicBezTo>
                          <a:pt x="10011" y="53"/>
                          <a:pt x="9919" y="95"/>
                          <a:pt x="9828" y="136"/>
                        </a:cubicBezTo>
                        <a:cubicBezTo>
                          <a:pt x="6634" y="664"/>
                          <a:pt x="3353" y="1152"/>
                          <a:pt x="135" y="1429"/>
                        </a:cubicBezTo>
                        <a:cubicBezTo>
                          <a:pt x="0" y="1442"/>
                          <a:pt x="45" y="1627"/>
                          <a:pt x="129" y="1676"/>
                        </a:cubicBezTo>
                        <a:cubicBezTo>
                          <a:pt x="949" y="2157"/>
                          <a:pt x="1769" y="2638"/>
                          <a:pt x="2589" y="3118"/>
                        </a:cubicBezTo>
                        <a:cubicBezTo>
                          <a:pt x="3000" y="3359"/>
                          <a:pt x="3179" y="3518"/>
                          <a:pt x="3425" y="3518"/>
                        </a:cubicBezTo>
                        <a:cubicBezTo>
                          <a:pt x="3563" y="3518"/>
                          <a:pt x="3721" y="3468"/>
                          <a:pt x="3952" y="3356"/>
                        </a:cubicBezTo>
                        <a:cubicBezTo>
                          <a:pt x="6070" y="2335"/>
                          <a:pt x="8157" y="1241"/>
                          <a:pt x="10304" y="280"/>
                        </a:cubicBezTo>
                        <a:cubicBezTo>
                          <a:pt x="10449" y="214"/>
                          <a:pt x="10297" y="1"/>
                          <a:pt x="10155" y="1"/>
                        </a:cubicBezTo>
                        <a:close/>
                      </a:path>
                    </a:pathLst>
                  </a:custGeom>
                  <a:solidFill>
                    <a:schemeClr val="tx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lIns="91425" tIns="91425" rIns="91425" bIns="91425" anchor="ctr"/>
                  <a:lstStyle/>
                  <a:p>
                    <a:endParaRPr lang="en-US"/>
                  </a:p>
                </p:txBody>
              </p:sp>
              <p:sp>
                <p:nvSpPr>
                  <p:cNvPr id="69" name="Google Shape;207;p3">
                    <a:extLst>
                      <a:ext uri="{FF2B5EF4-FFF2-40B4-BE49-F238E27FC236}">
                        <a16:creationId xmlns:a16="http://schemas.microsoft.com/office/drawing/2014/main" id="{E6B0A62C-D3B3-4C5A-AFCF-FBF0C172F19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699927" y="1480240"/>
                    <a:ext cx="81820" cy="147870"/>
                  </a:xfrm>
                  <a:custGeom>
                    <a:avLst/>
                    <a:gdLst>
                      <a:gd name="T0" fmla="*/ 2147483646 w 1817"/>
                      <a:gd name="T1" fmla="*/ 2147483646 h 3377"/>
                      <a:gd name="T2" fmla="*/ 2147483646 w 1817"/>
                      <a:gd name="T3" fmla="*/ 2147483646 h 3377"/>
                      <a:gd name="T4" fmla="*/ 2147483646 w 1817"/>
                      <a:gd name="T5" fmla="*/ 2147483646 h 3377"/>
                      <a:gd name="T6" fmla="*/ 2147483646 w 1817"/>
                      <a:gd name="T7" fmla="*/ 2147483646 h 3377"/>
                      <a:gd name="T8" fmla="*/ 2147483646 w 1817"/>
                      <a:gd name="T9" fmla="*/ 2147483646 h 3377"/>
                      <a:gd name="T10" fmla="*/ 2147483646 w 1817"/>
                      <a:gd name="T11" fmla="*/ 2147483646 h 3377"/>
                      <a:gd name="T12" fmla="*/ 2147483646 w 1817"/>
                      <a:gd name="T13" fmla="*/ 2147483646 h 3377"/>
                      <a:gd name="T14" fmla="*/ 2147483646 w 1817"/>
                      <a:gd name="T15" fmla="*/ 2147483646 h 3377"/>
                      <a:gd name="T16" fmla="*/ 2147483646 w 1817"/>
                      <a:gd name="T17" fmla="*/ 2147483646 h 3377"/>
                      <a:gd name="T18" fmla="*/ 2147483646 w 1817"/>
                      <a:gd name="T19" fmla="*/ 2147483646 h 3377"/>
                      <a:gd name="T20" fmla="*/ 2147483646 w 1817"/>
                      <a:gd name="T21" fmla="*/ 2147483646 h 3377"/>
                      <a:gd name="T22" fmla="*/ 2147483646 w 1817"/>
                      <a:gd name="T23" fmla="*/ 2147483646 h 3377"/>
                      <a:gd name="T24" fmla="*/ 2147483646 w 1817"/>
                      <a:gd name="T25" fmla="*/ 2147483646 h 3377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</a:gdLst>
                    <a:ahLst/>
                    <a:cxnLst>
                      <a:cxn ang="T26">
                        <a:pos x="T0" y="T1"/>
                      </a:cxn>
                      <a:cxn ang="T27">
                        <a:pos x="T2" y="T3"/>
                      </a:cxn>
                      <a:cxn ang="T28">
                        <a:pos x="T4" y="T5"/>
                      </a:cxn>
                      <a:cxn ang="T29">
                        <a:pos x="T6" y="T7"/>
                      </a:cxn>
                      <a:cxn ang="T30">
                        <a:pos x="T8" y="T9"/>
                      </a:cxn>
                      <a:cxn ang="T31">
                        <a:pos x="T10" y="T11"/>
                      </a:cxn>
                      <a:cxn ang="T32">
                        <a:pos x="T12" y="T13"/>
                      </a:cxn>
                      <a:cxn ang="T33">
                        <a:pos x="T14" y="T15"/>
                      </a:cxn>
                      <a:cxn ang="T34">
                        <a:pos x="T16" y="T17"/>
                      </a:cxn>
                      <a:cxn ang="T35">
                        <a:pos x="T18" y="T19"/>
                      </a:cxn>
                      <a:cxn ang="T36">
                        <a:pos x="T20" y="T21"/>
                      </a:cxn>
                      <a:cxn ang="T37">
                        <a:pos x="T22" y="T23"/>
                      </a:cxn>
                      <a:cxn ang="T38">
                        <a:pos x="T24" y="T25"/>
                      </a:cxn>
                    </a:cxnLst>
                    <a:rect l="0" t="0" r="r" b="b"/>
                    <a:pathLst>
                      <a:path w="1817" h="3377" extrusionOk="0">
                        <a:moveTo>
                          <a:pt x="173" y="1"/>
                        </a:moveTo>
                        <a:cubicBezTo>
                          <a:pt x="161" y="1"/>
                          <a:pt x="149" y="9"/>
                          <a:pt x="143" y="31"/>
                        </a:cubicBezTo>
                        <a:cubicBezTo>
                          <a:pt x="0" y="550"/>
                          <a:pt x="85" y="1162"/>
                          <a:pt x="96" y="1693"/>
                        </a:cubicBezTo>
                        <a:cubicBezTo>
                          <a:pt x="105" y="2197"/>
                          <a:pt x="115" y="2701"/>
                          <a:pt x="124" y="3206"/>
                        </a:cubicBezTo>
                        <a:cubicBezTo>
                          <a:pt x="125" y="3269"/>
                          <a:pt x="215" y="3377"/>
                          <a:pt x="293" y="3377"/>
                        </a:cubicBezTo>
                        <a:cubicBezTo>
                          <a:pt x="314" y="3377"/>
                          <a:pt x="334" y="3369"/>
                          <a:pt x="352" y="3349"/>
                        </a:cubicBezTo>
                        <a:cubicBezTo>
                          <a:pt x="837" y="2800"/>
                          <a:pt x="1314" y="2249"/>
                          <a:pt x="1751" y="1660"/>
                        </a:cubicBezTo>
                        <a:cubicBezTo>
                          <a:pt x="1816" y="1572"/>
                          <a:pt x="1702" y="1437"/>
                          <a:pt x="1600" y="1437"/>
                        </a:cubicBezTo>
                        <a:cubicBezTo>
                          <a:pt x="1570" y="1437"/>
                          <a:pt x="1541" y="1449"/>
                          <a:pt x="1518" y="1478"/>
                        </a:cubicBezTo>
                        <a:cubicBezTo>
                          <a:pt x="1144" y="1946"/>
                          <a:pt x="768" y="2408"/>
                          <a:pt x="380" y="2862"/>
                        </a:cubicBezTo>
                        <a:cubicBezTo>
                          <a:pt x="385" y="1932"/>
                          <a:pt x="455" y="915"/>
                          <a:pt x="219" y="44"/>
                        </a:cubicBezTo>
                        <a:cubicBezTo>
                          <a:pt x="212" y="20"/>
                          <a:pt x="192" y="1"/>
                          <a:pt x="173" y="1"/>
                        </a:cubicBezTo>
                        <a:close/>
                      </a:path>
                    </a:pathLst>
                  </a:custGeom>
                  <a:solidFill>
                    <a:schemeClr val="tx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lIns="91425" tIns="91425" rIns="91425" bIns="91425" anchor="ctr"/>
                  <a:lstStyle/>
                  <a:p>
                    <a:endParaRPr lang="en-US"/>
                  </a:p>
                </p:txBody>
              </p:sp>
              <p:sp>
                <p:nvSpPr>
                  <p:cNvPr id="70" name="Google Shape;208;p3">
                    <a:extLst>
                      <a:ext uri="{FF2B5EF4-FFF2-40B4-BE49-F238E27FC236}">
                        <a16:creationId xmlns:a16="http://schemas.microsoft.com/office/drawing/2014/main" id="{675D189F-B494-426B-AC8C-047651268CF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707988" y="1577894"/>
                    <a:ext cx="91861" cy="50487"/>
                  </a:xfrm>
                  <a:custGeom>
                    <a:avLst/>
                    <a:gdLst>
                      <a:gd name="T0" fmla="*/ 2147483646 w 2040"/>
                      <a:gd name="T1" fmla="*/ 2147483646 h 1153"/>
                      <a:gd name="T2" fmla="*/ 2147483646 w 2040"/>
                      <a:gd name="T3" fmla="*/ 2147483646 h 1153"/>
                      <a:gd name="T4" fmla="*/ 2147483646 w 2040"/>
                      <a:gd name="T5" fmla="*/ 2147483646 h 1153"/>
                      <a:gd name="T6" fmla="*/ 2147483646 w 2040"/>
                      <a:gd name="T7" fmla="*/ 2147483646 h 1153"/>
                      <a:gd name="T8" fmla="*/ 2147483646 w 2040"/>
                      <a:gd name="T9" fmla="*/ 2147483646 h 1153"/>
                      <a:gd name="T10" fmla="*/ 2147483646 w 2040"/>
                      <a:gd name="T11" fmla="*/ 2147483646 h 1153"/>
                      <a:gd name="T12" fmla="*/ 2147483646 w 2040"/>
                      <a:gd name="T13" fmla="*/ 2147483646 h 1153"/>
                      <a:gd name="T14" fmla="*/ 2147483646 w 2040"/>
                      <a:gd name="T15" fmla="*/ 2147483646 h 1153"/>
                      <a:gd name="T16" fmla="*/ 2147483646 w 2040"/>
                      <a:gd name="T17" fmla="*/ 2147483646 h 115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0" t="0" r="r" b="b"/>
                    <a:pathLst>
                      <a:path w="2040" h="1153" extrusionOk="0">
                        <a:moveTo>
                          <a:pt x="1999" y="1"/>
                        </a:moveTo>
                        <a:cubicBezTo>
                          <a:pt x="1996" y="1"/>
                          <a:pt x="1993" y="1"/>
                          <a:pt x="1990" y="2"/>
                        </a:cubicBezTo>
                        <a:cubicBezTo>
                          <a:pt x="1776" y="48"/>
                          <a:pt x="1565" y="188"/>
                          <a:pt x="1371" y="284"/>
                        </a:cubicBezTo>
                        <a:cubicBezTo>
                          <a:pt x="936" y="498"/>
                          <a:pt x="507" y="721"/>
                          <a:pt x="80" y="948"/>
                        </a:cubicBezTo>
                        <a:cubicBezTo>
                          <a:pt x="1" y="991"/>
                          <a:pt x="57" y="1152"/>
                          <a:pt x="129" y="1152"/>
                        </a:cubicBezTo>
                        <a:cubicBezTo>
                          <a:pt x="137" y="1152"/>
                          <a:pt x="146" y="1150"/>
                          <a:pt x="155" y="1146"/>
                        </a:cubicBezTo>
                        <a:cubicBezTo>
                          <a:pt x="599" y="895"/>
                          <a:pt x="1053" y="664"/>
                          <a:pt x="1497" y="415"/>
                        </a:cubicBezTo>
                        <a:cubicBezTo>
                          <a:pt x="1665" y="322"/>
                          <a:pt x="1874" y="234"/>
                          <a:pt x="2012" y="97"/>
                        </a:cubicBezTo>
                        <a:cubicBezTo>
                          <a:pt x="2033" y="75"/>
                          <a:pt x="2040" y="1"/>
                          <a:pt x="1999" y="1"/>
                        </a:cubicBezTo>
                        <a:close/>
                      </a:path>
                    </a:pathLst>
                  </a:custGeom>
                  <a:solidFill>
                    <a:schemeClr val="tx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lIns="91425" tIns="91425" rIns="91425" bIns="91425" anchor="ctr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62" name="Google Shape;209;p3">
                <a:extLst>
                  <a:ext uri="{FF2B5EF4-FFF2-40B4-BE49-F238E27FC236}">
                    <a16:creationId xmlns:a16="http://schemas.microsoft.com/office/drawing/2014/main" id="{1B5A3A5F-D668-4624-9495-42CD396AC8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49147" y="1675022"/>
                <a:ext cx="248385" cy="157372"/>
              </a:xfrm>
              <a:custGeom>
                <a:avLst/>
                <a:gdLst>
                  <a:gd name="T0" fmla="*/ 2147483646 w 5516"/>
                  <a:gd name="T1" fmla="*/ 2147483646 h 3594"/>
                  <a:gd name="T2" fmla="*/ 2147483646 w 5516"/>
                  <a:gd name="T3" fmla="*/ 2147483646 h 3594"/>
                  <a:gd name="T4" fmla="*/ 2147483646 w 5516"/>
                  <a:gd name="T5" fmla="*/ 2147483646 h 3594"/>
                  <a:gd name="T6" fmla="*/ 2147483646 w 5516"/>
                  <a:gd name="T7" fmla="*/ 2147483646 h 3594"/>
                  <a:gd name="T8" fmla="*/ 2147483646 w 5516"/>
                  <a:gd name="T9" fmla="*/ 2147483646 h 3594"/>
                  <a:gd name="T10" fmla="*/ 2147483646 w 5516"/>
                  <a:gd name="T11" fmla="*/ 2147483646 h 3594"/>
                  <a:gd name="T12" fmla="*/ 2147483646 w 5516"/>
                  <a:gd name="T13" fmla="*/ 2147483646 h 3594"/>
                  <a:gd name="T14" fmla="*/ 2147483646 w 5516"/>
                  <a:gd name="T15" fmla="*/ 2147483646 h 3594"/>
                  <a:gd name="T16" fmla="*/ 2147483646 w 5516"/>
                  <a:gd name="T17" fmla="*/ 2147483646 h 3594"/>
                  <a:gd name="T18" fmla="*/ 2147483646 w 5516"/>
                  <a:gd name="T19" fmla="*/ 2147483646 h 3594"/>
                  <a:gd name="T20" fmla="*/ 2147483646 w 5516"/>
                  <a:gd name="T21" fmla="*/ 2147483646 h 3594"/>
                  <a:gd name="T22" fmla="*/ 2147483646 w 5516"/>
                  <a:gd name="T23" fmla="*/ 2147483646 h 3594"/>
                  <a:gd name="T24" fmla="*/ 2147483646 w 5516"/>
                  <a:gd name="T25" fmla="*/ 2147483646 h 3594"/>
                  <a:gd name="T26" fmla="*/ 2147483646 w 5516"/>
                  <a:gd name="T27" fmla="*/ 2147483646 h 3594"/>
                  <a:gd name="T28" fmla="*/ 2147483646 w 5516"/>
                  <a:gd name="T29" fmla="*/ 2147483646 h 3594"/>
                  <a:gd name="T30" fmla="*/ 2147483646 w 5516"/>
                  <a:gd name="T31" fmla="*/ 2147483646 h 3594"/>
                  <a:gd name="T32" fmla="*/ 2147483646 w 5516"/>
                  <a:gd name="T33" fmla="*/ 2147483646 h 3594"/>
                  <a:gd name="T34" fmla="*/ 2147483646 w 5516"/>
                  <a:gd name="T35" fmla="*/ 2147483646 h 3594"/>
                  <a:gd name="T36" fmla="*/ 2147483646 w 5516"/>
                  <a:gd name="T37" fmla="*/ 2147483646 h 359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5516" h="3594" extrusionOk="0">
                    <a:moveTo>
                      <a:pt x="845" y="1"/>
                    </a:moveTo>
                    <a:cubicBezTo>
                      <a:pt x="839" y="1"/>
                      <a:pt x="832" y="4"/>
                      <a:pt x="824" y="13"/>
                    </a:cubicBezTo>
                    <a:cubicBezTo>
                      <a:pt x="1" y="956"/>
                      <a:pt x="643" y="2582"/>
                      <a:pt x="1600" y="3159"/>
                    </a:cubicBezTo>
                    <a:cubicBezTo>
                      <a:pt x="2042" y="3425"/>
                      <a:pt x="2647" y="3593"/>
                      <a:pt x="3238" y="3593"/>
                    </a:cubicBezTo>
                    <a:cubicBezTo>
                      <a:pt x="3970" y="3593"/>
                      <a:pt x="4680" y="3335"/>
                      <a:pt x="5036" y="2684"/>
                    </a:cubicBezTo>
                    <a:cubicBezTo>
                      <a:pt x="5515" y="1808"/>
                      <a:pt x="4860" y="662"/>
                      <a:pt x="3905" y="662"/>
                    </a:cubicBezTo>
                    <a:cubicBezTo>
                      <a:pt x="3799" y="662"/>
                      <a:pt x="3689" y="676"/>
                      <a:pt x="3576" y="707"/>
                    </a:cubicBezTo>
                    <a:cubicBezTo>
                      <a:pt x="2331" y="1043"/>
                      <a:pt x="2730" y="2643"/>
                      <a:pt x="3503" y="2643"/>
                    </a:cubicBezTo>
                    <a:cubicBezTo>
                      <a:pt x="3621" y="2643"/>
                      <a:pt x="3747" y="2606"/>
                      <a:pt x="3878" y="2521"/>
                    </a:cubicBezTo>
                    <a:cubicBezTo>
                      <a:pt x="3934" y="2484"/>
                      <a:pt x="3901" y="2359"/>
                      <a:pt x="3832" y="2359"/>
                    </a:cubicBezTo>
                    <a:cubicBezTo>
                      <a:pt x="3830" y="2359"/>
                      <a:pt x="3828" y="2359"/>
                      <a:pt x="3827" y="2359"/>
                    </a:cubicBezTo>
                    <a:cubicBezTo>
                      <a:pt x="2994" y="1721"/>
                      <a:pt x="2967" y="1269"/>
                      <a:pt x="3746" y="1006"/>
                    </a:cubicBezTo>
                    <a:cubicBezTo>
                      <a:pt x="4493" y="1009"/>
                      <a:pt x="4867" y="1330"/>
                      <a:pt x="4871" y="1971"/>
                    </a:cubicBezTo>
                    <a:cubicBezTo>
                      <a:pt x="4871" y="2324"/>
                      <a:pt x="4689" y="2646"/>
                      <a:pt x="4419" y="2867"/>
                    </a:cubicBezTo>
                    <a:cubicBezTo>
                      <a:pt x="4057" y="3164"/>
                      <a:pt x="3599" y="3279"/>
                      <a:pt x="3141" y="3279"/>
                    </a:cubicBezTo>
                    <a:cubicBezTo>
                      <a:pt x="2996" y="3279"/>
                      <a:pt x="2850" y="3267"/>
                      <a:pt x="2708" y="3246"/>
                    </a:cubicBezTo>
                    <a:cubicBezTo>
                      <a:pt x="1165" y="3017"/>
                      <a:pt x="293" y="1551"/>
                      <a:pt x="882" y="96"/>
                    </a:cubicBezTo>
                    <a:cubicBezTo>
                      <a:pt x="892" y="72"/>
                      <a:pt x="874" y="1"/>
                      <a:pt x="845" y="1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63" name="Google Shape;210;p3">
                <a:extLst>
                  <a:ext uri="{FF2B5EF4-FFF2-40B4-BE49-F238E27FC236}">
                    <a16:creationId xmlns:a16="http://schemas.microsoft.com/office/drawing/2014/main" id="{70F14204-3813-4C1F-B1CB-FB15C0FF43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96099" y="1718462"/>
                <a:ext cx="174311" cy="194504"/>
              </a:xfrm>
              <a:custGeom>
                <a:avLst/>
                <a:gdLst>
                  <a:gd name="T0" fmla="*/ 2147483646 w 3871"/>
                  <a:gd name="T1" fmla="*/ 0 h 4442"/>
                  <a:gd name="T2" fmla="*/ 2147483646 w 3871"/>
                  <a:gd name="T3" fmla="*/ 2147483646 h 4442"/>
                  <a:gd name="T4" fmla="*/ 2147483646 w 3871"/>
                  <a:gd name="T5" fmla="*/ 2147483646 h 4442"/>
                  <a:gd name="T6" fmla="*/ 2147483646 w 3871"/>
                  <a:gd name="T7" fmla="*/ 2147483646 h 4442"/>
                  <a:gd name="T8" fmla="*/ 2147483646 w 3871"/>
                  <a:gd name="T9" fmla="*/ 2147483646 h 4442"/>
                  <a:gd name="T10" fmla="*/ 2147483646 w 3871"/>
                  <a:gd name="T11" fmla="*/ 2147483646 h 4442"/>
                  <a:gd name="T12" fmla="*/ 2147483646 w 3871"/>
                  <a:gd name="T13" fmla="*/ 2147483646 h 4442"/>
                  <a:gd name="T14" fmla="*/ 2147483646 w 3871"/>
                  <a:gd name="T15" fmla="*/ 2147483646 h 4442"/>
                  <a:gd name="T16" fmla="*/ 2147483646 w 3871"/>
                  <a:gd name="T17" fmla="*/ 2147483646 h 4442"/>
                  <a:gd name="T18" fmla="*/ 2147483646 w 3871"/>
                  <a:gd name="T19" fmla="*/ 2147483646 h 4442"/>
                  <a:gd name="T20" fmla="*/ 2147483646 w 3871"/>
                  <a:gd name="T21" fmla="*/ 0 h 444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871" h="4442" extrusionOk="0">
                    <a:moveTo>
                      <a:pt x="958" y="0"/>
                    </a:moveTo>
                    <a:cubicBezTo>
                      <a:pt x="953" y="0"/>
                      <a:pt x="947" y="1"/>
                      <a:pt x="941" y="4"/>
                    </a:cubicBezTo>
                    <a:cubicBezTo>
                      <a:pt x="0" y="409"/>
                      <a:pt x="299" y="2448"/>
                      <a:pt x="707" y="3131"/>
                    </a:cubicBezTo>
                    <a:cubicBezTo>
                      <a:pt x="1156" y="3886"/>
                      <a:pt x="2056" y="4441"/>
                      <a:pt x="2947" y="4441"/>
                    </a:cubicBezTo>
                    <a:cubicBezTo>
                      <a:pt x="3222" y="4441"/>
                      <a:pt x="3497" y="4388"/>
                      <a:pt x="3757" y="4271"/>
                    </a:cubicBezTo>
                    <a:cubicBezTo>
                      <a:pt x="3871" y="4219"/>
                      <a:pt x="3743" y="4037"/>
                      <a:pt x="3647" y="4037"/>
                    </a:cubicBezTo>
                    <a:cubicBezTo>
                      <a:pt x="3645" y="4037"/>
                      <a:pt x="3642" y="4037"/>
                      <a:pt x="3639" y="4038"/>
                    </a:cubicBezTo>
                    <a:cubicBezTo>
                      <a:pt x="3498" y="4055"/>
                      <a:pt x="3359" y="4063"/>
                      <a:pt x="3221" y="4063"/>
                    </a:cubicBezTo>
                    <a:cubicBezTo>
                      <a:pt x="2054" y="4063"/>
                      <a:pt x="1017" y="3453"/>
                      <a:pt x="764" y="2198"/>
                    </a:cubicBezTo>
                    <a:cubicBezTo>
                      <a:pt x="615" y="1458"/>
                      <a:pt x="753" y="796"/>
                      <a:pt x="1005" y="102"/>
                    </a:cubicBezTo>
                    <a:cubicBezTo>
                      <a:pt x="1018" y="69"/>
                      <a:pt x="998" y="0"/>
                      <a:pt x="958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</p:grpSp>
      </p:grpSp>
      <p:sp>
        <p:nvSpPr>
          <p:cNvPr id="71" name="Google Shape;211;p3">
            <a:extLst>
              <a:ext uri="{FF2B5EF4-FFF2-40B4-BE49-F238E27FC236}">
                <a16:creationId xmlns:a16="http://schemas.microsoft.com/office/drawing/2014/main" id="{A716928E-4435-4652-8FF4-FFD46EF08E22}"/>
              </a:ext>
            </a:extLst>
          </p:cNvPr>
          <p:cNvSpPr>
            <a:spLocks/>
          </p:cNvSpPr>
          <p:nvPr/>
        </p:nvSpPr>
        <p:spPr bwMode="auto">
          <a:xfrm rot="19199037">
            <a:off x="496888" y="6350000"/>
            <a:ext cx="204787" cy="158750"/>
          </a:xfrm>
          <a:custGeom>
            <a:avLst/>
            <a:gdLst>
              <a:gd name="T0" fmla="*/ 2147483646 w 5732"/>
              <a:gd name="T1" fmla="*/ 2147483646 h 3324"/>
              <a:gd name="T2" fmla="*/ 2147483646 w 5732"/>
              <a:gd name="T3" fmla="*/ 2147483646 h 3324"/>
              <a:gd name="T4" fmla="*/ 2147483646 w 5732"/>
              <a:gd name="T5" fmla="*/ 2147483646 h 3324"/>
              <a:gd name="T6" fmla="*/ 2147483646 w 5732"/>
              <a:gd name="T7" fmla="*/ 2147483646 h 3324"/>
              <a:gd name="T8" fmla="*/ 2147483646 w 5732"/>
              <a:gd name="T9" fmla="*/ 2147483646 h 3324"/>
              <a:gd name="T10" fmla="*/ 2147483646 w 5732"/>
              <a:gd name="T11" fmla="*/ 2147483646 h 3324"/>
              <a:gd name="T12" fmla="*/ 2147483646 w 5732"/>
              <a:gd name="T13" fmla="*/ 2147483646 h 3324"/>
              <a:gd name="T14" fmla="*/ 2147483646 w 5732"/>
              <a:gd name="T15" fmla="*/ 2147483646 h 3324"/>
              <a:gd name="T16" fmla="*/ 2147483646 w 5732"/>
              <a:gd name="T17" fmla="*/ 2147483646 h 3324"/>
              <a:gd name="T18" fmla="*/ 2147483646 w 5732"/>
              <a:gd name="T19" fmla="*/ 2147483646 h 3324"/>
              <a:gd name="T20" fmla="*/ 2147483646 w 5732"/>
              <a:gd name="T21" fmla="*/ 2147483646 h 3324"/>
              <a:gd name="T22" fmla="*/ 2147483646 w 5732"/>
              <a:gd name="T23" fmla="*/ 2147483646 h 3324"/>
              <a:gd name="T24" fmla="*/ 2147483646 w 5732"/>
              <a:gd name="T25" fmla="*/ 2147483646 h 3324"/>
              <a:gd name="T26" fmla="*/ 2147483646 w 5732"/>
              <a:gd name="T27" fmla="*/ 2147483646 h 3324"/>
              <a:gd name="T28" fmla="*/ 2147483646 w 5732"/>
              <a:gd name="T29" fmla="*/ 2147483646 h 3324"/>
              <a:gd name="T30" fmla="*/ 2147483646 w 5732"/>
              <a:gd name="T31" fmla="*/ 0 h 3324"/>
              <a:gd name="T32" fmla="*/ 2147483646 w 5732"/>
              <a:gd name="T33" fmla="*/ 2147483646 h 3324"/>
              <a:gd name="T34" fmla="*/ 2147483646 w 5732"/>
              <a:gd name="T35" fmla="*/ 2147483646 h 3324"/>
              <a:gd name="T36" fmla="*/ 2147483646 w 5732"/>
              <a:gd name="T37" fmla="*/ 2147483646 h 3324"/>
              <a:gd name="T38" fmla="*/ 2147483646 w 5732"/>
              <a:gd name="T39" fmla="*/ 2147483646 h 3324"/>
              <a:gd name="T40" fmla="*/ 2147483646 w 5732"/>
              <a:gd name="T41" fmla="*/ 2147483646 h 3324"/>
              <a:gd name="T42" fmla="*/ 2147483646 w 5732"/>
              <a:gd name="T43" fmla="*/ 2147483646 h 3324"/>
              <a:gd name="T44" fmla="*/ 2147483646 w 5732"/>
              <a:gd name="T45" fmla="*/ 2147483646 h 3324"/>
              <a:gd name="T46" fmla="*/ 2147483646 w 5732"/>
              <a:gd name="T47" fmla="*/ 0 h 3324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5732" h="3324" extrusionOk="0">
                <a:moveTo>
                  <a:pt x="1458" y="291"/>
                </a:moveTo>
                <a:cubicBezTo>
                  <a:pt x="2030" y="291"/>
                  <a:pt x="2534" y="879"/>
                  <a:pt x="2778" y="1349"/>
                </a:cubicBezTo>
                <a:cubicBezTo>
                  <a:pt x="2789" y="1372"/>
                  <a:pt x="2805" y="1385"/>
                  <a:pt x="2819" y="1389"/>
                </a:cubicBezTo>
                <a:cubicBezTo>
                  <a:pt x="2824" y="1391"/>
                  <a:pt x="2828" y="1392"/>
                  <a:pt x="2832" y="1392"/>
                </a:cubicBezTo>
                <a:cubicBezTo>
                  <a:pt x="2836" y="1392"/>
                  <a:pt x="2840" y="1391"/>
                  <a:pt x="2845" y="1389"/>
                </a:cubicBezTo>
                <a:cubicBezTo>
                  <a:pt x="2853" y="1389"/>
                  <a:pt x="2856" y="1385"/>
                  <a:pt x="2859" y="1385"/>
                </a:cubicBezTo>
                <a:lnTo>
                  <a:pt x="2862" y="1382"/>
                </a:lnTo>
                <a:cubicBezTo>
                  <a:pt x="3248" y="1156"/>
                  <a:pt x="3548" y="834"/>
                  <a:pt x="3971" y="663"/>
                </a:cubicBezTo>
                <a:cubicBezTo>
                  <a:pt x="4134" y="598"/>
                  <a:pt x="4301" y="558"/>
                  <a:pt x="4446" y="558"/>
                </a:cubicBezTo>
                <a:cubicBezTo>
                  <a:pt x="4748" y="558"/>
                  <a:pt x="4959" y="728"/>
                  <a:pt x="4863" y="1199"/>
                </a:cubicBezTo>
                <a:cubicBezTo>
                  <a:pt x="4751" y="1737"/>
                  <a:pt x="4258" y="2135"/>
                  <a:pt x="3819" y="2416"/>
                </a:cubicBezTo>
                <a:cubicBezTo>
                  <a:pt x="3413" y="2673"/>
                  <a:pt x="2940" y="2788"/>
                  <a:pt x="2531" y="3021"/>
                </a:cubicBezTo>
                <a:cubicBezTo>
                  <a:pt x="1926" y="2572"/>
                  <a:pt x="1234" y="2062"/>
                  <a:pt x="903" y="1375"/>
                </a:cubicBezTo>
                <a:cubicBezTo>
                  <a:pt x="707" y="973"/>
                  <a:pt x="781" y="409"/>
                  <a:pt x="1295" y="307"/>
                </a:cubicBezTo>
                <a:cubicBezTo>
                  <a:pt x="1350" y="296"/>
                  <a:pt x="1404" y="291"/>
                  <a:pt x="1458" y="291"/>
                </a:cubicBezTo>
                <a:close/>
                <a:moveTo>
                  <a:pt x="1324" y="0"/>
                </a:moveTo>
                <a:cubicBezTo>
                  <a:pt x="991" y="0"/>
                  <a:pt x="690" y="144"/>
                  <a:pt x="521" y="497"/>
                </a:cubicBezTo>
                <a:cubicBezTo>
                  <a:pt x="0" y="1588"/>
                  <a:pt x="1680" y="2748"/>
                  <a:pt x="2390" y="3281"/>
                </a:cubicBezTo>
                <a:cubicBezTo>
                  <a:pt x="2429" y="3311"/>
                  <a:pt x="2473" y="3323"/>
                  <a:pt x="2514" y="3323"/>
                </a:cubicBezTo>
                <a:cubicBezTo>
                  <a:pt x="2554" y="3323"/>
                  <a:pt x="2592" y="3311"/>
                  <a:pt x="2622" y="3291"/>
                </a:cubicBezTo>
                <a:cubicBezTo>
                  <a:pt x="3711" y="3210"/>
                  <a:pt x="5732" y="1967"/>
                  <a:pt x="5218" y="683"/>
                </a:cubicBezTo>
                <a:cubicBezTo>
                  <a:pt x="5078" y="337"/>
                  <a:pt x="4787" y="200"/>
                  <a:pt x="4451" y="200"/>
                </a:cubicBezTo>
                <a:cubicBezTo>
                  <a:pt x="3853" y="200"/>
                  <a:pt x="3115" y="636"/>
                  <a:pt x="2853" y="1095"/>
                </a:cubicBezTo>
                <a:cubicBezTo>
                  <a:pt x="2685" y="510"/>
                  <a:pt x="1949" y="0"/>
                  <a:pt x="1324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/>
          </a:p>
        </p:txBody>
      </p:sp>
      <p:grpSp>
        <p:nvGrpSpPr>
          <p:cNvPr id="72" name="Google Shape;213;p3">
            <a:extLst>
              <a:ext uri="{FF2B5EF4-FFF2-40B4-BE49-F238E27FC236}">
                <a16:creationId xmlns:a16="http://schemas.microsoft.com/office/drawing/2014/main" id="{106029AB-FD47-49E4-AB5D-08C9A9F0EE45}"/>
              </a:ext>
            </a:extLst>
          </p:cNvPr>
          <p:cNvGrpSpPr>
            <a:grpSpLocks/>
          </p:cNvGrpSpPr>
          <p:nvPr/>
        </p:nvGrpSpPr>
        <p:grpSpPr bwMode="auto">
          <a:xfrm>
            <a:off x="-4763" y="295275"/>
            <a:ext cx="8943976" cy="6283325"/>
            <a:chOff x="-4374" y="221400"/>
            <a:chExt cx="8942875" cy="4712774"/>
          </a:xfrm>
        </p:grpSpPr>
        <p:sp>
          <p:nvSpPr>
            <p:cNvPr id="73" name="Google Shape;214;p3">
              <a:extLst>
                <a:ext uri="{FF2B5EF4-FFF2-40B4-BE49-F238E27FC236}">
                  <a16:creationId xmlns:a16="http://schemas.microsoft.com/office/drawing/2014/main" id="{8027BE3D-44A9-432C-9EC0-99419F124CD6}"/>
                </a:ext>
              </a:extLst>
            </p:cNvPr>
            <p:cNvSpPr/>
            <p:nvPr/>
          </p:nvSpPr>
          <p:spPr>
            <a:xfrm>
              <a:off x="7649610" y="1996728"/>
              <a:ext cx="250794" cy="247665"/>
            </a:xfrm>
            <a:custGeom>
              <a:avLst/>
              <a:gdLst/>
              <a:ahLst/>
              <a:cxnLst/>
              <a:rect l="l" t="t" r="r" b="b"/>
              <a:pathLst>
                <a:path w="7151" h="6469" extrusionOk="0">
                  <a:moveTo>
                    <a:pt x="5487" y="0"/>
                  </a:moveTo>
                  <a:cubicBezTo>
                    <a:pt x="5187" y="0"/>
                    <a:pt x="4865" y="147"/>
                    <a:pt x="4607" y="332"/>
                  </a:cubicBezTo>
                  <a:cubicBezTo>
                    <a:pt x="4060" y="729"/>
                    <a:pt x="3856" y="1441"/>
                    <a:pt x="3757" y="2097"/>
                  </a:cubicBezTo>
                  <a:lnTo>
                    <a:pt x="3757" y="2097"/>
                  </a:lnTo>
                  <a:cubicBezTo>
                    <a:pt x="3783" y="1858"/>
                    <a:pt x="3368" y="1109"/>
                    <a:pt x="3265" y="897"/>
                  </a:cubicBezTo>
                  <a:cubicBezTo>
                    <a:pt x="3100" y="566"/>
                    <a:pt x="2863" y="346"/>
                    <a:pt x="2518" y="177"/>
                  </a:cubicBezTo>
                  <a:cubicBezTo>
                    <a:pt x="2324" y="80"/>
                    <a:pt x="2100" y="15"/>
                    <a:pt x="1884" y="15"/>
                  </a:cubicBezTo>
                  <a:cubicBezTo>
                    <a:pt x="1710" y="15"/>
                    <a:pt x="1542" y="57"/>
                    <a:pt x="1400" y="160"/>
                  </a:cubicBezTo>
                  <a:cubicBezTo>
                    <a:pt x="1133" y="352"/>
                    <a:pt x="1032" y="714"/>
                    <a:pt x="1048" y="1042"/>
                  </a:cubicBezTo>
                  <a:cubicBezTo>
                    <a:pt x="1082" y="1745"/>
                    <a:pt x="1616" y="2391"/>
                    <a:pt x="2298" y="2559"/>
                  </a:cubicBezTo>
                  <a:cubicBezTo>
                    <a:pt x="1589" y="2583"/>
                    <a:pt x="917" y="2718"/>
                    <a:pt x="376" y="3178"/>
                  </a:cubicBezTo>
                  <a:cubicBezTo>
                    <a:pt x="264" y="3269"/>
                    <a:pt x="102" y="3482"/>
                    <a:pt x="68" y="3634"/>
                  </a:cubicBezTo>
                  <a:cubicBezTo>
                    <a:pt x="1" y="3949"/>
                    <a:pt x="68" y="4289"/>
                    <a:pt x="318" y="4492"/>
                  </a:cubicBezTo>
                  <a:cubicBezTo>
                    <a:pt x="565" y="4699"/>
                    <a:pt x="899" y="4766"/>
                    <a:pt x="1221" y="4773"/>
                  </a:cubicBezTo>
                  <a:cubicBezTo>
                    <a:pt x="1232" y="4773"/>
                    <a:pt x="1243" y="4773"/>
                    <a:pt x="1254" y="4773"/>
                  </a:cubicBezTo>
                  <a:cubicBezTo>
                    <a:pt x="1544" y="4773"/>
                    <a:pt x="1829" y="4732"/>
                    <a:pt x="2106" y="4651"/>
                  </a:cubicBezTo>
                  <a:cubicBezTo>
                    <a:pt x="2380" y="4567"/>
                    <a:pt x="2616" y="4387"/>
                    <a:pt x="2880" y="4300"/>
                  </a:cubicBezTo>
                  <a:lnTo>
                    <a:pt x="2880" y="4300"/>
                  </a:lnTo>
                  <a:cubicBezTo>
                    <a:pt x="2751" y="4648"/>
                    <a:pt x="2643" y="4972"/>
                    <a:pt x="2633" y="5340"/>
                  </a:cubicBezTo>
                  <a:cubicBezTo>
                    <a:pt x="2623" y="5658"/>
                    <a:pt x="2728" y="5992"/>
                    <a:pt x="2968" y="6209"/>
                  </a:cubicBezTo>
                  <a:cubicBezTo>
                    <a:pt x="3161" y="6382"/>
                    <a:pt x="3419" y="6468"/>
                    <a:pt x="3677" y="6468"/>
                  </a:cubicBezTo>
                  <a:cubicBezTo>
                    <a:pt x="3798" y="6468"/>
                    <a:pt x="3918" y="6449"/>
                    <a:pt x="4032" y="6412"/>
                  </a:cubicBezTo>
                  <a:cubicBezTo>
                    <a:pt x="4154" y="6374"/>
                    <a:pt x="4268" y="6317"/>
                    <a:pt x="4370" y="6240"/>
                  </a:cubicBezTo>
                  <a:cubicBezTo>
                    <a:pt x="4607" y="6053"/>
                    <a:pt x="4745" y="5760"/>
                    <a:pt x="4779" y="5462"/>
                  </a:cubicBezTo>
                  <a:cubicBezTo>
                    <a:pt x="4809" y="5212"/>
                    <a:pt x="4772" y="4958"/>
                    <a:pt x="4698" y="4722"/>
                  </a:cubicBezTo>
                  <a:cubicBezTo>
                    <a:pt x="4633" y="4502"/>
                    <a:pt x="4573" y="4296"/>
                    <a:pt x="4454" y="4094"/>
                  </a:cubicBezTo>
                  <a:lnTo>
                    <a:pt x="4454" y="4094"/>
                  </a:lnTo>
                  <a:cubicBezTo>
                    <a:pt x="4917" y="4391"/>
                    <a:pt x="5256" y="4786"/>
                    <a:pt x="5837" y="4830"/>
                  </a:cubicBezTo>
                  <a:cubicBezTo>
                    <a:pt x="5871" y="4833"/>
                    <a:pt x="5906" y="4834"/>
                    <a:pt x="5940" y="4834"/>
                  </a:cubicBezTo>
                  <a:cubicBezTo>
                    <a:pt x="6370" y="4834"/>
                    <a:pt x="6779" y="4635"/>
                    <a:pt x="6952" y="4219"/>
                  </a:cubicBezTo>
                  <a:cubicBezTo>
                    <a:pt x="7151" y="3735"/>
                    <a:pt x="6912" y="3117"/>
                    <a:pt x="6441" y="2894"/>
                  </a:cubicBezTo>
                  <a:cubicBezTo>
                    <a:pt x="6276" y="2816"/>
                    <a:pt x="6093" y="2782"/>
                    <a:pt x="5914" y="2748"/>
                  </a:cubicBezTo>
                  <a:cubicBezTo>
                    <a:pt x="5715" y="2715"/>
                    <a:pt x="5516" y="2678"/>
                    <a:pt x="5316" y="2640"/>
                  </a:cubicBezTo>
                  <a:cubicBezTo>
                    <a:pt x="5861" y="2330"/>
                    <a:pt x="6238" y="1742"/>
                    <a:pt x="6293" y="1116"/>
                  </a:cubicBezTo>
                  <a:cubicBezTo>
                    <a:pt x="6316" y="883"/>
                    <a:pt x="6293" y="636"/>
                    <a:pt x="6178" y="434"/>
                  </a:cubicBezTo>
                  <a:cubicBezTo>
                    <a:pt x="6007" y="119"/>
                    <a:pt x="5756" y="0"/>
                    <a:pt x="548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algn="ctr"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74" name="Google Shape;215;p3">
              <a:extLst>
                <a:ext uri="{FF2B5EF4-FFF2-40B4-BE49-F238E27FC236}">
                  <a16:creationId xmlns:a16="http://schemas.microsoft.com/office/drawing/2014/main" id="{A30DB2A4-DF5E-4AA2-88FC-1B05710162CE}"/>
                </a:ext>
              </a:extLst>
            </p:cNvPr>
            <p:cNvSpPr>
              <a:spLocks/>
            </p:cNvSpPr>
            <p:nvPr/>
          </p:nvSpPr>
          <p:spPr bwMode="auto">
            <a:xfrm rot="-2401048">
              <a:off x="7614045" y="3132826"/>
              <a:ext cx="330404" cy="191602"/>
            </a:xfrm>
            <a:custGeom>
              <a:avLst/>
              <a:gdLst>
                <a:gd name="T0" fmla="*/ 2147483646 w 5732"/>
                <a:gd name="T1" fmla="*/ 2147483646 h 3324"/>
                <a:gd name="T2" fmla="*/ 2147483646 w 5732"/>
                <a:gd name="T3" fmla="*/ 2147483646 h 3324"/>
                <a:gd name="T4" fmla="*/ 2147483646 w 5732"/>
                <a:gd name="T5" fmla="*/ 2147483646 h 3324"/>
                <a:gd name="T6" fmla="*/ 2147483646 w 5732"/>
                <a:gd name="T7" fmla="*/ 2147483646 h 3324"/>
                <a:gd name="T8" fmla="*/ 2147483646 w 5732"/>
                <a:gd name="T9" fmla="*/ 2147483646 h 3324"/>
                <a:gd name="T10" fmla="*/ 2147483646 w 5732"/>
                <a:gd name="T11" fmla="*/ 2147483646 h 3324"/>
                <a:gd name="T12" fmla="*/ 2147483646 w 5732"/>
                <a:gd name="T13" fmla="*/ 2147483646 h 3324"/>
                <a:gd name="T14" fmla="*/ 2147483646 w 5732"/>
                <a:gd name="T15" fmla="*/ 2147483646 h 3324"/>
                <a:gd name="T16" fmla="*/ 2147483646 w 5732"/>
                <a:gd name="T17" fmla="*/ 2147483646 h 3324"/>
                <a:gd name="T18" fmla="*/ 2147483646 w 5732"/>
                <a:gd name="T19" fmla="*/ 2147483646 h 3324"/>
                <a:gd name="T20" fmla="*/ 2147483646 w 5732"/>
                <a:gd name="T21" fmla="*/ 2147483646 h 3324"/>
                <a:gd name="T22" fmla="*/ 2147483646 w 5732"/>
                <a:gd name="T23" fmla="*/ 2147483646 h 3324"/>
                <a:gd name="T24" fmla="*/ 2147483646 w 5732"/>
                <a:gd name="T25" fmla="*/ 2147483646 h 3324"/>
                <a:gd name="T26" fmla="*/ 2147483646 w 5732"/>
                <a:gd name="T27" fmla="*/ 2147483646 h 3324"/>
                <a:gd name="T28" fmla="*/ 2147483646 w 5732"/>
                <a:gd name="T29" fmla="*/ 2147483646 h 3324"/>
                <a:gd name="T30" fmla="*/ 2147483646 w 5732"/>
                <a:gd name="T31" fmla="*/ 0 h 3324"/>
                <a:gd name="T32" fmla="*/ 2147483646 w 5732"/>
                <a:gd name="T33" fmla="*/ 2147483646 h 3324"/>
                <a:gd name="T34" fmla="*/ 2147483646 w 5732"/>
                <a:gd name="T35" fmla="*/ 2147483646 h 3324"/>
                <a:gd name="T36" fmla="*/ 2147483646 w 5732"/>
                <a:gd name="T37" fmla="*/ 2147483646 h 3324"/>
                <a:gd name="T38" fmla="*/ 2147483646 w 5732"/>
                <a:gd name="T39" fmla="*/ 2147483646 h 3324"/>
                <a:gd name="T40" fmla="*/ 2147483646 w 5732"/>
                <a:gd name="T41" fmla="*/ 2147483646 h 3324"/>
                <a:gd name="T42" fmla="*/ 2147483646 w 5732"/>
                <a:gd name="T43" fmla="*/ 2147483646 h 3324"/>
                <a:gd name="T44" fmla="*/ 2147483646 w 5732"/>
                <a:gd name="T45" fmla="*/ 2147483646 h 3324"/>
                <a:gd name="T46" fmla="*/ 2147483646 w 5732"/>
                <a:gd name="T47" fmla="*/ 0 h 3324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5732" h="3324" extrusionOk="0">
                  <a:moveTo>
                    <a:pt x="1458" y="291"/>
                  </a:moveTo>
                  <a:cubicBezTo>
                    <a:pt x="2030" y="291"/>
                    <a:pt x="2534" y="879"/>
                    <a:pt x="2778" y="1349"/>
                  </a:cubicBezTo>
                  <a:cubicBezTo>
                    <a:pt x="2789" y="1372"/>
                    <a:pt x="2805" y="1385"/>
                    <a:pt x="2819" y="1389"/>
                  </a:cubicBezTo>
                  <a:cubicBezTo>
                    <a:pt x="2824" y="1391"/>
                    <a:pt x="2828" y="1392"/>
                    <a:pt x="2832" y="1392"/>
                  </a:cubicBezTo>
                  <a:cubicBezTo>
                    <a:pt x="2836" y="1392"/>
                    <a:pt x="2840" y="1391"/>
                    <a:pt x="2845" y="1389"/>
                  </a:cubicBezTo>
                  <a:cubicBezTo>
                    <a:pt x="2853" y="1389"/>
                    <a:pt x="2856" y="1385"/>
                    <a:pt x="2859" y="1385"/>
                  </a:cubicBezTo>
                  <a:lnTo>
                    <a:pt x="2862" y="1382"/>
                  </a:lnTo>
                  <a:cubicBezTo>
                    <a:pt x="3248" y="1156"/>
                    <a:pt x="3548" y="834"/>
                    <a:pt x="3971" y="663"/>
                  </a:cubicBezTo>
                  <a:cubicBezTo>
                    <a:pt x="4134" y="598"/>
                    <a:pt x="4301" y="558"/>
                    <a:pt x="4446" y="558"/>
                  </a:cubicBezTo>
                  <a:cubicBezTo>
                    <a:pt x="4748" y="558"/>
                    <a:pt x="4959" y="728"/>
                    <a:pt x="4863" y="1199"/>
                  </a:cubicBezTo>
                  <a:cubicBezTo>
                    <a:pt x="4751" y="1737"/>
                    <a:pt x="4258" y="2135"/>
                    <a:pt x="3819" y="2416"/>
                  </a:cubicBezTo>
                  <a:cubicBezTo>
                    <a:pt x="3413" y="2673"/>
                    <a:pt x="2940" y="2788"/>
                    <a:pt x="2531" y="3021"/>
                  </a:cubicBezTo>
                  <a:cubicBezTo>
                    <a:pt x="1926" y="2572"/>
                    <a:pt x="1234" y="2062"/>
                    <a:pt x="903" y="1375"/>
                  </a:cubicBezTo>
                  <a:cubicBezTo>
                    <a:pt x="707" y="973"/>
                    <a:pt x="781" y="409"/>
                    <a:pt x="1295" y="307"/>
                  </a:cubicBezTo>
                  <a:cubicBezTo>
                    <a:pt x="1350" y="296"/>
                    <a:pt x="1404" y="291"/>
                    <a:pt x="1458" y="291"/>
                  </a:cubicBezTo>
                  <a:close/>
                  <a:moveTo>
                    <a:pt x="1324" y="0"/>
                  </a:moveTo>
                  <a:cubicBezTo>
                    <a:pt x="991" y="0"/>
                    <a:pt x="690" y="144"/>
                    <a:pt x="521" y="497"/>
                  </a:cubicBezTo>
                  <a:cubicBezTo>
                    <a:pt x="0" y="1588"/>
                    <a:pt x="1680" y="2748"/>
                    <a:pt x="2390" y="3281"/>
                  </a:cubicBezTo>
                  <a:cubicBezTo>
                    <a:pt x="2429" y="3311"/>
                    <a:pt x="2473" y="3323"/>
                    <a:pt x="2514" y="3323"/>
                  </a:cubicBezTo>
                  <a:cubicBezTo>
                    <a:pt x="2554" y="3323"/>
                    <a:pt x="2592" y="3311"/>
                    <a:pt x="2622" y="3291"/>
                  </a:cubicBezTo>
                  <a:cubicBezTo>
                    <a:pt x="3711" y="3210"/>
                    <a:pt x="5732" y="1967"/>
                    <a:pt x="5218" y="683"/>
                  </a:cubicBezTo>
                  <a:cubicBezTo>
                    <a:pt x="5078" y="337"/>
                    <a:pt x="4787" y="200"/>
                    <a:pt x="4451" y="200"/>
                  </a:cubicBezTo>
                  <a:cubicBezTo>
                    <a:pt x="3853" y="200"/>
                    <a:pt x="3115" y="636"/>
                    <a:pt x="2853" y="1095"/>
                  </a:cubicBezTo>
                  <a:cubicBezTo>
                    <a:pt x="2685" y="510"/>
                    <a:pt x="1949" y="0"/>
                    <a:pt x="1324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grpSp>
          <p:nvGrpSpPr>
            <p:cNvPr id="75" name="Google Shape;216;p3">
              <a:extLst>
                <a:ext uri="{FF2B5EF4-FFF2-40B4-BE49-F238E27FC236}">
                  <a16:creationId xmlns:a16="http://schemas.microsoft.com/office/drawing/2014/main" id="{EC628A5C-F650-4F91-9AFC-B1D3DFDEF08F}"/>
                </a:ext>
              </a:extLst>
            </p:cNvPr>
            <p:cNvGrpSpPr>
              <a:grpSpLocks/>
            </p:cNvGrpSpPr>
            <p:nvPr/>
          </p:nvGrpSpPr>
          <p:grpSpPr bwMode="auto">
            <a:xfrm rot="-640298">
              <a:off x="7143312" y="799894"/>
              <a:ext cx="948154" cy="903796"/>
              <a:chOff x="984375" y="2346230"/>
              <a:chExt cx="468336" cy="446495"/>
            </a:xfrm>
          </p:grpSpPr>
          <p:sp>
            <p:nvSpPr>
              <p:cNvPr id="136" name="Google Shape;217;p3">
                <a:extLst>
                  <a:ext uri="{FF2B5EF4-FFF2-40B4-BE49-F238E27FC236}">
                    <a16:creationId xmlns:a16="http://schemas.microsoft.com/office/drawing/2014/main" id="{6A8F67DB-7B28-49D9-8F34-664DB9AABE20}"/>
                  </a:ext>
                </a:extLst>
              </p:cNvPr>
              <p:cNvSpPr/>
              <p:nvPr/>
            </p:nvSpPr>
            <p:spPr>
              <a:xfrm>
                <a:off x="1133997" y="2343114"/>
                <a:ext cx="311265" cy="368232"/>
              </a:xfrm>
              <a:custGeom>
                <a:avLst/>
                <a:gdLst/>
                <a:ahLst/>
                <a:cxnLst/>
                <a:rect l="l" t="t" r="r" b="b"/>
                <a:pathLst>
                  <a:path w="8024" h="9442" extrusionOk="0">
                    <a:moveTo>
                      <a:pt x="2655" y="2271"/>
                    </a:moveTo>
                    <a:cubicBezTo>
                      <a:pt x="3185" y="2271"/>
                      <a:pt x="3508" y="3208"/>
                      <a:pt x="3086" y="3691"/>
                    </a:cubicBezTo>
                    <a:cubicBezTo>
                      <a:pt x="2907" y="3895"/>
                      <a:pt x="2638" y="4014"/>
                      <a:pt x="2369" y="4014"/>
                    </a:cubicBezTo>
                    <a:cubicBezTo>
                      <a:pt x="2348" y="4014"/>
                      <a:pt x="2327" y="4013"/>
                      <a:pt x="2306" y="4012"/>
                    </a:cubicBezTo>
                    <a:cubicBezTo>
                      <a:pt x="2204" y="4005"/>
                      <a:pt x="2100" y="3978"/>
                      <a:pt x="2022" y="3914"/>
                    </a:cubicBezTo>
                    <a:cubicBezTo>
                      <a:pt x="1829" y="3765"/>
                      <a:pt x="1846" y="3474"/>
                      <a:pt x="1886" y="3238"/>
                    </a:cubicBezTo>
                    <a:cubicBezTo>
                      <a:pt x="1937" y="2964"/>
                      <a:pt x="2008" y="2677"/>
                      <a:pt x="2211" y="2484"/>
                    </a:cubicBezTo>
                    <a:cubicBezTo>
                      <a:pt x="2367" y="2334"/>
                      <a:pt x="2518" y="2271"/>
                      <a:pt x="2655" y="2271"/>
                    </a:cubicBezTo>
                    <a:close/>
                    <a:moveTo>
                      <a:pt x="4035" y="6913"/>
                    </a:moveTo>
                    <a:cubicBezTo>
                      <a:pt x="4604" y="6913"/>
                      <a:pt x="5210" y="7741"/>
                      <a:pt x="4695" y="8114"/>
                    </a:cubicBezTo>
                    <a:cubicBezTo>
                      <a:pt x="4582" y="8199"/>
                      <a:pt x="4435" y="8219"/>
                      <a:pt x="4293" y="8219"/>
                    </a:cubicBezTo>
                    <a:cubicBezTo>
                      <a:pt x="4281" y="8219"/>
                      <a:pt x="4270" y="8219"/>
                      <a:pt x="4259" y="8219"/>
                    </a:cubicBezTo>
                    <a:cubicBezTo>
                      <a:pt x="3951" y="8216"/>
                      <a:pt x="3606" y="8117"/>
                      <a:pt x="3468" y="7844"/>
                    </a:cubicBezTo>
                    <a:cubicBezTo>
                      <a:pt x="3390" y="7688"/>
                      <a:pt x="3397" y="7492"/>
                      <a:pt x="3471" y="7334"/>
                    </a:cubicBezTo>
                    <a:cubicBezTo>
                      <a:pt x="3613" y="7031"/>
                      <a:pt x="3821" y="6913"/>
                      <a:pt x="4035" y="6913"/>
                    </a:cubicBezTo>
                    <a:close/>
                    <a:moveTo>
                      <a:pt x="3373" y="0"/>
                    </a:moveTo>
                    <a:cubicBezTo>
                      <a:pt x="3358" y="0"/>
                      <a:pt x="3342" y="0"/>
                      <a:pt x="3326" y="1"/>
                    </a:cubicBezTo>
                    <a:cubicBezTo>
                      <a:pt x="1" y="38"/>
                      <a:pt x="18" y="4752"/>
                      <a:pt x="72" y="5918"/>
                    </a:cubicBezTo>
                    <a:cubicBezTo>
                      <a:pt x="498" y="6306"/>
                      <a:pt x="869" y="6773"/>
                      <a:pt x="1147" y="7161"/>
                    </a:cubicBezTo>
                    <a:cubicBezTo>
                      <a:pt x="1542" y="7715"/>
                      <a:pt x="1859" y="8354"/>
                      <a:pt x="2025" y="9017"/>
                    </a:cubicBezTo>
                    <a:cubicBezTo>
                      <a:pt x="2837" y="9279"/>
                      <a:pt x="3763" y="9442"/>
                      <a:pt x="4614" y="9442"/>
                    </a:cubicBezTo>
                    <a:cubicBezTo>
                      <a:pt x="5883" y="9442"/>
                      <a:pt x="6985" y="9079"/>
                      <a:pt x="7297" y="8138"/>
                    </a:cubicBezTo>
                    <a:cubicBezTo>
                      <a:pt x="8023" y="5948"/>
                      <a:pt x="4647" y="5154"/>
                      <a:pt x="4647" y="5154"/>
                    </a:cubicBezTo>
                    <a:cubicBezTo>
                      <a:pt x="4647" y="5154"/>
                      <a:pt x="7097" y="0"/>
                      <a:pt x="337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algn="ctr" eaLnBrk="1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/>
              </a:p>
            </p:txBody>
          </p:sp>
          <p:sp>
            <p:nvSpPr>
              <p:cNvPr id="137" name="Google Shape;218;p3">
                <a:extLst>
                  <a:ext uri="{FF2B5EF4-FFF2-40B4-BE49-F238E27FC236}">
                    <a16:creationId xmlns:a16="http://schemas.microsoft.com/office/drawing/2014/main" id="{06414D41-9226-4F1C-B9C2-39428F298E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11160" y="2434726"/>
                <a:ext cx="65495" cy="68029"/>
              </a:xfrm>
              <a:custGeom>
                <a:avLst/>
                <a:gdLst>
                  <a:gd name="T0" fmla="*/ 2147483646 w 1680"/>
                  <a:gd name="T1" fmla="*/ 2147483646 h 1745"/>
                  <a:gd name="T2" fmla="*/ 2147483646 w 1680"/>
                  <a:gd name="T3" fmla="*/ 2147483646 h 1745"/>
                  <a:gd name="T4" fmla="*/ 2147483646 w 1680"/>
                  <a:gd name="T5" fmla="*/ 2147483646 h 1745"/>
                  <a:gd name="T6" fmla="*/ 2147483646 w 1680"/>
                  <a:gd name="T7" fmla="*/ 2147483646 h 1745"/>
                  <a:gd name="T8" fmla="*/ 2147483646 w 1680"/>
                  <a:gd name="T9" fmla="*/ 2147483646 h 1745"/>
                  <a:gd name="T10" fmla="*/ 2147483646 w 1680"/>
                  <a:gd name="T11" fmla="*/ 2147483646 h 1745"/>
                  <a:gd name="T12" fmla="*/ 2147483646 w 1680"/>
                  <a:gd name="T13" fmla="*/ 2147483646 h 1745"/>
                  <a:gd name="T14" fmla="*/ 2147483646 w 1680"/>
                  <a:gd name="T15" fmla="*/ 2147483646 h 174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680" h="1745" extrusionOk="0">
                    <a:moveTo>
                      <a:pt x="827" y="1"/>
                    </a:moveTo>
                    <a:cubicBezTo>
                      <a:pt x="690" y="1"/>
                      <a:pt x="539" y="64"/>
                      <a:pt x="383" y="214"/>
                    </a:cubicBezTo>
                    <a:cubicBezTo>
                      <a:pt x="180" y="407"/>
                      <a:pt x="109" y="694"/>
                      <a:pt x="58" y="968"/>
                    </a:cubicBezTo>
                    <a:cubicBezTo>
                      <a:pt x="18" y="1204"/>
                      <a:pt x="1" y="1495"/>
                      <a:pt x="194" y="1644"/>
                    </a:cubicBezTo>
                    <a:cubicBezTo>
                      <a:pt x="272" y="1708"/>
                      <a:pt x="376" y="1735"/>
                      <a:pt x="478" y="1742"/>
                    </a:cubicBezTo>
                    <a:cubicBezTo>
                      <a:pt x="499" y="1743"/>
                      <a:pt x="520" y="1744"/>
                      <a:pt x="541" y="1744"/>
                    </a:cubicBezTo>
                    <a:cubicBezTo>
                      <a:pt x="810" y="1744"/>
                      <a:pt x="1079" y="1625"/>
                      <a:pt x="1258" y="1421"/>
                    </a:cubicBezTo>
                    <a:cubicBezTo>
                      <a:pt x="1680" y="938"/>
                      <a:pt x="1357" y="1"/>
                      <a:pt x="827" y="1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138" name="Google Shape;219;p3">
                <a:extLst>
                  <a:ext uri="{FF2B5EF4-FFF2-40B4-BE49-F238E27FC236}">
                    <a16:creationId xmlns:a16="http://schemas.microsoft.com/office/drawing/2014/main" id="{C66163D9-CD69-48F6-A8C6-FC95BB2DA8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72016" y="2615733"/>
                <a:ext cx="71031" cy="50953"/>
              </a:xfrm>
              <a:custGeom>
                <a:avLst/>
                <a:gdLst>
                  <a:gd name="T0" fmla="*/ 2147483646 w 1822"/>
                  <a:gd name="T1" fmla="*/ 0 h 1307"/>
                  <a:gd name="T2" fmla="*/ 2147483646 w 1822"/>
                  <a:gd name="T3" fmla="*/ 2147483646 h 1307"/>
                  <a:gd name="T4" fmla="*/ 2147483646 w 1822"/>
                  <a:gd name="T5" fmla="*/ 2147483646 h 1307"/>
                  <a:gd name="T6" fmla="*/ 2147483646 w 1822"/>
                  <a:gd name="T7" fmla="*/ 2147483646 h 1307"/>
                  <a:gd name="T8" fmla="*/ 2147483646 w 1822"/>
                  <a:gd name="T9" fmla="*/ 2147483646 h 1307"/>
                  <a:gd name="T10" fmla="*/ 2147483646 w 1822"/>
                  <a:gd name="T11" fmla="*/ 2147483646 h 1307"/>
                  <a:gd name="T12" fmla="*/ 2147483646 w 1822"/>
                  <a:gd name="T13" fmla="*/ 0 h 130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822" h="1307" extrusionOk="0">
                    <a:moveTo>
                      <a:pt x="646" y="0"/>
                    </a:moveTo>
                    <a:cubicBezTo>
                      <a:pt x="432" y="0"/>
                      <a:pt x="224" y="118"/>
                      <a:pt x="82" y="421"/>
                    </a:cubicBezTo>
                    <a:cubicBezTo>
                      <a:pt x="8" y="579"/>
                      <a:pt x="1" y="775"/>
                      <a:pt x="79" y="931"/>
                    </a:cubicBezTo>
                    <a:cubicBezTo>
                      <a:pt x="217" y="1204"/>
                      <a:pt x="562" y="1303"/>
                      <a:pt x="870" y="1306"/>
                    </a:cubicBezTo>
                    <a:cubicBezTo>
                      <a:pt x="881" y="1306"/>
                      <a:pt x="892" y="1306"/>
                      <a:pt x="904" y="1306"/>
                    </a:cubicBezTo>
                    <a:cubicBezTo>
                      <a:pt x="1046" y="1306"/>
                      <a:pt x="1193" y="1286"/>
                      <a:pt x="1306" y="1201"/>
                    </a:cubicBezTo>
                    <a:cubicBezTo>
                      <a:pt x="1821" y="828"/>
                      <a:pt x="1215" y="0"/>
                      <a:pt x="646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139" name="Google Shape;220;p3">
                <a:extLst>
                  <a:ext uri="{FF2B5EF4-FFF2-40B4-BE49-F238E27FC236}">
                    <a16:creationId xmlns:a16="http://schemas.microsoft.com/office/drawing/2014/main" id="{35544684-6B1B-4F66-BC09-22A59C88B7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84375" y="2470319"/>
                <a:ext cx="249543" cy="322406"/>
              </a:xfrm>
              <a:custGeom>
                <a:avLst/>
                <a:gdLst>
                  <a:gd name="T0" fmla="*/ 2147483646 w 6401"/>
                  <a:gd name="T1" fmla="*/ 0 h 8270"/>
                  <a:gd name="T2" fmla="*/ 2147483646 w 6401"/>
                  <a:gd name="T3" fmla="*/ 2147483646 h 8270"/>
                  <a:gd name="T4" fmla="*/ 2147483646 w 6401"/>
                  <a:gd name="T5" fmla="*/ 2147483646 h 8270"/>
                  <a:gd name="T6" fmla="*/ 2147483646 w 6401"/>
                  <a:gd name="T7" fmla="*/ 2147483646 h 8270"/>
                  <a:gd name="T8" fmla="*/ 2147483646 w 6401"/>
                  <a:gd name="T9" fmla="*/ 2147483646 h 8270"/>
                  <a:gd name="T10" fmla="*/ 2147483646 w 6401"/>
                  <a:gd name="T11" fmla="*/ 2147483646 h 8270"/>
                  <a:gd name="T12" fmla="*/ 2147483646 w 6401"/>
                  <a:gd name="T13" fmla="*/ 2147483646 h 8270"/>
                  <a:gd name="T14" fmla="*/ 2147483646 w 6401"/>
                  <a:gd name="T15" fmla="*/ 2147483646 h 8270"/>
                  <a:gd name="T16" fmla="*/ 2147483646 w 6401"/>
                  <a:gd name="T17" fmla="*/ 2147483646 h 8270"/>
                  <a:gd name="T18" fmla="*/ 2147483646 w 6401"/>
                  <a:gd name="T19" fmla="*/ 2147483646 h 8270"/>
                  <a:gd name="T20" fmla="*/ 2147483646 w 6401"/>
                  <a:gd name="T21" fmla="*/ 2147483646 h 8270"/>
                  <a:gd name="T22" fmla="*/ 2147483646 w 6401"/>
                  <a:gd name="T23" fmla="*/ 2147483646 h 8270"/>
                  <a:gd name="T24" fmla="*/ 2147483646 w 6401"/>
                  <a:gd name="T25" fmla="*/ 2147483646 h 8270"/>
                  <a:gd name="T26" fmla="*/ 2147483646 w 6401"/>
                  <a:gd name="T27" fmla="*/ 2147483646 h 8270"/>
                  <a:gd name="T28" fmla="*/ 2147483646 w 6401"/>
                  <a:gd name="T29" fmla="*/ 2147483646 h 8270"/>
                  <a:gd name="T30" fmla="*/ 2147483646 w 6401"/>
                  <a:gd name="T31" fmla="*/ 2147483646 h 8270"/>
                  <a:gd name="T32" fmla="*/ 2147483646 w 6401"/>
                  <a:gd name="T33" fmla="*/ 2147483646 h 8270"/>
                  <a:gd name="T34" fmla="*/ 2147483646 w 6401"/>
                  <a:gd name="T35" fmla="*/ 2147483646 h 8270"/>
                  <a:gd name="T36" fmla="*/ 2147483646 w 6401"/>
                  <a:gd name="T37" fmla="*/ 2147483646 h 8270"/>
                  <a:gd name="T38" fmla="*/ 2147483646 w 6401"/>
                  <a:gd name="T39" fmla="*/ 2147483646 h 8270"/>
                  <a:gd name="T40" fmla="*/ 2147483646 w 6401"/>
                  <a:gd name="T41" fmla="*/ 2147483646 h 8270"/>
                  <a:gd name="T42" fmla="*/ 2147483646 w 6401"/>
                  <a:gd name="T43" fmla="*/ 2147483646 h 8270"/>
                  <a:gd name="T44" fmla="*/ 2147483646 w 6401"/>
                  <a:gd name="T45" fmla="*/ 2147483646 h 8270"/>
                  <a:gd name="T46" fmla="*/ 2147483646 w 6401"/>
                  <a:gd name="T47" fmla="*/ 2147483646 h 8270"/>
                  <a:gd name="T48" fmla="*/ 2147483646 w 6401"/>
                  <a:gd name="T49" fmla="*/ 2147483646 h 8270"/>
                  <a:gd name="T50" fmla="*/ 2147483646 w 6401"/>
                  <a:gd name="T51" fmla="*/ 0 h 827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6401" h="8270" extrusionOk="0">
                    <a:moveTo>
                      <a:pt x="1000" y="0"/>
                    </a:moveTo>
                    <a:cubicBezTo>
                      <a:pt x="974" y="0"/>
                      <a:pt x="947" y="2"/>
                      <a:pt x="920" y="4"/>
                    </a:cubicBezTo>
                    <a:cubicBezTo>
                      <a:pt x="58" y="82"/>
                      <a:pt x="1" y="1457"/>
                      <a:pt x="789" y="1457"/>
                    </a:cubicBezTo>
                    <a:cubicBezTo>
                      <a:pt x="851" y="1457"/>
                      <a:pt x="918" y="1448"/>
                      <a:pt x="990" y="1430"/>
                    </a:cubicBezTo>
                    <a:cubicBezTo>
                      <a:pt x="1031" y="1420"/>
                      <a:pt x="1024" y="1319"/>
                      <a:pt x="981" y="1319"/>
                    </a:cubicBezTo>
                    <a:cubicBezTo>
                      <a:pt x="976" y="1319"/>
                      <a:pt x="971" y="1319"/>
                      <a:pt x="966" y="1319"/>
                    </a:cubicBezTo>
                    <a:cubicBezTo>
                      <a:pt x="97" y="1319"/>
                      <a:pt x="395" y="232"/>
                      <a:pt x="1059" y="232"/>
                    </a:cubicBezTo>
                    <a:cubicBezTo>
                      <a:pt x="1131" y="232"/>
                      <a:pt x="1208" y="245"/>
                      <a:pt x="1288" y="274"/>
                    </a:cubicBezTo>
                    <a:cubicBezTo>
                      <a:pt x="1687" y="420"/>
                      <a:pt x="1869" y="913"/>
                      <a:pt x="1954" y="1288"/>
                    </a:cubicBezTo>
                    <a:cubicBezTo>
                      <a:pt x="1998" y="1491"/>
                      <a:pt x="2021" y="1701"/>
                      <a:pt x="2011" y="1907"/>
                    </a:cubicBezTo>
                    <a:cubicBezTo>
                      <a:pt x="2011" y="1991"/>
                      <a:pt x="1994" y="2072"/>
                      <a:pt x="1987" y="2157"/>
                    </a:cubicBezTo>
                    <a:cubicBezTo>
                      <a:pt x="1842" y="2316"/>
                      <a:pt x="1792" y="2542"/>
                      <a:pt x="1910" y="2796"/>
                    </a:cubicBezTo>
                    <a:cubicBezTo>
                      <a:pt x="2129" y="3272"/>
                      <a:pt x="2545" y="3482"/>
                      <a:pt x="2934" y="3809"/>
                    </a:cubicBezTo>
                    <a:cubicBezTo>
                      <a:pt x="3309" y="4123"/>
                      <a:pt x="3643" y="4479"/>
                      <a:pt x="3958" y="4853"/>
                    </a:cubicBezTo>
                    <a:cubicBezTo>
                      <a:pt x="4749" y="5800"/>
                      <a:pt x="5762" y="7063"/>
                      <a:pt x="6131" y="8236"/>
                    </a:cubicBezTo>
                    <a:cubicBezTo>
                      <a:pt x="6138" y="8260"/>
                      <a:pt x="6149" y="8269"/>
                      <a:pt x="6160" y="8269"/>
                    </a:cubicBezTo>
                    <a:cubicBezTo>
                      <a:pt x="6192" y="8269"/>
                      <a:pt x="6229" y="8194"/>
                      <a:pt x="6229" y="8161"/>
                    </a:cubicBezTo>
                    <a:cubicBezTo>
                      <a:pt x="6188" y="7350"/>
                      <a:pt x="6401" y="6668"/>
                      <a:pt x="6201" y="5854"/>
                    </a:cubicBezTo>
                    <a:cubicBezTo>
                      <a:pt x="6201" y="5847"/>
                      <a:pt x="6198" y="5840"/>
                      <a:pt x="6198" y="5834"/>
                    </a:cubicBezTo>
                    <a:cubicBezTo>
                      <a:pt x="6032" y="5171"/>
                      <a:pt x="5715" y="4532"/>
                      <a:pt x="5320" y="3978"/>
                    </a:cubicBezTo>
                    <a:cubicBezTo>
                      <a:pt x="5042" y="3590"/>
                      <a:pt x="4671" y="3123"/>
                      <a:pt x="4245" y="2735"/>
                    </a:cubicBezTo>
                    <a:cubicBezTo>
                      <a:pt x="3751" y="2286"/>
                      <a:pt x="3183" y="1934"/>
                      <a:pt x="2595" y="1917"/>
                    </a:cubicBezTo>
                    <a:cubicBezTo>
                      <a:pt x="2587" y="1916"/>
                      <a:pt x="2579" y="1916"/>
                      <a:pt x="2571" y="1916"/>
                    </a:cubicBezTo>
                    <a:cubicBezTo>
                      <a:pt x="2462" y="1916"/>
                      <a:pt x="2359" y="1936"/>
                      <a:pt x="2264" y="1971"/>
                    </a:cubicBezTo>
                    <a:cubicBezTo>
                      <a:pt x="2268" y="1582"/>
                      <a:pt x="2116" y="1089"/>
                      <a:pt x="2032" y="879"/>
                    </a:cubicBezTo>
                    <a:cubicBezTo>
                      <a:pt x="1854" y="443"/>
                      <a:pt x="1504" y="0"/>
                      <a:pt x="100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</p:grpSp>
        <p:grpSp>
          <p:nvGrpSpPr>
            <p:cNvPr id="76" name="Google Shape;221;p3">
              <a:extLst>
                <a:ext uri="{FF2B5EF4-FFF2-40B4-BE49-F238E27FC236}">
                  <a16:creationId xmlns:a16="http://schemas.microsoft.com/office/drawing/2014/main" id="{D17520E0-2D85-49C2-803E-BC0D048802F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571778" y="3329054"/>
              <a:ext cx="1156401" cy="1545073"/>
              <a:chOff x="1517975" y="4132611"/>
              <a:chExt cx="698732" cy="933635"/>
            </a:xfrm>
          </p:grpSpPr>
          <p:sp>
            <p:nvSpPr>
              <p:cNvPr id="129" name="Google Shape;222;p3">
                <a:extLst>
                  <a:ext uri="{FF2B5EF4-FFF2-40B4-BE49-F238E27FC236}">
                    <a16:creationId xmlns:a16="http://schemas.microsoft.com/office/drawing/2014/main" id="{B8CE257F-2566-4BBA-BA46-214ECFB2B038}"/>
                  </a:ext>
                </a:extLst>
              </p:cNvPr>
              <p:cNvSpPr/>
              <p:nvPr/>
            </p:nvSpPr>
            <p:spPr>
              <a:xfrm>
                <a:off x="1597612" y="4490239"/>
                <a:ext cx="138110" cy="138143"/>
              </a:xfrm>
              <a:custGeom>
                <a:avLst/>
                <a:gdLst/>
                <a:ahLst/>
                <a:cxnLst/>
                <a:rect l="l" t="t" r="r" b="b"/>
                <a:pathLst>
                  <a:path w="2859" h="2863" extrusionOk="0">
                    <a:moveTo>
                      <a:pt x="1429" y="0"/>
                    </a:moveTo>
                    <a:cubicBezTo>
                      <a:pt x="638" y="0"/>
                      <a:pt x="0" y="642"/>
                      <a:pt x="0" y="1429"/>
                    </a:cubicBezTo>
                    <a:cubicBezTo>
                      <a:pt x="0" y="2220"/>
                      <a:pt x="638" y="2862"/>
                      <a:pt x="1429" y="2862"/>
                    </a:cubicBezTo>
                    <a:cubicBezTo>
                      <a:pt x="2220" y="2862"/>
                      <a:pt x="2859" y="2220"/>
                      <a:pt x="2859" y="1429"/>
                    </a:cubicBezTo>
                    <a:cubicBezTo>
                      <a:pt x="2859" y="642"/>
                      <a:pt x="2220" y="0"/>
                      <a:pt x="142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algn="ctr" eaLnBrk="1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/>
              </a:p>
            </p:txBody>
          </p:sp>
          <p:sp>
            <p:nvSpPr>
              <p:cNvPr id="130" name="Google Shape;223;p3">
                <a:extLst>
                  <a:ext uri="{FF2B5EF4-FFF2-40B4-BE49-F238E27FC236}">
                    <a16:creationId xmlns:a16="http://schemas.microsoft.com/office/drawing/2014/main" id="{43EA0040-1E6A-4A35-A5BF-C5D235EFFF92}"/>
                  </a:ext>
                </a:extLst>
              </p:cNvPr>
              <p:cNvSpPr/>
              <p:nvPr/>
            </p:nvSpPr>
            <p:spPr>
              <a:xfrm>
                <a:off x="1932337" y="4188769"/>
                <a:ext cx="106460" cy="106486"/>
              </a:xfrm>
              <a:custGeom>
                <a:avLst/>
                <a:gdLst/>
                <a:ahLst/>
                <a:cxnLst/>
                <a:rect l="l" t="t" r="r" b="b"/>
                <a:pathLst>
                  <a:path w="2215" h="2214" extrusionOk="0">
                    <a:moveTo>
                      <a:pt x="1106" y="0"/>
                    </a:moveTo>
                    <a:cubicBezTo>
                      <a:pt x="495" y="0"/>
                      <a:pt x="1" y="494"/>
                      <a:pt x="1" y="1106"/>
                    </a:cubicBezTo>
                    <a:cubicBezTo>
                      <a:pt x="1" y="1717"/>
                      <a:pt x="495" y="2214"/>
                      <a:pt x="1106" y="2214"/>
                    </a:cubicBezTo>
                    <a:cubicBezTo>
                      <a:pt x="1718" y="2214"/>
                      <a:pt x="2214" y="1717"/>
                      <a:pt x="2214" y="1106"/>
                    </a:cubicBezTo>
                    <a:cubicBezTo>
                      <a:pt x="2214" y="494"/>
                      <a:pt x="1718" y="0"/>
                      <a:pt x="110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algn="ctr" eaLnBrk="1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/>
              </a:p>
            </p:txBody>
          </p:sp>
          <p:sp>
            <p:nvSpPr>
              <p:cNvPr id="131" name="Google Shape;224;p3">
                <a:extLst>
                  <a:ext uri="{FF2B5EF4-FFF2-40B4-BE49-F238E27FC236}">
                    <a16:creationId xmlns:a16="http://schemas.microsoft.com/office/drawing/2014/main" id="{571F7A89-D533-4073-B82D-3B040CF895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39335" y="4751068"/>
                <a:ext cx="151250" cy="63885"/>
              </a:xfrm>
              <a:custGeom>
                <a:avLst/>
                <a:gdLst>
                  <a:gd name="T0" fmla="*/ 2147483646 w 3137"/>
                  <a:gd name="T1" fmla="*/ 0 h 1325"/>
                  <a:gd name="T2" fmla="*/ 2147483646 w 3137"/>
                  <a:gd name="T3" fmla="*/ 2147483646 h 1325"/>
                  <a:gd name="T4" fmla="*/ 2147483646 w 3137"/>
                  <a:gd name="T5" fmla="*/ 2147483646 h 1325"/>
                  <a:gd name="T6" fmla="*/ 2147483646 w 3137"/>
                  <a:gd name="T7" fmla="*/ 2147483646 h 1325"/>
                  <a:gd name="T8" fmla="*/ 2147483646 w 3137"/>
                  <a:gd name="T9" fmla="*/ 2147483646 h 1325"/>
                  <a:gd name="T10" fmla="*/ 2147483646 w 3137"/>
                  <a:gd name="T11" fmla="*/ 0 h 132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3137" h="1325" extrusionOk="0">
                    <a:moveTo>
                      <a:pt x="1252" y="0"/>
                    </a:moveTo>
                    <a:cubicBezTo>
                      <a:pt x="1197" y="0"/>
                      <a:pt x="1141" y="4"/>
                      <a:pt x="1085" y="11"/>
                    </a:cubicBezTo>
                    <a:cubicBezTo>
                      <a:pt x="1" y="156"/>
                      <a:pt x="400" y="992"/>
                      <a:pt x="1524" y="1228"/>
                    </a:cubicBezTo>
                    <a:cubicBezTo>
                      <a:pt x="1869" y="1299"/>
                      <a:pt x="2154" y="1324"/>
                      <a:pt x="2383" y="1324"/>
                    </a:cubicBezTo>
                    <a:cubicBezTo>
                      <a:pt x="2901" y="1324"/>
                      <a:pt x="3137" y="1198"/>
                      <a:pt x="3137" y="1198"/>
                    </a:cubicBezTo>
                    <a:cubicBezTo>
                      <a:pt x="3137" y="1198"/>
                      <a:pt x="2267" y="0"/>
                      <a:pt x="125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132" name="Google Shape;225;p3">
                <a:extLst>
                  <a:ext uri="{FF2B5EF4-FFF2-40B4-BE49-F238E27FC236}">
                    <a16:creationId xmlns:a16="http://schemas.microsoft.com/office/drawing/2014/main" id="{7B124B99-770F-45EA-B7BA-BE33F8EAA0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29882" y="4540367"/>
                <a:ext cx="125455" cy="87848"/>
              </a:xfrm>
              <a:custGeom>
                <a:avLst/>
                <a:gdLst>
                  <a:gd name="T0" fmla="*/ 2147483646 w 2602"/>
                  <a:gd name="T1" fmla="*/ 2147483646 h 1822"/>
                  <a:gd name="T2" fmla="*/ 2147483646 w 2602"/>
                  <a:gd name="T3" fmla="*/ 2147483646 h 1822"/>
                  <a:gd name="T4" fmla="*/ 2147483646 w 2602"/>
                  <a:gd name="T5" fmla="*/ 2147483646 h 1822"/>
                  <a:gd name="T6" fmla="*/ 2147483646 w 2602"/>
                  <a:gd name="T7" fmla="*/ 2147483646 h 1822"/>
                  <a:gd name="T8" fmla="*/ 2147483646 w 2602"/>
                  <a:gd name="T9" fmla="*/ 2147483646 h 1822"/>
                  <a:gd name="T10" fmla="*/ 2147483646 w 2602"/>
                  <a:gd name="T11" fmla="*/ 2147483646 h 182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602" h="1822" extrusionOk="0">
                    <a:moveTo>
                      <a:pt x="755" y="1"/>
                    </a:moveTo>
                    <a:cubicBezTo>
                      <a:pt x="0" y="1"/>
                      <a:pt x="177" y="798"/>
                      <a:pt x="1068" y="1323"/>
                    </a:cubicBezTo>
                    <a:cubicBezTo>
                      <a:pt x="1820" y="1769"/>
                      <a:pt x="2317" y="1822"/>
                      <a:pt x="2511" y="1822"/>
                    </a:cubicBezTo>
                    <a:cubicBezTo>
                      <a:pt x="2571" y="1822"/>
                      <a:pt x="2601" y="1817"/>
                      <a:pt x="2601" y="1817"/>
                    </a:cubicBezTo>
                    <a:cubicBezTo>
                      <a:pt x="2601" y="1817"/>
                      <a:pt x="2119" y="242"/>
                      <a:pt x="1044" y="32"/>
                    </a:cubicBezTo>
                    <a:cubicBezTo>
                      <a:pt x="936" y="11"/>
                      <a:pt x="840" y="1"/>
                      <a:pt x="75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133" name="Google Shape;226;p3">
                <a:extLst>
                  <a:ext uri="{FF2B5EF4-FFF2-40B4-BE49-F238E27FC236}">
                    <a16:creationId xmlns:a16="http://schemas.microsoft.com/office/drawing/2014/main" id="{A96C2DC0-F7A3-4920-A7BC-ED934AC1DE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42853" y="4814857"/>
                <a:ext cx="125841" cy="87462"/>
              </a:xfrm>
              <a:custGeom>
                <a:avLst/>
                <a:gdLst>
                  <a:gd name="T0" fmla="*/ 2147483646 w 2610"/>
                  <a:gd name="T1" fmla="*/ 0 h 1814"/>
                  <a:gd name="T2" fmla="*/ 2147483646 w 2610"/>
                  <a:gd name="T3" fmla="*/ 2147483646 h 1814"/>
                  <a:gd name="T4" fmla="*/ 0 w 2610"/>
                  <a:gd name="T5" fmla="*/ 2147483646 h 1814"/>
                  <a:gd name="T6" fmla="*/ 2147483646 w 2610"/>
                  <a:gd name="T7" fmla="*/ 2147483646 h 1814"/>
                  <a:gd name="T8" fmla="*/ 2147483646 w 2610"/>
                  <a:gd name="T9" fmla="*/ 2147483646 h 1814"/>
                  <a:gd name="T10" fmla="*/ 2147483646 w 2610"/>
                  <a:gd name="T11" fmla="*/ 0 h 18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610" h="1814" extrusionOk="0">
                    <a:moveTo>
                      <a:pt x="1846" y="0"/>
                    </a:moveTo>
                    <a:cubicBezTo>
                      <a:pt x="1763" y="0"/>
                      <a:pt x="1670" y="10"/>
                      <a:pt x="1565" y="30"/>
                    </a:cubicBezTo>
                    <a:cubicBezTo>
                      <a:pt x="490" y="236"/>
                      <a:pt x="0" y="1807"/>
                      <a:pt x="0" y="1807"/>
                    </a:cubicBezTo>
                    <a:cubicBezTo>
                      <a:pt x="0" y="1807"/>
                      <a:pt x="34" y="1813"/>
                      <a:pt x="99" y="1813"/>
                    </a:cubicBezTo>
                    <a:cubicBezTo>
                      <a:pt x="297" y="1813"/>
                      <a:pt x="791" y="1759"/>
                      <a:pt x="1535" y="1324"/>
                    </a:cubicBezTo>
                    <a:cubicBezTo>
                      <a:pt x="2431" y="800"/>
                      <a:pt x="2609" y="0"/>
                      <a:pt x="184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134" name="Google Shape;227;p3">
                <a:extLst>
                  <a:ext uri="{FF2B5EF4-FFF2-40B4-BE49-F238E27FC236}">
                    <a16:creationId xmlns:a16="http://schemas.microsoft.com/office/drawing/2014/main" id="{B32DFF0F-FD65-43BD-A354-B8A08A4DF4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83641" y="4683036"/>
                <a:ext cx="125841" cy="87462"/>
              </a:xfrm>
              <a:custGeom>
                <a:avLst/>
                <a:gdLst>
                  <a:gd name="T0" fmla="*/ 2147483646 w 2610"/>
                  <a:gd name="T1" fmla="*/ 2147483646 h 1814"/>
                  <a:gd name="T2" fmla="*/ 2147483646 w 2610"/>
                  <a:gd name="T3" fmla="*/ 2147483646 h 1814"/>
                  <a:gd name="T4" fmla="*/ 0 w 2610"/>
                  <a:gd name="T5" fmla="*/ 2147483646 h 1814"/>
                  <a:gd name="T6" fmla="*/ 2147483646 w 2610"/>
                  <a:gd name="T7" fmla="*/ 2147483646 h 1814"/>
                  <a:gd name="T8" fmla="*/ 2147483646 w 2610"/>
                  <a:gd name="T9" fmla="*/ 2147483646 h 1814"/>
                  <a:gd name="T10" fmla="*/ 2147483646 w 2610"/>
                  <a:gd name="T11" fmla="*/ 2147483646 h 18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610" h="1814" extrusionOk="0">
                    <a:moveTo>
                      <a:pt x="1849" y="1"/>
                    </a:moveTo>
                    <a:cubicBezTo>
                      <a:pt x="1766" y="1"/>
                      <a:pt x="1671" y="10"/>
                      <a:pt x="1566" y="30"/>
                    </a:cubicBezTo>
                    <a:cubicBezTo>
                      <a:pt x="491" y="236"/>
                      <a:pt x="0" y="1807"/>
                      <a:pt x="0" y="1807"/>
                    </a:cubicBezTo>
                    <a:cubicBezTo>
                      <a:pt x="0" y="1807"/>
                      <a:pt x="34" y="1813"/>
                      <a:pt x="98" y="1813"/>
                    </a:cubicBezTo>
                    <a:cubicBezTo>
                      <a:pt x="296" y="1813"/>
                      <a:pt x="791" y="1759"/>
                      <a:pt x="1535" y="1321"/>
                    </a:cubicBezTo>
                    <a:cubicBezTo>
                      <a:pt x="2431" y="797"/>
                      <a:pt x="2610" y="1"/>
                      <a:pt x="184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135" name="Google Shape;228;p3">
                <a:extLst>
                  <a:ext uri="{FF2B5EF4-FFF2-40B4-BE49-F238E27FC236}">
                    <a16:creationId xmlns:a16="http://schemas.microsoft.com/office/drawing/2014/main" id="{5A69C3A6-F09A-4AE3-8CED-D3D80143D3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7975" y="4132611"/>
                <a:ext cx="698732" cy="933635"/>
              </a:xfrm>
              <a:custGeom>
                <a:avLst/>
                <a:gdLst>
                  <a:gd name="T0" fmla="*/ 2147483646 w 14492"/>
                  <a:gd name="T1" fmla="*/ 0 h 19364"/>
                  <a:gd name="T2" fmla="*/ 2147483646 w 14492"/>
                  <a:gd name="T3" fmla="*/ 2147483646 h 19364"/>
                  <a:gd name="T4" fmla="*/ 2147483646 w 14492"/>
                  <a:gd name="T5" fmla="*/ 2147483646 h 19364"/>
                  <a:gd name="T6" fmla="*/ 2147483646 w 14492"/>
                  <a:gd name="T7" fmla="*/ 2147483646 h 19364"/>
                  <a:gd name="T8" fmla="*/ 2147483646 w 14492"/>
                  <a:gd name="T9" fmla="*/ 2147483646 h 19364"/>
                  <a:gd name="T10" fmla="*/ 2147483646 w 14492"/>
                  <a:gd name="T11" fmla="*/ 2147483646 h 19364"/>
                  <a:gd name="T12" fmla="*/ 2147483646 w 14492"/>
                  <a:gd name="T13" fmla="*/ 2147483646 h 19364"/>
                  <a:gd name="T14" fmla="*/ 2147483646 w 14492"/>
                  <a:gd name="T15" fmla="*/ 2147483646 h 19364"/>
                  <a:gd name="T16" fmla="*/ 2147483646 w 14492"/>
                  <a:gd name="T17" fmla="*/ 2147483646 h 19364"/>
                  <a:gd name="T18" fmla="*/ 2147483646 w 14492"/>
                  <a:gd name="T19" fmla="*/ 2147483646 h 19364"/>
                  <a:gd name="T20" fmla="*/ 2147483646 w 14492"/>
                  <a:gd name="T21" fmla="*/ 2147483646 h 19364"/>
                  <a:gd name="T22" fmla="*/ 2147483646 w 14492"/>
                  <a:gd name="T23" fmla="*/ 2147483646 h 19364"/>
                  <a:gd name="T24" fmla="*/ 2147483646 w 14492"/>
                  <a:gd name="T25" fmla="*/ 2147483646 h 19364"/>
                  <a:gd name="T26" fmla="*/ 2147483646 w 14492"/>
                  <a:gd name="T27" fmla="*/ 2147483646 h 19364"/>
                  <a:gd name="T28" fmla="*/ 2147483646 w 14492"/>
                  <a:gd name="T29" fmla="*/ 2147483646 h 19364"/>
                  <a:gd name="T30" fmla="*/ 2147483646 w 14492"/>
                  <a:gd name="T31" fmla="*/ 2147483646 h 19364"/>
                  <a:gd name="T32" fmla="*/ 2147483646 w 14492"/>
                  <a:gd name="T33" fmla="*/ 2147483646 h 19364"/>
                  <a:gd name="T34" fmla="*/ 2147483646 w 14492"/>
                  <a:gd name="T35" fmla="*/ 2147483646 h 19364"/>
                  <a:gd name="T36" fmla="*/ 2147483646 w 14492"/>
                  <a:gd name="T37" fmla="*/ 2147483646 h 19364"/>
                  <a:gd name="T38" fmla="*/ 2147483646 w 14492"/>
                  <a:gd name="T39" fmla="*/ 2147483646 h 19364"/>
                  <a:gd name="T40" fmla="*/ 2147483646 w 14492"/>
                  <a:gd name="T41" fmla="*/ 2147483646 h 19364"/>
                  <a:gd name="T42" fmla="*/ 2147483646 w 14492"/>
                  <a:gd name="T43" fmla="*/ 2147483646 h 19364"/>
                  <a:gd name="T44" fmla="*/ 2147483646 w 14492"/>
                  <a:gd name="T45" fmla="*/ 2147483646 h 19364"/>
                  <a:gd name="T46" fmla="*/ 2147483646 w 14492"/>
                  <a:gd name="T47" fmla="*/ 2147483646 h 19364"/>
                  <a:gd name="T48" fmla="*/ 2147483646 w 14492"/>
                  <a:gd name="T49" fmla="*/ 2147483646 h 19364"/>
                  <a:gd name="T50" fmla="*/ 2147483646 w 14492"/>
                  <a:gd name="T51" fmla="*/ 2147483646 h 19364"/>
                  <a:gd name="T52" fmla="*/ 2147483646 w 14492"/>
                  <a:gd name="T53" fmla="*/ 2147483646 h 19364"/>
                  <a:gd name="T54" fmla="*/ 2147483646 w 14492"/>
                  <a:gd name="T55" fmla="*/ 2147483646 h 19364"/>
                  <a:gd name="T56" fmla="*/ 2147483646 w 14492"/>
                  <a:gd name="T57" fmla="*/ 2147483646 h 19364"/>
                  <a:gd name="T58" fmla="*/ 2147483646 w 14492"/>
                  <a:gd name="T59" fmla="*/ 2147483646 h 19364"/>
                  <a:gd name="T60" fmla="*/ 2147483646 w 14492"/>
                  <a:gd name="T61" fmla="*/ 2147483646 h 19364"/>
                  <a:gd name="T62" fmla="*/ 2147483646 w 14492"/>
                  <a:gd name="T63" fmla="*/ 2147483646 h 19364"/>
                  <a:gd name="T64" fmla="*/ 2147483646 w 14492"/>
                  <a:gd name="T65" fmla="*/ 2147483646 h 19364"/>
                  <a:gd name="T66" fmla="*/ 2147483646 w 14492"/>
                  <a:gd name="T67" fmla="*/ 2147483646 h 19364"/>
                  <a:gd name="T68" fmla="*/ 2147483646 w 14492"/>
                  <a:gd name="T69" fmla="*/ 2147483646 h 19364"/>
                  <a:gd name="T70" fmla="*/ 2147483646 w 14492"/>
                  <a:gd name="T71" fmla="*/ 2147483646 h 19364"/>
                  <a:gd name="T72" fmla="*/ 2147483646 w 14492"/>
                  <a:gd name="T73" fmla="*/ 2147483646 h 19364"/>
                  <a:gd name="T74" fmla="*/ 2147483646 w 14492"/>
                  <a:gd name="T75" fmla="*/ 2147483646 h 19364"/>
                  <a:gd name="T76" fmla="*/ 2147483646 w 14492"/>
                  <a:gd name="T77" fmla="*/ 2147483646 h 19364"/>
                  <a:gd name="T78" fmla="*/ 2147483646 w 14492"/>
                  <a:gd name="T79" fmla="*/ 2147483646 h 19364"/>
                  <a:gd name="T80" fmla="*/ 2147483646 w 14492"/>
                  <a:gd name="T81" fmla="*/ 2147483646 h 19364"/>
                  <a:gd name="T82" fmla="*/ 2147483646 w 14492"/>
                  <a:gd name="T83" fmla="*/ 2147483646 h 19364"/>
                  <a:gd name="T84" fmla="*/ 2147483646 w 14492"/>
                  <a:gd name="T85" fmla="*/ 2147483646 h 19364"/>
                  <a:gd name="T86" fmla="*/ 2147483646 w 14492"/>
                  <a:gd name="T87" fmla="*/ 2147483646 h 19364"/>
                  <a:gd name="T88" fmla="*/ 2147483646 w 14492"/>
                  <a:gd name="T89" fmla="*/ 2147483646 h 19364"/>
                  <a:gd name="T90" fmla="*/ 2147483646 w 14492"/>
                  <a:gd name="T91" fmla="*/ 2147483646 h 19364"/>
                  <a:gd name="T92" fmla="*/ 2147483646 w 14492"/>
                  <a:gd name="T93" fmla="*/ 2147483646 h 19364"/>
                  <a:gd name="T94" fmla="*/ 2147483646 w 14492"/>
                  <a:gd name="T95" fmla="*/ 2147483646 h 19364"/>
                  <a:gd name="T96" fmla="*/ 2147483646 w 14492"/>
                  <a:gd name="T97" fmla="*/ 2147483646 h 19364"/>
                  <a:gd name="T98" fmla="*/ 2147483646 w 14492"/>
                  <a:gd name="T99" fmla="*/ 2147483646 h 19364"/>
                  <a:gd name="T100" fmla="*/ 2147483646 w 14492"/>
                  <a:gd name="T101" fmla="*/ 2147483646 h 19364"/>
                  <a:gd name="T102" fmla="*/ 2147483646 w 14492"/>
                  <a:gd name="T103" fmla="*/ 2147483646 h 19364"/>
                  <a:gd name="T104" fmla="*/ 2147483646 w 14492"/>
                  <a:gd name="T105" fmla="*/ 2147483646 h 19364"/>
                  <a:gd name="T106" fmla="*/ 2147483646 w 14492"/>
                  <a:gd name="T107" fmla="*/ 2147483646 h 19364"/>
                  <a:gd name="T108" fmla="*/ 2147483646 w 14492"/>
                  <a:gd name="T109" fmla="*/ 0 h 19364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0" t="0" r="r" b="b"/>
                <a:pathLst>
                  <a:path w="14492" h="19364" extrusionOk="0">
                    <a:moveTo>
                      <a:pt x="9912" y="0"/>
                    </a:moveTo>
                    <a:cubicBezTo>
                      <a:pt x="9056" y="0"/>
                      <a:pt x="8186" y="459"/>
                      <a:pt x="7688" y="1146"/>
                    </a:cubicBezTo>
                    <a:cubicBezTo>
                      <a:pt x="6969" y="2143"/>
                      <a:pt x="7270" y="3674"/>
                      <a:pt x="8401" y="4232"/>
                    </a:cubicBezTo>
                    <a:cubicBezTo>
                      <a:pt x="8764" y="4408"/>
                      <a:pt x="9190" y="4493"/>
                      <a:pt x="9619" y="4493"/>
                    </a:cubicBezTo>
                    <a:cubicBezTo>
                      <a:pt x="9643" y="4493"/>
                      <a:pt x="9666" y="4492"/>
                      <a:pt x="9689" y="4492"/>
                    </a:cubicBezTo>
                    <a:cubicBezTo>
                      <a:pt x="9602" y="5597"/>
                      <a:pt x="9625" y="6705"/>
                      <a:pt x="9521" y="7810"/>
                    </a:cubicBezTo>
                    <a:cubicBezTo>
                      <a:pt x="9412" y="9000"/>
                      <a:pt x="9345" y="10189"/>
                      <a:pt x="9223" y="11375"/>
                    </a:cubicBezTo>
                    <a:cubicBezTo>
                      <a:pt x="8986" y="13657"/>
                      <a:pt x="8777" y="15940"/>
                      <a:pt x="8733" y="18232"/>
                    </a:cubicBezTo>
                    <a:cubicBezTo>
                      <a:pt x="8480" y="18229"/>
                      <a:pt x="8228" y="18227"/>
                      <a:pt x="7979" y="18227"/>
                    </a:cubicBezTo>
                    <a:cubicBezTo>
                      <a:pt x="7876" y="18227"/>
                      <a:pt x="7774" y="18227"/>
                      <a:pt x="7671" y="18228"/>
                    </a:cubicBezTo>
                    <a:cubicBezTo>
                      <a:pt x="6698" y="18242"/>
                      <a:pt x="5725" y="18232"/>
                      <a:pt x="4756" y="18286"/>
                    </a:cubicBezTo>
                    <a:cubicBezTo>
                      <a:pt x="4404" y="16025"/>
                      <a:pt x="4289" y="13727"/>
                      <a:pt x="3904" y="11467"/>
                    </a:cubicBezTo>
                    <a:cubicBezTo>
                      <a:pt x="5104" y="11257"/>
                      <a:pt x="5941" y="10483"/>
                      <a:pt x="5979" y="9057"/>
                    </a:cubicBezTo>
                    <a:cubicBezTo>
                      <a:pt x="6012" y="7678"/>
                      <a:pt x="4926" y="6282"/>
                      <a:pt x="3504" y="6282"/>
                    </a:cubicBezTo>
                    <a:cubicBezTo>
                      <a:pt x="3481" y="6282"/>
                      <a:pt x="3457" y="6282"/>
                      <a:pt x="3434" y="6283"/>
                    </a:cubicBezTo>
                    <a:cubicBezTo>
                      <a:pt x="3276" y="6289"/>
                      <a:pt x="3373" y="6515"/>
                      <a:pt x="3488" y="6529"/>
                    </a:cubicBezTo>
                    <a:cubicBezTo>
                      <a:pt x="4708" y="6637"/>
                      <a:pt x="5577" y="7841"/>
                      <a:pt x="5563" y="9017"/>
                    </a:cubicBezTo>
                    <a:cubicBezTo>
                      <a:pt x="5550" y="10368"/>
                      <a:pt x="4661" y="11112"/>
                      <a:pt x="3326" y="11115"/>
                    </a:cubicBezTo>
                    <a:cubicBezTo>
                      <a:pt x="3318" y="11115"/>
                      <a:pt x="3310" y="11115"/>
                      <a:pt x="3303" y="11115"/>
                    </a:cubicBezTo>
                    <a:cubicBezTo>
                      <a:pt x="2056" y="11115"/>
                      <a:pt x="750" y="10529"/>
                      <a:pt x="656" y="9131"/>
                    </a:cubicBezTo>
                    <a:cubicBezTo>
                      <a:pt x="565" y="7746"/>
                      <a:pt x="1258" y="6715"/>
                      <a:pt x="2684" y="6506"/>
                    </a:cubicBezTo>
                    <a:cubicBezTo>
                      <a:pt x="2860" y="6482"/>
                      <a:pt x="2724" y="6252"/>
                      <a:pt x="2599" y="6245"/>
                    </a:cubicBezTo>
                    <a:cubicBezTo>
                      <a:pt x="2548" y="6243"/>
                      <a:pt x="2498" y="6241"/>
                      <a:pt x="2449" y="6241"/>
                    </a:cubicBezTo>
                    <a:cubicBezTo>
                      <a:pt x="1058" y="6241"/>
                      <a:pt x="300" y="7287"/>
                      <a:pt x="169" y="8635"/>
                    </a:cubicBezTo>
                    <a:cubicBezTo>
                      <a:pt x="1" y="10416"/>
                      <a:pt x="1319" y="11456"/>
                      <a:pt x="3015" y="11520"/>
                    </a:cubicBezTo>
                    <a:cubicBezTo>
                      <a:pt x="3071" y="11522"/>
                      <a:pt x="3126" y="11523"/>
                      <a:pt x="3180" y="11523"/>
                    </a:cubicBezTo>
                    <a:cubicBezTo>
                      <a:pt x="3346" y="11523"/>
                      <a:pt x="3506" y="11514"/>
                      <a:pt x="3664" y="11497"/>
                    </a:cubicBezTo>
                    <a:cubicBezTo>
                      <a:pt x="3559" y="12740"/>
                      <a:pt x="3941" y="14129"/>
                      <a:pt x="4073" y="15360"/>
                    </a:cubicBezTo>
                    <a:cubicBezTo>
                      <a:pt x="4168" y="16221"/>
                      <a:pt x="4036" y="17478"/>
                      <a:pt x="4431" y="18313"/>
                    </a:cubicBezTo>
                    <a:cubicBezTo>
                      <a:pt x="4195" y="18330"/>
                      <a:pt x="3961" y="18347"/>
                      <a:pt x="3728" y="18373"/>
                    </a:cubicBezTo>
                    <a:cubicBezTo>
                      <a:pt x="2748" y="18489"/>
                      <a:pt x="1504" y="18553"/>
                      <a:pt x="595" y="18952"/>
                    </a:cubicBezTo>
                    <a:cubicBezTo>
                      <a:pt x="527" y="18981"/>
                      <a:pt x="560" y="19121"/>
                      <a:pt x="635" y="19121"/>
                    </a:cubicBezTo>
                    <a:cubicBezTo>
                      <a:pt x="638" y="19121"/>
                      <a:pt x="640" y="19121"/>
                      <a:pt x="643" y="19120"/>
                    </a:cubicBezTo>
                    <a:cubicBezTo>
                      <a:pt x="2905" y="18774"/>
                      <a:pt x="5224" y="18541"/>
                      <a:pt x="7535" y="18541"/>
                    </a:cubicBezTo>
                    <a:cubicBezTo>
                      <a:pt x="9846" y="18541"/>
                      <a:pt x="12151" y="18774"/>
                      <a:pt x="14387" y="19361"/>
                    </a:cubicBezTo>
                    <a:cubicBezTo>
                      <a:pt x="14394" y="19362"/>
                      <a:pt x="14401" y="19363"/>
                      <a:pt x="14408" y="19363"/>
                    </a:cubicBezTo>
                    <a:cubicBezTo>
                      <a:pt x="14491" y="19363"/>
                      <a:pt x="14466" y="19210"/>
                      <a:pt x="14396" y="19181"/>
                    </a:cubicBezTo>
                    <a:cubicBezTo>
                      <a:pt x="12761" y="18512"/>
                      <a:pt x="10899" y="18292"/>
                      <a:pt x="9101" y="18242"/>
                    </a:cubicBezTo>
                    <a:cubicBezTo>
                      <a:pt x="9148" y="15917"/>
                      <a:pt x="9375" y="13605"/>
                      <a:pt x="9594" y="11291"/>
                    </a:cubicBezTo>
                    <a:cubicBezTo>
                      <a:pt x="9808" y="9054"/>
                      <a:pt x="10115" y="6729"/>
                      <a:pt x="9889" y="4478"/>
                    </a:cubicBezTo>
                    <a:cubicBezTo>
                      <a:pt x="10659" y="4411"/>
                      <a:pt x="11402" y="4056"/>
                      <a:pt x="11778" y="3397"/>
                    </a:cubicBezTo>
                    <a:cubicBezTo>
                      <a:pt x="12345" y="2407"/>
                      <a:pt x="12041" y="838"/>
                      <a:pt x="10821" y="568"/>
                    </a:cubicBezTo>
                    <a:cubicBezTo>
                      <a:pt x="10810" y="566"/>
                      <a:pt x="10799" y="564"/>
                      <a:pt x="10790" y="564"/>
                    </a:cubicBezTo>
                    <a:cubicBezTo>
                      <a:pt x="10669" y="564"/>
                      <a:pt x="10710" y="751"/>
                      <a:pt x="10798" y="798"/>
                    </a:cubicBezTo>
                    <a:cubicBezTo>
                      <a:pt x="11642" y="1261"/>
                      <a:pt x="11778" y="2650"/>
                      <a:pt x="11230" y="3377"/>
                    </a:cubicBezTo>
                    <a:cubicBezTo>
                      <a:pt x="10874" y="3847"/>
                      <a:pt x="10212" y="4095"/>
                      <a:pt x="9571" y="4095"/>
                    </a:cubicBezTo>
                    <a:cubicBezTo>
                      <a:pt x="9178" y="4095"/>
                      <a:pt x="8792" y="4002"/>
                      <a:pt x="8490" y="3809"/>
                    </a:cubicBezTo>
                    <a:cubicBezTo>
                      <a:pt x="7668" y="3285"/>
                      <a:pt x="7554" y="2099"/>
                      <a:pt x="8097" y="1345"/>
                    </a:cubicBezTo>
                    <a:cubicBezTo>
                      <a:pt x="8585" y="670"/>
                      <a:pt x="9386" y="333"/>
                      <a:pt x="10197" y="333"/>
                    </a:cubicBezTo>
                    <a:cubicBezTo>
                      <a:pt x="10410" y="333"/>
                      <a:pt x="10623" y="356"/>
                      <a:pt x="10831" y="403"/>
                    </a:cubicBezTo>
                    <a:cubicBezTo>
                      <a:pt x="10838" y="404"/>
                      <a:pt x="10844" y="405"/>
                      <a:pt x="10850" y="405"/>
                    </a:cubicBezTo>
                    <a:cubicBezTo>
                      <a:pt x="10942" y="405"/>
                      <a:pt x="10908" y="235"/>
                      <a:pt x="10842" y="203"/>
                    </a:cubicBezTo>
                    <a:cubicBezTo>
                      <a:pt x="10547" y="64"/>
                      <a:pt x="10231" y="0"/>
                      <a:pt x="9912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</p:grpSp>
        <p:grpSp>
          <p:nvGrpSpPr>
            <p:cNvPr id="77" name="Google Shape;229;p3">
              <a:extLst>
                <a:ext uri="{FF2B5EF4-FFF2-40B4-BE49-F238E27FC236}">
                  <a16:creationId xmlns:a16="http://schemas.microsoft.com/office/drawing/2014/main" id="{F5C46016-FF1E-4AD0-AA98-4538DCF78FF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0034" y="329700"/>
              <a:ext cx="1099080" cy="1113371"/>
              <a:chOff x="918850" y="1629150"/>
              <a:chExt cx="442250" cy="453124"/>
            </a:xfrm>
          </p:grpSpPr>
          <p:sp>
            <p:nvSpPr>
              <p:cNvPr id="117" name="Google Shape;230;p3">
                <a:extLst>
                  <a:ext uri="{FF2B5EF4-FFF2-40B4-BE49-F238E27FC236}">
                    <a16:creationId xmlns:a16="http://schemas.microsoft.com/office/drawing/2014/main" id="{AFA27E44-AAE1-4EBA-8876-D5ED90C0312E}"/>
                  </a:ext>
                </a:extLst>
              </p:cNvPr>
              <p:cNvSpPr/>
              <p:nvPr/>
            </p:nvSpPr>
            <p:spPr>
              <a:xfrm>
                <a:off x="1016140" y="1742082"/>
                <a:ext cx="267616" cy="245205"/>
              </a:xfrm>
              <a:custGeom>
                <a:avLst/>
                <a:gdLst/>
                <a:ahLst/>
                <a:cxnLst/>
                <a:rect l="l" t="t" r="r" b="b"/>
                <a:pathLst>
                  <a:path w="8384" h="7687" extrusionOk="0">
                    <a:moveTo>
                      <a:pt x="3609" y="0"/>
                    </a:moveTo>
                    <a:cubicBezTo>
                      <a:pt x="2511" y="0"/>
                      <a:pt x="1440" y="451"/>
                      <a:pt x="763" y="1473"/>
                    </a:cubicBezTo>
                    <a:cubicBezTo>
                      <a:pt x="753" y="1488"/>
                      <a:pt x="742" y="1494"/>
                      <a:pt x="732" y="1494"/>
                    </a:cubicBezTo>
                    <a:cubicBezTo>
                      <a:pt x="716" y="1494"/>
                      <a:pt x="702" y="1480"/>
                      <a:pt x="690" y="1460"/>
                    </a:cubicBezTo>
                    <a:cubicBezTo>
                      <a:pt x="199" y="2305"/>
                      <a:pt x="0" y="3343"/>
                      <a:pt x="0" y="4282"/>
                    </a:cubicBezTo>
                    <a:cubicBezTo>
                      <a:pt x="0" y="4508"/>
                      <a:pt x="24" y="4731"/>
                      <a:pt x="64" y="4945"/>
                    </a:cubicBezTo>
                    <a:cubicBezTo>
                      <a:pt x="111" y="4099"/>
                      <a:pt x="433" y="3241"/>
                      <a:pt x="913" y="2619"/>
                    </a:cubicBezTo>
                    <a:cubicBezTo>
                      <a:pt x="1503" y="1857"/>
                      <a:pt x="2437" y="1440"/>
                      <a:pt x="3379" y="1440"/>
                    </a:cubicBezTo>
                    <a:cubicBezTo>
                      <a:pt x="3844" y="1440"/>
                      <a:pt x="4312" y="1542"/>
                      <a:pt x="4741" y="1754"/>
                    </a:cubicBezTo>
                    <a:cubicBezTo>
                      <a:pt x="5985" y="2365"/>
                      <a:pt x="6505" y="4059"/>
                      <a:pt x="5403" y="5082"/>
                    </a:cubicBezTo>
                    <a:cubicBezTo>
                      <a:pt x="5075" y="5387"/>
                      <a:pt x="4597" y="5552"/>
                      <a:pt x="4131" y="5552"/>
                    </a:cubicBezTo>
                    <a:cubicBezTo>
                      <a:pt x="3511" y="5552"/>
                      <a:pt x="2912" y="5260"/>
                      <a:pt x="2713" y="4616"/>
                    </a:cubicBezTo>
                    <a:cubicBezTo>
                      <a:pt x="2506" y="3952"/>
                      <a:pt x="2911" y="3302"/>
                      <a:pt x="3480" y="3302"/>
                    </a:cubicBezTo>
                    <a:cubicBezTo>
                      <a:pt x="3644" y="3302"/>
                      <a:pt x="3821" y="3355"/>
                      <a:pt x="4001" y="3477"/>
                    </a:cubicBezTo>
                    <a:cubicBezTo>
                      <a:pt x="4070" y="3525"/>
                      <a:pt x="4072" y="3671"/>
                      <a:pt x="3988" y="3671"/>
                    </a:cubicBezTo>
                    <a:cubicBezTo>
                      <a:pt x="3977" y="3671"/>
                      <a:pt x="3964" y="3669"/>
                      <a:pt x="3950" y="3663"/>
                    </a:cubicBezTo>
                    <a:cubicBezTo>
                      <a:pt x="3859" y="3628"/>
                      <a:pt x="3775" y="3612"/>
                      <a:pt x="3699" y="3612"/>
                    </a:cubicBezTo>
                    <a:cubicBezTo>
                      <a:pt x="2974" y="3612"/>
                      <a:pt x="2903" y="5041"/>
                      <a:pt x="4045" y="5041"/>
                    </a:cubicBezTo>
                    <a:cubicBezTo>
                      <a:pt x="4151" y="5041"/>
                      <a:pt x="4268" y="5028"/>
                      <a:pt x="4396" y="5001"/>
                    </a:cubicBezTo>
                    <a:cubicBezTo>
                      <a:pt x="5322" y="4809"/>
                      <a:pt x="5745" y="3886"/>
                      <a:pt x="5346" y="3008"/>
                    </a:cubicBezTo>
                    <a:cubicBezTo>
                      <a:pt x="4990" y="2221"/>
                      <a:pt x="4271" y="1890"/>
                      <a:pt x="3513" y="1890"/>
                    </a:cubicBezTo>
                    <a:cubicBezTo>
                      <a:pt x="2620" y="1890"/>
                      <a:pt x="1673" y="2349"/>
                      <a:pt x="1203" y="3065"/>
                    </a:cubicBezTo>
                    <a:cubicBezTo>
                      <a:pt x="520" y="4106"/>
                      <a:pt x="297" y="5823"/>
                      <a:pt x="1233" y="6790"/>
                    </a:cubicBezTo>
                    <a:cubicBezTo>
                      <a:pt x="1869" y="7448"/>
                      <a:pt x="2849" y="7687"/>
                      <a:pt x="3753" y="7687"/>
                    </a:cubicBezTo>
                    <a:cubicBezTo>
                      <a:pt x="3874" y="7687"/>
                      <a:pt x="3992" y="7682"/>
                      <a:pt x="4109" y="7674"/>
                    </a:cubicBezTo>
                    <a:cubicBezTo>
                      <a:pt x="6732" y="7499"/>
                      <a:pt x="8384" y="5073"/>
                      <a:pt x="7468" y="2545"/>
                    </a:cubicBezTo>
                    <a:cubicBezTo>
                      <a:pt x="6901" y="977"/>
                      <a:pt x="5225" y="0"/>
                      <a:pt x="360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algn="ctr" eaLnBrk="1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/>
              </a:p>
            </p:txBody>
          </p:sp>
          <p:sp>
            <p:nvSpPr>
              <p:cNvPr id="118" name="Google Shape;231;p3">
                <a:extLst>
                  <a:ext uri="{FF2B5EF4-FFF2-40B4-BE49-F238E27FC236}">
                    <a16:creationId xmlns:a16="http://schemas.microsoft.com/office/drawing/2014/main" id="{25CF7DCE-BC5C-462A-9BEF-D19EB1C183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6680" y="1729347"/>
                <a:ext cx="282406" cy="275153"/>
              </a:xfrm>
              <a:custGeom>
                <a:avLst/>
                <a:gdLst>
                  <a:gd name="T0" fmla="*/ 2147483646 w 8839"/>
                  <a:gd name="T1" fmla="*/ 2147483646 h 8612"/>
                  <a:gd name="T2" fmla="*/ 2147483646 w 8839"/>
                  <a:gd name="T3" fmla="*/ 2147483646 h 8612"/>
                  <a:gd name="T4" fmla="*/ 2147483646 w 8839"/>
                  <a:gd name="T5" fmla="*/ 2147483646 h 8612"/>
                  <a:gd name="T6" fmla="*/ 2147483646 w 8839"/>
                  <a:gd name="T7" fmla="*/ 2147483646 h 8612"/>
                  <a:gd name="T8" fmla="*/ 2147483646 w 8839"/>
                  <a:gd name="T9" fmla="*/ 2147483646 h 8612"/>
                  <a:gd name="T10" fmla="*/ 2147483646 w 8839"/>
                  <a:gd name="T11" fmla="*/ 2147483646 h 8612"/>
                  <a:gd name="T12" fmla="*/ 2147483646 w 8839"/>
                  <a:gd name="T13" fmla="*/ 2147483646 h 8612"/>
                  <a:gd name="T14" fmla="*/ 2147483646 w 8839"/>
                  <a:gd name="T15" fmla="*/ 2147483646 h 8612"/>
                  <a:gd name="T16" fmla="*/ 2147483646 w 8839"/>
                  <a:gd name="T17" fmla="*/ 2147483646 h 8612"/>
                  <a:gd name="T18" fmla="*/ 2147483646 w 8839"/>
                  <a:gd name="T19" fmla="*/ 2147483646 h 8612"/>
                  <a:gd name="T20" fmla="*/ 2147483646 w 8839"/>
                  <a:gd name="T21" fmla="*/ 2147483646 h 8612"/>
                  <a:gd name="T22" fmla="*/ 2147483646 w 8839"/>
                  <a:gd name="T23" fmla="*/ 2147483646 h 8612"/>
                  <a:gd name="T24" fmla="*/ 2147483646 w 8839"/>
                  <a:gd name="T25" fmla="*/ 2147483646 h 8612"/>
                  <a:gd name="T26" fmla="*/ 2147483646 w 8839"/>
                  <a:gd name="T27" fmla="*/ 2147483646 h 8612"/>
                  <a:gd name="T28" fmla="*/ 2147483646 w 8839"/>
                  <a:gd name="T29" fmla="*/ 2147483646 h 8612"/>
                  <a:gd name="T30" fmla="*/ 2147483646 w 8839"/>
                  <a:gd name="T31" fmla="*/ 2147483646 h 8612"/>
                  <a:gd name="T32" fmla="*/ 2147483646 w 8839"/>
                  <a:gd name="T33" fmla="*/ 2147483646 h 8612"/>
                  <a:gd name="T34" fmla="*/ 2147483646 w 8839"/>
                  <a:gd name="T35" fmla="*/ 2147483646 h 8612"/>
                  <a:gd name="T36" fmla="*/ 2147483646 w 8839"/>
                  <a:gd name="T37" fmla="*/ 2147483646 h 8612"/>
                  <a:gd name="T38" fmla="*/ 2147483646 w 8839"/>
                  <a:gd name="T39" fmla="*/ 2147483646 h 8612"/>
                  <a:gd name="T40" fmla="*/ 2147483646 w 8839"/>
                  <a:gd name="T41" fmla="*/ 2147483646 h 8612"/>
                  <a:gd name="T42" fmla="*/ 2147483646 w 8839"/>
                  <a:gd name="T43" fmla="*/ 2147483646 h 8612"/>
                  <a:gd name="T44" fmla="*/ 2147483646 w 8839"/>
                  <a:gd name="T45" fmla="*/ 2147483646 h 8612"/>
                  <a:gd name="T46" fmla="*/ 2147483646 w 8839"/>
                  <a:gd name="T47" fmla="*/ 2147483646 h 8612"/>
                  <a:gd name="T48" fmla="*/ 2147483646 w 8839"/>
                  <a:gd name="T49" fmla="*/ 2147483646 h 8612"/>
                  <a:gd name="T50" fmla="*/ 2147483646 w 8839"/>
                  <a:gd name="T51" fmla="*/ 2147483646 h 8612"/>
                  <a:gd name="T52" fmla="*/ 2147483646 w 8839"/>
                  <a:gd name="T53" fmla="*/ 2147483646 h 8612"/>
                  <a:gd name="T54" fmla="*/ 2147483646 w 8839"/>
                  <a:gd name="T55" fmla="*/ 2147483646 h 8612"/>
                  <a:gd name="T56" fmla="*/ 2147483646 w 8839"/>
                  <a:gd name="T57" fmla="*/ 2147483646 h 8612"/>
                  <a:gd name="T58" fmla="*/ 2147483646 w 8839"/>
                  <a:gd name="T59" fmla="*/ 2147483646 h 8612"/>
                  <a:gd name="T60" fmla="*/ 2147483646 w 8839"/>
                  <a:gd name="T61" fmla="*/ 2147483646 h 8612"/>
                  <a:gd name="T62" fmla="*/ 2147483646 w 8839"/>
                  <a:gd name="T63" fmla="*/ 2147483646 h 8612"/>
                  <a:gd name="T64" fmla="*/ 2147483646 w 8839"/>
                  <a:gd name="T65" fmla="*/ 2147483646 h 861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839" h="8612" extrusionOk="0">
                    <a:moveTo>
                      <a:pt x="3937" y="1"/>
                    </a:moveTo>
                    <a:cubicBezTo>
                      <a:pt x="2672" y="1"/>
                      <a:pt x="1101" y="550"/>
                      <a:pt x="639" y="1754"/>
                    </a:cubicBezTo>
                    <a:cubicBezTo>
                      <a:pt x="632" y="1778"/>
                      <a:pt x="643" y="1822"/>
                      <a:pt x="660" y="1852"/>
                    </a:cubicBezTo>
                    <a:cubicBezTo>
                      <a:pt x="672" y="1872"/>
                      <a:pt x="686" y="1886"/>
                      <a:pt x="702" y="1886"/>
                    </a:cubicBezTo>
                    <a:cubicBezTo>
                      <a:pt x="712" y="1886"/>
                      <a:pt x="723" y="1880"/>
                      <a:pt x="733" y="1865"/>
                    </a:cubicBezTo>
                    <a:cubicBezTo>
                      <a:pt x="1410" y="843"/>
                      <a:pt x="2481" y="392"/>
                      <a:pt x="3579" y="392"/>
                    </a:cubicBezTo>
                    <a:cubicBezTo>
                      <a:pt x="5195" y="392"/>
                      <a:pt x="6871" y="1369"/>
                      <a:pt x="7438" y="2937"/>
                    </a:cubicBezTo>
                    <a:cubicBezTo>
                      <a:pt x="8354" y="5465"/>
                      <a:pt x="6702" y="7891"/>
                      <a:pt x="4079" y="8066"/>
                    </a:cubicBezTo>
                    <a:cubicBezTo>
                      <a:pt x="3962" y="8074"/>
                      <a:pt x="3844" y="8079"/>
                      <a:pt x="3723" y="8079"/>
                    </a:cubicBezTo>
                    <a:cubicBezTo>
                      <a:pt x="2819" y="8079"/>
                      <a:pt x="1839" y="7840"/>
                      <a:pt x="1203" y="7182"/>
                    </a:cubicBezTo>
                    <a:cubicBezTo>
                      <a:pt x="267" y="6215"/>
                      <a:pt x="490" y="4498"/>
                      <a:pt x="1173" y="3457"/>
                    </a:cubicBezTo>
                    <a:cubicBezTo>
                      <a:pt x="1643" y="2741"/>
                      <a:pt x="2590" y="2282"/>
                      <a:pt x="3483" y="2282"/>
                    </a:cubicBezTo>
                    <a:cubicBezTo>
                      <a:pt x="4241" y="2282"/>
                      <a:pt x="4960" y="2613"/>
                      <a:pt x="5316" y="3400"/>
                    </a:cubicBezTo>
                    <a:cubicBezTo>
                      <a:pt x="5715" y="4278"/>
                      <a:pt x="5292" y="5201"/>
                      <a:pt x="4366" y="5393"/>
                    </a:cubicBezTo>
                    <a:cubicBezTo>
                      <a:pt x="4238" y="5420"/>
                      <a:pt x="4121" y="5433"/>
                      <a:pt x="4015" y="5433"/>
                    </a:cubicBezTo>
                    <a:cubicBezTo>
                      <a:pt x="2873" y="5433"/>
                      <a:pt x="2944" y="4004"/>
                      <a:pt x="3669" y="4004"/>
                    </a:cubicBezTo>
                    <a:cubicBezTo>
                      <a:pt x="3745" y="4004"/>
                      <a:pt x="3829" y="4020"/>
                      <a:pt x="3920" y="4055"/>
                    </a:cubicBezTo>
                    <a:cubicBezTo>
                      <a:pt x="3934" y="4061"/>
                      <a:pt x="3947" y="4063"/>
                      <a:pt x="3958" y="4063"/>
                    </a:cubicBezTo>
                    <a:cubicBezTo>
                      <a:pt x="4042" y="4063"/>
                      <a:pt x="4040" y="3917"/>
                      <a:pt x="3971" y="3869"/>
                    </a:cubicBezTo>
                    <a:cubicBezTo>
                      <a:pt x="3791" y="3747"/>
                      <a:pt x="3614" y="3694"/>
                      <a:pt x="3450" y="3694"/>
                    </a:cubicBezTo>
                    <a:cubicBezTo>
                      <a:pt x="2881" y="3694"/>
                      <a:pt x="2476" y="4344"/>
                      <a:pt x="2683" y="5008"/>
                    </a:cubicBezTo>
                    <a:cubicBezTo>
                      <a:pt x="2882" y="5652"/>
                      <a:pt x="3481" y="5944"/>
                      <a:pt x="4101" y="5944"/>
                    </a:cubicBezTo>
                    <a:cubicBezTo>
                      <a:pt x="4567" y="5944"/>
                      <a:pt x="5045" y="5779"/>
                      <a:pt x="5373" y="5474"/>
                    </a:cubicBezTo>
                    <a:cubicBezTo>
                      <a:pt x="6475" y="4451"/>
                      <a:pt x="5955" y="2757"/>
                      <a:pt x="4711" y="2146"/>
                    </a:cubicBezTo>
                    <a:cubicBezTo>
                      <a:pt x="4282" y="1934"/>
                      <a:pt x="3814" y="1832"/>
                      <a:pt x="3349" y="1832"/>
                    </a:cubicBezTo>
                    <a:cubicBezTo>
                      <a:pt x="2407" y="1832"/>
                      <a:pt x="1473" y="2249"/>
                      <a:pt x="883" y="3011"/>
                    </a:cubicBezTo>
                    <a:cubicBezTo>
                      <a:pt x="403" y="3633"/>
                      <a:pt x="81" y="4491"/>
                      <a:pt x="34" y="5337"/>
                    </a:cubicBezTo>
                    <a:cubicBezTo>
                      <a:pt x="0" y="5894"/>
                      <a:pt x="85" y="6448"/>
                      <a:pt x="331" y="6928"/>
                    </a:cubicBezTo>
                    <a:cubicBezTo>
                      <a:pt x="913" y="8057"/>
                      <a:pt x="2210" y="8540"/>
                      <a:pt x="3413" y="8604"/>
                    </a:cubicBezTo>
                    <a:cubicBezTo>
                      <a:pt x="3505" y="8609"/>
                      <a:pt x="3596" y="8611"/>
                      <a:pt x="3687" y="8611"/>
                    </a:cubicBezTo>
                    <a:cubicBezTo>
                      <a:pt x="6555" y="8611"/>
                      <a:pt x="8838" y="6266"/>
                      <a:pt x="8121" y="3281"/>
                    </a:cubicBezTo>
                    <a:cubicBezTo>
                      <a:pt x="7685" y="1474"/>
                      <a:pt x="6215" y="230"/>
                      <a:pt x="4377" y="24"/>
                    </a:cubicBezTo>
                    <a:cubicBezTo>
                      <a:pt x="4236" y="9"/>
                      <a:pt x="4089" y="1"/>
                      <a:pt x="3937" y="1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119" name="Google Shape;232;p3">
                <a:extLst>
                  <a:ext uri="{FF2B5EF4-FFF2-40B4-BE49-F238E27FC236}">
                    <a16:creationId xmlns:a16="http://schemas.microsoft.com/office/drawing/2014/main" id="{5AA12444-D919-46AF-9FF7-903739C0C1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50678" y="1629150"/>
                <a:ext cx="11694" cy="53037"/>
              </a:xfrm>
              <a:custGeom>
                <a:avLst/>
                <a:gdLst>
                  <a:gd name="T0" fmla="*/ 2147483646 w 366"/>
                  <a:gd name="T1" fmla="*/ 0 h 1660"/>
                  <a:gd name="T2" fmla="*/ 2147483646 w 366"/>
                  <a:gd name="T3" fmla="*/ 2147483646 h 1660"/>
                  <a:gd name="T4" fmla="*/ 2147483646 w 366"/>
                  <a:gd name="T5" fmla="*/ 2147483646 h 1660"/>
                  <a:gd name="T6" fmla="*/ 2147483646 w 366"/>
                  <a:gd name="T7" fmla="*/ 2147483646 h 1660"/>
                  <a:gd name="T8" fmla="*/ 2147483646 w 366"/>
                  <a:gd name="T9" fmla="*/ 2147483646 h 1660"/>
                  <a:gd name="T10" fmla="*/ 2147483646 w 366"/>
                  <a:gd name="T11" fmla="*/ 2147483646 h 1660"/>
                  <a:gd name="T12" fmla="*/ 2147483646 w 366"/>
                  <a:gd name="T13" fmla="*/ 0 h 166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66" h="1660" extrusionOk="0">
                    <a:moveTo>
                      <a:pt x="123" y="0"/>
                    </a:moveTo>
                    <a:cubicBezTo>
                      <a:pt x="74" y="0"/>
                      <a:pt x="34" y="29"/>
                      <a:pt x="30" y="102"/>
                    </a:cubicBezTo>
                    <a:cubicBezTo>
                      <a:pt x="0" y="581"/>
                      <a:pt x="34" y="1088"/>
                      <a:pt x="105" y="1562"/>
                    </a:cubicBezTo>
                    <a:cubicBezTo>
                      <a:pt x="112" y="1606"/>
                      <a:pt x="167" y="1660"/>
                      <a:pt x="210" y="1660"/>
                    </a:cubicBezTo>
                    <a:cubicBezTo>
                      <a:pt x="232" y="1660"/>
                      <a:pt x="250" y="1645"/>
                      <a:pt x="257" y="1609"/>
                    </a:cubicBezTo>
                    <a:cubicBezTo>
                      <a:pt x="334" y="1149"/>
                      <a:pt x="365" y="649"/>
                      <a:pt x="331" y="183"/>
                    </a:cubicBezTo>
                    <a:cubicBezTo>
                      <a:pt x="325" y="88"/>
                      <a:pt x="209" y="0"/>
                      <a:pt x="123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120" name="Google Shape;233;p3">
                <a:extLst>
                  <a:ext uri="{FF2B5EF4-FFF2-40B4-BE49-F238E27FC236}">
                    <a16:creationId xmlns:a16="http://schemas.microsoft.com/office/drawing/2014/main" id="{D810320C-3CF9-40B3-B9F5-8FA663414E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48317" y="1682188"/>
                <a:ext cx="31151" cy="46296"/>
              </a:xfrm>
              <a:custGeom>
                <a:avLst/>
                <a:gdLst>
                  <a:gd name="T0" fmla="*/ 2147483646 w 975"/>
                  <a:gd name="T1" fmla="*/ 0 h 1449"/>
                  <a:gd name="T2" fmla="*/ 2147483646 w 975"/>
                  <a:gd name="T3" fmla="*/ 2147483646 h 1449"/>
                  <a:gd name="T4" fmla="*/ 2147483646 w 975"/>
                  <a:gd name="T5" fmla="*/ 2147483646 h 1449"/>
                  <a:gd name="T6" fmla="*/ 2147483646 w 975"/>
                  <a:gd name="T7" fmla="*/ 2147483646 h 1449"/>
                  <a:gd name="T8" fmla="*/ 2147483646 w 975"/>
                  <a:gd name="T9" fmla="*/ 2147483646 h 1449"/>
                  <a:gd name="T10" fmla="*/ 2147483646 w 975"/>
                  <a:gd name="T11" fmla="*/ 2147483646 h 1449"/>
                  <a:gd name="T12" fmla="*/ 2147483646 w 975"/>
                  <a:gd name="T13" fmla="*/ 2147483646 h 1449"/>
                  <a:gd name="T14" fmla="*/ 2147483646 w 975"/>
                  <a:gd name="T15" fmla="*/ 0 h 144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975" h="1449" extrusionOk="0">
                    <a:moveTo>
                      <a:pt x="755" y="0"/>
                    </a:moveTo>
                    <a:cubicBezTo>
                      <a:pt x="727" y="0"/>
                      <a:pt x="701" y="12"/>
                      <a:pt x="681" y="40"/>
                    </a:cubicBezTo>
                    <a:cubicBezTo>
                      <a:pt x="414" y="412"/>
                      <a:pt x="84" y="881"/>
                      <a:pt x="6" y="1341"/>
                    </a:cubicBezTo>
                    <a:cubicBezTo>
                      <a:pt x="1" y="1381"/>
                      <a:pt x="27" y="1448"/>
                      <a:pt x="66" y="1448"/>
                    </a:cubicBezTo>
                    <a:cubicBezTo>
                      <a:pt x="77" y="1448"/>
                      <a:pt x="88" y="1444"/>
                      <a:pt x="101" y="1432"/>
                    </a:cubicBezTo>
                    <a:cubicBezTo>
                      <a:pt x="263" y="1281"/>
                      <a:pt x="374" y="1064"/>
                      <a:pt x="492" y="878"/>
                    </a:cubicBezTo>
                    <a:cubicBezTo>
                      <a:pt x="624" y="669"/>
                      <a:pt x="770" y="462"/>
                      <a:pt x="908" y="253"/>
                    </a:cubicBezTo>
                    <a:cubicBezTo>
                      <a:pt x="974" y="153"/>
                      <a:pt x="854" y="0"/>
                      <a:pt x="75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121" name="Google Shape;234;p3">
                <a:extLst>
                  <a:ext uri="{FF2B5EF4-FFF2-40B4-BE49-F238E27FC236}">
                    <a16:creationId xmlns:a16="http://schemas.microsoft.com/office/drawing/2014/main" id="{3E5E4EE9-C242-452E-BBBF-02E94C135B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8638" y="1782322"/>
                <a:ext cx="52462" cy="28084"/>
              </a:xfrm>
              <a:custGeom>
                <a:avLst/>
                <a:gdLst>
                  <a:gd name="T0" fmla="*/ 2147483646 w 1642"/>
                  <a:gd name="T1" fmla="*/ 0 h 879"/>
                  <a:gd name="T2" fmla="*/ 2147483646 w 1642"/>
                  <a:gd name="T3" fmla="*/ 2147483646 h 879"/>
                  <a:gd name="T4" fmla="*/ 2147483646 w 1642"/>
                  <a:gd name="T5" fmla="*/ 2147483646 h 879"/>
                  <a:gd name="T6" fmla="*/ 0 w 1642"/>
                  <a:gd name="T7" fmla="*/ 2147483646 h 879"/>
                  <a:gd name="T8" fmla="*/ 2147483646 w 1642"/>
                  <a:gd name="T9" fmla="*/ 2147483646 h 879"/>
                  <a:gd name="T10" fmla="*/ 2147483646 w 1642"/>
                  <a:gd name="T11" fmla="*/ 2147483646 h 879"/>
                  <a:gd name="T12" fmla="*/ 2147483646 w 1642"/>
                  <a:gd name="T13" fmla="*/ 2147483646 h 879"/>
                  <a:gd name="T14" fmla="*/ 2147483646 w 1642"/>
                  <a:gd name="T15" fmla="*/ 2147483646 h 879"/>
                  <a:gd name="T16" fmla="*/ 2147483646 w 1642"/>
                  <a:gd name="T17" fmla="*/ 2147483646 h 879"/>
                  <a:gd name="T18" fmla="*/ 2147483646 w 1642"/>
                  <a:gd name="T19" fmla="*/ 0 h 87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642" h="879" extrusionOk="0">
                    <a:moveTo>
                      <a:pt x="1421" y="0"/>
                    </a:moveTo>
                    <a:cubicBezTo>
                      <a:pt x="1402" y="0"/>
                      <a:pt x="1383" y="6"/>
                      <a:pt x="1365" y="18"/>
                    </a:cubicBezTo>
                    <a:cubicBezTo>
                      <a:pt x="1112" y="201"/>
                      <a:pt x="855" y="309"/>
                      <a:pt x="561" y="410"/>
                    </a:cubicBezTo>
                    <a:cubicBezTo>
                      <a:pt x="351" y="485"/>
                      <a:pt x="17" y="566"/>
                      <a:pt x="0" y="829"/>
                    </a:cubicBezTo>
                    <a:cubicBezTo>
                      <a:pt x="0" y="846"/>
                      <a:pt x="7" y="876"/>
                      <a:pt x="30" y="876"/>
                    </a:cubicBezTo>
                    <a:cubicBezTo>
                      <a:pt x="41" y="878"/>
                      <a:pt x="53" y="879"/>
                      <a:pt x="64" y="879"/>
                    </a:cubicBezTo>
                    <a:cubicBezTo>
                      <a:pt x="153" y="879"/>
                      <a:pt x="230" y="832"/>
                      <a:pt x="314" y="799"/>
                    </a:cubicBezTo>
                    <a:cubicBezTo>
                      <a:pt x="459" y="742"/>
                      <a:pt x="608" y="698"/>
                      <a:pt x="757" y="650"/>
                    </a:cubicBezTo>
                    <a:cubicBezTo>
                      <a:pt x="1031" y="563"/>
                      <a:pt x="1372" y="478"/>
                      <a:pt x="1565" y="252"/>
                    </a:cubicBezTo>
                    <a:cubicBezTo>
                      <a:pt x="1641" y="163"/>
                      <a:pt x="1526" y="0"/>
                      <a:pt x="1421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122" name="Google Shape;235;p3">
                <a:extLst>
                  <a:ext uri="{FF2B5EF4-FFF2-40B4-BE49-F238E27FC236}">
                    <a16:creationId xmlns:a16="http://schemas.microsoft.com/office/drawing/2014/main" id="{62192EBC-6B3C-4563-B470-DF8BDB12E6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97711" y="1901817"/>
                <a:ext cx="51056" cy="23004"/>
              </a:xfrm>
              <a:custGeom>
                <a:avLst/>
                <a:gdLst>
                  <a:gd name="T0" fmla="*/ 2147483646 w 1598"/>
                  <a:gd name="T1" fmla="*/ 2147483646 h 720"/>
                  <a:gd name="T2" fmla="*/ 2147483646 w 1598"/>
                  <a:gd name="T3" fmla="*/ 2147483646 h 720"/>
                  <a:gd name="T4" fmla="*/ 2147483646 w 1598"/>
                  <a:gd name="T5" fmla="*/ 2147483646 h 720"/>
                  <a:gd name="T6" fmla="*/ 2147483646 w 1598"/>
                  <a:gd name="T7" fmla="*/ 2147483646 h 720"/>
                  <a:gd name="T8" fmla="*/ 2147483646 w 1598"/>
                  <a:gd name="T9" fmla="*/ 2147483646 h 720"/>
                  <a:gd name="T10" fmla="*/ 2147483646 w 1598"/>
                  <a:gd name="T11" fmla="*/ 2147483646 h 720"/>
                  <a:gd name="T12" fmla="*/ 2147483646 w 1598"/>
                  <a:gd name="T13" fmla="*/ 2147483646 h 720"/>
                  <a:gd name="T14" fmla="*/ 2147483646 w 1598"/>
                  <a:gd name="T15" fmla="*/ 2147483646 h 720"/>
                  <a:gd name="T16" fmla="*/ 2147483646 w 1598"/>
                  <a:gd name="T17" fmla="*/ 2147483646 h 720"/>
                  <a:gd name="T18" fmla="*/ 2147483646 w 1598"/>
                  <a:gd name="T19" fmla="*/ 2147483646 h 720"/>
                  <a:gd name="T20" fmla="*/ 2147483646 w 1598"/>
                  <a:gd name="T21" fmla="*/ 2147483646 h 720"/>
                  <a:gd name="T22" fmla="*/ 2147483646 w 1598"/>
                  <a:gd name="T23" fmla="*/ 2147483646 h 72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598" h="720" extrusionOk="0">
                    <a:moveTo>
                      <a:pt x="84" y="1"/>
                    </a:moveTo>
                    <a:cubicBezTo>
                      <a:pt x="16" y="1"/>
                      <a:pt x="1" y="70"/>
                      <a:pt x="21" y="137"/>
                    </a:cubicBezTo>
                    <a:cubicBezTo>
                      <a:pt x="18" y="141"/>
                      <a:pt x="14" y="145"/>
                      <a:pt x="14" y="145"/>
                    </a:cubicBezTo>
                    <a:cubicBezTo>
                      <a:pt x="18" y="154"/>
                      <a:pt x="27" y="158"/>
                      <a:pt x="31" y="165"/>
                    </a:cubicBezTo>
                    <a:cubicBezTo>
                      <a:pt x="44" y="198"/>
                      <a:pt x="68" y="226"/>
                      <a:pt x="96" y="239"/>
                    </a:cubicBezTo>
                    <a:cubicBezTo>
                      <a:pt x="99" y="239"/>
                      <a:pt x="99" y="243"/>
                      <a:pt x="102" y="243"/>
                    </a:cubicBezTo>
                    <a:cubicBezTo>
                      <a:pt x="210" y="324"/>
                      <a:pt x="375" y="368"/>
                      <a:pt x="484" y="405"/>
                    </a:cubicBezTo>
                    <a:cubicBezTo>
                      <a:pt x="774" y="513"/>
                      <a:pt x="1082" y="577"/>
                      <a:pt x="1369" y="702"/>
                    </a:cubicBezTo>
                    <a:cubicBezTo>
                      <a:pt x="1398" y="714"/>
                      <a:pt x="1424" y="720"/>
                      <a:pt x="1446" y="720"/>
                    </a:cubicBezTo>
                    <a:cubicBezTo>
                      <a:pt x="1589" y="720"/>
                      <a:pt x="1597" y="498"/>
                      <a:pt x="1437" y="425"/>
                    </a:cubicBezTo>
                    <a:cubicBezTo>
                      <a:pt x="1024" y="239"/>
                      <a:pt x="551" y="137"/>
                      <a:pt x="119" y="6"/>
                    </a:cubicBezTo>
                    <a:cubicBezTo>
                      <a:pt x="106" y="2"/>
                      <a:pt x="94" y="1"/>
                      <a:pt x="84" y="1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123" name="Google Shape;236;p3">
                <a:extLst>
                  <a:ext uri="{FF2B5EF4-FFF2-40B4-BE49-F238E27FC236}">
                    <a16:creationId xmlns:a16="http://schemas.microsoft.com/office/drawing/2014/main" id="{98044963-38F8-48F6-A3C4-9311A3C70A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8444" y="2023454"/>
                <a:ext cx="40321" cy="45401"/>
              </a:xfrm>
              <a:custGeom>
                <a:avLst/>
                <a:gdLst>
                  <a:gd name="T0" fmla="*/ 2147483646 w 1262"/>
                  <a:gd name="T1" fmla="*/ 0 h 1421"/>
                  <a:gd name="T2" fmla="*/ 2147483646 w 1262"/>
                  <a:gd name="T3" fmla="*/ 2147483646 h 1421"/>
                  <a:gd name="T4" fmla="*/ 2147483646 w 1262"/>
                  <a:gd name="T5" fmla="*/ 2147483646 h 1421"/>
                  <a:gd name="T6" fmla="*/ 2147483646 w 1262"/>
                  <a:gd name="T7" fmla="*/ 2147483646 h 1421"/>
                  <a:gd name="T8" fmla="*/ 2147483646 w 1262"/>
                  <a:gd name="T9" fmla="*/ 2147483646 h 1421"/>
                  <a:gd name="T10" fmla="*/ 2147483646 w 1262"/>
                  <a:gd name="T11" fmla="*/ 2147483646 h 1421"/>
                  <a:gd name="T12" fmla="*/ 2147483646 w 1262"/>
                  <a:gd name="T13" fmla="*/ 2147483646 h 1421"/>
                  <a:gd name="T14" fmla="*/ 2147483646 w 1262"/>
                  <a:gd name="T15" fmla="*/ 2147483646 h 1421"/>
                  <a:gd name="T16" fmla="*/ 2147483646 w 1262"/>
                  <a:gd name="T17" fmla="*/ 0 h 142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262" h="1421" extrusionOk="0">
                    <a:moveTo>
                      <a:pt x="143" y="0"/>
                    </a:moveTo>
                    <a:cubicBezTo>
                      <a:pt x="69" y="0"/>
                      <a:pt x="0" y="46"/>
                      <a:pt x="27" y="136"/>
                    </a:cubicBezTo>
                    <a:cubicBezTo>
                      <a:pt x="104" y="410"/>
                      <a:pt x="277" y="697"/>
                      <a:pt x="436" y="933"/>
                    </a:cubicBezTo>
                    <a:cubicBezTo>
                      <a:pt x="571" y="1129"/>
                      <a:pt x="747" y="1366"/>
                      <a:pt x="997" y="1416"/>
                    </a:cubicBezTo>
                    <a:cubicBezTo>
                      <a:pt x="1011" y="1419"/>
                      <a:pt x="1025" y="1420"/>
                      <a:pt x="1039" y="1420"/>
                    </a:cubicBezTo>
                    <a:cubicBezTo>
                      <a:pt x="1190" y="1420"/>
                      <a:pt x="1262" y="1255"/>
                      <a:pt x="1126" y="1146"/>
                    </a:cubicBezTo>
                    <a:cubicBezTo>
                      <a:pt x="936" y="998"/>
                      <a:pt x="808" y="862"/>
                      <a:pt x="675" y="656"/>
                    </a:cubicBezTo>
                    <a:cubicBezTo>
                      <a:pt x="544" y="450"/>
                      <a:pt x="432" y="210"/>
                      <a:pt x="254" y="41"/>
                    </a:cubicBezTo>
                    <a:cubicBezTo>
                      <a:pt x="225" y="14"/>
                      <a:pt x="184" y="0"/>
                      <a:pt x="143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124" name="Google Shape;237;p3">
                <a:extLst>
                  <a:ext uri="{FF2B5EF4-FFF2-40B4-BE49-F238E27FC236}">
                    <a16:creationId xmlns:a16="http://schemas.microsoft.com/office/drawing/2014/main" id="{D471063E-6131-4825-A069-040498F0B6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02721" y="2034636"/>
                <a:ext cx="14282" cy="47637"/>
              </a:xfrm>
              <a:custGeom>
                <a:avLst/>
                <a:gdLst>
                  <a:gd name="T0" fmla="*/ 2147483646 w 447"/>
                  <a:gd name="T1" fmla="*/ 2147483646 h 1491"/>
                  <a:gd name="T2" fmla="*/ 2147483646 w 447"/>
                  <a:gd name="T3" fmla="*/ 2147483646 h 1491"/>
                  <a:gd name="T4" fmla="*/ 2147483646 w 447"/>
                  <a:gd name="T5" fmla="*/ 2147483646 h 1491"/>
                  <a:gd name="T6" fmla="*/ 2147483646 w 447"/>
                  <a:gd name="T7" fmla="*/ 2147483646 h 1491"/>
                  <a:gd name="T8" fmla="*/ 2147483646 w 447"/>
                  <a:gd name="T9" fmla="*/ 2147483646 h 1491"/>
                  <a:gd name="T10" fmla="*/ 2147483646 w 447"/>
                  <a:gd name="T11" fmla="*/ 2147483646 h 1491"/>
                  <a:gd name="T12" fmla="*/ 2147483646 w 447"/>
                  <a:gd name="T13" fmla="*/ 2147483646 h 1491"/>
                  <a:gd name="T14" fmla="*/ 2147483646 w 447"/>
                  <a:gd name="T15" fmla="*/ 2147483646 h 1491"/>
                  <a:gd name="T16" fmla="*/ 2147483646 w 447"/>
                  <a:gd name="T17" fmla="*/ 2147483646 h 149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447" h="1491" extrusionOk="0">
                    <a:moveTo>
                      <a:pt x="170" y="1"/>
                    </a:moveTo>
                    <a:cubicBezTo>
                      <a:pt x="140" y="1"/>
                      <a:pt x="113" y="18"/>
                      <a:pt x="102" y="63"/>
                    </a:cubicBezTo>
                    <a:cubicBezTo>
                      <a:pt x="38" y="327"/>
                      <a:pt x="55" y="610"/>
                      <a:pt x="48" y="880"/>
                    </a:cubicBezTo>
                    <a:cubicBezTo>
                      <a:pt x="44" y="1117"/>
                      <a:pt x="1" y="1289"/>
                      <a:pt x="177" y="1462"/>
                    </a:cubicBezTo>
                    <a:cubicBezTo>
                      <a:pt x="192" y="1478"/>
                      <a:pt x="209" y="1490"/>
                      <a:pt x="229" y="1490"/>
                    </a:cubicBezTo>
                    <a:cubicBezTo>
                      <a:pt x="239" y="1490"/>
                      <a:pt x="250" y="1487"/>
                      <a:pt x="261" y="1479"/>
                    </a:cubicBezTo>
                    <a:cubicBezTo>
                      <a:pt x="447" y="1350"/>
                      <a:pt x="383" y="1147"/>
                      <a:pt x="379" y="938"/>
                    </a:cubicBezTo>
                    <a:cubicBezTo>
                      <a:pt x="372" y="671"/>
                      <a:pt x="386" y="387"/>
                      <a:pt x="325" y="127"/>
                    </a:cubicBezTo>
                    <a:cubicBezTo>
                      <a:pt x="312" y="71"/>
                      <a:pt x="232" y="1"/>
                      <a:pt x="170" y="1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125" name="Google Shape;238;p3">
                <a:extLst>
                  <a:ext uri="{FF2B5EF4-FFF2-40B4-BE49-F238E27FC236}">
                    <a16:creationId xmlns:a16="http://schemas.microsoft.com/office/drawing/2014/main" id="{6ACA322E-32A9-4BE7-88E1-CB4FAC6BA3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50896" y="2001408"/>
                <a:ext cx="62271" cy="34059"/>
              </a:xfrm>
              <a:custGeom>
                <a:avLst/>
                <a:gdLst>
                  <a:gd name="T0" fmla="*/ 2147483646 w 1949"/>
                  <a:gd name="T1" fmla="*/ 2147483646 h 1066"/>
                  <a:gd name="T2" fmla="*/ 2147483646 w 1949"/>
                  <a:gd name="T3" fmla="*/ 2147483646 h 1066"/>
                  <a:gd name="T4" fmla="*/ 2147483646 w 1949"/>
                  <a:gd name="T5" fmla="*/ 2147483646 h 1066"/>
                  <a:gd name="T6" fmla="*/ 2147483646 w 1949"/>
                  <a:gd name="T7" fmla="*/ 2147483646 h 1066"/>
                  <a:gd name="T8" fmla="*/ 2147483646 w 1949"/>
                  <a:gd name="T9" fmla="*/ 2147483646 h 1066"/>
                  <a:gd name="T10" fmla="*/ 2147483646 w 1949"/>
                  <a:gd name="T11" fmla="*/ 2147483646 h 1066"/>
                  <a:gd name="T12" fmla="*/ 2147483646 w 1949"/>
                  <a:gd name="T13" fmla="*/ 2147483646 h 1066"/>
                  <a:gd name="T14" fmla="*/ 2147483646 w 1949"/>
                  <a:gd name="T15" fmla="*/ 2147483646 h 106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949" h="1066" extrusionOk="0">
                    <a:moveTo>
                      <a:pt x="1663" y="1"/>
                    </a:moveTo>
                    <a:cubicBezTo>
                      <a:pt x="1399" y="1"/>
                      <a:pt x="1135" y="172"/>
                      <a:pt x="914" y="302"/>
                    </a:cubicBezTo>
                    <a:cubicBezTo>
                      <a:pt x="650" y="454"/>
                      <a:pt x="390" y="620"/>
                      <a:pt x="140" y="799"/>
                    </a:cubicBezTo>
                    <a:cubicBezTo>
                      <a:pt x="0" y="895"/>
                      <a:pt x="172" y="1066"/>
                      <a:pt x="318" y="1066"/>
                    </a:cubicBezTo>
                    <a:cubicBezTo>
                      <a:pt x="346" y="1066"/>
                      <a:pt x="373" y="1059"/>
                      <a:pt x="397" y="1045"/>
                    </a:cubicBezTo>
                    <a:cubicBezTo>
                      <a:pt x="846" y="775"/>
                      <a:pt x="1272" y="386"/>
                      <a:pt x="1792" y="258"/>
                    </a:cubicBezTo>
                    <a:cubicBezTo>
                      <a:pt x="1948" y="217"/>
                      <a:pt x="1772" y="1"/>
                      <a:pt x="1671" y="1"/>
                    </a:cubicBezTo>
                    <a:cubicBezTo>
                      <a:pt x="1668" y="1"/>
                      <a:pt x="1666" y="1"/>
                      <a:pt x="1663" y="1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126" name="Google Shape;239;p3">
                <a:extLst>
                  <a:ext uri="{FF2B5EF4-FFF2-40B4-BE49-F238E27FC236}">
                    <a16:creationId xmlns:a16="http://schemas.microsoft.com/office/drawing/2014/main" id="{C0C5DA07-7DE4-449C-A88F-AAE4CF79F6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23483" y="1883030"/>
                <a:ext cx="68724" cy="14026"/>
              </a:xfrm>
              <a:custGeom>
                <a:avLst/>
                <a:gdLst>
                  <a:gd name="T0" fmla="*/ 2147483646 w 2151"/>
                  <a:gd name="T1" fmla="*/ 2147483646 h 439"/>
                  <a:gd name="T2" fmla="*/ 2147483646 w 2151"/>
                  <a:gd name="T3" fmla="*/ 2147483646 h 439"/>
                  <a:gd name="T4" fmla="*/ 2147483646 w 2151"/>
                  <a:gd name="T5" fmla="*/ 2147483646 h 439"/>
                  <a:gd name="T6" fmla="*/ 2147483646 w 2151"/>
                  <a:gd name="T7" fmla="*/ 2147483646 h 439"/>
                  <a:gd name="T8" fmla="*/ 2147483646 w 2151"/>
                  <a:gd name="T9" fmla="*/ 2147483646 h 439"/>
                  <a:gd name="T10" fmla="*/ 2147483646 w 2151"/>
                  <a:gd name="T11" fmla="*/ 2147483646 h 439"/>
                  <a:gd name="T12" fmla="*/ 2147483646 w 2151"/>
                  <a:gd name="T13" fmla="*/ 2147483646 h 43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151" h="439" extrusionOk="0">
                    <a:moveTo>
                      <a:pt x="1755" y="1"/>
                    </a:moveTo>
                    <a:cubicBezTo>
                      <a:pt x="1237" y="1"/>
                      <a:pt x="718" y="108"/>
                      <a:pt x="200" y="124"/>
                    </a:cubicBezTo>
                    <a:cubicBezTo>
                      <a:pt x="1" y="128"/>
                      <a:pt x="99" y="398"/>
                      <a:pt x="247" y="415"/>
                    </a:cubicBezTo>
                    <a:cubicBezTo>
                      <a:pt x="376" y="432"/>
                      <a:pt x="505" y="439"/>
                      <a:pt x="635" y="439"/>
                    </a:cubicBezTo>
                    <a:cubicBezTo>
                      <a:pt x="1060" y="439"/>
                      <a:pt x="1491" y="365"/>
                      <a:pt x="1910" y="347"/>
                    </a:cubicBezTo>
                    <a:cubicBezTo>
                      <a:pt x="2150" y="334"/>
                      <a:pt x="2069" y="6"/>
                      <a:pt x="1863" y="3"/>
                    </a:cubicBezTo>
                    <a:cubicBezTo>
                      <a:pt x="1827" y="2"/>
                      <a:pt x="1791" y="1"/>
                      <a:pt x="1755" y="1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127" name="Google Shape;240;p3">
                <a:extLst>
                  <a:ext uri="{FF2B5EF4-FFF2-40B4-BE49-F238E27FC236}">
                    <a16:creationId xmlns:a16="http://schemas.microsoft.com/office/drawing/2014/main" id="{E2B3EFF2-178B-48BA-93BE-437A51E1B2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18850" y="1768104"/>
                <a:ext cx="74507" cy="19170"/>
              </a:xfrm>
              <a:custGeom>
                <a:avLst/>
                <a:gdLst>
                  <a:gd name="T0" fmla="*/ 2147483646 w 2332"/>
                  <a:gd name="T1" fmla="*/ 2147483646 h 600"/>
                  <a:gd name="T2" fmla="*/ 2147483646 w 2332"/>
                  <a:gd name="T3" fmla="*/ 2147483646 h 600"/>
                  <a:gd name="T4" fmla="*/ 2147483646 w 2332"/>
                  <a:gd name="T5" fmla="*/ 2147483646 h 600"/>
                  <a:gd name="T6" fmla="*/ 2147483646 w 2332"/>
                  <a:gd name="T7" fmla="*/ 2147483646 h 600"/>
                  <a:gd name="T8" fmla="*/ 2147483646 w 2332"/>
                  <a:gd name="T9" fmla="*/ 2147483646 h 600"/>
                  <a:gd name="T10" fmla="*/ 2147483646 w 2332"/>
                  <a:gd name="T11" fmla="*/ 2147483646 h 600"/>
                  <a:gd name="T12" fmla="*/ 2147483646 w 2332"/>
                  <a:gd name="T13" fmla="*/ 2147483646 h 6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332" h="600" extrusionOk="0">
                    <a:moveTo>
                      <a:pt x="475" y="1"/>
                    </a:moveTo>
                    <a:cubicBezTo>
                      <a:pt x="362" y="1"/>
                      <a:pt x="249" y="9"/>
                      <a:pt x="136" y="28"/>
                    </a:cubicBezTo>
                    <a:cubicBezTo>
                      <a:pt x="1" y="51"/>
                      <a:pt x="126" y="267"/>
                      <a:pt x="224" y="271"/>
                    </a:cubicBezTo>
                    <a:cubicBezTo>
                      <a:pt x="866" y="301"/>
                      <a:pt x="1454" y="480"/>
                      <a:pt x="2083" y="596"/>
                    </a:cubicBezTo>
                    <a:cubicBezTo>
                      <a:pt x="2098" y="598"/>
                      <a:pt x="2113" y="600"/>
                      <a:pt x="2127" y="600"/>
                    </a:cubicBezTo>
                    <a:cubicBezTo>
                      <a:pt x="2327" y="600"/>
                      <a:pt x="2332" y="325"/>
                      <a:pt x="2123" y="287"/>
                    </a:cubicBezTo>
                    <a:cubicBezTo>
                      <a:pt x="1587" y="198"/>
                      <a:pt x="1030" y="1"/>
                      <a:pt x="475" y="1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128" name="Google Shape;241;p3">
                <a:extLst>
                  <a:ext uri="{FF2B5EF4-FFF2-40B4-BE49-F238E27FC236}">
                    <a16:creationId xmlns:a16="http://schemas.microsoft.com/office/drawing/2014/main" id="{D934B9EF-9AB6-4FEF-BBA9-4C6C90925A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505" y="1660877"/>
                <a:ext cx="34921" cy="38691"/>
              </a:xfrm>
              <a:custGeom>
                <a:avLst/>
                <a:gdLst>
                  <a:gd name="T0" fmla="*/ 2147483646 w 1093"/>
                  <a:gd name="T1" fmla="*/ 2147483646 h 1211"/>
                  <a:gd name="T2" fmla="*/ 2147483646 w 1093"/>
                  <a:gd name="T3" fmla="*/ 2147483646 h 1211"/>
                  <a:gd name="T4" fmla="*/ 2147483646 w 1093"/>
                  <a:gd name="T5" fmla="*/ 2147483646 h 1211"/>
                  <a:gd name="T6" fmla="*/ 2147483646 w 1093"/>
                  <a:gd name="T7" fmla="*/ 2147483646 h 1211"/>
                  <a:gd name="T8" fmla="*/ 2147483646 w 1093"/>
                  <a:gd name="T9" fmla="*/ 2147483646 h 1211"/>
                  <a:gd name="T10" fmla="*/ 2147483646 w 1093"/>
                  <a:gd name="T11" fmla="*/ 2147483646 h 1211"/>
                  <a:gd name="T12" fmla="*/ 2147483646 w 1093"/>
                  <a:gd name="T13" fmla="*/ 2147483646 h 1211"/>
                  <a:gd name="T14" fmla="*/ 2147483646 w 1093"/>
                  <a:gd name="T15" fmla="*/ 2147483646 h 1211"/>
                  <a:gd name="T16" fmla="*/ 2147483646 w 1093"/>
                  <a:gd name="T17" fmla="*/ 2147483646 h 1211"/>
                  <a:gd name="T18" fmla="*/ 2147483646 w 1093"/>
                  <a:gd name="T19" fmla="*/ 2147483646 h 121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093" h="1211" extrusionOk="0">
                    <a:moveTo>
                      <a:pt x="137" y="1"/>
                    </a:moveTo>
                    <a:cubicBezTo>
                      <a:pt x="131" y="1"/>
                      <a:pt x="125" y="2"/>
                      <a:pt x="118" y="4"/>
                    </a:cubicBezTo>
                    <a:cubicBezTo>
                      <a:pt x="98" y="11"/>
                      <a:pt x="78" y="18"/>
                      <a:pt x="58" y="25"/>
                    </a:cubicBezTo>
                    <a:cubicBezTo>
                      <a:pt x="17" y="42"/>
                      <a:pt x="0" y="99"/>
                      <a:pt x="11" y="136"/>
                    </a:cubicBezTo>
                    <a:cubicBezTo>
                      <a:pt x="108" y="531"/>
                      <a:pt x="470" y="772"/>
                      <a:pt x="672" y="1106"/>
                    </a:cubicBezTo>
                    <a:cubicBezTo>
                      <a:pt x="714" y="1177"/>
                      <a:pt x="803" y="1210"/>
                      <a:pt x="882" y="1210"/>
                    </a:cubicBezTo>
                    <a:cubicBezTo>
                      <a:pt x="996" y="1210"/>
                      <a:pt x="1093" y="1143"/>
                      <a:pt x="1017" y="1025"/>
                    </a:cubicBezTo>
                    <a:cubicBezTo>
                      <a:pt x="882" y="812"/>
                      <a:pt x="706" y="639"/>
                      <a:pt x="538" y="457"/>
                    </a:cubicBezTo>
                    <a:cubicBezTo>
                      <a:pt x="460" y="372"/>
                      <a:pt x="379" y="288"/>
                      <a:pt x="315" y="193"/>
                    </a:cubicBezTo>
                    <a:cubicBezTo>
                      <a:pt x="286" y="153"/>
                      <a:pt x="210" y="1"/>
                      <a:pt x="137" y="1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</p:grpSp>
        <p:sp>
          <p:nvSpPr>
            <p:cNvPr id="78" name="Google Shape;242;p3">
              <a:extLst>
                <a:ext uri="{FF2B5EF4-FFF2-40B4-BE49-F238E27FC236}">
                  <a16:creationId xmlns:a16="http://schemas.microsoft.com/office/drawing/2014/main" id="{DF9DDF0B-9483-42EA-AECE-15D44AE15F9F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078" y="3408216"/>
              <a:ext cx="181622" cy="179557"/>
            </a:xfrm>
            <a:custGeom>
              <a:avLst/>
              <a:gdLst>
                <a:gd name="T0" fmla="*/ 2147483646 w 7736"/>
                <a:gd name="T1" fmla="*/ 2147483646 h 6918"/>
                <a:gd name="T2" fmla="*/ 2147483646 w 7736"/>
                <a:gd name="T3" fmla="*/ 2147483646 h 6918"/>
                <a:gd name="T4" fmla="*/ 2147483646 w 7736"/>
                <a:gd name="T5" fmla="*/ 2147483646 h 6918"/>
                <a:gd name="T6" fmla="*/ 2147483646 w 7736"/>
                <a:gd name="T7" fmla="*/ 2147483646 h 6918"/>
                <a:gd name="T8" fmla="*/ 2147483646 w 7736"/>
                <a:gd name="T9" fmla="*/ 2147483646 h 6918"/>
                <a:gd name="T10" fmla="*/ 2147483646 w 7736"/>
                <a:gd name="T11" fmla="*/ 2147483646 h 6918"/>
                <a:gd name="T12" fmla="*/ 2147483646 w 7736"/>
                <a:gd name="T13" fmla="*/ 2147483646 h 6918"/>
                <a:gd name="T14" fmla="*/ 2147483646 w 7736"/>
                <a:gd name="T15" fmla="*/ 2147483646 h 6918"/>
                <a:gd name="T16" fmla="*/ 2147483646 w 7736"/>
                <a:gd name="T17" fmla="*/ 2147483646 h 6918"/>
                <a:gd name="T18" fmla="*/ 2147483646 w 7736"/>
                <a:gd name="T19" fmla="*/ 2147483646 h 6918"/>
                <a:gd name="T20" fmla="*/ 2147483646 w 7736"/>
                <a:gd name="T21" fmla="*/ 2147483646 h 6918"/>
                <a:gd name="T22" fmla="*/ 2147483646 w 7736"/>
                <a:gd name="T23" fmla="*/ 2147483646 h 6918"/>
                <a:gd name="T24" fmla="*/ 2147483646 w 7736"/>
                <a:gd name="T25" fmla="*/ 2147483646 h 6918"/>
                <a:gd name="T26" fmla="*/ 2147483646 w 7736"/>
                <a:gd name="T27" fmla="*/ 2147483646 h 6918"/>
                <a:gd name="T28" fmla="*/ 2147483646 w 7736"/>
                <a:gd name="T29" fmla="*/ 2147483646 h 6918"/>
                <a:gd name="T30" fmla="*/ 2147483646 w 7736"/>
                <a:gd name="T31" fmla="*/ 2147483646 h 6918"/>
                <a:gd name="T32" fmla="*/ 2147483646 w 7736"/>
                <a:gd name="T33" fmla="*/ 2147483646 h 69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7736" h="6918" extrusionOk="0">
                  <a:moveTo>
                    <a:pt x="3151" y="1"/>
                  </a:moveTo>
                  <a:cubicBezTo>
                    <a:pt x="3143" y="1"/>
                    <a:pt x="3136" y="1"/>
                    <a:pt x="3129" y="2"/>
                  </a:cubicBezTo>
                  <a:cubicBezTo>
                    <a:pt x="2720" y="28"/>
                    <a:pt x="2867" y="2512"/>
                    <a:pt x="2740" y="2512"/>
                  </a:cubicBezTo>
                  <a:cubicBezTo>
                    <a:pt x="2739" y="2512"/>
                    <a:pt x="2738" y="2512"/>
                    <a:pt x="2737" y="2512"/>
                  </a:cubicBezTo>
                  <a:cubicBezTo>
                    <a:pt x="2735" y="2511"/>
                    <a:pt x="2731" y="2511"/>
                    <a:pt x="2727" y="2511"/>
                  </a:cubicBezTo>
                  <a:cubicBezTo>
                    <a:pt x="2509" y="2511"/>
                    <a:pt x="124" y="3290"/>
                    <a:pt x="64" y="3661"/>
                  </a:cubicBezTo>
                  <a:cubicBezTo>
                    <a:pt x="0" y="4043"/>
                    <a:pt x="2697" y="4422"/>
                    <a:pt x="2697" y="4422"/>
                  </a:cubicBezTo>
                  <a:cubicBezTo>
                    <a:pt x="2697" y="4422"/>
                    <a:pt x="2173" y="6736"/>
                    <a:pt x="2653" y="6908"/>
                  </a:cubicBezTo>
                  <a:cubicBezTo>
                    <a:pt x="2671" y="6915"/>
                    <a:pt x="2689" y="6918"/>
                    <a:pt x="2709" y="6918"/>
                  </a:cubicBezTo>
                  <a:cubicBezTo>
                    <a:pt x="3220" y="6918"/>
                    <a:pt x="4390" y="4813"/>
                    <a:pt x="4390" y="4813"/>
                  </a:cubicBezTo>
                  <a:cubicBezTo>
                    <a:pt x="4390" y="4813"/>
                    <a:pt x="6002" y="5796"/>
                    <a:pt x="6657" y="5796"/>
                  </a:cubicBezTo>
                  <a:cubicBezTo>
                    <a:pt x="6747" y="5796"/>
                    <a:pt x="6819" y="5778"/>
                    <a:pt x="6866" y="5736"/>
                  </a:cubicBezTo>
                  <a:cubicBezTo>
                    <a:pt x="7256" y="5388"/>
                    <a:pt x="5650" y="3661"/>
                    <a:pt x="5650" y="3661"/>
                  </a:cubicBezTo>
                  <a:cubicBezTo>
                    <a:pt x="5650" y="3661"/>
                    <a:pt x="7735" y="2218"/>
                    <a:pt x="7515" y="1782"/>
                  </a:cubicBezTo>
                  <a:cubicBezTo>
                    <a:pt x="7468" y="1687"/>
                    <a:pt x="7316" y="1650"/>
                    <a:pt x="7109" y="1650"/>
                  </a:cubicBezTo>
                  <a:cubicBezTo>
                    <a:pt x="6367" y="1650"/>
                    <a:pt x="4910" y="2120"/>
                    <a:pt x="4910" y="2120"/>
                  </a:cubicBezTo>
                  <a:cubicBezTo>
                    <a:pt x="4910" y="2120"/>
                    <a:pt x="3847" y="1"/>
                    <a:pt x="3151" y="1"/>
                  </a:cubicBezTo>
                  <a:close/>
                </a:path>
              </a:pathLst>
            </a:custGeom>
            <a:solidFill>
              <a:srgbClr val="FECE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79" name="Google Shape;243;p3">
              <a:extLst>
                <a:ext uri="{FF2B5EF4-FFF2-40B4-BE49-F238E27FC236}">
                  <a16:creationId xmlns:a16="http://schemas.microsoft.com/office/drawing/2014/main" id="{9372C175-29AE-4D3D-8A5A-5FF324948FD5}"/>
                </a:ext>
              </a:extLst>
            </p:cNvPr>
            <p:cNvSpPr/>
            <p:nvPr/>
          </p:nvSpPr>
          <p:spPr>
            <a:xfrm>
              <a:off x="-4374" y="1171575"/>
              <a:ext cx="723812" cy="1113301"/>
            </a:xfrm>
            <a:custGeom>
              <a:avLst/>
              <a:gdLst/>
              <a:ahLst/>
              <a:cxnLst/>
              <a:rect l="l" t="t" r="r" b="b"/>
              <a:pathLst>
                <a:path w="8313" h="12788" extrusionOk="0">
                  <a:moveTo>
                    <a:pt x="278" y="0"/>
                  </a:moveTo>
                  <a:cubicBezTo>
                    <a:pt x="186" y="0"/>
                    <a:pt x="93" y="3"/>
                    <a:pt x="0" y="10"/>
                  </a:cubicBezTo>
                  <a:lnTo>
                    <a:pt x="0" y="12773"/>
                  </a:lnTo>
                  <a:cubicBezTo>
                    <a:pt x="108" y="12782"/>
                    <a:pt x="218" y="12787"/>
                    <a:pt x="329" y="12787"/>
                  </a:cubicBezTo>
                  <a:cubicBezTo>
                    <a:pt x="630" y="12787"/>
                    <a:pt x="944" y="12751"/>
                    <a:pt x="1274" y="12662"/>
                  </a:cubicBezTo>
                  <a:cubicBezTo>
                    <a:pt x="4124" y="11881"/>
                    <a:pt x="3640" y="8941"/>
                    <a:pt x="3640" y="8941"/>
                  </a:cubicBezTo>
                  <a:lnTo>
                    <a:pt x="3640" y="8941"/>
                  </a:lnTo>
                  <a:cubicBezTo>
                    <a:pt x="3640" y="8941"/>
                    <a:pt x="3724" y="8946"/>
                    <a:pt x="3869" y="8946"/>
                  </a:cubicBezTo>
                  <a:cubicBezTo>
                    <a:pt x="4761" y="8946"/>
                    <a:pt x="7963" y="8756"/>
                    <a:pt x="8158" y="6035"/>
                  </a:cubicBezTo>
                  <a:cubicBezTo>
                    <a:pt x="8313" y="3883"/>
                    <a:pt x="6209" y="3539"/>
                    <a:pt x="4852" y="3539"/>
                  </a:cubicBezTo>
                  <a:cubicBezTo>
                    <a:pt x="4217" y="3539"/>
                    <a:pt x="3745" y="3615"/>
                    <a:pt x="3745" y="3615"/>
                  </a:cubicBezTo>
                  <a:cubicBezTo>
                    <a:pt x="3745" y="3615"/>
                    <a:pt x="3927" y="1006"/>
                    <a:pt x="1410" y="175"/>
                  </a:cubicBezTo>
                  <a:cubicBezTo>
                    <a:pt x="1064" y="60"/>
                    <a:pt x="678" y="0"/>
                    <a:pt x="27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algn="ctr"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80" name="Google Shape;244;p3">
              <a:extLst>
                <a:ext uri="{FF2B5EF4-FFF2-40B4-BE49-F238E27FC236}">
                  <a16:creationId xmlns:a16="http://schemas.microsoft.com/office/drawing/2014/main" id="{0EDBFF71-C7F2-4D17-9AC0-226036F1BBF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2381" y="1609177"/>
              <a:ext cx="282477" cy="279259"/>
            </a:xfrm>
            <a:custGeom>
              <a:avLst/>
              <a:gdLst>
                <a:gd name="T0" fmla="*/ 2147483646 w 6432"/>
                <a:gd name="T1" fmla="*/ 2147483646 h 6358"/>
                <a:gd name="T2" fmla="*/ 2147483646 w 6432"/>
                <a:gd name="T3" fmla="*/ 2147483646 h 6358"/>
                <a:gd name="T4" fmla="*/ 2147483646 w 6432"/>
                <a:gd name="T5" fmla="*/ 2147483646 h 6358"/>
                <a:gd name="T6" fmla="*/ 2147483646 w 6432"/>
                <a:gd name="T7" fmla="*/ 2147483646 h 6358"/>
                <a:gd name="T8" fmla="*/ 2147483646 w 6432"/>
                <a:gd name="T9" fmla="*/ 2147483646 h 6358"/>
                <a:gd name="T10" fmla="*/ 2147483646 w 6432"/>
                <a:gd name="T11" fmla="*/ 2147483646 h 6358"/>
                <a:gd name="T12" fmla="*/ 2147483646 w 6432"/>
                <a:gd name="T13" fmla="*/ 2147483646 h 6358"/>
                <a:gd name="T14" fmla="*/ 2147483646 w 6432"/>
                <a:gd name="T15" fmla="*/ 2147483646 h 6358"/>
                <a:gd name="T16" fmla="*/ 2147483646 w 6432"/>
                <a:gd name="T17" fmla="*/ 2147483646 h 6358"/>
                <a:gd name="T18" fmla="*/ 2147483646 w 6432"/>
                <a:gd name="T19" fmla="*/ 2147483646 h 6358"/>
                <a:gd name="T20" fmla="*/ 2147483646 w 6432"/>
                <a:gd name="T21" fmla="*/ 2147483646 h 6358"/>
                <a:gd name="T22" fmla="*/ 2147483646 w 6432"/>
                <a:gd name="T23" fmla="*/ 2147483646 h 6358"/>
                <a:gd name="T24" fmla="*/ 2147483646 w 6432"/>
                <a:gd name="T25" fmla="*/ 2147483646 h 6358"/>
                <a:gd name="T26" fmla="*/ 2147483646 w 6432"/>
                <a:gd name="T27" fmla="*/ 2147483646 h 6358"/>
                <a:gd name="T28" fmla="*/ 2147483646 w 6432"/>
                <a:gd name="T29" fmla="*/ 2147483646 h 6358"/>
                <a:gd name="T30" fmla="*/ 2147483646 w 6432"/>
                <a:gd name="T31" fmla="*/ 2147483646 h 6358"/>
                <a:gd name="T32" fmla="*/ 2147483646 w 6432"/>
                <a:gd name="T33" fmla="*/ 2147483646 h 6358"/>
                <a:gd name="T34" fmla="*/ 2147483646 w 6432"/>
                <a:gd name="T35" fmla="*/ 2147483646 h 6358"/>
                <a:gd name="T36" fmla="*/ 2147483646 w 6432"/>
                <a:gd name="T37" fmla="*/ 2147483646 h 6358"/>
                <a:gd name="T38" fmla="*/ 2147483646 w 6432"/>
                <a:gd name="T39" fmla="*/ 2147483646 h 6358"/>
                <a:gd name="T40" fmla="*/ 2147483646 w 6432"/>
                <a:gd name="T41" fmla="*/ 2147483646 h 6358"/>
                <a:gd name="T42" fmla="*/ 2147483646 w 6432"/>
                <a:gd name="T43" fmla="*/ 2147483646 h 6358"/>
                <a:gd name="T44" fmla="*/ 2147483646 w 6432"/>
                <a:gd name="T45" fmla="*/ 2147483646 h 6358"/>
                <a:gd name="T46" fmla="*/ 2147483646 w 6432"/>
                <a:gd name="T47" fmla="*/ 2147483646 h 6358"/>
                <a:gd name="T48" fmla="*/ 2147483646 w 6432"/>
                <a:gd name="T49" fmla="*/ 2147483646 h 6358"/>
                <a:gd name="T50" fmla="*/ 2147483646 w 6432"/>
                <a:gd name="T51" fmla="*/ 2147483646 h 6358"/>
                <a:gd name="T52" fmla="*/ 2147483646 w 6432"/>
                <a:gd name="T53" fmla="*/ 2147483646 h 6358"/>
                <a:gd name="T54" fmla="*/ 2147483646 w 6432"/>
                <a:gd name="T55" fmla="*/ 2147483646 h 6358"/>
                <a:gd name="T56" fmla="*/ 2147483646 w 6432"/>
                <a:gd name="T57" fmla="*/ 2147483646 h 6358"/>
                <a:gd name="T58" fmla="*/ 2147483646 w 6432"/>
                <a:gd name="T59" fmla="*/ 2147483646 h 6358"/>
                <a:gd name="T60" fmla="*/ 2147483646 w 6432"/>
                <a:gd name="T61" fmla="*/ 0 h 6358"/>
                <a:gd name="T62" fmla="*/ 2147483646 w 6432"/>
                <a:gd name="T63" fmla="*/ 2147483646 h 6358"/>
                <a:gd name="T64" fmla="*/ 2147483646 w 6432"/>
                <a:gd name="T65" fmla="*/ 2147483646 h 6358"/>
                <a:gd name="T66" fmla="*/ 2147483646 w 6432"/>
                <a:gd name="T67" fmla="*/ 2147483646 h 6358"/>
                <a:gd name="T68" fmla="*/ 2147483646 w 6432"/>
                <a:gd name="T69" fmla="*/ 2147483646 h 6358"/>
                <a:gd name="T70" fmla="*/ 2147483646 w 6432"/>
                <a:gd name="T71" fmla="*/ 2147483646 h 6358"/>
                <a:gd name="T72" fmla="*/ 2147483646 w 6432"/>
                <a:gd name="T73" fmla="*/ 2147483646 h 6358"/>
                <a:gd name="T74" fmla="*/ 2147483646 w 6432"/>
                <a:gd name="T75" fmla="*/ 2147483646 h 6358"/>
                <a:gd name="T76" fmla="*/ 2147483646 w 6432"/>
                <a:gd name="T77" fmla="*/ 2147483646 h 6358"/>
                <a:gd name="T78" fmla="*/ 2147483646 w 6432"/>
                <a:gd name="T79" fmla="*/ 2147483646 h 6358"/>
                <a:gd name="T80" fmla="*/ 2147483646 w 6432"/>
                <a:gd name="T81" fmla="*/ 2147483646 h 6358"/>
                <a:gd name="T82" fmla="*/ 2147483646 w 6432"/>
                <a:gd name="T83" fmla="*/ 2147483646 h 6358"/>
                <a:gd name="T84" fmla="*/ 2147483646 w 6432"/>
                <a:gd name="T85" fmla="*/ 2147483646 h 6358"/>
                <a:gd name="T86" fmla="*/ 2147483646 w 6432"/>
                <a:gd name="T87" fmla="*/ 2147483646 h 6358"/>
                <a:gd name="T88" fmla="*/ 2147483646 w 6432"/>
                <a:gd name="T89" fmla="*/ 2147483646 h 6358"/>
                <a:gd name="T90" fmla="*/ 2147483646 w 6432"/>
                <a:gd name="T91" fmla="*/ 2147483646 h 6358"/>
                <a:gd name="T92" fmla="*/ 2147483646 w 6432"/>
                <a:gd name="T93" fmla="*/ 2147483646 h 6358"/>
                <a:gd name="T94" fmla="*/ 2147483646 w 6432"/>
                <a:gd name="T95" fmla="*/ 2147483646 h 6358"/>
                <a:gd name="T96" fmla="*/ 2147483646 w 6432"/>
                <a:gd name="T97" fmla="*/ 2147483646 h 6358"/>
                <a:gd name="T98" fmla="*/ 2147483646 w 6432"/>
                <a:gd name="T99" fmla="*/ 2147483646 h 6358"/>
                <a:gd name="T100" fmla="*/ 2147483646 w 6432"/>
                <a:gd name="T101" fmla="*/ 2147483646 h 6358"/>
                <a:gd name="T102" fmla="*/ 2147483646 w 6432"/>
                <a:gd name="T103" fmla="*/ 2147483646 h 6358"/>
                <a:gd name="T104" fmla="*/ 2147483646 w 6432"/>
                <a:gd name="T105" fmla="*/ 2147483646 h 6358"/>
                <a:gd name="T106" fmla="*/ 2147483646 w 6432"/>
                <a:gd name="T107" fmla="*/ 0 h 6358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6432" h="6358" extrusionOk="0">
                  <a:moveTo>
                    <a:pt x="2640" y="363"/>
                  </a:moveTo>
                  <a:cubicBezTo>
                    <a:pt x="3103" y="810"/>
                    <a:pt x="3521" y="1313"/>
                    <a:pt x="3927" y="1820"/>
                  </a:cubicBezTo>
                  <a:cubicBezTo>
                    <a:pt x="3495" y="1965"/>
                    <a:pt x="3058" y="2107"/>
                    <a:pt x="2626" y="2249"/>
                  </a:cubicBezTo>
                  <a:cubicBezTo>
                    <a:pt x="2650" y="1621"/>
                    <a:pt x="2657" y="989"/>
                    <a:pt x="2640" y="363"/>
                  </a:cubicBezTo>
                  <a:close/>
                  <a:moveTo>
                    <a:pt x="5678" y="1505"/>
                  </a:moveTo>
                  <a:cubicBezTo>
                    <a:pt x="5407" y="1874"/>
                    <a:pt x="5137" y="2243"/>
                    <a:pt x="4867" y="2611"/>
                  </a:cubicBezTo>
                  <a:cubicBezTo>
                    <a:pt x="4694" y="2391"/>
                    <a:pt x="4522" y="2171"/>
                    <a:pt x="4343" y="1955"/>
                  </a:cubicBezTo>
                  <a:cubicBezTo>
                    <a:pt x="4789" y="1806"/>
                    <a:pt x="5232" y="1658"/>
                    <a:pt x="5678" y="1505"/>
                  </a:cubicBezTo>
                  <a:close/>
                  <a:moveTo>
                    <a:pt x="2302" y="2638"/>
                  </a:moveTo>
                  <a:cubicBezTo>
                    <a:pt x="2288" y="2945"/>
                    <a:pt x="2275" y="3252"/>
                    <a:pt x="2264" y="3556"/>
                  </a:cubicBezTo>
                  <a:cubicBezTo>
                    <a:pt x="1727" y="3435"/>
                    <a:pt x="1190" y="3313"/>
                    <a:pt x="653" y="3188"/>
                  </a:cubicBezTo>
                  <a:cubicBezTo>
                    <a:pt x="1204" y="3006"/>
                    <a:pt x="1751" y="2823"/>
                    <a:pt x="2302" y="2638"/>
                  </a:cubicBezTo>
                  <a:close/>
                  <a:moveTo>
                    <a:pt x="4103" y="2036"/>
                  </a:moveTo>
                  <a:cubicBezTo>
                    <a:pt x="4231" y="2195"/>
                    <a:pt x="4360" y="2357"/>
                    <a:pt x="4488" y="2513"/>
                  </a:cubicBezTo>
                  <a:cubicBezTo>
                    <a:pt x="4529" y="2563"/>
                    <a:pt x="4610" y="2672"/>
                    <a:pt x="4718" y="2814"/>
                  </a:cubicBezTo>
                  <a:cubicBezTo>
                    <a:pt x="4448" y="3182"/>
                    <a:pt x="4170" y="3550"/>
                    <a:pt x="3897" y="3918"/>
                  </a:cubicBezTo>
                  <a:cubicBezTo>
                    <a:pt x="3593" y="3854"/>
                    <a:pt x="3285" y="3790"/>
                    <a:pt x="2985" y="3723"/>
                  </a:cubicBezTo>
                  <a:cubicBezTo>
                    <a:pt x="2839" y="3692"/>
                    <a:pt x="2693" y="3655"/>
                    <a:pt x="2548" y="3625"/>
                  </a:cubicBezTo>
                  <a:cubicBezTo>
                    <a:pt x="2572" y="3260"/>
                    <a:pt x="2596" y="2898"/>
                    <a:pt x="2612" y="2536"/>
                  </a:cubicBezTo>
                  <a:cubicBezTo>
                    <a:pt x="3109" y="2371"/>
                    <a:pt x="3606" y="2202"/>
                    <a:pt x="4103" y="2036"/>
                  </a:cubicBezTo>
                  <a:close/>
                  <a:moveTo>
                    <a:pt x="4863" y="2999"/>
                  </a:moveTo>
                  <a:cubicBezTo>
                    <a:pt x="5218" y="3466"/>
                    <a:pt x="5725" y="4121"/>
                    <a:pt x="6023" y="4415"/>
                  </a:cubicBezTo>
                  <a:cubicBezTo>
                    <a:pt x="5894" y="4381"/>
                    <a:pt x="5759" y="4355"/>
                    <a:pt x="5749" y="4351"/>
                  </a:cubicBezTo>
                  <a:cubicBezTo>
                    <a:pt x="5384" y="4260"/>
                    <a:pt x="5019" y="4169"/>
                    <a:pt x="4654" y="4084"/>
                  </a:cubicBezTo>
                  <a:cubicBezTo>
                    <a:pt x="4482" y="4043"/>
                    <a:pt x="4312" y="4007"/>
                    <a:pt x="4140" y="3973"/>
                  </a:cubicBezTo>
                  <a:cubicBezTo>
                    <a:pt x="4380" y="3648"/>
                    <a:pt x="4624" y="3324"/>
                    <a:pt x="4863" y="2999"/>
                  </a:cubicBezTo>
                  <a:close/>
                  <a:moveTo>
                    <a:pt x="2531" y="3844"/>
                  </a:moveTo>
                  <a:cubicBezTo>
                    <a:pt x="2937" y="3932"/>
                    <a:pt x="3342" y="4023"/>
                    <a:pt x="3748" y="4114"/>
                  </a:cubicBezTo>
                  <a:cubicBezTo>
                    <a:pt x="3295" y="4709"/>
                    <a:pt x="2839" y="5300"/>
                    <a:pt x="2373" y="5882"/>
                  </a:cubicBezTo>
                  <a:cubicBezTo>
                    <a:pt x="2427" y="5206"/>
                    <a:pt x="2484" y="4526"/>
                    <a:pt x="2531" y="3844"/>
                  </a:cubicBezTo>
                  <a:close/>
                  <a:moveTo>
                    <a:pt x="2601" y="0"/>
                  </a:moveTo>
                  <a:cubicBezTo>
                    <a:pt x="2588" y="0"/>
                    <a:pt x="2575" y="9"/>
                    <a:pt x="2572" y="29"/>
                  </a:cubicBezTo>
                  <a:cubicBezTo>
                    <a:pt x="2569" y="42"/>
                    <a:pt x="2569" y="59"/>
                    <a:pt x="2565" y="76"/>
                  </a:cubicBezTo>
                  <a:cubicBezTo>
                    <a:pt x="2501" y="86"/>
                    <a:pt x="2470" y="187"/>
                    <a:pt x="2538" y="259"/>
                  </a:cubicBezTo>
                  <a:cubicBezTo>
                    <a:pt x="2427" y="948"/>
                    <a:pt x="2359" y="1647"/>
                    <a:pt x="2319" y="2354"/>
                  </a:cubicBezTo>
                  <a:cubicBezTo>
                    <a:pt x="1586" y="2594"/>
                    <a:pt x="856" y="2837"/>
                    <a:pt x="126" y="3080"/>
                  </a:cubicBezTo>
                  <a:cubicBezTo>
                    <a:pt x="1" y="3121"/>
                    <a:pt x="102" y="3303"/>
                    <a:pt x="190" y="3324"/>
                  </a:cubicBezTo>
                  <a:cubicBezTo>
                    <a:pt x="876" y="3483"/>
                    <a:pt x="1565" y="3634"/>
                    <a:pt x="2255" y="3784"/>
                  </a:cubicBezTo>
                  <a:cubicBezTo>
                    <a:pt x="2227" y="4595"/>
                    <a:pt x="2204" y="5402"/>
                    <a:pt x="2146" y="6196"/>
                  </a:cubicBezTo>
                  <a:cubicBezTo>
                    <a:pt x="2141" y="6256"/>
                    <a:pt x="2207" y="6357"/>
                    <a:pt x="2271" y="6357"/>
                  </a:cubicBezTo>
                  <a:cubicBezTo>
                    <a:pt x="2290" y="6357"/>
                    <a:pt x="2309" y="6348"/>
                    <a:pt x="2325" y="6328"/>
                  </a:cubicBezTo>
                  <a:cubicBezTo>
                    <a:pt x="2896" y="5621"/>
                    <a:pt x="3448" y="4895"/>
                    <a:pt x="3991" y="4169"/>
                  </a:cubicBezTo>
                  <a:cubicBezTo>
                    <a:pt x="4762" y="4341"/>
                    <a:pt x="5532" y="4520"/>
                    <a:pt x="6296" y="4716"/>
                  </a:cubicBezTo>
                  <a:cubicBezTo>
                    <a:pt x="6306" y="4719"/>
                    <a:pt x="6316" y="4720"/>
                    <a:pt x="6325" y="4720"/>
                  </a:cubicBezTo>
                  <a:cubicBezTo>
                    <a:pt x="6407" y="4720"/>
                    <a:pt x="6432" y="4618"/>
                    <a:pt x="6377" y="4554"/>
                  </a:cubicBezTo>
                  <a:cubicBezTo>
                    <a:pt x="5921" y="3982"/>
                    <a:pt x="5471" y="3388"/>
                    <a:pt x="5012" y="2797"/>
                  </a:cubicBezTo>
                  <a:cubicBezTo>
                    <a:pt x="5370" y="2313"/>
                    <a:pt x="5728" y="1833"/>
                    <a:pt x="6087" y="1357"/>
                  </a:cubicBezTo>
                  <a:cubicBezTo>
                    <a:pt x="6139" y="1289"/>
                    <a:pt x="6067" y="1147"/>
                    <a:pt x="5982" y="1147"/>
                  </a:cubicBezTo>
                  <a:cubicBezTo>
                    <a:pt x="5974" y="1147"/>
                    <a:pt x="5966" y="1148"/>
                    <a:pt x="5958" y="1151"/>
                  </a:cubicBezTo>
                  <a:cubicBezTo>
                    <a:pt x="5360" y="1346"/>
                    <a:pt x="4766" y="1543"/>
                    <a:pt x="4170" y="1739"/>
                  </a:cubicBezTo>
                  <a:cubicBezTo>
                    <a:pt x="3691" y="1164"/>
                    <a:pt x="3194" y="610"/>
                    <a:pt x="2657" y="110"/>
                  </a:cubicBezTo>
                  <a:cubicBezTo>
                    <a:pt x="2646" y="103"/>
                    <a:pt x="2640" y="100"/>
                    <a:pt x="2633" y="93"/>
                  </a:cubicBezTo>
                  <a:cubicBezTo>
                    <a:pt x="2629" y="73"/>
                    <a:pt x="2629" y="53"/>
                    <a:pt x="2629" y="33"/>
                  </a:cubicBezTo>
                  <a:cubicBezTo>
                    <a:pt x="2629" y="11"/>
                    <a:pt x="2615" y="0"/>
                    <a:pt x="2601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81" name="Google Shape;245;p3">
              <a:extLst>
                <a:ext uri="{FF2B5EF4-FFF2-40B4-BE49-F238E27FC236}">
                  <a16:creationId xmlns:a16="http://schemas.microsoft.com/office/drawing/2014/main" id="{72B1CFEE-6621-421C-85F9-9C4EB771FC50}"/>
                </a:ext>
              </a:extLst>
            </p:cNvPr>
            <p:cNvSpPr/>
            <p:nvPr/>
          </p:nvSpPr>
          <p:spPr>
            <a:xfrm>
              <a:off x="719438" y="2178904"/>
              <a:ext cx="282540" cy="245283"/>
            </a:xfrm>
            <a:custGeom>
              <a:avLst/>
              <a:gdLst/>
              <a:ahLst/>
              <a:cxnLst/>
              <a:rect l="l" t="t" r="r" b="b"/>
              <a:pathLst>
                <a:path w="8119" h="7056" extrusionOk="0">
                  <a:moveTo>
                    <a:pt x="4366" y="0"/>
                  </a:moveTo>
                  <a:cubicBezTo>
                    <a:pt x="4363" y="0"/>
                    <a:pt x="4360" y="0"/>
                    <a:pt x="4357" y="0"/>
                  </a:cubicBezTo>
                  <a:cubicBezTo>
                    <a:pt x="3867" y="24"/>
                    <a:pt x="3232" y="2454"/>
                    <a:pt x="3232" y="2454"/>
                  </a:cubicBezTo>
                  <a:cubicBezTo>
                    <a:pt x="3232" y="2454"/>
                    <a:pt x="2054" y="2337"/>
                    <a:pt x="1183" y="2337"/>
                  </a:cubicBezTo>
                  <a:cubicBezTo>
                    <a:pt x="748" y="2337"/>
                    <a:pt x="389" y="2366"/>
                    <a:pt x="292" y="2454"/>
                  </a:cubicBezTo>
                  <a:cubicBezTo>
                    <a:pt x="1" y="2721"/>
                    <a:pt x="2546" y="4430"/>
                    <a:pt x="2546" y="4430"/>
                  </a:cubicBezTo>
                  <a:cubicBezTo>
                    <a:pt x="2546" y="4430"/>
                    <a:pt x="1613" y="6684"/>
                    <a:pt x="2056" y="6975"/>
                  </a:cubicBezTo>
                  <a:cubicBezTo>
                    <a:pt x="2088" y="6997"/>
                    <a:pt x="2128" y="7007"/>
                    <a:pt x="2174" y="7007"/>
                  </a:cubicBezTo>
                  <a:cubicBezTo>
                    <a:pt x="2757" y="7007"/>
                    <a:pt x="4357" y="5411"/>
                    <a:pt x="4357" y="5411"/>
                  </a:cubicBezTo>
                  <a:cubicBezTo>
                    <a:pt x="4357" y="5411"/>
                    <a:pt x="6235" y="7055"/>
                    <a:pt x="6745" y="7055"/>
                  </a:cubicBezTo>
                  <a:cubicBezTo>
                    <a:pt x="6794" y="7055"/>
                    <a:pt x="6830" y="7041"/>
                    <a:pt x="6851" y="7008"/>
                  </a:cubicBezTo>
                  <a:cubicBezTo>
                    <a:pt x="7097" y="6634"/>
                    <a:pt x="6070" y="4089"/>
                    <a:pt x="6070" y="4089"/>
                  </a:cubicBezTo>
                  <a:cubicBezTo>
                    <a:pt x="6070" y="4089"/>
                    <a:pt x="8118" y="2876"/>
                    <a:pt x="8047" y="2454"/>
                  </a:cubicBezTo>
                  <a:cubicBezTo>
                    <a:pt x="8014" y="2260"/>
                    <a:pt x="7474" y="2207"/>
                    <a:pt x="6903" y="2207"/>
                  </a:cubicBezTo>
                  <a:cubicBezTo>
                    <a:pt x="6240" y="2207"/>
                    <a:pt x="5536" y="2278"/>
                    <a:pt x="5536" y="2278"/>
                  </a:cubicBezTo>
                  <a:cubicBezTo>
                    <a:pt x="5536" y="2278"/>
                    <a:pt x="4947" y="0"/>
                    <a:pt x="436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algn="ctr"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82" name="Google Shape;246;p3">
              <a:extLst>
                <a:ext uri="{FF2B5EF4-FFF2-40B4-BE49-F238E27FC236}">
                  <a16:creationId xmlns:a16="http://schemas.microsoft.com/office/drawing/2014/main" id="{88E71306-8973-4A91-BBA9-2924BB04202F}"/>
                </a:ext>
              </a:extLst>
            </p:cNvPr>
            <p:cNvSpPr>
              <a:spLocks/>
            </p:cNvSpPr>
            <p:nvPr/>
          </p:nvSpPr>
          <p:spPr bwMode="auto">
            <a:xfrm>
              <a:off x="8381244" y="2954433"/>
              <a:ext cx="215369" cy="249248"/>
            </a:xfrm>
            <a:custGeom>
              <a:avLst/>
              <a:gdLst>
                <a:gd name="T0" fmla="*/ 2147483646 w 6128"/>
                <a:gd name="T1" fmla="*/ 2147483646 h 7092"/>
                <a:gd name="T2" fmla="*/ 2147483646 w 6128"/>
                <a:gd name="T3" fmla="*/ 2147483646 h 7092"/>
                <a:gd name="T4" fmla="*/ 2147483646 w 6128"/>
                <a:gd name="T5" fmla="*/ 2147483646 h 7092"/>
                <a:gd name="T6" fmla="*/ 2147483646 w 6128"/>
                <a:gd name="T7" fmla="*/ 2147483646 h 7092"/>
                <a:gd name="T8" fmla="*/ 2147483646 w 6128"/>
                <a:gd name="T9" fmla="*/ 2147483646 h 7092"/>
                <a:gd name="T10" fmla="*/ 2147483646 w 6128"/>
                <a:gd name="T11" fmla="*/ 2147483646 h 7092"/>
                <a:gd name="T12" fmla="*/ 2147483646 w 6128"/>
                <a:gd name="T13" fmla="*/ 2147483646 h 7092"/>
                <a:gd name="T14" fmla="*/ 2147483646 w 6128"/>
                <a:gd name="T15" fmla="*/ 2147483646 h 7092"/>
                <a:gd name="T16" fmla="*/ 2147483646 w 6128"/>
                <a:gd name="T17" fmla="*/ 2147483646 h 7092"/>
                <a:gd name="T18" fmla="*/ 2147483646 w 6128"/>
                <a:gd name="T19" fmla="*/ 2147483646 h 7092"/>
                <a:gd name="T20" fmla="*/ 2147483646 w 6128"/>
                <a:gd name="T21" fmla="*/ 2147483646 h 70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6128" h="7092" extrusionOk="0">
                  <a:moveTo>
                    <a:pt x="2717" y="1"/>
                  </a:moveTo>
                  <a:cubicBezTo>
                    <a:pt x="2679" y="1"/>
                    <a:pt x="2638" y="7"/>
                    <a:pt x="2596" y="20"/>
                  </a:cubicBezTo>
                  <a:cubicBezTo>
                    <a:pt x="2167" y="152"/>
                    <a:pt x="2528" y="1263"/>
                    <a:pt x="1886" y="2413"/>
                  </a:cubicBezTo>
                  <a:cubicBezTo>
                    <a:pt x="1247" y="3562"/>
                    <a:pt x="1" y="3646"/>
                    <a:pt x="54" y="4082"/>
                  </a:cubicBezTo>
                  <a:cubicBezTo>
                    <a:pt x="109" y="4521"/>
                    <a:pt x="1859" y="4082"/>
                    <a:pt x="2406" y="5014"/>
                  </a:cubicBezTo>
                  <a:cubicBezTo>
                    <a:pt x="2938" y="5923"/>
                    <a:pt x="3005" y="7092"/>
                    <a:pt x="3364" y="7092"/>
                  </a:cubicBezTo>
                  <a:cubicBezTo>
                    <a:pt x="3373" y="7092"/>
                    <a:pt x="3381" y="7091"/>
                    <a:pt x="3390" y="7090"/>
                  </a:cubicBezTo>
                  <a:cubicBezTo>
                    <a:pt x="3772" y="7036"/>
                    <a:pt x="3552" y="4903"/>
                    <a:pt x="4427" y="4356"/>
                  </a:cubicBezTo>
                  <a:cubicBezTo>
                    <a:pt x="5303" y="3812"/>
                    <a:pt x="6127" y="3886"/>
                    <a:pt x="6070" y="3366"/>
                  </a:cubicBezTo>
                  <a:cubicBezTo>
                    <a:pt x="6015" y="2845"/>
                    <a:pt x="4306" y="2825"/>
                    <a:pt x="3870" y="2169"/>
                  </a:cubicBezTo>
                  <a:cubicBezTo>
                    <a:pt x="3457" y="1549"/>
                    <a:pt x="3322" y="1"/>
                    <a:pt x="2717" y="1"/>
                  </a:cubicBezTo>
                  <a:close/>
                </a:path>
              </a:pathLst>
            </a:custGeom>
            <a:solidFill>
              <a:srgbClr val="FECE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83" name="Google Shape;247;p3">
              <a:extLst>
                <a:ext uri="{FF2B5EF4-FFF2-40B4-BE49-F238E27FC236}">
                  <a16:creationId xmlns:a16="http://schemas.microsoft.com/office/drawing/2014/main" id="{6523E8BD-BA0F-4987-B962-05FD46E38C8A}"/>
                </a:ext>
              </a:extLst>
            </p:cNvPr>
            <p:cNvSpPr>
              <a:spLocks/>
            </p:cNvSpPr>
            <p:nvPr/>
          </p:nvSpPr>
          <p:spPr bwMode="auto">
            <a:xfrm>
              <a:off x="8600826" y="3205752"/>
              <a:ext cx="136503" cy="157977"/>
            </a:xfrm>
            <a:custGeom>
              <a:avLst/>
              <a:gdLst>
                <a:gd name="T0" fmla="*/ 2147483646 w 3884"/>
                <a:gd name="T1" fmla="*/ 2147483646 h 4495"/>
                <a:gd name="T2" fmla="*/ 2147483646 w 3884"/>
                <a:gd name="T3" fmla="*/ 2147483646 h 4495"/>
                <a:gd name="T4" fmla="*/ 2147483646 w 3884"/>
                <a:gd name="T5" fmla="*/ 2147483646 h 4495"/>
                <a:gd name="T6" fmla="*/ 2147483646 w 3884"/>
                <a:gd name="T7" fmla="*/ 2147483646 h 4495"/>
                <a:gd name="T8" fmla="*/ 2147483646 w 3884"/>
                <a:gd name="T9" fmla="*/ 2147483646 h 4495"/>
                <a:gd name="T10" fmla="*/ 2147483646 w 3884"/>
                <a:gd name="T11" fmla="*/ 2147483646 h 4495"/>
                <a:gd name="T12" fmla="*/ 2147483646 w 3884"/>
                <a:gd name="T13" fmla="*/ 2147483646 h 4495"/>
                <a:gd name="T14" fmla="*/ 2147483646 w 3884"/>
                <a:gd name="T15" fmla="*/ 2147483646 h 4495"/>
                <a:gd name="T16" fmla="*/ 2147483646 w 3884"/>
                <a:gd name="T17" fmla="*/ 2147483646 h 4495"/>
                <a:gd name="T18" fmla="*/ 2147483646 w 3884"/>
                <a:gd name="T19" fmla="*/ 2147483646 h 4495"/>
                <a:gd name="T20" fmla="*/ 2147483646 w 3884"/>
                <a:gd name="T21" fmla="*/ 2147483646 h 449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884" h="4495" extrusionOk="0">
                  <a:moveTo>
                    <a:pt x="1723" y="1"/>
                  </a:moveTo>
                  <a:cubicBezTo>
                    <a:pt x="1699" y="1"/>
                    <a:pt x="1673" y="4"/>
                    <a:pt x="1647" y="13"/>
                  </a:cubicBezTo>
                  <a:cubicBezTo>
                    <a:pt x="1373" y="97"/>
                    <a:pt x="1603" y="800"/>
                    <a:pt x="1197" y="1530"/>
                  </a:cubicBezTo>
                  <a:cubicBezTo>
                    <a:pt x="792" y="2257"/>
                    <a:pt x="1" y="2311"/>
                    <a:pt x="35" y="2588"/>
                  </a:cubicBezTo>
                  <a:cubicBezTo>
                    <a:pt x="72" y="2865"/>
                    <a:pt x="1180" y="2588"/>
                    <a:pt x="1525" y="3176"/>
                  </a:cubicBezTo>
                  <a:cubicBezTo>
                    <a:pt x="1865" y="3754"/>
                    <a:pt x="1905" y="4495"/>
                    <a:pt x="2135" y="4495"/>
                  </a:cubicBezTo>
                  <a:cubicBezTo>
                    <a:pt x="2140" y="4495"/>
                    <a:pt x="2145" y="4494"/>
                    <a:pt x="2150" y="4494"/>
                  </a:cubicBezTo>
                  <a:cubicBezTo>
                    <a:pt x="2394" y="4460"/>
                    <a:pt x="2255" y="3108"/>
                    <a:pt x="2809" y="2760"/>
                  </a:cubicBezTo>
                  <a:cubicBezTo>
                    <a:pt x="3364" y="2416"/>
                    <a:pt x="3883" y="2463"/>
                    <a:pt x="3850" y="2135"/>
                  </a:cubicBezTo>
                  <a:cubicBezTo>
                    <a:pt x="3816" y="1804"/>
                    <a:pt x="2732" y="1790"/>
                    <a:pt x="2454" y="1374"/>
                  </a:cubicBezTo>
                  <a:cubicBezTo>
                    <a:pt x="2193" y="984"/>
                    <a:pt x="2109" y="1"/>
                    <a:pt x="1723" y="1"/>
                  </a:cubicBezTo>
                  <a:close/>
                </a:path>
              </a:pathLst>
            </a:custGeom>
            <a:solidFill>
              <a:srgbClr val="FECE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84" name="Google Shape;248;p3">
              <a:extLst>
                <a:ext uri="{FF2B5EF4-FFF2-40B4-BE49-F238E27FC236}">
                  <a16:creationId xmlns:a16="http://schemas.microsoft.com/office/drawing/2014/main" id="{20E57574-18DD-4EA7-93D9-1C731EE712E8}"/>
                </a:ext>
              </a:extLst>
            </p:cNvPr>
            <p:cNvSpPr>
              <a:spLocks/>
            </p:cNvSpPr>
            <p:nvPr/>
          </p:nvSpPr>
          <p:spPr bwMode="auto">
            <a:xfrm rot="737986">
              <a:off x="883061" y="2833044"/>
              <a:ext cx="373567" cy="493002"/>
            </a:xfrm>
            <a:custGeom>
              <a:avLst/>
              <a:gdLst>
                <a:gd name="T0" fmla="*/ 2147483646 w 9852"/>
                <a:gd name="T1" fmla="*/ 2147483646 h 13001"/>
                <a:gd name="T2" fmla="*/ 2147483646 w 9852"/>
                <a:gd name="T3" fmla="*/ 2147483646 h 13001"/>
                <a:gd name="T4" fmla="*/ 2147483646 w 9852"/>
                <a:gd name="T5" fmla="*/ 2147483646 h 13001"/>
                <a:gd name="T6" fmla="*/ 2147483646 w 9852"/>
                <a:gd name="T7" fmla="*/ 2147483646 h 13001"/>
                <a:gd name="T8" fmla="*/ 2147483646 w 9852"/>
                <a:gd name="T9" fmla="*/ 2147483646 h 13001"/>
                <a:gd name="T10" fmla="*/ 2147483646 w 9852"/>
                <a:gd name="T11" fmla="*/ 2147483646 h 13001"/>
                <a:gd name="T12" fmla="*/ 2147483646 w 9852"/>
                <a:gd name="T13" fmla="*/ 2147483646 h 13001"/>
                <a:gd name="T14" fmla="*/ 2147483646 w 9852"/>
                <a:gd name="T15" fmla="*/ 2147483646 h 13001"/>
                <a:gd name="T16" fmla="*/ 2147483646 w 9852"/>
                <a:gd name="T17" fmla="*/ 2147483646 h 13001"/>
                <a:gd name="T18" fmla="*/ 2147483646 w 9852"/>
                <a:gd name="T19" fmla="*/ 2147483646 h 13001"/>
                <a:gd name="T20" fmla="*/ 2147483646 w 9852"/>
                <a:gd name="T21" fmla="*/ 2147483646 h 13001"/>
                <a:gd name="T22" fmla="*/ 2147483646 w 9852"/>
                <a:gd name="T23" fmla="*/ 2147483646 h 13001"/>
                <a:gd name="T24" fmla="*/ 2147483646 w 9852"/>
                <a:gd name="T25" fmla="*/ 2147483646 h 13001"/>
                <a:gd name="T26" fmla="*/ 2147483646 w 9852"/>
                <a:gd name="T27" fmla="*/ 2147483646 h 13001"/>
                <a:gd name="T28" fmla="*/ 2147483646 w 9852"/>
                <a:gd name="T29" fmla="*/ 2147483646 h 13001"/>
                <a:gd name="T30" fmla="*/ 2147483646 w 9852"/>
                <a:gd name="T31" fmla="*/ 2147483646 h 13001"/>
                <a:gd name="T32" fmla="*/ 2147483646 w 9852"/>
                <a:gd name="T33" fmla="*/ 2147483646 h 13001"/>
                <a:gd name="T34" fmla="*/ 2147483646 w 9852"/>
                <a:gd name="T35" fmla="*/ 2147483646 h 13001"/>
                <a:gd name="T36" fmla="*/ 2147483646 w 9852"/>
                <a:gd name="T37" fmla="*/ 2147483646 h 13001"/>
                <a:gd name="T38" fmla="*/ 2147483646 w 9852"/>
                <a:gd name="T39" fmla="*/ 2147483646 h 13001"/>
                <a:gd name="T40" fmla="*/ 2147483646 w 9852"/>
                <a:gd name="T41" fmla="*/ 2147483646 h 13001"/>
                <a:gd name="T42" fmla="*/ 2147483646 w 9852"/>
                <a:gd name="T43" fmla="*/ 2147483646 h 13001"/>
                <a:gd name="T44" fmla="*/ 2147483646 w 9852"/>
                <a:gd name="T45" fmla="*/ 2147483646 h 13001"/>
                <a:gd name="T46" fmla="*/ 2147483646 w 9852"/>
                <a:gd name="T47" fmla="*/ 2147483646 h 13001"/>
                <a:gd name="T48" fmla="*/ 2147483646 w 9852"/>
                <a:gd name="T49" fmla="*/ 2147483646 h 13001"/>
                <a:gd name="T50" fmla="*/ 2147483646 w 9852"/>
                <a:gd name="T51" fmla="*/ 2147483646 h 13001"/>
                <a:gd name="T52" fmla="*/ 2147483646 w 9852"/>
                <a:gd name="T53" fmla="*/ 2147483646 h 13001"/>
                <a:gd name="T54" fmla="*/ 2147483646 w 9852"/>
                <a:gd name="T55" fmla="*/ 2147483646 h 13001"/>
                <a:gd name="T56" fmla="*/ 2147483646 w 9852"/>
                <a:gd name="T57" fmla="*/ 2147483646 h 13001"/>
                <a:gd name="T58" fmla="*/ 2147483646 w 9852"/>
                <a:gd name="T59" fmla="*/ 2147483646 h 13001"/>
                <a:gd name="T60" fmla="*/ 2147483646 w 9852"/>
                <a:gd name="T61" fmla="*/ 2147483646 h 13001"/>
                <a:gd name="T62" fmla="*/ 2147483646 w 9852"/>
                <a:gd name="T63" fmla="*/ 2147483646 h 13001"/>
                <a:gd name="T64" fmla="*/ 2147483646 w 9852"/>
                <a:gd name="T65" fmla="*/ 2147483646 h 13001"/>
                <a:gd name="T66" fmla="*/ 2147483646 w 9852"/>
                <a:gd name="T67" fmla="*/ 2147483646 h 13001"/>
                <a:gd name="T68" fmla="*/ 2147483646 w 9852"/>
                <a:gd name="T69" fmla="*/ 2147483646 h 13001"/>
                <a:gd name="T70" fmla="*/ 2147483646 w 9852"/>
                <a:gd name="T71" fmla="*/ 2147483646 h 13001"/>
                <a:gd name="T72" fmla="*/ 2147483646 w 9852"/>
                <a:gd name="T73" fmla="*/ 2147483646 h 13001"/>
                <a:gd name="T74" fmla="*/ 2147483646 w 9852"/>
                <a:gd name="T75" fmla="*/ 2147483646 h 13001"/>
                <a:gd name="T76" fmla="*/ 2147483646 w 9852"/>
                <a:gd name="T77" fmla="*/ 2147483646 h 13001"/>
                <a:gd name="T78" fmla="*/ 2147483646 w 9852"/>
                <a:gd name="T79" fmla="*/ 2147483646 h 13001"/>
                <a:gd name="T80" fmla="*/ 2147483646 w 9852"/>
                <a:gd name="T81" fmla="*/ 2147483646 h 13001"/>
                <a:gd name="T82" fmla="*/ 2147483646 w 9852"/>
                <a:gd name="T83" fmla="*/ 2147483646 h 13001"/>
                <a:gd name="T84" fmla="*/ 2147483646 w 9852"/>
                <a:gd name="T85" fmla="*/ 2147483646 h 13001"/>
                <a:gd name="T86" fmla="*/ 2147483646 w 9852"/>
                <a:gd name="T87" fmla="*/ 2147483646 h 13001"/>
                <a:gd name="T88" fmla="*/ 2147483646 w 9852"/>
                <a:gd name="T89" fmla="*/ 2147483646 h 13001"/>
                <a:gd name="T90" fmla="*/ 2147483646 w 9852"/>
                <a:gd name="T91" fmla="*/ 2147483646 h 13001"/>
                <a:gd name="T92" fmla="*/ 2147483646 w 9852"/>
                <a:gd name="T93" fmla="*/ 2147483646 h 13001"/>
                <a:gd name="T94" fmla="*/ 2147483646 w 9852"/>
                <a:gd name="T95" fmla="*/ 2147483646 h 13001"/>
                <a:gd name="T96" fmla="*/ 2147483646 w 9852"/>
                <a:gd name="T97" fmla="*/ 2147483646 h 13001"/>
                <a:gd name="T98" fmla="*/ 2147483646 w 9852"/>
                <a:gd name="T99" fmla="*/ 2147483646 h 13001"/>
                <a:gd name="T100" fmla="*/ 2147483646 w 9852"/>
                <a:gd name="T101" fmla="*/ 2147483646 h 13001"/>
                <a:gd name="T102" fmla="*/ 2147483646 w 9852"/>
                <a:gd name="T103" fmla="*/ 2147483646 h 13001"/>
                <a:gd name="T104" fmla="*/ 2147483646 w 9852"/>
                <a:gd name="T105" fmla="*/ 2147483646 h 13001"/>
                <a:gd name="T106" fmla="*/ 2147483646 w 9852"/>
                <a:gd name="T107" fmla="*/ 2147483646 h 13001"/>
                <a:gd name="T108" fmla="*/ 2147483646 w 9852"/>
                <a:gd name="T109" fmla="*/ 2147483646 h 13001"/>
                <a:gd name="T110" fmla="*/ 2147483646 w 9852"/>
                <a:gd name="T111" fmla="*/ 2147483646 h 13001"/>
                <a:gd name="T112" fmla="*/ 2147483646 w 9852"/>
                <a:gd name="T113" fmla="*/ 2147483646 h 13001"/>
                <a:gd name="T114" fmla="*/ 2147483646 w 9852"/>
                <a:gd name="T115" fmla="*/ 2147483646 h 13001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9852" h="13001" extrusionOk="0">
                  <a:moveTo>
                    <a:pt x="9327" y="222"/>
                  </a:moveTo>
                  <a:cubicBezTo>
                    <a:pt x="9344" y="3338"/>
                    <a:pt x="9324" y="6524"/>
                    <a:pt x="7479" y="9201"/>
                  </a:cubicBezTo>
                  <a:cubicBezTo>
                    <a:pt x="5989" y="11357"/>
                    <a:pt x="3580" y="12283"/>
                    <a:pt x="1069" y="12618"/>
                  </a:cubicBezTo>
                  <a:cubicBezTo>
                    <a:pt x="1302" y="11526"/>
                    <a:pt x="1691" y="10458"/>
                    <a:pt x="2177" y="9434"/>
                  </a:cubicBezTo>
                  <a:cubicBezTo>
                    <a:pt x="3046" y="9386"/>
                    <a:pt x="3904" y="9150"/>
                    <a:pt x="4749" y="8957"/>
                  </a:cubicBezTo>
                  <a:cubicBezTo>
                    <a:pt x="5573" y="8775"/>
                    <a:pt x="6387" y="8542"/>
                    <a:pt x="7101" y="8079"/>
                  </a:cubicBezTo>
                  <a:cubicBezTo>
                    <a:pt x="7132" y="8060"/>
                    <a:pt x="7123" y="7979"/>
                    <a:pt x="7086" y="7979"/>
                  </a:cubicBezTo>
                  <a:cubicBezTo>
                    <a:pt x="7083" y="7979"/>
                    <a:pt x="7080" y="7980"/>
                    <a:pt x="7077" y="7981"/>
                  </a:cubicBezTo>
                  <a:cubicBezTo>
                    <a:pt x="5570" y="8458"/>
                    <a:pt x="3948" y="8957"/>
                    <a:pt x="2352" y="9082"/>
                  </a:cubicBezTo>
                  <a:cubicBezTo>
                    <a:pt x="2803" y="8177"/>
                    <a:pt x="3316" y="7302"/>
                    <a:pt x="3857" y="6477"/>
                  </a:cubicBezTo>
                  <a:cubicBezTo>
                    <a:pt x="4096" y="6109"/>
                    <a:pt x="4350" y="5757"/>
                    <a:pt x="4603" y="5403"/>
                  </a:cubicBezTo>
                  <a:cubicBezTo>
                    <a:pt x="5344" y="5321"/>
                    <a:pt x="6091" y="5017"/>
                    <a:pt x="6790" y="4781"/>
                  </a:cubicBezTo>
                  <a:cubicBezTo>
                    <a:pt x="7340" y="4595"/>
                    <a:pt x="7817" y="4399"/>
                    <a:pt x="8237" y="3993"/>
                  </a:cubicBezTo>
                  <a:cubicBezTo>
                    <a:pt x="8257" y="3973"/>
                    <a:pt x="8260" y="3911"/>
                    <a:pt x="8231" y="3911"/>
                  </a:cubicBezTo>
                  <a:cubicBezTo>
                    <a:pt x="8227" y="3911"/>
                    <a:pt x="8222" y="3913"/>
                    <a:pt x="8216" y="3916"/>
                  </a:cubicBezTo>
                  <a:cubicBezTo>
                    <a:pt x="7655" y="4223"/>
                    <a:pt x="7053" y="4419"/>
                    <a:pt x="6438" y="4592"/>
                  </a:cubicBezTo>
                  <a:cubicBezTo>
                    <a:pt x="5952" y="4730"/>
                    <a:pt x="5374" y="4818"/>
                    <a:pt x="4877" y="5011"/>
                  </a:cubicBezTo>
                  <a:cubicBezTo>
                    <a:pt x="5222" y="4548"/>
                    <a:pt x="5576" y="4091"/>
                    <a:pt x="5941" y="3639"/>
                  </a:cubicBezTo>
                  <a:cubicBezTo>
                    <a:pt x="6682" y="2726"/>
                    <a:pt x="7588" y="1999"/>
                    <a:pt x="8374" y="1131"/>
                  </a:cubicBezTo>
                  <a:cubicBezTo>
                    <a:pt x="8386" y="1120"/>
                    <a:pt x="8386" y="1082"/>
                    <a:pt x="8369" y="1082"/>
                  </a:cubicBezTo>
                  <a:cubicBezTo>
                    <a:pt x="8366" y="1082"/>
                    <a:pt x="8363" y="1084"/>
                    <a:pt x="8358" y="1087"/>
                  </a:cubicBezTo>
                  <a:cubicBezTo>
                    <a:pt x="7563" y="1733"/>
                    <a:pt x="6833" y="2395"/>
                    <a:pt x="6151" y="3091"/>
                  </a:cubicBezTo>
                  <a:cubicBezTo>
                    <a:pt x="6164" y="2909"/>
                    <a:pt x="6148" y="2726"/>
                    <a:pt x="6151" y="2544"/>
                  </a:cubicBezTo>
                  <a:cubicBezTo>
                    <a:pt x="6158" y="2236"/>
                    <a:pt x="6178" y="1925"/>
                    <a:pt x="6209" y="1625"/>
                  </a:cubicBezTo>
                  <a:cubicBezTo>
                    <a:pt x="6211" y="1595"/>
                    <a:pt x="6193" y="1576"/>
                    <a:pt x="6175" y="1576"/>
                  </a:cubicBezTo>
                  <a:cubicBezTo>
                    <a:pt x="6162" y="1576"/>
                    <a:pt x="6150" y="1585"/>
                    <a:pt x="6144" y="1608"/>
                  </a:cubicBezTo>
                  <a:cubicBezTo>
                    <a:pt x="6060" y="1952"/>
                    <a:pt x="6013" y="2300"/>
                    <a:pt x="5992" y="2655"/>
                  </a:cubicBezTo>
                  <a:cubicBezTo>
                    <a:pt x="5982" y="2845"/>
                    <a:pt x="5908" y="3101"/>
                    <a:pt x="5966" y="3291"/>
                  </a:cubicBezTo>
                  <a:cubicBezTo>
                    <a:pt x="5256" y="4038"/>
                    <a:pt x="4600" y="4832"/>
                    <a:pt x="3992" y="5693"/>
                  </a:cubicBezTo>
                  <a:cubicBezTo>
                    <a:pt x="3938" y="5399"/>
                    <a:pt x="3820" y="5098"/>
                    <a:pt x="3756" y="4824"/>
                  </a:cubicBezTo>
                  <a:cubicBezTo>
                    <a:pt x="3667" y="4443"/>
                    <a:pt x="3654" y="3987"/>
                    <a:pt x="3495" y="3625"/>
                  </a:cubicBezTo>
                  <a:lnTo>
                    <a:pt x="3492" y="3625"/>
                  </a:lnTo>
                  <a:cubicBezTo>
                    <a:pt x="3343" y="3905"/>
                    <a:pt x="3424" y="4321"/>
                    <a:pt x="3464" y="4622"/>
                  </a:cubicBezTo>
                  <a:cubicBezTo>
                    <a:pt x="3525" y="5058"/>
                    <a:pt x="3606" y="5538"/>
                    <a:pt x="3820" y="5933"/>
                  </a:cubicBezTo>
                  <a:cubicBezTo>
                    <a:pt x="3610" y="6237"/>
                    <a:pt x="3404" y="6548"/>
                    <a:pt x="3204" y="6869"/>
                  </a:cubicBezTo>
                  <a:cubicBezTo>
                    <a:pt x="2917" y="7335"/>
                    <a:pt x="2630" y="7822"/>
                    <a:pt x="2360" y="8319"/>
                  </a:cubicBezTo>
                  <a:cubicBezTo>
                    <a:pt x="2296" y="8025"/>
                    <a:pt x="2177" y="7734"/>
                    <a:pt x="2123" y="7444"/>
                  </a:cubicBezTo>
                  <a:cubicBezTo>
                    <a:pt x="2045" y="7055"/>
                    <a:pt x="1995" y="6660"/>
                    <a:pt x="1992" y="6261"/>
                  </a:cubicBezTo>
                  <a:cubicBezTo>
                    <a:pt x="1992" y="6230"/>
                    <a:pt x="1974" y="6210"/>
                    <a:pt x="1956" y="6210"/>
                  </a:cubicBezTo>
                  <a:cubicBezTo>
                    <a:pt x="1942" y="6210"/>
                    <a:pt x="1928" y="6222"/>
                    <a:pt x="1920" y="6248"/>
                  </a:cubicBezTo>
                  <a:cubicBezTo>
                    <a:pt x="1741" y="6953"/>
                    <a:pt x="1914" y="7927"/>
                    <a:pt x="2211" y="8606"/>
                  </a:cubicBezTo>
                  <a:cubicBezTo>
                    <a:pt x="2116" y="8785"/>
                    <a:pt x="2025" y="8968"/>
                    <a:pt x="1934" y="9150"/>
                  </a:cubicBezTo>
                  <a:cubicBezTo>
                    <a:pt x="1914" y="9171"/>
                    <a:pt x="1900" y="9194"/>
                    <a:pt x="1900" y="9224"/>
                  </a:cubicBezTo>
                  <a:cubicBezTo>
                    <a:pt x="1417" y="10225"/>
                    <a:pt x="1025" y="11269"/>
                    <a:pt x="812" y="12334"/>
                  </a:cubicBezTo>
                  <a:cubicBezTo>
                    <a:pt x="275" y="11100"/>
                    <a:pt x="464" y="9363"/>
                    <a:pt x="680" y="8123"/>
                  </a:cubicBezTo>
                  <a:cubicBezTo>
                    <a:pt x="933" y="6663"/>
                    <a:pt x="1532" y="5264"/>
                    <a:pt x="2397" y="4064"/>
                  </a:cubicBezTo>
                  <a:cubicBezTo>
                    <a:pt x="4086" y="1712"/>
                    <a:pt x="6509" y="523"/>
                    <a:pt x="9327" y="222"/>
                  </a:cubicBezTo>
                  <a:close/>
                  <a:moveTo>
                    <a:pt x="9392" y="1"/>
                  </a:moveTo>
                  <a:cubicBezTo>
                    <a:pt x="9378" y="1"/>
                    <a:pt x="9365" y="4"/>
                    <a:pt x="9355" y="12"/>
                  </a:cubicBezTo>
                  <a:cubicBezTo>
                    <a:pt x="9237" y="7"/>
                    <a:pt x="9119" y="4"/>
                    <a:pt x="9002" y="4"/>
                  </a:cubicBezTo>
                  <a:cubicBezTo>
                    <a:pt x="5921" y="4"/>
                    <a:pt x="3055" y="2028"/>
                    <a:pt x="1535" y="4626"/>
                  </a:cubicBezTo>
                  <a:cubicBezTo>
                    <a:pt x="755" y="5957"/>
                    <a:pt x="284" y="7450"/>
                    <a:pt x="173" y="8991"/>
                  </a:cubicBezTo>
                  <a:cubicBezTo>
                    <a:pt x="86" y="10222"/>
                    <a:pt x="1" y="11705"/>
                    <a:pt x="690" y="12789"/>
                  </a:cubicBezTo>
                  <a:cubicBezTo>
                    <a:pt x="697" y="12886"/>
                    <a:pt x="800" y="13000"/>
                    <a:pt x="930" y="13000"/>
                  </a:cubicBezTo>
                  <a:cubicBezTo>
                    <a:pt x="937" y="13000"/>
                    <a:pt x="943" y="13000"/>
                    <a:pt x="950" y="13000"/>
                  </a:cubicBezTo>
                  <a:cubicBezTo>
                    <a:pt x="3600" y="12776"/>
                    <a:pt x="6242" y="11698"/>
                    <a:pt x="7807" y="9461"/>
                  </a:cubicBezTo>
                  <a:cubicBezTo>
                    <a:pt x="9733" y="6707"/>
                    <a:pt x="9851" y="3344"/>
                    <a:pt x="9530" y="120"/>
                  </a:cubicBezTo>
                  <a:cubicBezTo>
                    <a:pt x="9525" y="59"/>
                    <a:pt x="9448" y="1"/>
                    <a:pt x="9392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85" name="Google Shape;249;p3">
              <a:extLst>
                <a:ext uri="{FF2B5EF4-FFF2-40B4-BE49-F238E27FC236}">
                  <a16:creationId xmlns:a16="http://schemas.microsoft.com/office/drawing/2014/main" id="{03E24711-C3A5-4C04-9261-9F919A3EC9CF}"/>
                </a:ext>
              </a:extLst>
            </p:cNvPr>
            <p:cNvSpPr>
              <a:spLocks/>
            </p:cNvSpPr>
            <p:nvPr/>
          </p:nvSpPr>
          <p:spPr bwMode="auto">
            <a:xfrm>
              <a:off x="180524" y="221400"/>
              <a:ext cx="181624" cy="179534"/>
            </a:xfrm>
            <a:custGeom>
              <a:avLst/>
              <a:gdLst>
                <a:gd name="T0" fmla="*/ 2147483646 w 6432"/>
                <a:gd name="T1" fmla="*/ 2147483646 h 6358"/>
                <a:gd name="T2" fmla="*/ 2147483646 w 6432"/>
                <a:gd name="T3" fmla="*/ 2147483646 h 6358"/>
                <a:gd name="T4" fmla="*/ 2147483646 w 6432"/>
                <a:gd name="T5" fmla="*/ 2147483646 h 6358"/>
                <a:gd name="T6" fmla="*/ 2147483646 w 6432"/>
                <a:gd name="T7" fmla="*/ 2147483646 h 6358"/>
                <a:gd name="T8" fmla="*/ 2147483646 w 6432"/>
                <a:gd name="T9" fmla="*/ 2147483646 h 6358"/>
                <a:gd name="T10" fmla="*/ 2147483646 w 6432"/>
                <a:gd name="T11" fmla="*/ 2147483646 h 6358"/>
                <a:gd name="T12" fmla="*/ 2147483646 w 6432"/>
                <a:gd name="T13" fmla="*/ 2147483646 h 6358"/>
                <a:gd name="T14" fmla="*/ 2147483646 w 6432"/>
                <a:gd name="T15" fmla="*/ 2147483646 h 6358"/>
                <a:gd name="T16" fmla="*/ 2147483646 w 6432"/>
                <a:gd name="T17" fmla="*/ 2147483646 h 6358"/>
                <a:gd name="T18" fmla="*/ 2147483646 w 6432"/>
                <a:gd name="T19" fmla="*/ 2147483646 h 6358"/>
                <a:gd name="T20" fmla="*/ 2147483646 w 6432"/>
                <a:gd name="T21" fmla="*/ 2147483646 h 6358"/>
                <a:gd name="T22" fmla="*/ 2147483646 w 6432"/>
                <a:gd name="T23" fmla="*/ 2147483646 h 6358"/>
                <a:gd name="T24" fmla="*/ 2147483646 w 6432"/>
                <a:gd name="T25" fmla="*/ 2147483646 h 6358"/>
                <a:gd name="T26" fmla="*/ 2147483646 w 6432"/>
                <a:gd name="T27" fmla="*/ 2147483646 h 6358"/>
                <a:gd name="T28" fmla="*/ 2147483646 w 6432"/>
                <a:gd name="T29" fmla="*/ 2147483646 h 6358"/>
                <a:gd name="T30" fmla="*/ 2147483646 w 6432"/>
                <a:gd name="T31" fmla="*/ 2147483646 h 6358"/>
                <a:gd name="T32" fmla="*/ 2147483646 w 6432"/>
                <a:gd name="T33" fmla="*/ 2147483646 h 6358"/>
                <a:gd name="T34" fmla="*/ 2147483646 w 6432"/>
                <a:gd name="T35" fmla="*/ 2147483646 h 6358"/>
                <a:gd name="T36" fmla="*/ 2147483646 w 6432"/>
                <a:gd name="T37" fmla="*/ 2147483646 h 6358"/>
                <a:gd name="T38" fmla="*/ 2147483646 w 6432"/>
                <a:gd name="T39" fmla="*/ 2147483646 h 6358"/>
                <a:gd name="T40" fmla="*/ 2147483646 w 6432"/>
                <a:gd name="T41" fmla="*/ 2147483646 h 6358"/>
                <a:gd name="T42" fmla="*/ 2147483646 w 6432"/>
                <a:gd name="T43" fmla="*/ 2147483646 h 6358"/>
                <a:gd name="T44" fmla="*/ 2147483646 w 6432"/>
                <a:gd name="T45" fmla="*/ 2147483646 h 6358"/>
                <a:gd name="T46" fmla="*/ 2147483646 w 6432"/>
                <a:gd name="T47" fmla="*/ 2147483646 h 6358"/>
                <a:gd name="T48" fmla="*/ 2147483646 w 6432"/>
                <a:gd name="T49" fmla="*/ 2147483646 h 6358"/>
                <a:gd name="T50" fmla="*/ 2147483646 w 6432"/>
                <a:gd name="T51" fmla="*/ 2147483646 h 6358"/>
                <a:gd name="T52" fmla="*/ 2147483646 w 6432"/>
                <a:gd name="T53" fmla="*/ 2147483646 h 6358"/>
                <a:gd name="T54" fmla="*/ 2147483646 w 6432"/>
                <a:gd name="T55" fmla="*/ 2147483646 h 6358"/>
                <a:gd name="T56" fmla="*/ 2147483646 w 6432"/>
                <a:gd name="T57" fmla="*/ 2147483646 h 6358"/>
                <a:gd name="T58" fmla="*/ 2147483646 w 6432"/>
                <a:gd name="T59" fmla="*/ 2147483646 h 6358"/>
                <a:gd name="T60" fmla="*/ 2147483646 w 6432"/>
                <a:gd name="T61" fmla="*/ 0 h 6358"/>
                <a:gd name="T62" fmla="*/ 2147483646 w 6432"/>
                <a:gd name="T63" fmla="*/ 2147483646 h 6358"/>
                <a:gd name="T64" fmla="*/ 2147483646 w 6432"/>
                <a:gd name="T65" fmla="*/ 2147483646 h 6358"/>
                <a:gd name="T66" fmla="*/ 2147483646 w 6432"/>
                <a:gd name="T67" fmla="*/ 2147483646 h 6358"/>
                <a:gd name="T68" fmla="*/ 2147483646 w 6432"/>
                <a:gd name="T69" fmla="*/ 2147483646 h 6358"/>
                <a:gd name="T70" fmla="*/ 2147483646 w 6432"/>
                <a:gd name="T71" fmla="*/ 2147483646 h 6358"/>
                <a:gd name="T72" fmla="*/ 2147483646 w 6432"/>
                <a:gd name="T73" fmla="*/ 2147483646 h 6358"/>
                <a:gd name="T74" fmla="*/ 2147483646 w 6432"/>
                <a:gd name="T75" fmla="*/ 2147483646 h 6358"/>
                <a:gd name="T76" fmla="*/ 2147483646 w 6432"/>
                <a:gd name="T77" fmla="*/ 2147483646 h 6358"/>
                <a:gd name="T78" fmla="*/ 2147483646 w 6432"/>
                <a:gd name="T79" fmla="*/ 2147483646 h 6358"/>
                <a:gd name="T80" fmla="*/ 2147483646 w 6432"/>
                <a:gd name="T81" fmla="*/ 2147483646 h 6358"/>
                <a:gd name="T82" fmla="*/ 2147483646 w 6432"/>
                <a:gd name="T83" fmla="*/ 2147483646 h 6358"/>
                <a:gd name="T84" fmla="*/ 2147483646 w 6432"/>
                <a:gd name="T85" fmla="*/ 2147483646 h 6358"/>
                <a:gd name="T86" fmla="*/ 2147483646 w 6432"/>
                <a:gd name="T87" fmla="*/ 2147483646 h 6358"/>
                <a:gd name="T88" fmla="*/ 2147483646 w 6432"/>
                <a:gd name="T89" fmla="*/ 2147483646 h 6358"/>
                <a:gd name="T90" fmla="*/ 2147483646 w 6432"/>
                <a:gd name="T91" fmla="*/ 2147483646 h 6358"/>
                <a:gd name="T92" fmla="*/ 2147483646 w 6432"/>
                <a:gd name="T93" fmla="*/ 2147483646 h 6358"/>
                <a:gd name="T94" fmla="*/ 2147483646 w 6432"/>
                <a:gd name="T95" fmla="*/ 2147483646 h 6358"/>
                <a:gd name="T96" fmla="*/ 2147483646 w 6432"/>
                <a:gd name="T97" fmla="*/ 2147483646 h 6358"/>
                <a:gd name="T98" fmla="*/ 2147483646 w 6432"/>
                <a:gd name="T99" fmla="*/ 2147483646 h 6358"/>
                <a:gd name="T100" fmla="*/ 2147483646 w 6432"/>
                <a:gd name="T101" fmla="*/ 2147483646 h 6358"/>
                <a:gd name="T102" fmla="*/ 2147483646 w 6432"/>
                <a:gd name="T103" fmla="*/ 2147483646 h 6358"/>
                <a:gd name="T104" fmla="*/ 2147483646 w 6432"/>
                <a:gd name="T105" fmla="*/ 2147483646 h 6358"/>
                <a:gd name="T106" fmla="*/ 2147483646 w 6432"/>
                <a:gd name="T107" fmla="*/ 0 h 6358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6432" h="6358" extrusionOk="0">
                  <a:moveTo>
                    <a:pt x="2640" y="363"/>
                  </a:moveTo>
                  <a:cubicBezTo>
                    <a:pt x="3103" y="810"/>
                    <a:pt x="3521" y="1313"/>
                    <a:pt x="3927" y="1820"/>
                  </a:cubicBezTo>
                  <a:cubicBezTo>
                    <a:pt x="3495" y="1965"/>
                    <a:pt x="3058" y="2107"/>
                    <a:pt x="2626" y="2249"/>
                  </a:cubicBezTo>
                  <a:cubicBezTo>
                    <a:pt x="2650" y="1621"/>
                    <a:pt x="2657" y="989"/>
                    <a:pt x="2640" y="363"/>
                  </a:cubicBezTo>
                  <a:close/>
                  <a:moveTo>
                    <a:pt x="5678" y="1505"/>
                  </a:moveTo>
                  <a:cubicBezTo>
                    <a:pt x="5407" y="1874"/>
                    <a:pt x="5137" y="2243"/>
                    <a:pt x="4867" y="2611"/>
                  </a:cubicBezTo>
                  <a:cubicBezTo>
                    <a:pt x="4694" y="2391"/>
                    <a:pt x="4522" y="2171"/>
                    <a:pt x="4343" y="1955"/>
                  </a:cubicBezTo>
                  <a:cubicBezTo>
                    <a:pt x="4789" y="1806"/>
                    <a:pt x="5232" y="1658"/>
                    <a:pt x="5678" y="1505"/>
                  </a:cubicBezTo>
                  <a:close/>
                  <a:moveTo>
                    <a:pt x="2302" y="2638"/>
                  </a:moveTo>
                  <a:cubicBezTo>
                    <a:pt x="2288" y="2945"/>
                    <a:pt x="2275" y="3252"/>
                    <a:pt x="2264" y="3556"/>
                  </a:cubicBezTo>
                  <a:cubicBezTo>
                    <a:pt x="1727" y="3435"/>
                    <a:pt x="1190" y="3313"/>
                    <a:pt x="653" y="3188"/>
                  </a:cubicBezTo>
                  <a:cubicBezTo>
                    <a:pt x="1204" y="3006"/>
                    <a:pt x="1751" y="2823"/>
                    <a:pt x="2302" y="2638"/>
                  </a:cubicBezTo>
                  <a:close/>
                  <a:moveTo>
                    <a:pt x="4103" y="2036"/>
                  </a:moveTo>
                  <a:cubicBezTo>
                    <a:pt x="4231" y="2195"/>
                    <a:pt x="4360" y="2357"/>
                    <a:pt x="4488" y="2513"/>
                  </a:cubicBezTo>
                  <a:cubicBezTo>
                    <a:pt x="4529" y="2563"/>
                    <a:pt x="4610" y="2672"/>
                    <a:pt x="4718" y="2814"/>
                  </a:cubicBezTo>
                  <a:cubicBezTo>
                    <a:pt x="4448" y="3182"/>
                    <a:pt x="4170" y="3550"/>
                    <a:pt x="3897" y="3918"/>
                  </a:cubicBezTo>
                  <a:cubicBezTo>
                    <a:pt x="3593" y="3854"/>
                    <a:pt x="3285" y="3790"/>
                    <a:pt x="2985" y="3723"/>
                  </a:cubicBezTo>
                  <a:cubicBezTo>
                    <a:pt x="2839" y="3692"/>
                    <a:pt x="2693" y="3655"/>
                    <a:pt x="2548" y="3625"/>
                  </a:cubicBezTo>
                  <a:cubicBezTo>
                    <a:pt x="2572" y="3260"/>
                    <a:pt x="2596" y="2898"/>
                    <a:pt x="2612" y="2536"/>
                  </a:cubicBezTo>
                  <a:cubicBezTo>
                    <a:pt x="3109" y="2371"/>
                    <a:pt x="3606" y="2202"/>
                    <a:pt x="4103" y="2036"/>
                  </a:cubicBezTo>
                  <a:close/>
                  <a:moveTo>
                    <a:pt x="4863" y="2999"/>
                  </a:moveTo>
                  <a:cubicBezTo>
                    <a:pt x="5218" y="3466"/>
                    <a:pt x="5725" y="4121"/>
                    <a:pt x="6023" y="4415"/>
                  </a:cubicBezTo>
                  <a:cubicBezTo>
                    <a:pt x="5894" y="4381"/>
                    <a:pt x="5759" y="4355"/>
                    <a:pt x="5749" y="4351"/>
                  </a:cubicBezTo>
                  <a:cubicBezTo>
                    <a:pt x="5384" y="4260"/>
                    <a:pt x="5019" y="4169"/>
                    <a:pt x="4654" y="4084"/>
                  </a:cubicBezTo>
                  <a:cubicBezTo>
                    <a:pt x="4482" y="4043"/>
                    <a:pt x="4312" y="4007"/>
                    <a:pt x="4140" y="3973"/>
                  </a:cubicBezTo>
                  <a:cubicBezTo>
                    <a:pt x="4380" y="3648"/>
                    <a:pt x="4624" y="3324"/>
                    <a:pt x="4863" y="2999"/>
                  </a:cubicBezTo>
                  <a:close/>
                  <a:moveTo>
                    <a:pt x="2531" y="3844"/>
                  </a:moveTo>
                  <a:cubicBezTo>
                    <a:pt x="2937" y="3932"/>
                    <a:pt x="3342" y="4023"/>
                    <a:pt x="3748" y="4114"/>
                  </a:cubicBezTo>
                  <a:cubicBezTo>
                    <a:pt x="3295" y="4709"/>
                    <a:pt x="2839" y="5300"/>
                    <a:pt x="2373" y="5882"/>
                  </a:cubicBezTo>
                  <a:cubicBezTo>
                    <a:pt x="2427" y="5206"/>
                    <a:pt x="2484" y="4526"/>
                    <a:pt x="2531" y="3844"/>
                  </a:cubicBezTo>
                  <a:close/>
                  <a:moveTo>
                    <a:pt x="2601" y="0"/>
                  </a:moveTo>
                  <a:cubicBezTo>
                    <a:pt x="2588" y="0"/>
                    <a:pt x="2575" y="9"/>
                    <a:pt x="2572" y="29"/>
                  </a:cubicBezTo>
                  <a:cubicBezTo>
                    <a:pt x="2569" y="42"/>
                    <a:pt x="2569" y="59"/>
                    <a:pt x="2565" y="76"/>
                  </a:cubicBezTo>
                  <a:cubicBezTo>
                    <a:pt x="2501" y="86"/>
                    <a:pt x="2470" y="187"/>
                    <a:pt x="2538" y="259"/>
                  </a:cubicBezTo>
                  <a:cubicBezTo>
                    <a:pt x="2427" y="948"/>
                    <a:pt x="2359" y="1647"/>
                    <a:pt x="2319" y="2354"/>
                  </a:cubicBezTo>
                  <a:cubicBezTo>
                    <a:pt x="1586" y="2594"/>
                    <a:pt x="856" y="2837"/>
                    <a:pt x="126" y="3080"/>
                  </a:cubicBezTo>
                  <a:cubicBezTo>
                    <a:pt x="1" y="3121"/>
                    <a:pt x="102" y="3303"/>
                    <a:pt x="190" y="3324"/>
                  </a:cubicBezTo>
                  <a:cubicBezTo>
                    <a:pt x="876" y="3483"/>
                    <a:pt x="1565" y="3634"/>
                    <a:pt x="2255" y="3784"/>
                  </a:cubicBezTo>
                  <a:cubicBezTo>
                    <a:pt x="2227" y="4595"/>
                    <a:pt x="2204" y="5402"/>
                    <a:pt x="2146" y="6196"/>
                  </a:cubicBezTo>
                  <a:cubicBezTo>
                    <a:pt x="2141" y="6256"/>
                    <a:pt x="2207" y="6357"/>
                    <a:pt x="2271" y="6357"/>
                  </a:cubicBezTo>
                  <a:cubicBezTo>
                    <a:pt x="2290" y="6357"/>
                    <a:pt x="2309" y="6348"/>
                    <a:pt x="2325" y="6328"/>
                  </a:cubicBezTo>
                  <a:cubicBezTo>
                    <a:pt x="2896" y="5621"/>
                    <a:pt x="3448" y="4895"/>
                    <a:pt x="3991" y="4169"/>
                  </a:cubicBezTo>
                  <a:cubicBezTo>
                    <a:pt x="4762" y="4341"/>
                    <a:pt x="5532" y="4520"/>
                    <a:pt x="6296" y="4716"/>
                  </a:cubicBezTo>
                  <a:cubicBezTo>
                    <a:pt x="6306" y="4719"/>
                    <a:pt x="6316" y="4720"/>
                    <a:pt x="6325" y="4720"/>
                  </a:cubicBezTo>
                  <a:cubicBezTo>
                    <a:pt x="6407" y="4720"/>
                    <a:pt x="6432" y="4618"/>
                    <a:pt x="6377" y="4554"/>
                  </a:cubicBezTo>
                  <a:cubicBezTo>
                    <a:pt x="5921" y="3982"/>
                    <a:pt x="5471" y="3388"/>
                    <a:pt x="5012" y="2797"/>
                  </a:cubicBezTo>
                  <a:cubicBezTo>
                    <a:pt x="5370" y="2313"/>
                    <a:pt x="5728" y="1833"/>
                    <a:pt x="6087" y="1357"/>
                  </a:cubicBezTo>
                  <a:cubicBezTo>
                    <a:pt x="6139" y="1289"/>
                    <a:pt x="6067" y="1147"/>
                    <a:pt x="5982" y="1147"/>
                  </a:cubicBezTo>
                  <a:cubicBezTo>
                    <a:pt x="5974" y="1147"/>
                    <a:pt x="5966" y="1148"/>
                    <a:pt x="5958" y="1151"/>
                  </a:cubicBezTo>
                  <a:cubicBezTo>
                    <a:pt x="5360" y="1346"/>
                    <a:pt x="4766" y="1543"/>
                    <a:pt x="4170" y="1739"/>
                  </a:cubicBezTo>
                  <a:cubicBezTo>
                    <a:pt x="3691" y="1164"/>
                    <a:pt x="3194" y="610"/>
                    <a:pt x="2657" y="110"/>
                  </a:cubicBezTo>
                  <a:cubicBezTo>
                    <a:pt x="2646" y="103"/>
                    <a:pt x="2640" y="100"/>
                    <a:pt x="2633" y="93"/>
                  </a:cubicBezTo>
                  <a:cubicBezTo>
                    <a:pt x="2629" y="73"/>
                    <a:pt x="2629" y="53"/>
                    <a:pt x="2629" y="33"/>
                  </a:cubicBezTo>
                  <a:cubicBezTo>
                    <a:pt x="2629" y="11"/>
                    <a:pt x="2615" y="0"/>
                    <a:pt x="2601" y="0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86" name="Google Shape;250;p3">
              <a:extLst>
                <a:ext uri="{FF2B5EF4-FFF2-40B4-BE49-F238E27FC236}">
                  <a16:creationId xmlns:a16="http://schemas.microsoft.com/office/drawing/2014/main" id="{41F5AC8B-D12C-47F6-BDC9-2FCCD13FD1E9}"/>
                </a:ext>
              </a:extLst>
            </p:cNvPr>
            <p:cNvSpPr/>
            <p:nvPr/>
          </p:nvSpPr>
          <p:spPr>
            <a:xfrm>
              <a:off x="7571831" y="267838"/>
              <a:ext cx="274604" cy="239329"/>
            </a:xfrm>
            <a:custGeom>
              <a:avLst/>
              <a:gdLst/>
              <a:ahLst/>
              <a:cxnLst/>
              <a:rect l="l" t="t" r="r" b="b"/>
              <a:pathLst>
                <a:path w="8119" h="7056" extrusionOk="0">
                  <a:moveTo>
                    <a:pt x="4366" y="0"/>
                  </a:moveTo>
                  <a:cubicBezTo>
                    <a:pt x="4363" y="0"/>
                    <a:pt x="4360" y="0"/>
                    <a:pt x="4357" y="0"/>
                  </a:cubicBezTo>
                  <a:cubicBezTo>
                    <a:pt x="3867" y="24"/>
                    <a:pt x="3232" y="2454"/>
                    <a:pt x="3232" y="2454"/>
                  </a:cubicBezTo>
                  <a:cubicBezTo>
                    <a:pt x="3232" y="2454"/>
                    <a:pt x="2054" y="2337"/>
                    <a:pt x="1183" y="2337"/>
                  </a:cubicBezTo>
                  <a:cubicBezTo>
                    <a:pt x="748" y="2337"/>
                    <a:pt x="389" y="2366"/>
                    <a:pt x="292" y="2454"/>
                  </a:cubicBezTo>
                  <a:cubicBezTo>
                    <a:pt x="1" y="2721"/>
                    <a:pt x="2546" y="4430"/>
                    <a:pt x="2546" y="4430"/>
                  </a:cubicBezTo>
                  <a:cubicBezTo>
                    <a:pt x="2546" y="4430"/>
                    <a:pt x="1613" y="6684"/>
                    <a:pt x="2056" y="6975"/>
                  </a:cubicBezTo>
                  <a:cubicBezTo>
                    <a:pt x="2088" y="6997"/>
                    <a:pt x="2128" y="7007"/>
                    <a:pt x="2174" y="7007"/>
                  </a:cubicBezTo>
                  <a:cubicBezTo>
                    <a:pt x="2757" y="7007"/>
                    <a:pt x="4357" y="5411"/>
                    <a:pt x="4357" y="5411"/>
                  </a:cubicBezTo>
                  <a:cubicBezTo>
                    <a:pt x="4357" y="5411"/>
                    <a:pt x="6235" y="7055"/>
                    <a:pt x="6745" y="7055"/>
                  </a:cubicBezTo>
                  <a:cubicBezTo>
                    <a:pt x="6794" y="7055"/>
                    <a:pt x="6830" y="7041"/>
                    <a:pt x="6851" y="7008"/>
                  </a:cubicBezTo>
                  <a:cubicBezTo>
                    <a:pt x="7097" y="6634"/>
                    <a:pt x="6070" y="4089"/>
                    <a:pt x="6070" y="4089"/>
                  </a:cubicBezTo>
                  <a:cubicBezTo>
                    <a:pt x="6070" y="4089"/>
                    <a:pt x="8118" y="2876"/>
                    <a:pt x="8047" y="2454"/>
                  </a:cubicBezTo>
                  <a:cubicBezTo>
                    <a:pt x="8014" y="2260"/>
                    <a:pt x="7474" y="2207"/>
                    <a:pt x="6903" y="2207"/>
                  </a:cubicBezTo>
                  <a:cubicBezTo>
                    <a:pt x="6240" y="2207"/>
                    <a:pt x="5536" y="2278"/>
                    <a:pt x="5536" y="2278"/>
                  </a:cubicBezTo>
                  <a:cubicBezTo>
                    <a:pt x="5536" y="2278"/>
                    <a:pt x="4947" y="0"/>
                    <a:pt x="436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algn="ctr"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grpSp>
          <p:nvGrpSpPr>
            <p:cNvPr id="87" name="Google Shape;251;p3">
              <a:extLst>
                <a:ext uri="{FF2B5EF4-FFF2-40B4-BE49-F238E27FC236}">
                  <a16:creationId xmlns:a16="http://schemas.microsoft.com/office/drawing/2014/main" id="{E5EABF6B-F9C6-4A76-A3CC-2CF8FF2E15C3}"/>
                </a:ext>
              </a:extLst>
            </p:cNvPr>
            <p:cNvGrpSpPr>
              <a:grpSpLocks/>
            </p:cNvGrpSpPr>
            <p:nvPr/>
          </p:nvGrpSpPr>
          <p:grpSpPr bwMode="auto">
            <a:xfrm rot="18434104" flipH="1">
              <a:off x="8296524" y="1549870"/>
              <a:ext cx="445159" cy="715100"/>
              <a:chOff x="304350" y="3911000"/>
              <a:chExt cx="581394" cy="933655"/>
            </a:xfrm>
          </p:grpSpPr>
          <p:sp>
            <p:nvSpPr>
              <p:cNvPr id="107" name="Google Shape;252;p3">
                <a:extLst>
                  <a:ext uri="{FF2B5EF4-FFF2-40B4-BE49-F238E27FC236}">
                    <a16:creationId xmlns:a16="http://schemas.microsoft.com/office/drawing/2014/main" id="{A2B4CC62-993A-47D4-8C3B-E490B677C64D}"/>
                  </a:ext>
                </a:extLst>
              </p:cNvPr>
              <p:cNvSpPr/>
              <p:nvPr/>
            </p:nvSpPr>
            <p:spPr>
              <a:xfrm>
                <a:off x="316614" y="4000477"/>
                <a:ext cx="90195" cy="113983"/>
              </a:xfrm>
              <a:custGeom>
                <a:avLst/>
                <a:gdLst/>
                <a:ahLst/>
                <a:cxnLst/>
                <a:rect l="l" t="t" r="r" b="b"/>
                <a:pathLst>
                  <a:path w="2084" h="2602" extrusionOk="0">
                    <a:moveTo>
                      <a:pt x="688" y="0"/>
                    </a:moveTo>
                    <a:cubicBezTo>
                      <a:pt x="328" y="0"/>
                      <a:pt x="1" y="379"/>
                      <a:pt x="201" y="1026"/>
                    </a:cubicBezTo>
                    <a:cubicBezTo>
                      <a:pt x="438" y="1797"/>
                      <a:pt x="1472" y="2405"/>
                      <a:pt x="2084" y="2601"/>
                    </a:cubicBezTo>
                    <a:cubicBezTo>
                      <a:pt x="2060" y="2375"/>
                      <a:pt x="2040" y="2145"/>
                      <a:pt x="2023" y="1915"/>
                    </a:cubicBezTo>
                    <a:cubicBezTo>
                      <a:pt x="1746" y="1273"/>
                      <a:pt x="1344" y="418"/>
                      <a:pt x="1084" y="168"/>
                    </a:cubicBezTo>
                    <a:cubicBezTo>
                      <a:pt x="965" y="54"/>
                      <a:pt x="824" y="0"/>
                      <a:pt x="68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algn="ctr" eaLnBrk="1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/>
              </a:p>
            </p:txBody>
          </p:sp>
          <p:sp>
            <p:nvSpPr>
              <p:cNvPr id="108" name="Google Shape;253;p3">
                <a:extLst>
                  <a:ext uri="{FF2B5EF4-FFF2-40B4-BE49-F238E27FC236}">
                    <a16:creationId xmlns:a16="http://schemas.microsoft.com/office/drawing/2014/main" id="{72D16E1B-A3D9-4F5B-BEBF-32395B4712A6}"/>
                  </a:ext>
                </a:extLst>
              </p:cNvPr>
              <p:cNvSpPr/>
              <p:nvPr/>
            </p:nvSpPr>
            <p:spPr>
              <a:xfrm>
                <a:off x="439494" y="4039681"/>
                <a:ext cx="96416" cy="155432"/>
              </a:xfrm>
              <a:custGeom>
                <a:avLst/>
                <a:gdLst/>
                <a:ahLst/>
                <a:cxnLst/>
                <a:rect l="l" t="t" r="r" b="b"/>
                <a:pathLst>
                  <a:path w="2208" h="3540" extrusionOk="0">
                    <a:moveTo>
                      <a:pt x="1702" y="0"/>
                    </a:moveTo>
                    <a:cubicBezTo>
                      <a:pt x="1282" y="0"/>
                      <a:pt x="653" y="806"/>
                      <a:pt x="389" y="1549"/>
                    </a:cubicBezTo>
                    <a:cubicBezTo>
                      <a:pt x="224" y="2013"/>
                      <a:pt x="92" y="2537"/>
                      <a:pt x="1" y="2952"/>
                    </a:cubicBezTo>
                    <a:cubicBezTo>
                      <a:pt x="41" y="3148"/>
                      <a:pt x="85" y="3344"/>
                      <a:pt x="129" y="3540"/>
                    </a:cubicBezTo>
                    <a:cubicBezTo>
                      <a:pt x="754" y="3125"/>
                      <a:pt x="1667" y="2120"/>
                      <a:pt x="1916" y="1431"/>
                    </a:cubicBezTo>
                    <a:cubicBezTo>
                      <a:pt x="2208" y="634"/>
                      <a:pt x="2150" y="43"/>
                      <a:pt x="1734" y="2"/>
                    </a:cubicBezTo>
                    <a:cubicBezTo>
                      <a:pt x="1723" y="1"/>
                      <a:pt x="1713" y="0"/>
                      <a:pt x="170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algn="ctr" eaLnBrk="1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/>
              </a:p>
            </p:txBody>
          </p:sp>
          <p:sp>
            <p:nvSpPr>
              <p:cNvPr id="109" name="Google Shape;254;p3">
                <a:extLst>
                  <a:ext uri="{FF2B5EF4-FFF2-40B4-BE49-F238E27FC236}">
                    <a16:creationId xmlns:a16="http://schemas.microsoft.com/office/drawing/2014/main" id="{B108D034-3CA5-40EE-8A5C-A9766D798B94}"/>
                  </a:ext>
                </a:extLst>
              </p:cNvPr>
              <p:cNvSpPr/>
              <p:nvPr/>
            </p:nvSpPr>
            <p:spPr>
              <a:xfrm>
                <a:off x="282987" y="4173059"/>
                <a:ext cx="144623" cy="109839"/>
              </a:xfrm>
              <a:custGeom>
                <a:avLst/>
                <a:gdLst/>
                <a:ahLst/>
                <a:cxnLst/>
                <a:rect l="l" t="t" r="r" b="b"/>
                <a:pathLst>
                  <a:path w="3292" h="2482" extrusionOk="0">
                    <a:moveTo>
                      <a:pt x="575" y="1"/>
                    </a:moveTo>
                    <a:cubicBezTo>
                      <a:pt x="471" y="1"/>
                      <a:pt x="393" y="22"/>
                      <a:pt x="348" y="65"/>
                    </a:cubicBezTo>
                    <a:cubicBezTo>
                      <a:pt x="0" y="404"/>
                      <a:pt x="189" y="1336"/>
                      <a:pt x="1203" y="1901"/>
                    </a:cubicBezTo>
                    <a:cubicBezTo>
                      <a:pt x="1991" y="2340"/>
                      <a:pt x="2916" y="2451"/>
                      <a:pt x="3292" y="2481"/>
                    </a:cubicBezTo>
                    <a:cubicBezTo>
                      <a:pt x="3180" y="2154"/>
                      <a:pt x="3082" y="1826"/>
                      <a:pt x="2987" y="1495"/>
                    </a:cubicBezTo>
                    <a:cubicBezTo>
                      <a:pt x="2292" y="556"/>
                      <a:pt x="1104" y="1"/>
                      <a:pt x="57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algn="ctr" eaLnBrk="1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/>
              </a:p>
            </p:txBody>
          </p:sp>
          <p:sp>
            <p:nvSpPr>
              <p:cNvPr id="110" name="Google Shape;255;p3">
                <a:extLst>
                  <a:ext uri="{FF2B5EF4-FFF2-40B4-BE49-F238E27FC236}">
                    <a16:creationId xmlns:a16="http://schemas.microsoft.com/office/drawing/2014/main" id="{85014FC6-889B-4A29-ACD3-06CB18A44C5A}"/>
                  </a:ext>
                </a:extLst>
              </p:cNvPr>
              <p:cNvSpPr/>
              <p:nvPr/>
            </p:nvSpPr>
            <p:spPr>
              <a:xfrm>
                <a:off x="506746" y="4203216"/>
                <a:ext cx="111967" cy="188591"/>
              </a:xfrm>
              <a:custGeom>
                <a:avLst/>
                <a:gdLst/>
                <a:ahLst/>
                <a:cxnLst/>
                <a:rect l="l" t="t" r="r" b="b"/>
                <a:pathLst>
                  <a:path w="2546" h="4294" extrusionOk="0">
                    <a:moveTo>
                      <a:pt x="1792" y="0"/>
                    </a:moveTo>
                    <a:cubicBezTo>
                      <a:pt x="1287" y="0"/>
                      <a:pt x="754" y="628"/>
                      <a:pt x="389" y="1716"/>
                    </a:cubicBezTo>
                    <a:cubicBezTo>
                      <a:pt x="136" y="2480"/>
                      <a:pt x="38" y="3263"/>
                      <a:pt x="1" y="3804"/>
                    </a:cubicBezTo>
                    <a:cubicBezTo>
                      <a:pt x="75" y="3966"/>
                      <a:pt x="156" y="4132"/>
                      <a:pt x="238" y="4294"/>
                    </a:cubicBezTo>
                    <a:cubicBezTo>
                      <a:pt x="2546" y="2513"/>
                      <a:pt x="2356" y="245"/>
                      <a:pt x="2153" y="114"/>
                    </a:cubicBezTo>
                    <a:cubicBezTo>
                      <a:pt x="2036" y="37"/>
                      <a:pt x="1915" y="0"/>
                      <a:pt x="179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algn="ctr" eaLnBrk="1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/>
              </a:p>
            </p:txBody>
          </p:sp>
          <p:sp>
            <p:nvSpPr>
              <p:cNvPr id="111" name="Google Shape;256;p3">
                <a:extLst>
                  <a:ext uri="{FF2B5EF4-FFF2-40B4-BE49-F238E27FC236}">
                    <a16:creationId xmlns:a16="http://schemas.microsoft.com/office/drawing/2014/main" id="{B5632196-133E-4F14-943C-8DB5FAD7EAD4}"/>
                  </a:ext>
                </a:extLst>
              </p:cNvPr>
              <p:cNvSpPr/>
              <p:nvPr/>
            </p:nvSpPr>
            <p:spPr>
              <a:xfrm>
                <a:off x="295088" y="4370016"/>
                <a:ext cx="234819" cy="118128"/>
              </a:xfrm>
              <a:custGeom>
                <a:avLst/>
                <a:gdLst/>
                <a:ahLst/>
                <a:cxnLst/>
                <a:rect l="l" t="t" r="r" b="b"/>
                <a:pathLst>
                  <a:path w="5326" h="2681" extrusionOk="0">
                    <a:moveTo>
                      <a:pt x="764" y="0"/>
                    </a:moveTo>
                    <a:cubicBezTo>
                      <a:pt x="0" y="0"/>
                      <a:pt x="446" y="930"/>
                      <a:pt x="1074" y="1516"/>
                    </a:cubicBezTo>
                    <a:cubicBezTo>
                      <a:pt x="1680" y="2086"/>
                      <a:pt x="3818" y="2680"/>
                      <a:pt x="5176" y="2680"/>
                    </a:cubicBezTo>
                    <a:cubicBezTo>
                      <a:pt x="5227" y="2680"/>
                      <a:pt x="5277" y="2679"/>
                      <a:pt x="5325" y="2678"/>
                    </a:cubicBezTo>
                    <a:cubicBezTo>
                      <a:pt x="5230" y="2526"/>
                      <a:pt x="5133" y="2377"/>
                      <a:pt x="5041" y="2225"/>
                    </a:cubicBezTo>
                    <a:cubicBezTo>
                      <a:pt x="3970" y="1525"/>
                      <a:pt x="1838" y="184"/>
                      <a:pt x="1024" y="28"/>
                    </a:cubicBezTo>
                    <a:cubicBezTo>
                      <a:pt x="925" y="9"/>
                      <a:pt x="839" y="0"/>
                      <a:pt x="76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algn="ctr" eaLnBrk="1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/>
              </a:p>
            </p:txBody>
          </p:sp>
          <p:sp>
            <p:nvSpPr>
              <p:cNvPr id="112" name="Google Shape;257;p3">
                <a:extLst>
                  <a:ext uri="{FF2B5EF4-FFF2-40B4-BE49-F238E27FC236}">
                    <a16:creationId xmlns:a16="http://schemas.microsoft.com/office/drawing/2014/main" id="{583019BA-24B8-4953-BD77-D8A9C2614F59}"/>
                  </a:ext>
                </a:extLst>
              </p:cNvPr>
              <p:cNvSpPr/>
              <p:nvPr/>
            </p:nvSpPr>
            <p:spPr>
              <a:xfrm>
                <a:off x="603130" y="4325922"/>
                <a:ext cx="118187" cy="217606"/>
              </a:xfrm>
              <a:custGeom>
                <a:avLst/>
                <a:gdLst/>
                <a:ahLst/>
                <a:cxnLst/>
                <a:rect l="l" t="t" r="r" b="b"/>
                <a:pathLst>
                  <a:path w="2614" h="5006" extrusionOk="0">
                    <a:moveTo>
                      <a:pt x="2283" y="1"/>
                    </a:moveTo>
                    <a:cubicBezTo>
                      <a:pt x="1944" y="1"/>
                      <a:pt x="1332" y="587"/>
                      <a:pt x="923" y="1285"/>
                    </a:cubicBezTo>
                    <a:cubicBezTo>
                      <a:pt x="179" y="2549"/>
                      <a:pt x="24" y="3985"/>
                      <a:pt x="0" y="4755"/>
                    </a:cubicBezTo>
                    <a:cubicBezTo>
                      <a:pt x="61" y="4840"/>
                      <a:pt x="122" y="4921"/>
                      <a:pt x="183" y="5005"/>
                    </a:cubicBezTo>
                    <a:cubicBezTo>
                      <a:pt x="899" y="3775"/>
                      <a:pt x="2085" y="2450"/>
                      <a:pt x="2454" y="926"/>
                    </a:cubicBezTo>
                    <a:cubicBezTo>
                      <a:pt x="2613" y="262"/>
                      <a:pt x="2509" y="1"/>
                      <a:pt x="228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algn="ctr" eaLnBrk="1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/>
              </a:p>
            </p:txBody>
          </p:sp>
          <p:sp>
            <p:nvSpPr>
              <p:cNvPr id="113" name="Google Shape;258;p3">
                <a:extLst>
                  <a:ext uri="{FF2B5EF4-FFF2-40B4-BE49-F238E27FC236}">
                    <a16:creationId xmlns:a16="http://schemas.microsoft.com/office/drawing/2014/main" id="{9D94FFD5-F298-42D0-AB6D-D249147C3FFB}"/>
                  </a:ext>
                </a:extLst>
              </p:cNvPr>
              <p:cNvSpPr/>
              <p:nvPr/>
            </p:nvSpPr>
            <p:spPr>
              <a:xfrm>
                <a:off x="350791" y="4534693"/>
                <a:ext cx="298578" cy="101548"/>
              </a:xfrm>
              <a:custGeom>
                <a:avLst/>
                <a:gdLst/>
                <a:ahLst/>
                <a:cxnLst/>
                <a:rect l="l" t="t" r="r" b="b"/>
                <a:pathLst>
                  <a:path w="6777" h="2373" extrusionOk="0">
                    <a:moveTo>
                      <a:pt x="721" y="1"/>
                    </a:moveTo>
                    <a:cubicBezTo>
                      <a:pt x="456" y="1"/>
                      <a:pt x="264" y="66"/>
                      <a:pt x="207" y="230"/>
                    </a:cubicBezTo>
                    <a:cubicBezTo>
                      <a:pt x="1" y="808"/>
                      <a:pt x="1555" y="1626"/>
                      <a:pt x="3569" y="2075"/>
                    </a:cubicBezTo>
                    <a:cubicBezTo>
                      <a:pt x="4660" y="2316"/>
                      <a:pt x="5634" y="2373"/>
                      <a:pt x="6299" y="2373"/>
                    </a:cubicBezTo>
                    <a:cubicBezTo>
                      <a:pt x="6483" y="2373"/>
                      <a:pt x="6644" y="2368"/>
                      <a:pt x="6776" y="2362"/>
                    </a:cubicBezTo>
                    <a:cubicBezTo>
                      <a:pt x="6699" y="2272"/>
                      <a:pt x="6624" y="2180"/>
                      <a:pt x="6547" y="2089"/>
                    </a:cubicBezTo>
                    <a:cubicBezTo>
                      <a:pt x="5547" y="1714"/>
                      <a:pt x="3691" y="1011"/>
                      <a:pt x="3103" y="714"/>
                    </a:cubicBezTo>
                    <a:cubicBezTo>
                      <a:pt x="2513" y="416"/>
                      <a:pt x="1387" y="1"/>
                      <a:pt x="72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algn="ctr" eaLnBrk="1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/>
              </a:p>
            </p:txBody>
          </p:sp>
          <p:sp>
            <p:nvSpPr>
              <p:cNvPr id="114" name="Google Shape;259;p3">
                <a:extLst>
                  <a:ext uri="{FF2B5EF4-FFF2-40B4-BE49-F238E27FC236}">
                    <a16:creationId xmlns:a16="http://schemas.microsoft.com/office/drawing/2014/main" id="{C2A68772-CD49-4EA8-9C03-5DC456E73843}"/>
                  </a:ext>
                </a:extLst>
              </p:cNvPr>
              <p:cNvSpPr/>
              <p:nvPr/>
            </p:nvSpPr>
            <p:spPr>
              <a:xfrm>
                <a:off x="716718" y="4487550"/>
                <a:ext cx="129073" cy="192735"/>
              </a:xfrm>
              <a:custGeom>
                <a:avLst/>
                <a:gdLst/>
                <a:ahLst/>
                <a:cxnLst/>
                <a:rect l="l" t="t" r="r" b="b"/>
                <a:pathLst>
                  <a:path w="2924" h="4412" extrusionOk="0">
                    <a:moveTo>
                      <a:pt x="2220" y="1"/>
                    </a:moveTo>
                    <a:cubicBezTo>
                      <a:pt x="1691" y="1"/>
                      <a:pt x="820" y="789"/>
                      <a:pt x="447" y="1661"/>
                    </a:cubicBezTo>
                    <a:cubicBezTo>
                      <a:pt x="85" y="2503"/>
                      <a:pt x="1" y="3510"/>
                      <a:pt x="21" y="4196"/>
                    </a:cubicBezTo>
                    <a:cubicBezTo>
                      <a:pt x="88" y="4270"/>
                      <a:pt x="157" y="4341"/>
                      <a:pt x="224" y="4412"/>
                    </a:cubicBezTo>
                    <a:cubicBezTo>
                      <a:pt x="491" y="3912"/>
                      <a:pt x="1041" y="2902"/>
                      <a:pt x="1457" y="2293"/>
                    </a:cubicBezTo>
                    <a:cubicBezTo>
                      <a:pt x="2160" y="1266"/>
                      <a:pt x="2924" y="712"/>
                      <a:pt x="2542" y="161"/>
                    </a:cubicBezTo>
                    <a:cubicBezTo>
                      <a:pt x="2465" y="50"/>
                      <a:pt x="2353" y="1"/>
                      <a:pt x="222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algn="ctr" eaLnBrk="1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/>
              </a:p>
            </p:txBody>
          </p:sp>
          <p:sp>
            <p:nvSpPr>
              <p:cNvPr id="115" name="Google Shape;260;p3">
                <a:extLst>
                  <a:ext uri="{FF2B5EF4-FFF2-40B4-BE49-F238E27FC236}">
                    <a16:creationId xmlns:a16="http://schemas.microsoft.com/office/drawing/2014/main" id="{AF1DD7EE-10E0-436F-B55C-A68703B9FB95}"/>
                  </a:ext>
                </a:extLst>
              </p:cNvPr>
              <p:cNvSpPr/>
              <p:nvPr/>
            </p:nvSpPr>
            <p:spPr>
              <a:xfrm>
                <a:off x="434264" y="4679985"/>
                <a:ext cx="329680" cy="87042"/>
              </a:xfrm>
              <a:custGeom>
                <a:avLst/>
                <a:gdLst/>
                <a:ahLst/>
                <a:cxnLst/>
                <a:rect l="l" t="t" r="r" b="b"/>
                <a:pathLst>
                  <a:path w="7507" h="1983" extrusionOk="0">
                    <a:moveTo>
                      <a:pt x="1488" y="1"/>
                    </a:moveTo>
                    <a:cubicBezTo>
                      <a:pt x="721" y="1"/>
                      <a:pt x="209" y="211"/>
                      <a:pt x="129" y="550"/>
                    </a:cubicBezTo>
                    <a:cubicBezTo>
                      <a:pt x="0" y="1104"/>
                      <a:pt x="1288" y="1550"/>
                      <a:pt x="3715" y="1878"/>
                    </a:cubicBezTo>
                    <a:cubicBezTo>
                      <a:pt x="4269" y="1953"/>
                      <a:pt x="4787" y="1982"/>
                      <a:pt x="5256" y="1982"/>
                    </a:cubicBezTo>
                    <a:cubicBezTo>
                      <a:pt x="6280" y="1982"/>
                      <a:pt x="7072" y="1844"/>
                      <a:pt x="7506" y="1746"/>
                    </a:cubicBezTo>
                    <a:cubicBezTo>
                      <a:pt x="7449" y="1692"/>
                      <a:pt x="7391" y="1634"/>
                      <a:pt x="7333" y="1580"/>
                    </a:cubicBezTo>
                    <a:cubicBezTo>
                      <a:pt x="6303" y="1364"/>
                      <a:pt x="4596" y="681"/>
                      <a:pt x="3214" y="276"/>
                    </a:cubicBezTo>
                    <a:cubicBezTo>
                      <a:pt x="2566" y="86"/>
                      <a:pt x="1975" y="1"/>
                      <a:pt x="148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algn="ctr" eaLnBrk="1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/>
              </a:p>
            </p:txBody>
          </p:sp>
          <p:sp>
            <p:nvSpPr>
              <p:cNvPr id="116" name="Google Shape;261;p3">
                <a:extLst>
                  <a:ext uri="{FF2B5EF4-FFF2-40B4-BE49-F238E27FC236}">
                    <a16:creationId xmlns:a16="http://schemas.microsoft.com/office/drawing/2014/main" id="{D5458DE7-9BC8-47A9-B6E9-313E8A6048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2349" y="3911000"/>
                <a:ext cx="483395" cy="933655"/>
              </a:xfrm>
              <a:custGeom>
                <a:avLst/>
                <a:gdLst>
                  <a:gd name="T0" fmla="*/ 2147483646 w 11000"/>
                  <a:gd name="T1" fmla="*/ 0 h 21246"/>
                  <a:gd name="T2" fmla="*/ 2147483646 w 11000"/>
                  <a:gd name="T3" fmla="*/ 2147483646 h 21246"/>
                  <a:gd name="T4" fmla="*/ 2147483646 w 11000"/>
                  <a:gd name="T5" fmla="*/ 2147483646 h 21246"/>
                  <a:gd name="T6" fmla="*/ 2147483646 w 11000"/>
                  <a:gd name="T7" fmla="*/ 2147483646 h 21246"/>
                  <a:gd name="T8" fmla="*/ 2147483646 w 11000"/>
                  <a:gd name="T9" fmla="*/ 2147483646 h 21246"/>
                  <a:gd name="T10" fmla="*/ 2147483646 w 11000"/>
                  <a:gd name="T11" fmla="*/ 2147483646 h 21246"/>
                  <a:gd name="T12" fmla="*/ 2147483646 w 11000"/>
                  <a:gd name="T13" fmla="*/ 2147483646 h 21246"/>
                  <a:gd name="T14" fmla="*/ 2147483646 w 11000"/>
                  <a:gd name="T15" fmla="*/ 2147483646 h 21246"/>
                  <a:gd name="T16" fmla="*/ 2147483646 w 11000"/>
                  <a:gd name="T17" fmla="*/ 2147483646 h 21246"/>
                  <a:gd name="T18" fmla="*/ 2147483646 w 11000"/>
                  <a:gd name="T19" fmla="*/ 2147483646 h 21246"/>
                  <a:gd name="T20" fmla="*/ 2147483646 w 11000"/>
                  <a:gd name="T21" fmla="*/ 2147483646 h 21246"/>
                  <a:gd name="T22" fmla="*/ 2147483646 w 11000"/>
                  <a:gd name="T23" fmla="*/ 2147483646 h 21246"/>
                  <a:gd name="T24" fmla="*/ 2147483646 w 11000"/>
                  <a:gd name="T25" fmla="*/ 2147483646 h 21246"/>
                  <a:gd name="T26" fmla="*/ 2147483646 w 11000"/>
                  <a:gd name="T27" fmla="*/ 2147483646 h 21246"/>
                  <a:gd name="T28" fmla="*/ 2147483646 w 11000"/>
                  <a:gd name="T29" fmla="*/ 2147483646 h 21246"/>
                  <a:gd name="T30" fmla="*/ 2147483646 w 11000"/>
                  <a:gd name="T31" fmla="*/ 2147483646 h 21246"/>
                  <a:gd name="T32" fmla="*/ 2147483646 w 11000"/>
                  <a:gd name="T33" fmla="*/ 2147483646 h 21246"/>
                  <a:gd name="T34" fmla="*/ 2147483646 w 11000"/>
                  <a:gd name="T35" fmla="*/ 2147483646 h 21246"/>
                  <a:gd name="T36" fmla="*/ 2147483646 w 11000"/>
                  <a:gd name="T37" fmla="*/ 2147483646 h 21246"/>
                  <a:gd name="T38" fmla="*/ 2147483646 w 11000"/>
                  <a:gd name="T39" fmla="*/ 2147483646 h 21246"/>
                  <a:gd name="T40" fmla="*/ 2147483646 w 11000"/>
                  <a:gd name="T41" fmla="*/ 2147483646 h 21246"/>
                  <a:gd name="T42" fmla="*/ 2147483646 w 11000"/>
                  <a:gd name="T43" fmla="*/ 2147483646 h 21246"/>
                  <a:gd name="T44" fmla="*/ 2147483646 w 11000"/>
                  <a:gd name="T45" fmla="*/ 2147483646 h 21246"/>
                  <a:gd name="T46" fmla="*/ 2147483646 w 11000"/>
                  <a:gd name="T47" fmla="*/ 2147483646 h 21246"/>
                  <a:gd name="T48" fmla="*/ 2147483646 w 11000"/>
                  <a:gd name="T49" fmla="*/ 2147483646 h 21246"/>
                  <a:gd name="T50" fmla="*/ 2147483646 w 11000"/>
                  <a:gd name="T51" fmla="*/ 2147483646 h 21246"/>
                  <a:gd name="T52" fmla="*/ 2147483646 w 11000"/>
                  <a:gd name="T53" fmla="*/ 2147483646 h 21246"/>
                  <a:gd name="T54" fmla="*/ 2147483646 w 11000"/>
                  <a:gd name="T55" fmla="*/ 2147483646 h 21246"/>
                  <a:gd name="T56" fmla="*/ 2147483646 w 11000"/>
                  <a:gd name="T57" fmla="*/ 2147483646 h 21246"/>
                  <a:gd name="T58" fmla="*/ 2147483646 w 11000"/>
                  <a:gd name="T59" fmla="*/ 2147483646 h 21246"/>
                  <a:gd name="T60" fmla="*/ 2147483646 w 11000"/>
                  <a:gd name="T61" fmla="*/ 2147483646 h 21246"/>
                  <a:gd name="T62" fmla="*/ 2147483646 w 11000"/>
                  <a:gd name="T63" fmla="*/ 0 h 2124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11000" h="21246" extrusionOk="0">
                    <a:moveTo>
                      <a:pt x="638" y="0"/>
                    </a:moveTo>
                    <a:cubicBezTo>
                      <a:pt x="624" y="0"/>
                      <a:pt x="609" y="10"/>
                      <a:pt x="598" y="33"/>
                    </a:cubicBezTo>
                    <a:cubicBezTo>
                      <a:pt x="71" y="1216"/>
                      <a:pt x="1" y="2655"/>
                      <a:pt x="95" y="4027"/>
                    </a:cubicBezTo>
                    <a:cubicBezTo>
                      <a:pt x="112" y="4257"/>
                      <a:pt x="132" y="4487"/>
                      <a:pt x="156" y="4713"/>
                    </a:cubicBezTo>
                    <a:cubicBezTo>
                      <a:pt x="193" y="5058"/>
                      <a:pt x="237" y="5396"/>
                      <a:pt x="285" y="5717"/>
                    </a:cubicBezTo>
                    <a:cubicBezTo>
                      <a:pt x="392" y="6443"/>
                      <a:pt x="558" y="7164"/>
                      <a:pt x="757" y="7873"/>
                    </a:cubicBezTo>
                    <a:cubicBezTo>
                      <a:pt x="852" y="8204"/>
                      <a:pt x="950" y="8532"/>
                      <a:pt x="1062" y="8859"/>
                    </a:cubicBezTo>
                    <a:cubicBezTo>
                      <a:pt x="1423" y="9918"/>
                      <a:pt x="1873" y="10948"/>
                      <a:pt x="2386" y="11928"/>
                    </a:cubicBezTo>
                    <a:cubicBezTo>
                      <a:pt x="2609" y="12347"/>
                      <a:pt x="2846" y="12760"/>
                      <a:pt x="3092" y="13165"/>
                    </a:cubicBezTo>
                    <a:cubicBezTo>
                      <a:pt x="3184" y="13317"/>
                      <a:pt x="3281" y="13466"/>
                      <a:pt x="3376" y="13618"/>
                    </a:cubicBezTo>
                    <a:cubicBezTo>
                      <a:pt x="3988" y="14577"/>
                      <a:pt x="4664" y="15494"/>
                      <a:pt x="5384" y="16372"/>
                    </a:cubicBezTo>
                    <a:cubicBezTo>
                      <a:pt x="5461" y="16463"/>
                      <a:pt x="5536" y="16555"/>
                      <a:pt x="5613" y="16645"/>
                    </a:cubicBezTo>
                    <a:cubicBezTo>
                      <a:pt x="5745" y="16804"/>
                      <a:pt x="5873" y="16967"/>
                      <a:pt x="6009" y="17119"/>
                    </a:cubicBezTo>
                    <a:cubicBezTo>
                      <a:pt x="6675" y="17882"/>
                      <a:pt x="7367" y="18640"/>
                      <a:pt x="8100" y="19342"/>
                    </a:cubicBezTo>
                    <a:cubicBezTo>
                      <a:pt x="8158" y="19396"/>
                      <a:pt x="8216" y="19454"/>
                      <a:pt x="8273" y="19508"/>
                    </a:cubicBezTo>
                    <a:cubicBezTo>
                      <a:pt x="8337" y="19565"/>
                      <a:pt x="8401" y="19630"/>
                      <a:pt x="8465" y="19691"/>
                    </a:cubicBezTo>
                    <a:cubicBezTo>
                      <a:pt x="9094" y="20262"/>
                      <a:pt x="9844" y="21059"/>
                      <a:pt x="10702" y="21241"/>
                    </a:cubicBezTo>
                    <a:cubicBezTo>
                      <a:pt x="10714" y="21244"/>
                      <a:pt x="10727" y="21245"/>
                      <a:pt x="10741" y="21245"/>
                    </a:cubicBezTo>
                    <a:cubicBezTo>
                      <a:pt x="10857" y="21245"/>
                      <a:pt x="10999" y="21156"/>
                      <a:pt x="10902" y="21029"/>
                    </a:cubicBezTo>
                    <a:cubicBezTo>
                      <a:pt x="10435" y="20421"/>
                      <a:pt x="9746" y="19967"/>
                      <a:pt x="9178" y="19457"/>
                    </a:cubicBezTo>
                    <a:cubicBezTo>
                      <a:pt x="8688" y="19022"/>
                      <a:pt x="8225" y="18555"/>
                      <a:pt x="7773" y="18082"/>
                    </a:cubicBezTo>
                    <a:cubicBezTo>
                      <a:pt x="7706" y="18011"/>
                      <a:pt x="7637" y="17940"/>
                      <a:pt x="7570" y="17866"/>
                    </a:cubicBezTo>
                    <a:cubicBezTo>
                      <a:pt x="7300" y="17578"/>
                      <a:pt x="7032" y="17288"/>
                      <a:pt x="6769" y="16997"/>
                    </a:cubicBezTo>
                    <a:cubicBezTo>
                      <a:pt x="6100" y="16254"/>
                      <a:pt x="5471" y="15477"/>
                      <a:pt x="4877" y="14672"/>
                    </a:cubicBezTo>
                    <a:cubicBezTo>
                      <a:pt x="4816" y="14588"/>
                      <a:pt x="4755" y="14507"/>
                      <a:pt x="4694" y="14422"/>
                    </a:cubicBezTo>
                    <a:cubicBezTo>
                      <a:pt x="4086" y="13577"/>
                      <a:pt x="3525" y="12696"/>
                      <a:pt x="3028" y="11779"/>
                    </a:cubicBezTo>
                    <a:cubicBezTo>
                      <a:pt x="2886" y="11516"/>
                      <a:pt x="2751" y="11249"/>
                      <a:pt x="2620" y="10982"/>
                    </a:cubicBezTo>
                    <a:cubicBezTo>
                      <a:pt x="2538" y="10820"/>
                      <a:pt x="2457" y="10654"/>
                      <a:pt x="2383" y="10492"/>
                    </a:cubicBezTo>
                    <a:cubicBezTo>
                      <a:pt x="1788" y="9208"/>
                      <a:pt x="1322" y="7883"/>
                      <a:pt x="1004" y="6528"/>
                    </a:cubicBezTo>
                    <a:cubicBezTo>
                      <a:pt x="960" y="6332"/>
                      <a:pt x="916" y="6136"/>
                      <a:pt x="876" y="5940"/>
                    </a:cubicBezTo>
                    <a:cubicBezTo>
                      <a:pt x="497" y="4038"/>
                      <a:pt x="416" y="2081"/>
                      <a:pt x="706" y="100"/>
                    </a:cubicBezTo>
                    <a:cubicBezTo>
                      <a:pt x="714" y="57"/>
                      <a:pt x="675" y="0"/>
                      <a:pt x="638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</p:grpSp>
        <p:sp>
          <p:nvSpPr>
            <p:cNvPr id="88" name="Google Shape;262;p3">
              <a:extLst>
                <a:ext uri="{FF2B5EF4-FFF2-40B4-BE49-F238E27FC236}">
                  <a16:creationId xmlns:a16="http://schemas.microsoft.com/office/drawing/2014/main" id="{5A416F98-23B8-41E7-B671-364AB54D1B9A}"/>
                </a:ext>
              </a:extLst>
            </p:cNvPr>
            <p:cNvSpPr>
              <a:spLocks/>
            </p:cNvSpPr>
            <p:nvPr/>
          </p:nvSpPr>
          <p:spPr bwMode="auto">
            <a:xfrm>
              <a:off x="8129686" y="327349"/>
              <a:ext cx="181624" cy="179534"/>
            </a:xfrm>
            <a:custGeom>
              <a:avLst/>
              <a:gdLst>
                <a:gd name="T0" fmla="*/ 2147483646 w 6432"/>
                <a:gd name="T1" fmla="*/ 2147483646 h 6358"/>
                <a:gd name="T2" fmla="*/ 2147483646 w 6432"/>
                <a:gd name="T3" fmla="*/ 2147483646 h 6358"/>
                <a:gd name="T4" fmla="*/ 2147483646 w 6432"/>
                <a:gd name="T5" fmla="*/ 2147483646 h 6358"/>
                <a:gd name="T6" fmla="*/ 2147483646 w 6432"/>
                <a:gd name="T7" fmla="*/ 2147483646 h 6358"/>
                <a:gd name="T8" fmla="*/ 2147483646 w 6432"/>
                <a:gd name="T9" fmla="*/ 2147483646 h 6358"/>
                <a:gd name="T10" fmla="*/ 2147483646 w 6432"/>
                <a:gd name="T11" fmla="*/ 2147483646 h 6358"/>
                <a:gd name="T12" fmla="*/ 2147483646 w 6432"/>
                <a:gd name="T13" fmla="*/ 2147483646 h 6358"/>
                <a:gd name="T14" fmla="*/ 2147483646 w 6432"/>
                <a:gd name="T15" fmla="*/ 2147483646 h 6358"/>
                <a:gd name="T16" fmla="*/ 2147483646 w 6432"/>
                <a:gd name="T17" fmla="*/ 2147483646 h 6358"/>
                <a:gd name="T18" fmla="*/ 2147483646 w 6432"/>
                <a:gd name="T19" fmla="*/ 2147483646 h 6358"/>
                <a:gd name="T20" fmla="*/ 2147483646 w 6432"/>
                <a:gd name="T21" fmla="*/ 2147483646 h 6358"/>
                <a:gd name="T22" fmla="*/ 2147483646 w 6432"/>
                <a:gd name="T23" fmla="*/ 2147483646 h 6358"/>
                <a:gd name="T24" fmla="*/ 2147483646 w 6432"/>
                <a:gd name="T25" fmla="*/ 2147483646 h 6358"/>
                <a:gd name="T26" fmla="*/ 2147483646 w 6432"/>
                <a:gd name="T27" fmla="*/ 2147483646 h 6358"/>
                <a:gd name="T28" fmla="*/ 2147483646 w 6432"/>
                <a:gd name="T29" fmla="*/ 2147483646 h 6358"/>
                <a:gd name="T30" fmla="*/ 2147483646 w 6432"/>
                <a:gd name="T31" fmla="*/ 2147483646 h 6358"/>
                <a:gd name="T32" fmla="*/ 2147483646 w 6432"/>
                <a:gd name="T33" fmla="*/ 2147483646 h 6358"/>
                <a:gd name="T34" fmla="*/ 2147483646 w 6432"/>
                <a:gd name="T35" fmla="*/ 2147483646 h 6358"/>
                <a:gd name="T36" fmla="*/ 2147483646 w 6432"/>
                <a:gd name="T37" fmla="*/ 2147483646 h 6358"/>
                <a:gd name="T38" fmla="*/ 2147483646 w 6432"/>
                <a:gd name="T39" fmla="*/ 2147483646 h 6358"/>
                <a:gd name="T40" fmla="*/ 2147483646 w 6432"/>
                <a:gd name="T41" fmla="*/ 2147483646 h 6358"/>
                <a:gd name="T42" fmla="*/ 2147483646 w 6432"/>
                <a:gd name="T43" fmla="*/ 2147483646 h 6358"/>
                <a:gd name="T44" fmla="*/ 2147483646 w 6432"/>
                <a:gd name="T45" fmla="*/ 2147483646 h 6358"/>
                <a:gd name="T46" fmla="*/ 2147483646 w 6432"/>
                <a:gd name="T47" fmla="*/ 2147483646 h 6358"/>
                <a:gd name="T48" fmla="*/ 2147483646 w 6432"/>
                <a:gd name="T49" fmla="*/ 2147483646 h 6358"/>
                <a:gd name="T50" fmla="*/ 2147483646 w 6432"/>
                <a:gd name="T51" fmla="*/ 2147483646 h 6358"/>
                <a:gd name="T52" fmla="*/ 2147483646 w 6432"/>
                <a:gd name="T53" fmla="*/ 2147483646 h 6358"/>
                <a:gd name="T54" fmla="*/ 2147483646 w 6432"/>
                <a:gd name="T55" fmla="*/ 2147483646 h 6358"/>
                <a:gd name="T56" fmla="*/ 2147483646 w 6432"/>
                <a:gd name="T57" fmla="*/ 2147483646 h 6358"/>
                <a:gd name="T58" fmla="*/ 2147483646 w 6432"/>
                <a:gd name="T59" fmla="*/ 2147483646 h 6358"/>
                <a:gd name="T60" fmla="*/ 2147483646 w 6432"/>
                <a:gd name="T61" fmla="*/ 0 h 6358"/>
                <a:gd name="T62" fmla="*/ 2147483646 w 6432"/>
                <a:gd name="T63" fmla="*/ 2147483646 h 6358"/>
                <a:gd name="T64" fmla="*/ 2147483646 w 6432"/>
                <a:gd name="T65" fmla="*/ 2147483646 h 6358"/>
                <a:gd name="T66" fmla="*/ 2147483646 w 6432"/>
                <a:gd name="T67" fmla="*/ 2147483646 h 6358"/>
                <a:gd name="T68" fmla="*/ 2147483646 w 6432"/>
                <a:gd name="T69" fmla="*/ 2147483646 h 6358"/>
                <a:gd name="T70" fmla="*/ 2147483646 w 6432"/>
                <a:gd name="T71" fmla="*/ 2147483646 h 6358"/>
                <a:gd name="T72" fmla="*/ 2147483646 w 6432"/>
                <a:gd name="T73" fmla="*/ 2147483646 h 6358"/>
                <a:gd name="T74" fmla="*/ 2147483646 w 6432"/>
                <a:gd name="T75" fmla="*/ 2147483646 h 6358"/>
                <a:gd name="T76" fmla="*/ 2147483646 w 6432"/>
                <a:gd name="T77" fmla="*/ 2147483646 h 6358"/>
                <a:gd name="T78" fmla="*/ 2147483646 w 6432"/>
                <a:gd name="T79" fmla="*/ 2147483646 h 6358"/>
                <a:gd name="T80" fmla="*/ 2147483646 w 6432"/>
                <a:gd name="T81" fmla="*/ 2147483646 h 6358"/>
                <a:gd name="T82" fmla="*/ 2147483646 w 6432"/>
                <a:gd name="T83" fmla="*/ 2147483646 h 6358"/>
                <a:gd name="T84" fmla="*/ 2147483646 w 6432"/>
                <a:gd name="T85" fmla="*/ 2147483646 h 6358"/>
                <a:gd name="T86" fmla="*/ 2147483646 w 6432"/>
                <a:gd name="T87" fmla="*/ 2147483646 h 6358"/>
                <a:gd name="T88" fmla="*/ 2147483646 w 6432"/>
                <a:gd name="T89" fmla="*/ 2147483646 h 6358"/>
                <a:gd name="T90" fmla="*/ 2147483646 w 6432"/>
                <a:gd name="T91" fmla="*/ 2147483646 h 6358"/>
                <a:gd name="T92" fmla="*/ 2147483646 w 6432"/>
                <a:gd name="T93" fmla="*/ 2147483646 h 6358"/>
                <a:gd name="T94" fmla="*/ 2147483646 w 6432"/>
                <a:gd name="T95" fmla="*/ 2147483646 h 6358"/>
                <a:gd name="T96" fmla="*/ 2147483646 w 6432"/>
                <a:gd name="T97" fmla="*/ 2147483646 h 6358"/>
                <a:gd name="T98" fmla="*/ 2147483646 w 6432"/>
                <a:gd name="T99" fmla="*/ 2147483646 h 6358"/>
                <a:gd name="T100" fmla="*/ 2147483646 w 6432"/>
                <a:gd name="T101" fmla="*/ 2147483646 h 6358"/>
                <a:gd name="T102" fmla="*/ 2147483646 w 6432"/>
                <a:gd name="T103" fmla="*/ 2147483646 h 6358"/>
                <a:gd name="T104" fmla="*/ 2147483646 w 6432"/>
                <a:gd name="T105" fmla="*/ 2147483646 h 6358"/>
                <a:gd name="T106" fmla="*/ 2147483646 w 6432"/>
                <a:gd name="T107" fmla="*/ 0 h 6358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6432" h="6358" extrusionOk="0">
                  <a:moveTo>
                    <a:pt x="2640" y="363"/>
                  </a:moveTo>
                  <a:cubicBezTo>
                    <a:pt x="3103" y="810"/>
                    <a:pt x="3521" y="1313"/>
                    <a:pt x="3927" y="1820"/>
                  </a:cubicBezTo>
                  <a:cubicBezTo>
                    <a:pt x="3495" y="1965"/>
                    <a:pt x="3058" y="2107"/>
                    <a:pt x="2626" y="2249"/>
                  </a:cubicBezTo>
                  <a:cubicBezTo>
                    <a:pt x="2650" y="1621"/>
                    <a:pt x="2657" y="989"/>
                    <a:pt x="2640" y="363"/>
                  </a:cubicBezTo>
                  <a:close/>
                  <a:moveTo>
                    <a:pt x="5678" y="1505"/>
                  </a:moveTo>
                  <a:cubicBezTo>
                    <a:pt x="5407" y="1874"/>
                    <a:pt x="5137" y="2243"/>
                    <a:pt x="4867" y="2611"/>
                  </a:cubicBezTo>
                  <a:cubicBezTo>
                    <a:pt x="4694" y="2391"/>
                    <a:pt x="4522" y="2171"/>
                    <a:pt x="4343" y="1955"/>
                  </a:cubicBezTo>
                  <a:cubicBezTo>
                    <a:pt x="4789" y="1806"/>
                    <a:pt x="5232" y="1658"/>
                    <a:pt x="5678" y="1505"/>
                  </a:cubicBezTo>
                  <a:close/>
                  <a:moveTo>
                    <a:pt x="2302" y="2638"/>
                  </a:moveTo>
                  <a:cubicBezTo>
                    <a:pt x="2288" y="2945"/>
                    <a:pt x="2275" y="3252"/>
                    <a:pt x="2264" y="3556"/>
                  </a:cubicBezTo>
                  <a:cubicBezTo>
                    <a:pt x="1727" y="3435"/>
                    <a:pt x="1190" y="3313"/>
                    <a:pt x="653" y="3188"/>
                  </a:cubicBezTo>
                  <a:cubicBezTo>
                    <a:pt x="1204" y="3006"/>
                    <a:pt x="1751" y="2823"/>
                    <a:pt x="2302" y="2638"/>
                  </a:cubicBezTo>
                  <a:close/>
                  <a:moveTo>
                    <a:pt x="4103" y="2036"/>
                  </a:moveTo>
                  <a:cubicBezTo>
                    <a:pt x="4231" y="2195"/>
                    <a:pt x="4360" y="2357"/>
                    <a:pt x="4488" y="2513"/>
                  </a:cubicBezTo>
                  <a:cubicBezTo>
                    <a:pt x="4529" y="2563"/>
                    <a:pt x="4610" y="2672"/>
                    <a:pt x="4718" y="2814"/>
                  </a:cubicBezTo>
                  <a:cubicBezTo>
                    <a:pt x="4448" y="3182"/>
                    <a:pt x="4170" y="3550"/>
                    <a:pt x="3897" y="3918"/>
                  </a:cubicBezTo>
                  <a:cubicBezTo>
                    <a:pt x="3593" y="3854"/>
                    <a:pt x="3285" y="3790"/>
                    <a:pt x="2985" y="3723"/>
                  </a:cubicBezTo>
                  <a:cubicBezTo>
                    <a:pt x="2839" y="3692"/>
                    <a:pt x="2693" y="3655"/>
                    <a:pt x="2548" y="3625"/>
                  </a:cubicBezTo>
                  <a:cubicBezTo>
                    <a:pt x="2572" y="3260"/>
                    <a:pt x="2596" y="2898"/>
                    <a:pt x="2612" y="2536"/>
                  </a:cubicBezTo>
                  <a:cubicBezTo>
                    <a:pt x="3109" y="2371"/>
                    <a:pt x="3606" y="2202"/>
                    <a:pt x="4103" y="2036"/>
                  </a:cubicBezTo>
                  <a:close/>
                  <a:moveTo>
                    <a:pt x="4863" y="2999"/>
                  </a:moveTo>
                  <a:cubicBezTo>
                    <a:pt x="5218" y="3466"/>
                    <a:pt x="5725" y="4121"/>
                    <a:pt x="6023" y="4415"/>
                  </a:cubicBezTo>
                  <a:cubicBezTo>
                    <a:pt x="5894" y="4381"/>
                    <a:pt x="5759" y="4355"/>
                    <a:pt x="5749" y="4351"/>
                  </a:cubicBezTo>
                  <a:cubicBezTo>
                    <a:pt x="5384" y="4260"/>
                    <a:pt x="5019" y="4169"/>
                    <a:pt x="4654" y="4084"/>
                  </a:cubicBezTo>
                  <a:cubicBezTo>
                    <a:pt x="4482" y="4043"/>
                    <a:pt x="4312" y="4007"/>
                    <a:pt x="4140" y="3973"/>
                  </a:cubicBezTo>
                  <a:cubicBezTo>
                    <a:pt x="4380" y="3648"/>
                    <a:pt x="4624" y="3324"/>
                    <a:pt x="4863" y="2999"/>
                  </a:cubicBezTo>
                  <a:close/>
                  <a:moveTo>
                    <a:pt x="2531" y="3844"/>
                  </a:moveTo>
                  <a:cubicBezTo>
                    <a:pt x="2937" y="3932"/>
                    <a:pt x="3342" y="4023"/>
                    <a:pt x="3748" y="4114"/>
                  </a:cubicBezTo>
                  <a:cubicBezTo>
                    <a:pt x="3295" y="4709"/>
                    <a:pt x="2839" y="5300"/>
                    <a:pt x="2373" y="5882"/>
                  </a:cubicBezTo>
                  <a:cubicBezTo>
                    <a:pt x="2427" y="5206"/>
                    <a:pt x="2484" y="4526"/>
                    <a:pt x="2531" y="3844"/>
                  </a:cubicBezTo>
                  <a:close/>
                  <a:moveTo>
                    <a:pt x="2601" y="0"/>
                  </a:moveTo>
                  <a:cubicBezTo>
                    <a:pt x="2588" y="0"/>
                    <a:pt x="2575" y="9"/>
                    <a:pt x="2572" y="29"/>
                  </a:cubicBezTo>
                  <a:cubicBezTo>
                    <a:pt x="2569" y="42"/>
                    <a:pt x="2569" y="59"/>
                    <a:pt x="2565" y="76"/>
                  </a:cubicBezTo>
                  <a:cubicBezTo>
                    <a:pt x="2501" y="86"/>
                    <a:pt x="2470" y="187"/>
                    <a:pt x="2538" y="259"/>
                  </a:cubicBezTo>
                  <a:cubicBezTo>
                    <a:pt x="2427" y="948"/>
                    <a:pt x="2359" y="1647"/>
                    <a:pt x="2319" y="2354"/>
                  </a:cubicBezTo>
                  <a:cubicBezTo>
                    <a:pt x="1586" y="2594"/>
                    <a:pt x="856" y="2837"/>
                    <a:pt x="126" y="3080"/>
                  </a:cubicBezTo>
                  <a:cubicBezTo>
                    <a:pt x="1" y="3121"/>
                    <a:pt x="102" y="3303"/>
                    <a:pt x="190" y="3324"/>
                  </a:cubicBezTo>
                  <a:cubicBezTo>
                    <a:pt x="876" y="3483"/>
                    <a:pt x="1565" y="3634"/>
                    <a:pt x="2255" y="3784"/>
                  </a:cubicBezTo>
                  <a:cubicBezTo>
                    <a:pt x="2227" y="4595"/>
                    <a:pt x="2204" y="5402"/>
                    <a:pt x="2146" y="6196"/>
                  </a:cubicBezTo>
                  <a:cubicBezTo>
                    <a:pt x="2141" y="6256"/>
                    <a:pt x="2207" y="6357"/>
                    <a:pt x="2271" y="6357"/>
                  </a:cubicBezTo>
                  <a:cubicBezTo>
                    <a:pt x="2290" y="6357"/>
                    <a:pt x="2309" y="6348"/>
                    <a:pt x="2325" y="6328"/>
                  </a:cubicBezTo>
                  <a:cubicBezTo>
                    <a:pt x="2896" y="5621"/>
                    <a:pt x="3448" y="4895"/>
                    <a:pt x="3991" y="4169"/>
                  </a:cubicBezTo>
                  <a:cubicBezTo>
                    <a:pt x="4762" y="4341"/>
                    <a:pt x="5532" y="4520"/>
                    <a:pt x="6296" y="4716"/>
                  </a:cubicBezTo>
                  <a:cubicBezTo>
                    <a:pt x="6306" y="4719"/>
                    <a:pt x="6316" y="4720"/>
                    <a:pt x="6325" y="4720"/>
                  </a:cubicBezTo>
                  <a:cubicBezTo>
                    <a:pt x="6407" y="4720"/>
                    <a:pt x="6432" y="4618"/>
                    <a:pt x="6377" y="4554"/>
                  </a:cubicBezTo>
                  <a:cubicBezTo>
                    <a:pt x="5921" y="3982"/>
                    <a:pt x="5471" y="3388"/>
                    <a:pt x="5012" y="2797"/>
                  </a:cubicBezTo>
                  <a:cubicBezTo>
                    <a:pt x="5370" y="2313"/>
                    <a:pt x="5728" y="1833"/>
                    <a:pt x="6087" y="1357"/>
                  </a:cubicBezTo>
                  <a:cubicBezTo>
                    <a:pt x="6139" y="1289"/>
                    <a:pt x="6067" y="1147"/>
                    <a:pt x="5982" y="1147"/>
                  </a:cubicBezTo>
                  <a:cubicBezTo>
                    <a:pt x="5974" y="1147"/>
                    <a:pt x="5966" y="1148"/>
                    <a:pt x="5958" y="1151"/>
                  </a:cubicBezTo>
                  <a:cubicBezTo>
                    <a:pt x="5360" y="1346"/>
                    <a:pt x="4766" y="1543"/>
                    <a:pt x="4170" y="1739"/>
                  </a:cubicBezTo>
                  <a:cubicBezTo>
                    <a:pt x="3691" y="1164"/>
                    <a:pt x="3194" y="610"/>
                    <a:pt x="2657" y="110"/>
                  </a:cubicBezTo>
                  <a:cubicBezTo>
                    <a:pt x="2646" y="103"/>
                    <a:pt x="2640" y="100"/>
                    <a:pt x="2633" y="93"/>
                  </a:cubicBezTo>
                  <a:cubicBezTo>
                    <a:pt x="2629" y="73"/>
                    <a:pt x="2629" y="53"/>
                    <a:pt x="2629" y="33"/>
                  </a:cubicBezTo>
                  <a:cubicBezTo>
                    <a:pt x="2629" y="11"/>
                    <a:pt x="2615" y="0"/>
                    <a:pt x="2601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89" name="Google Shape;263;p3">
              <a:extLst>
                <a:ext uri="{FF2B5EF4-FFF2-40B4-BE49-F238E27FC236}">
                  <a16:creationId xmlns:a16="http://schemas.microsoft.com/office/drawing/2014/main" id="{26FD5517-0FDB-438F-9D50-ED4815390D84}"/>
                </a:ext>
              </a:extLst>
            </p:cNvPr>
            <p:cNvSpPr>
              <a:spLocks/>
            </p:cNvSpPr>
            <p:nvPr/>
          </p:nvSpPr>
          <p:spPr bwMode="auto">
            <a:xfrm rot="-2400990">
              <a:off x="8293721" y="775507"/>
              <a:ext cx="274116" cy="158960"/>
            </a:xfrm>
            <a:custGeom>
              <a:avLst/>
              <a:gdLst>
                <a:gd name="T0" fmla="*/ 2147483646 w 5732"/>
                <a:gd name="T1" fmla="*/ 2147483646 h 3324"/>
                <a:gd name="T2" fmla="*/ 2147483646 w 5732"/>
                <a:gd name="T3" fmla="*/ 2147483646 h 3324"/>
                <a:gd name="T4" fmla="*/ 2147483646 w 5732"/>
                <a:gd name="T5" fmla="*/ 2147483646 h 3324"/>
                <a:gd name="T6" fmla="*/ 2147483646 w 5732"/>
                <a:gd name="T7" fmla="*/ 2147483646 h 3324"/>
                <a:gd name="T8" fmla="*/ 2147483646 w 5732"/>
                <a:gd name="T9" fmla="*/ 2147483646 h 3324"/>
                <a:gd name="T10" fmla="*/ 2147483646 w 5732"/>
                <a:gd name="T11" fmla="*/ 2147483646 h 3324"/>
                <a:gd name="T12" fmla="*/ 2147483646 w 5732"/>
                <a:gd name="T13" fmla="*/ 2147483646 h 3324"/>
                <a:gd name="T14" fmla="*/ 2147483646 w 5732"/>
                <a:gd name="T15" fmla="*/ 2147483646 h 3324"/>
                <a:gd name="T16" fmla="*/ 2147483646 w 5732"/>
                <a:gd name="T17" fmla="*/ 2147483646 h 3324"/>
                <a:gd name="T18" fmla="*/ 2147483646 w 5732"/>
                <a:gd name="T19" fmla="*/ 2147483646 h 3324"/>
                <a:gd name="T20" fmla="*/ 2147483646 w 5732"/>
                <a:gd name="T21" fmla="*/ 2147483646 h 3324"/>
                <a:gd name="T22" fmla="*/ 2147483646 w 5732"/>
                <a:gd name="T23" fmla="*/ 2147483646 h 3324"/>
                <a:gd name="T24" fmla="*/ 2147483646 w 5732"/>
                <a:gd name="T25" fmla="*/ 2147483646 h 3324"/>
                <a:gd name="T26" fmla="*/ 2147483646 w 5732"/>
                <a:gd name="T27" fmla="*/ 2147483646 h 3324"/>
                <a:gd name="T28" fmla="*/ 2147483646 w 5732"/>
                <a:gd name="T29" fmla="*/ 2147483646 h 3324"/>
                <a:gd name="T30" fmla="*/ 2147483646 w 5732"/>
                <a:gd name="T31" fmla="*/ 0 h 3324"/>
                <a:gd name="T32" fmla="*/ 2147483646 w 5732"/>
                <a:gd name="T33" fmla="*/ 2147483646 h 3324"/>
                <a:gd name="T34" fmla="*/ 2147483646 w 5732"/>
                <a:gd name="T35" fmla="*/ 2147483646 h 3324"/>
                <a:gd name="T36" fmla="*/ 2147483646 w 5732"/>
                <a:gd name="T37" fmla="*/ 2147483646 h 3324"/>
                <a:gd name="T38" fmla="*/ 2147483646 w 5732"/>
                <a:gd name="T39" fmla="*/ 2147483646 h 3324"/>
                <a:gd name="T40" fmla="*/ 2147483646 w 5732"/>
                <a:gd name="T41" fmla="*/ 2147483646 h 3324"/>
                <a:gd name="T42" fmla="*/ 2147483646 w 5732"/>
                <a:gd name="T43" fmla="*/ 2147483646 h 3324"/>
                <a:gd name="T44" fmla="*/ 2147483646 w 5732"/>
                <a:gd name="T45" fmla="*/ 2147483646 h 3324"/>
                <a:gd name="T46" fmla="*/ 2147483646 w 5732"/>
                <a:gd name="T47" fmla="*/ 0 h 3324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5732" h="3324" extrusionOk="0">
                  <a:moveTo>
                    <a:pt x="1458" y="291"/>
                  </a:moveTo>
                  <a:cubicBezTo>
                    <a:pt x="2030" y="291"/>
                    <a:pt x="2534" y="879"/>
                    <a:pt x="2778" y="1349"/>
                  </a:cubicBezTo>
                  <a:cubicBezTo>
                    <a:pt x="2789" y="1372"/>
                    <a:pt x="2805" y="1385"/>
                    <a:pt x="2819" y="1389"/>
                  </a:cubicBezTo>
                  <a:cubicBezTo>
                    <a:pt x="2824" y="1391"/>
                    <a:pt x="2828" y="1392"/>
                    <a:pt x="2832" y="1392"/>
                  </a:cubicBezTo>
                  <a:cubicBezTo>
                    <a:pt x="2836" y="1392"/>
                    <a:pt x="2840" y="1391"/>
                    <a:pt x="2845" y="1389"/>
                  </a:cubicBezTo>
                  <a:cubicBezTo>
                    <a:pt x="2853" y="1389"/>
                    <a:pt x="2856" y="1385"/>
                    <a:pt x="2859" y="1385"/>
                  </a:cubicBezTo>
                  <a:lnTo>
                    <a:pt x="2862" y="1382"/>
                  </a:lnTo>
                  <a:cubicBezTo>
                    <a:pt x="3248" y="1156"/>
                    <a:pt x="3548" y="834"/>
                    <a:pt x="3971" y="663"/>
                  </a:cubicBezTo>
                  <a:cubicBezTo>
                    <a:pt x="4134" y="598"/>
                    <a:pt x="4301" y="558"/>
                    <a:pt x="4446" y="558"/>
                  </a:cubicBezTo>
                  <a:cubicBezTo>
                    <a:pt x="4748" y="558"/>
                    <a:pt x="4959" y="728"/>
                    <a:pt x="4863" y="1199"/>
                  </a:cubicBezTo>
                  <a:cubicBezTo>
                    <a:pt x="4751" y="1737"/>
                    <a:pt x="4258" y="2135"/>
                    <a:pt x="3819" y="2416"/>
                  </a:cubicBezTo>
                  <a:cubicBezTo>
                    <a:pt x="3413" y="2673"/>
                    <a:pt x="2940" y="2788"/>
                    <a:pt x="2531" y="3021"/>
                  </a:cubicBezTo>
                  <a:cubicBezTo>
                    <a:pt x="1926" y="2572"/>
                    <a:pt x="1234" y="2062"/>
                    <a:pt x="903" y="1375"/>
                  </a:cubicBezTo>
                  <a:cubicBezTo>
                    <a:pt x="707" y="973"/>
                    <a:pt x="781" y="409"/>
                    <a:pt x="1295" y="307"/>
                  </a:cubicBezTo>
                  <a:cubicBezTo>
                    <a:pt x="1350" y="296"/>
                    <a:pt x="1404" y="291"/>
                    <a:pt x="1458" y="291"/>
                  </a:cubicBezTo>
                  <a:close/>
                  <a:moveTo>
                    <a:pt x="1324" y="0"/>
                  </a:moveTo>
                  <a:cubicBezTo>
                    <a:pt x="991" y="0"/>
                    <a:pt x="690" y="144"/>
                    <a:pt x="521" y="497"/>
                  </a:cubicBezTo>
                  <a:cubicBezTo>
                    <a:pt x="0" y="1588"/>
                    <a:pt x="1680" y="2748"/>
                    <a:pt x="2390" y="3281"/>
                  </a:cubicBezTo>
                  <a:cubicBezTo>
                    <a:pt x="2429" y="3311"/>
                    <a:pt x="2473" y="3323"/>
                    <a:pt x="2514" y="3323"/>
                  </a:cubicBezTo>
                  <a:cubicBezTo>
                    <a:pt x="2554" y="3323"/>
                    <a:pt x="2592" y="3311"/>
                    <a:pt x="2622" y="3291"/>
                  </a:cubicBezTo>
                  <a:cubicBezTo>
                    <a:pt x="3711" y="3210"/>
                    <a:pt x="5732" y="1967"/>
                    <a:pt x="5218" y="683"/>
                  </a:cubicBezTo>
                  <a:cubicBezTo>
                    <a:pt x="5078" y="337"/>
                    <a:pt x="4787" y="200"/>
                    <a:pt x="4451" y="200"/>
                  </a:cubicBezTo>
                  <a:cubicBezTo>
                    <a:pt x="3853" y="200"/>
                    <a:pt x="3115" y="636"/>
                    <a:pt x="2853" y="1095"/>
                  </a:cubicBezTo>
                  <a:cubicBezTo>
                    <a:pt x="2685" y="510"/>
                    <a:pt x="1949" y="0"/>
                    <a:pt x="1324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90" name="Google Shape;264;p3">
              <a:extLst>
                <a:ext uri="{FF2B5EF4-FFF2-40B4-BE49-F238E27FC236}">
                  <a16:creationId xmlns:a16="http://schemas.microsoft.com/office/drawing/2014/main" id="{97A8FE79-E7A3-42DC-A759-2C29800BADA6}"/>
                </a:ext>
              </a:extLst>
            </p:cNvPr>
            <p:cNvSpPr>
              <a:spLocks/>
            </p:cNvSpPr>
            <p:nvPr/>
          </p:nvSpPr>
          <p:spPr bwMode="auto">
            <a:xfrm rot="-1269684">
              <a:off x="8200397" y="2273670"/>
              <a:ext cx="401241" cy="565383"/>
            </a:xfrm>
            <a:custGeom>
              <a:avLst/>
              <a:gdLst>
                <a:gd name="T0" fmla="*/ 2147483646 w 12330"/>
                <a:gd name="T1" fmla="*/ 2147483646 h 17374"/>
                <a:gd name="T2" fmla="*/ 2147483646 w 12330"/>
                <a:gd name="T3" fmla="*/ 2147483646 h 17374"/>
                <a:gd name="T4" fmla="*/ 2147483646 w 12330"/>
                <a:gd name="T5" fmla="*/ 2147483646 h 17374"/>
                <a:gd name="T6" fmla="*/ 2147483646 w 12330"/>
                <a:gd name="T7" fmla="*/ 2147483646 h 17374"/>
                <a:gd name="T8" fmla="*/ 2147483646 w 12330"/>
                <a:gd name="T9" fmla="*/ 2147483646 h 17374"/>
                <a:gd name="T10" fmla="*/ 2147483646 w 12330"/>
                <a:gd name="T11" fmla="*/ 2147483646 h 17374"/>
                <a:gd name="T12" fmla="*/ 2147483646 w 12330"/>
                <a:gd name="T13" fmla="*/ 2147483646 h 17374"/>
                <a:gd name="T14" fmla="*/ 2147483646 w 12330"/>
                <a:gd name="T15" fmla="*/ 2147483646 h 17374"/>
                <a:gd name="T16" fmla="*/ 2147483646 w 12330"/>
                <a:gd name="T17" fmla="*/ 2147483646 h 17374"/>
                <a:gd name="T18" fmla="*/ 2147483646 w 12330"/>
                <a:gd name="T19" fmla="*/ 2147483646 h 17374"/>
                <a:gd name="T20" fmla="*/ 2147483646 w 12330"/>
                <a:gd name="T21" fmla="*/ 2147483646 h 17374"/>
                <a:gd name="T22" fmla="*/ 2147483646 w 12330"/>
                <a:gd name="T23" fmla="*/ 0 h 17374"/>
                <a:gd name="T24" fmla="*/ 2147483646 w 12330"/>
                <a:gd name="T25" fmla="*/ 2147483646 h 17374"/>
                <a:gd name="T26" fmla="*/ 2147483646 w 12330"/>
                <a:gd name="T27" fmla="*/ 2147483646 h 17374"/>
                <a:gd name="T28" fmla="*/ 2147483646 w 12330"/>
                <a:gd name="T29" fmla="*/ 2147483646 h 17374"/>
                <a:gd name="T30" fmla="*/ 2147483646 w 12330"/>
                <a:gd name="T31" fmla="*/ 2147483646 h 17374"/>
                <a:gd name="T32" fmla="*/ 2147483646 w 12330"/>
                <a:gd name="T33" fmla="*/ 2147483646 h 17374"/>
                <a:gd name="T34" fmla="*/ 2147483646 w 12330"/>
                <a:gd name="T35" fmla="*/ 2147483646 h 17374"/>
                <a:gd name="T36" fmla="*/ 2147483646 w 12330"/>
                <a:gd name="T37" fmla="*/ 2147483646 h 17374"/>
                <a:gd name="T38" fmla="*/ 2147483646 w 12330"/>
                <a:gd name="T39" fmla="*/ 2147483646 h 17374"/>
                <a:gd name="T40" fmla="*/ 2147483646 w 12330"/>
                <a:gd name="T41" fmla="*/ 2147483646 h 17374"/>
                <a:gd name="T42" fmla="*/ 2147483646 w 12330"/>
                <a:gd name="T43" fmla="*/ 2147483646 h 17374"/>
                <a:gd name="T44" fmla="*/ 2147483646 w 12330"/>
                <a:gd name="T45" fmla="*/ 2147483646 h 17374"/>
                <a:gd name="T46" fmla="*/ 2147483646 w 12330"/>
                <a:gd name="T47" fmla="*/ 2147483646 h 17374"/>
                <a:gd name="T48" fmla="*/ 2147483646 w 12330"/>
                <a:gd name="T49" fmla="*/ 2147483646 h 17374"/>
                <a:gd name="T50" fmla="*/ 2147483646 w 12330"/>
                <a:gd name="T51" fmla="*/ 2147483646 h 17374"/>
                <a:gd name="T52" fmla="*/ 2147483646 w 12330"/>
                <a:gd name="T53" fmla="*/ 2147483646 h 17374"/>
                <a:gd name="T54" fmla="*/ 2147483646 w 12330"/>
                <a:gd name="T55" fmla="*/ 2147483646 h 17374"/>
                <a:gd name="T56" fmla="*/ 2147483646 w 12330"/>
                <a:gd name="T57" fmla="*/ 2147483646 h 17374"/>
                <a:gd name="T58" fmla="*/ 2147483646 w 12330"/>
                <a:gd name="T59" fmla="*/ 2147483646 h 17374"/>
                <a:gd name="T60" fmla="*/ 2147483646 w 12330"/>
                <a:gd name="T61" fmla="*/ 2147483646 h 17374"/>
                <a:gd name="T62" fmla="*/ 2147483646 w 12330"/>
                <a:gd name="T63" fmla="*/ 2147483646 h 17374"/>
                <a:gd name="T64" fmla="*/ 2147483646 w 12330"/>
                <a:gd name="T65" fmla="*/ 0 h 1737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2330" h="17374" extrusionOk="0">
                  <a:moveTo>
                    <a:pt x="5744" y="2943"/>
                  </a:moveTo>
                  <a:cubicBezTo>
                    <a:pt x="6000" y="2943"/>
                    <a:pt x="6253" y="3008"/>
                    <a:pt x="6486" y="3160"/>
                  </a:cubicBezTo>
                  <a:cubicBezTo>
                    <a:pt x="7064" y="3542"/>
                    <a:pt x="6932" y="4475"/>
                    <a:pt x="6557" y="4917"/>
                  </a:cubicBezTo>
                  <a:cubicBezTo>
                    <a:pt x="6236" y="5296"/>
                    <a:pt x="5799" y="5401"/>
                    <a:pt x="5317" y="5451"/>
                  </a:cubicBezTo>
                  <a:cubicBezTo>
                    <a:pt x="5119" y="5474"/>
                    <a:pt x="4907" y="5486"/>
                    <a:pt x="4688" y="5486"/>
                  </a:cubicBezTo>
                  <a:cubicBezTo>
                    <a:pt x="4214" y="5486"/>
                    <a:pt x="3705" y="5430"/>
                    <a:pt x="3224" y="5303"/>
                  </a:cubicBezTo>
                  <a:cubicBezTo>
                    <a:pt x="3411" y="4721"/>
                    <a:pt x="3711" y="4174"/>
                    <a:pt x="4087" y="3762"/>
                  </a:cubicBezTo>
                  <a:cubicBezTo>
                    <a:pt x="4479" y="3328"/>
                    <a:pt x="5119" y="2943"/>
                    <a:pt x="5744" y="2943"/>
                  </a:cubicBezTo>
                  <a:close/>
                  <a:moveTo>
                    <a:pt x="7668" y="7415"/>
                  </a:moveTo>
                  <a:cubicBezTo>
                    <a:pt x="7916" y="7415"/>
                    <a:pt x="8150" y="7471"/>
                    <a:pt x="8341" y="7611"/>
                  </a:cubicBezTo>
                  <a:cubicBezTo>
                    <a:pt x="9486" y="8449"/>
                    <a:pt x="7439" y="9199"/>
                    <a:pt x="6911" y="9307"/>
                  </a:cubicBezTo>
                  <a:cubicBezTo>
                    <a:pt x="6670" y="9357"/>
                    <a:pt x="6423" y="9382"/>
                    <a:pt x="6177" y="9382"/>
                  </a:cubicBezTo>
                  <a:cubicBezTo>
                    <a:pt x="5805" y="9382"/>
                    <a:pt x="5435" y="9325"/>
                    <a:pt x="5083" y="9216"/>
                  </a:cubicBezTo>
                  <a:cubicBezTo>
                    <a:pt x="5330" y="8726"/>
                    <a:pt x="5685" y="8290"/>
                    <a:pt x="6117" y="7972"/>
                  </a:cubicBezTo>
                  <a:cubicBezTo>
                    <a:pt x="6485" y="7701"/>
                    <a:pt x="7111" y="7415"/>
                    <a:pt x="7668" y="7415"/>
                  </a:cubicBezTo>
                  <a:close/>
                  <a:moveTo>
                    <a:pt x="9861" y="12548"/>
                  </a:moveTo>
                  <a:cubicBezTo>
                    <a:pt x="10332" y="12548"/>
                    <a:pt x="10823" y="12858"/>
                    <a:pt x="10639" y="13386"/>
                  </a:cubicBezTo>
                  <a:cubicBezTo>
                    <a:pt x="10386" y="14119"/>
                    <a:pt x="9312" y="14414"/>
                    <a:pt x="8609" y="14414"/>
                  </a:cubicBezTo>
                  <a:cubicBezTo>
                    <a:pt x="8589" y="14414"/>
                    <a:pt x="8570" y="14413"/>
                    <a:pt x="8550" y="14413"/>
                  </a:cubicBezTo>
                  <a:cubicBezTo>
                    <a:pt x="8527" y="14413"/>
                    <a:pt x="8503" y="14410"/>
                    <a:pt x="8483" y="14410"/>
                  </a:cubicBezTo>
                  <a:cubicBezTo>
                    <a:pt x="8513" y="14102"/>
                    <a:pt x="8588" y="13801"/>
                    <a:pt x="8716" y="13524"/>
                  </a:cubicBezTo>
                  <a:cubicBezTo>
                    <a:pt x="8872" y="13187"/>
                    <a:pt x="9098" y="12828"/>
                    <a:pt x="9439" y="12646"/>
                  </a:cubicBezTo>
                  <a:cubicBezTo>
                    <a:pt x="9563" y="12580"/>
                    <a:pt x="9711" y="12548"/>
                    <a:pt x="9861" y="12548"/>
                  </a:cubicBezTo>
                  <a:close/>
                  <a:moveTo>
                    <a:pt x="3123" y="0"/>
                  </a:moveTo>
                  <a:cubicBezTo>
                    <a:pt x="3122" y="0"/>
                    <a:pt x="3121" y="0"/>
                    <a:pt x="3120" y="0"/>
                  </a:cubicBezTo>
                  <a:cubicBezTo>
                    <a:pt x="1112" y="48"/>
                    <a:pt x="1" y="3069"/>
                    <a:pt x="1214" y="4546"/>
                  </a:cubicBezTo>
                  <a:cubicBezTo>
                    <a:pt x="1549" y="4951"/>
                    <a:pt x="2065" y="5289"/>
                    <a:pt x="2664" y="5532"/>
                  </a:cubicBezTo>
                  <a:cubicBezTo>
                    <a:pt x="2464" y="6468"/>
                    <a:pt x="2563" y="7455"/>
                    <a:pt x="3049" y="8209"/>
                  </a:cubicBezTo>
                  <a:cubicBezTo>
                    <a:pt x="3411" y="8766"/>
                    <a:pt x="3931" y="9175"/>
                    <a:pt x="4522" y="9439"/>
                  </a:cubicBezTo>
                  <a:cubicBezTo>
                    <a:pt x="4174" y="10389"/>
                    <a:pt x="4181" y="11466"/>
                    <a:pt x="4671" y="12362"/>
                  </a:cubicBezTo>
                  <a:cubicBezTo>
                    <a:pt x="5313" y="13544"/>
                    <a:pt x="6648" y="14488"/>
                    <a:pt x="8034" y="14714"/>
                  </a:cubicBezTo>
                  <a:cubicBezTo>
                    <a:pt x="8047" y="15312"/>
                    <a:pt x="8220" y="15904"/>
                    <a:pt x="8571" y="16367"/>
                  </a:cubicBezTo>
                  <a:cubicBezTo>
                    <a:pt x="9169" y="17154"/>
                    <a:pt x="9912" y="17373"/>
                    <a:pt x="10724" y="17373"/>
                  </a:cubicBezTo>
                  <a:cubicBezTo>
                    <a:pt x="11173" y="17373"/>
                    <a:pt x="11643" y="17306"/>
                    <a:pt x="12122" y="17231"/>
                  </a:cubicBezTo>
                  <a:cubicBezTo>
                    <a:pt x="12329" y="17199"/>
                    <a:pt x="12214" y="16934"/>
                    <a:pt x="12047" y="16934"/>
                  </a:cubicBezTo>
                  <a:cubicBezTo>
                    <a:pt x="12042" y="16934"/>
                    <a:pt x="12037" y="16934"/>
                    <a:pt x="12031" y="16934"/>
                  </a:cubicBezTo>
                  <a:cubicBezTo>
                    <a:pt x="11605" y="16982"/>
                    <a:pt x="11179" y="17046"/>
                    <a:pt x="10767" y="17046"/>
                  </a:cubicBezTo>
                  <a:cubicBezTo>
                    <a:pt x="10208" y="17046"/>
                    <a:pt x="9674" y="16927"/>
                    <a:pt x="9196" y="16484"/>
                  </a:cubicBezTo>
                  <a:cubicBezTo>
                    <a:pt x="8713" y="16042"/>
                    <a:pt x="8480" y="15403"/>
                    <a:pt x="8466" y="14761"/>
                  </a:cubicBezTo>
                  <a:cubicBezTo>
                    <a:pt x="8527" y="14764"/>
                    <a:pt x="8589" y="14765"/>
                    <a:pt x="8650" y="14765"/>
                  </a:cubicBezTo>
                  <a:cubicBezTo>
                    <a:pt x="9094" y="14765"/>
                    <a:pt x="9533" y="14686"/>
                    <a:pt x="9946" y="14508"/>
                  </a:cubicBezTo>
                  <a:cubicBezTo>
                    <a:pt x="10713" y="14183"/>
                    <a:pt x="11609" y="13196"/>
                    <a:pt x="10798" y="12393"/>
                  </a:cubicBezTo>
                  <a:cubicBezTo>
                    <a:pt x="10589" y="12183"/>
                    <a:pt x="10331" y="12098"/>
                    <a:pt x="10064" y="12098"/>
                  </a:cubicBezTo>
                  <a:cubicBezTo>
                    <a:pt x="9562" y="12098"/>
                    <a:pt x="9026" y="12399"/>
                    <a:pt x="8713" y="12747"/>
                  </a:cubicBezTo>
                  <a:cubicBezTo>
                    <a:pt x="8318" y="13183"/>
                    <a:pt x="8101" y="13764"/>
                    <a:pt x="8047" y="14359"/>
                  </a:cubicBezTo>
                  <a:cubicBezTo>
                    <a:pt x="6682" y="14119"/>
                    <a:pt x="5276" y="13071"/>
                    <a:pt x="4846" y="11791"/>
                  </a:cubicBezTo>
                  <a:cubicBezTo>
                    <a:pt x="4607" y="11081"/>
                    <a:pt x="4661" y="10297"/>
                    <a:pt x="4924" y="9590"/>
                  </a:cubicBezTo>
                  <a:cubicBezTo>
                    <a:pt x="5343" y="9725"/>
                    <a:pt x="5787" y="9793"/>
                    <a:pt x="6231" y="9793"/>
                  </a:cubicBezTo>
                  <a:cubicBezTo>
                    <a:pt x="6987" y="9793"/>
                    <a:pt x="7743" y="9596"/>
                    <a:pt x="8371" y="9196"/>
                  </a:cubicBezTo>
                  <a:cubicBezTo>
                    <a:pt x="8929" y="8837"/>
                    <a:pt x="9426" y="8097"/>
                    <a:pt x="8865" y="7516"/>
                  </a:cubicBezTo>
                  <a:cubicBezTo>
                    <a:pt x="8558" y="7195"/>
                    <a:pt x="8089" y="7075"/>
                    <a:pt x="7622" y="7075"/>
                  </a:cubicBezTo>
                  <a:cubicBezTo>
                    <a:pt x="7296" y="7075"/>
                    <a:pt x="6971" y="7133"/>
                    <a:pt x="6702" y="7222"/>
                  </a:cubicBezTo>
                  <a:cubicBezTo>
                    <a:pt x="5796" y="7519"/>
                    <a:pt x="5094" y="8219"/>
                    <a:pt x="4681" y="9063"/>
                  </a:cubicBezTo>
                  <a:cubicBezTo>
                    <a:pt x="3968" y="8736"/>
                    <a:pt x="3387" y="8161"/>
                    <a:pt x="3140" y="7347"/>
                  </a:cubicBezTo>
                  <a:cubicBezTo>
                    <a:pt x="2985" y="6830"/>
                    <a:pt x="2998" y="6252"/>
                    <a:pt x="3120" y="5691"/>
                  </a:cubicBezTo>
                  <a:cubicBezTo>
                    <a:pt x="3657" y="5856"/>
                    <a:pt x="4233" y="5947"/>
                    <a:pt x="4783" y="5947"/>
                  </a:cubicBezTo>
                  <a:cubicBezTo>
                    <a:pt x="5500" y="5947"/>
                    <a:pt x="6175" y="5792"/>
                    <a:pt x="6668" y="5445"/>
                  </a:cubicBezTo>
                  <a:cubicBezTo>
                    <a:pt x="7334" y="4972"/>
                    <a:pt x="7567" y="3961"/>
                    <a:pt x="7117" y="3261"/>
                  </a:cubicBezTo>
                  <a:cubicBezTo>
                    <a:pt x="6808" y="2776"/>
                    <a:pt x="6260" y="2579"/>
                    <a:pt x="5700" y="2579"/>
                  </a:cubicBezTo>
                  <a:cubicBezTo>
                    <a:pt x="5336" y="2579"/>
                    <a:pt x="4966" y="2663"/>
                    <a:pt x="4654" y="2805"/>
                  </a:cubicBezTo>
                  <a:cubicBezTo>
                    <a:pt x="3745" y="3221"/>
                    <a:pt x="3076" y="4133"/>
                    <a:pt x="2765" y="5150"/>
                  </a:cubicBezTo>
                  <a:cubicBezTo>
                    <a:pt x="2170" y="4921"/>
                    <a:pt x="1660" y="4552"/>
                    <a:pt x="1370" y="4008"/>
                  </a:cubicBezTo>
                  <a:cubicBezTo>
                    <a:pt x="707" y="2762"/>
                    <a:pt x="1674" y="376"/>
                    <a:pt x="3208" y="298"/>
                  </a:cubicBezTo>
                  <a:cubicBezTo>
                    <a:pt x="3426" y="288"/>
                    <a:pt x="3294" y="0"/>
                    <a:pt x="3123" y="0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91" name="Google Shape;265;p3">
              <a:extLst>
                <a:ext uri="{FF2B5EF4-FFF2-40B4-BE49-F238E27FC236}">
                  <a16:creationId xmlns:a16="http://schemas.microsoft.com/office/drawing/2014/main" id="{CA4C3B61-3D9C-4B3F-AE34-C548AAD37035}"/>
                </a:ext>
              </a:extLst>
            </p:cNvPr>
            <p:cNvSpPr>
              <a:spLocks/>
            </p:cNvSpPr>
            <p:nvPr/>
          </p:nvSpPr>
          <p:spPr bwMode="auto">
            <a:xfrm>
              <a:off x="232439" y="4150249"/>
              <a:ext cx="250093" cy="226164"/>
            </a:xfrm>
            <a:custGeom>
              <a:avLst/>
              <a:gdLst>
                <a:gd name="T0" fmla="*/ 2147483646 w 6135"/>
                <a:gd name="T1" fmla="*/ 0 h 5548"/>
                <a:gd name="T2" fmla="*/ 2147483646 w 6135"/>
                <a:gd name="T3" fmla="*/ 2147483646 h 5548"/>
                <a:gd name="T4" fmla="*/ 2147483646 w 6135"/>
                <a:gd name="T5" fmla="*/ 2147483646 h 5548"/>
                <a:gd name="T6" fmla="*/ 2147483646 w 6135"/>
                <a:gd name="T7" fmla="*/ 2147483646 h 5548"/>
                <a:gd name="T8" fmla="*/ 2147483646 w 6135"/>
                <a:gd name="T9" fmla="*/ 2147483646 h 5548"/>
                <a:gd name="T10" fmla="*/ 2147483646 w 6135"/>
                <a:gd name="T11" fmla="*/ 2147483646 h 5548"/>
                <a:gd name="T12" fmla="*/ 2147483646 w 6135"/>
                <a:gd name="T13" fmla="*/ 2147483646 h 5548"/>
                <a:gd name="T14" fmla="*/ 2147483646 w 6135"/>
                <a:gd name="T15" fmla="*/ 2147483646 h 5548"/>
                <a:gd name="T16" fmla="*/ 2147483646 w 6135"/>
                <a:gd name="T17" fmla="*/ 2147483646 h 5548"/>
                <a:gd name="T18" fmla="*/ 2147483646 w 6135"/>
                <a:gd name="T19" fmla="*/ 2147483646 h 5548"/>
                <a:gd name="T20" fmla="*/ 2147483646 w 6135"/>
                <a:gd name="T21" fmla="*/ 2147483646 h 5548"/>
                <a:gd name="T22" fmla="*/ 2147483646 w 6135"/>
                <a:gd name="T23" fmla="*/ 2147483646 h 5548"/>
                <a:gd name="T24" fmla="*/ 2147483646 w 6135"/>
                <a:gd name="T25" fmla="*/ 2147483646 h 5548"/>
                <a:gd name="T26" fmla="*/ 2147483646 w 6135"/>
                <a:gd name="T27" fmla="*/ 2147483646 h 5548"/>
                <a:gd name="T28" fmla="*/ 2147483646 w 6135"/>
                <a:gd name="T29" fmla="*/ 2147483646 h 5548"/>
                <a:gd name="T30" fmla="*/ 2147483646 w 6135"/>
                <a:gd name="T31" fmla="*/ 2147483646 h 5548"/>
                <a:gd name="T32" fmla="*/ 2147483646 w 6135"/>
                <a:gd name="T33" fmla="*/ 2147483646 h 5548"/>
                <a:gd name="T34" fmla="*/ 2147483646 w 6135"/>
                <a:gd name="T35" fmla="*/ 2147483646 h 5548"/>
                <a:gd name="T36" fmla="*/ 2147483646 w 6135"/>
                <a:gd name="T37" fmla="*/ 2147483646 h 5548"/>
                <a:gd name="T38" fmla="*/ 2147483646 w 6135"/>
                <a:gd name="T39" fmla="*/ 2147483646 h 5548"/>
                <a:gd name="T40" fmla="*/ 2147483646 w 6135"/>
                <a:gd name="T41" fmla="*/ 2147483646 h 5548"/>
                <a:gd name="T42" fmla="*/ 2147483646 w 6135"/>
                <a:gd name="T43" fmla="*/ 2147483646 h 5548"/>
                <a:gd name="T44" fmla="*/ 2147483646 w 6135"/>
                <a:gd name="T45" fmla="*/ 2147483646 h 5548"/>
                <a:gd name="T46" fmla="*/ 2147483646 w 6135"/>
                <a:gd name="T47" fmla="*/ 2147483646 h 5548"/>
                <a:gd name="T48" fmla="*/ 2147483646 w 6135"/>
                <a:gd name="T49" fmla="*/ 2147483646 h 5548"/>
                <a:gd name="T50" fmla="*/ 2147483646 w 6135"/>
                <a:gd name="T51" fmla="*/ 2147483646 h 5548"/>
                <a:gd name="T52" fmla="*/ 2147483646 w 6135"/>
                <a:gd name="T53" fmla="*/ 2147483646 h 5548"/>
                <a:gd name="T54" fmla="*/ 2147483646 w 6135"/>
                <a:gd name="T55" fmla="*/ 2147483646 h 5548"/>
                <a:gd name="T56" fmla="*/ 2147483646 w 6135"/>
                <a:gd name="T57" fmla="*/ 2147483646 h 5548"/>
                <a:gd name="T58" fmla="*/ 2147483646 w 6135"/>
                <a:gd name="T59" fmla="*/ 2147483646 h 5548"/>
                <a:gd name="T60" fmla="*/ 2147483646 w 6135"/>
                <a:gd name="T61" fmla="*/ 2147483646 h 5548"/>
                <a:gd name="T62" fmla="*/ 2147483646 w 6135"/>
                <a:gd name="T63" fmla="*/ 2147483646 h 5548"/>
                <a:gd name="T64" fmla="*/ 2147483646 w 6135"/>
                <a:gd name="T65" fmla="*/ 2147483646 h 5548"/>
                <a:gd name="T66" fmla="*/ 2147483646 w 6135"/>
                <a:gd name="T67" fmla="*/ 2147483646 h 5548"/>
                <a:gd name="T68" fmla="*/ 2147483646 w 6135"/>
                <a:gd name="T69" fmla="*/ 2147483646 h 5548"/>
                <a:gd name="T70" fmla="*/ 2147483646 w 6135"/>
                <a:gd name="T71" fmla="*/ 0 h 554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6135" h="5548" extrusionOk="0">
                  <a:moveTo>
                    <a:pt x="4708" y="0"/>
                  </a:moveTo>
                  <a:cubicBezTo>
                    <a:pt x="4451" y="0"/>
                    <a:pt x="4174" y="126"/>
                    <a:pt x="3951" y="285"/>
                  </a:cubicBezTo>
                  <a:cubicBezTo>
                    <a:pt x="3481" y="624"/>
                    <a:pt x="3308" y="1237"/>
                    <a:pt x="3223" y="1798"/>
                  </a:cubicBezTo>
                  <a:cubicBezTo>
                    <a:pt x="3245" y="1595"/>
                    <a:pt x="2892" y="950"/>
                    <a:pt x="2799" y="768"/>
                  </a:cubicBezTo>
                  <a:cubicBezTo>
                    <a:pt x="2657" y="484"/>
                    <a:pt x="2454" y="295"/>
                    <a:pt x="2160" y="150"/>
                  </a:cubicBezTo>
                  <a:cubicBezTo>
                    <a:pt x="1994" y="68"/>
                    <a:pt x="1802" y="12"/>
                    <a:pt x="1617" y="12"/>
                  </a:cubicBezTo>
                  <a:cubicBezTo>
                    <a:pt x="1468" y="12"/>
                    <a:pt x="1323" y="49"/>
                    <a:pt x="1200" y="136"/>
                  </a:cubicBezTo>
                  <a:cubicBezTo>
                    <a:pt x="971" y="302"/>
                    <a:pt x="883" y="612"/>
                    <a:pt x="900" y="893"/>
                  </a:cubicBezTo>
                  <a:cubicBezTo>
                    <a:pt x="930" y="1495"/>
                    <a:pt x="1387" y="2049"/>
                    <a:pt x="1971" y="2194"/>
                  </a:cubicBezTo>
                  <a:cubicBezTo>
                    <a:pt x="1362" y="2214"/>
                    <a:pt x="788" y="2333"/>
                    <a:pt x="322" y="2725"/>
                  </a:cubicBezTo>
                  <a:cubicBezTo>
                    <a:pt x="227" y="2802"/>
                    <a:pt x="89" y="2985"/>
                    <a:pt x="58" y="3117"/>
                  </a:cubicBezTo>
                  <a:cubicBezTo>
                    <a:pt x="1" y="3387"/>
                    <a:pt x="58" y="3681"/>
                    <a:pt x="275" y="3853"/>
                  </a:cubicBezTo>
                  <a:cubicBezTo>
                    <a:pt x="487" y="4029"/>
                    <a:pt x="771" y="4087"/>
                    <a:pt x="1048" y="4090"/>
                  </a:cubicBezTo>
                  <a:cubicBezTo>
                    <a:pt x="1069" y="4091"/>
                    <a:pt x="1090" y="4091"/>
                    <a:pt x="1111" y="4091"/>
                  </a:cubicBezTo>
                  <a:cubicBezTo>
                    <a:pt x="1347" y="4091"/>
                    <a:pt x="1582" y="4057"/>
                    <a:pt x="1805" y="3989"/>
                  </a:cubicBezTo>
                  <a:cubicBezTo>
                    <a:pt x="2042" y="3917"/>
                    <a:pt x="2245" y="3763"/>
                    <a:pt x="2471" y="3688"/>
                  </a:cubicBezTo>
                  <a:cubicBezTo>
                    <a:pt x="2360" y="3986"/>
                    <a:pt x="2268" y="4262"/>
                    <a:pt x="2258" y="4580"/>
                  </a:cubicBezTo>
                  <a:cubicBezTo>
                    <a:pt x="2248" y="4854"/>
                    <a:pt x="2340" y="5141"/>
                    <a:pt x="2546" y="5324"/>
                  </a:cubicBezTo>
                  <a:cubicBezTo>
                    <a:pt x="2713" y="5473"/>
                    <a:pt x="2935" y="5548"/>
                    <a:pt x="3156" y="5548"/>
                  </a:cubicBezTo>
                  <a:cubicBezTo>
                    <a:pt x="3260" y="5548"/>
                    <a:pt x="3363" y="5531"/>
                    <a:pt x="3461" y="5499"/>
                  </a:cubicBezTo>
                  <a:cubicBezTo>
                    <a:pt x="3563" y="5466"/>
                    <a:pt x="3661" y="5418"/>
                    <a:pt x="3748" y="5351"/>
                  </a:cubicBezTo>
                  <a:cubicBezTo>
                    <a:pt x="3951" y="5192"/>
                    <a:pt x="4069" y="4942"/>
                    <a:pt x="4099" y="4685"/>
                  </a:cubicBezTo>
                  <a:cubicBezTo>
                    <a:pt x="4124" y="4472"/>
                    <a:pt x="4093" y="4252"/>
                    <a:pt x="4032" y="4050"/>
                  </a:cubicBezTo>
                  <a:cubicBezTo>
                    <a:pt x="3975" y="3861"/>
                    <a:pt x="3921" y="3685"/>
                    <a:pt x="3823" y="3509"/>
                  </a:cubicBezTo>
                  <a:cubicBezTo>
                    <a:pt x="4218" y="3766"/>
                    <a:pt x="4505" y="4104"/>
                    <a:pt x="5005" y="4140"/>
                  </a:cubicBezTo>
                  <a:cubicBezTo>
                    <a:pt x="5036" y="4143"/>
                    <a:pt x="5067" y="4144"/>
                    <a:pt x="5098" y="4144"/>
                  </a:cubicBezTo>
                  <a:cubicBezTo>
                    <a:pt x="5467" y="4144"/>
                    <a:pt x="5815" y="3973"/>
                    <a:pt x="5962" y="3617"/>
                  </a:cubicBezTo>
                  <a:cubicBezTo>
                    <a:pt x="6134" y="3205"/>
                    <a:pt x="5928" y="2671"/>
                    <a:pt x="5523" y="2482"/>
                  </a:cubicBezTo>
                  <a:cubicBezTo>
                    <a:pt x="5384" y="2414"/>
                    <a:pt x="5228" y="2387"/>
                    <a:pt x="5073" y="2356"/>
                  </a:cubicBezTo>
                  <a:cubicBezTo>
                    <a:pt x="4901" y="2326"/>
                    <a:pt x="4732" y="2295"/>
                    <a:pt x="4559" y="2265"/>
                  </a:cubicBezTo>
                  <a:cubicBezTo>
                    <a:pt x="5026" y="1999"/>
                    <a:pt x="5350" y="1492"/>
                    <a:pt x="5397" y="957"/>
                  </a:cubicBezTo>
                  <a:cubicBezTo>
                    <a:pt x="5417" y="754"/>
                    <a:pt x="5397" y="545"/>
                    <a:pt x="5300" y="369"/>
                  </a:cubicBezTo>
                  <a:cubicBezTo>
                    <a:pt x="5153" y="101"/>
                    <a:pt x="4938" y="0"/>
                    <a:pt x="47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92" name="Google Shape;266;p3">
              <a:extLst>
                <a:ext uri="{FF2B5EF4-FFF2-40B4-BE49-F238E27FC236}">
                  <a16:creationId xmlns:a16="http://schemas.microsoft.com/office/drawing/2014/main" id="{6488DA37-C590-49AA-BC3E-95CBFF22860E}"/>
                </a:ext>
              </a:extLst>
            </p:cNvPr>
            <p:cNvSpPr>
              <a:spLocks/>
            </p:cNvSpPr>
            <p:nvPr/>
          </p:nvSpPr>
          <p:spPr bwMode="auto">
            <a:xfrm rot="-2401089">
              <a:off x="289995" y="2838395"/>
              <a:ext cx="336282" cy="195011"/>
            </a:xfrm>
            <a:custGeom>
              <a:avLst/>
              <a:gdLst>
                <a:gd name="T0" fmla="*/ 2147483646 w 5732"/>
                <a:gd name="T1" fmla="*/ 2147483646 h 3324"/>
                <a:gd name="T2" fmla="*/ 2147483646 w 5732"/>
                <a:gd name="T3" fmla="*/ 2147483646 h 3324"/>
                <a:gd name="T4" fmla="*/ 2147483646 w 5732"/>
                <a:gd name="T5" fmla="*/ 2147483646 h 3324"/>
                <a:gd name="T6" fmla="*/ 2147483646 w 5732"/>
                <a:gd name="T7" fmla="*/ 2147483646 h 3324"/>
                <a:gd name="T8" fmla="*/ 2147483646 w 5732"/>
                <a:gd name="T9" fmla="*/ 2147483646 h 3324"/>
                <a:gd name="T10" fmla="*/ 2147483646 w 5732"/>
                <a:gd name="T11" fmla="*/ 2147483646 h 3324"/>
                <a:gd name="T12" fmla="*/ 2147483646 w 5732"/>
                <a:gd name="T13" fmla="*/ 2147483646 h 3324"/>
                <a:gd name="T14" fmla="*/ 2147483646 w 5732"/>
                <a:gd name="T15" fmla="*/ 2147483646 h 3324"/>
                <a:gd name="T16" fmla="*/ 2147483646 w 5732"/>
                <a:gd name="T17" fmla="*/ 2147483646 h 3324"/>
                <a:gd name="T18" fmla="*/ 2147483646 w 5732"/>
                <a:gd name="T19" fmla="*/ 2147483646 h 3324"/>
                <a:gd name="T20" fmla="*/ 2147483646 w 5732"/>
                <a:gd name="T21" fmla="*/ 2147483646 h 3324"/>
                <a:gd name="T22" fmla="*/ 2147483646 w 5732"/>
                <a:gd name="T23" fmla="*/ 2147483646 h 3324"/>
                <a:gd name="T24" fmla="*/ 2147483646 w 5732"/>
                <a:gd name="T25" fmla="*/ 2147483646 h 3324"/>
                <a:gd name="T26" fmla="*/ 2147483646 w 5732"/>
                <a:gd name="T27" fmla="*/ 2147483646 h 3324"/>
                <a:gd name="T28" fmla="*/ 2147483646 w 5732"/>
                <a:gd name="T29" fmla="*/ 2147483646 h 3324"/>
                <a:gd name="T30" fmla="*/ 2147483646 w 5732"/>
                <a:gd name="T31" fmla="*/ 0 h 3324"/>
                <a:gd name="T32" fmla="*/ 2147483646 w 5732"/>
                <a:gd name="T33" fmla="*/ 2147483646 h 3324"/>
                <a:gd name="T34" fmla="*/ 2147483646 w 5732"/>
                <a:gd name="T35" fmla="*/ 2147483646 h 3324"/>
                <a:gd name="T36" fmla="*/ 2147483646 w 5732"/>
                <a:gd name="T37" fmla="*/ 2147483646 h 3324"/>
                <a:gd name="T38" fmla="*/ 2147483646 w 5732"/>
                <a:gd name="T39" fmla="*/ 2147483646 h 3324"/>
                <a:gd name="T40" fmla="*/ 2147483646 w 5732"/>
                <a:gd name="T41" fmla="*/ 2147483646 h 3324"/>
                <a:gd name="T42" fmla="*/ 2147483646 w 5732"/>
                <a:gd name="T43" fmla="*/ 2147483646 h 3324"/>
                <a:gd name="T44" fmla="*/ 2147483646 w 5732"/>
                <a:gd name="T45" fmla="*/ 2147483646 h 3324"/>
                <a:gd name="T46" fmla="*/ 2147483646 w 5732"/>
                <a:gd name="T47" fmla="*/ 0 h 3324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5732" h="3324" extrusionOk="0">
                  <a:moveTo>
                    <a:pt x="1458" y="291"/>
                  </a:moveTo>
                  <a:cubicBezTo>
                    <a:pt x="2030" y="291"/>
                    <a:pt x="2534" y="879"/>
                    <a:pt x="2778" y="1349"/>
                  </a:cubicBezTo>
                  <a:cubicBezTo>
                    <a:pt x="2789" y="1372"/>
                    <a:pt x="2805" y="1385"/>
                    <a:pt x="2819" y="1389"/>
                  </a:cubicBezTo>
                  <a:cubicBezTo>
                    <a:pt x="2824" y="1391"/>
                    <a:pt x="2828" y="1392"/>
                    <a:pt x="2832" y="1392"/>
                  </a:cubicBezTo>
                  <a:cubicBezTo>
                    <a:pt x="2836" y="1392"/>
                    <a:pt x="2840" y="1391"/>
                    <a:pt x="2845" y="1389"/>
                  </a:cubicBezTo>
                  <a:cubicBezTo>
                    <a:pt x="2853" y="1389"/>
                    <a:pt x="2856" y="1385"/>
                    <a:pt x="2859" y="1385"/>
                  </a:cubicBezTo>
                  <a:lnTo>
                    <a:pt x="2862" y="1382"/>
                  </a:lnTo>
                  <a:cubicBezTo>
                    <a:pt x="3248" y="1156"/>
                    <a:pt x="3548" y="834"/>
                    <a:pt x="3971" y="663"/>
                  </a:cubicBezTo>
                  <a:cubicBezTo>
                    <a:pt x="4134" y="598"/>
                    <a:pt x="4301" y="558"/>
                    <a:pt x="4446" y="558"/>
                  </a:cubicBezTo>
                  <a:cubicBezTo>
                    <a:pt x="4748" y="558"/>
                    <a:pt x="4959" y="728"/>
                    <a:pt x="4863" y="1199"/>
                  </a:cubicBezTo>
                  <a:cubicBezTo>
                    <a:pt x="4751" y="1737"/>
                    <a:pt x="4258" y="2135"/>
                    <a:pt x="3819" y="2416"/>
                  </a:cubicBezTo>
                  <a:cubicBezTo>
                    <a:pt x="3413" y="2673"/>
                    <a:pt x="2940" y="2788"/>
                    <a:pt x="2531" y="3021"/>
                  </a:cubicBezTo>
                  <a:cubicBezTo>
                    <a:pt x="1926" y="2572"/>
                    <a:pt x="1234" y="2062"/>
                    <a:pt x="903" y="1375"/>
                  </a:cubicBezTo>
                  <a:cubicBezTo>
                    <a:pt x="707" y="973"/>
                    <a:pt x="781" y="409"/>
                    <a:pt x="1295" y="307"/>
                  </a:cubicBezTo>
                  <a:cubicBezTo>
                    <a:pt x="1350" y="296"/>
                    <a:pt x="1404" y="291"/>
                    <a:pt x="1458" y="291"/>
                  </a:cubicBezTo>
                  <a:close/>
                  <a:moveTo>
                    <a:pt x="1324" y="0"/>
                  </a:moveTo>
                  <a:cubicBezTo>
                    <a:pt x="991" y="0"/>
                    <a:pt x="690" y="144"/>
                    <a:pt x="521" y="497"/>
                  </a:cubicBezTo>
                  <a:cubicBezTo>
                    <a:pt x="0" y="1588"/>
                    <a:pt x="1680" y="2748"/>
                    <a:pt x="2390" y="3281"/>
                  </a:cubicBezTo>
                  <a:cubicBezTo>
                    <a:pt x="2429" y="3311"/>
                    <a:pt x="2473" y="3323"/>
                    <a:pt x="2514" y="3323"/>
                  </a:cubicBezTo>
                  <a:cubicBezTo>
                    <a:pt x="2554" y="3323"/>
                    <a:pt x="2592" y="3311"/>
                    <a:pt x="2622" y="3291"/>
                  </a:cubicBezTo>
                  <a:cubicBezTo>
                    <a:pt x="3711" y="3210"/>
                    <a:pt x="5732" y="1967"/>
                    <a:pt x="5218" y="683"/>
                  </a:cubicBezTo>
                  <a:cubicBezTo>
                    <a:pt x="5078" y="337"/>
                    <a:pt x="4787" y="200"/>
                    <a:pt x="4451" y="200"/>
                  </a:cubicBezTo>
                  <a:cubicBezTo>
                    <a:pt x="3853" y="200"/>
                    <a:pt x="3115" y="636"/>
                    <a:pt x="2853" y="1095"/>
                  </a:cubicBezTo>
                  <a:cubicBezTo>
                    <a:pt x="2685" y="510"/>
                    <a:pt x="1949" y="0"/>
                    <a:pt x="1324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grpSp>
          <p:nvGrpSpPr>
            <p:cNvPr id="93" name="Google Shape;267;p3">
              <a:extLst>
                <a:ext uri="{FF2B5EF4-FFF2-40B4-BE49-F238E27FC236}">
                  <a16:creationId xmlns:a16="http://schemas.microsoft.com/office/drawing/2014/main" id="{677C723E-DCC6-458E-B99D-69A435B4FAA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84943" y="3766648"/>
              <a:ext cx="881836" cy="929636"/>
              <a:chOff x="2553549" y="1320203"/>
              <a:chExt cx="470564" cy="580913"/>
            </a:xfrm>
          </p:grpSpPr>
          <p:sp>
            <p:nvSpPr>
              <p:cNvPr id="95" name="Google Shape;268;p3">
                <a:extLst>
                  <a:ext uri="{FF2B5EF4-FFF2-40B4-BE49-F238E27FC236}">
                    <a16:creationId xmlns:a16="http://schemas.microsoft.com/office/drawing/2014/main" id="{A9BE310A-C19B-45F4-A212-76AC4C478210}"/>
                  </a:ext>
                </a:extLst>
              </p:cNvPr>
              <p:cNvSpPr/>
              <p:nvPr/>
            </p:nvSpPr>
            <p:spPr>
              <a:xfrm>
                <a:off x="2561791" y="1336231"/>
                <a:ext cx="454000" cy="322171"/>
              </a:xfrm>
              <a:custGeom>
                <a:avLst/>
                <a:gdLst/>
                <a:ahLst/>
                <a:cxnLst/>
                <a:rect l="l" t="t" r="r" b="b"/>
                <a:pathLst>
                  <a:path w="10021" h="7344" extrusionOk="0">
                    <a:moveTo>
                      <a:pt x="10021" y="0"/>
                    </a:moveTo>
                    <a:cubicBezTo>
                      <a:pt x="9716" y="85"/>
                      <a:pt x="1" y="1231"/>
                      <a:pt x="1" y="1231"/>
                    </a:cubicBezTo>
                    <a:lnTo>
                      <a:pt x="3216" y="3108"/>
                    </a:lnTo>
                    <a:lnTo>
                      <a:pt x="3333" y="6323"/>
                    </a:lnTo>
                    <a:lnTo>
                      <a:pt x="5212" y="5327"/>
                    </a:lnTo>
                    <a:lnTo>
                      <a:pt x="6776" y="7344"/>
                    </a:lnTo>
                    <a:lnTo>
                      <a:pt x="10021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algn="ctr" eaLnBrk="1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/>
              </a:p>
            </p:txBody>
          </p:sp>
          <p:grpSp>
            <p:nvGrpSpPr>
              <p:cNvPr id="96" name="Google Shape;269;p3">
                <a:extLst>
                  <a:ext uri="{FF2B5EF4-FFF2-40B4-BE49-F238E27FC236}">
                    <a16:creationId xmlns:a16="http://schemas.microsoft.com/office/drawing/2014/main" id="{A96111F1-C2DD-4938-ABDD-14A6A6B76C1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553549" y="1320203"/>
                <a:ext cx="470564" cy="580913"/>
                <a:chOff x="2555011" y="1332053"/>
                <a:chExt cx="470564" cy="580913"/>
              </a:xfrm>
            </p:grpSpPr>
            <p:grpSp>
              <p:nvGrpSpPr>
                <p:cNvPr id="97" name="Google Shape;270;p3">
                  <a:extLst>
                    <a:ext uri="{FF2B5EF4-FFF2-40B4-BE49-F238E27FC236}">
                      <a16:creationId xmlns:a16="http://schemas.microsoft.com/office/drawing/2014/main" id="{0A5C831F-6380-4F9A-95B0-8DDA1FE0B56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555011" y="1332053"/>
                  <a:ext cx="470564" cy="342462"/>
                  <a:chOff x="2555011" y="1332053"/>
                  <a:chExt cx="470564" cy="342462"/>
                </a:xfrm>
              </p:grpSpPr>
              <p:sp>
                <p:nvSpPr>
                  <p:cNvPr id="100" name="Google Shape;271;p3">
                    <a:extLst>
                      <a:ext uri="{FF2B5EF4-FFF2-40B4-BE49-F238E27FC236}">
                        <a16:creationId xmlns:a16="http://schemas.microsoft.com/office/drawing/2014/main" id="{28B5001F-620F-43DA-9C95-B8E2F65E621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770988" y="1547372"/>
                    <a:ext cx="103209" cy="126108"/>
                  </a:xfrm>
                  <a:custGeom>
                    <a:avLst/>
                    <a:gdLst>
                      <a:gd name="T0" fmla="*/ 2147483646 w 2292"/>
                      <a:gd name="T1" fmla="*/ 0 h 2880"/>
                      <a:gd name="T2" fmla="*/ 2147483646 w 2292"/>
                      <a:gd name="T3" fmla="*/ 2147483646 h 2880"/>
                      <a:gd name="T4" fmla="*/ 2147483646 w 2292"/>
                      <a:gd name="T5" fmla="*/ 2147483646 h 2880"/>
                      <a:gd name="T6" fmla="*/ 2147483646 w 2292"/>
                      <a:gd name="T7" fmla="*/ 2147483646 h 2880"/>
                      <a:gd name="T8" fmla="*/ 2147483646 w 2292"/>
                      <a:gd name="T9" fmla="*/ 2147483646 h 2880"/>
                      <a:gd name="T10" fmla="*/ 2147483646 w 2292"/>
                      <a:gd name="T11" fmla="*/ 2147483646 h 2880"/>
                      <a:gd name="T12" fmla="*/ 2147483646 w 2292"/>
                      <a:gd name="T13" fmla="*/ 2147483646 h 2880"/>
                      <a:gd name="T14" fmla="*/ 2147483646 w 2292"/>
                      <a:gd name="T15" fmla="*/ 2147483646 h 2880"/>
                      <a:gd name="T16" fmla="*/ 2147483646 w 2292"/>
                      <a:gd name="T17" fmla="*/ 0 h 2880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0" t="0" r="r" b="b"/>
                    <a:pathLst>
                      <a:path w="2292" h="2880" extrusionOk="0">
                        <a:moveTo>
                          <a:pt x="75" y="0"/>
                        </a:moveTo>
                        <a:cubicBezTo>
                          <a:pt x="31" y="0"/>
                          <a:pt x="0" y="74"/>
                          <a:pt x="30" y="127"/>
                        </a:cubicBezTo>
                        <a:cubicBezTo>
                          <a:pt x="323" y="629"/>
                          <a:pt x="733" y="1045"/>
                          <a:pt x="1088" y="1504"/>
                        </a:cubicBezTo>
                        <a:cubicBezTo>
                          <a:pt x="1429" y="1946"/>
                          <a:pt x="1727" y="2419"/>
                          <a:pt x="2102" y="2836"/>
                        </a:cubicBezTo>
                        <a:cubicBezTo>
                          <a:pt x="2130" y="2867"/>
                          <a:pt x="2157" y="2879"/>
                          <a:pt x="2181" y="2879"/>
                        </a:cubicBezTo>
                        <a:cubicBezTo>
                          <a:pt x="2251" y="2879"/>
                          <a:pt x="2291" y="2771"/>
                          <a:pt x="2222" y="2694"/>
                        </a:cubicBezTo>
                        <a:cubicBezTo>
                          <a:pt x="1846" y="2277"/>
                          <a:pt x="1550" y="1803"/>
                          <a:pt x="1206" y="1361"/>
                        </a:cubicBezTo>
                        <a:cubicBezTo>
                          <a:pt x="855" y="910"/>
                          <a:pt x="473" y="484"/>
                          <a:pt x="123" y="30"/>
                        </a:cubicBezTo>
                        <a:cubicBezTo>
                          <a:pt x="107" y="9"/>
                          <a:pt x="90" y="0"/>
                          <a:pt x="75" y="0"/>
                        </a:cubicBezTo>
                        <a:close/>
                      </a:path>
                    </a:pathLst>
                  </a:custGeom>
                  <a:solidFill>
                    <a:schemeClr val="tx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lIns="91425" tIns="91425" rIns="91425" bIns="91425" anchor="ctr"/>
                  <a:lstStyle/>
                  <a:p>
                    <a:endParaRPr lang="en-US"/>
                  </a:p>
                </p:txBody>
              </p:sp>
              <p:grpSp>
                <p:nvGrpSpPr>
                  <p:cNvPr id="101" name="Google Shape;272;p3">
                    <a:extLst>
                      <a:ext uri="{FF2B5EF4-FFF2-40B4-BE49-F238E27FC236}">
                        <a16:creationId xmlns:a16="http://schemas.microsoft.com/office/drawing/2014/main" id="{D96D9DF2-E97D-4C69-91D5-CC36441BE757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2555011" y="1332053"/>
                    <a:ext cx="470564" cy="342462"/>
                    <a:chOff x="2555011" y="1332053"/>
                    <a:chExt cx="470564" cy="342462"/>
                  </a:xfrm>
                </p:grpSpPr>
                <p:sp>
                  <p:nvSpPr>
                    <p:cNvPr id="102" name="Google Shape;273;p3">
                      <a:extLst>
                        <a:ext uri="{FF2B5EF4-FFF2-40B4-BE49-F238E27FC236}">
                          <a16:creationId xmlns:a16="http://schemas.microsoft.com/office/drawing/2014/main" id="{9CECD0AC-9055-486A-8513-13646B7E51CD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2765855" y="1336081"/>
                      <a:ext cx="250412" cy="218543"/>
                    </a:xfrm>
                    <a:custGeom>
                      <a:avLst/>
                      <a:gdLst>
                        <a:gd name="T0" fmla="*/ 2147483646 w 5561"/>
                        <a:gd name="T1" fmla="*/ 0 h 4991"/>
                        <a:gd name="T2" fmla="*/ 2147483646 w 5561"/>
                        <a:gd name="T3" fmla="*/ 2147483646 h 4991"/>
                        <a:gd name="T4" fmla="*/ 2147483646 w 5561"/>
                        <a:gd name="T5" fmla="*/ 2147483646 h 4991"/>
                        <a:gd name="T6" fmla="*/ 2147483646 w 5561"/>
                        <a:gd name="T7" fmla="*/ 2147483646 h 4991"/>
                        <a:gd name="T8" fmla="*/ 2147483646 w 5561"/>
                        <a:gd name="T9" fmla="*/ 2147483646 h 4991"/>
                        <a:gd name="T10" fmla="*/ 2147483646 w 5561"/>
                        <a:gd name="T11" fmla="*/ 2147483646 h 4991"/>
                        <a:gd name="T12" fmla="*/ 2147483646 w 5561"/>
                        <a:gd name="T13" fmla="*/ 2147483646 h 4991"/>
                        <a:gd name="T14" fmla="*/ 2147483646 w 5561"/>
                        <a:gd name="T15" fmla="*/ 2147483646 h 4991"/>
                        <a:gd name="T16" fmla="*/ 2147483646 w 5561"/>
                        <a:gd name="T17" fmla="*/ 0 h 4991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</a:gdLst>
                      <a:ahLst/>
                      <a:cxnLst>
                        <a:cxn ang="T18">
                          <a:pos x="T0" y="T1"/>
                        </a:cxn>
                        <a:cxn ang="T19">
                          <a:pos x="T2" y="T3"/>
                        </a:cxn>
                        <a:cxn ang="T20">
                          <a:pos x="T4" y="T5"/>
                        </a:cxn>
                        <a:cxn ang="T21">
                          <a:pos x="T6" y="T7"/>
                        </a:cxn>
                        <a:cxn ang="T22">
                          <a:pos x="T8" y="T9"/>
                        </a:cxn>
                        <a:cxn ang="T23">
                          <a:pos x="T10" y="T11"/>
                        </a:cxn>
                        <a:cxn ang="T24">
                          <a:pos x="T12" y="T13"/>
                        </a:cxn>
                        <a:cxn ang="T25">
                          <a:pos x="T14" y="T15"/>
                        </a:cxn>
                        <a:cxn ang="T26">
                          <a:pos x="T16" y="T17"/>
                        </a:cxn>
                      </a:cxnLst>
                      <a:rect l="0" t="0" r="r" b="b"/>
                      <a:pathLst>
                        <a:path w="5561" h="4991" extrusionOk="0">
                          <a:moveTo>
                            <a:pt x="5523" y="0"/>
                          </a:moveTo>
                          <a:cubicBezTo>
                            <a:pt x="5520" y="0"/>
                            <a:pt x="5517" y="1"/>
                            <a:pt x="5514" y="2"/>
                          </a:cubicBezTo>
                          <a:cubicBezTo>
                            <a:pt x="4834" y="215"/>
                            <a:pt x="4062" y="1273"/>
                            <a:pt x="3545" y="1751"/>
                          </a:cubicBezTo>
                          <a:cubicBezTo>
                            <a:pt x="2432" y="2780"/>
                            <a:pt x="1299" y="3833"/>
                            <a:pt x="93" y="4748"/>
                          </a:cubicBezTo>
                          <a:cubicBezTo>
                            <a:pt x="1" y="4818"/>
                            <a:pt x="102" y="4991"/>
                            <a:pt x="199" y="4991"/>
                          </a:cubicBezTo>
                          <a:cubicBezTo>
                            <a:pt x="216" y="4991"/>
                            <a:pt x="233" y="4986"/>
                            <a:pt x="249" y="4973"/>
                          </a:cubicBezTo>
                          <a:cubicBezTo>
                            <a:pt x="1455" y="4047"/>
                            <a:pt x="2585" y="2978"/>
                            <a:pt x="3694" y="1936"/>
                          </a:cubicBezTo>
                          <a:cubicBezTo>
                            <a:pt x="4245" y="1420"/>
                            <a:pt x="5230" y="772"/>
                            <a:pt x="5549" y="81"/>
                          </a:cubicBezTo>
                          <a:cubicBezTo>
                            <a:pt x="5561" y="59"/>
                            <a:pt x="5555" y="0"/>
                            <a:pt x="5523" y="0"/>
                          </a:cubicBezTo>
                          <a:close/>
                        </a:path>
                      </a:pathLst>
                    </a:custGeom>
                    <a:solidFill>
                      <a:schemeClr val="tx1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lIns="91425" tIns="91425" rIns="91425" bIns="91425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03" name="Google Shape;274;p3">
                      <a:extLst>
                        <a:ext uri="{FF2B5EF4-FFF2-40B4-BE49-F238E27FC236}">
                          <a16:creationId xmlns:a16="http://schemas.microsoft.com/office/drawing/2014/main" id="{5EBBDC2A-544A-44A3-A94D-76FAE43619E9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2858307" y="1334461"/>
                      <a:ext cx="163144" cy="340054"/>
                    </a:xfrm>
                    <a:custGeom>
                      <a:avLst/>
                      <a:gdLst>
                        <a:gd name="T0" fmla="*/ 2147483646 w 3623"/>
                        <a:gd name="T1" fmla="*/ 2147483646 h 7766"/>
                        <a:gd name="T2" fmla="*/ 2147483646 w 3623"/>
                        <a:gd name="T3" fmla="*/ 2147483646 h 7766"/>
                        <a:gd name="T4" fmla="*/ 2147483646 w 3623"/>
                        <a:gd name="T5" fmla="*/ 2147483646 h 7766"/>
                        <a:gd name="T6" fmla="*/ 2147483646 w 3623"/>
                        <a:gd name="T7" fmla="*/ 2147483646 h 7766"/>
                        <a:gd name="T8" fmla="*/ 2147483646 w 3623"/>
                        <a:gd name="T9" fmla="*/ 2147483646 h 7766"/>
                        <a:gd name="T10" fmla="*/ 2147483646 w 3623"/>
                        <a:gd name="T11" fmla="*/ 2147483646 h 7766"/>
                        <a:gd name="T12" fmla="*/ 2147483646 w 3623"/>
                        <a:gd name="T13" fmla="*/ 2147483646 h 7766"/>
                        <a:gd name="T14" fmla="*/ 2147483646 w 3623"/>
                        <a:gd name="T15" fmla="*/ 2147483646 h 7766"/>
                        <a:gd name="T16" fmla="*/ 2147483646 w 3623"/>
                        <a:gd name="T17" fmla="*/ 2147483646 h 776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</a:gdLst>
                      <a:ahLst/>
                      <a:cxnLst>
                        <a:cxn ang="T18">
                          <a:pos x="T0" y="T1"/>
                        </a:cxn>
                        <a:cxn ang="T19">
                          <a:pos x="T2" y="T3"/>
                        </a:cxn>
                        <a:cxn ang="T20">
                          <a:pos x="T4" y="T5"/>
                        </a:cxn>
                        <a:cxn ang="T21">
                          <a:pos x="T6" y="T7"/>
                        </a:cxn>
                        <a:cxn ang="T22">
                          <a:pos x="T8" y="T9"/>
                        </a:cxn>
                        <a:cxn ang="T23">
                          <a:pos x="T10" y="T11"/>
                        </a:cxn>
                        <a:cxn ang="T24">
                          <a:pos x="T12" y="T13"/>
                        </a:cxn>
                        <a:cxn ang="T25">
                          <a:pos x="T14" y="T15"/>
                        </a:cxn>
                        <a:cxn ang="T26">
                          <a:pos x="T16" y="T17"/>
                        </a:cxn>
                      </a:cxnLst>
                      <a:rect l="0" t="0" r="r" b="b"/>
                      <a:pathLst>
                        <a:path w="3623" h="7766" extrusionOk="0">
                          <a:moveTo>
                            <a:pt x="3549" y="1"/>
                          </a:moveTo>
                          <a:cubicBezTo>
                            <a:pt x="3538" y="1"/>
                            <a:pt x="3526" y="8"/>
                            <a:pt x="3515" y="25"/>
                          </a:cubicBezTo>
                          <a:cubicBezTo>
                            <a:pt x="2735" y="1142"/>
                            <a:pt x="2298" y="2616"/>
                            <a:pt x="1729" y="3862"/>
                          </a:cubicBezTo>
                          <a:cubicBezTo>
                            <a:pt x="1169" y="5087"/>
                            <a:pt x="603" y="6311"/>
                            <a:pt x="43" y="7535"/>
                          </a:cubicBezTo>
                          <a:cubicBezTo>
                            <a:pt x="1" y="7627"/>
                            <a:pt x="105" y="7765"/>
                            <a:pt x="193" y="7765"/>
                          </a:cubicBezTo>
                          <a:cubicBezTo>
                            <a:pt x="221" y="7765"/>
                            <a:pt x="247" y="7752"/>
                            <a:pt x="267" y="7719"/>
                          </a:cubicBezTo>
                          <a:cubicBezTo>
                            <a:pt x="909" y="6629"/>
                            <a:pt x="1369" y="5409"/>
                            <a:pt x="1893" y="4259"/>
                          </a:cubicBezTo>
                          <a:cubicBezTo>
                            <a:pt x="2507" y="2912"/>
                            <a:pt x="3206" y="1570"/>
                            <a:pt x="3612" y="141"/>
                          </a:cubicBezTo>
                          <a:cubicBezTo>
                            <a:pt x="3622" y="104"/>
                            <a:pt x="3590" y="1"/>
                            <a:pt x="3549" y="1"/>
                          </a:cubicBezTo>
                          <a:close/>
                        </a:path>
                      </a:pathLst>
                    </a:custGeom>
                    <a:solidFill>
                      <a:schemeClr val="tx1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lIns="91425" tIns="91425" rIns="91425" bIns="91425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04" name="Google Shape;275;p3">
                      <a:extLst>
                        <a:ext uri="{FF2B5EF4-FFF2-40B4-BE49-F238E27FC236}">
                          <a16:creationId xmlns:a16="http://schemas.microsoft.com/office/drawing/2014/main" id="{EA8E46EC-7F3A-4DF2-960E-A3FCB040C264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2555011" y="1332053"/>
                      <a:ext cx="470564" cy="154044"/>
                    </a:xfrm>
                    <a:custGeom>
                      <a:avLst/>
                      <a:gdLst>
                        <a:gd name="T0" fmla="*/ 2147483646 w 10450"/>
                        <a:gd name="T1" fmla="*/ 2147483646 h 3518"/>
                        <a:gd name="T2" fmla="*/ 2147483646 w 10450"/>
                        <a:gd name="T3" fmla="*/ 2147483646 h 3518"/>
                        <a:gd name="T4" fmla="*/ 2147483646 w 10450"/>
                        <a:gd name="T5" fmla="*/ 2147483646 h 3518"/>
                        <a:gd name="T6" fmla="*/ 2147483646 w 10450"/>
                        <a:gd name="T7" fmla="*/ 2147483646 h 3518"/>
                        <a:gd name="T8" fmla="*/ 2147483646 w 10450"/>
                        <a:gd name="T9" fmla="*/ 2147483646 h 3518"/>
                        <a:gd name="T10" fmla="*/ 2147483646 w 10450"/>
                        <a:gd name="T11" fmla="*/ 2147483646 h 3518"/>
                        <a:gd name="T12" fmla="*/ 2147483646 w 10450"/>
                        <a:gd name="T13" fmla="*/ 2147483646 h 3518"/>
                        <a:gd name="T14" fmla="*/ 2147483646 w 10450"/>
                        <a:gd name="T15" fmla="*/ 2147483646 h 3518"/>
                        <a:gd name="T16" fmla="*/ 2147483646 w 10450"/>
                        <a:gd name="T17" fmla="*/ 2147483646 h 3518"/>
                        <a:gd name="T18" fmla="*/ 2147483646 w 10450"/>
                        <a:gd name="T19" fmla="*/ 2147483646 h 3518"/>
                        <a:gd name="T20" fmla="*/ 2147483646 w 10450"/>
                        <a:gd name="T21" fmla="*/ 2147483646 h 3518"/>
                        <a:gd name="T22" fmla="*/ 2147483646 w 10450"/>
                        <a:gd name="T23" fmla="*/ 2147483646 h 3518"/>
                        <a:gd name="T24" fmla="*/ 2147483646 w 10450"/>
                        <a:gd name="T25" fmla="*/ 2147483646 h 3518"/>
                        <a:gd name="T26" fmla="*/ 2147483646 w 10450"/>
                        <a:gd name="T27" fmla="*/ 2147483646 h 3518"/>
                        <a:gd name="T28" fmla="*/ 2147483646 w 10450"/>
                        <a:gd name="T29" fmla="*/ 2147483646 h 3518"/>
                        <a:gd name="T30" fmla="*/ 2147483646 w 10450"/>
                        <a:gd name="T31" fmla="*/ 2147483646 h 3518"/>
                        <a:gd name="T32" fmla="*/ 2147483646 w 10450"/>
                        <a:gd name="T33" fmla="*/ 2147483646 h 3518"/>
                        <a:gd name="T34" fmla="*/ 2147483646 w 10450"/>
                        <a:gd name="T35" fmla="*/ 2147483646 h 3518"/>
                        <a:gd name="T36" fmla="*/ 2147483646 w 10450"/>
                        <a:gd name="T37" fmla="*/ 2147483646 h 3518"/>
                        <a:gd name="T38" fmla="*/ 2147483646 w 10450"/>
                        <a:gd name="T39" fmla="*/ 2147483646 h 3518"/>
                        <a:gd name="T40" fmla="*/ 2147483646 w 10450"/>
                        <a:gd name="T41" fmla="*/ 2147483646 h 3518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</a:gdLst>
                      <a:ahLst/>
                      <a:cxnLst>
                        <a:cxn ang="T42">
                          <a:pos x="T0" y="T1"/>
                        </a:cxn>
                        <a:cxn ang="T43">
                          <a:pos x="T2" y="T3"/>
                        </a:cxn>
                        <a:cxn ang="T44">
                          <a:pos x="T4" y="T5"/>
                        </a:cxn>
                        <a:cxn ang="T45">
                          <a:pos x="T6" y="T7"/>
                        </a:cxn>
                        <a:cxn ang="T46">
                          <a:pos x="T8" y="T9"/>
                        </a:cxn>
                        <a:cxn ang="T47">
                          <a:pos x="T10" y="T11"/>
                        </a:cxn>
                        <a:cxn ang="T48">
                          <a:pos x="T12" y="T13"/>
                        </a:cxn>
                        <a:cxn ang="T49">
                          <a:pos x="T14" y="T15"/>
                        </a:cxn>
                        <a:cxn ang="T50">
                          <a:pos x="T16" y="T17"/>
                        </a:cxn>
                        <a:cxn ang="T51">
                          <a:pos x="T18" y="T19"/>
                        </a:cxn>
                        <a:cxn ang="T52">
                          <a:pos x="T20" y="T21"/>
                        </a:cxn>
                        <a:cxn ang="T53">
                          <a:pos x="T22" y="T23"/>
                        </a:cxn>
                        <a:cxn ang="T54">
                          <a:pos x="T24" y="T25"/>
                        </a:cxn>
                        <a:cxn ang="T55">
                          <a:pos x="T26" y="T27"/>
                        </a:cxn>
                        <a:cxn ang="T56">
                          <a:pos x="T28" y="T29"/>
                        </a:cxn>
                        <a:cxn ang="T57">
                          <a:pos x="T30" y="T31"/>
                        </a:cxn>
                        <a:cxn ang="T58">
                          <a:pos x="T32" y="T33"/>
                        </a:cxn>
                        <a:cxn ang="T59">
                          <a:pos x="T34" y="T35"/>
                        </a:cxn>
                        <a:cxn ang="T60">
                          <a:pos x="T36" y="T37"/>
                        </a:cxn>
                        <a:cxn ang="T61">
                          <a:pos x="T38" y="T39"/>
                        </a:cxn>
                        <a:cxn ang="T62">
                          <a:pos x="T40" y="T41"/>
                        </a:cxn>
                      </a:cxnLst>
                      <a:rect l="0" t="0" r="r" b="b"/>
                      <a:pathLst>
                        <a:path w="10450" h="3518" extrusionOk="0">
                          <a:moveTo>
                            <a:pt x="9111" y="468"/>
                          </a:moveTo>
                          <a:lnTo>
                            <a:pt x="9111" y="468"/>
                          </a:lnTo>
                          <a:cubicBezTo>
                            <a:pt x="7421" y="1260"/>
                            <a:pt x="5759" y="2117"/>
                            <a:pt x="4083" y="2937"/>
                          </a:cubicBezTo>
                          <a:cubicBezTo>
                            <a:pt x="3940" y="3008"/>
                            <a:pt x="3386" y="3311"/>
                            <a:pt x="3388" y="3311"/>
                          </a:cubicBezTo>
                          <a:cubicBezTo>
                            <a:pt x="3367" y="3311"/>
                            <a:pt x="2790" y="2946"/>
                            <a:pt x="2617" y="2845"/>
                          </a:cubicBezTo>
                          <a:cubicBezTo>
                            <a:pt x="1945" y="2455"/>
                            <a:pt x="1273" y="2064"/>
                            <a:pt x="602" y="1673"/>
                          </a:cubicBezTo>
                          <a:cubicBezTo>
                            <a:pt x="2247" y="1508"/>
                            <a:pt x="3892" y="1213"/>
                            <a:pt x="5527" y="983"/>
                          </a:cubicBezTo>
                          <a:cubicBezTo>
                            <a:pt x="6572" y="835"/>
                            <a:pt x="7617" y="690"/>
                            <a:pt x="8660" y="530"/>
                          </a:cubicBezTo>
                          <a:cubicBezTo>
                            <a:pt x="8807" y="507"/>
                            <a:pt x="8958" y="488"/>
                            <a:pt x="9111" y="468"/>
                          </a:cubicBezTo>
                          <a:close/>
                          <a:moveTo>
                            <a:pt x="10155" y="1"/>
                          </a:moveTo>
                          <a:cubicBezTo>
                            <a:pt x="10137" y="1"/>
                            <a:pt x="10120" y="4"/>
                            <a:pt x="10103" y="12"/>
                          </a:cubicBezTo>
                          <a:cubicBezTo>
                            <a:pt x="10011" y="53"/>
                            <a:pt x="9919" y="95"/>
                            <a:pt x="9828" y="136"/>
                          </a:cubicBezTo>
                          <a:cubicBezTo>
                            <a:pt x="6634" y="664"/>
                            <a:pt x="3353" y="1152"/>
                            <a:pt x="135" y="1429"/>
                          </a:cubicBezTo>
                          <a:cubicBezTo>
                            <a:pt x="0" y="1442"/>
                            <a:pt x="45" y="1627"/>
                            <a:pt x="129" y="1676"/>
                          </a:cubicBezTo>
                          <a:cubicBezTo>
                            <a:pt x="949" y="2157"/>
                            <a:pt x="1769" y="2638"/>
                            <a:pt x="2589" y="3118"/>
                          </a:cubicBezTo>
                          <a:cubicBezTo>
                            <a:pt x="3000" y="3359"/>
                            <a:pt x="3179" y="3518"/>
                            <a:pt x="3425" y="3518"/>
                          </a:cubicBezTo>
                          <a:cubicBezTo>
                            <a:pt x="3563" y="3518"/>
                            <a:pt x="3721" y="3468"/>
                            <a:pt x="3952" y="3356"/>
                          </a:cubicBezTo>
                          <a:cubicBezTo>
                            <a:pt x="6070" y="2335"/>
                            <a:pt x="8157" y="1241"/>
                            <a:pt x="10304" y="280"/>
                          </a:cubicBezTo>
                          <a:cubicBezTo>
                            <a:pt x="10449" y="214"/>
                            <a:pt x="10297" y="1"/>
                            <a:pt x="10155" y="1"/>
                          </a:cubicBezTo>
                          <a:close/>
                        </a:path>
                      </a:pathLst>
                    </a:custGeom>
                    <a:solidFill>
                      <a:schemeClr val="tx1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lIns="91425" tIns="91425" rIns="91425" bIns="91425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05" name="Google Shape;276;p3">
                      <a:extLst>
                        <a:ext uri="{FF2B5EF4-FFF2-40B4-BE49-F238E27FC236}">
                          <a16:creationId xmlns:a16="http://schemas.microsoft.com/office/drawing/2014/main" id="{083E61D4-2F2F-4CC9-8FEE-AC2FE9A1A8EF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2699927" y="1480240"/>
                      <a:ext cx="81820" cy="147870"/>
                    </a:xfrm>
                    <a:custGeom>
                      <a:avLst/>
                      <a:gdLst>
                        <a:gd name="T0" fmla="*/ 2147483646 w 1817"/>
                        <a:gd name="T1" fmla="*/ 2147483646 h 3377"/>
                        <a:gd name="T2" fmla="*/ 2147483646 w 1817"/>
                        <a:gd name="T3" fmla="*/ 2147483646 h 3377"/>
                        <a:gd name="T4" fmla="*/ 2147483646 w 1817"/>
                        <a:gd name="T5" fmla="*/ 2147483646 h 3377"/>
                        <a:gd name="T6" fmla="*/ 2147483646 w 1817"/>
                        <a:gd name="T7" fmla="*/ 2147483646 h 3377"/>
                        <a:gd name="T8" fmla="*/ 2147483646 w 1817"/>
                        <a:gd name="T9" fmla="*/ 2147483646 h 3377"/>
                        <a:gd name="T10" fmla="*/ 2147483646 w 1817"/>
                        <a:gd name="T11" fmla="*/ 2147483646 h 3377"/>
                        <a:gd name="T12" fmla="*/ 2147483646 w 1817"/>
                        <a:gd name="T13" fmla="*/ 2147483646 h 3377"/>
                        <a:gd name="T14" fmla="*/ 2147483646 w 1817"/>
                        <a:gd name="T15" fmla="*/ 2147483646 h 3377"/>
                        <a:gd name="T16" fmla="*/ 2147483646 w 1817"/>
                        <a:gd name="T17" fmla="*/ 2147483646 h 3377"/>
                        <a:gd name="T18" fmla="*/ 2147483646 w 1817"/>
                        <a:gd name="T19" fmla="*/ 2147483646 h 3377"/>
                        <a:gd name="T20" fmla="*/ 2147483646 w 1817"/>
                        <a:gd name="T21" fmla="*/ 2147483646 h 3377"/>
                        <a:gd name="T22" fmla="*/ 2147483646 w 1817"/>
                        <a:gd name="T23" fmla="*/ 2147483646 h 3377"/>
                        <a:gd name="T24" fmla="*/ 2147483646 w 1817"/>
                        <a:gd name="T25" fmla="*/ 2147483646 h 3377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</a:gdLst>
                      <a:ahLst/>
                      <a:cxnLst>
                        <a:cxn ang="T26">
                          <a:pos x="T0" y="T1"/>
                        </a:cxn>
                        <a:cxn ang="T27">
                          <a:pos x="T2" y="T3"/>
                        </a:cxn>
                        <a:cxn ang="T28">
                          <a:pos x="T4" y="T5"/>
                        </a:cxn>
                        <a:cxn ang="T29">
                          <a:pos x="T6" y="T7"/>
                        </a:cxn>
                        <a:cxn ang="T30">
                          <a:pos x="T8" y="T9"/>
                        </a:cxn>
                        <a:cxn ang="T31">
                          <a:pos x="T10" y="T11"/>
                        </a:cxn>
                        <a:cxn ang="T32">
                          <a:pos x="T12" y="T13"/>
                        </a:cxn>
                        <a:cxn ang="T33">
                          <a:pos x="T14" y="T15"/>
                        </a:cxn>
                        <a:cxn ang="T34">
                          <a:pos x="T16" y="T17"/>
                        </a:cxn>
                        <a:cxn ang="T35">
                          <a:pos x="T18" y="T19"/>
                        </a:cxn>
                        <a:cxn ang="T36">
                          <a:pos x="T20" y="T21"/>
                        </a:cxn>
                        <a:cxn ang="T37">
                          <a:pos x="T22" y="T23"/>
                        </a:cxn>
                        <a:cxn ang="T38">
                          <a:pos x="T24" y="T25"/>
                        </a:cxn>
                      </a:cxnLst>
                      <a:rect l="0" t="0" r="r" b="b"/>
                      <a:pathLst>
                        <a:path w="1817" h="3377" extrusionOk="0">
                          <a:moveTo>
                            <a:pt x="173" y="1"/>
                          </a:moveTo>
                          <a:cubicBezTo>
                            <a:pt x="161" y="1"/>
                            <a:pt x="149" y="9"/>
                            <a:pt x="143" y="31"/>
                          </a:cubicBezTo>
                          <a:cubicBezTo>
                            <a:pt x="0" y="550"/>
                            <a:pt x="85" y="1162"/>
                            <a:pt x="96" y="1693"/>
                          </a:cubicBezTo>
                          <a:cubicBezTo>
                            <a:pt x="105" y="2197"/>
                            <a:pt x="115" y="2701"/>
                            <a:pt x="124" y="3206"/>
                          </a:cubicBezTo>
                          <a:cubicBezTo>
                            <a:pt x="125" y="3269"/>
                            <a:pt x="215" y="3377"/>
                            <a:pt x="293" y="3377"/>
                          </a:cubicBezTo>
                          <a:cubicBezTo>
                            <a:pt x="314" y="3377"/>
                            <a:pt x="334" y="3369"/>
                            <a:pt x="352" y="3349"/>
                          </a:cubicBezTo>
                          <a:cubicBezTo>
                            <a:pt x="837" y="2800"/>
                            <a:pt x="1314" y="2249"/>
                            <a:pt x="1751" y="1660"/>
                          </a:cubicBezTo>
                          <a:cubicBezTo>
                            <a:pt x="1816" y="1572"/>
                            <a:pt x="1702" y="1437"/>
                            <a:pt x="1600" y="1437"/>
                          </a:cubicBezTo>
                          <a:cubicBezTo>
                            <a:pt x="1570" y="1437"/>
                            <a:pt x="1541" y="1449"/>
                            <a:pt x="1518" y="1478"/>
                          </a:cubicBezTo>
                          <a:cubicBezTo>
                            <a:pt x="1144" y="1946"/>
                            <a:pt x="768" y="2408"/>
                            <a:pt x="380" y="2862"/>
                          </a:cubicBezTo>
                          <a:cubicBezTo>
                            <a:pt x="385" y="1932"/>
                            <a:pt x="455" y="915"/>
                            <a:pt x="219" y="44"/>
                          </a:cubicBezTo>
                          <a:cubicBezTo>
                            <a:pt x="212" y="20"/>
                            <a:pt x="192" y="1"/>
                            <a:pt x="173" y="1"/>
                          </a:cubicBezTo>
                          <a:close/>
                        </a:path>
                      </a:pathLst>
                    </a:custGeom>
                    <a:solidFill>
                      <a:schemeClr val="tx1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lIns="91425" tIns="91425" rIns="91425" bIns="91425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06" name="Google Shape;277;p3">
                      <a:extLst>
                        <a:ext uri="{FF2B5EF4-FFF2-40B4-BE49-F238E27FC236}">
                          <a16:creationId xmlns:a16="http://schemas.microsoft.com/office/drawing/2014/main" id="{C2093F18-1F48-4402-924B-8F097A9F6A3F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2707988" y="1577894"/>
                      <a:ext cx="91861" cy="50487"/>
                    </a:xfrm>
                    <a:custGeom>
                      <a:avLst/>
                      <a:gdLst>
                        <a:gd name="T0" fmla="*/ 2147483646 w 2040"/>
                        <a:gd name="T1" fmla="*/ 2147483646 h 1153"/>
                        <a:gd name="T2" fmla="*/ 2147483646 w 2040"/>
                        <a:gd name="T3" fmla="*/ 2147483646 h 1153"/>
                        <a:gd name="T4" fmla="*/ 2147483646 w 2040"/>
                        <a:gd name="T5" fmla="*/ 2147483646 h 1153"/>
                        <a:gd name="T6" fmla="*/ 2147483646 w 2040"/>
                        <a:gd name="T7" fmla="*/ 2147483646 h 1153"/>
                        <a:gd name="T8" fmla="*/ 2147483646 w 2040"/>
                        <a:gd name="T9" fmla="*/ 2147483646 h 1153"/>
                        <a:gd name="T10" fmla="*/ 2147483646 w 2040"/>
                        <a:gd name="T11" fmla="*/ 2147483646 h 1153"/>
                        <a:gd name="T12" fmla="*/ 2147483646 w 2040"/>
                        <a:gd name="T13" fmla="*/ 2147483646 h 1153"/>
                        <a:gd name="T14" fmla="*/ 2147483646 w 2040"/>
                        <a:gd name="T15" fmla="*/ 2147483646 h 1153"/>
                        <a:gd name="T16" fmla="*/ 2147483646 w 2040"/>
                        <a:gd name="T17" fmla="*/ 2147483646 h 1153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</a:gdLst>
                      <a:ahLst/>
                      <a:cxnLst>
                        <a:cxn ang="T18">
                          <a:pos x="T0" y="T1"/>
                        </a:cxn>
                        <a:cxn ang="T19">
                          <a:pos x="T2" y="T3"/>
                        </a:cxn>
                        <a:cxn ang="T20">
                          <a:pos x="T4" y="T5"/>
                        </a:cxn>
                        <a:cxn ang="T21">
                          <a:pos x="T6" y="T7"/>
                        </a:cxn>
                        <a:cxn ang="T22">
                          <a:pos x="T8" y="T9"/>
                        </a:cxn>
                        <a:cxn ang="T23">
                          <a:pos x="T10" y="T11"/>
                        </a:cxn>
                        <a:cxn ang="T24">
                          <a:pos x="T12" y="T13"/>
                        </a:cxn>
                        <a:cxn ang="T25">
                          <a:pos x="T14" y="T15"/>
                        </a:cxn>
                        <a:cxn ang="T26">
                          <a:pos x="T16" y="T17"/>
                        </a:cxn>
                      </a:cxnLst>
                      <a:rect l="0" t="0" r="r" b="b"/>
                      <a:pathLst>
                        <a:path w="2040" h="1153" extrusionOk="0">
                          <a:moveTo>
                            <a:pt x="1999" y="1"/>
                          </a:moveTo>
                          <a:cubicBezTo>
                            <a:pt x="1996" y="1"/>
                            <a:pt x="1993" y="1"/>
                            <a:pt x="1990" y="2"/>
                          </a:cubicBezTo>
                          <a:cubicBezTo>
                            <a:pt x="1776" y="48"/>
                            <a:pt x="1565" y="188"/>
                            <a:pt x="1371" y="284"/>
                          </a:cubicBezTo>
                          <a:cubicBezTo>
                            <a:pt x="936" y="498"/>
                            <a:pt x="507" y="721"/>
                            <a:pt x="80" y="948"/>
                          </a:cubicBezTo>
                          <a:cubicBezTo>
                            <a:pt x="1" y="991"/>
                            <a:pt x="57" y="1152"/>
                            <a:pt x="129" y="1152"/>
                          </a:cubicBezTo>
                          <a:cubicBezTo>
                            <a:pt x="137" y="1152"/>
                            <a:pt x="146" y="1150"/>
                            <a:pt x="155" y="1146"/>
                          </a:cubicBezTo>
                          <a:cubicBezTo>
                            <a:pt x="599" y="895"/>
                            <a:pt x="1053" y="664"/>
                            <a:pt x="1497" y="415"/>
                          </a:cubicBezTo>
                          <a:cubicBezTo>
                            <a:pt x="1665" y="322"/>
                            <a:pt x="1874" y="234"/>
                            <a:pt x="2012" y="97"/>
                          </a:cubicBezTo>
                          <a:cubicBezTo>
                            <a:pt x="2033" y="75"/>
                            <a:pt x="2040" y="1"/>
                            <a:pt x="1999" y="1"/>
                          </a:cubicBezTo>
                          <a:close/>
                        </a:path>
                      </a:pathLst>
                    </a:custGeom>
                    <a:solidFill>
                      <a:schemeClr val="tx1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lIns="91425" tIns="91425" rIns="91425" bIns="91425" anchor="ctr"/>
                    <a:lstStyle/>
                    <a:p>
                      <a:endParaRPr lang="en-US"/>
                    </a:p>
                  </p:txBody>
                </p:sp>
              </p:grpSp>
            </p:grpSp>
            <p:sp>
              <p:nvSpPr>
                <p:cNvPr id="98" name="Google Shape;278;p3">
                  <a:extLst>
                    <a:ext uri="{FF2B5EF4-FFF2-40B4-BE49-F238E27FC236}">
                      <a16:creationId xmlns:a16="http://schemas.microsoft.com/office/drawing/2014/main" id="{E0835775-B76A-4CC0-B443-9E8233CACC0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49147" y="1675022"/>
                  <a:ext cx="248385" cy="157372"/>
                </a:xfrm>
                <a:custGeom>
                  <a:avLst/>
                  <a:gdLst>
                    <a:gd name="T0" fmla="*/ 2147483646 w 5516"/>
                    <a:gd name="T1" fmla="*/ 2147483646 h 3594"/>
                    <a:gd name="T2" fmla="*/ 2147483646 w 5516"/>
                    <a:gd name="T3" fmla="*/ 2147483646 h 3594"/>
                    <a:gd name="T4" fmla="*/ 2147483646 w 5516"/>
                    <a:gd name="T5" fmla="*/ 2147483646 h 3594"/>
                    <a:gd name="T6" fmla="*/ 2147483646 w 5516"/>
                    <a:gd name="T7" fmla="*/ 2147483646 h 3594"/>
                    <a:gd name="T8" fmla="*/ 2147483646 w 5516"/>
                    <a:gd name="T9" fmla="*/ 2147483646 h 3594"/>
                    <a:gd name="T10" fmla="*/ 2147483646 w 5516"/>
                    <a:gd name="T11" fmla="*/ 2147483646 h 3594"/>
                    <a:gd name="T12" fmla="*/ 2147483646 w 5516"/>
                    <a:gd name="T13" fmla="*/ 2147483646 h 3594"/>
                    <a:gd name="T14" fmla="*/ 2147483646 w 5516"/>
                    <a:gd name="T15" fmla="*/ 2147483646 h 3594"/>
                    <a:gd name="T16" fmla="*/ 2147483646 w 5516"/>
                    <a:gd name="T17" fmla="*/ 2147483646 h 3594"/>
                    <a:gd name="T18" fmla="*/ 2147483646 w 5516"/>
                    <a:gd name="T19" fmla="*/ 2147483646 h 3594"/>
                    <a:gd name="T20" fmla="*/ 2147483646 w 5516"/>
                    <a:gd name="T21" fmla="*/ 2147483646 h 3594"/>
                    <a:gd name="T22" fmla="*/ 2147483646 w 5516"/>
                    <a:gd name="T23" fmla="*/ 2147483646 h 3594"/>
                    <a:gd name="T24" fmla="*/ 2147483646 w 5516"/>
                    <a:gd name="T25" fmla="*/ 2147483646 h 3594"/>
                    <a:gd name="T26" fmla="*/ 2147483646 w 5516"/>
                    <a:gd name="T27" fmla="*/ 2147483646 h 3594"/>
                    <a:gd name="T28" fmla="*/ 2147483646 w 5516"/>
                    <a:gd name="T29" fmla="*/ 2147483646 h 3594"/>
                    <a:gd name="T30" fmla="*/ 2147483646 w 5516"/>
                    <a:gd name="T31" fmla="*/ 2147483646 h 3594"/>
                    <a:gd name="T32" fmla="*/ 2147483646 w 5516"/>
                    <a:gd name="T33" fmla="*/ 2147483646 h 3594"/>
                    <a:gd name="T34" fmla="*/ 2147483646 w 5516"/>
                    <a:gd name="T35" fmla="*/ 2147483646 h 3594"/>
                    <a:gd name="T36" fmla="*/ 2147483646 w 5516"/>
                    <a:gd name="T37" fmla="*/ 2147483646 h 3594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5516" h="3594" extrusionOk="0">
                      <a:moveTo>
                        <a:pt x="845" y="1"/>
                      </a:moveTo>
                      <a:cubicBezTo>
                        <a:pt x="839" y="1"/>
                        <a:pt x="832" y="4"/>
                        <a:pt x="824" y="13"/>
                      </a:cubicBezTo>
                      <a:cubicBezTo>
                        <a:pt x="1" y="956"/>
                        <a:pt x="643" y="2582"/>
                        <a:pt x="1600" y="3159"/>
                      </a:cubicBezTo>
                      <a:cubicBezTo>
                        <a:pt x="2042" y="3425"/>
                        <a:pt x="2647" y="3593"/>
                        <a:pt x="3238" y="3593"/>
                      </a:cubicBezTo>
                      <a:cubicBezTo>
                        <a:pt x="3970" y="3593"/>
                        <a:pt x="4680" y="3335"/>
                        <a:pt x="5036" y="2684"/>
                      </a:cubicBezTo>
                      <a:cubicBezTo>
                        <a:pt x="5515" y="1808"/>
                        <a:pt x="4860" y="662"/>
                        <a:pt x="3905" y="662"/>
                      </a:cubicBezTo>
                      <a:cubicBezTo>
                        <a:pt x="3799" y="662"/>
                        <a:pt x="3689" y="676"/>
                        <a:pt x="3576" y="707"/>
                      </a:cubicBezTo>
                      <a:cubicBezTo>
                        <a:pt x="2331" y="1043"/>
                        <a:pt x="2730" y="2643"/>
                        <a:pt x="3503" y="2643"/>
                      </a:cubicBezTo>
                      <a:cubicBezTo>
                        <a:pt x="3621" y="2643"/>
                        <a:pt x="3747" y="2606"/>
                        <a:pt x="3878" y="2521"/>
                      </a:cubicBezTo>
                      <a:cubicBezTo>
                        <a:pt x="3934" y="2484"/>
                        <a:pt x="3901" y="2359"/>
                        <a:pt x="3832" y="2359"/>
                      </a:cubicBezTo>
                      <a:cubicBezTo>
                        <a:pt x="3830" y="2359"/>
                        <a:pt x="3828" y="2359"/>
                        <a:pt x="3827" y="2359"/>
                      </a:cubicBezTo>
                      <a:cubicBezTo>
                        <a:pt x="2994" y="1721"/>
                        <a:pt x="2967" y="1269"/>
                        <a:pt x="3746" y="1006"/>
                      </a:cubicBezTo>
                      <a:cubicBezTo>
                        <a:pt x="4493" y="1009"/>
                        <a:pt x="4867" y="1330"/>
                        <a:pt x="4871" y="1971"/>
                      </a:cubicBezTo>
                      <a:cubicBezTo>
                        <a:pt x="4871" y="2324"/>
                        <a:pt x="4689" y="2646"/>
                        <a:pt x="4419" y="2867"/>
                      </a:cubicBezTo>
                      <a:cubicBezTo>
                        <a:pt x="4057" y="3164"/>
                        <a:pt x="3599" y="3279"/>
                        <a:pt x="3141" y="3279"/>
                      </a:cubicBezTo>
                      <a:cubicBezTo>
                        <a:pt x="2996" y="3279"/>
                        <a:pt x="2850" y="3267"/>
                        <a:pt x="2708" y="3246"/>
                      </a:cubicBezTo>
                      <a:cubicBezTo>
                        <a:pt x="1165" y="3017"/>
                        <a:pt x="293" y="1551"/>
                        <a:pt x="882" y="96"/>
                      </a:cubicBezTo>
                      <a:cubicBezTo>
                        <a:pt x="892" y="72"/>
                        <a:pt x="874" y="1"/>
                        <a:pt x="845" y="1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91425" rIns="91425" bIns="91425" anchor="ctr"/>
                <a:lstStyle/>
                <a:p>
                  <a:endParaRPr lang="en-US"/>
                </a:p>
              </p:txBody>
            </p:sp>
            <p:sp>
              <p:nvSpPr>
                <p:cNvPr id="99" name="Google Shape;279;p3">
                  <a:extLst>
                    <a:ext uri="{FF2B5EF4-FFF2-40B4-BE49-F238E27FC236}">
                      <a16:creationId xmlns:a16="http://schemas.microsoft.com/office/drawing/2014/main" id="{501F5EBA-AFD7-4C8B-8B97-4D0EAE8DA23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96099" y="1718462"/>
                  <a:ext cx="174311" cy="194504"/>
                </a:xfrm>
                <a:custGeom>
                  <a:avLst/>
                  <a:gdLst>
                    <a:gd name="T0" fmla="*/ 2147483646 w 3871"/>
                    <a:gd name="T1" fmla="*/ 0 h 4442"/>
                    <a:gd name="T2" fmla="*/ 2147483646 w 3871"/>
                    <a:gd name="T3" fmla="*/ 2147483646 h 4442"/>
                    <a:gd name="T4" fmla="*/ 2147483646 w 3871"/>
                    <a:gd name="T5" fmla="*/ 2147483646 h 4442"/>
                    <a:gd name="T6" fmla="*/ 2147483646 w 3871"/>
                    <a:gd name="T7" fmla="*/ 2147483646 h 4442"/>
                    <a:gd name="T8" fmla="*/ 2147483646 w 3871"/>
                    <a:gd name="T9" fmla="*/ 2147483646 h 4442"/>
                    <a:gd name="T10" fmla="*/ 2147483646 w 3871"/>
                    <a:gd name="T11" fmla="*/ 2147483646 h 4442"/>
                    <a:gd name="T12" fmla="*/ 2147483646 w 3871"/>
                    <a:gd name="T13" fmla="*/ 2147483646 h 4442"/>
                    <a:gd name="T14" fmla="*/ 2147483646 w 3871"/>
                    <a:gd name="T15" fmla="*/ 2147483646 h 4442"/>
                    <a:gd name="T16" fmla="*/ 2147483646 w 3871"/>
                    <a:gd name="T17" fmla="*/ 2147483646 h 4442"/>
                    <a:gd name="T18" fmla="*/ 2147483646 w 3871"/>
                    <a:gd name="T19" fmla="*/ 2147483646 h 4442"/>
                    <a:gd name="T20" fmla="*/ 2147483646 w 3871"/>
                    <a:gd name="T21" fmla="*/ 0 h 4442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3871" h="4442" extrusionOk="0">
                      <a:moveTo>
                        <a:pt x="958" y="0"/>
                      </a:moveTo>
                      <a:cubicBezTo>
                        <a:pt x="953" y="0"/>
                        <a:pt x="947" y="1"/>
                        <a:pt x="941" y="4"/>
                      </a:cubicBezTo>
                      <a:cubicBezTo>
                        <a:pt x="0" y="409"/>
                        <a:pt x="299" y="2448"/>
                        <a:pt x="707" y="3131"/>
                      </a:cubicBezTo>
                      <a:cubicBezTo>
                        <a:pt x="1156" y="3886"/>
                        <a:pt x="2056" y="4441"/>
                        <a:pt x="2947" y="4441"/>
                      </a:cubicBezTo>
                      <a:cubicBezTo>
                        <a:pt x="3222" y="4441"/>
                        <a:pt x="3497" y="4388"/>
                        <a:pt x="3757" y="4271"/>
                      </a:cubicBezTo>
                      <a:cubicBezTo>
                        <a:pt x="3871" y="4219"/>
                        <a:pt x="3743" y="4037"/>
                        <a:pt x="3647" y="4037"/>
                      </a:cubicBezTo>
                      <a:cubicBezTo>
                        <a:pt x="3645" y="4037"/>
                        <a:pt x="3642" y="4037"/>
                        <a:pt x="3639" y="4038"/>
                      </a:cubicBezTo>
                      <a:cubicBezTo>
                        <a:pt x="3498" y="4055"/>
                        <a:pt x="3359" y="4063"/>
                        <a:pt x="3221" y="4063"/>
                      </a:cubicBezTo>
                      <a:cubicBezTo>
                        <a:pt x="2054" y="4063"/>
                        <a:pt x="1017" y="3453"/>
                        <a:pt x="764" y="2198"/>
                      </a:cubicBezTo>
                      <a:cubicBezTo>
                        <a:pt x="615" y="1458"/>
                        <a:pt x="753" y="796"/>
                        <a:pt x="1005" y="102"/>
                      </a:cubicBezTo>
                      <a:cubicBezTo>
                        <a:pt x="1018" y="69"/>
                        <a:pt x="998" y="0"/>
                        <a:pt x="958" y="0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91425" rIns="91425" bIns="91425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94" name="Google Shape;280;p3">
              <a:extLst>
                <a:ext uri="{FF2B5EF4-FFF2-40B4-BE49-F238E27FC236}">
                  <a16:creationId xmlns:a16="http://schemas.microsoft.com/office/drawing/2014/main" id="{C5215433-11EF-47DF-BBBF-3178ED1F06C4}"/>
                </a:ext>
              </a:extLst>
            </p:cNvPr>
            <p:cNvSpPr>
              <a:spLocks/>
            </p:cNvSpPr>
            <p:nvPr/>
          </p:nvSpPr>
          <p:spPr bwMode="auto">
            <a:xfrm rot="-2400963">
              <a:off x="497042" y="4763077"/>
              <a:ext cx="205277" cy="119040"/>
            </a:xfrm>
            <a:custGeom>
              <a:avLst/>
              <a:gdLst>
                <a:gd name="T0" fmla="*/ 2147483646 w 5732"/>
                <a:gd name="T1" fmla="*/ 2147483646 h 3324"/>
                <a:gd name="T2" fmla="*/ 2147483646 w 5732"/>
                <a:gd name="T3" fmla="*/ 2147483646 h 3324"/>
                <a:gd name="T4" fmla="*/ 2147483646 w 5732"/>
                <a:gd name="T5" fmla="*/ 2147483646 h 3324"/>
                <a:gd name="T6" fmla="*/ 2147483646 w 5732"/>
                <a:gd name="T7" fmla="*/ 2147483646 h 3324"/>
                <a:gd name="T8" fmla="*/ 2147483646 w 5732"/>
                <a:gd name="T9" fmla="*/ 2147483646 h 3324"/>
                <a:gd name="T10" fmla="*/ 2147483646 w 5732"/>
                <a:gd name="T11" fmla="*/ 2147483646 h 3324"/>
                <a:gd name="T12" fmla="*/ 2147483646 w 5732"/>
                <a:gd name="T13" fmla="*/ 2147483646 h 3324"/>
                <a:gd name="T14" fmla="*/ 2147483646 w 5732"/>
                <a:gd name="T15" fmla="*/ 2147483646 h 3324"/>
                <a:gd name="T16" fmla="*/ 2147483646 w 5732"/>
                <a:gd name="T17" fmla="*/ 2147483646 h 3324"/>
                <a:gd name="T18" fmla="*/ 2147483646 w 5732"/>
                <a:gd name="T19" fmla="*/ 2147483646 h 3324"/>
                <a:gd name="T20" fmla="*/ 2147483646 w 5732"/>
                <a:gd name="T21" fmla="*/ 2147483646 h 3324"/>
                <a:gd name="T22" fmla="*/ 2147483646 w 5732"/>
                <a:gd name="T23" fmla="*/ 2147483646 h 3324"/>
                <a:gd name="T24" fmla="*/ 2147483646 w 5732"/>
                <a:gd name="T25" fmla="*/ 2147483646 h 3324"/>
                <a:gd name="T26" fmla="*/ 2147483646 w 5732"/>
                <a:gd name="T27" fmla="*/ 2147483646 h 3324"/>
                <a:gd name="T28" fmla="*/ 2147483646 w 5732"/>
                <a:gd name="T29" fmla="*/ 2147483646 h 3324"/>
                <a:gd name="T30" fmla="*/ 2147483646 w 5732"/>
                <a:gd name="T31" fmla="*/ 0 h 3324"/>
                <a:gd name="T32" fmla="*/ 2147483646 w 5732"/>
                <a:gd name="T33" fmla="*/ 2147483646 h 3324"/>
                <a:gd name="T34" fmla="*/ 2147483646 w 5732"/>
                <a:gd name="T35" fmla="*/ 2147483646 h 3324"/>
                <a:gd name="T36" fmla="*/ 2147483646 w 5732"/>
                <a:gd name="T37" fmla="*/ 2147483646 h 3324"/>
                <a:gd name="T38" fmla="*/ 2147483646 w 5732"/>
                <a:gd name="T39" fmla="*/ 2147483646 h 3324"/>
                <a:gd name="T40" fmla="*/ 2147483646 w 5732"/>
                <a:gd name="T41" fmla="*/ 2147483646 h 3324"/>
                <a:gd name="T42" fmla="*/ 2147483646 w 5732"/>
                <a:gd name="T43" fmla="*/ 2147483646 h 3324"/>
                <a:gd name="T44" fmla="*/ 2147483646 w 5732"/>
                <a:gd name="T45" fmla="*/ 2147483646 h 3324"/>
                <a:gd name="T46" fmla="*/ 2147483646 w 5732"/>
                <a:gd name="T47" fmla="*/ 0 h 3324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5732" h="3324" extrusionOk="0">
                  <a:moveTo>
                    <a:pt x="1458" y="291"/>
                  </a:moveTo>
                  <a:cubicBezTo>
                    <a:pt x="2030" y="291"/>
                    <a:pt x="2534" y="879"/>
                    <a:pt x="2778" y="1349"/>
                  </a:cubicBezTo>
                  <a:cubicBezTo>
                    <a:pt x="2789" y="1372"/>
                    <a:pt x="2805" y="1385"/>
                    <a:pt x="2819" y="1389"/>
                  </a:cubicBezTo>
                  <a:cubicBezTo>
                    <a:pt x="2824" y="1391"/>
                    <a:pt x="2828" y="1392"/>
                    <a:pt x="2832" y="1392"/>
                  </a:cubicBezTo>
                  <a:cubicBezTo>
                    <a:pt x="2836" y="1392"/>
                    <a:pt x="2840" y="1391"/>
                    <a:pt x="2845" y="1389"/>
                  </a:cubicBezTo>
                  <a:cubicBezTo>
                    <a:pt x="2853" y="1389"/>
                    <a:pt x="2856" y="1385"/>
                    <a:pt x="2859" y="1385"/>
                  </a:cubicBezTo>
                  <a:lnTo>
                    <a:pt x="2862" y="1382"/>
                  </a:lnTo>
                  <a:cubicBezTo>
                    <a:pt x="3248" y="1156"/>
                    <a:pt x="3548" y="834"/>
                    <a:pt x="3971" y="663"/>
                  </a:cubicBezTo>
                  <a:cubicBezTo>
                    <a:pt x="4134" y="598"/>
                    <a:pt x="4301" y="558"/>
                    <a:pt x="4446" y="558"/>
                  </a:cubicBezTo>
                  <a:cubicBezTo>
                    <a:pt x="4748" y="558"/>
                    <a:pt x="4959" y="728"/>
                    <a:pt x="4863" y="1199"/>
                  </a:cubicBezTo>
                  <a:cubicBezTo>
                    <a:pt x="4751" y="1737"/>
                    <a:pt x="4258" y="2135"/>
                    <a:pt x="3819" y="2416"/>
                  </a:cubicBezTo>
                  <a:cubicBezTo>
                    <a:pt x="3413" y="2673"/>
                    <a:pt x="2940" y="2788"/>
                    <a:pt x="2531" y="3021"/>
                  </a:cubicBezTo>
                  <a:cubicBezTo>
                    <a:pt x="1926" y="2572"/>
                    <a:pt x="1234" y="2062"/>
                    <a:pt x="903" y="1375"/>
                  </a:cubicBezTo>
                  <a:cubicBezTo>
                    <a:pt x="707" y="973"/>
                    <a:pt x="781" y="409"/>
                    <a:pt x="1295" y="307"/>
                  </a:cubicBezTo>
                  <a:cubicBezTo>
                    <a:pt x="1350" y="296"/>
                    <a:pt x="1404" y="291"/>
                    <a:pt x="1458" y="291"/>
                  </a:cubicBezTo>
                  <a:close/>
                  <a:moveTo>
                    <a:pt x="1324" y="0"/>
                  </a:moveTo>
                  <a:cubicBezTo>
                    <a:pt x="991" y="0"/>
                    <a:pt x="690" y="144"/>
                    <a:pt x="521" y="497"/>
                  </a:cubicBezTo>
                  <a:cubicBezTo>
                    <a:pt x="0" y="1588"/>
                    <a:pt x="1680" y="2748"/>
                    <a:pt x="2390" y="3281"/>
                  </a:cubicBezTo>
                  <a:cubicBezTo>
                    <a:pt x="2429" y="3311"/>
                    <a:pt x="2473" y="3323"/>
                    <a:pt x="2514" y="3323"/>
                  </a:cubicBezTo>
                  <a:cubicBezTo>
                    <a:pt x="2554" y="3323"/>
                    <a:pt x="2592" y="3311"/>
                    <a:pt x="2622" y="3291"/>
                  </a:cubicBezTo>
                  <a:cubicBezTo>
                    <a:pt x="3711" y="3210"/>
                    <a:pt x="5732" y="1967"/>
                    <a:pt x="5218" y="683"/>
                  </a:cubicBezTo>
                  <a:cubicBezTo>
                    <a:pt x="5078" y="337"/>
                    <a:pt x="4787" y="200"/>
                    <a:pt x="4451" y="200"/>
                  </a:cubicBezTo>
                  <a:cubicBezTo>
                    <a:pt x="3853" y="200"/>
                    <a:pt x="3115" y="636"/>
                    <a:pt x="2853" y="1095"/>
                  </a:cubicBezTo>
                  <a:cubicBezTo>
                    <a:pt x="2685" y="510"/>
                    <a:pt x="1949" y="0"/>
                    <a:pt x="1324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143" name="Google Shape;143;p3"/>
          <p:cNvSpPr txBox="1">
            <a:spLocks noGrp="1"/>
          </p:cNvSpPr>
          <p:nvPr>
            <p:ph type="title"/>
          </p:nvPr>
        </p:nvSpPr>
        <p:spPr>
          <a:xfrm>
            <a:off x="2073700" y="3734767"/>
            <a:ext cx="4996500" cy="11224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405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27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27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27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27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27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27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27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2700"/>
            </a:lvl9pPr>
          </a:lstStyle>
          <a:p>
            <a:endParaRPr/>
          </a:p>
        </p:txBody>
      </p:sp>
      <p:sp>
        <p:nvSpPr>
          <p:cNvPr id="144" name="Google Shape;144;p3"/>
          <p:cNvSpPr txBox="1">
            <a:spLocks noGrp="1"/>
          </p:cNvSpPr>
          <p:nvPr>
            <p:ph type="subTitle" idx="1"/>
          </p:nvPr>
        </p:nvSpPr>
        <p:spPr>
          <a:xfrm>
            <a:off x="3031050" y="4734500"/>
            <a:ext cx="3081900" cy="7912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2" name="Google Shape;212;p3"/>
          <p:cNvSpPr txBox="1">
            <a:spLocks noGrp="1"/>
          </p:cNvSpPr>
          <p:nvPr>
            <p:ph type="title" idx="2"/>
          </p:nvPr>
        </p:nvSpPr>
        <p:spPr>
          <a:xfrm>
            <a:off x="2920200" y="1584533"/>
            <a:ext cx="3303600" cy="14944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8600"/>
              <a:buNone/>
              <a:defRPr sz="645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8600"/>
              <a:buNone/>
              <a:defRPr sz="645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8600"/>
              <a:buNone/>
              <a:defRPr sz="645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8600"/>
              <a:buNone/>
              <a:defRPr sz="645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8600"/>
              <a:buNone/>
              <a:defRPr sz="645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8600"/>
              <a:buNone/>
              <a:defRPr sz="645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8600"/>
              <a:buNone/>
              <a:defRPr sz="645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8600"/>
              <a:buNone/>
              <a:defRPr sz="645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8600"/>
              <a:buNone/>
              <a:defRPr sz="645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1213511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oogle Shape;284;p4">
            <a:extLst>
              <a:ext uri="{FF2B5EF4-FFF2-40B4-BE49-F238E27FC236}">
                <a16:creationId xmlns:a16="http://schemas.microsoft.com/office/drawing/2014/main" id="{F924094D-8DAC-486C-87F2-F663173C4D30}"/>
              </a:ext>
            </a:extLst>
          </p:cNvPr>
          <p:cNvGrpSpPr>
            <a:grpSpLocks/>
          </p:cNvGrpSpPr>
          <p:nvPr/>
        </p:nvGrpSpPr>
        <p:grpSpPr bwMode="auto">
          <a:xfrm>
            <a:off x="7661275" y="630238"/>
            <a:ext cx="547688" cy="688975"/>
            <a:chOff x="7833271" y="445037"/>
            <a:chExt cx="481756" cy="454273"/>
          </a:xfrm>
        </p:grpSpPr>
        <p:sp>
          <p:nvSpPr>
            <p:cNvPr id="5" name="Google Shape;285;p4">
              <a:extLst>
                <a:ext uri="{FF2B5EF4-FFF2-40B4-BE49-F238E27FC236}">
                  <a16:creationId xmlns:a16="http://schemas.microsoft.com/office/drawing/2014/main" id="{D0212A84-FD90-44BF-926C-26BC8B862036}"/>
                </a:ext>
              </a:extLst>
            </p:cNvPr>
            <p:cNvSpPr>
              <a:spLocks/>
            </p:cNvSpPr>
            <p:nvPr/>
          </p:nvSpPr>
          <p:spPr bwMode="auto">
            <a:xfrm>
              <a:off x="7881996" y="535289"/>
              <a:ext cx="329394" cy="357394"/>
            </a:xfrm>
            <a:custGeom>
              <a:avLst/>
              <a:gdLst>
                <a:gd name="T0" fmla="*/ 2147483646 w 7315"/>
                <a:gd name="T1" fmla="*/ 0 h 8162"/>
                <a:gd name="T2" fmla="*/ 2147483646 w 7315"/>
                <a:gd name="T3" fmla="*/ 2147483646 h 8162"/>
                <a:gd name="T4" fmla="*/ 2147483646 w 7315"/>
                <a:gd name="T5" fmla="*/ 2147483646 h 8162"/>
                <a:gd name="T6" fmla="*/ 2147483646 w 7315"/>
                <a:gd name="T7" fmla="*/ 2147483646 h 8162"/>
                <a:gd name="T8" fmla="*/ 2147483646 w 7315"/>
                <a:gd name="T9" fmla="*/ 2147483646 h 8162"/>
                <a:gd name="T10" fmla="*/ 2147483646 w 7315"/>
                <a:gd name="T11" fmla="*/ 0 h 816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315" h="8162" extrusionOk="0">
                  <a:moveTo>
                    <a:pt x="3001" y="0"/>
                  </a:moveTo>
                  <a:lnTo>
                    <a:pt x="1" y="2269"/>
                  </a:lnTo>
                  <a:lnTo>
                    <a:pt x="2022" y="8162"/>
                  </a:lnTo>
                  <a:lnTo>
                    <a:pt x="7315" y="4467"/>
                  </a:lnTo>
                  <a:lnTo>
                    <a:pt x="6622" y="1097"/>
                  </a:lnTo>
                  <a:lnTo>
                    <a:pt x="3001" y="0"/>
                  </a:lnTo>
                  <a:close/>
                </a:path>
              </a:pathLst>
            </a:custGeom>
            <a:solidFill>
              <a:srgbClr val="9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6" name="Google Shape;286;p4">
              <a:extLst>
                <a:ext uri="{FF2B5EF4-FFF2-40B4-BE49-F238E27FC236}">
                  <a16:creationId xmlns:a16="http://schemas.microsoft.com/office/drawing/2014/main" id="{C3ABD0C7-7511-4E46-BE6F-6AF59F3C152B}"/>
                </a:ext>
              </a:extLst>
            </p:cNvPr>
            <p:cNvSpPr>
              <a:spLocks/>
            </p:cNvSpPr>
            <p:nvPr/>
          </p:nvSpPr>
          <p:spPr bwMode="auto">
            <a:xfrm>
              <a:off x="8010114" y="530209"/>
              <a:ext cx="177778" cy="59726"/>
            </a:xfrm>
            <a:custGeom>
              <a:avLst/>
              <a:gdLst>
                <a:gd name="T0" fmla="*/ 2147483646 w 3948"/>
                <a:gd name="T1" fmla="*/ 0 h 1364"/>
                <a:gd name="T2" fmla="*/ 2147483646 w 3948"/>
                <a:gd name="T3" fmla="*/ 0 h 1364"/>
                <a:gd name="T4" fmla="*/ 2147483646 w 3948"/>
                <a:gd name="T5" fmla="*/ 2147483646 h 1364"/>
                <a:gd name="T6" fmla="*/ 2147483646 w 3948"/>
                <a:gd name="T7" fmla="*/ 2147483646 h 1364"/>
                <a:gd name="T8" fmla="*/ 2147483646 w 3948"/>
                <a:gd name="T9" fmla="*/ 2147483646 h 1364"/>
                <a:gd name="T10" fmla="*/ 2147483646 w 3948"/>
                <a:gd name="T11" fmla="*/ 2147483646 h 1364"/>
                <a:gd name="T12" fmla="*/ 2147483646 w 3948"/>
                <a:gd name="T13" fmla="*/ 2147483646 h 1364"/>
                <a:gd name="T14" fmla="*/ 2147483646 w 3948"/>
                <a:gd name="T15" fmla="*/ 2147483646 h 1364"/>
                <a:gd name="T16" fmla="*/ 2147483646 w 3948"/>
                <a:gd name="T17" fmla="*/ 2147483646 h 1364"/>
                <a:gd name="T18" fmla="*/ 2147483646 w 3948"/>
                <a:gd name="T19" fmla="*/ 0 h 136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948" h="1364" extrusionOk="0">
                  <a:moveTo>
                    <a:pt x="156" y="0"/>
                  </a:moveTo>
                  <a:cubicBezTo>
                    <a:pt x="143" y="0"/>
                    <a:pt x="131" y="0"/>
                    <a:pt x="119" y="0"/>
                  </a:cubicBezTo>
                  <a:cubicBezTo>
                    <a:pt x="1" y="3"/>
                    <a:pt x="80" y="193"/>
                    <a:pt x="142" y="222"/>
                  </a:cubicBezTo>
                  <a:cubicBezTo>
                    <a:pt x="739" y="497"/>
                    <a:pt x="1458" y="552"/>
                    <a:pt x="2082" y="763"/>
                  </a:cubicBezTo>
                  <a:cubicBezTo>
                    <a:pt x="2611" y="941"/>
                    <a:pt x="3244" y="1330"/>
                    <a:pt x="3806" y="1364"/>
                  </a:cubicBezTo>
                  <a:cubicBezTo>
                    <a:pt x="3809" y="1364"/>
                    <a:pt x="3812" y="1364"/>
                    <a:pt x="3815" y="1364"/>
                  </a:cubicBezTo>
                  <a:cubicBezTo>
                    <a:pt x="3946" y="1364"/>
                    <a:pt x="3948" y="1199"/>
                    <a:pt x="3877" y="1124"/>
                  </a:cubicBezTo>
                  <a:cubicBezTo>
                    <a:pt x="3682" y="912"/>
                    <a:pt x="3222" y="839"/>
                    <a:pt x="2952" y="742"/>
                  </a:cubicBezTo>
                  <a:cubicBezTo>
                    <a:pt x="2627" y="625"/>
                    <a:pt x="2303" y="503"/>
                    <a:pt x="1973" y="403"/>
                  </a:cubicBezTo>
                  <a:cubicBezTo>
                    <a:pt x="1423" y="238"/>
                    <a:pt x="738" y="0"/>
                    <a:pt x="156" y="0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7" name="Google Shape;287;p4">
              <a:extLst>
                <a:ext uri="{FF2B5EF4-FFF2-40B4-BE49-F238E27FC236}">
                  <a16:creationId xmlns:a16="http://schemas.microsoft.com/office/drawing/2014/main" id="{AA182387-DA63-4ED1-A3DD-B25EB35326A0}"/>
                </a:ext>
              </a:extLst>
            </p:cNvPr>
            <p:cNvSpPr>
              <a:spLocks/>
            </p:cNvSpPr>
            <p:nvPr/>
          </p:nvSpPr>
          <p:spPr bwMode="auto">
            <a:xfrm>
              <a:off x="7877718" y="530297"/>
              <a:ext cx="151526" cy="108681"/>
            </a:xfrm>
            <a:custGeom>
              <a:avLst/>
              <a:gdLst>
                <a:gd name="T0" fmla="*/ 2147483646 w 3365"/>
                <a:gd name="T1" fmla="*/ 2147483646 h 2482"/>
                <a:gd name="T2" fmla="*/ 2147483646 w 3365"/>
                <a:gd name="T3" fmla="*/ 2147483646 h 2482"/>
                <a:gd name="T4" fmla="*/ 2147483646 w 3365"/>
                <a:gd name="T5" fmla="*/ 2147483646 h 2482"/>
                <a:gd name="T6" fmla="*/ 2147483646 w 3365"/>
                <a:gd name="T7" fmla="*/ 2147483646 h 2482"/>
                <a:gd name="T8" fmla="*/ 2147483646 w 3365"/>
                <a:gd name="T9" fmla="*/ 2147483646 h 2482"/>
                <a:gd name="T10" fmla="*/ 2147483646 w 3365"/>
                <a:gd name="T11" fmla="*/ 2147483646 h 2482"/>
                <a:gd name="T12" fmla="*/ 2147483646 w 3365"/>
                <a:gd name="T13" fmla="*/ 2147483646 h 248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365" h="2482" extrusionOk="0">
                  <a:moveTo>
                    <a:pt x="3073" y="1"/>
                  </a:moveTo>
                  <a:cubicBezTo>
                    <a:pt x="2620" y="1"/>
                    <a:pt x="269" y="2108"/>
                    <a:pt x="49" y="2298"/>
                  </a:cubicBezTo>
                  <a:cubicBezTo>
                    <a:pt x="0" y="2340"/>
                    <a:pt x="38" y="2482"/>
                    <a:pt x="102" y="2482"/>
                  </a:cubicBezTo>
                  <a:cubicBezTo>
                    <a:pt x="110" y="2482"/>
                    <a:pt x="118" y="2480"/>
                    <a:pt x="126" y="2476"/>
                  </a:cubicBezTo>
                  <a:cubicBezTo>
                    <a:pt x="970" y="2047"/>
                    <a:pt x="1710" y="1351"/>
                    <a:pt x="2460" y="774"/>
                  </a:cubicBezTo>
                  <a:cubicBezTo>
                    <a:pt x="2572" y="686"/>
                    <a:pt x="3365" y="249"/>
                    <a:pt x="3129" y="19"/>
                  </a:cubicBezTo>
                  <a:cubicBezTo>
                    <a:pt x="3116" y="6"/>
                    <a:pt x="3098" y="1"/>
                    <a:pt x="3073" y="1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8" name="Google Shape;288;p4">
              <a:extLst>
                <a:ext uri="{FF2B5EF4-FFF2-40B4-BE49-F238E27FC236}">
                  <a16:creationId xmlns:a16="http://schemas.microsoft.com/office/drawing/2014/main" id="{D0EF60A3-1565-4559-8206-EF6E66374DE2}"/>
                </a:ext>
              </a:extLst>
            </p:cNvPr>
            <p:cNvSpPr>
              <a:spLocks/>
            </p:cNvSpPr>
            <p:nvPr/>
          </p:nvSpPr>
          <p:spPr bwMode="auto">
            <a:xfrm>
              <a:off x="8177140" y="582189"/>
              <a:ext cx="43544" cy="155752"/>
            </a:xfrm>
            <a:custGeom>
              <a:avLst/>
              <a:gdLst>
                <a:gd name="T0" fmla="*/ 2147483646 w 967"/>
                <a:gd name="T1" fmla="*/ 0 h 3557"/>
                <a:gd name="T2" fmla="*/ 2147483646 w 967"/>
                <a:gd name="T3" fmla="*/ 2147483646 h 3557"/>
                <a:gd name="T4" fmla="*/ 2147483646 w 967"/>
                <a:gd name="T5" fmla="*/ 2147483646 h 3557"/>
                <a:gd name="T6" fmla="*/ 2147483646 w 967"/>
                <a:gd name="T7" fmla="*/ 2147483646 h 3557"/>
                <a:gd name="T8" fmla="*/ 2147483646 w 967"/>
                <a:gd name="T9" fmla="*/ 2147483646 h 3557"/>
                <a:gd name="T10" fmla="*/ 2147483646 w 967"/>
                <a:gd name="T11" fmla="*/ 2147483646 h 3557"/>
                <a:gd name="T12" fmla="*/ 2147483646 w 967"/>
                <a:gd name="T13" fmla="*/ 2147483646 h 3557"/>
                <a:gd name="T14" fmla="*/ 2147483646 w 967"/>
                <a:gd name="T15" fmla="*/ 0 h 355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967" h="3557" extrusionOk="0">
                  <a:moveTo>
                    <a:pt x="146" y="0"/>
                  </a:moveTo>
                  <a:cubicBezTo>
                    <a:pt x="120" y="0"/>
                    <a:pt x="98" y="16"/>
                    <a:pt x="90" y="56"/>
                  </a:cubicBezTo>
                  <a:cubicBezTo>
                    <a:pt x="0" y="512"/>
                    <a:pt x="127" y="1015"/>
                    <a:pt x="210" y="1469"/>
                  </a:cubicBezTo>
                  <a:cubicBezTo>
                    <a:pt x="330" y="2106"/>
                    <a:pt x="456" y="2744"/>
                    <a:pt x="575" y="3382"/>
                  </a:cubicBezTo>
                  <a:cubicBezTo>
                    <a:pt x="594" y="3489"/>
                    <a:pt x="720" y="3556"/>
                    <a:pt x="821" y="3556"/>
                  </a:cubicBezTo>
                  <a:cubicBezTo>
                    <a:pt x="902" y="3556"/>
                    <a:pt x="967" y="3513"/>
                    <a:pt x="948" y="3411"/>
                  </a:cubicBezTo>
                  <a:cubicBezTo>
                    <a:pt x="751" y="2328"/>
                    <a:pt x="682" y="1089"/>
                    <a:pt x="248" y="73"/>
                  </a:cubicBezTo>
                  <a:cubicBezTo>
                    <a:pt x="231" y="34"/>
                    <a:pt x="185" y="0"/>
                    <a:pt x="146" y="0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9" name="Google Shape;289;p4">
              <a:extLst>
                <a:ext uri="{FF2B5EF4-FFF2-40B4-BE49-F238E27FC236}">
                  <a16:creationId xmlns:a16="http://schemas.microsoft.com/office/drawing/2014/main" id="{57E3DD9D-B520-4712-AF1E-604B8D7ADDC0}"/>
                </a:ext>
              </a:extLst>
            </p:cNvPr>
            <p:cNvSpPr>
              <a:spLocks/>
            </p:cNvSpPr>
            <p:nvPr/>
          </p:nvSpPr>
          <p:spPr bwMode="auto">
            <a:xfrm>
              <a:off x="7984896" y="547726"/>
              <a:ext cx="99381" cy="100799"/>
            </a:xfrm>
            <a:custGeom>
              <a:avLst/>
              <a:gdLst>
                <a:gd name="T0" fmla="*/ 2147483646 w 2207"/>
                <a:gd name="T1" fmla="*/ 0 h 2302"/>
                <a:gd name="T2" fmla="*/ 2147483646 w 2207"/>
                <a:gd name="T3" fmla="*/ 2147483646 h 2302"/>
                <a:gd name="T4" fmla="*/ 2147483646 w 2207"/>
                <a:gd name="T5" fmla="*/ 2147483646 h 2302"/>
                <a:gd name="T6" fmla="*/ 2147483646 w 2207"/>
                <a:gd name="T7" fmla="*/ 2147483646 h 2302"/>
                <a:gd name="T8" fmla="*/ 2147483646 w 2207"/>
                <a:gd name="T9" fmla="*/ 2147483646 h 2302"/>
                <a:gd name="T10" fmla="*/ 2147483646 w 2207"/>
                <a:gd name="T11" fmla="*/ 2147483646 h 2302"/>
                <a:gd name="T12" fmla="*/ 2147483646 w 2207"/>
                <a:gd name="T13" fmla="*/ 2147483646 h 2302"/>
                <a:gd name="T14" fmla="*/ 2147483646 w 2207"/>
                <a:gd name="T15" fmla="*/ 2147483646 h 2302"/>
                <a:gd name="T16" fmla="*/ 2147483646 w 2207"/>
                <a:gd name="T17" fmla="*/ 0 h 230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207" h="2302" extrusionOk="0">
                  <a:moveTo>
                    <a:pt x="2028" y="0"/>
                  </a:moveTo>
                  <a:cubicBezTo>
                    <a:pt x="2016" y="0"/>
                    <a:pt x="2003" y="3"/>
                    <a:pt x="1992" y="8"/>
                  </a:cubicBezTo>
                  <a:cubicBezTo>
                    <a:pt x="1574" y="200"/>
                    <a:pt x="1215" y="698"/>
                    <a:pt x="909" y="1031"/>
                  </a:cubicBezTo>
                  <a:cubicBezTo>
                    <a:pt x="618" y="1347"/>
                    <a:pt x="337" y="1689"/>
                    <a:pt x="78" y="2032"/>
                  </a:cubicBezTo>
                  <a:cubicBezTo>
                    <a:pt x="0" y="2135"/>
                    <a:pt x="138" y="2302"/>
                    <a:pt x="255" y="2302"/>
                  </a:cubicBezTo>
                  <a:cubicBezTo>
                    <a:pt x="281" y="2302"/>
                    <a:pt x="306" y="2294"/>
                    <a:pt x="328" y="2275"/>
                  </a:cubicBezTo>
                  <a:cubicBezTo>
                    <a:pt x="635" y="2004"/>
                    <a:pt x="860" y="1652"/>
                    <a:pt x="1129" y="1344"/>
                  </a:cubicBezTo>
                  <a:cubicBezTo>
                    <a:pt x="1461" y="962"/>
                    <a:pt x="1800" y="585"/>
                    <a:pt x="2141" y="211"/>
                  </a:cubicBezTo>
                  <a:cubicBezTo>
                    <a:pt x="2207" y="139"/>
                    <a:pt x="2118" y="0"/>
                    <a:pt x="2028" y="0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" name="Google Shape;290;p4">
              <a:extLst>
                <a:ext uri="{FF2B5EF4-FFF2-40B4-BE49-F238E27FC236}">
                  <a16:creationId xmlns:a16="http://schemas.microsoft.com/office/drawing/2014/main" id="{74F8FB4B-C2FB-46F4-B6F8-F08DFBCDCF14}"/>
                </a:ext>
              </a:extLst>
            </p:cNvPr>
            <p:cNvSpPr>
              <a:spLocks/>
            </p:cNvSpPr>
            <p:nvPr/>
          </p:nvSpPr>
          <p:spPr bwMode="auto">
            <a:xfrm>
              <a:off x="8100224" y="563534"/>
              <a:ext cx="29450" cy="119102"/>
            </a:xfrm>
            <a:custGeom>
              <a:avLst/>
              <a:gdLst>
                <a:gd name="T0" fmla="*/ 2147483646 w 654"/>
                <a:gd name="T1" fmla="*/ 2147483646 h 2720"/>
                <a:gd name="T2" fmla="*/ 2147483646 w 654"/>
                <a:gd name="T3" fmla="*/ 2147483646 h 2720"/>
                <a:gd name="T4" fmla="*/ 2147483646 w 654"/>
                <a:gd name="T5" fmla="*/ 2147483646 h 2720"/>
                <a:gd name="T6" fmla="*/ 2147483646 w 654"/>
                <a:gd name="T7" fmla="*/ 2147483646 h 2720"/>
                <a:gd name="T8" fmla="*/ 2147483646 w 654"/>
                <a:gd name="T9" fmla="*/ 2147483646 h 2720"/>
                <a:gd name="T10" fmla="*/ 2147483646 w 654"/>
                <a:gd name="T11" fmla="*/ 2147483646 h 2720"/>
                <a:gd name="T12" fmla="*/ 2147483646 w 654"/>
                <a:gd name="T13" fmla="*/ 2147483646 h 2720"/>
                <a:gd name="T14" fmla="*/ 2147483646 w 654"/>
                <a:gd name="T15" fmla="*/ 2147483646 h 2720"/>
                <a:gd name="T16" fmla="*/ 2147483646 w 654"/>
                <a:gd name="T17" fmla="*/ 2147483646 h 272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654" h="2720" extrusionOk="0">
                  <a:moveTo>
                    <a:pt x="445" y="1"/>
                  </a:moveTo>
                  <a:cubicBezTo>
                    <a:pt x="424" y="1"/>
                    <a:pt x="405" y="14"/>
                    <a:pt x="392" y="50"/>
                  </a:cubicBezTo>
                  <a:cubicBezTo>
                    <a:pt x="234" y="477"/>
                    <a:pt x="242" y="994"/>
                    <a:pt x="186" y="1443"/>
                  </a:cubicBezTo>
                  <a:cubicBezTo>
                    <a:pt x="149" y="1757"/>
                    <a:pt x="0" y="2248"/>
                    <a:pt x="76" y="2559"/>
                  </a:cubicBezTo>
                  <a:cubicBezTo>
                    <a:pt x="95" y="2635"/>
                    <a:pt x="193" y="2720"/>
                    <a:pt x="275" y="2720"/>
                  </a:cubicBezTo>
                  <a:cubicBezTo>
                    <a:pt x="315" y="2720"/>
                    <a:pt x="351" y="2700"/>
                    <a:pt x="374" y="2650"/>
                  </a:cubicBezTo>
                  <a:cubicBezTo>
                    <a:pt x="518" y="2327"/>
                    <a:pt x="487" y="1817"/>
                    <a:pt x="518" y="1469"/>
                  </a:cubicBezTo>
                  <a:cubicBezTo>
                    <a:pt x="559" y="1029"/>
                    <a:pt x="654" y="537"/>
                    <a:pt x="544" y="102"/>
                  </a:cubicBezTo>
                  <a:cubicBezTo>
                    <a:pt x="531" y="55"/>
                    <a:pt x="486" y="1"/>
                    <a:pt x="445" y="1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" name="Google Shape;291;p4">
              <a:extLst>
                <a:ext uri="{FF2B5EF4-FFF2-40B4-BE49-F238E27FC236}">
                  <a16:creationId xmlns:a16="http://schemas.microsoft.com/office/drawing/2014/main" id="{8D586CB2-3652-4E0E-9147-4FBB872DFBF4}"/>
                </a:ext>
              </a:extLst>
            </p:cNvPr>
            <p:cNvSpPr>
              <a:spLocks/>
            </p:cNvSpPr>
            <p:nvPr/>
          </p:nvSpPr>
          <p:spPr bwMode="auto">
            <a:xfrm>
              <a:off x="7879969" y="631935"/>
              <a:ext cx="99156" cy="266578"/>
            </a:xfrm>
            <a:custGeom>
              <a:avLst/>
              <a:gdLst>
                <a:gd name="T0" fmla="*/ 2147483646 w 2202"/>
                <a:gd name="T1" fmla="*/ 0 h 6088"/>
                <a:gd name="T2" fmla="*/ 2147483646 w 2202"/>
                <a:gd name="T3" fmla="*/ 2147483646 h 6088"/>
                <a:gd name="T4" fmla="*/ 2147483646 w 2202"/>
                <a:gd name="T5" fmla="*/ 2147483646 h 6088"/>
                <a:gd name="T6" fmla="*/ 2147483646 w 2202"/>
                <a:gd name="T7" fmla="*/ 2147483646 h 6088"/>
                <a:gd name="T8" fmla="*/ 2147483646 w 2202"/>
                <a:gd name="T9" fmla="*/ 2147483646 h 6088"/>
                <a:gd name="T10" fmla="*/ 2147483646 w 2202"/>
                <a:gd name="T11" fmla="*/ 2147483646 h 6088"/>
                <a:gd name="T12" fmla="*/ 2147483646 w 2202"/>
                <a:gd name="T13" fmla="*/ 2147483646 h 6088"/>
                <a:gd name="T14" fmla="*/ 2147483646 w 2202"/>
                <a:gd name="T15" fmla="*/ 2147483646 h 6088"/>
                <a:gd name="T16" fmla="*/ 2147483646 w 2202"/>
                <a:gd name="T17" fmla="*/ 0 h 608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202" h="6088" extrusionOk="0">
                  <a:moveTo>
                    <a:pt x="69" y="0"/>
                  </a:moveTo>
                  <a:cubicBezTo>
                    <a:pt x="32" y="0"/>
                    <a:pt x="0" y="37"/>
                    <a:pt x="6" y="94"/>
                  </a:cubicBezTo>
                  <a:cubicBezTo>
                    <a:pt x="100" y="1057"/>
                    <a:pt x="586" y="2074"/>
                    <a:pt x="895" y="2982"/>
                  </a:cubicBezTo>
                  <a:cubicBezTo>
                    <a:pt x="1215" y="3929"/>
                    <a:pt x="1444" y="5137"/>
                    <a:pt x="1957" y="5998"/>
                  </a:cubicBezTo>
                  <a:cubicBezTo>
                    <a:pt x="1988" y="6050"/>
                    <a:pt x="2055" y="6088"/>
                    <a:pt x="2111" y="6088"/>
                  </a:cubicBezTo>
                  <a:cubicBezTo>
                    <a:pt x="2161" y="6088"/>
                    <a:pt x="2202" y="6058"/>
                    <a:pt x="2200" y="5981"/>
                  </a:cubicBezTo>
                  <a:cubicBezTo>
                    <a:pt x="2188" y="5069"/>
                    <a:pt x="1555" y="3911"/>
                    <a:pt x="1264" y="3058"/>
                  </a:cubicBezTo>
                  <a:cubicBezTo>
                    <a:pt x="926" y="2066"/>
                    <a:pt x="649" y="967"/>
                    <a:pt x="135" y="48"/>
                  </a:cubicBezTo>
                  <a:cubicBezTo>
                    <a:pt x="116" y="15"/>
                    <a:pt x="92" y="0"/>
                    <a:pt x="69" y="0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" name="Google Shape;292;p4">
              <a:extLst>
                <a:ext uri="{FF2B5EF4-FFF2-40B4-BE49-F238E27FC236}">
                  <a16:creationId xmlns:a16="http://schemas.microsoft.com/office/drawing/2014/main" id="{65099C06-3D50-4BC4-893E-25E7F4FFB71A}"/>
                </a:ext>
              </a:extLst>
            </p:cNvPr>
            <p:cNvSpPr>
              <a:spLocks/>
            </p:cNvSpPr>
            <p:nvPr/>
          </p:nvSpPr>
          <p:spPr bwMode="auto">
            <a:xfrm>
              <a:off x="7962424" y="731909"/>
              <a:ext cx="255455" cy="167400"/>
            </a:xfrm>
            <a:custGeom>
              <a:avLst/>
              <a:gdLst>
                <a:gd name="T0" fmla="*/ 2147483646 w 5673"/>
                <a:gd name="T1" fmla="*/ 0 h 3823"/>
                <a:gd name="T2" fmla="*/ 2147483646 w 5673"/>
                <a:gd name="T3" fmla="*/ 2147483646 h 3823"/>
                <a:gd name="T4" fmla="*/ 2147483646 w 5673"/>
                <a:gd name="T5" fmla="*/ 2147483646 h 3823"/>
                <a:gd name="T6" fmla="*/ 2147483646 w 5673"/>
                <a:gd name="T7" fmla="*/ 2147483646 h 3823"/>
                <a:gd name="T8" fmla="*/ 2147483646 w 5673"/>
                <a:gd name="T9" fmla="*/ 2147483646 h 3823"/>
                <a:gd name="T10" fmla="*/ 2147483646 w 5673"/>
                <a:gd name="T11" fmla="*/ 2147483646 h 3823"/>
                <a:gd name="T12" fmla="*/ 2147483646 w 5673"/>
                <a:gd name="T13" fmla="*/ 2147483646 h 3823"/>
                <a:gd name="T14" fmla="*/ 2147483646 w 5673"/>
                <a:gd name="T15" fmla="*/ 2147483646 h 3823"/>
                <a:gd name="T16" fmla="*/ 2147483646 w 5673"/>
                <a:gd name="T17" fmla="*/ 0 h 382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673" h="3823" extrusionOk="0">
                  <a:moveTo>
                    <a:pt x="5608" y="0"/>
                  </a:moveTo>
                  <a:cubicBezTo>
                    <a:pt x="5600" y="0"/>
                    <a:pt x="5592" y="2"/>
                    <a:pt x="5584" y="6"/>
                  </a:cubicBezTo>
                  <a:cubicBezTo>
                    <a:pt x="4437" y="501"/>
                    <a:pt x="3364" y="1501"/>
                    <a:pt x="2307" y="2179"/>
                  </a:cubicBezTo>
                  <a:cubicBezTo>
                    <a:pt x="1589" y="2640"/>
                    <a:pt x="866" y="3094"/>
                    <a:pt x="135" y="3537"/>
                  </a:cubicBezTo>
                  <a:cubicBezTo>
                    <a:pt x="1" y="3619"/>
                    <a:pt x="142" y="3822"/>
                    <a:pt x="274" y="3822"/>
                  </a:cubicBezTo>
                  <a:cubicBezTo>
                    <a:pt x="295" y="3822"/>
                    <a:pt x="316" y="3817"/>
                    <a:pt x="336" y="3805"/>
                  </a:cubicBezTo>
                  <a:cubicBezTo>
                    <a:pt x="1068" y="3362"/>
                    <a:pt x="1794" y="2908"/>
                    <a:pt x="2514" y="2446"/>
                  </a:cubicBezTo>
                  <a:cubicBezTo>
                    <a:pt x="3467" y="1834"/>
                    <a:pt x="5038" y="1122"/>
                    <a:pt x="5648" y="141"/>
                  </a:cubicBezTo>
                  <a:cubicBezTo>
                    <a:pt x="5672" y="103"/>
                    <a:pt x="5663" y="0"/>
                    <a:pt x="5608" y="0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" name="Google Shape;293;p4">
              <a:extLst>
                <a:ext uri="{FF2B5EF4-FFF2-40B4-BE49-F238E27FC236}">
                  <a16:creationId xmlns:a16="http://schemas.microsoft.com/office/drawing/2014/main" id="{429D5BA8-9C1C-4250-BB0E-F2A239B55A1F}"/>
                </a:ext>
              </a:extLst>
            </p:cNvPr>
            <p:cNvSpPr>
              <a:spLocks/>
            </p:cNvSpPr>
            <p:nvPr/>
          </p:nvSpPr>
          <p:spPr bwMode="auto">
            <a:xfrm>
              <a:off x="7988904" y="636358"/>
              <a:ext cx="127390" cy="44838"/>
            </a:xfrm>
            <a:custGeom>
              <a:avLst/>
              <a:gdLst>
                <a:gd name="T0" fmla="*/ 2147483646 w 2829"/>
                <a:gd name="T1" fmla="*/ 2147483646 h 1024"/>
                <a:gd name="T2" fmla="*/ 2147483646 w 2829"/>
                <a:gd name="T3" fmla="*/ 2147483646 h 1024"/>
                <a:gd name="T4" fmla="*/ 2147483646 w 2829"/>
                <a:gd name="T5" fmla="*/ 2147483646 h 1024"/>
                <a:gd name="T6" fmla="*/ 2147483646 w 2829"/>
                <a:gd name="T7" fmla="*/ 2147483646 h 1024"/>
                <a:gd name="T8" fmla="*/ 2147483646 w 2829"/>
                <a:gd name="T9" fmla="*/ 2147483646 h 1024"/>
                <a:gd name="T10" fmla="*/ 2147483646 w 2829"/>
                <a:gd name="T11" fmla="*/ 2147483646 h 1024"/>
                <a:gd name="T12" fmla="*/ 2147483646 w 2829"/>
                <a:gd name="T13" fmla="*/ 2147483646 h 1024"/>
                <a:gd name="T14" fmla="*/ 2147483646 w 2829"/>
                <a:gd name="T15" fmla="*/ 2147483646 h 1024"/>
                <a:gd name="T16" fmla="*/ 2147483646 w 2829"/>
                <a:gd name="T17" fmla="*/ 2147483646 h 1024"/>
                <a:gd name="T18" fmla="*/ 2147483646 w 2829"/>
                <a:gd name="T19" fmla="*/ 2147483646 h 1024"/>
                <a:gd name="T20" fmla="*/ 2147483646 w 2829"/>
                <a:gd name="T21" fmla="*/ 2147483646 h 1024"/>
                <a:gd name="T22" fmla="*/ 2147483646 w 2829"/>
                <a:gd name="T23" fmla="*/ 2147483646 h 1024"/>
                <a:gd name="T24" fmla="*/ 2147483646 w 2829"/>
                <a:gd name="T25" fmla="*/ 2147483646 h 102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829" h="1024" extrusionOk="0">
                  <a:moveTo>
                    <a:pt x="172" y="1"/>
                  </a:moveTo>
                  <a:cubicBezTo>
                    <a:pt x="141" y="1"/>
                    <a:pt x="115" y="5"/>
                    <a:pt x="97" y="16"/>
                  </a:cubicBezTo>
                  <a:cubicBezTo>
                    <a:pt x="1" y="73"/>
                    <a:pt x="66" y="253"/>
                    <a:pt x="126" y="253"/>
                  </a:cubicBezTo>
                  <a:cubicBezTo>
                    <a:pt x="132" y="253"/>
                    <a:pt x="138" y="251"/>
                    <a:pt x="143" y="248"/>
                  </a:cubicBezTo>
                  <a:cubicBezTo>
                    <a:pt x="144" y="247"/>
                    <a:pt x="146" y="247"/>
                    <a:pt x="149" y="247"/>
                  </a:cubicBezTo>
                  <a:cubicBezTo>
                    <a:pt x="204" y="247"/>
                    <a:pt x="580" y="408"/>
                    <a:pt x="630" y="425"/>
                  </a:cubicBezTo>
                  <a:cubicBezTo>
                    <a:pt x="906" y="513"/>
                    <a:pt x="1183" y="598"/>
                    <a:pt x="1459" y="682"/>
                  </a:cubicBezTo>
                  <a:cubicBezTo>
                    <a:pt x="1785" y="780"/>
                    <a:pt x="2258" y="1024"/>
                    <a:pt x="2626" y="1024"/>
                  </a:cubicBezTo>
                  <a:cubicBezTo>
                    <a:pt x="2663" y="1024"/>
                    <a:pt x="2700" y="1022"/>
                    <a:pt x="2734" y="1016"/>
                  </a:cubicBezTo>
                  <a:cubicBezTo>
                    <a:pt x="2828" y="1002"/>
                    <a:pt x="2796" y="861"/>
                    <a:pt x="2748" y="817"/>
                  </a:cubicBezTo>
                  <a:cubicBezTo>
                    <a:pt x="2578" y="665"/>
                    <a:pt x="2305" y="626"/>
                    <a:pt x="2090" y="562"/>
                  </a:cubicBezTo>
                  <a:cubicBezTo>
                    <a:pt x="1678" y="441"/>
                    <a:pt x="1265" y="316"/>
                    <a:pt x="852" y="201"/>
                  </a:cubicBezTo>
                  <a:cubicBezTo>
                    <a:pt x="741" y="169"/>
                    <a:pt x="358" y="1"/>
                    <a:pt x="172" y="1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" name="Google Shape;294;p4">
              <a:extLst>
                <a:ext uri="{FF2B5EF4-FFF2-40B4-BE49-F238E27FC236}">
                  <a16:creationId xmlns:a16="http://schemas.microsoft.com/office/drawing/2014/main" id="{8D3E890A-EDF8-4E14-86F0-A4E44F987FB3}"/>
                </a:ext>
              </a:extLst>
            </p:cNvPr>
            <p:cNvSpPr>
              <a:spLocks/>
            </p:cNvSpPr>
            <p:nvPr/>
          </p:nvSpPr>
          <p:spPr bwMode="auto">
            <a:xfrm>
              <a:off x="8102746" y="669070"/>
              <a:ext cx="108928" cy="74395"/>
            </a:xfrm>
            <a:custGeom>
              <a:avLst/>
              <a:gdLst>
                <a:gd name="T0" fmla="*/ 2147483646 w 2419"/>
                <a:gd name="T1" fmla="*/ 0 h 1699"/>
                <a:gd name="T2" fmla="*/ 2147483646 w 2419"/>
                <a:gd name="T3" fmla="*/ 2147483646 h 1699"/>
                <a:gd name="T4" fmla="*/ 2147483646 w 2419"/>
                <a:gd name="T5" fmla="*/ 2147483646 h 1699"/>
                <a:gd name="T6" fmla="*/ 2147483646 w 2419"/>
                <a:gd name="T7" fmla="*/ 2147483646 h 1699"/>
                <a:gd name="T8" fmla="*/ 2147483646 w 2419"/>
                <a:gd name="T9" fmla="*/ 2147483646 h 1699"/>
                <a:gd name="T10" fmla="*/ 2147483646 w 2419"/>
                <a:gd name="T11" fmla="*/ 2147483646 h 1699"/>
                <a:gd name="T12" fmla="*/ 2147483646 w 2419"/>
                <a:gd name="T13" fmla="*/ 2147483646 h 1699"/>
                <a:gd name="T14" fmla="*/ 2147483646 w 2419"/>
                <a:gd name="T15" fmla="*/ 2147483646 h 1699"/>
                <a:gd name="T16" fmla="*/ 2147483646 w 2419"/>
                <a:gd name="T17" fmla="*/ 2147483646 h 1699"/>
                <a:gd name="T18" fmla="*/ 2147483646 w 2419"/>
                <a:gd name="T19" fmla="*/ 0 h 1699"/>
                <a:gd name="T20" fmla="*/ 2147483646 w 2419"/>
                <a:gd name="T21" fmla="*/ 0 h 169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419" h="1699" extrusionOk="0">
                  <a:moveTo>
                    <a:pt x="121" y="0"/>
                  </a:moveTo>
                  <a:cubicBezTo>
                    <a:pt x="52" y="0"/>
                    <a:pt x="1" y="62"/>
                    <a:pt x="2" y="128"/>
                  </a:cubicBezTo>
                  <a:cubicBezTo>
                    <a:pt x="4" y="394"/>
                    <a:pt x="758" y="733"/>
                    <a:pt x="945" y="853"/>
                  </a:cubicBezTo>
                  <a:cubicBezTo>
                    <a:pt x="1199" y="1016"/>
                    <a:pt x="1450" y="1182"/>
                    <a:pt x="1707" y="1340"/>
                  </a:cubicBezTo>
                  <a:cubicBezTo>
                    <a:pt x="1903" y="1459"/>
                    <a:pt x="2123" y="1644"/>
                    <a:pt x="2349" y="1697"/>
                  </a:cubicBezTo>
                  <a:cubicBezTo>
                    <a:pt x="2354" y="1698"/>
                    <a:pt x="2358" y="1698"/>
                    <a:pt x="2362" y="1698"/>
                  </a:cubicBezTo>
                  <a:cubicBezTo>
                    <a:pt x="2418" y="1698"/>
                    <a:pt x="2411" y="1591"/>
                    <a:pt x="2387" y="1560"/>
                  </a:cubicBezTo>
                  <a:cubicBezTo>
                    <a:pt x="2099" y="1180"/>
                    <a:pt x="1566" y="913"/>
                    <a:pt x="1179" y="646"/>
                  </a:cubicBezTo>
                  <a:cubicBezTo>
                    <a:pt x="970" y="502"/>
                    <a:pt x="760" y="359"/>
                    <a:pt x="549" y="217"/>
                  </a:cubicBezTo>
                  <a:cubicBezTo>
                    <a:pt x="419" y="130"/>
                    <a:pt x="286" y="5"/>
                    <a:pt x="125" y="0"/>
                  </a:cubicBezTo>
                  <a:cubicBezTo>
                    <a:pt x="123" y="0"/>
                    <a:pt x="122" y="0"/>
                    <a:pt x="121" y="0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" name="Google Shape;295;p4">
              <a:extLst>
                <a:ext uri="{FF2B5EF4-FFF2-40B4-BE49-F238E27FC236}">
                  <a16:creationId xmlns:a16="http://schemas.microsoft.com/office/drawing/2014/main" id="{90421FEE-9A5D-4421-BF49-AD71A7AA36E0}"/>
                </a:ext>
              </a:extLst>
            </p:cNvPr>
            <p:cNvSpPr>
              <a:spLocks/>
            </p:cNvSpPr>
            <p:nvPr/>
          </p:nvSpPr>
          <p:spPr bwMode="auto">
            <a:xfrm>
              <a:off x="7878123" y="630490"/>
              <a:ext cx="125949" cy="17997"/>
            </a:xfrm>
            <a:custGeom>
              <a:avLst/>
              <a:gdLst>
                <a:gd name="T0" fmla="*/ 2147483646 w 2797"/>
                <a:gd name="T1" fmla="*/ 0 h 411"/>
                <a:gd name="T2" fmla="*/ 2147483646 w 2797"/>
                <a:gd name="T3" fmla="*/ 2147483646 h 411"/>
                <a:gd name="T4" fmla="*/ 2147483646 w 2797"/>
                <a:gd name="T5" fmla="*/ 2147483646 h 411"/>
                <a:gd name="T6" fmla="*/ 2147483646 w 2797"/>
                <a:gd name="T7" fmla="*/ 2147483646 h 411"/>
                <a:gd name="T8" fmla="*/ 2147483646 w 2797"/>
                <a:gd name="T9" fmla="*/ 2147483646 h 411"/>
                <a:gd name="T10" fmla="*/ 2147483646 w 2797"/>
                <a:gd name="T11" fmla="*/ 2147483646 h 411"/>
                <a:gd name="T12" fmla="*/ 2147483646 w 2797"/>
                <a:gd name="T13" fmla="*/ 2147483646 h 411"/>
                <a:gd name="T14" fmla="*/ 2147483646 w 2797"/>
                <a:gd name="T15" fmla="*/ 2147483646 h 411"/>
                <a:gd name="T16" fmla="*/ 2147483646 w 2797"/>
                <a:gd name="T17" fmla="*/ 2147483646 h 411"/>
                <a:gd name="T18" fmla="*/ 2147483646 w 2797"/>
                <a:gd name="T19" fmla="*/ 2147483646 h 411"/>
                <a:gd name="T20" fmla="*/ 2147483646 w 2797"/>
                <a:gd name="T21" fmla="*/ 0 h 41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797" h="411" extrusionOk="0">
                  <a:moveTo>
                    <a:pt x="504" y="0"/>
                  </a:moveTo>
                  <a:cubicBezTo>
                    <a:pt x="342" y="0"/>
                    <a:pt x="187" y="17"/>
                    <a:pt x="57" y="67"/>
                  </a:cubicBezTo>
                  <a:cubicBezTo>
                    <a:pt x="1" y="90"/>
                    <a:pt x="33" y="197"/>
                    <a:pt x="78" y="213"/>
                  </a:cubicBezTo>
                  <a:cubicBezTo>
                    <a:pt x="484" y="354"/>
                    <a:pt x="1005" y="307"/>
                    <a:pt x="1428" y="329"/>
                  </a:cubicBezTo>
                  <a:cubicBezTo>
                    <a:pt x="1691" y="342"/>
                    <a:pt x="2037" y="410"/>
                    <a:pt x="2342" y="410"/>
                  </a:cubicBezTo>
                  <a:cubicBezTo>
                    <a:pt x="2457" y="410"/>
                    <a:pt x="2566" y="401"/>
                    <a:pt x="2663" y="375"/>
                  </a:cubicBezTo>
                  <a:cubicBezTo>
                    <a:pt x="2796" y="339"/>
                    <a:pt x="2685" y="149"/>
                    <a:pt x="2601" y="123"/>
                  </a:cubicBezTo>
                  <a:cubicBezTo>
                    <a:pt x="2418" y="69"/>
                    <a:pt x="2205" y="57"/>
                    <a:pt x="1990" y="57"/>
                  </a:cubicBezTo>
                  <a:cubicBezTo>
                    <a:pt x="1818" y="57"/>
                    <a:pt x="1644" y="65"/>
                    <a:pt x="1483" y="65"/>
                  </a:cubicBezTo>
                  <a:cubicBezTo>
                    <a:pt x="1439" y="65"/>
                    <a:pt x="1396" y="64"/>
                    <a:pt x="1355" y="63"/>
                  </a:cubicBezTo>
                  <a:cubicBezTo>
                    <a:pt x="1109" y="54"/>
                    <a:pt x="794" y="0"/>
                    <a:pt x="504" y="0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" name="Google Shape;296;p4">
              <a:extLst>
                <a:ext uri="{FF2B5EF4-FFF2-40B4-BE49-F238E27FC236}">
                  <a16:creationId xmlns:a16="http://schemas.microsoft.com/office/drawing/2014/main" id="{69395D97-3C2D-4173-8BE4-31557A337014}"/>
                </a:ext>
              </a:extLst>
            </p:cNvPr>
            <p:cNvSpPr>
              <a:spLocks/>
            </p:cNvSpPr>
            <p:nvPr/>
          </p:nvSpPr>
          <p:spPr bwMode="auto">
            <a:xfrm>
              <a:off x="7966297" y="634431"/>
              <a:ext cx="35934" cy="255675"/>
            </a:xfrm>
            <a:custGeom>
              <a:avLst/>
              <a:gdLst>
                <a:gd name="T0" fmla="*/ 2147483646 w 798"/>
                <a:gd name="T1" fmla="*/ 0 h 5839"/>
                <a:gd name="T2" fmla="*/ 2147483646 w 798"/>
                <a:gd name="T3" fmla="*/ 2147483646 h 5839"/>
                <a:gd name="T4" fmla="*/ 2147483646 w 798"/>
                <a:gd name="T5" fmla="*/ 2147483646 h 5839"/>
                <a:gd name="T6" fmla="*/ 2147483646 w 798"/>
                <a:gd name="T7" fmla="*/ 2147483646 h 5839"/>
                <a:gd name="T8" fmla="*/ 2147483646 w 798"/>
                <a:gd name="T9" fmla="*/ 2147483646 h 5839"/>
                <a:gd name="T10" fmla="*/ 2147483646 w 798"/>
                <a:gd name="T11" fmla="*/ 2147483646 h 5839"/>
                <a:gd name="T12" fmla="*/ 2147483646 w 798"/>
                <a:gd name="T13" fmla="*/ 2147483646 h 5839"/>
                <a:gd name="T14" fmla="*/ 2147483646 w 798"/>
                <a:gd name="T15" fmla="*/ 2147483646 h 5839"/>
                <a:gd name="T16" fmla="*/ 2147483646 w 798"/>
                <a:gd name="T17" fmla="*/ 2147483646 h 5839"/>
                <a:gd name="T18" fmla="*/ 2147483646 w 798"/>
                <a:gd name="T19" fmla="*/ 0 h 583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798" h="5839" extrusionOk="0">
                  <a:moveTo>
                    <a:pt x="735" y="0"/>
                  </a:moveTo>
                  <a:cubicBezTo>
                    <a:pt x="719" y="0"/>
                    <a:pt x="704" y="16"/>
                    <a:pt x="700" y="47"/>
                  </a:cubicBezTo>
                  <a:cubicBezTo>
                    <a:pt x="588" y="1114"/>
                    <a:pt x="455" y="2178"/>
                    <a:pt x="356" y="3246"/>
                  </a:cubicBezTo>
                  <a:cubicBezTo>
                    <a:pt x="286" y="3996"/>
                    <a:pt x="1" y="5055"/>
                    <a:pt x="208" y="5794"/>
                  </a:cubicBezTo>
                  <a:cubicBezTo>
                    <a:pt x="212" y="5813"/>
                    <a:pt x="232" y="5839"/>
                    <a:pt x="250" y="5839"/>
                  </a:cubicBezTo>
                  <a:cubicBezTo>
                    <a:pt x="259" y="5839"/>
                    <a:pt x="267" y="5833"/>
                    <a:pt x="274" y="5820"/>
                  </a:cubicBezTo>
                  <a:cubicBezTo>
                    <a:pt x="406" y="5553"/>
                    <a:pt x="382" y="5120"/>
                    <a:pt x="413" y="4833"/>
                  </a:cubicBezTo>
                  <a:cubicBezTo>
                    <a:pt x="483" y="4178"/>
                    <a:pt x="546" y="3521"/>
                    <a:pt x="609" y="2864"/>
                  </a:cubicBezTo>
                  <a:cubicBezTo>
                    <a:pt x="698" y="1930"/>
                    <a:pt x="798" y="990"/>
                    <a:pt x="767" y="49"/>
                  </a:cubicBezTo>
                  <a:cubicBezTo>
                    <a:pt x="766" y="17"/>
                    <a:pt x="751" y="0"/>
                    <a:pt x="735" y="0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" name="Google Shape;297;p4">
              <a:extLst>
                <a:ext uri="{FF2B5EF4-FFF2-40B4-BE49-F238E27FC236}">
                  <a16:creationId xmlns:a16="http://schemas.microsoft.com/office/drawing/2014/main" id="{B6978CAE-78C9-4E5B-990C-20C0BAD6FA0F}"/>
                </a:ext>
              </a:extLst>
            </p:cNvPr>
            <p:cNvSpPr>
              <a:spLocks/>
            </p:cNvSpPr>
            <p:nvPr/>
          </p:nvSpPr>
          <p:spPr bwMode="auto">
            <a:xfrm>
              <a:off x="7979131" y="675463"/>
              <a:ext cx="128245" cy="212632"/>
            </a:xfrm>
            <a:custGeom>
              <a:avLst/>
              <a:gdLst>
                <a:gd name="T0" fmla="*/ 2147483646 w 2848"/>
                <a:gd name="T1" fmla="*/ 2147483646 h 4856"/>
                <a:gd name="T2" fmla="*/ 2147483646 w 2848"/>
                <a:gd name="T3" fmla="*/ 2147483646 h 4856"/>
                <a:gd name="T4" fmla="*/ 2147483646 w 2848"/>
                <a:gd name="T5" fmla="*/ 2147483646 h 4856"/>
                <a:gd name="T6" fmla="*/ 2147483646 w 2848"/>
                <a:gd name="T7" fmla="*/ 2147483646 h 4856"/>
                <a:gd name="T8" fmla="*/ 2147483646 w 2848"/>
                <a:gd name="T9" fmla="*/ 2147483646 h 4856"/>
                <a:gd name="T10" fmla="*/ 2147483646 w 2848"/>
                <a:gd name="T11" fmla="*/ 2147483646 h 4856"/>
                <a:gd name="T12" fmla="*/ 2147483646 w 2848"/>
                <a:gd name="T13" fmla="*/ 2147483646 h 485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848" h="4856" extrusionOk="0">
                  <a:moveTo>
                    <a:pt x="2804" y="1"/>
                  </a:moveTo>
                  <a:cubicBezTo>
                    <a:pt x="2796" y="1"/>
                    <a:pt x="2788" y="6"/>
                    <a:pt x="2780" y="17"/>
                  </a:cubicBezTo>
                  <a:cubicBezTo>
                    <a:pt x="1778" y="1494"/>
                    <a:pt x="669" y="3139"/>
                    <a:pt x="10" y="4803"/>
                  </a:cubicBezTo>
                  <a:cubicBezTo>
                    <a:pt x="1" y="4825"/>
                    <a:pt x="13" y="4855"/>
                    <a:pt x="30" y="4855"/>
                  </a:cubicBezTo>
                  <a:cubicBezTo>
                    <a:pt x="36" y="4855"/>
                    <a:pt x="43" y="4851"/>
                    <a:pt x="50" y="4840"/>
                  </a:cubicBezTo>
                  <a:cubicBezTo>
                    <a:pt x="1018" y="3295"/>
                    <a:pt x="2062" y="1740"/>
                    <a:pt x="2835" y="85"/>
                  </a:cubicBezTo>
                  <a:cubicBezTo>
                    <a:pt x="2848" y="59"/>
                    <a:pt x="2829" y="1"/>
                    <a:pt x="2804" y="1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" name="Google Shape;298;p4">
              <a:extLst>
                <a:ext uri="{FF2B5EF4-FFF2-40B4-BE49-F238E27FC236}">
                  <a16:creationId xmlns:a16="http://schemas.microsoft.com/office/drawing/2014/main" id="{A4A5187D-C2C5-4B79-9291-9C77EE21A9D8}"/>
                </a:ext>
              </a:extLst>
            </p:cNvPr>
            <p:cNvSpPr>
              <a:spLocks/>
            </p:cNvSpPr>
            <p:nvPr/>
          </p:nvSpPr>
          <p:spPr bwMode="auto">
            <a:xfrm>
              <a:off x="7833271" y="508183"/>
              <a:ext cx="42148" cy="44182"/>
            </a:xfrm>
            <a:custGeom>
              <a:avLst/>
              <a:gdLst>
                <a:gd name="T0" fmla="*/ 2147483646 w 936"/>
                <a:gd name="T1" fmla="*/ 0 h 1009"/>
                <a:gd name="T2" fmla="*/ 2147483646 w 936"/>
                <a:gd name="T3" fmla="*/ 2147483646 h 1009"/>
                <a:gd name="T4" fmla="*/ 2147483646 w 936"/>
                <a:gd name="T5" fmla="*/ 2147483646 h 1009"/>
                <a:gd name="T6" fmla="*/ 2147483646 w 936"/>
                <a:gd name="T7" fmla="*/ 2147483646 h 1009"/>
                <a:gd name="T8" fmla="*/ 2147483646 w 936"/>
                <a:gd name="T9" fmla="*/ 2147483646 h 1009"/>
                <a:gd name="T10" fmla="*/ 2147483646 w 936"/>
                <a:gd name="T11" fmla="*/ 2147483646 h 1009"/>
                <a:gd name="T12" fmla="*/ 2147483646 w 936"/>
                <a:gd name="T13" fmla="*/ 0 h 100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36" h="1009" extrusionOk="0">
                  <a:moveTo>
                    <a:pt x="74" y="0"/>
                  </a:moveTo>
                  <a:cubicBezTo>
                    <a:pt x="33" y="0"/>
                    <a:pt x="0" y="27"/>
                    <a:pt x="14" y="93"/>
                  </a:cubicBezTo>
                  <a:cubicBezTo>
                    <a:pt x="84" y="444"/>
                    <a:pt x="381" y="813"/>
                    <a:pt x="694" y="983"/>
                  </a:cubicBezTo>
                  <a:cubicBezTo>
                    <a:pt x="725" y="1001"/>
                    <a:pt x="754" y="1008"/>
                    <a:pt x="779" y="1008"/>
                  </a:cubicBezTo>
                  <a:cubicBezTo>
                    <a:pt x="904" y="1008"/>
                    <a:pt x="935" y="820"/>
                    <a:pt x="795" y="743"/>
                  </a:cubicBezTo>
                  <a:cubicBezTo>
                    <a:pt x="527" y="599"/>
                    <a:pt x="342" y="321"/>
                    <a:pt x="190" y="67"/>
                  </a:cubicBezTo>
                  <a:cubicBezTo>
                    <a:pt x="167" y="27"/>
                    <a:pt x="116" y="0"/>
                    <a:pt x="74" y="0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" name="Google Shape;299;p4">
              <a:extLst>
                <a:ext uri="{FF2B5EF4-FFF2-40B4-BE49-F238E27FC236}">
                  <a16:creationId xmlns:a16="http://schemas.microsoft.com/office/drawing/2014/main" id="{70DA8FA4-2247-4F46-9577-8EA827AFB8C5}"/>
                </a:ext>
              </a:extLst>
            </p:cNvPr>
            <p:cNvSpPr>
              <a:spLocks/>
            </p:cNvSpPr>
            <p:nvPr/>
          </p:nvSpPr>
          <p:spPr bwMode="auto">
            <a:xfrm>
              <a:off x="7901135" y="475909"/>
              <a:ext cx="33637" cy="44225"/>
            </a:xfrm>
            <a:custGeom>
              <a:avLst/>
              <a:gdLst>
                <a:gd name="T0" fmla="*/ 2147483646 w 747"/>
                <a:gd name="T1" fmla="*/ 0 h 1010"/>
                <a:gd name="T2" fmla="*/ 2147483646 w 747"/>
                <a:gd name="T3" fmla="*/ 2147483646 h 1010"/>
                <a:gd name="T4" fmla="*/ 2147483646 w 747"/>
                <a:gd name="T5" fmla="*/ 2147483646 h 1010"/>
                <a:gd name="T6" fmla="*/ 2147483646 w 747"/>
                <a:gd name="T7" fmla="*/ 2147483646 h 1010"/>
                <a:gd name="T8" fmla="*/ 2147483646 w 747"/>
                <a:gd name="T9" fmla="*/ 2147483646 h 1010"/>
                <a:gd name="T10" fmla="*/ 2147483646 w 747"/>
                <a:gd name="T11" fmla="*/ 2147483646 h 1010"/>
                <a:gd name="T12" fmla="*/ 2147483646 w 747"/>
                <a:gd name="T13" fmla="*/ 2147483646 h 1010"/>
                <a:gd name="T14" fmla="*/ 2147483646 w 747"/>
                <a:gd name="T15" fmla="*/ 2147483646 h 1010"/>
                <a:gd name="T16" fmla="*/ 2147483646 w 747"/>
                <a:gd name="T17" fmla="*/ 0 h 101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47" h="1010" extrusionOk="0">
                  <a:moveTo>
                    <a:pt x="70" y="0"/>
                  </a:moveTo>
                  <a:cubicBezTo>
                    <a:pt x="42" y="0"/>
                    <a:pt x="20" y="19"/>
                    <a:pt x="16" y="69"/>
                  </a:cubicBezTo>
                  <a:cubicBezTo>
                    <a:pt x="1" y="249"/>
                    <a:pt x="93" y="423"/>
                    <a:pt x="179" y="575"/>
                  </a:cubicBezTo>
                  <a:cubicBezTo>
                    <a:pt x="264" y="725"/>
                    <a:pt x="398" y="984"/>
                    <a:pt x="590" y="1008"/>
                  </a:cubicBezTo>
                  <a:cubicBezTo>
                    <a:pt x="597" y="1009"/>
                    <a:pt x="604" y="1010"/>
                    <a:pt x="610" y="1010"/>
                  </a:cubicBezTo>
                  <a:cubicBezTo>
                    <a:pt x="690" y="1010"/>
                    <a:pt x="746" y="953"/>
                    <a:pt x="731" y="868"/>
                  </a:cubicBezTo>
                  <a:cubicBezTo>
                    <a:pt x="715" y="781"/>
                    <a:pt x="601" y="707"/>
                    <a:pt x="545" y="643"/>
                  </a:cubicBezTo>
                  <a:cubicBezTo>
                    <a:pt x="412" y="489"/>
                    <a:pt x="280" y="293"/>
                    <a:pt x="204" y="102"/>
                  </a:cubicBezTo>
                  <a:cubicBezTo>
                    <a:pt x="187" y="58"/>
                    <a:pt x="119" y="0"/>
                    <a:pt x="70" y="0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" name="Google Shape;300;p4">
              <a:extLst>
                <a:ext uri="{FF2B5EF4-FFF2-40B4-BE49-F238E27FC236}">
                  <a16:creationId xmlns:a16="http://schemas.microsoft.com/office/drawing/2014/main" id="{B13F1C79-E7B0-4C09-A197-599E3908D909}"/>
                </a:ext>
              </a:extLst>
            </p:cNvPr>
            <p:cNvSpPr>
              <a:spLocks/>
            </p:cNvSpPr>
            <p:nvPr/>
          </p:nvSpPr>
          <p:spPr bwMode="auto">
            <a:xfrm>
              <a:off x="8090182" y="445037"/>
              <a:ext cx="26838" cy="57624"/>
            </a:xfrm>
            <a:custGeom>
              <a:avLst/>
              <a:gdLst>
                <a:gd name="T0" fmla="*/ 2147483646 w 596"/>
                <a:gd name="T1" fmla="*/ 2147483646 h 1316"/>
                <a:gd name="T2" fmla="*/ 2147483646 w 596"/>
                <a:gd name="T3" fmla="*/ 2147483646 h 1316"/>
                <a:gd name="T4" fmla="*/ 2147483646 w 596"/>
                <a:gd name="T5" fmla="*/ 2147483646 h 1316"/>
                <a:gd name="T6" fmla="*/ 2147483646 w 596"/>
                <a:gd name="T7" fmla="*/ 2147483646 h 1316"/>
                <a:gd name="T8" fmla="*/ 2147483646 w 596"/>
                <a:gd name="T9" fmla="*/ 2147483646 h 1316"/>
                <a:gd name="T10" fmla="*/ 2147483646 w 596"/>
                <a:gd name="T11" fmla="*/ 2147483646 h 1316"/>
                <a:gd name="T12" fmla="*/ 2147483646 w 596"/>
                <a:gd name="T13" fmla="*/ 2147483646 h 1316"/>
                <a:gd name="T14" fmla="*/ 2147483646 w 596"/>
                <a:gd name="T15" fmla="*/ 2147483646 h 1316"/>
                <a:gd name="T16" fmla="*/ 2147483646 w 596"/>
                <a:gd name="T17" fmla="*/ 2147483646 h 131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96" h="1316" extrusionOk="0">
                  <a:moveTo>
                    <a:pt x="471" y="1"/>
                  </a:moveTo>
                  <a:cubicBezTo>
                    <a:pt x="466" y="1"/>
                    <a:pt x="461" y="2"/>
                    <a:pt x="455" y="3"/>
                  </a:cubicBezTo>
                  <a:cubicBezTo>
                    <a:pt x="261" y="61"/>
                    <a:pt x="199" y="318"/>
                    <a:pt x="151" y="495"/>
                  </a:cubicBezTo>
                  <a:cubicBezTo>
                    <a:pt x="97" y="697"/>
                    <a:pt x="41" y="908"/>
                    <a:pt x="13" y="1116"/>
                  </a:cubicBezTo>
                  <a:cubicBezTo>
                    <a:pt x="0" y="1211"/>
                    <a:pt x="122" y="1315"/>
                    <a:pt x="217" y="1315"/>
                  </a:cubicBezTo>
                  <a:cubicBezTo>
                    <a:pt x="258" y="1315"/>
                    <a:pt x="295" y="1295"/>
                    <a:pt x="313" y="1246"/>
                  </a:cubicBezTo>
                  <a:cubicBezTo>
                    <a:pt x="385" y="1050"/>
                    <a:pt x="403" y="830"/>
                    <a:pt x="451" y="627"/>
                  </a:cubicBezTo>
                  <a:cubicBezTo>
                    <a:pt x="496" y="437"/>
                    <a:pt x="596" y="266"/>
                    <a:pt x="546" y="76"/>
                  </a:cubicBezTo>
                  <a:cubicBezTo>
                    <a:pt x="538" y="43"/>
                    <a:pt x="508" y="1"/>
                    <a:pt x="471" y="1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" name="Google Shape;301;p4">
              <a:extLst>
                <a:ext uri="{FF2B5EF4-FFF2-40B4-BE49-F238E27FC236}">
                  <a16:creationId xmlns:a16="http://schemas.microsoft.com/office/drawing/2014/main" id="{D7954A6A-A0F3-4E16-9657-E526962150B1}"/>
                </a:ext>
              </a:extLst>
            </p:cNvPr>
            <p:cNvSpPr>
              <a:spLocks/>
            </p:cNvSpPr>
            <p:nvPr/>
          </p:nvSpPr>
          <p:spPr bwMode="auto">
            <a:xfrm>
              <a:off x="8131522" y="465399"/>
              <a:ext cx="27468" cy="48254"/>
            </a:xfrm>
            <a:custGeom>
              <a:avLst/>
              <a:gdLst>
                <a:gd name="T0" fmla="*/ 2147483646 w 610"/>
                <a:gd name="T1" fmla="*/ 2147483646 h 1102"/>
                <a:gd name="T2" fmla="*/ 2147483646 w 610"/>
                <a:gd name="T3" fmla="*/ 2147483646 h 1102"/>
                <a:gd name="T4" fmla="*/ 2147483646 w 610"/>
                <a:gd name="T5" fmla="*/ 2147483646 h 1102"/>
                <a:gd name="T6" fmla="*/ 2147483646 w 610"/>
                <a:gd name="T7" fmla="*/ 2147483646 h 1102"/>
                <a:gd name="T8" fmla="*/ 2147483646 w 610"/>
                <a:gd name="T9" fmla="*/ 2147483646 h 1102"/>
                <a:gd name="T10" fmla="*/ 2147483646 w 610"/>
                <a:gd name="T11" fmla="*/ 2147483646 h 1102"/>
                <a:gd name="T12" fmla="*/ 2147483646 w 610"/>
                <a:gd name="T13" fmla="*/ 2147483646 h 1102"/>
                <a:gd name="T14" fmla="*/ 2147483646 w 610"/>
                <a:gd name="T15" fmla="*/ 2147483646 h 1102"/>
                <a:gd name="T16" fmla="*/ 2147483646 w 610"/>
                <a:gd name="T17" fmla="*/ 2147483646 h 110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610" h="1102" extrusionOk="0">
                  <a:moveTo>
                    <a:pt x="490" y="1"/>
                  </a:moveTo>
                  <a:cubicBezTo>
                    <a:pt x="476" y="1"/>
                    <a:pt x="461" y="8"/>
                    <a:pt x="448" y="24"/>
                  </a:cubicBezTo>
                  <a:cubicBezTo>
                    <a:pt x="316" y="193"/>
                    <a:pt x="246" y="387"/>
                    <a:pt x="167" y="585"/>
                  </a:cubicBezTo>
                  <a:cubicBezTo>
                    <a:pt x="92" y="769"/>
                    <a:pt x="0" y="885"/>
                    <a:pt x="108" y="1070"/>
                  </a:cubicBezTo>
                  <a:cubicBezTo>
                    <a:pt x="120" y="1092"/>
                    <a:pt x="142" y="1101"/>
                    <a:pt x="165" y="1101"/>
                  </a:cubicBezTo>
                  <a:cubicBezTo>
                    <a:pt x="166" y="1101"/>
                    <a:pt x="168" y="1101"/>
                    <a:pt x="169" y="1101"/>
                  </a:cubicBezTo>
                  <a:cubicBezTo>
                    <a:pt x="353" y="1086"/>
                    <a:pt x="392" y="911"/>
                    <a:pt x="441" y="754"/>
                  </a:cubicBezTo>
                  <a:cubicBezTo>
                    <a:pt x="502" y="560"/>
                    <a:pt x="548" y="363"/>
                    <a:pt x="598" y="165"/>
                  </a:cubicBezTo>
                  <a:cubicBezTo>
                    <a:pt x="609" y="116"/>
                    <a:pt x="549" y="1"/>
                    <a:pt x="490" y="1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" name="Google Shape;302;p4">
              <a:extLst>
                <a:ext uri="{FF2B5EF4-FFF2-40B4-BE49-F238E27FC236}">
                  <a16:creationId xmlns:a16="http://schemas.microsoft.com/office/drawing/2014/main" id="{6F782033-4767-43C3-B7BB-D4512ABBE329}"/>
                </a:ext>
              </a:extLst>
            </p:cNvPr>
            <p:cNvSpPr>
              <a:spLocks/>
            </p:cNvSpPr>
            <p:nvPr/>
          </p:nvSpPr>
          <p:spPr bwMode="auto">
            <a:xfrm>
              <a:off x="8252030" y="609471"/>
              <a:ext cx="58674" cy="18391"/>
            </a:xfrm>
            <a:custGeom>
              <a:avLst/>
              <a:gdLst>
                <a:gd name="T0" fmla="*/ 2147483646 w 1303"/>
                <a:gd name="T1" fmla="*/ 2147483646 h 420"/>
                <a:gd name="T2" fmla="*/ 2147483646 w 1303"/>
                <a:gd name="T3" fmla="*/ 2147483646 h 420"/>
                <a:gd name="T4" fmla="*/ 2147483646 w 1303"/>
                <a:gd name="T5" fmla="*/ 2147483646 h 420"/>
                <a:gd name="T6" fmla="*/ 2147483646 w 1303"/>
                <a:gd name="T7" fmla="*/ 2147483646 h 420"/>
                <a:gd name="T8" fmla="*/ 2147483646 w 1303"/>
                <a:gd name="T9" fmla="*/ 2147483646 h 420"/>
                <a:gd name="T10" fmla="*/ 2147483646 w 1303"/>
                <a:gd name="T11" fmla="*/ 2147483646 h 420"/>
                <a:gd name="T12" fmla="*/ 2147483646 w 1303"/>
                <a:gd name="T13" fmla="*/ 2147483646 h 420"/>
                <a:gd name="T14" fmla="*/ 2147483646 w 1303"/>
                <a:gd name="T15" fmla="*/ 2147483646 h 42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303" h="420" extrusionOk="0">
                  <a:moveTo>
                    <a:pt x="1015" y="1"/>
                  </a:moveTo>
                  <a:cubicBezTo>
                    <a:pt x="1011" y="1"/>
                    <a:pt x="1006" y="1"/>
                    <a:pt x="1002" y="2"/>
                  </a:cubicBezTo>
                  <a:cubicBezTo>
                    <a:pt x="842" y="15"/>
                    <a:pt x="687" y="46"/>
                    <a:pt x="531" y="82"/>
                  </a:cubicBezTo>
                  <a:cubicBezTo>
                    <a:pt x="387" y="114"/>
                    <a:pt x="212" y="131"/>
                    <a:pt x="78" y="199"/>
                  </a:cubicBezTo>
                  <a:cubicBezTo>
                    <a:pt x="0" y="239"/>
                    <a:pt x="45" y="387"/>
                    <a:pt x="122" y="404"/>
                  </a:cubicBezTo>
                  <a:cubicBezTo>
                    <a:pt x="179" y="415"/>
                    <a:pt x="237" y="420"/>
                    <a:pt x="295" y="420"/>
                  </a:cubicBezTo>
                  <a:cubicBezTo>
                    <a:pt x="557" y="420"/>
                    <a:pt x="826" y="323"/>
                    <a:pt x="1084" y="311"/>
                  </a:cubicBezTo>
                  <a:cubicBezTo>
                    <a:pt x="1303" y="299"/>
                    <a:pt x="1187" y="1"/>
                    <a:pt x="1015" y="1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" name="Google Shape;303;p4">
              <a:extLst>
                <a:ext uri="{FF2B5EF4-FFF2-40B4-BE49-F238E27FC236}">
                  <a16:creationId xmlns:a16="http://schemas.microsoft.com/office/drawing/2014/main" id="{56D892A3-456E-42A5-9164-1A0BC7FE42A2}"/>
                </a:ext>
              </a:extLst>
            </p:cNvPr>
            <p:cNvSpPr>
              <a:spLocks/>
            </p:cNvSpPr>
            <p:nvPr/>
          </p:nvSpPr>
          <p:spPr bwMode="auto">
            <a:xfrm>
              <a:off x="8256488" y="655013"/>
              <a:ext cx="58539" cy="16377"/>
            </a:xfrm>
            <a:custGeom>
              <a:avLst/>
              <a:gdLst>
                <a:gd name="T0" fmla="*/ 2147483646 w 1300"/>
                <a:gd name="T1" fmla="*/ 2147483646 h 374"/>
                <a:gd name="T2" fmla="*/ 2147483646 w 1300"/>
                <a:gd name="T3" fmla="*/ 2147483646 h 374"/>
                <a:gd name="T4" fmla="*/ 2147483646 w 1300"/>
                <a:gd name="T5" fmla="*/ 2147483646 h 374"/>
                <a:gd name="T6" fmla="*/ 2147483646 w 1300"/>
                <a:gd name="T7" fmla="*/ 2147483646 h 374"/>
                <a:gd name="T8" fmla="*/ 2147483646 w 1300"/>
                <a:gd name="T9" fmla="*/ 2147483646 h 374"/>
                <a:gd name="T10" fmla="*/ 2147483646 w 1300"/>
                <a:gd name="T11" fmla="*/ 2147483646 h 374"/>
                <a:gd name="T12" fmla="*/ 2147483646 w 1300"/>
                <a:gd name="T13" fmla="*/ 2147483646 h 374"/>
                <a:gd name="T14" fmla="*/ 2147483646 w 1300"/>
                <a:gd name="T15" fmla="*/ 2147483646 h 374"/>
                <a:gd name="T16" fmla="*/ 2147483646 w 1300"/>
                <a:gd name="T17" fmla="*/ 2147483646 h 37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300" h="374" extrusionOk="0">
                  <a:moveTo>
                    <a:pt x="1072" y="1"/>
                  </a:moveTo>
                  <a:cubicBezTo>
                    <a:pt x="917" y="1"/>
                    <a:pt x="758" y="59"/>
                    <a:pt x="601" y="73"/>
                  </a:cubicBezTo>
                  <a:cubicBezTo>
                    <a:pt x="432" y="88"/>
                    <a:pt x="237" y="82"/>
                    <a:pt x="84" y="159"/>
                  </a:cubicBezTo>
                  <a:cubicBezTo>
                    <a:pt x="0" y="202"/>
                    <a:pt x="54" y="347"/>
                    <a:pt x="136" y="357"/>
                  </a:cubicBezTo>
                  <a:cubicBezTo>
                    <a:pt x="232" y="369"/>
                    <a:pt x="331" y="373"/>
                    <a:pt x="430" y="373"/>
                  </a:cubicBezTo>
                  <a:cubicBezTo>
                    <a:pt x="541" y="373"/>
                    <a:pt x="652" y="368"/>
                    <a:pt x="762" y="360"/>
                  </a:cubicBezTo>
                  <a:cubicBezTo>
                    <a:pt x="912" y="350"/>
                    <a:pt x="1131" y="357"/>
                    <a:pt x="1230" y="227"/>
                  </a:cubicBezTo>
                  <a:cubicBezTo>
                    <a:pt x="1299" y="136"/>
                    <a:pt x="1166" y="2"/>
                    <a:pt x="1076" y="1"/>
                  </a:cubicBezTo>
                  <a:cubicBezTo>
                    <a:pt x="1075" y="1"/>
                    <a:pt x="1073" y="1"/>
                    <a:pt x="1072" y="1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grpSp>
        <p:nvGrpSpPr>
          <p:cNvPr id="24" name="Google Shape;304;p4">
            <a:extLst>
              <a:ext uri="{FF2B5EF4-FFF2-40B4-BE49-F238E27FC236}">
                <a16:creationId xmlns:a16="http://schemas.microsoft.com/office/drawing/2014/main" id="{2696AD84-5D56-4260-9F6E-4C3E7E1337D0}"/>
              </a:ext>
            </a:extLst>
          </p:cNvPr>
          <p:cNvGrpSpPr>
            <a:grpSpLocks/>
          </p:cNvGrpSpPr>
          <p:nvPr/>
        </p:nvGrpSpPr>
        <p:grpSpPr bwMode="auto">
          <a:xfrm>
            <a:off x="115888" y="5678488"/>
            <a:ext cx="849312" cy="1011237"/>
            <a:chOff x="8486498" y="2718179"/>
            <a:chExt cx="1195588" cy="1066992"/>
          </a:xfrm>
        </p:grpSpPr>
        <p:sp>
          <p:nvSpPr>
            <p:cNvPr id="25" name="Google Shape;305;p4">
              <a:extLst>
                <a:ext uri="{FF2B5EF4-FFF2-40B4-BE49-F238E27FC236}">
                  <a16:creationId xmlns:a16="http://schemas.microsoft.com/office/drawing/2014/main" id="{1EAEB57F-DA0C-4CED-8F65-265FFD1BD9B3}"/>
                </a:ext>
              </a:extLst>
            </p:cNvPr>
            <p:cNvSpPr>
              <a:spLocks/>
            </p:cNvSpPr>
            <p:nvPr/>
          </p:nvSpPr>
          <p:spPr bwMode="auto">
            <a:xfrm>
              <a:off x="8486498" y="2718179"/>
              <a:ext cx="1108490" cy="859599"/>
            </a:xfrm>
            <a:custGeom>
              <a:avLst/>
              <a:gdLst>
                <a:gd name="T0" fmla="*/ 2147483646 w 16222"/>
                <a:gd name="T1" fmla="*/ 2147483646 h 12937"/>
                <a:gd name="T2" fmla="*/ 2147483646 w 16222"/>
                <a:gd name="T3" fmla="*/ 2147483646 h 12937"/>
                <a:gd name="T4" fmla="*/ 2147483646 w 16222"/>
                <a:gd name="T5" fmla="*/ 2147483646 h 12937"/>
                <a:gd name="T6" fmla="*/ 2147483646 w 16222"/>
                <a:gd name="T7" fmla="*/ 2147483646 h 12937"/>
                <a:gd name="T8" fmla="*/ 2147483646 w 16222"/>
                <a:gd name="T9" fmla="*/ 2147483646 h 12937"/>
                <a:gd name="T10" fmla="*/ 2147483646 w 16222"/>
                <a:gd name="T11" fmla="*/ 2147483646 h 12937"/>
                <a:gd name="T12" fmla="*/ 2147483646 w 16222"/>
                <a:gd name="T13" fmla="*/ 2147483646 h 12937"/>
                <a:gd name="T14" fmla="*/ 2147483646 w 16222"/>
                <a:gd name="T15" fmla="*/ 2147483646 h 12937"/>
                <a:gd name="T16" fmla="*/ 2147483646 w 16222"/>
                <a:gd name="T17" fmla="*/ 2147483646 h 12937"/>
                <a:gd name="T18" fmla="*/ 2147483646 w 16222"/>
                <a:gd name="T19" fmla="*/ 2147483646 h 1293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6222" h="12937" extrusionOk="0">
                  <a:moveTo>
                    <a:pt x="10278" y="1"/>
                  </a:moveTo>
                  <a:cubicBezTo>
                    <a:pt x="8747" y="1"/>
                    <a:pt x="7098" y="763"/>
                    <a:pt x="6022" y="3088"/>
                  </a:cubicBezTo>
                  <a:cubicBezTo>
                    <a:pt x="4501" y="6378"/>
                    <a:pt x="3864" y="8437"/>
                    <a:pt x="692" y="8437"/>
                  </a:cubicBezTo>
                  <a:cubicBezTo>
                    <a:pt x="474" y="8437"/>
                    <a:pt x="244" y="8428"/>
                    <a:pt x="1" y="8408"/>
                  </a:cubicBezTo>
                  <a:cubicBezTo>
                    <a:pt x="1" y="8408"/>
                    <a:pt x="88" y="10386"/>
                    <a:pt x="2682" y="11968"/>
                  </a:cubicBezTo>
                  <a:cubicBezTo>
                    <a:pt x="3696" y="12587"/>
                    <a:pt x="5241" y="12936"/>
                    <a:pt x="6893" y="12936"/>
                  </a:cubicBezTo>
                  <a:cubicBezTo>
                    <a:pt x="9468" y="12936"/>
                    <a:pt x="12303" y="12086"/>
                    <a:pt x="13786" y="10078"/>
                  </a:cubicBezTo>
                  <a:cubicBezTo>
                    <a:pt x="16221" y="6780"/>
                    <a:pt x="15091" y="1726"/>
                    <a:pt x="12447" y="495"/>
                  </a:cubicBezTo>
                  <a:cubicBezTo>
                    <a:pt x="11817" y="201"/>
                    <a:pt x="11063" y="1"/>
                    <a:pt x="1027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" name="Google Shape;306;p4">
              <a:extLst>
                <a:ext uri="{FF2B5EF4-FFF2-40B4-BE49-F238E27FC236}">
                  <a16:creationId xmlns:a16="http://schemas.microsoft.com/office/drawing/2014/main" id="{4BABCBD3-493A-4432-8EF5-04ADD53BF661}"/>
                </a:ext>
              </a:extLst>
            </p:cNvPr>
            <p:cNvSpPr>
              <a:spLocks/>
            </p:cNvSpPr>
            <p:nvPr/>
          </p:nvSpPr>
          <p:spPr bwMode="auto">
            <a:xfrm>
              <a:off x="9249600" y="2859055"/>
              <a:ext cx="74961" cy="72890"/>
            </a:xfrm>
            <a:custGeom>
              <a:avLst/>
              <a:gdLst>
                <a:gd name="T0" fmla="*/ 2147483646 w 1097"/>
                <a:gd name="T1" fmla="*/ 2147483646 h 1097"/>
                <a:gd name="T2" fmla="*/ 2147483646 w 1097"/>
                <a:gd name="T3" fmla="*/ 2147483646 h 1097"/>
                <a:gd name="T4" fmla="*/ 2147483646 w 1097"/>
                <a:gd name="T5" fmla="*/ 2147483646 h 1097"/>
                <a:gd name="T6" fmla="*/ 2147483646 w 1097"/>
                <a:gd name="T7" fmla="*/ 2147483646 h 1097"/>
                <a:gd name="T8" fmla="*/ 2147483646 w 1097"/>
                <a:gd name="T9" fmla="*/ 2147483646 h 109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97" h="1097" extrusionOk="0">
                  <a:moveTo>
                    <a:pt x="548" y="1"/>
                  </a:moveTo>
                  <a:cubicBezTo>
                    <a:pt x="246" y="1"/>
                    <a:pt x="1" y="247"/>
                    <a:pt x="1" y="549"/>
                  </a:cubicBezTo>
                  <a:cubicBezTo>
                    <a:pt x="1" y="851"/>
                    <a:pt x="246" y="1097"/>
                    <a:pt x="548" y="1097"/>
                  </a:cubicBezTo>
                  <a:cubicBezTo>
                    <a:pt x="850" y="1097"/>
                    <a:pt x="1096" y="851"/>
                    <a:pt x="1096" y="549"/>
                  </a:cubicBezTo>
                  <a:cubicBezTo>
                    <a:pt x="1096" y="247"/>
                    <a:pt x="850" y="1"/>
                    <a:pt x="548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" name="Google Shape;307;p4">
              <a:extLst>
                <a:ext uri="{FF2B5EF4-FFF2-40B4-BE49-F238E27FC236}">
                  <a16:creationId xmlns:a16="http://schemas.microsoft.com/office/drawing/2014/main" id="{599206DA-9FB8-4AAC-B84D-60B47BF2BB50}"/>
                </a:ext>
              </a:extLst>
            </p:cNvPr>
            <p:cNvSpPr/>
            <p:nvPr/>
          </p:nvSpPr>
          <p:spPr>
            <a:xfrm>
              <a:off x="8873108" y="3051509"/>
              <a:ext cx="335212" cy="345056"/>
            </a:xfrm>
            <a:custGeom>
              <a:avLst/>
              <a:gdLst/>
              <a:ahLst/>
              <a:cxnLst/>
              <a:rect l="l" t="t" r="r" b="b"/>
              <a:pathLst>
                <a:path w="4881" h="5205" extrusionOk="0">
                  <a:moveTo>
                    <a:pt x="2774" y="1"/>
                  </a:moveTo>
                  <a:cubicBezTo>
                    <a:pt x="1782" y="1"/>
                    <a:pt x="812" y="345"/>
                    <a:pt x="484" y="1008"/>
                  </a:cubicBezTo>
                  <a:cubicBezTo>
                    <a:pt x="1" y="1987"/>
                    <a:pt x="1896" y="2163"/>
                    <a:pt x="1896" y="2163"/>
                  </a:cubicBezTo>
                  <a:cubicBezTo>
                    <a:pt x="1896" y="2163"/>
                    <a:pt x="616" y="3481"/>
                    <a:pt x="1144" y="4537"/>
                  </a:cubicBezTo>
                  <a:cubicBezTo>
                    <a:pt x="1369" y="4986"/>
                    <a:pt x="1826" y="5204"/>
                    <a:pt x="2330" y="5204"/>
                  </a:cubicBezTo>
                  <a:cubicBezTo>
                    <a:pt x="3009" y="5204"/>
                    <a:pt x="3774" y="4809"/>
                    <a:pt x="4177" y="4053"/>
                  </a:cubicBezTo>
                  <a:cubicBezTo>
                    <a:pt x="4881" y="2733"/>
                    <a:pt x="4830" y="501"/>
                    <a:pt x="4133" y="235"/>
                  </a:cubicBezTo>
                  <a:cubicBezTo>
                    <a:pt x="3719" y="78"/>
                    <a:pt x="3244" y="1"/>
                    <a:pt x="277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algn="ctr"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28" name="Google Shape;308;p4">
              <a:extLst>
                <a:ext uri="{FF2B5EF4-FFF2-40B4-BE49-F238E27FC236}">
                  <a16:creationId xmlns:a16="http://schemas.microsoft.com/office/drawing/2014/main" id="{F881D39D-8F86-484A-B2B3-F53D9FE9F16A}"/>
                </a:ext>
              </a:extLst>
            </p:cNvPr>
            <p:cNvSpPr/>
            <p:nvPr/>
          </p:nvSpPr>
          <p:spPr>
            <a:xfrm>
              <a:off x="9449672" y="2895732"/>
              <a:ext cx="232414" cy="135677"/>
            </a:xfrm>
            <a:custGeom>
              <a:avLst/>
              <a:gdLst/>
              <a:ahLst/>
              <a:cxnLst/>
              <a:rect l="l" t="t" r="r" b="b"/>
              <a:pathLst>
                <a:path w="3407" h="2051" extrusionOk="0">
                  <a:moveTo>
                    <a:pt x="363" y="1"/>
                  </a:moveTo>
                  <a:lnTo>
                    <a:pt x="363" y="1"/>
                  </a:lnTo>
                  <a:cubicBezTo>
                    <a:pt x="0" y="1516"/>
                    <a:pt x="963" y="2051"/>
                    <a:pt x="963" y="2051"/>
                  </a:cubicBezTo>
                  <a:cubicBezTo>
                    <a:pt x="963" y="2051"/>
                    <a:pt x="3407" y="552"/>
                    <a:pt x="3275" y="289"/>
                  </a:cubicBezTo>
                  <a:cubicBezTo>
                    <a:pt x="3143" y="25"/>
                    <a:pt x="364" y="1"/>
                    <a:pt x="36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algn="ctr"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29" name="Google Shape;309;p4">
              <a:extLst>
                <a:ext uri="{FF2B5EF4-FFF2-40B4-BE49-F238E27FC236}">
                  <a16:creationId xmlns:a16="http://schemas.microsoft.com/office/drawing/2014/main" id="{0A37CA45-13DC-4D28-B1C4-95559FB9F182}"/>
                </a:ext>
              </a:extLst>
            </p:cNvPr>
            <p:cNvSpPr>
              <a:spLocks/>
            </p:cNvSpPr>
            <p:nvPr/>
          </p:nvSpPr>
          <p:spPr bwMode="auto">
            <a:xfrm>
              <a:off x="8913390" y="3574464"/>
              <a:ext cx="31160" cy="135814"/>
            </a:xfrm>
            <a:custGeom>
              <a:avLst/>
              <a:gdLst>
                <a:gd name="T0" fmla="*/ 2147483646 w 456"/>
                <a:gd name="T1" fmla="*/ 2147483646 h 2044"/>
                <a:gd name="T2" fmla="*/ 2147483646 w 456"/>
                <a:gd name="T3" fmla="*/ 2147483646 h 2044"/>
                <a:gd name="T4" fmla="*/ 2147483646 w 456"/>
                <a:gd name="T5" fmla="*/ 2147483646 h 2044"/>
                <a:gd name="T6" fmla="*/ 2147483646 w 456"/>
                <a:gd name="T7" fmla="*/ 2147483646 h 2044"/>
                <a:gd name="T8" fmla="*/ 2147483646 w 456"/>
                <a:gd name="T9" fmla="*/ 2147483646 h 2044"/>
                <a:gd name="T10" fmla="*/ 2147483646 w 456"/>
                <a:gd name="T11" fmla="*/ 2147483646 h 2044"/>
                <a:gd name="T12" fmla="*/ 2147483646 w 456"/>
                <a:gd name="T13" fmla="*/ 2147483646 h 2044"/>
                <a:gd name="T14" fmla="*/ 2147483646 w 456"/>
                <a:gd name="T15" fmla="*/ 2147483646 h 2044"/>
                <a:gd name="T16" fmla="*/ 2147483646 w 456"/>
                <a:gd name="T17" fmla="*/ 2147483646 h 204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56" h="2044" extrusionOk="0">
                  <a:moveTo>
                    <a:pt x="262" y="1"/>
                  </a:moveTo>
                  <a:cubicBezTo>
                    <a:pt x="259" y="1"/>
                    <a:pt x="257" y="1"/>
                    <a:pt x="254" y="2"/>
                  </a:cubicBezTo>
                  <a:cubicBezTo>
                    <a:pt x="0" y="92"/>
                    <a:pt x="46" y="617"/>
                    <a:pt x="51" y="822"/>
                  </a:cubicBezTo>
                  <a:cubicBezTo>
                    <a:pt x="60" y="1185"/>
                    <a:pt x="57" y="1624"/>
                    <a:pt x="190" y="1966"/>
                  </a:cubicBezTo>
                  <a:cubicBezTo>
                    <a:pt x="202" y="1999"/>
                    <a:pt x="246" y="2044"/>
                    <a:pt x="284" y="2044"/>
                  </a:cubicBezTo>
                  <a:cubicBezTo>
                    <a:pt x="301" y="2044"/>
                    <a:pt x="317" y="2034"/>
                    <a:pt x="328" y="2011"/>
                  </a:cubicBezTo>
                  <a:cubicBezTo>
                    <a:pt x="455" y="1735"/>
                    <a:pt x="337" y="1342"/>
                    <a:pt x="305" y="1052"/>
                  </a:cubicBezTo>
                  <a:cubicBezTo>
                    <a:pt x="269" y="716"/>
                    <a:pt x="335" y="364"/>
                    <a:pt x="290" y="38"/>
                  </a:cubicBezTo>
                  <a:cubicBezTo>
                    <a:pt x="288" y="24"/>
                    <a:pt x="279" y="1"/>
                    <a:pt x="262" y="1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0" name="Google Shape;310;p4">
              <a:extLst>
                <a:ext uri="{FF2B5EF4-FFF2-40B4-BE49-F238E27FC236}">
                  <a16:creationId xmlns:a16="http://schemas.microsoft.com/office/drawing/2014/main" id="{13AE23B3-6AD1-4100-B65F-3E1B7E8FA9F7}"/>
                </a:ext>
              </a:extLst>
            </p:cNvPr>
            <p:cNvSpPr>
              <a:spLocks/>
            </p:cNvSpPr>
            <p:nvPr/>
          </p:nvSpPr>
          <p:spPr bwMode="auto">
            <a:xfrm>
              <a:off x="9058808" y="3571208"/>
              <a:ext cx="29041" cy="147441"/>
            </a:xfrm>
            <a:custGeom>
              <a:avLst/>
              <a:gdLst>
                <a:gd name="T0" fmla="*/ 2147483646 w 425"/>
                <a:gd name="T1" fmla="*/ 2147483646 h 2219"/>
                <a:gd name="T2" fmla="*/ 2147483646 w 425"/>
                <a:gd name="T3" fmla="*/ 2147483646 h 2219"/>
                <a:gd name="T4" fmla="*/ 2147483646 w 425"/>
                <a:gd name="T5" fmla="*/ 2147483646 h 2219"/>
                <a:gd name="T6" fmla="*/ 2147483646 w 425"/>
                <a:gd name="T7" fmla="*/ 2147483646 h 2219"/>
                <a:gd name="T8" fmla="*/ 2147483646 w 425"/>
                <a:gd name="T9" fmla="*/ 2147483646 h 2219"/>
                <a:gd name="T10" fmla="*/ 2147483646 w 425"/>
                <a:gd name="T11" fmla="*/ 2147483646 h 2219"/>
                <a:gd name="T12" fmla="*/ 2147483646 w 425"/>
                <a:gd name="T13" fmla="*/ 2147483646 h 2219"/>
                <a:gd name="T14" fmla="*/ 2147483646 w 425"/>
                <a:gd name="T15" fmla="*/ 2147483646 h 2219"/>
                <a:gd name="T16" fmla="*/ 2147483646 w 425"/>
                <a:gd name="T17" fmla="*/ 2147483646 h 221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25" h="2219" extrusionOk="0">
                  <a:moveTo>
                    <a:pt x="186" y="1"/>
                  </a:moveTo>
                  <a:cubicBezTo>
                    <a:pt x="144" y="1"/>
                    <a:pt x="110" y="24"/>
                    <a:pt x="103" y="86"/>
                  </a:cubicBezTo>
                  <a:cubicBezTo>
                    <a:pt x="61" y="445"/>
                    <a:pt x="58" y="811"/>
                    <a:pt x="45" y="1173"/>
                  </a:cubicBezTo>
                  <a:cubicBezTo>
                    <a:pt x="34" y="1504"/>
                    <a:pt x="1" y="1829"/>
                    <a:pt x="132" y="2141"/>
                  </a:cubicBezTo>
                  <a:cubicBezTo>
                    <a:pt x="144" y="2170"/>
                    <a:pt x="182" y="2219"/>
                    <a:pt x="218" y="2219"/>
                  </a:cubicBezTo>
                  <a:cubicBezTo>
                    <a:pt x="232" y="2219"/>
                    <a:pt x="246" y="2211"/>
                    <a:pt x="257" y="2191"/>
                  </a:cubicBezTo>
                  <a:cubicBezTo>
                    <a:pt x="424" y="1884"/>
                    <a:pt x="380" y="1504"/>
                    <a:pt x="390" y="1163"/>
                  </a:cubicBezTo>
                  <a:cubicBezTo>
                    <a:pt x="400" y="830"/>
                    <a:pt x="413" y="496"/>
                    <a:pt x="380" y="164"/>
                  </a:cubicBezTo>
                  <a:cubicBezTo>
                    <a:pt x="372" y="86"/>
                    <a:pt x="265" y="1"/>
                    <a:pt x="186" y="1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1" name="Google Shape;311;p4">
              <a:extLst>
                <a:ext uri="{FF2B5EF4-FFF2-40B4-BE49-F238E27FC236}">
                  <a16:creationId xmlns:a16="http://schemas.microsoft.com/office/drawing/2014/main" id="{5D89A0A6-F7FB-4AFE-80B1-4B9D3DAB0666}"/>
                </a:ext>
              </a:extLst>
            </p:cNvPr>
            <p:cNvSpPr>
              <a:spLocks/>
            </p:cNvSpPr>
            <p:nvPr/>
          </p:nvSpPr>
          <p:spPr bwMode="auto">
            <a:xfrm>
              <a:off x="8778701" y="3684440"/>
              <a:ext cx="425711" cy="100731"/>
            </a:xfrm>
            <a:custGeom>
              <a:avLst/>
              <a:gdLst>
                <a:gd name="T0" fmla="*/ 2147483646 w 6230"/>
                <a:gd name="T1" fmla="*/ 0 h 1516"/>
                <a:gd name="T2" fmla="*/ 2147483646 w 6230"/>
                <a:gd name="T3" fmla="*/ 2147483646 h 1516"/>
                <a:gd name="T4" fmla="*/ 2147483646 w 6230"/>
                <a:gd name="T5" fmla="*/ 2147483646 h 1516"/>
                <a:gd name="T6" fmla="*/ 2147483646 w 6230"/>
                <a:gd name="T7" fmla="*/ 2147483646 h 1516"/>
                <a:gd name="T8" fmla="*/ 2147483646 w 6230"/>
                <a:gd name="T9" fmla="*/ 2147483646 h 1516"/>
                <a:gd name="T10" fmla="*/ 2147483646 w 6230"/>
                <a:gd name="T11" fmla="*/ 2147483646 h 1516"/>
                <a:gd name="T12" fmla="*/ 2147483646 w 6230"/>
                <a:gd name="T13" fmla="*/ 2147483646 h 1516"/>
                <a:gd name="T14" fmla="*/ 2147483646 w 6230"/>
                <a:gd name="T15" fmla="*/ 2147483646 h 1516"/>
                <a:gd name="T16" fmla="*/ 2147483646 w 6230"/>
                <a:gd name="T17" fmla="*/ 2147483646 h 1516"/>
                <a:gd name="T18" fmla="*/ 2147483646 w 6230"/>
                <a:gd name="T19" fmla="*/ 2147483646 h 1516"/>
                <a:gd name="T20" fmla="*/ 2147483646 w 6230"/>
                <a:gd name="T21" fmla="*/ 0 h 151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6230" h="1516" extrusionOk="0">
                  <a:moveTo>
                    <a:pt x="2921" y="0"/>
                  </a:moveTo>
                  <a:cubicBezTo>
                    <a:pt x="2877" y="0"/>
                    <a:pt x="2832" y="1"/>
                    <a:pt x="2788" y="2"/>
                  </a:cubicBezTo>
                  <a:cubicBezTo>
                    <a:pt x="1888" y="25"/>
                    <a:pt x="509" y="79"/>
                    <a:pt x="11" y="963"/>
                  </a:cubicBezTo>
                  <a:cubicBezTo>
                    <a:pt x="0" y="982"/>
                    <a:pt x="4" y="1031"/>
                    <a:pt x="29" y="1031"/>
                  </a:cubicBezTo>
                  <a:cubicBezTo>
                    <a:pt x="33" y="1031"/>
                    <a:pt x="38" y="1029"/>
                    <a:pt x="43" y="1027"/>
                  </a:cubicBezTo>
                  <a:cubicBezTo>
                    <a:pt x="882" y="549"/>
                    <a:pt x="1783" y="392"/>
                    <a:pt x="2739" y="392"/>
                  </a:cubicBezTo>
                  <a:cubicBezTo>
                    <a:pt x="2767" y="392"/>
                    <a:pt x="2795" y="392"/>
                    <a:pt x="2822" y="393"/>
                  </a:cubicBezTo>
                  <a:cubicBezTo>
                    <a:pt x="4073" y="404"/>
                    <a:pt x="4997" y="1006"/>
                    <a:pt x="6096" y="1503"/>
                  </a:cubicBezTo>
                  <a:cubicBezTo>
                    <a:pt x="6114" y="1511"/>
                    <a:pt x="6129" y="1515"/>
                    <a:pt x="6142" y="1515"/>
                  </a:cubicBezTo>
                  <a:cubicBezTo>
                    <a:pt x="6229" y="1515"/>
                    <a:pt x="6209" y="1351"/>
                    <a:pt x="6158" y="1298"/>
                  </a:cubicBezTo>
                  <a:cubicBezTo>
                    <a:pt x="5312" y="419"/>
                    <a:pt x="4122" y="0"/>
                    <a:pt x="2921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32" name="Google Shape;312;p4">
            <a:extLst>
              <a:ext uri="{FF2B5EF4-FFF2-40B4-BE49-F238E27FC236}">
                <a16:creationId xmlns:a16="http://schemas.microsoft.com/office/drawing/2014/main" id="{24FCA164-89AE-4C72-BFF7-77DB855120B9}"/>
              </a:ext>
            </a:extLst>
          </p:cNvPr>
          <p:cNvSpPr>
            <a:spLocks/>
          </p:cNvSpPr>
          <p:nvPr/>
        </p:nvSpPr>
        <p:spPr bwMode="auto">
          <a:xfrm>
            <a:off x="261938" y="4762500"/>
            <a:ext cx="250825" cy="328613"/>
          </a:xfrm>
          <a:custGeom>
            <a:avLst/>
            <a:gdLst>
              <a:gd name="T0" fmla="*/ 2147483646 w 6432"/>
              <a:gd name="T1" fmla="*/ 2147483646 h 6358"/>
              <a:gd name="T2" fmla="*/ 2147483646 w 6432"/>
              <a:gd name="T3" fmla="*/ 2147483646 h 6358"/>
              <a:gd name="T4" fmla="*/ 2147483646 w 6432"/>
              <a:gd name="T5" fmla="*/ 2147483646 h 6358"/>
              <a:gd name="T6" fmla="*/ 2147483646 w 6432"/>
              <a:gd name="T7" fmla="*/ 2147483646 h 6358"/>
              <a:gd name="T8" fmla="*/ 2147483646 w 6432"/>
              <a:gd name="T9" fmla="*/ 2147483646 h 6358"/>
              <a:gd name="T10" fmla="*/ 2147483646 w 6432"/>
              <a:gd name="T11" fmla="*/ 2147483646 h 6358"/>
              <a:gd name="T12" fmla="*/ 2147483646 w 6432"/>
              <a:gd name="T13" fmla="*/ 2147483646 h 6358"/>
              <a:gd name="T14" fmla="*/ 2147483646 w 6432"/>
              <a:gd name="T15" fmla="*/ 2147483646 h 6358"/>
              <a:gd name="T16" fmla="*/ 2147483646 w 6432"/>
              <a:gd name="T17" fmla="*/ 2147483646 h 6358"/>
              <a:gd name="T18" fmla="*/ 2147483646 w 6432"/>
              <a:gd name="T19" fmla="*/ 2147483646 h 6358"/>
              <a:gd name="T20" fmla="*/ 2147483646 w 6432"/>
              <a:gd name="T21" fmla="*/ 2147483646 h 6358"/>
              <a:gd name="T22" fmla="*/ 2147483646 w 6432"/>
              <a:gd name="T23" fmla="*/ 2147483646 h 6358"/>
              <a:gd name="T24" fmla="*/ 2147483646 w 6432"/>
              <a:gd name="T25" fmla="*/ 2147483646 h 6358"/>
              <a:gd name="T26" fmla="*/ 2147483646 w 6432"/>
              <a:gd name="T27" fmla="*/ 2147483646 h 6358"/>
              <a:gd name="T28" fmla="*/ 2147483646 w 6432"/>
              <a:gd name="T29" fmla="*/ 2147483646 h 6358"/>
              <a:gd name="T30" fmla="*/ 2147483646 w 6432"/>
              <a:gd name="T31" fmla="*/ 2147483646 h 6358"/>
              <a:gd name="T32" fmla="*/ 2147483646 w 6432"/>
              <a:gd name="T33" fmla="*/ 2147483646 h 6358"/>
              <a:gd name="T34" fmla="*/ 2147483646 w 6432"/>
              <a:gd name="T35" fmla="*/ 2147483646 h 6358"/>
              <a:gd name="T36" fmla="*/ 2147483646 w 6432"/>
              <a:gd name="T37" fmla="*/ 2147483646 h 6358"/>
              <a:gd name="T38" fmla="*/ 2147483646 w 6432"/>
              <a:gd name="T39" fmla="*/ 2147483646 h 6358"/>
              <a:gd name="T40" fmla="*/ 2147483646 w 6432"/>
              <a:gd name="T41" fmla="*/ 2147483646 h 6358"/>
              <a:gd name="T42" fmla="*/ 2147483646 w 6432"/>
              <a:gd name="T43" fmla="*/ 2147483646 h 6358"/>
              <a:gd name="T44" fmla="*/ 2147483646 w 6432"/>
              <a:gd name="T45" fmla="*/ 2147483646 h 6358"/>
              <a:gd name="T46" fmla="*/ 2147483646 w 6432"/>
              <a:gd name="T47" fmla="*/ 2147483646 h 6358"/>
              <a:gd name="T48" fmla="*/ 2147483646 w 6432"/>
              <a:gd name="T49" fmla="*/ 2147483646 h 6358"/>
              <a:gd name="T50" fmla="*/ 2147483646 w 6432"/>
              <a:gd name="T51" fmla="*/ 2147483646 h 6358"/>
              <a:gd name="T52" fmla="*/ 2147483646 w 6432"/>
              <a:gd name="T53" fmla="*/ 2147483646 h 6358"/>
              <a:gd name="T54" fmla="*/ 2147483646 w 6432"/>
              <a:gd name="T55" fmla="*/ 2147483646 h 6358"/>
              <a:gd name="T56" fmla="*/ 2147483646 w 6432"/>
              <a:gd name="T57" fmla="*/ 2147483646 h 6358"/>
              <a:gd name="T58" fmla="*/ 2147483646 w 6432"/>
              <a:gd name="T59" fmla="*/ 2147483646 h 6358"/>
              <a:gd name="T60" fmla="*/ 2147483646 w 6432"/>
              <a:gd name="T61" fmla="*/ 0 h 6358"/>
              <a:gd name="T62" fmla="*/ 2147483646 w 6432"/>
              <a:gd name="T63" fmla="*/ 2147483646 h 6358"/>
              <a:gd name="T64" fmla="*/ 2147483646 w 6432"/>
              <a:gd name="T65" fmla="*/ 2147483646 h 6358"/>
              <a:gd name="T66" fmla="*/ 2147483646 w 6432"/>
              <a:gd name="T67" fmla="*/ 2147483646 h 6358"/>
              <a:gd name="T68" fmla="*/ 2147483646 w 6432"/>
              <a:gd name="T69" fmla="*/ 2147483646 h 6358"/>
              <a:gd name="T70" fmla="*/ 2147483646 w 6432"/>
              <a:gd name="T71" fmla="*/ 2147483646 h 6358"/>
              <a:gd name="T72" fmla="*/ 2147483646 w 6432"/>
              <a:gd name="T73" fmla="*/ 2147483646 h 6358"/>
              <a:gd name="T74" fmla="*/ 2147483646 w 6432"/>
              <a:gd name="T75" fmla="*/ 2147483646 h 6358"/>
              <a:gd name="T76" fmla="*/ 2147483646 w 6432"/>
              <a:gd name="T77" fmla="*/ 2147483646 h 6358"/>
              <a:gd name="T78" fmla="*/ 2147483646 w 6432"/>
              <a:gd name="T79" fmla="*/ 2147483646 h 6358"/>
              <a:gd name="T80" fmla="*/ 2147483646 w 6432"/>
              <a:gd name="T81" fmla="*/ 2147483646 h 6358"/>
              <a:gd name="T82" fmla="*/ 2147483646 w 6432"/>
              <a:gd name="T83" fmla="*/ 2147483646 h 6358"/>
              <a:gd name="T84" fmla="*/ 2147483646 w 6432"/>
              <a:gd name="T85" fmla="*/ 2147483646 h 6358"/>
              <a:gd name="T86" fmla="*/ 2147483646 w 6432"/>
              <a:gd name="T87" fmla="*/ 2147483646 h 6358"/>
              <a:gd name="T88" fmla="*/ 2147483646 w 6432"/>
              <a:gd name="T89" fmla="*/ 2147483646 h 6358"/>
              <a:gd name="T90" fmla="*/ 2147483646 w 6432"/>
              <a:gd name="T91" fmla="*/ 2147483646 h 6358"/>
              <a:gd name="T92" fmla="*/ 2147483646 w 6432"/>
              <a:gd name="T93" fmla="*/ 2147483646 h 6358"/>
              <a:gd name="T94" fmla="*/ 2147483646 w 6432"/>
              <a:gd name="T95" fmla="*/ 2147483646 h 6358"/>
              <a:gd name="T96" fmla="*/ 2147483646 w 6432"/>
              <a:gd name="T97" fmla="*/ 2147483646 h 6358"/>
              <a:gd name="T98" fmla="*/ 2147483646 w 6432"/>
              <a:gd name="T99" fmla="*/ 2147483646 h 6358"/>
              <a:gd name="T100" fmla="*/ 2147483646 w 6432"/>
              <a:gd name="T101" fmla="*/ 2147483646 h 6358"/>
              <a:gd name="T102" fmla="*/ 2147483646 w 6432"/>
              <a:gd name="T103" fmla="*/ 2147483646 h 6358"/>
              <a:gd name="T104" fmla="*/ 2147483646 w 6432"/>
              <a:gd name="T105" fmla="*/ 2147483646 h 6358"/>
              <a:gd name="T106" fmla="*/ 2147483646 w 6432"/>
              <a:gd name="T107" fmla="*/ 0 h 6358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/>
          </a:p>
        </p:txBody>
      </p:sp>
      <p:sp>
        <p:nvSpPr>
          <p:cNvPr id="33" name="Google Shape;313;p4">
            <a:extLst>
              <a:ext uri="{FF2B5EF4-FFF2-40B4-BE49-F238E27FC236}">
                <a16:creationId xmlns:a16="http://schemas.microsoft.com/office/drawing/2014/main" id="{68E831AC-0A3C-4FF4-8122-73E9C8451CE5}"/>
              </a:ext>
            </a:extLst>
          </p:cNvPr>
          <p:cNvSpPr>
            <a:spLocks/>
          </p:cNvSpPr>
          <p:nvPr/>
        </p:nvSpPr>
        <p:spPr bwMode="auto">
          <a:xfrm>
            <a:off x="7402513" y="998538"/>
            <a:ext cx="157162" cy="207962"/>
          </a:xfrm>
          <a:custGeom>
            <a:avLst/>
            <a:gdLst>
              <a:gd name="T0" fmla="*/ 2147483646 w 6432"/>
              <a:gd name="T1" fmla="*/ 2147483646 h 6358"/>
              <a:gd name="T2" fmla="*/ 2147483646 w 6432"/>
              <a:gd name="T3" fmla="*/ 2147483646 h 6358"/>
              <a:gd name="T4" fmla="*/ 2147483646 w 6432"/>
              <a:gd name="T5" fmla="*/ 2147483646 h 6358"/>
              <a:gd name="T6" fmla="*/ 2147483646 w 6432"/>
              <a:gd name="T7" fmla="*/ 2147483646 h 6358"/>
              <a:gd name="T8" fmla="*/ 2147483646 w 6432"/>
              <a:gd name="T9" fmla="*/ 2147483646 h 6358"/>
              <a:gd name="T10" fmla="*/ 2147483646 w 6432"/>
              <a:gd name="T11" fmla="*/ 2147483646 h 6358"/>
              <a:gd name="T12" fmla="*/ 2147483646 w 6432"/>
              <a:gd name="T13" fmla="*/ 2147483646 h 6358"/>
              <a:gd name="T14" fmla="*/ 2147483646 w 6432"/>
              <a:gd name="T15" fmla="*/ 2147483646 h 6358"/>
              <a:gd name="T16" fmla="*/ 2147483646 w 6432"/>
              <a:gd name="T17" fmla="*/ 2147483646 h 6358"/>
              <a:gd name="T18" fmla="*/ 2147483646 w 6432"/>
              <a:gd name="T19" fmla="*/ 2147483646 h 6358"/>
              <a:gd name="T20" fmla="*/ 2147483646 w 6432"/>
              <a:gd name="T21" fmla="*/ 2147483646 h 6358"/>
              <a:gd name="T22" fmla="*/ 2147483646 w 6432"/>
              <a:gd name="T23" fmla="*/ 2147483646 h 6358"/>
              <a:gd name="T24" fmla="*/ 2147483646 w 6432"/>
              <a:gd name="T25" fmla="*/ 2147483646 h 6358"/>
              <a:gd name="T26" fmla="*/ 2147483646 w 6432"/>
              <a:gd name="T27" fmla="*/ 2147483646 h 6358"/>
              <a:gd name="T28" fmla="*/ 2147483646 w 6432"/>
              <a:gd name="T29" fmla="*/ 2147483646 h 6358"/>
              <a:gd name="T30" fmla="*/ 2147483646 w 6432"/>
              <a:gd name="T31" fmla="*/ 2147483646 h 6358"/>
              <a:gd name="T32" fmla="*/ 2147483646 w 6432"/>
              <a:gd name="T33" fmla="*/ 2147483646 h 6358"/>
              <a:gd name="T34" fmla="*/ 2147483646 w 6432"/>
              <a:gd name="T35" fmla="*/ 2147483646 h 6358"/>
              <a:gd name="T36" fmla="*/ 2147483646 w 6432"/>
              <a:gd name="T37" fmla="*/ 2147483646 h 6358"/>
              <a:gd name="T38" fmla="*/ 2147483646 w 6432"/>
              <a:gd name="T39" fmla="*/ 2147483646 h 6358"/>
              <a:gd name="T40" fmla="*/ 2147483646 w 6432"/>
              <a:gd name="T41" fmla="*/ 2147483646 h 6358"/>
              <a:gd name="T42" fmla="*/ 2147483646 w 6432"/>
              <a:gd name="T43" fmla="*/ 2147483646 h 6358"/>
              <a:gd name="T44" fmla="*/ 2147483646 w 6432"/>
              <a:gd name="T45" fmla="*/ 2147483646 h 6358"/>
              <a:gd name="T46" fmla="*/ 2147483646 w 6432"/>
              <a:gd name="T47" fmla="*/ 2147483646 h 6358"/>
              <a:gd name="T48" fmla="*/ 2147483646 w 6432"/>
              <a:gd name="T49" fmla="*/ 2147483646 h 6358"/>
              <a:gd name="T50" fmla="*/ 2147483646 w 6432"/>
              <a:gd name="T51" fmla="*/ 2147483646 h 6358"/>
              <a:gd name="T52" fmla="*/ 2147483646 w 6432"/>
              <a:gd name="T53" fmla="*/ 2147483646 h 6358"/>
              <a:gd name="T54" fmla="*/ 2147483646 w 6432"/>
              <a:gd name="T55" fmla="*/ 2147483646 h 6358"/>
              <a:gd name="T56" fmla="*/ 2147483646 w 6432"/>
              <a:gd name="T57" fmla="*/ 2147483646 h 6358"/>
              <a:gd name="T58" fmla="*/ 2147483646 w 6432"/>
              <a:gd name="T59" fmla="*/ 2147483646 h 6358"/>
              <a:gd name="T60" fmla="*/ 2147483646 w 6432"/>
              <a:gd name="T61" fmla="*/ 0 h 6358"/>
              <a:gd name="T62" fmla="*/ 2147483646 w 6432"/>
              <a:gd name="T63" fmla="*/ 2147483646 h 6358"/>
              <a:gd name="T64" fmla="*/ 2147483646 w 6432"/>
              <a:gd name="T65" fmla="*/ 2147483646 h 6358"/>
              <a:gd name="T66" fmla="*/ 2147483646 w 6432"/>
              <a:gd name="T67" fmla="*/ 2147483646 h 6358"/>
              <a:gd name="T68" fmla="*/ 2147483646 w 6432"/>
              <a:gd name="T69" fmla="*/ 2147483646 h 6358"/>
              <a:gd name="T70" fmla="*/ 2147483646 w 6432"/>
              <a:gd name="T71" fmla="*/ 2147483646 h 6358"/>
              <a:gd name="T72" fmla="*/ 2147483646 w 6432"/>
              <a:gd name="T73" fmla="*/ 2147483646 h 6358"/>
              <a:gd name="T74" fmla="*/ 2147483646 w 6432"/>
              <a:gd name="T75" fmla="*/ 2147483646 h 6358"/>
              <a:gd name="T76" fmla="*/ 2147483646 w 6432"/>
              <a:gd name="T77" fmla="*/ 2147483646 h 6358"/>
              <a:gd name="T78" fmla="*/ 2147483646 w 6432"/>
              <a:gd name="T79" fmla="*/ 2147483646 h 6358"/>
              <a:gd name="T80" fmla="*/ 2147483646 w 6432"/>
              <a:gd name="T81" fmla="*/ 2147483646 h 6358"/>
              <a:gd name="T82" fmla="*/ 2147483646 w 6432"/>
              <a:gd name="T83" fmla="*/ 2147483646 h 6358"/>
              <a:gd name="T84" fmla="*/ 2147483646 w 6432"/>
              <a:gd name="T85" fmla="*/ 2147483646 h 6358"/>
              <a:gd name="T86" fmla="*/ 2147483646 w 6432"/>
              <a:gd name="T87" fmla="*/ 2147483646 h 6358"/>
              <a:gd name="T88" fmla="*/ 2147483646 w 6432"/>
              <a:gd name="T89" fmla="*/ 2147483646 h 6358"/>
              <a:gd name="T90" fmla="*/ 2147483646 w 6432"/>
              <a:gd name="T91" fmla="*/ 2147483646 h 6358"/>
              <a:gd name="T92" fmla="*/ 2147483646 w 6432"/>
              <a:gd name="T93" fmla="*/ 2147483646 h 6358"/>
              <a:gd name="T94" fmla="*/ 2147483646 w 6432"/>
              <a:gd name="T95" fmla="*/ 2147483646 h 6358"/>
              <a:gd name="T96" fmla="*/ 2147483646 w 6432"/>
              <a:gd name="T97" fmla="*/ 2147483646 h 6358"/>
              <a:gd name="T98" fmla="*/ 2147483646 w 6432"/>
              <a:gd name="T99" fmla="*/ 2147483646 h 6358"/>
              <a:gd name="T100" fmla="*/ 2147483646 w 6432"/>
              <a:gd name="T101" fmla="*/ 2147483646 h 6358"/>
              <a:gd name="T102" fmla="*/ 2147483646 w 6432"/>
              <a:gd name="T103" fmla="*/ 2147483646 h 6358"/>
              <a:gd name="T104" fmla="*/ 2147483646 w 6432"/>
              <a:gd name="T105" fmla="*/ 2147483646 h 6358"/>
              <a:gd name="T106" fmla="*/ 2147483646 w 6432"/>
              <a:gd name="T107" fmla="*/ 0 h 6358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/>
          </a:p>
        </p:txBody>
      </p:sp>
      <p:sp>
        <p:nvSpPr>
          <p:cNvPr id="282" name="Google Shape;282;p4"/>
          <p:cNvSpPr txBox="1">
            <a:spLocks noGrp="1"/>
          </p:cNvSpPr>
          <p:nvPr>
            <p:ph type="subTitle" idx="1"/>
          </p:nvPr>
        </p:nvSpPr>
        <p:spPr>
          <a:xfrm>
            <a:off x="726625" y="1534900"/>
            <a:ext cx="7717500" cy="4648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3" name="Google Shape;283;p4"/>
          <p:cNvSpPr txBox="1">
            <a:spLocks noGrp="1"/>
          </p:cNvSpPr>
          <p:nvPr>
            <p:ph type="title"/>
          </p:nvPr>
        </p:nvSpPr>
        <p:spPr>
          <a:xfrm>
            <a:off x="713225" y="593367"/>
            <a:ext cx="7717500" cy="763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5665797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315;p5">
            <a:extLst>
              <a:ext uri="{FF2B5EF4-FFF2-40B4-BE49-F238E27FC236}">
                <a16:creationId xmlns:a16="http://schemas.microsoft.com/office/drawing/2014/main" id="{4644D4AA-0872-4359-8609-B8B52A4CEBDF}"/>
              </a:ext>
            </a:extLst>
          </p:cNvPr>
          <p:cNvSpPr/>
          <p:nvPr/>
        </p:nvSpPr>
        <p:spPr>
          <a:xfrm>
            <a:off x="549275" y="2635250"/>
            <a:ext cx="1252538" cy="1581150"/>
          </a:xfrm>
          <a:custGeom>
            <a:avLst/>
            <a:gdLst/>
            <a:ahLst/>
            <a:cxnLst/>
            <a:rect l="l" t="t" r="r" b="b"/>
            <a:pathLst>
              <a:path w="12626" h="11775" extrusionOk="0">
                <a:moveTo>
                  <a:pt x="6401" y="0"/>
                </a:moveTo>
                <a:cubicBezTo>
                  <a:pt x="3246" y="0"/>
                  <a:pt x="0" y="2876"/>
                  <a:pt x="0" y="6031"/>
                </a:cubicBezTo>
                <a:cubicBezTo>
                  <a:pt x="0" y="9187"/>
                  <a:pt x="3114" y="11775"/>
                  <a:pt x="6270" y="11775"/>
                </a:cubicBezTo>
                <a:cubicBezTo>
                  <a:pt x="9425" y="11775"/>
                  <a:pt x="12626" y="9029"/>
                  <a:pt x="12626" y="5874"/>
                </a:cubicBezTo>
                <a:cubicBezTo>
                  <a:pt x="12626" y="2718"/>
                  <a:pt x="9557" y="0"/>
                  <a:pt x="640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 algn="ctr" eaLnBrk="1" hangingPunct="1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grpSp>
        <p:nvGrpSpPr>
          <p:cNvPr id="8" name="Google Shape;316;p5">
            <a:extLst>
              <a:ext uri="{FF2B5EF4-FFF2-40B4-BE49-F238E27FC236}">
                <a16:creationId xmlns:a16="http://schemas.microsoft.com/office/drawing/2014/main" id="{B9AF4299-7632-4B48-977A-E6A365100C75}"/>
              </a:ext>
            </a:extLst>
          </p:cNvPr>
          <p:cNvGrpSpPr>
            <a:grpSpLocks/>
          </p:cNvGrpSpPr>
          <p:nvPr/>
        </p:nvGrpSpPr>
        <p:grpSpPr bwMode="auto">
          <a:xfrm>
            <a:off x="7685088" y="846138"/>
            <a:ext cx="846137" cy="1190625"/>
            <a:chOff x="2553549" y="1320203"/>
            <a:chExt cx="470564" cy="580913"/>
          </a:xfrm>
        </p:grpSpPr>
        <p:sp>
          <p:nvSpPr>
            <p:cNvPr id="9" name="Google Shape;317;p5">
              <a:extLst>
                <a:ext uri="{FF2B5EF4-FFF2-40B4-BE49-F238E27FC236}">
                  <a16:creationId xmlns:a16="http://schemas.microsoft.com/office/drawing/2014/main" id="{12F5196E-F307-42E2-9FB7-8C6FDC6F8763}"/>
                </a:ext>
              </a:extLst>
            </p:cNvPr>
            <p:cNvSpPr/>
            <p:nvPr/>
          </p:nvSpPr>
          <p:spPr>
            <a:xfrm>
              <a:off x="2563260" y="1336468"/>
              <a:ext cx="451142" cy="322213"/>
            </a:xfrm>
            <a:custGeom>
              <a:avLst/>
              <a:gdLst/>
              <a:ahLst/>
              <a:cxnLst/>
              <a:rect l="l" t="t" r="r" b="b"/>
              <a:pathLst>
                <a:path w="10021" h="7344" extrusionOk="0">
                  <a:moveTo>
                    <a:pt x="10021" y="0"/>
                  </a:moveTo>
                  <a:cubicBezTo>
                    <a:pt x="9716" y="85"/>
                    <a:pt x="1" y="1231"/>
                    <a:pt x="1" y="1231"/>
                  </a:cubicBezTo>
                  <a:lnTo>
                    <a:pt x="3216" y="3108"/>
                  </a:lnTo>
                  <a:lnTo>
                    <a:pt x="3333" y="6323"/>
                  </a:lnTo>
                  <a:lnTo>
                    <a:pt x="5212" y="5327"/>
                  </a:lnTo>
                  <a:lnTo>
                    <a:pt x="6776" y="7344"/>
                  </a:lnTo>
                  <a:lnTo>
                    <a:pt x="1002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algn="ctr"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grpSp>
          <p:nvGrpSpPr>
            <p:cNvPr id="10" name="Google Shape;318;p5">
              <a:extLst>
                <a:ext uri="{FF2B5EF4-FFF2-40B4-BE49-F238E27FC236}">
                  <a16:creationId xmlns:a16="http://schemas.microsoft.com/office/drawing/2014/main" id="{007BBF57-CC34-43C8-B466-71667DC3200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53549" y="1320203"/>
              <a:ext cx="470564" cy="580913"/>
              <a:chOff x="2555011" y="1332053"/>
              <a:chExt cx="470564" cy="580913"/>
            </a:xfrm>
          </p:grpSpPr>
          <p:grpSp>
            <p:nvGrpSpPr>
              <p:cNvPr id="11" name="Google Shape;319;p5">
                <a:extLst>
                  <a:ext uri="{FF2B5EF4-FFF2-40B4-BE49-F238E27FC236}">
                    <a16:creationId xmlns:a16="http://schemas.microsoft.com/office/drawing/2014/main" id="{75A36681-DDBE-41C1-B666-7A22A4877DE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555011" y="1332053"/>
                <a:ext cx="470564" cy="342462"/>
                <a:chOff x="2555011" y="1332053"/>
                <a:chExt cx="470564" cy="342462"/>
              </a:xfrm>
            </p:grpSpPr>
            <p:sp>
              <p:nvSpPr>
                <p:cNvPr id="14" name="Google Shape;320;p5">
                  <a:extLst>
                    <a:ext uri="{FF2B5EF4-FFF2-40B4-BE49-F238E27FC236}">
                      <a16:creationId xmlns:a16="http://schemas.microsoft.com/office/drawing/2014/main" id="{A514CA24-92DD-41CF-9258-7C21AA1964E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70988" y="1547372"/>
                  <a:ext cx="103209" cy="126108"/>
                </a:xfrm>
                <a:custGeom>
                  <a:avLst/>
                  <a:gdLst>
                    <a:gd name="T0" fmla="*/ 2147483646 w 2292"/>
                    <a:gd name="T1" fmla="*/ 0 h 2880"/>
                    <a:gd name="T2" fmla="*/ 2147483646 w 2292"/>
                    <a:gd name="T3" fmla="*/ 2147483646 h 2880"/>
                    <a:gd name="T4" fmla="*/ 2147483646 w 2292"/>
                    <a:gd name="T5" fmla="*/ 2147483646 h 2880"/>
                    <a:gd name="T6" fmla="*/ 2147483646 w 2292"/>
                    <a:gd name="T7" fmla="*/ 2147483646 h 2880"/>
                    <a:gd name="T8" fmla="*/ 2147483646 w 2292"/>
                    <a:gd name="T9" fmla="*/ 2147483646 h 2880"/>
                    <a:gd name="T10" fmla="*/ 2147483646 w 2292"/>
                    <a:gd name="T11" fmla="*/ 2147483646 h 2880"/>
                    <a:gd name="T12" fmla="*/ 2147483646 w 2292"/>
                    <a:gd name="T13" fmla="*/ 2147483646 h 2880"/>
                    <a:gd name="T14" fmla="*/ 2147483646 w 2292"/>
                    <a:gd name="T15" fmla="*/ 2147483646 h 2880"/>
                    <a:gd name="T16" fmla="*/ 2147483646 w 2292"/>
                    <a:gd name="T17" fmla="*/ 0 h 2880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2292" h="2880" extrusionOk="0">
                      <a:moveTo>
                        <a:pt x="75" y="0"/>
                      </a:moveTo>
                      <a:cubicBezTo>
                        <a:pt x="31" y="0"/>
                        <a:pt x="0" y="74"/>
                        <a:pt x="30" y="127"/>
                      </a:cubicBezTo>
                      <a:cubicBezTo>
                        <a:pt x="323" y="629"/>
                        <a:pt x="733" y="1045"/>
                        <a:pt x="1088" y="1504"/>
                      </a:cubicBezTo>
                      <a:cubicBezTo>
                        <a:pt x="1429" y="1946"/>
                        <a:pt x="1727" y="2419"/>
                        <a:pt x="2102" y="2836"/>
                      </a:cubicBezTo>
                      <a:cubicBezTo>
                        <a:pt x="2130" y="2867"/>
                        <a:pt x="2157" y="2879"/>
                        <a:pt x="2181" y="2879"/>
                      </a:cubicBezTo>
                      <a:cubicBezTo>
                        <a:pt x="2251" y="2879"/>
                        <a:pt x="2291" y="2771"/>
                        <a:pt x="2222" y="2694"/>
                      </a:cubicBezTo>
                      <a:cubicBezTo>
                        <a:pt x="1846" y="2277"/>
                        <a:pt x="1550" y="1803"/>
                        <a:pt x="1206" y="1361"/>
                      </a:cubicBezTo>
                      <a:cubicBezTo>
                        <a:pt x="855" y="910"/>
                        <a:pt x="473" y="484"/>
                        <a:pt x="123" y="30"/>
                      </a:cubicBezTo>
                      <a:cubicBezTo>
                        <a:pt x="107" y="9"/>
                        <a:pt x="90" y="0"/>
                        <a:pt x="75" y="0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91425" rIns="91425" bIns="91425" anchor="ctr"/>
                <a:lstStyle/>
                <a:p>
                  <a:endParaRPr lang="en-US"/>
                </a:p>
              </p:txBody>
            </p:sp>
            <p:grpSp>
              <p:nvGrpSpPr>
                <p:cNvPr id="15" name="Google Shape;321;p5">
                  <a:extLst>
                    <a:ext uri="{FF2B5EF4-FFF2-40B4-BE49-F238E27FC236}">
                      <a16:creationId xmlns:a16="http://schemas.microsoft.com/office/drawing/2014/main" id="{F7507D5E-FF89-4153-B1E9-A9FCA867AF7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555011" y="1332053"/>
                  <a:ext cx="470564" cy="342462"/>
                  <a:chOff x="2555011" y="1332053"/>
                  <a:chExt cx="470564" cy="342462"/>
                </a:xfrm>
              </p:grpSpPr>
              <p:sp>
                <p:nvSpPr>
                  <p:cNvPr id="16" name="Google Shape;322;p5">
                    <a:extLst>
                      <a:ext uri="{FF2B5EF4-FFF2-40B4-BE49-F238E27FC236}">
                        <a16:creationId xmlns:a16="http://schemas.microsoft.com/office/drawing/2014/main" id="{D5FEA35E-0ADF-4D13-A866-4D5138D93A2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765855" y="1336081"/>
                    <a:ext cx="250412" cy="218543"/>
                  </a:xfrm>
                  <a:custGeom>
                    <a:avLst/>
                    <a:gdLst>
                      <a:gd name="T0" fmla="*/ 2147483646 w 5561"/>
                      <a:gd name="T1" fmla="*/ 0 h 4991"/>
                      <a:gd name="T2" fmla="*/ 2147483646 w 5561"/>
                      <a:gd name="T3" fmla="*/ 2147483646 h 4991"/>
                      <a:gd name="T4" fmla="*/ 2147483646 w 5561"/>
                      <a:gd name="T5" fmla="*/ 2147483646 h 4991"/>
                      <a:gd name="T6" fmla="*/ 2147483646 w 5561"/>
                      <a:gd name="T7" fmla="*/ 2147483646 h 4991"/>
                      <a:gd name="T8" fmla="*/ 2147483646 w 5561"/>
                      <a:gd name="T9" fmla="*/ 2147483646 h 4991"/>
                      <a:gd name="T10" fmla="*/ 2147483646 w 5561"/>
                      <a:gd name="T11" fmla="*/ 2147483646 h 4991"/>
                      <a:gd name="T12" fmla="*/ 2147483646 w 5561"/>
                      <a:gd name="T13" fmla="*/ 2147483646 h 4991"/>
                      <a:gd name="T14" fmla="*/ 2147483646 w 5561"/>
                      <a:gd name="T15" fmla="*/ 2147483646 h 4991"/>
                      <a:gd name="T16" fmla="*/ 2147483646 w 5561"/>
                      <a:gd name="T17" fmla="*/ 0 h 4991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0" t="0" r="r" b="b"/>
                    <a:pathLst>
                      <a:path w="5561" h="4991" extrusionOk="0">
                        <a:moveTo>
                          <a:pt x="5523" y="0"/>
                        </a:moveTo>
                        <a:cubicBezTo>
                          <a:pt x="5520" y="0"/>
                          <a:pt x="5517" y="1"/>
                          <a:pt x="5514" y="2"/>
                        </a:cubicBezTo>
                        <a:cubicBezTo>
                          <a:pt x="4834" y="215"/>
                          <a:pt x="4062" y="1273"/>
                          <a:pt x="3545" y="1751"/>
                        </a:cubicBezTo>
                        <a:cubicBezTo>
                          <a:pt x="2432" y="2780"/>
                          <a:pt x="1299" y="3833"/>
                          <a:pt x="93" y="4748"/>
                        </a:cubicBezTo>
                        <a:cubicBezTo>
                          <a:pt x="1" y="4818"/>
                          <a:pt x="102" y="4991"/>
                          <a:pt x="199" y="4991"/>
                        </a:cubicBezTo>
                        <a:cubicBezTo>
                          <a:pt x="216" y="4991"/>
                          <a:pt x="233" y="4986"/>
                          <a:pt x="249" y="4973"/>
                        </a:cubicBezTo>
                        <a:cubicBezTo>
                          <a:pt x="1455" y="4047"/>
                          <a:pt x="2585" y="2978"/>
                          <a:pt x="3694" y="1936"/>
                        </a:cubicBezTo>
                        <a:cubicBezTo>
                          <a:pt x="4245" y="1420"/>
                          <a:pt x="5230" y="772"/>
                          <a:pt x="5549" y="81"/>
                        </a:cubicBezTo>
                        <a:cubicBezTo>
                          <a:pt x="5561" y="59"/>
                          <a:pt x="5555" y="0"/>
                          <a:pt x="5523" y="0"/>
                        </a:cubicBezTo>
                        <a:close/>
                      </a:path>
                    </a:pathLst>
                  </a:custGeom>
                  <a:solidFill>
                    <a:schemeClr val="tx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lIns="91425" tIns="91425" rIns="91425" bIns="91425" anchor="ctr"/>
                  <a:lstStyle/>
                  <a:p>
                    <a:endParaRPr lang="en-US"/>
                  </a:p>
                </p:txBody>
              </p:sp>
              <p:sp>
                <p:nvSpPr>
                  <p:cNvPr id="17" name="Google Shape;323;p5">
                    <a:extLst>
                      <a:ext uri="{FF2B5EF4-FFF2-40B4-BE49-F238E27FC236}">
                        <a16:creationId xmlns:a16="http://schemas.microsoft.com/office/drawing/2014/main" id="{C809C296-B4B3-4C5B-8119-33BA00AFD95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858307" y="1334461"/>
                    <a:ext cx="163144" cy="340054"/>
                  </a:xfrm>
                  <a:custGeom>
                    <a:avLst/>
                    <a:gdLst>
                      <a:gd name="T0" fmla="*/ 2147483646 w 3623"/>
                      <a:gd name="T1" fmla="*/ 2147483646 h 7766"/>
                      <a:gd name="T2" fmla="*/ 2147483646 w 3623"/>
                      <a:gd name="T3" fmla="*/ 2147483646 h 7766"/>
                      <a:gd name="T4" fmla="*/ 2147483646 w 3623"/>
                      <a:gd name="T5" fmla="*/ 2147483646 h 7766"/>
                      <a:gd name="T6" fmla="*/ 2147483646 w 3623"/>
                      <a:gd name="T7" fmla="*/ 2147483646 h 7766"/>
                      <a:gd name="T8" fmla="*/ 2147483646 w 3623"/>
                      <a:gd name="T9" fmla="*/ 2147483646 h 7766"/>
                      <a:gd name="T10" fmla="*/ 2147483646 w 3623"/>
                      <a:gd name="T11" fmla="*/ 2147483646 h 7766"/>
                      <a:gd name="T12" fmla="*/ 2147483646 w 3623"/>
                      <a:gd name="T13" fmla="*/ 2147483646 h 7766"/>
                      <a:gd name="T14" fmla="*/ 2147483646 w 3623"/>
                      <a:gd name="T15" fmla="*/ 2147483646 h 7766"/>
                      <a:gd name="T16" fmla="*/ 2147483646 w 3623"/>
                      <a:gd name="T17" fmla="*/ 2147483646 h 776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0" t="0" r="r" b="b"/>
                    <a:pathLst>
                      <a:path w="3623" h="7766" extrusionOk="0">
                        <a:moveTo>
                          <a:pt x="3549" y="1"/>
                        </a:moveTo>
                        <a:cubicBezTo>
                          <a:pt x="3538" y="1"/>
                          <a:pt x="3526" y="8"/>
                          <a:pt x="3515" y="25"/>
                        </a:cubicBezTo>
                        <a:cubicBezTo>
                          <a:pt x="2735" y="1142"/>
                          <a:pt x="2298" y="2616"/>
                          <a:pt x="1729" y="3862"/>
                        </a:cubicBezTo>
                        <a:cubicBezTo>
                          <a:pt x="1169" y="5087"/>
                          <a:pt x="603" y="6311"/>
                          <a:pt x="43" y="7535"/>
                        </a:cubicBezTo>
                        <a:cubicBezTo>
                          <a:pt x="1" y="7627"/>
                          <a:pt x="105" y="7765"/>
                          <a:pt x="193" y="7765"/>
                        </a:cubicBezTo>
                        <a:cubicBezTo>
                          <a:pt x="221" y="7765"/>
                          <a:pt x="247" y="7752"/>
                          <a:pt x="267" y="7719"/>
                        </a:cubicBezTo>
                        <a:cubicBezTo>
                          <a:pt x="909" y="6629"/>
                          <a:pt x="1369" y="5409"/>
                          <a:pt x="1893" y="4259"/>
                        </a:cubicBezTo>
                        <a:cubicBezTo>
                          <a:pt x="2507" y="2912"/>
                          <a:pt x="3206" y="1570"/>
                          <a:pt x="3612" y="141"/>
                        </a:cubicBezTo>
                        <a:cubicBezTo>
                          <a:pt x="3622" y="104"/>
                          <a:pt x="3590" y="1"/>
                          <a:pt x="3549" y="1"/>
                        </a:cubicBezTo>
                        <a:close/>
                      </a:path>
                    </a:pathLst>
                  </a:custGeom>
                  <a:solidFill>
                    <a:schemeClr val="tx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lIns="91425" tIns="91425" rIns="91425" bIns="91425" anchor="ctr"/>
                  <a:lstStyle/>
                  <a:p>
                    <a:endParaRPr lang="en-US"/>
                  </a:p>
                </p:txBody>
              </p:sp>
              <p:sp>
                <p:nvSpPr>
                  <p:cNvPr id="18" name="Google Shape;324;p5">
                    <a:extLst>
                      <a:ext uri="{FF2B5EF4-FFF2-40B4-BE49-F238E27FC236}">
                        <a16:creationId xmlns:a16="http://schemas.microsoft.com/office/drawing/2014/main" id="{AD711E1C-6188-459D-917A-E03BB2DCE6F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555011" y="1332053"/>
                    <a:ext cx="470564" cy="154044"/>
                  </a:xfrm>
                  <a:custGeom>
                    <a:avLst/>
                    <a:gdLst>
                      <a:gd name="T0" fmla="*/ 2147483646 w 10450"/>
                      <a:gd name="T1" fmla="*/ 2147483646 h 3518"/>
                      <a:gd name="T2" fmla="*/ 2147483646 w 10450"/>
                      <a:gd name="T3" fmla="*/ 2147483646 h 3518"/>
                      <a:gd name="T4" fmla="*/ 2147483646 w 10450"/>
                      <a:gd name="T5" fmla="*/ 2147483646 h 3518"/>
                      <a:gd name="T6" fmla="*/ 2147483646 w 10450"/>
                      <a:gd name="T7" fmla="*/ 2147483646 h 3518"/>
                      <a:gd name="T8" fmla="*/ 2147483646 w 10450"/>
                      <a:gd name="T9" fmla="*/ 2147483646 h 3518"/>
                      <a:gd name="T10" fmla="*/ 2147483646 w 10450"/>
                      <a:gd name="T11" fmla="*/ 2147483646 h 3518"/>
                      <a:gd name="T12" fmla="*/ 2147483646 w 10450"/>
                      <a:gd name="T13" fmla="*/ 2147483646 h 3518"/>
                      <a:gd name="T14" fmla="*/ 2147483646 w 10450"/>
                      <a:gd name="T15" fmla="*/ 2147483646 h 3518"/>
                      <a:gd name="T16" fmla="*/ 2147483646 w 10450"/>
                      <a:gd name="T17" fmla="*/ 2147483646 h 3518"/>
                      <a:gd name="T18" fmla="*/ 2147483646 w 10450"/>
                      <a:gd name="T19" fmla="*/ 2147483646 h 3518"/>
                      <a:gd name="T20" fmla="*/ 2147483646 w 10450"/>
                      <a:gd name="T21" fmla="*/ 2147483646 h 3518"/>
                      <a:gd name="T22" fmla="*/ 2147483646 w 10450"/>
                      <a:gd name="T23" fmla="*/ 2147483646 h 3518"/>
                      <a:gd name="T24" fmla="*/ 2147483646 w 10450"/>
                      <a:gd name="T25" fmla="*/ 2147483646 h 3518"/>
                      <a:gd name="T26" fmla="*/ 2147483646 w 10450"/>
                      <a:gd name="T27" fmla="*/ 2147483646 h 3518"/>
                      <a:gd name="T28" fmla="*/ 2147483646 w 10450"/>
                      <a:gd name="T29" fmla="*/ 2147483646 h 3518"/>
                      <a:gd name="T30" fmla="*/ 2147483646 w 10450"/>
                      <a:gd name="T31" fmla="*/ 2147483646 h 3518"/>
                      <a:gd name="T32" fmla="*/ 2147483646 w 10450"/>
                      <a:gd name="T33" fmla="*/ 2147483646 h 3518"/>
                      <a:gd name="T34" fmla="*/ 2147483646 w 10450"/>
                      <a:gd name="T35" fmla="*/ 2147483646 h 3518"/>
                      <a:gd name="T36" fmla="*/ 2147483646 w 10450"/>
                      <a:gd name="T37" fmla="*/ 2147483646 h 3518"/>
                      <a:gd name="T38" fmla="*/ 2147483646 w 10450"/>
                      <a:gd name="T39" fmla="*/ 2147483646 h 3518"/>
                      <a:gd name="T40" fmla="*/ 2147483646 w 10450"/>
                      <a:gd name="T41" fmla="*/ 2147483646 h 3518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</a:gdLst>
                    <a:ahLst/>
                    <a:cxnLst>
                      <a:cxn ang="T42">
                        <a:pos x="T0" y="T1"/>
                      </a:cxn>
                      <a:cxn ang="T43">
                        <a:pos x="T2" y="T3"/>
                      </a:cxn>
                      <a:cxn ang="T44">
                        <a:pos x="T4" y="T5"/>
                      </a:cxn>
                      <a:cxn ang="T45">
                        <a:pos x="T6" y="T7"/>
                      </a:cxn>
                      <a:cxn ang="T46">
                        <a:pos x="T8" y="T9"/>
                      </a:cxn>
                      <a:cxn ang="T47">
                        <a:pos x="T10" y="T11"/>
                      </a:cxn>
                      <a:cxn ang="T48">
                        <a:pos x="T12" y="T13"/>
                      </a:cxn>
                      <a:cxn ang="T49">
                        <a:pos x="T14" y="T15"/>
                      </a:cxn>
                      <a:cxn ang="T50">
                        <a:pos x="T16" y="T17"/>
                      </a:cxn>
                      <a:cxn ang="T51">
                        <a:pos x="T18" y="T19"/>
                      </a:cxn>
                      <a:cxn ang="T52">
                        <a:pos x="T20" y="T21"/>
                      </a:cxn>
                      <a:cxn ang="T53">
                        <a:pos x="T22" y="T23"/>
                      </a:cxn>
                      <a:cxn ang="T54">
                        <a:pos x="T24" y="T25"/>
                      </a:cxn>
                      <a:cxn ang="T55">
                        <a:pos x="T26" y="T27"/>
                      </a:cxn>
                      <a:cxn ang="T56">
                        <a:pos x="T28" y="T29"/>
                      </a:cxn>
                      <a:cxn ang="T57">
                        <a:pos x="T30" y="T31"/>
                      </a:cxn>
                      <a:cxn ang="T58">
                        <a:pos x="T32" y="T33"/>
                      </a:cxn>
                      <a:cxn ang="T59">
                        <a:pos x="T34" y="T35"/>
                      </a:cxn>
                      <a:cxn ang="T60">
                        <a:pos x="T36" y="T37"/>
                      </a:cxn>
                      <a:cxn ang="T61">
                        <a:pos x="T38" y="T39"/>
                      </a:cxn>
                      <a:cxn ang="T62">
                        <a:pos x="T40" y="T41"/>
                      </a:cxn>
                    </a:cxnLst>
                    <a:rect l="0" t="0" r="r" b="b"/>
                    <a:pathLst>
                      <a:path w="10450" h="3518" extrusionOk="0">
                        <a:moveTo>
                          <a:pt x="9111" y="468"/>
                        </a:moveTo>
                        <a:lnTo>
                          <a:pt x="9111" y="468"/>
                        </a:lnTo>
                        <a:cubicBezTo>
                          <a:pt x="7421" y="1260"/>
                          <a:pt x="5759" y="2117"/>
                          <a:pt x="4083" y="2937"/>
                        </a:cubicBezTo>
                        <a:cubicBezTo>
                          <a:pt x="3940" y="3008"/>
                          <a:pt x="3386" y="3311"/>
                          <a:pt x="3388" y="3311"/>
                        </a:cubicBezTo>
                        <a:cubicBezTo>
                          <a:pt x="3367" y="3311"/>
                          <a:pt x="2790" y="2946"/>
                          <a:pt x="2617" y="2845"/>
                        </a:cubicBezTo>
                        <a:cubicBezTo>
                          <a:pt x="1945" y="2455"/>
                          <a:pt x="1273" y="2064"/>
                          <a:pt x="602" y="1673"/>
                        </a:cubicBezTo>
                        <a:cubicBezTo>
                          <a:pt x="2247" y="1508"/>
                          <a:pt x="3892" y="1213"/>
                          <a:pt x="5527" y="983"/>
                        </a:cubicBezTo>
                        <a:cubicBezTo>
                          <a:pt x="6572" y="835"/>
                          <a:pt x="7617" y="690"/>
                          <a:pt x="8660" y="530"/>
                        </a:cubicBezTo>
                        <a:cubicBezTo>
                          <a:pt x="8807" y="507"/>
                          <a:pt x="8958" y="488"/>
                          <a:pt x="9111" y="468"/>
                        </a:cubicBezTo>
                        <a:close/>
                        <a:moveTo>
                          <a:pt x="10155" y="1"/>
                        </a:moveTo>
                        <a:cubicBezTo>
                          <a:pt x="10137" y="1"/>
                          <a:pt x="10120" y="4"/>
                          <a:pt x="10103" y="12"/>
                        </a:cubicBezTo>
                        <a:cubicBezTo>
                          <a:pt x="10011" y="53"/>
                          <a:pt x="9919" y="95"/>
                          <a:pt x="9828" y="136"/>
                        </a:cubicBezTo>
                        <a:cubicBezTo>
                          <a:pt x="6634" y="664"/>
                          <a:pt x="3353" y="1152"/>
                          <a:pt x="135" y="1429"/>
                        </a:cubicBezTo>
                        <a:cubicBezTo>
                          <a:pt x="0" y="1442"/>
                          <a:pt x="45" y="1627"/>
                          <a:pt x="129" y="1676"/>
                        </a:cubicBezTo>
                        <a:cubicBezTo>
                          <a:pt x="949" y="2157"/>
                          <a:pt x="1769" y="2638"/>
                          <a:pt x="2589" y="3118"/>
                        </a:cubicBezTo>
                        <a:cubicBezTo>
                          <a:pt x="3000" y="3359"/>
                          <a:pt x="3179" y="3518"/>
                          <a:pt x="3425" y="3518"/>
                        </a:cubicBezTo>
                        <a:cubicBezTo>
                          <a:pt x="3563" y="3518"/>
                          <a:pt x="3721" y="3468"/>
                          <a:pt x="3952" y="3356"/>
                        </a:cubicBezTo>
                        <a:cubicBezTo>
                          <a:pt x="6070" y="2335"/>
                          <a:pt x="8157" y="1241"/>
                          <a:pt x="10304" y="280"/>
                        </a:cubicBezTo>
                        <a:cubicBezTo>
                          <a:pt x="10449" y="214"/>
                          <a:pt x="10297" y="1"/>
                          <a:pt x="10155" y="1"/>
                        </a:cubicBezTo>
                        <a:close/>
                      </a:path>
                    </a:pathLst>
                  </a:custGeom>
                  <a:solidFill>
                    <a:schemeClr val="tx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lIns="91425" tIns="91425" rIns="91425" bIns="91425" anchor="ctr"/>
                  <a:lstStyle/>
                  <a:p>
                    <a:endParaRPr lang="en-US"/>
                  </a:p>
                </p:txBody>
              </p:sp>
              <p:sp>
                <p:nvSpPr>
                  <p:cNvPr id="19" name="Google Shape;325;p5">
                    <a:extLst>
                      <a:ext uri="{FF2B5EF4-FFF2-40B4-BE49-F238E27FC236}">
                        <a16:creationId xmlns:a16="http://schemas.microsoft.com/office/drawing/2014/main" id="{D285DA6C-B694-4BC0-8687-9228EFD465A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699927" y="1480240"/>
                    <a:ext cx="81820" cy="147870"/>
                  </a:xfrm>
                  <a:custGeom>
                    <a:avLst/>
                    <a:gdLst>
                      <a:gd name="T0" fmla="*/ 2147483646 w 1817"/>
                      <a:gd name="T1" fmla="*/ 2147483646 h 3377"/>
                      <a:gd name="T2" fmla="*/ 2147483646 w 1817"/>
                      <a:gd name="T3" fmla="*/ 2147483646 h 3377"/>
                      <a:gd name="T4" fmla="*/ 2147483646 w 1817"/>
                      <a:gd name="T5" fmla="*/ 2147483646 h 3377"/>
                      <a:gd name="T6" fmla="*/ 2147483646 w 1817"/>
                      <a:gd name="T7" fmla="*/ 2147483646 h 3377"/>
                      <a:gd name="T8" fmla="*/ 2147483646 w 1817"/>
                      <a:gd name="T9" fmla="*/ 2147483646 h 3377"/>
                      <a:gd name="T10" fmla="*/ 2147483646 w 1817"/>
                      <a:gd name="T11" fmla="*/ 2147483646 h 3377"/>
                      <a:gd name="T12" fmla="*/ 2147483646 w 1817"/>
                      <a:gd name="T13" fmla="*/ 2147483646 h 3377"/>
                      <a:gd name="T14" fmla="*/ 2147483646 w 1817"/>
                      <a:gd name="T15" fmla="*/ 2147483646 h 3377"/>
                      <a:gd name="T16" fmla="*/ 2147483646 w 1817"/>
                      <a:gd name="T17" fmla="*/ 2147483646 h 3377"/>
                      <a:gd name="T18" fmla="*/ 2147483646 w 1817"/>
                      <a:gd name="T19" fmla="*/ 2147483646 h 3377"/>
                      <a:gd name="T20" fmla="*/ 2147483646 w 1817"/>
                      <a:gd name="T21" fmla="*/ 2147483646 h 3377"/>
                      <a:gd name="T22" fmla="*/ 2147483646 w 1817"/>
                      <a:gd name="T23" fmla="*/ 2147483646 h 3377"/>
                      <a:gd name="T24" fmla="*/ 2147483646 w 1817"/>
                      <a:gd name="T25" fmla="*/ 2147483646 h 3377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</a:gdLst>
                    <a:ahLst/>
                    <a:cxnLst>
                      <a:cxn ang="T26">
                        <a:pos x="T0" y="T1"/>
                      </a:cxn>
                      <a:cxn ang="T27">
                        <a:pos x="T2" y="T3"/>
                      </a:cxn>
                      <a:cxn ang="T28">
                        <a:pos x="T4" y="T5"/>
                      </a:cxn>
                      <a:cxn ang="T29">
                        <a:pos x="T6" y="T7"/>
                      </a:cxn>
                      <a:cxn ang="T30">
                        <a:pos x="T8" y="T9"/>
                      </a:cxn>
                      <a:cxn ang="T31">
                        <a:pos x="T10" y="T11"/>
                      </a:cxn>
                      <a:cxn ang="T32">
                        <a:pos x="T12" y="T13"/>
                      </a:cxn>
                      <a:cxn ang="T33">
                        <a:pos x="T14" y="T15"/>
                      </a:cxn>
                      <a:cxn ang="T34">
                        <a:pos x="T16" y="T17"/>
                      </a:cxn>
                      <a:cxn ang="T35">
                        <a:pos x="T18" y="T19"/>
                      </a:cxn>
                      <a:cxn ang="T36">
                        <a:pos x="T20" y="T21"/>
                      </a:cxn>
                      <a:cxn ang="T37">
                        <a:pos x="T22" y="T23"/>
                      </a:cxn>
                      <a:cxn ang="T38">
                        <a:pos x="T24" y="T25"/>
                      </a:cxn>
                    </a:cxnLst>
                    <a:rect l="0" t="0" r="r" b="b"/>
                    <a:pathLst>
                      <a:path w="1817" h="3377" extrusionOk="0">
                        <a:moveTo>
                          <a:pt x="173" y="1"/>
                        </a:moveTo>
                        <a:cubicBezTo>
                          <a:pt x="161" y="1"/>
                          <a:pt x="149" y="9"/>
                          <a:pt x="143" y="31"/>
                        </a:cubicBezTo>
                        <a:cubicBezTo>
                          <a:pt x="0" y="550"/>
                          <a:pt x="85" y="1162"/>
                          <a:pt x="96" y="1693"/>
                        </a:cubicBezTo>
                        <a:cubicBezTo>
                          <a:pt x="105" y="2197"/>
                          <a:pt x="115" y="2701"/>
                          <a:pt x="124" y="3206"/>
                        </a:cubicBezTo>
                        <a:cubicBezTo>
                          <a:pt x="125" y="3269"/>
                          <a:pt x="215" y="3377"/>
                          <a:pt x="293" y="3377"/>
                        </a:cubicBezTo>
                        <a:cubicBezTo>
                          <a:pt x="314" y="3377"/>
                          <a:pt x="334" y="3369"/>
                          <a:pt x="352" y="3349"/>
                        </a:cubicBezTo>
                        <a:cubicBezTo>
                          <a:pt x="837" y="2800"/>
                          <a:pt x="1314" y="2249"/>
                          <a:pt x="1751" y="1660"/>
                        </a:cubicBezTo>
                        <a:cubicBezTo>
                          <a:pt x="1816" y="1572"/>
                          <a:pt x="1702" y="1437"/>
                          <a:pt x="1600" y="1437"/>
                        </a:cubicBezTo>
                        <a:cubicBezTo>
                          <a:pt x="1570" y="1437"/>
                          <a:pt x="1541" y="1449"/>
                          <a:pt x="1518" y="1478"/>
                        </a:cubicBezTo>
                        <a:cubicBezTo>
                          <a:pt x="1144" y="1946"/>
                          <a:pt x="768" y="2408"/>
                          <a:pt x="380" y="2862"/>
                        </a:cubicBezTo>
                        <a:cubicBezTo>
                          <a:pt x="385" y="1932"/>
                          <a:pt x="455" y="915"/>
                          <a:pt x="219" y="44"/>
                        </a:cubicBezTo>
                        <a:cubicBezTo>
                          <a:pt x="212" y="20"/>
                          <a:pt x="192" y="1"/>
                          <a:pt x="173" y="1"/>
                        </a:cubicBezTo>
                        <a:close/>
                      </a:path>
                    </a:pathLst>
                  </a:custGeom>
                  <a:solidFill>
                    <a:schemeClr val="tx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lIns="91425" tIns="91425" rIns="91425" bIns="91425" anchor="ctr"/>
                  <a:lstStyle/>
                  <a:p>
                    <a:endParaRPr lang="en-US"/>
                  </a:p>
                </p:txBody>
              </p:sp>
              <p:sp>
                <p:nvSpPr>
                  <p:cNvPr id="20" name="Google Shape;326;p5">
                    <a:extLst>
                      <a:ext uri="{FF2B5EF4-FFF2-40B4-BE49-F238E27FC236}">
                        <a16:creationId xmlns:a16="http://schemas.microsoft.com/office/drawing/2014/main" id="{E3B78B78-1BDD-40F2-BFDE-FD032A904D9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707988" y="1577894"/>
                    <a:ext cx="91861" cy="50487"/>
                  </a:xfrm>
                  <a:custGeom>
                    <a:avLst/>
                    <a:gdLst>
                      <a:gd name="T0" fmla="*/ 2147483646 w 2040"/>
                      <a:gd name="T1" fmla="*/ 2147483646 h 1153"/>
                      <a:gd name="T2" fmla="*/ 2147483646 w 2040"/>
                      <a:gd name="T3" fmla="*/ 2147483646 h 1153"/>
                      <a:gd name="T4" fmla="*/ 2147483646 w 2040"/>
                      <a:gd name="T5" fmla="*/ 2147483646 h 1153"/>
                      <a:gd name="T6" fmla="*/ 2147483646 w 2040"/>
                      <a:gd name="T7" fmla="*/ 2147483646 h 1153"/>
                      <a:gd name="T8" fmla="*/ 2147483646 w 2040"/>
                      <a:gd name="T9" fmla="*/ 2147483646 h 1153"/>
                      <a:gd name="T10" fmla="*/ 2147483646 w 2040"/>
                      <a:gd name="T11" fmla="*/ 2147483646 h 1153"/>
                      <a:gd name="T12" fmla="*/ 2147483646 w 2040"/>
                      <a:gd name="T13" fmla="*/ 2147483646 h 1153"/>
                      <a:gd name="T14" fmla="*/ 2147483646 w 2040"/>
                      <a:gd name="T15" fmla="*/ 2147483646 h 1153"/>
                      <a:gd name="T16" fmla="*/ 2147483646 w 2040"/>
                      <a:gd name="T17" fmla="*/ 2147483646 h 115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0" t="0" r="r" b="b"/>
                    <a:pathLst>
                      <a:path w="2040" h="1153" extrusionOk="0">
                        <a:moveTo>
                          <a:pt x="1999" y="1"/>
                        </a:moveTo>
                        <a:cubicBezTo>
                          <a:pt x="1996" y="1"/>
                          <a:pt x="1993" y="1"/>
                          <a:pt x="1990" y="2"/>
                        </a:cubicBezTo>
                        <a:cubicBezTo>
                          <a:pt x="1776" y="48"/>
                          <a:pt x="1565" y="188"/>
                          <a:pt x="1371" y="284"/>
                        </a:cubicBezTo>
                        <a:cubicBezTo>
                          <a:pt x="936" y="498"/>
                          <a:pt x="507" y="721"/>
                          <a:pt x="80" y="948"/>
                        </a:cubicBezTo>
                        <a:cubicBezTo>
                          <a:pt x="1" y="991"/>
                          <a:pt x="57" y="1152"/>
                          <a:pt x="129" y="1152"/>
                        </a:cubicBezTo>
                        <a:cubicBezTo>
                          <a:pt x="137" y="1152"/>
                          <a:pt x="146" y="1150"/>
                          <a:pt x="155" y="1146"/>
                        </a:cubicBezTo>
                        <a:cubicBezTo>
                          <a:pt x="599" y="895"/>
                          <a:pt x="1053" y="664"/>
                          <a:pt x="1497" y="415"/>
                        </a:cubicBezTo>
                        <a:cubicBezTo>
                          <a:pt x="1665" y="322"/>
                          <a:pt x="1874" y="234"/>
                          <a:pt x="2012" y="97"/>
                        </a:cubicBezTo>
                        <a:cubicBezTo>
                          <a:pt x="2033" y="75"/>
                          <a:pt x="2040" y="1"/>
                          <a:pt x="1999" y="1"/>
                        </a:cubicBezTo>
                        <a:close/>
                      </a:path>
                    </a:pathLst>
                  </a:custGeom>
                  <a:solidFill>
                    <a:schemeClr val="tx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lIns="91425" tIns="91425" rIns="91425" bIns="91425" anchor="ctr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12" name="Google Shape;327;p5">
                <a:extLst>
                  <a:ext uri="{FF2B5EF4-FFF2-40B4-BE49-F238E27FC236}">
                    <a16:creationId xmlns:a16="http://schemas.microsoft.com/office/drawing/2014/main" id="{F00CFEAB-62CA-4474-9187-7C1566EB78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49147" y="1675022"/>
                <a:ext cx="248385" cy="157372"/>
              </a:xfrm>
              <a:custGeom>
                <a:avLst/>
                <a:gdLst>
                  <a:gd name="T0" fmla="*/ 2147483646 w 5516"/>
                  <a:gd name="T1" fmla="*/ 2147483646 h 3594"/>
                  <a:gd name="T2" fmla="*/ 2147483646 w 5516"/>
                  <a:gd name="T3" fmla="*/ 2147483646 h 3594"/>
                  <a:gd name="T4" fmla="*/ 2147483646 w 5516"/>
                  <a:gd name="T5" fmla="*/ 2147483646 h 3594"/>
                  <a:gd name="T6" fmla="*/ 2147483646 w 5516"/>
                  <a:gd name="T7" fmla="*/ 2147483646 h 3594"/>
                  <a:gd name="T8" fmla="*/ 2147483646 w 5516"/>
                  <a:gd name="T9" fmla="*/ 2147483646 h 3594"/>
                  <a:gd name="T10" fmla="*/ 2147483646 w 5516"/>
                  <a:gd name="T11" fmla="*/ 2147483646 h 3594"/>
                  <a:gd name="T12" fmla="*/ 2147483646 w 5516"/>
                  <a:gd name="T13" fmla="*/ 2147483646 h 3594"/>
                  <a:gd name="T14" fmla="*/ 2147483646 w 5516"/>
                  <a:gd name="T15" fmla="*/ 2147483646 h 3594"/>
                  <a:gd name="T16" fmla="*/ 2147483646 w 5516"/>
                  <a:gd name="T17" fmla="*/ 2147483646 h 3594"/>
                  <a:gd name="T18" fmla="*/ 2147483646 w 5516"/>
                  <a:gd name="T19" fmla="*/ 2147483646 h 3594"/>
                  <a:gd name="T20" fmla="*/ 2147483646 w 5516"/>
                  <a:gd name="T21" fmla="*/ 2147483646 h 3594"/>
                  <a:gd name="T22" fmla="*/ 2147483646 w 5516"/>
                  <a:gd name="T23" fmla="*/ 2147483646 h 3594"/>
                  <a:gd name="T24" fmla="*/ 2147483646 w 5516"/>
                  <a:gd name="T25" fmla="*/ 2147483646 h 3594"/>
                  <a:gd name="T26" fmla="*/ 2147483646 w 5516"/>
                  <a:gd name="T27" fmla="*/ 2147483646 h 3594"/>
                  <a:gd name="T28" fmla="*/ 2147483646 w 5516"/>
                  <a:gd name="T29" fmla="*/ 2147483646 h 3594"/>
                  <a:gd name="T30" fmla="*/ 2147483646 w 5516"/>
                  <a:gd name="T31" fmla="*/ 2147483646 h 3594"/>
                  <a:gd name="T32" fmla="*/ 2147483646 w 5516"/>
                  <a:gd name="T33" fmla="*/ 2147483646 h 3594"/>
                  <a:gd name="T34" fmla="*/ 2147483646 w 5516"/>
                  <a:gd name="T35" fmla="*/ 2147483646 h 3594"/>
                  <a:gd name="T36" fmla="*/ 2147483646 w 5516"/>
                  <a:gd name="T37" fmla="*/ 2147483646 h 359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5516" h="3594" extrusionOk="0">
                    <a:moveTo>
                      <a:pt x="845" y="1"/>
                    </a:moveTo>
                    <a:cubicBezTo>
                      <a:pt x="839" y="1"/>
                      <a:pt x="832" y="4"/>
                      <a:pt x="824" y="13"/>
                    </a:cubicBezTo>
                    <a:cubicBezTo>
                      <a:pt x="1" y="956"/>
                      <a:pt x="643" y="2582"/>
                      <a:pt x="1600" y="3159"/>
                    </a:cubicBezTo>
                    <a:cubicBezTo>
                      <a:pt x="2042" y="3425"/>
                      <a:pt x="2647" y="3593"/>
                      <a:pt x="3238" y="3593"/>
                    </a:cubicBezTo>
                    <a:cubicBezTo>
                      <a:pt x="3970" y="3593"/>
                      <a:pt x="4680" y="3335"/>
                      <a:pt x="5036" y="2684"/>
                    </a:cubicBezTo>
                    <a:cubicBezTo>
                      <a:pt x="5515" y="1808"/>
                      <a:pt x="4860" y="662"/>
                      <a:pt x="3905" y="662"/>
                    </a:cubicBezTo>
                    <a:cubicBezTo>
                      <a:pt x="3799" y="662"/>
                      <a:pt x="3689" y="676"/>
                      <a:pt x="3576" y="707"/>
                    </a:cubicBezTo>
                    <a:cubicBezTo>
                      <a:pt x="2331" y="1043"/>
                      <a:pt x="2730" y="2643"/>
                      <a:pt x="3503" y="2643"/>
                    </a:cubicBezTo>
                    <a:cubicBezTo>
                      <a:pt x="3621" y="2643"/>
                      <a:pt x="3747" y="2606"/>
                      <a:pt x="3878" y="2521"/>
                    </a:cubicBezTo>
                    <a:cubicBezTo>
                      <a:pt x="3934" y="2484"/>
                      <a:pt x="3901" y="2359"/>
                      <a:pt x="3832" y="2359"/>
                    </a:cubicBezTo>
                    <a:cubicBezTo>
                      <a:pt x="3830" y="2359"/>
                      <a:pt x="3828" y="2359"/>
                      <a:pt x="3827" y="2359"/>
                    </a:cubicBezTo>
                    <a:cubicBezTo>
                      <a:pt x="2994" y="1721"/>
                      <a:pt x="2967" y="1269"/>
                      <a:pt x="3746" y="1006"/>
                    </a:cubicBezTo>
                    <a:cubicBezTo>
                      <a:pt x="4493" y="1009"/>
                      <a:pt x="4867" y="1330"/>
                      <a:pt x="4871" y="1971"/>
                    </a:cubicBezTo>
                    <a:cubicBezTo>
                      <a:pt x="4871" y="2324"/>
                      <a:pt x="4689" y="2646"/>
                      <a:pt x="4419" y="2867"/>
                    </a:cubicBezTo>
                    <a:cubicBezTo>
                      <a:pt x="4057" y="3164"/>
                      <a:pt x="3599" y="3279"/>
                      <a:pt x="3141" y="3279"/>
                    </a:cubicBezTo>
                    <a:cubicBezTo>
                      <a:pt x="2996" y="3279"/>
                      <a:pt x="2850" y="3267"/>
                      <a:pt x="2708" y="3246"/>
                    </a:cubicBezTo>
                    <a:cubicBezTo>
                      <a:pt x="1165" y="3017"/>
                      <a:pt x="293" y="1551"/>
                      <a:pt x="882" y="96"/>
                    </a:cubicBezTo>
                    <a:cubicBezTo>
                      <a:pt x="892" y="72"/>
                      <a:pt x="874" y="1"/>
                      <a:pt x="845" y="1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13" name="Google Shape;328;p5">
                <a:extLst>
                  <a:ext uri="{FF2B5EF4-FFF2-40B4-BE49-F238E27FC236}">
                    <a16:creationId xmlns:a16="http://schemas.microsoft.com/office/drawing/2014/main" id="{E5805BCF-33EC-4E60-B4DE-46355D94F3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96099" y="1718462"/>
                <a:ext cx="174311" cy="194504"/>
              </a:xfrm>
              <a:custGeom>
                <a:avLst/>
                <a:gdLst>
                  <a:gd name="T0" fmla="*/ 2147483646 w 3871"/>
                  <a:gd name="T1" fmla="*/ 0 h 4442"/>
                  <a:gd name="T2" fmla="*/ 2147483646 w 3871"/>
                  <a:gd name="T3" fmla="*/ 2147483646 h 4442"/>
                  <a:gd name="T4" fmla="*/ 2147483646 w 3871"/>
                  <a:gd name="T5" fmla="*/ 2147483646 h 4442"/>
                  <a:gd name="T6" fmla="*/ 2147483646 w 3871"/>
                  <a:gd name="T7" fmla="*/ 2147483646 h 4442"/>
                  <a:gd name="T8" fmla="*/ 2147483646 w 3871"/>
                  <a:gd name="T9" fmla="*/ 2147483646 h 4442"/>
                  <a:gd name="T10" fmla="*/ 2147483646 w 3871"/>
                  <a:gd name="T11" fmla="*/ 2147483646 h 4442"/>
                  <a:gd name="T12" fmla="*/ 2147483646 w 3871"/>
                  <a:gd name="T13" fmla="*/ 2147483646 h 4442"/>
                  <a:gd name="T14" fmla="*/ 2147483646 w 3871"/>
                  <a:gd name="T15" fmla="*/ 2147483646 h 4442"/>
                  <a:gd name="T16" fmla="*/ 2147483646 w 3871"/>
                  <a:gd name="T17" fmla="*/ 2147483646 h 4442"/>
                  <a:gd name="T18" fmla="*/ 2147483646 w 3871"/>
                  <a:gd name="T19" fmla="*/ 2147483646 h 4442"/>
                  <a:gd name="T20" fmla="*/ 2147483646 w 3871"/>
                  <a:gd name="T21" fmla="*/ 0 h 444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871" h="4442" extrusionOk="0">
                    <a:moveTo>
                      <a:pt x="958" y="0"/>
                    </a:moveTo>
                    <a:cubicBezTo>
                      <a:pt x="953" y="0"/>
                      <a:pt x="947" y="1"/>
                      <a:pt x="941" y="4"/>
                    </a:cubicBezTo>
                    <a:cubicBezTo>
                      <a:pt x="0" y="409"/>
                      <a:pt x="299" y="2448"/>
                      <a:pt x="707" y="3131"/>
                    </a:cubicBezTo>
                    <a:cubicBezTo>
                      <a:pt x="1156" y="3886"/>
                      <a:pt x="2056" y="4441"/>
                      <a:pt x="2947" y="4441"/>
                    </a:cubicBezTo>
                    <a:cubicBezTo>
                      <a:pt x="3222" y="4441"/>
                      <a:pt x="3497" y="4388"/>
                      <a:pt x="3757" y="4271"/>
                    </a:cubicBezTo>
                    <a:cubicBezTo>
                      <a:pt x="3871" y="4219"/>
                      <a:pt x="3743" y="4037"/>
                      <a:pt x="3647" y="4037"/>
                    </a:cubicBezTo>
                    <a:cubicBezTo>
                      <a:pt x="3645" y="4037"/>
                      <a:pt x="3642" y="4037"/>
                      <a:pt x="3639" y="4038"/>
                    </a:cubicBezTo>
                    <a:cubicBezTo>
                      <a:pt x="3498" y="4055"/>
                      <a:pt x="3359" y="4063"/>
                      <a:pt x="3221" y="4063"/>
                    </a:cubicBezTo>
                    <a:cubicBezTo>
                      <a:pt x="2054" y="4063"/>
                      <a:pt x="1017" y="3453"/>
                      <a:pt x="764" y="2198"/>
                    </a:cubicBezTo>
                    <a:cubicBezTo>
                      <a:pt x="615" y="1458"/>
                      <a:pt x="753" y="796"/>
                      <a:pt x="1005" y="102"/>
                    </a:cubicBezTo>
                    <a:cubicBezTo>
                      <a:pt x="1018" y="69"/>
                      <a:pt x="998" y="0"/>
                      <a:pt x="958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</p:grpSp>
      </p:grpSp>
      <p:sp>
        <p:nvSpPr>
          <p:cNvPr id="21" name="Google Shape;329;p5">
            <a:extLst>
              <a:ext uri="{FF2B5EF4-FFF2-40B4-BE49-F238E27FC236}">
                <a16:creationId xmlns:a16="http://schemas.microsoft.com/office/drawing/2014/main" id="{CE0DC7A9-7310-409F-BE86-592F3214E6CD}"/>
              </a:ext>
            </a:extLst>
          </p:cNvPr>
          <p:cNvSpPr>
            <a:spLocks/>
          </p:cNvSpPr>
          <p:nvPr/>
        </p:nvSpPr>
        <p:spPr bwMode="auto">
          <a:xfrm>
            <a:off x="8180388" y="398463"/>
            <a:ext cx="207962" cy="241300"/>
          </a:xfrm>
          <a:custGeom>
            <a:avLst/>
            <a:gdLst>
              <a:gd name="T0" fmla="*/ 2147483646 w 5733"/>
              <a:gd name="T1" fmla="*/ 0 h 5077"/>
              <a:gd name="T2" fmla="*/ 2147483646 w 5733"/>
              <a:gd name="T3" fmla="*/ 2147483646 h 5077"/>
              <a:gd name="T4" fmla="*/ 2147483646 w 5733"/>
              <a:gd name="T5" fmla="*/ 2147483646 h 5077"/>
              <a:gd name="T6" fmla="*/ 2147483646 w 5733"/>
              <a:gd name="T7" fmla="*/ 2147483646 h 5077"/>
              <a:gd name="T8" fmla="*/ 2147483646 w 5733"/>
              <a:gd name="T9" fmla="*/ 2147483646 h 5077"/>
              <a:gd name="T10" fmla="*/ 2147483646 w 5733"/>
              <a:gd name="T11" fmla="*/ 2147483646 h 5077"/>
              <a:gd name="T12" fmla="*/ 2147483646 w 5733"/>
              <a:gd name="T13" fmla="*/ 2147483646 h 5077"/>
              <a:gd name="T14" fmla="*/ 2147483646 w 5733"/>
              <a:gd name="T15" fmla="*/ 2147483646 h 5077"/>
              <a:gd name="T16" fmla="*/ 2147483646 w 5733"/>
              <a:gd name="T17" fmla="*/ 2147483646 h 5077"/>
              <a:gd name="T18" fmla="*/ 2147483646 w 5733"/>
              <a:gd name="T19" fmla="*/ 2147483646 h 5077"/>
              <a:gd name="T20" fmla="*/ 2147483646 w 5733"/>
              <a:gd name="T21" fmla="*/ 2147483646 h 5077"/>
              <a:gd name="T22" fmla="*/ 2147483646 w 5733"/>
              <a:gd name="T23" fmla="*/ 2147483646 h 5077"/>
              <a:gd name="T24" fmla="*/ 2147483646 w 5733"/>
              <a:gd name="T25" fmla="*/ 2147483646 h 5077"/>
              <a:gd name="T26" fmla="*/ 2147483646 w 5733"/>
              <a:gd name="T27" fmla="*/ 2147483646 h 5077"/>
              <a:gd name="T28" fmla="*/ 2147483646 w 5733"/>
              <a:gd name="T29" fmla="*/ 2147483646 h 5077"/>
              <a:gd name="T30" fmla="*/ 2147483646 w 5733"/>
              <a:gd name="T31" fmla="*/ 2147483646 h 5077"/>
              <a:gd name="T32" fmla="*/ 2147483646 w 5733"/>
              <a:gd name="T33" fmla="*/ 2147483646 h 5077"/>
              <a:gd name="T34" fmla="*/ 2147483646 w 5733"/>
              <a:gd name="T35" fmla="*/ 2147483646 h 5077"/>
              <a:gd name="T36" fmla="*/ 2147483646 w 5733"/>
              <a:gd name="T37" fmla="*/ 2147483646 h 5077"/>
              <a:gd name="T38" fmla="*/ 2147483646 w 5733"/>
              <a:gd name="T39" fmla="*/ 2147483646 h 5077"/>
              <a:gd name="T40" fmla="*/ 2147483646 w 5733"/>
              <a:gd name="T41" fmla="*/ 2147483646 h 5077"/>
              <a:gd name="T42" fmla="*/ 2147483646 w 5733"/>
              <a:gd name="T43" fmla="*/ 2147483646 h 5077"/>
              <a:gd name="T44" fmla="*/ 2147483646 w 5733"/>
              <a:gd name="T45" fmla="*/ 2147483646 h 5077"/>
              <a:gd name="T46" fmla="*/ 2147483646 w 5733"/>
              <a:gd name="T47" fmla="*/ 0 h 5077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5733" h="5077" extrusionOk="0">
                <a:moveTo>
                  <a:pt x="2553" y="0"/>
                </a:moveTo>
                <a:cubicBezTo>
                  <a:pt x="1127" y="0"/>
                  <a:pt x="0" y="982"/>
                  <a:pt x="370" y="2553"/>
                </a:cubicBezTo>
                <a:cubicBezTo>
                  <a:pt x="376" y="2581"/>
                  <a:pt x="392" y="2593"/>
                  <a:pt x="408" y="2593"/>
                </a:cubicBezTo>
                <a:cubicBezTo>
                  <a:pt x="429" y="2593"/>
                  <a:pt x="450" y="2571"/>
                  <a:pt x="447" y="2536"/>
                </a:cubicBezTo>
                <a:cubicBezTo>
                  <a:pt x="308" y="1118"/>
                  <a:pt x="1460" y="323"/>
                  <a:pt x="2648" y="323"/>
                </a:cubicBezTo>
                <a:cubicBezTo>
                  <a:pt x="3366" y="323"/>
                  <a:pt x="4097" y="613"/>
                  <a:pt x="4563" y="1233"/>
                </a:cubicBezTo>
                <a:cubicBezTo>
                  <a:pt x="5440" y="2399"/>
                  <a:pt x="4880" y="4332"/>
                  <a:pt x="3380" y="4640"/>
                </a:cubicBezTo>
                <a:cubicBezTo>
                  <a:pt x="3273" y="4662"/>
                  <a:pt x="3167" y="4673"/>
                  <a:pt x="3064" y="4673"/>
                </a:cubicBezTo>
                <a:cubicBezTo>
                  <a:pt x="2388" y="4673"/>
                  <a:pt x="1816" y="4217"/>
                  <a:pt x="1658" y="3519"/>
                </a:cubicBezTo>
                <a:cubicBezTo>
                  <a:pt x="1587" y="3201"/>
                  <a:pt x="1594" y="2893"/>
                  <a:pt x="1781" y="2606"/>
                </a:cubicBezTo>
                <a:cubicBezTo>
                  <a:pt x="1979" y="2315"/>
                  <a:pt x="2252" y="2170"/>
                  <a:pt x="2600" y="2170"/>
                </a:cubicBezTo>
                <a:cubicBezTo>
                  <a:pt x="2726" y="2170"/>
                  <a:pt x="2862" y="2189"/>
                  <a:pt x="3008" y="2227"/>
                </a:cubicBezTo>
                <a:cubicBezTo>
                  <a:pt x="3681" y="2937"/>
                  <a:pt x="3659" y="3292"/>
                  <a:pt x="2942" y="3292"/>
                </a:cubicBezTo>
                <a:cubicBezTo>
                  <a:pt x="2771" y="3292"/>
                  <a:pt x="2561" y="3272"/>
                  <a:pt x="2311" y="3231"/>
                </a:cubicBezTo>
                <a:cubicBezTo>
                  <a:pt x="2294" y="3218"/>
                  <a:pt x="2279" y="3213"/>
                  <a:pt x="2267" y="3213"/>
                </a:cubicBezTo>
                <a:cubicBezTo>
                  <a:pt x="2209" y="3213"/>
                  <a:pt x="2208" y="3343"/>
                  <a:pt x="2248" y="3388"/>
                </a:cubicBezTo>
                <a:cubicBezTo>
                  <a:pt x="2466" y="3645"/>
                  <a:pt x="2714" y="3750"/>
                  <a:pt x="2949" y="3750"/>
                </a:cubicBezTo>
                <a:cubicBezTo>
                  <a:pt x="3774" y="3750"/>
                  <a:pt x="4445" y="2459"/>
                  <a:pt x="3141" y="1914"/>
                </a:cubicBezTo>
                <a:cubicBezTo>
                  <a:pt x="2909" y="1817"/>
                  <a:pt x="2694" y="1773"/>
                  <a:pt x="2497" y="1773"/>
                </a:cubicBezTo>
                <a:cubicBezTo>
                  <a:pt x="1261" y="1773"/>
                  <a:pt x="782" y="3501"/>
                  <a:pt x="1701" y="4479"/>
                </a:cubicBezTo>
                <a:cubicBezTo>
                  <a:pt x="2094" y="4897"/>
                  <a:pt x="2569" y="5077"/>
                  <a:pt x="3048" y="5077"/>
                </a:cubicBezTo>
                <a:cubicBezTo>
                  <a:pt x="4068" y="5077"/>
                  <a:pt x="5100" y="4259"/>
                  <a:pt x="5355" y="3201"/>
                </a:cubicBezTo>
                <a:cubicBezTo>
                  <a:pt x="5732" y="1640"/>
                  <a:pt x="4610" y="303"/>
                  <a:pt x="3103" y="47"/>
                </a:cubicBezTo>
                <a:cubicBezTo>
                  <a:pt x="2917" y="16"/>
                  <a:pt x="2733" y="0"/>
                  <a:pt x="2553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/>
          </a:p>
        </p:txBody>
      </p:sp>
      <p:grpSp>
        <p:nvGrpSpPr>
          <p:cNvPr id="22" name="Google Shape;330;p5">
            <a:extLst>
              <a:ext uri="{FF2B5EF4-FFF2-40B4-BE49-F238E27FC236}">
                <a16:creationId xmlns:a16="http://schemas.microsoft.com/office/drawing/2014/main" id="{997AE109-73CA-4CFA-B3A9-6969DC9EEE4E}"/>
              </a:ext>
            </a:extLst>
          </p:cNvPr>
          <p:cNvGrpSpPr>
            <a:grpSpLocks/>
          </p:cNvGrpSpPr>
          <p:nvPr/>
        </p:nvGrpSpPr>
        <p:grpSpPr bwMode="auto">
          <a:xfrm>
            <a:off x="8029575" y="4114800"/>
            <a:ext cx="693738" cy="690563"/>
            <a:chOff x="6572148" y="2896932"/>
            <a:chExt cx="656539" cy="445913"/>
          </a:xfrm>
        </p:grpSpPr>
        <p:sp>
          <p:nvSpPr>
            <p:cNvPr id="23" name="Google Shape;331;p5">
              <a:extLst>
                <a:ext uri="{FF2B5EF4-FFF2-40B4-BE49-F238E27FC236}">
                  <a16:creationId xmlns:a16="http://schemas.microsoft.com/office/drawing/2014/main" id="{E44530B0-A8B0-4DD9-9954-328882E3A496}"/>
                </a:ext>
              </a:extLst>
            </p:cNvPr>
            <p:cNvSpPr>
              <a:spLocks/>
            </p:cNvSpPr>
            <p:nvPr/>
          </p:nvSpPr>
          <p:spPr bwMode="auto">
            <a:xfrm>
              <a:off x="6594630" y="2907298"/>
              <a:ext cx="624696" cy="425846"/>
            </a:xfrm>
            <a:custGeom>
              <a:avLst/>
              <a:gdLst>
                <a:gd name="T0" fmla="*/ 2147483646 w 9142"/>
                <a:gd name="T1" fmla="*/ 2147483646 h 6409"/>
                <a:gd name="T2" fmla="*/ 2147483646 w 9142"/>
                <a:gd name="T3" fmla="*/ 2147483646 h 6409"/>
                <a:gd name="T4" fmla="*/ 2147483646 w 9142"/>
                <a:gd name="T5" fmla="*/ 2147483646 h 6409"/>
                <a:gd name="T6" fmla="*/ 2147483646 w 9142"/>
                <a:gd name="T7" fmla="*/ 2147483646 h 6409"/>
                <a:gd name="T8" fmla="*/ 2147483646 w 9142"/>
                <a:gd name="T9" fmla="*/ 2147483646 h 64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142" h="6409" extrusionOk="0">
                  <a:moveTo>
                    <a:pt x="7834" y="1"/>
                  </a:moveTo>
                  <a:lnTo>
                    <a:pt x="1" y="2107"/>
                  </a:lnTo>
                  <a:lnTo>
                    <a:pt x="1076" y="6408"/>
                  </a:lnTo>
                  <a:lnTo>
                    <a:pt x="9142" y="4317"/>
                  </a:lnTo>
                  <a:lnTo>
                    <a:pt x="783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" name="Google Shape;332;p5">
              <a:extLst>
                <a:ext uri="{FF2B5EF4-FFF2-40B4-BE49-F238E27FC236}">
                  <a16:creationId xmlns:a16="http://schemas.microsoft.com/office/drawing/2014/main" id="{F6717F6C-2B4D-46E9-8F81-C1B513FE4C0A}"/>
                </a:ext>
              </a:extLst>
            </p:cNvPr>
            <p:cNvSpPr>
              <a:spLocks/>
            </p:cNvSpPr>
            <p:nvPr/>
          </p:nvSpPr>
          <p:spPr bwMode="auto">
            <a:xfrm>
              <a:off x="6574676" y="2896932"/>
              <a:ext cx="569415" cy="249036"/>
            </a:xfrm>
            <a:custGeom>
              <a:avLst/>
              <a:gdLst>
                <a:gd name="T0" fmla="*/ 2147483646 w 8333"/>
                <a:gd name="T1" fmla="*/ 2147483646 h 3748"/>
                <a:gd name="T2" fmla="*/ 2147483646 w 8333"/>
                <a:gd name="T3" fmla="*/ 2147483646 h 3748"/>
                <a:gd name="T4" fmla="*/ 2147483646 w 8333"/>
                <a:gd name="T5" fmla="*/ 2147483646 h 3748"/>
                <a:gd name="T6" fmla="*/ 2147483646 w 8333"/>
                <a:gd name="T7" fmla="*/ 2147483646 h 3748"/>
                <a:gd name="T8" fmla="*/ 2147483646 w 8333"/>
                <a:gd name="T9" fmla="*/ 2147483646 h 3748"/>
                <a:gd name="T10" fmla="*/ 2147483646 w 8333"/>
                <a:gd name="T11" fmla="*/ 2147483646 h 3748"/>
                <a:gd name="T12" fmla="*/ 2147483646 w 8333"/>
                <a:gd name="T13" fmla="*/ 2147483646 h 3748"/>
                <a:gd name="T14" fmla="*/ 2147483646 w 8333"/>
                <a:gd name="T15" fmla="*/ 2147483646 h 3748"/>
                <a:gd name="T16" fmla="*/ 2147483646 w 8333"/>
                <a:gd name="T17" fmla="*/ 2147483646 h 3748"/>
                <a:gd name="T18" fmla="*/ 2147483646 w 8333"/>
                <a:gd name="T19" fmla="*/ 2147483646 h 3748"/>
                <a:gd name="T20" fmla="*/ 2147483646 w 8333"/>
                <a:gd name="T21" fmla="*/ 2147483646 h 3748"/>
                <a:gd name="T22" fmla="*/ 2147483646 w 8333"/>
                <a:gd name="T23" fmla="*/ 2147483646 h 3748"/>
                <a:gd name="T24" fmla="*/ 2147483646 w 8333"/>
                <a:gd name="T25" fmla="*/ 2147483646 h 3748"/>
                <a:gd name="T26" fmla="*/ 2147483646 w 8333"/>
                <a:gd name="T27" fmla="*/ 2147483646 h 3748"/>
                <a:gd name="T28" fmla="*/ 2147483646 w 8333"/>
                <a:gd name="T29" fmla="*/ 2147483646 h 3748"/>
                <a:gd name="T30" fmla="*/ 2147483646 w 8333"/>
                <a:gd name="T31" fmla="*/ 2147483646 h 3748"/>
                <a:gd name="T32" fmla="*/ 2147483646 w 8333"/>
                <a:gd name="T33" fmla="*/ 2147483646 h 3748"/>
                <a:gd name="T34" fmla="*/ 2147483646 w 8333"/>
                <a:gd name="T35" fmla="*/ 2147483646 h 3748"/>
                <a:gd name="T36" fmla="*/ 2147483646 w 8333"/>
                <a:gd name="T37" fmla="*/ 2147483646 h 3748"/>
                <a:gd name="T38" fmla="*/ 2147483646 w 8333"/>
                <a:gd name="T39" fmla="*/ 2147483646 h 3748"/>
                <a:gd name="T40" fmla="*/ 2147483646 w 8333"/>
                <a:gd name="T41" fmla="*/ 2147483646 h 3748"/>
                <a:gd name="T42" fmla="*/ 2147483646 w 8333"/>
                <a:gd name="T43" fmla="*/ 2147483646 h 3748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8333" h="3748" extrusionOk="0">
                  <a:moveTo>
                    <a:pt x="7739" y="386"/>
                  </a:moveTo>
                  <a:cubicBezTo>
                    <a:pt x="7278" y="964"/>
                    <a:pt x="6749" y="1501"/>
                    <a:pt x="6256" y="2043"/>
                  </a:cubicBezTo>
                  <a:cubicBezTo>
                    <a:pt x="5949" y="2380"/>
                    <a:pt x="5639" y="2716"/>
                    <a:pt x="5328" y="3050"/>
                  </a:cubicBezTo>
                  <a:cubicBezTo>
                    <a:pt x="5244" y="3139"/>
                    <a:pt x="4896" y="3421"/>
                    <a:pt x="4990" y="3447"/>
                  </a:cubicBezTo>
                  <a:cubicBezTo>
                    <a:pt x="4814" y="3439"/>
                    <a:pt x="4505" y="3296"/>
                    <a:pt x="4383" y="3263"/>
                  </a:cubicBezTo>
                  <a:cubicBezTo>
                    <a:pt x="3941" y="3143"/>
                    <a:pt x="3500" y="3023"/>
                    <a:pt x="3058" y="2902"/>
                  </a:cubicBezTo>
                  <a:cubicBezTo>
                    <a:pt x="2350" y="2706"/>
                    <a:pt x="1643" y="2511"/>
                    <a:pt x="943" y="2290"/>
                  </a:cubicBezTo>
                  <a:cubicBezTo>
                    <a:pt x="3222" y="1689"/>
                    <a:pt x="5472" y="1025"/>
                    <a:pt x="7739" y="386"/>
                  </a:cubicBezTo>
                  <a:close/>
                  <a:moveTo>
                    <a:pt x="8082" y="1"/>
                  </a:moveTo>
                  <a:cubicBezTo>
                    <a:pt x="8050" y="1"/>
                    <a:pt x="8020" y="14"/>
                    <a:pt x="7998" y="44"/>
                  </a:cubicBezTo>
                  <a:cubicBezTo>
                    <a:pt x="7995" y="49"/>
                    <a:pt x="7992" y="53"/>
                    <a:pt x="7988" y="58"/>
                  </a:cubicBezTo>
                  <a:cubicBezTo>
                    <a:pt x="6870" y="212"/>
                    <a:pt x="5792" y="635"/>
                    <a:pt x="4711" y="942"/>
                  </a:cubicBezTo>
                  <a:cubicBezTo>
                    <a:pt x="3217" y="1368"/>
                    <a:pt x="1696" y="1704"/>
                    <a:pt x="192" y="2093"/>
                  </a:cubicBezTo>
                  <a:cubicBezTo>
                    <a:pt x="0" y="2142"/>
                    <a:pt x="92" y="2381"/>
                    <a:pt x="233" y="2430"/>
                  </a:cubicBezTo>
                  <a:cubicBezTo>
                    <a:pt x="1801" y="2964"/>
                    <a:pt x="3454" y="3322"/>
                    <a:pt x="5057" y="3742"/>
                  </a:cubicBezTo>
                  <a:cubicBezTo>
                    <a:pt x="5070" y="3746"/>
                    <a:pt x="5084" y="3748"/>
                    <a:pt x="5097" y="3748"/>
                  </a:cubicBezTo>
                  <a:cubicBezTo>
                    <a:pt x="5135" y="3748"/>
                    <a:pt x="5171" y="3733"/>
                    <a:pt x="5198" y="3703"/>
                  </a:cubicBezTo>
                  <a:cubicBezTo>
                    <a:pt x="6225" y="2589"/>
                    <a:pt x="7365" y="1499"/>
                    <a:pt x="8254" y="268"/>
                  </a:cubicBezTo>
                  <a:cubicBezTo>
                    <a:pt x="8333" y="159"/>
                    <a:pt x="8195" y="1"/>
                    <a:pt x="8082" y="1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" name="Google Shape;333;p5">
              <a:extLst>
                <a:ext uri="{FF2B5EF4-FFF2-40B4-BE49-F238E27FC236}">
                  <a16:creationId xmlns:a16="http://schemas.microsoft.com/office/drawing/2014/main" id="{C2D63550-A9C4-464B-9CB7-528353ED335B}"/>
                </a:ext>
              </a:extLst>
            </p:cNvPr>
            <p:cNvSpPr>
              <a:spLocks/>
            </p:cNvSpPr>
            <p:nvPr/>
          </p:nvSpPr>
          <p:spPr bwMode="auto">
            <a:xfrm>
              <a:off x="6572148" y="2905238"/>
              <a:ext cx="656539" cy="437607"/>
            </a:xfrm>
            <a:custGeom>
              <a:avLst/>
              <a:gdLst>
                <a:gd name="T0" fmla="*/ 2147483646 w 9608"/>
                <a:gd name="T1" fmla="*/ 0 h 6586"/>
                <a:gd name="T2" fmla="*/ 2147483646 w 9608"/>
                <a:gd name="T3" fmla="*/ 2147483646 h 6586"/>
                <a:gd name="T4" fmla="*/ 2147483646 w 9608"/>
                <a:gd name="T5" fmla="*/ 2147483646 h 6586"/>
                <a:gd name="T6" fmla="*/ 2147483646 w 9608"/>
                <a:gd name="T7" fmla="*/ 2147483646 h 6586"/>
                <a:gd name="T8" fmla="*/ 2147483646 w 9608"/>
                <a:gd name="T9" fmla="*/ 2147483646 h 6586"/>
                <a:gd name="T10" fmla="*/ 2147483646 w 9608"/>
                <a:gd name="T11" fmla="*/ 2147483646 h 6586"/>
                <a:gd name="T12" fmla="*/ 2147483646 w 9608"/>
                <a:gd name="T13" fmla="*/ 2147483646 h 6586"/>
                <a:gd name="T14" fmla="*/ 2147483646 w 9608"/>
                <a:gd name="T15" fmla="*/ 2147483646 h 6586"/>
                <a:gd name="T16" fmla="*/ 2147483646 w 9608"/>
                <a:gd name="T17" fmla="*/ 2147483646 h 6586"/>
                <a:gd name="T18" fmla="*/ 2147483646 w 9608"/>
                <a:gd name="T19" fmla="*/ 2147483646 h 6586"/>
                <a:gd name="T20" fmla="*/ 2147483646 w 9608"/>
                <a:gd name="T21" fmla="*/ 2147483646 h 6586"/>
                <a:gd name="T22" fmla="*/ 2147483646 w 9608"/>
                <a:gd name="T23" fmla="*/ 2147483646 h 6586"/>
                <a:gd name="T24" fmla="*/ 2147483646 w 9608"/>
                <a:gd name="T25" fmla="*/ 2147483646 h 6586"/>
                <a:gd name="T26" fmla="*/ 2147483646 w 9608"/>
                <a:gd name="T27" fmla="*/ 2147483646 h 6586"/>
                <a:gd name="T28" fmla="*/ 2147483646 w 9608"/>
                <a:gd name="T29" fmla="*/ 2147483646 h 6586"/>
                <a:gd name="T30" fmla="*/ 2147483646 w 9608"/>
                <a:gd name="T31" fmla="*/ 2147483646 h 6586"/>
                <a:gd name="T32" fmla="*/ 2147483646 w 9608"/>
                <a:gd name="T33" fmla="*/ 2147483646 h 6586"/>
                <a:gd name="T34" fmla="*/ 2147483646 w 9608"/>
                <a:gd name="T35" fmla="*/ 2147483646 h 6586"/>
                <a:gd name="T36" fmla="*/ 2147483646 w 9608"/>
                <a:gd name="T37" fmla="*/ 2147483646 h 6586"/>
                <a:gd name="T38" fmla="*/ 2147483646 w 9608"/>
                <a:gd name="T39" fmla="*/ 2147483646 h 6586"/>
                <a:gd name="T40" fmla="*/ 2147483646 w 9608"/>
                <a:gd name="T41" fmla="*/ 2147483646 h 6586"/>
                <a:gd name="T42" fmla="*/ 2147483646 w 9608"/>
                <a:gd name="T43" fmla="*/ 2147483646 h 6586"/>
                <a:gd name="T44" fmla="*/ 2147483646 w 9608"/>
                <a:gd name="T45" fmla="*/ 2147483646 h 6586"/>
                <a:gd name="T46" fmla="*/ 2147483646 w 9608"/>
                <a:gd name="T47" fmla="*/ 2147483646 h 6586"/>
                <a:gd name="T48" fmla="*/ 2147483646 w 9608"/>
                <a:gd name="T49" fmla="*/ 2147483646 h 6586"/>
                <a:gd name="T50" fmla="*/ 2147483646 w 9608"/>
                <a:gd name="T51" fmla="*/ 0 h 658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9608" h="6586" extrusionOk="0">
                  <a:moveTo>
                    <a:pt x="8184" y="0"/>
                  </a:moveTo>
                  <a:cubicBezTo>
                    <a:pt x="8154" y="0"/>
                    <a:pt x="8129" y="67"/>
                    <a:pt x="8145" y="109"/>
                  </a:cubicBezTo>
                  <a:cubicBezTo>
                    <a:pt x="8396" y="739"/>
                    <a:pt x="8528" y="1443"/>
                    <a:pt x="8714" y="2096"/>
                  </a:cubicBezTo>
                  <a:cubicBezTo>
                    <a:pt x="8846" y="2558"/>
                    <a:pt x="8975" y="3021"/>
                    <a:pt x="9106" y="3485"/>
                  </a:cubicBezTo>
                  <a:cubicBezTo>
                    <a:pt x="9137" y="3599"/>
                    <a:pt x="9327" y="4015"/>
                    <a:pt x="9345" y="4227"/>
                  </a:cubicBezTo>
                  <a:cubicBezTo>
                    <a:pt x="9340" y="4224"/>
                    <a:pt x="9334" y="4223"/>
                    <a:pt x="9327" y="4223"/>
                  </a:cubicBezTo>
                  <a:cubicBezTo>
                    <a:pt x="9281" y="4223"/>
                    <a:pt x="9187" y="4273"/>
                    <a:pt x="9101" y="4293"/>
                  </a:cubicBezTo>
                  <a:cubicBezTo>
                    <a:pt x="8837" y="4354"/>
                    <a:pt x="8574" y="4428"/>
                    <a:pt x="8311" y="4496"/>
                  </a:cubicBezTo>
                  <a:cubicBezTo>
                    <a:pt x="7432" y="4721"/>
                    <a:pt x="6554" y="4945"/>
                    <a:pt x="5675" y="5172"/>
                  </a:cubicBezTo>
                  <a:cubicBezTo>
                    <a:pt x="4796" y="5400"/>
                    <a:pt x="3917" y="5628"/>
                    <a:pt x="3038" y="5857"/>
                  </a:cubicBezTo>
                  <a:cubicBezTo>
                    <a:pt x="2585" y="5974"/>
                    <a:pt x="1968" y="6268"/>
                    <a:pt x="1489" y="6271"/>
                  </a:cubicBezTo>
                  <a:cubicBezTo>
                    <a:pt x="1474" y="6210"/>
                    <a:pt x="1405" y="6106"/>
                    <a:pt x="1395" y="6029"/>
                  </a:cubicBezTo>
                  <a:cubicBezTo>
                    <a:pt x="1326" y="5508"/>
                    <a:pt x="1067" y="4934"/>
                    <a:pt x="928" y="4434"/>
                  </a:cubicBezTo>
                  <a:cubicBezTo>
                    <a:pt x="715" y="3660"/>
                    <a:pt x="539" y="2871"/>
                    <a:pt x="283" y="2111"/>
                  </a:cubicBezTo>
                  <a:cubicBezTo>
                    <a:pt x="270" y="2072"/>
                    <a:pt x="224" y="2038"/>
                    <a:pt x="185" y="2038"/>
                  </a:cubicBezTo>
                  <a:cubicBezTo>
                    <a:pt x="160" y="2038"/>
                    <a:pt x="138" y="2053"/>
                    <a:pt x="131" y="2091"/>
                  </a:cubicBezTo>
                  <a:cubicBezTo>
                    <a:pt x="0" y="2810"/>
                    <a:pt x="479" y="3822"/>
                    <a:pt x="669" y="4505"/>
                  </a:cubicBezTo>
                  <a:cubicBezTo>
                    <a:pt x="848" y="5149"/>
                    <a:pt x="967" y="5906"/>
                    <a:pt x="1291" y="6496"/>
                  </a:cubicBezTo>
                  <a:cubicBezTo>
                    <a:pt x="1315" y="6540"/>
                    <a:pt x="1385" y="6585"/>
                    <a:pt x="1442" y="6585"/>
                  </a:cubicBezTo>
                  <a:cubicBezTo>
                    <a:pt x="1450" y="6585"/>
                    <a:pt x="1457" y="6585"/>
                    <a:pt x="1465" y="6583"/>
                  </a:cubicBezTo>
                  <a:cubicBezTo>
                    <a:pt x="4159" y="5884"/>
                    <a:pt x="6852" y="5183"/>
                    <a:pt x="9546" y="4478"/>
                  </a:cubicBezTo>
                  <a:cubicBezTo>
                    <a:pt x="9604" y="4463"/>
                    <a:pt x="9608" y="4387"/>
                    <a:pt x="9596" y="4340"/>
                  </a:cubicBezTo>
                  <a:cubicBezTo>
                    <a:pt x="9229" y="2933"/>
                    <a:pt x="8884" y="1330"/>
                    <a:pt x="8219" y="32"/>
                  </a:cubicBezTo>
                  <a:cubicBezTo>
                    <a:pt x="8208" y="9"/>
                    <a:pt x="8196" y="0"/>
                    <a:pt x="8184" y="0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26" name="Google Shape;334;p5">
            <a:extLst>
              <a:ext uri="{FF2B5EF4-FFF2-40B4-BE49-F238E27FC236}">
                <a16:creationId xmlns:a16="http://schemas.microsoft.com/office/drawing/2014/main" id="{B5D0D6A4-D13B-4FD3-BE36-86338E8A3038}"/>
              </a:ext>
            </a:extLst>
          </p:cNvPr>
          <p:cNvSpPr>
            <a:spLocks/>
          </p:cNvSpPr>
          <p:nvPr/>
        </p:nvSpPr>
        <p:spPr bwMode="auto">
          <a:xfrm>
            <a:off x="8796338" y="6132513"/>
            <a:ext cx="217487" cy="420687"/>
          </a:xfrm>
          <a:custGeom>
            <a:avLst/>
            <a:gdLst>
              <a:gd name="T0" fmla="*/ 2147483646 w 3973"/>
              <a:gd name="T1" fmla="*/ 0 h 5922"/>
              <a:gd name="T2" fmla="*/ 2147483646 w 3973"/>
              <a:gd name="T3" fmla="*/ 0 h 5922"/>
              <a:gd name="T4" fmla="*/ 2147483646 w 3973"/>
              <a:gd name="T5" fmla="*/ 2147483646 h 5922"/>
              <a:gd name="T6" fmla="*/ 2147483646 w 3973"/>
              <a:gd name="T7" fmla="*/ 2147483646 h 5922"/>
              <a:gd name="T8" fmla="*/ 2147483646 w 3973"/>
              <a:gd name="T9" fmla="*/ 2147483646 h 5922"/>
              <a:gd name="T10" fmla="*/ 2147483646 w 3973"/>
              <a:gd name="T11" fmla="*/ 2147483646 h 5922"/>
              <a:gd name="T12" fmla="*/ 2147483646 w 3973"/>
              <a:gd name="T13" fmla="*/ 2147483646 h 5922"/>
              <a:gd name="T14" fmla="*/ 2147483646 w 3973"/>
              <a:gd name="T15" fmla="*/ 2147483646 h 5922"/>
              <a:gd name="T16" fmla="*/ 2147483646 w 3973"/>
              <a:gd name="T17" fmla="*/ 0 h 592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3973" h="5922" extrusionOk="0">
                <a:moveTo>
                  <a:pt x="972" y="0"/>
                </a:moveTo>
                <a:lnTo>
                  <a:pt x="972" y="0"/>
                </a:lnTo>
                <a:cubicBezTo>
                  <a:pt x="1216" y="859"/>
                  <a:pt x="1850" y="2785"/>
                  <a:pt x="1" y="3666"/>
                </a:cubicBezTo>
                <a:cubicBezTo>
                  <a:pt x="216" y="3593"/>
                  <a:pt x="422" y="3559"/>
                  <a:pt x="618" y="3559"/>
                </a:cubicBezTo>
                <a:cubicBezTo>
                  <a:pt x="1697" y="3559"/>
                  <a:pt x="2484" y="4595"/>
                  <a:pt x="2989" y="5922"/>
                </a:cubicBezTo>
                <a:cubicBezTo>
                  <a:pt x="2466" y="3666"/>
                  <a:pt x="2765" y="2961"/>
                  <a:pt x="3972" y="2411"/>
                </a:cubicBezTo>
                <a:cubicBezTo>
                  <a:pt x="3768" y="2471"/>
                  <a:pt x="3576" y="2498"/>
                  <a:pt x="3395" y="2498"/>
                </a:cubicBezTo>
                <a:cubicBezTo>
                  <a:pt x="2162" y="2498"/>
                  <a:pt x="1461" y="1207"/>
                  <a:pt x="972" y="0"/>
                </a:cubicBezTo>
                <a:close/>
              </a:path>
            </a:pathLst>
          </a:custGeom>
          <a:solidFill>
            <a:srgbClr val="FFDA6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/>
          </a:p>
        </p:txBody>
      </p:sp>
      <p:sp>
        <p:nvSpPr>
          <p:cNvPr id="27" name="Google Shape;335;p5">
            <a:extLst>
              <a:ext uri="{FF2B5EF4-FFF2-40B4-BE49-F238E27FC236}">
                <a16:creationId xmlns:a16="http://schemas.microsoft.com/office/drawing/2014/main" id="{912AD6D8-D1F1-4E4E-8E4A-66A66F1A44A6}"/>
              </a:ext>
            </a:extLst>
          </p:cNvPr>
          <p:cNvSpPr>
            <a:spLocks/>
          </p:cNvSpPr>
          <p:nvPr/>
        </p:nvSpPr>
        <p:spPr bwMode="auto">
          <a:xfrm>
            <a:off x="8248650" y="6045200"/>
            <a:ext cx="254000" cy="292100"/>
          </a:xfrm>
          <a:custGeom>
            <a:avLst/>
            <a:gdLst>
              <a:gd name="T0" fmla="*/ 2147483646 w 5734"/>
              <a:gd name="T1" fmla="*/ 0 h 5078"/>
              <a:gd name="T2" fmla="*/ 2147483646 w 5734"/>
              <a:gd name="T3" fmla="*/ 2147483646 h 5078"/>
              <a:gd name="T4" fmla="*/ 2147483646 w 5734"/>
              <a:gd name="T5" fmla="*/ 2147483646 h 5078"/>
              <a:gd name="T6" fmla="*/ 2147483646 w 5734"/>
              <a:gd name="T7" fmla="*/ 2147483646 h 5078"/>
              <a:gd name="T8" fmla="*/ 2147483646 w 5734"/>
              <a:gd name="T9" fmla="*/ 2147483646 h 5078"/>
              <a:gd name="T10" fmla="*/ 2147483646 w 5734"/>
              <a:gd name="T11" fmla="*/ 2147483646 h 5078"/>
              <a:gd name="T12" fmla="*/ 2147483646 w 5734"/>
              <a:gd name="T13" fmla="*/ 2147483646 h 5078"/>
              <a:gd name="T14" fmla="*/ 2147483646 w 5734"/>
              <a:gd name="T15" fmla="*/ 2147483646 h 5078"/>
              <a:gd name="T16" fmla="*/ 2147483646 w 5734"/>
              <a:gd name="T17" fmla="*/ 2147483646 h 5078"/>
              <a:gd name="T18" fmla="*/ 2147483646 w 5734"/>
              <a:gd name="T19" fmla="*/ 2147483646 h 5078"/>
              <a:gd name="T20" fmla="*/ 2147483646 w 5734"/>
              <a:gd name="T21" fmla="*/ 2147483646 h 5078"/>
              <a:gd name="T22" fmla="*/ 2147483646 w 5734"/>
              <a:gd name="T23" fmla="*/ 2147483646 h 5078"/>
              <a:gd name="T24" fmla="*/ 2147483646 w 5734"/>
              <a:gd name="T25" fmla="*/ 2147483646 h 5078"/>
              <a:gd name="T26" fmla="*/ 2147483646 w 5734"/>
              <a:gd name="T27" fmla="*/ 2147483646 h 5078"/>
              <a:gd name="T28" fmla="*/ 2147483646 w 5734"/>
              <a:gd name="T29" fmla="*/ 2147483646 h 5078"/>
              <a:gd name="T30" fmla="*/ 2147483646 w 5734"/>
              <a:gd name="T31" fmla="*/ 2147483646 h 5078"/>
              <a:gd name="T32" fmla="*/ 2147483646 w 5734"/>
              <a:gd name="T33" fmla="*/ 2147483646 h 5078"/>
              <a:gd name="T34" fmla="*/ 2147483646 w 5734"/>
              <a:gd name="T35" fmla="*/ 2147483646 h 5078"/>
              <a:gd name="T36" fmla="*/ 2147483646 w 5734"/>
              <a:gd name="T37" fmla="*/ 2147483646 h 5078"/>
              <a:gd name="T38" fmla="*/ 2147483646 w 5734"/>
              <a:gd name="T39" fmla="*/ 2147483646 h 5078"/>
              <a:gd name="T40" fmla="*/ 2147483646 w 5734"/>
              <a:gd name="T41" fmla="*/ 2147483646 h 5078"/>
              <a:gd name="T42" fmla="*/ 2147483646 w 5734"/>
              <a:gd name="T43" fmla="*/ 2147483646 h 5078"/>
              <a:gd name="T44" fmla="*/ 2147483646 w 5734"/>
              <a:gd name="T45" fmla="*/ 2147483646 h 5078"/>
              <a:gd name="T46" fmla="*/ 2147483646 w 5734"/>
              <a:gd name="T47" fmla="*/ 0 h 5078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5734" h="5078" extrusionOk="0">
                <a:moveTo>
                  <a:pt x="2554" y="0"/>
                </a:moveTo>
                <a:cubicBezTo>
                  <a:pt x="1127" y="0"/>
                  <a:pt x="0" y="982"/>
                  <a:pt x="370" y="2554"/>
                </a:cubicBezTo>
                <a:cubicBezTo>
                  <a:pt x="376" y="2581"/>
                  <a:pt x="392" y="2593"/>
                  <a:pt x="408" y="2593"/>
                </a:cubicBezTo>
                <a:cubicBezTo>
                  <a:pt x="429" y="2593"/>
                  <a:pt x="450" y="2572"/>
                  <a:pt x="447" y="2536"/>
                </a:cubicBezTo>
                <a:cubicBezTo>
                  <a:pt x="308" y="1118"/>
                  <a:pt x="1460" y="323"/>
                  <a:pt x="2648" y="323"/>
                </a:cubicBezTo>
                <a:cubicBezTo>
                  <a:pt x="3366" y="323"/>
                  <a:pt x="4097" y="614"/>
                  <a:pt x="4563" y="1233"/>
                </a:cubicBezTo>
                <a:cubicBezTo>
                  <a:pt x="5441" y="2400"/>
                  <a:pt x="4881" y="4333"/>
                  <a:pt x="3381" y="4641"/>
                </a:cubicBezTo>
                <a:cubicBezTo>
                  <a:pt x="3274" y="4663"/>
                  <a:pt x="3168" y="4673"/>
                  <a:pt x="3065" y="4673"/>
                </a:cubicBezTo>
                <a:cubicBezTo>
                  <a:pt x="2388" y="4673"/>
                  <a:pt x="1816" y="4217"/>
                  <a:pt x="1659" y="3521"/>
                </a:cubicBezTo>
                <a:cubicBezTo>
                  <a:pt x="1587" y="3201"/>
                  <a:pt x="1594" y="2894"/>
                  <a:pt x="1781" y="2606"/>
                </a:cubicBezTo>
                <a:cubicBezTo>
                  <a:pt x="1979" y="2316"/>
                  <a:pt x="2252" y="2170"/>
                  <a:pt x="2601" y="2170"/>
                </a:cubicBezTo>
                <a:cubicBezTo>
                  <a:pt x="2727" y="2170"/>
                  <a:pt x="2863" y="2189"/>
                  <a:pt x="3009" y="2227"/>
                </a:cubicBezTo>
                <a:cubicBezTo>
                  <a:pt x="3681" y="2937"/>
                  <a:pt x="3660" y="3292"/>
                  <a:pt x="2944" y="3292"/>
                </a:cubicBezTo>
                <a:cubicBezTo>
                  <a:pt x="2773" y="3292"/>
                  <a:pt x="2562" y="3272"/>
                  <a:pt x="2312" y="3231"/>
                </a:cubicBezTo>
                <a:cubicBezTo>
                  <a:pt x="2295" y="3219"/>
                  <a:pt x="2280" y="3213"/>
                  <a:pt x="2268" y="3213"/>
                </a:cubicBezTo>
                <a:cubicBezTo>
                  <a:pt x="2209" y="3213"/>
                  <a:pt x="2208" y="3343"/>
                  <a:pt x="2247" y="3389"/>
                </a:cubicBezTo>
                <a:cubicBezTo>
                  <a:pt x="2466" y="3645"/>
                  <a:pt x="2714" y="3750"/>
                  <a:pt x="2949" y="3750"/>
                </a:cubicBezTo>
                <a:cubicBezTo>
                  <a:pt x="3774" y="3750"/>
                  <a:pt x="4445" y="2460"/>
                  <a:pt x="3141" y="1914"/>
                </a:cubicBezTo>
                <a:cubicBezTo>
                  <a:pt x="2909" y="1817"/>
                  <a:pt x="2694" y="1773"/>
                  <a:pt x="2497" y="1773"/>
                </a:cubicBezTo>
                <a:cubicBezTo>
                  <a:pt x="1261" y="1773"/>
                  <a:pt x="782" y="3501"/>
                  <a:pt x="1701" y="4480"/>
                </a:cubicBezTo>
                <a:cubicBezTo>
                  <a:pt x="2094" y="4898"/>
                  <a:pt x="2569" y="5077"/>
                  <a:pt x="3048" y="5077"/>
                </a:cubicBezTo>
                <a:cubicBezTo>
                  <a:pt x="4068" y="5077"/>
                  <a:pt x="5100" y="4260"/>
                  <a:pt x="5355" y="3201"/>
                </a:cubicBezTo>
                <a:cubicBezTo>
                  <a:pt x="5733" y="1641"/>
                  <a:pt x="4610" y="304"/>
                  <a:pt x="3104" y="48"/>
                </a:cubicBezTo>
                <a:cubicBezTo>
                  <a:pt x="2918" y="16"/>
                  <a:pt x="2734" y="0"/>
                  <a:pt x="2554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/>
          </a:p>
        </p:txBody>
      </p:sp>
      <p:sp>
        <p:nvSpPr>
          <p:cNvPr id="28" name="Google Shape;336;p5">
            <a:extLst>
              <a:ext uri="{FF2B5EF4-FFF2-40B4-BE49-F238E27FC236}">
                <a16:creationId xmlns:a16="http://schemas.microsoft.com/office/drawing/2014/main" id="{D9DF0D62-F5E8-4C8A-BDB8-E6505E697B15}"/>
              </a:ext>
            </a:extLst>
          </p:cNvPr>
          <p:cNvSpPr/>
          <p:nvPr/>
        </p:nvSpPr>
        <p:spPr>
          <a:xfrm>
            <a:off x="8001000" y="5349875"/>
            <a:ext cx="247650" cy="295275"/>
          </a:xfrm>
          <a:custGeom>
            <a:avLst/>
            <a:gdLst/>
            <a:ahLst/>
            <a:cxnLst/>
            <a:rect l="l" t="t" r="r" b="b"/>
            <a:pathLst>
              <a:path w="4533" h="4162" extrusionOk="0">
                <a:moveTo>
                  <a:pt x="1237" y="0"/>
                </a:moveTo>
                <a:cubicBezTo>
                  <a:pt x="1232" y="0"/>
                  <a:pt x="1227" y="1"/>
                  <a:pt x="1224" y="3"/>
                </a:cubicBezTo>
                <a:cubicBezTo>
                  <a:pt x="1124" y="59"/>
                  <a:pt x="1224" y="1681"/>
                  <a:pt x="1224" y="1681"/>
                </a:cubicBezTo>
                <a:cubicBezTo>
                  <a:pt x="1224" y="1681"/>
                  <a:pt x="0" y="2243"/>
                  <a:pt x="0" y="2375"/>
                </a:cubicBezTo>
                <a:cubicBezTo>
                  <a:pt x="0" y="2508"/>
                  <a:pt x="1819" y="2673"/>
                  <a:pt x="1819" y="2673"/>
                </a:cubicBezTo>
                <a:cubicBezTo>
                  <a:pt x="1819" y="2673"/>
                  <a:pt x="1919" y="4161"/>
                  <a:pt x="2085" y="4161"/>
                </a:cubicBezTo>
                <a:cubicBezTo>
                  <a:pt x="2250" y="4161"/>
                  <a:pt x="2891" y="2408"/>
                  <a:pt x="2891" y="2408"/>
                </a:cubicBezTo>
                <a:cubicBezTo>
                  <a:pt x="2891" y="2408"/>
                  <a:pt x="3857" y="2705"/>
                  <a:pt x="4277" y="2705"/>
                </a:cubicBezTo>
                <a:cubicBezTo>
                  <a:pt x="4382" y="2705"/>
                  <a:pt x="4453" y="2686"/>
                  <a:pt x="4467" y="2640"/>
                </a:cubicBezTo>
                <a:cubicBezTo>
                  <a:pt x="4532" y="2408"/>
                  <a:pt x="3441" y="1382"/>
                  <a:pt x="3441" y="1382"/>
                </a:cubicBezTo>
                <a:cubicBezTo>
                  <a:pt x="3441" y="1382"/>
                  <a:pt x="4168" y="291"/>
                  <a:pt x="4036" y="191"/>
                </a:cubicBezTo>
                <a:cubicBezTo>
                  <a:pt x="4028" y="185"/>
                  <a:pt x="4014" y="182"/>
                  <a:pt x="3996" y="182"/>
                </a:cubicBezTo>
                <a:cubicBezTo>
                  <a:pt x="3729" y="182"/>
                  <a:pt x="2481" y="820"/>
                  <a:pt x="2481" y="820"/>
                </a:cubicBezTo>
                <a:cubicBezTo>
                  <a:pt x="2481" y="820"/>
                  <a:pt x="1394" y="0"/>
                  <a:pt x="123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 algn="ctr" eaLnBrk="1" hangingPunct="1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29" name="Google Shape;337;p5">
            <a:extLst>
              <a:ext uri="{FF2B5EF4-FFF2-40B4-BE49-F238E27FC236}">
                <a16:creationId xmlns:a16="http://schemas.microsoft.com/office/drawing/2014/main" id="{01B9C1F0-7779-47B1-AECF-37FA7514332A}"/>
              </a:ext>
            </a:extLst>
          </p:cNvPr>
          <p:cNvSpPr/>
          <p:nvPr/>
        </p:nvSpPr>
        <p:spPr>
          <a:xfrm>
            <a:off x="8621713" y="1441450"/>
            <a:ext cx="233362" cy="241300"/>
          </a:xfrm>
          <a:custGeom>
            <a:avLst/>
            <a:gdLst/>
            <a:ahLst/>
            <a:cxnLst/>
            <a:rect l="l" t="t" r="r" b="b"/>
            <a:pathLst>
              <a:path w="7855" h="6232" extrusionOk="0">
                <a:moveTo>
                  <a:pt x="6497" y="1"/>
                </a:moveTo>
                <a:cubicBezTo>
                  <a:pt x="6111" y="1"/>
                  <a:pt x="5698" y="160"/>
                  <a:pt x="5348" y="444"/>
                </a:cubicBezTo>
                <a:cubicBezTo>
                  <a:pt x="4471" y="1154"/>
                  <a:pt x="4429" y="2700"/>
                  <a:pt x="4429" y="2700"/>
                </a:cubicBezTo>
                <a:cubicBezTo>
                  <a:pt x="4429" y="2700"/>
                  <a:pt x="3081" y="1547"/>
                  <a:pt x="1900" y="1547"/>
                </a:cubicBezTo>
                <a:cubicBezTo>
                  <a:pt x="1471" y="1547"/>
                  <a:pt x="1065" y="1700"/>
                  <a:pt x="753" y="2115"/>
                </a:cubicBezTo>
                <a:cubicBezTo>
                  <a:pt x="1" y="3116"/>
                  <a:pt x="878" y="4835"/>
                  <a:pt x="2590" y="5417"/>
                </a:cubicBezTo>
                <a:cubicBezTo>
                  <a:pt x="4303" y="6000"/>
                  <a:pt x="6308" y="6231"/>
                  <a:pt x="6308" y="6231"/>
                </a:cubicBezTo>
                <a:cubicBezTo>
                  <a:pt x="6308" y="6231"/>
                  <a:pt x="7854" y="3252"/>
                  <a:pt x="7771" y="1535"/>
                </a:cubicBezTo>
                <a:cubicBezTo>
                  <a:pt x="7719" y="456"/>
                  <a:pt x="7148" y="1"/>
                  <a:pt x="649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 algn="ctr" eaLnBrk="1" hangingPunct="1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30" name="Google Shape;338;p5">
            <a:extLst>
              <a:ext uri="{FF2B5EF4-FFF2-40B4-BE49-F238E27FC236}">
                <a16:creationId xmlns:a16="http://schemas.microsoft.com/office/drawing/2014/main" id="{434A1410-28A6-470A-9575-1C37CC918D5B}"/>
              </a:ext>
            </a:extLst>
          </p:cNvPr>
          <p:cNvSpPr>
            <a:spLocks/>
          </p:cNvSpPr>
          <p:nvPr/>
        </p:nvSpPr>
        <p:spPr bwMode="auto">
          <a:xfrm>
            <a:off x="8548688" y="2084388"/>
            <a:ext cx="312737" cy="587375"/>
          </a:xfrm>
          <a:custGeom>
            <a:avLst/>
            <a:gdLst>
              <a:gd name="T0" fmla="*/ 2147483646 w 12328"/>
              <a:gd name="T1" fmla="*/ 2147483646 h 17372"/>
              <a:gd name="T2" fmla="*/ 2147483646 w 12328"/>
              <a:gd name="T3" fmla="*/ 2147483646 h 17372"/>
              <a:gd name="T4" fmla="*/ 2147483646 w 12328"/>
              <a:gd name="T5" fmla="*/ 2147483646 h 17372"/>
              <a:gd name="T6" fmla="*/ 2147483646 w 12328"/>
              <a:gd name="T7" fmla="*/ 2147483646 h 17372"/>
              <a:gd name="T8" fmla="*/ 2147483646 w 12328"/>
              <a:gd name="T9" fmla="*/ 2147483646 h 17372"/>
              <a:gd name="T10" fmla="*/ 2147483646 w 12328"/>
              <a:gd name="T11" fmla="*/ 2147483646 h 17372"/>
              <a:gd name="T12" fmla="*/ 2147483646 w 12328"/>
              <a:gd name="T13" fmla="*/ 2147483646 h 17372"/>
              <a:gd name="T14" fmla="*/ 2147483646 w 12328"/>
              <a:gd name="T15" fmla="*/ 2147483646 h 17372"/>
              <a:gd name="T16" fmla="*/ 2147483646 w 12328"/>
              <a:gd name="T17" fmla="*/ 2147483646 h 17372"/>
              <a:gd name="T18" fmla="*/ 2147483646 w 12328"/>
              <a:gd name="T19" fmla="*/ 2147483646 h 17372"/>
              <a:gd name="T20" fmla="*/ 2147483646 w 12328"/>
              <a:gd name="T21" fmla="*/ 2147483646 h 17372"/>
              <a:gd name="T22" fmla="*/ 2147483646 w 12328"/>
              <a:gd name="T23" fmla="*/ 0 h 17372"/>
              <a:gd name="T24" fmla="*/ 2147483646 w 12328"/>
              <a:gd name="T25" fmla="*/ 2147483646 h 17372"/>
              <a:gd name="T26" fmla="*/ 2147483646 w 12328"/>
              <a:gd name="T27" fmla="*/ 2147483646 h 17372"/>
              <a:gd name="T28" fmla="*/ 2147483646 w 12328"/>
              <a:gd name="T29" fmla="*/ 2147483646 h 17372"/>
              <a:gd name="T30" fmla="*/ 2147483646 w 12328"/>
              <a:gd name="T31" fmla="*/ 2147483646 h 17372"/>
              <a:gd name="T32" fmla="*/ 2147483646 w 12328"/>
              <a:gd name="T33" fmla="*/ 2147483646 h 17372"/>
              <a:gd name="T34" fmla="*/ 2147483646 w 12328"/>
              <a:gd name="T35" fmla="*/ 2147483646 h 17372"/>
              <a:gd name="T36" fmla="*/ 2147483646 w 12328"/>
              <a:gd name="T37" fmla="*/ 2147483646 h 17372"/>
              <a:gd name="T38" fmla="*/ 2147483646 w 12328"/>
              <a:gd name="T39" fmla="*/ 2147483646 h 17372"/>
              <a:gd name="T40" fmla="*/ 2147483646 w 12328"/>
              <a:gd name="T41" fmla="*/ 2147483646 h 17372"/>
              <a:gd name="T42" fmla="*/ 2147483646 w 12328"/>
              <a:gd name="T43" fmla="*/ 2147483646 h 17372"/>
              <a:gd name="T44" fmla="*/ 2147483646 w 12328"/>
              <a:gd name="T45" fmla="*/ 2147483646 h 17372"/>
              <a:gd name="T46" fmla="*/ 2147483646 w 12328"/>
              <a:gd name="T47" fmla="*/ 2147483646 h 17372"/>
              <a:gd name="T48" fmla="*/ 2147483646 w 12328"/>
              <a:gd name="T49" fmla="*/ 2147483646 h 17372"/>
              <a:gd name="T50" fmla="*/ 2147483646 w 12328"/>
              <a:gd name="T51" fmla="*/ 2147483646 h 17372"/>
              <a:gd name="T52" fmla="*/ 2147483646 w 12328"/>
              <a:gd name="T53" fmla="*/ 2147483646 h 17372"/>
              <a:gd name="T54" fmla="*/ 2147483646 w 12328"/>
              <a:gd name="T55" fmla="*/ 2147483646 h 17372"/>
              <a:gd name="T56" fmla="*/ 2147483646 w 12328"/>
              <a:gd name="T57" fmla="*/ 2147483646 h 17372"/>
              <a:gd name="T58" fmla="*/ 2147483646 w 12328"/>
              <a:gd name="T59" fmla="*/ 2147483646 h 17372"/>
              <a:gd name="T60" fmla="*/ 2147483646 w 12328"/>
              <a:gd name="T61" fmla="*/ 2147483646 h 17372"/>
              <a:gd name="T62" fmla="*/ 2147483646 w 12328"/>
              <a:gd name="T63" fmla="*/ 2147483646 h 17372"/>
              <a:gd name="T64" fmla="*/ 2147483646 w 12328"/>
              <a:gd name="T65" fmla="*/ 0 h 17372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12328" h="17372" extrusionOk="0">
                <a:moveTo>
                  <a:pt x="5742" y="2940"/>
                </a:moveTo>
                <a:cubicBezTo>
                  <a:pt x="5997" y="2940"/>
                  <a:pt x="6250" y="3004"/>
                  <a:pt x="6482" y="3157"/>
                </a:cubicBezTo>
                <a:cubicBezTo>
                  <a:pt x="7063" y="3539"/>
                  <a:pt x="6932" y="4471"/>
                  <a:pt x="6556" y="4913"/>
                </a:cubicBezTo>
                <a:cubicBezTo>
                  <a:pt x="6232" y="5292"/>
                  <a:pt x="5799" y="5397"/>
                  <a:pt x="5316" y="5451"/>
                </a:cubicBezTo>
                <a:cubicBezTo>
                  <a:pt x="5120" y="5472"/>
                  <a:pt x="4910" y="5484"/>
                  <a:pt x="4692" y="5484"/>
                </a:cubicBezTo>
                <a:cubicBezTo>
                  <a:pt x="4217" y="5484"/>
                  <a:pt x="3707" y="5429"/>
                  <a:pt x="3224" y="5299"/>
                </a:cubicBezTo>
                <a:cubicBezTo>
                  <a:pt x="3410" y="4718"/>
                  <a:pt x="3711" y="4170"/>
                  <a:pt x="4087" y="3758"/>
                </a:cubicBezTo>
                <a:cubicBezTo>
                  <a:pt x="4479" y="3324"/>
                  <a:pt x="5119" y="2940"/>
                  <a:pt x="5742" y="2940"/>
                </a:cubicBezTo>
                <a:close/>
                <a:moveTo>
                  <a:pt x="7664" y="7412"/>
                </a:moveTo>
                <a:cubicBezTo>
                  <a:pt x="7913" y="7412"/>
                  <a:pt x="8149" y="7469"/>
                  <a:pt x="8340" y="7610"/>
                </a:cubicBezTo>
                <a:cubicBezTo>
                  <a:pt x="9486" y="8445"/>
                  <a:pt x="7435" y="9196"/>
                  <a:pt x="6908" y="9303"/>
                </a:cubicBezTo>
                <a:cubicBezTo>
                  <a:pt x="6667" y="9353"/>
                  <a:pt x="6420" y="9378"/>
                  <a:pt x="6173" y="9378"/>
                </a:cubicBezTo>
                <a:cubicBezTo>
                  <a:pt x="5802" y="9378"/>
                  <a:pt x="5432" y="9323"/>
                  <a:pt x="5083" y="9216"/>
                </a:cubicBezTo>
                <a:cubicBezTo>
                  <a:pt x="5330" y="8722"/>
                  <a:pt x="5681" y="8290"/>
                  <a:pt x="6114" y="7969"/>
                </a:cubicBezTo>
                <a:cubicBezTo>
                  <a:pt x="6481" y="7698"/>
                  <a:pt x="7107" y="7412"/>
                  <a:pt x="7664" y="7412"/>
                </a:cubicBezTo>
                <a:close/>
                <a:moveTo>
                  <a:pt x="9856" y="12545"/>
                </a:moveTo>
                <a:cubicBezTo>
                  <a:pt x="10328" y="12545"/>
                  <a:pt x="10821" y="12857"/>
                  <a:pt x="10639" y="13385"/>
                </a:cubicBezTo>
                <a:cubicBezTo>
                  <a:pt x="10384" y="14119"/>
                  <a:pt x="9300" y="14413"/>
                  <a:pt x="8598" y="14413"/>
                </a:cubicBezTo>
                <a:cubicBezTo>
                  <a:pt x="8582" y="14413"/>
                  <a:pt x="8566" y="14413"/>
                  <a:pt x="8550" y="14413"/>
                </a:cubicBezTo>
                <a:cubicBezTo>
                  <a:pt x="8527" y="14410"/>
                  <a:pt x="8503" y="14406"/>
                  <a:pt x="8479" y="14406"/>
                </a:cubicBezTo>
                <a:cubicBezTo>
                  <a:pt x="8510" y="14098"/>
                  <a:pt x="8588" y="13798"/>
                  <a:pt x="8713" y="13524"/>
                </a:cubicBezTo>
                <a:cubicBezTo>
                  <a:pt x="8872" y="13183"/>
                  <a:pt x="9098" y="12825"/>
                  <a:pt x="9435" y="12642"/>
                </a:cubicBezTo>
                <a:cubicBezTo>
                  <a:pt x="9558" y="12576"/>
                  <a:pt x="9706" y="12545"/>
                  <a:pt x="9856" y="12545"/>
                </a:cubicBezTo>
                <a:close/>
                <a:moveTo>
                  <a:pt x="3125" y="0"/>
                </a:moveTo>
                <a:cubicBezTo>
                  <a:pt x="3124" y="0"/>
                  <a:pt x="3122" y="0"/>
                  <a:pt x="3120" y="0"/>
                </a:cubicBezTo>
                <a:cubicBezTo>
                  <a:pt x="1109" y="44"/>
                  <a:pt x="1" y="3068"/>
                  <a:pt x="1214" y="4542"/>
                </a:cubicBezTo>
                <a:cubicBezTo>
                  <a:pt x="1548" y="4947"/>
                  <a:pt x="2065" y="5286"/>
                  <a:pt x="2663" y="5529"/>
                </a:cubicBezTo>
                <a:cubicBezTo>
                  <a:pt x="2460" y="6465"/>
                  <a:pt x="2562" y="7452"/>
                  <a:pt x="3048" y="8205"/>
                </a:cubicBezTo>
                <a:cubicBezTo>
                  <a:pt x="3410" y="8763"/>
                  <a:pt x="3931" y="9171"/>
                  <a:pt x="4522" y="9435"/>
                </a:cubicBezTo>
                <a:cubicBezTo>
                  <a:pt x="4174" y="10388"/>
                  <a:pt x="4181" y="11466"/>
                  <a:pt x="4667" y="12362"/>
                </a:cubicBezTo>
                <a:cubicBezTo>
                  <a:pt x="5313" y="13541"/>
                  <a:pt x="6648" y="14484"/>
                  <a:pt x="8033" y="14711"/>
                </a:cubicBezTo>
                <a:cubicBezTo>
                  <a:pt x="8044" y="15308"/>
                  <a:pt x="8219" y="15900"/>
                  <a:pt x="8571" y="16366"/>
                </a:cubicBezTo>
                <a:cubicBezTo>
                  <a:pt x="9169" y="17154"/>
                  <a:pt x="9912" y="17371"/>
                  <a:pt x="10723" y="17371"/>
                </a:cubicBezTo>
                <a:cubicBezTo>
                  <a:pt x="11171" y="17371"/>
                  <a:pt x="11641" y="17305"/>
                  <a:pt x="12119" y="17231"/>
                </a:cubicBezTo>
                <a:cubicBezTo>
                  <a:pt x="12327" y="17198"/>
                  <a:pt x="12212" y="16933"/>
                  <a:pt x="12048" y="16933"/>
                </a:cubicBezTo>
                <a:cubicBezTo>
                  <a:pt x="12042" y="16933"/>
                  <a:pt x="12037" y="16933"/>
                  <a:pt x="12031" y="16934"/>
                </a:cubicBezTo>
                <a:cubicBezTo>
                  <a:pt x="11605" y="16980"/>
                  <a:pt x="11179" y="17044"/>
                  <a:pt x="10767" y="17044"/>
                </a:cubicBezTo>
                <a:cubicBezTo>
                  <a:pt x="10208" y="17044"/>
                  <a:pt x="9673" y="16926"/>
                  <a:pt x="9192" y="16484"/>
                </a:cubicBezTo>
                <a:cubicBezTo>
                  <a:pt x="8709" y="16038"/>
                  <a:pt x="8479" y="15403"/>
                  <a:pt x="8466" y="14758"/>
                </a:cubicBezTo>
                <a:cubicBezTo>
                  <a:pt x="8530" y="14761"/>
                  <a:pt x="8594" y="14763"/>
                  <a:pt x="8657" y="14763"/>
                </a:cubicBezTo>
                <a:cubicBezTo>
                  <a:pt x="9096" y="14763"/>
                  <a:pt x="9533" y="14681"/>
                  <a:pt x="9946" y="14508"/>
                </a:cubicBezTo>
                <a:cubicBezTo>
                  <a:pt x="10709" y="14179"/>
                  <a:pt x="11609" y="13193"/>
                  <a:pt x="10798" y="12389"/>
                </a:cubicBezTo>
                <a:cubicBezTo>
                  <a:pt x="10587" y="12181"/>
                  <a:pt x="10329" y="12096"/>
                  <a:pt x="10062" y="12096"/>
                </a:cubicBezTo>
                <a:cubicBezTo>
                  <a:pt x="9560" y="12096"/>
                  <a:pt x="9024" y="12395"/>
                  <a:pt x="8709" y="12744"/>
                </a:cubicBezTo>
                <a:cubicBezTo>
                  <a:pt x="8317" y="13179"/>
                  <a:pt x="8101" y="13761"/>
                  <a:pt x="8044" y="14359"/>
                </a:cubicBezTo>
                <a:cubicBezTo>
                  <a:pt x="6682" y="14115"/>
                  <a:pt x="5276" y="13068"/>
                  <a:pt x="4843" y="11787"/>
                </a:cubicBezTo>
                <a:cubicBezTo>
                  <a:pt x="4606" y="11077"/>
                  <a:pt x="4661" y="10297"/>
                  <a:pt x="4924" y="9587"/>
                </a:cubicBezTo>
                <a:cubicBezTo>
                  <a:pt x="5343" y="9722"/>
                  <a:pt x="5787" y="9790"/>
                  <a:pt x="6230" y="9790"/>
                </a:cubicBezTo>
                <a:cubicBezTo>
                  <a:pt x="6986" y="9790"/>
                  <a:pt x="7742" y="9592"/>
                  <a:pt x="8368" y="9192"/>
                </a:cubicBezTo>
                <a:cubicBezTo>
                  <a:pt x="8925" y="8837"/>
                  <a:pt x="9422" y="8093"/>
                  <a:pt x="8864" y="7516"/>
                </a:cubicBezTo>
                <a:cubicBezTo>
                  <a:pt x="8554" y="7194"/>
                  <a:pt x="8083" y="7074"/>
                  <a:pt x="7614" y="7074"/>
                </a:cubicBezTo>
                <a:cubicBezTo>
                  <a:pt x="7291" y="7074"/>
                  <a:pt x="6968" y="7132"/>
                  <a:pt x="6702" y="7218"/>
                </a:cubicBezTo>
                <a:cubicBezTo>
                  <a:pt x="5793" y="7516"/>
                  <a:pt x="5090" y="8215"/>
                  <a:pt x="4681" y="9060"/>
                </a:cubicBezTo>
                <a:cubicBezTo>
                  <a:pt x="3968" y="8736"/>
                  <a:pt x="3387" y="8162"/>
                  <a:pt x="3140" y="7343"/>
                </a:cubicBezTo>
                <a:cubicBezTo>
                  <a:pt x="2984" y="6827"/>
                  <a:pt x="2998" y="6252"/>
                  <a:pt x="3120" y="5688"/>
                </a:cubicBezTo>
                <a:cubicBezTo>
                  <a:pt x="3656" y="5854"/>
                  <a:pt x="4232" y="5945"/>
                  <a:pt x="4783" y="5945"/>
                </a:cubicBezTo>
                <a:cubicBezTo>
                  <a:pt x="5500" y="5945"/>
                  <a:pt x="6175" y="5790"/>
                  <a:pt x="6668" y="5441"/>
                </a:cubicBezTo>
                <a:cubicBezTo>
                  <a:pt x="7334" y="4971"/>
                  <a:pt x="7563" y="3960"/>
                  <a:pt x="7117" y="3258"/>
                </a:cubicBezTo>
                <a:cubicBezTo>
                  <a:pt x="6806" y="2773"/>
                  <a:pt x="6259" y="2575"/>
                  <a:pt x="5699" y="2575"/>
                </a:cubicBezTo>
                <a:cubicBezTo>
                  <a:pt x="5335" y="2575"/>
                  <a:pt x="4966" y="2659"/>
                  <a:pt x="4654" y="2801"/>
                </a:cubicBezTo>
                <a:cubicBezTo>
                  <a:pt x="3745" y="3218"/>
                  <a:pt x="3076" y="4130"/>
                  <a:pt x="2761" y="5150"/>
                </a:cubicBezTo>
                <a:cubicBezTo>
                  <a:pt x="2170" y="4917"/>
                  <a:pt x="1660" y="4548"/>
                  <a:pt x="1370" y="4005"/>
                </a:cubicBezTo>
                <a:cubicBezTo>
                  <a:pt x="704" y="2758"/>
                  <a:pt x="1674" y="376"/>
                  <a:pt x="3207" y="295"/>
                </a:cubicBezTo>
                <a:cubicBezTo>
                  <a:pt x="3422" y="284"/>
                  <a:pt x="3291" y="0"/>
                  <a:pt x="3125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/>
          </a:p>
        </p:txBody>
      </p:sp>
      <p:sp>
        <p:nvSpPr>
          <p:cNvPr id="31" name="Google Shape;339;p5">
            <a:extLst>
              <a:ext uri="{FF2B5EF4-FFF2-40B4-BE49-F238E27FC236}">
                <a16:creationId xmlns:a16="http://schemas.microsoft.com/office/drawing/2014/main" id="{AB8ABE90-32B7-428E-8329-0DD00DE553C9}"/>
              </a:ext>
            </a:extLst>
          </p:cNvPr>
          <p:cNvSpPr>
            <a:spLocks/>
          </p:cNvSpPr>
          <p:nvPr/>
        </p:nvSpPr>
        <p:spPr bwMode="auto">
          <a:xfrm>
            <a:off x="8713788" y="5168900"/>
            <a:ext cx="254000" cy="334963"/>
          </a:xfrm>
          <a:custGeom>
            <a:avLst/>
            <a:gdLst>
              <a:gd name="T0" fmla="*/ 2147483646 w 6432"/>
              <a:gd name="T1" fmla="*/ 2147483646 h 6358"/>
              <a:gd name="T2" fmla="*/ 2147483646 w 6432"/>
              <a:gd name="T3" fmla="*/ 2147483646 h 6358"/>
              <a:gd name="T4" fmla="*/ 2147483646 w 6432"/>
              <a:gd name="T5" fmla="*/ 2147483646 h 6358"/>
              <a:gd name="T6" fmla="*/ 2147483646 w 6432"/>
              <a:gd name="T7" fmla="*/ 2147483646 h 6358"/>
              <a:gd name="T8" fmla="*/ 2147483646 w 6432"/>
              <a:gd name="T9" fmla="*/ 2147483646 h 6358"/>
              <a:gd name="T10" fmla="*/ 2147483646 w 6432"/>
              <a:gd name="T11" fmla="*/ 2147483646 h 6358"/>
              <a:gd name="T12" fmla="*/ 2147483646 w 6432"/>
              <a:gd name="T13" fmla="*/ 2147483646 h 6358"/>
              <a:gd name="T14" fmla="*/ 2147483646 w 6432"/>
              <a:gd name="T15" fmla="*/ 2147483646 h 6358"/>
              <a:gd name="T16" fmla="*/ 2147483646 w 6432"/>
              <a:gd name="T17" fmla="*/ 2147483646 h 6358"/>
              <a:gd name="T18" fmla="*/ 2147483646 w 6432"/>
              <a:gd name="T19" fmla="*/ 2147483646 h 6358"/>
              <a:gd name="T20" fmla="*/ 2147483646 w 6432"/>
              <a:gd name="T21" fmla="*/ 2147483646 h 6358"/>
              <a:gd name="T22" fmla="*/ 2147483646 w 6432"/>
              <a:gd name="T23" fmla="*/ 2147483646 h 6358"/>
              <a:gd name="T24" fmla="*/ 2147483646 w 6432"/>
              <a:gd name="T25" fmla="*/ 2147483646 h 6358"/>
              <a:gd name="T26" fmla="*/ 2147483646 w 6432"/>
              <a:gd name="T27" fmla="*/ 2147483646 h 6358"/>
              <a:gd name="T28" fmla="*/ 2147483646 w 6432"/>
              <a:gd name="T29" fmla="*/ 2147483646 h 6358"/>
              <a:gd name="T30" fmla="*/ 2147483646 w 6432"/>
              <a:gd name="T31" fmla="*/ 2147483646 h 6358"/>
              <a:gd name="T32" fmla="*/ 2147483646 w 6432"/>
              <a:gd name="T33" fmla="*/ 2147483646 h 6358"/>
              <a:gd name="T34" fmla="*/ 2147483646 w 6432"/>
              <a:gd name="T35" fmla="*/ 2147483646 h 6358"/>
              <a:gd name="T36" fmla="*/ 2147483646 w 6432"/>
              <a:gd name="T37" fmla="*/ 2147483646 h 6358"/>
              <a:gd name="T38" fmla="*/ 2147483646 w 6432"/>
              <a:gd name="T39" fmla="*/ 2147483646 h 6358"/>
              <a:gd name="T40" fmla="*/ 2147483646 w 6432"/>
              <a:gd name="T41" fmla="*/ 2147483646 h 6358"/>
              <a:gd name="T42" fmla="*/ 2147483646 w 6432"/>
              <a:gd name="T43" fmla="*/ 2147483646 h 6358"/>
              <a:gd name="T44" fmla="*/ 2147483646 w 6432"/>
              <a:gd name="T45" fmla="*/ 2147483646 h 6358"/>
              <a:gd name="T46" fmla="*/ 2147483646 w 6432"/>
              <a:gd name="T47" fmla="*/ 2147483646 h 6358"/>
              <a:gd name="T48" fmla="*/ 2147483646 w 6432"/>
              <a:gd name="T49" fmla="*/ 2147483646 h 6358"/>
              <a:gd name="T50" fmla="*/ 2147483646 w 6432"/>
              <a:gd name="T51" fmla="*/ 2147483646 h 6358"/>
              <a:gd name="T52" fmla="*/ 2147483646 w 6432"/>
              <a:gd name="T53" fmla="*/ 2147483646 h 6358"/>
              <a:gd name="T54" fmla="*/ 2147483646 w 6432"/>
              <a:gd name="T55" fmla="*/ 2147483646 h 6358"/>
              <a:gd name="T56" fmla="*/ 2147483646 w 6432"/>
              <a:gd name="T57" fmla="*/ 2147483646 h 6358"/>
              <a:gd name="T58" fmla="*/ 2147483646 w 6432"/>
              <a:gd name="T59" fmla="*/ 2147483646 h 6358"/>
              <a:gd name="T60" fmla="*/ 2147483646 w 6432"/>
              <a:gd name="T61" fmla="*/ 2147483646 h 6358"/>
              <a:gd name="T62" fmla="*/ 2147483646 w 6432"/>
              <a:gd name="T63" fmla="*/ 2147483646 h 6358"/>
              <a:gd name="T64" fmla="*/ 2147483646 w 6432"/>
              <a:gd name="T65" fmla="*/ 2147483646 h 6358"/>
              <a:gd name="T66" fmla="*/ 2147483646 w 6432"/>
              <a:gd name="T67" fmla="*/ 2147483646 h 6358"/>
              <a:gd name="T68" fmla="*/ 2147483646 w 6432"/>
              <a:gd name="T69" fmla="*/ 2147483646 h 6358"/>
              <a:gd name="T70" fmla="*/ 2147483646 w 6432"/>
              <a:gd name="T71" fmla="*/ 2147483646 h 6358"/>
              <a:gd name="T72" fmla="*/ 2147483646 w 6432"/>
              <a:gd name="T73" fmla="*/ 2147483646 h 6358"/>
              <a:gd name="T74" fmla="*/ 2147483646 w 6432"/>
              <a:gd name="T75" fmla="*/ 2147483646 h 6358"/>
              <a:gd name="T76" fmla="*/ 2147483646 w 6432"/>
              <a:gd name="T77" fmla="*/ 2147483646 h 6358"/>
              <a:gd name="T78" fmla="*/ 2147483646 w 6432"/>
              <a:gd name="T79" fmla="*/ 2147483646 h 6358"/>
              <a:gd name="T80" fmla="*/ 2147483646 w 6432"/>
              <a:gd name="T81" fmla="*/ 2147483646 h 6358"/>
              <a:gd name="T82" fmla="*/ 2147483646 w 6432"/>
              <a:gd name="T83" fmla="*/ 2147483646 h 6358"/>
              <a:gd name="T84" fmla="*/ 2147483646 w 6432"/>
              <a:gd name="T85" fmla="*/ 2147483646 h 6358"/>
              <a:gd name="T86" fmla="*/ 2147483646 w 6432"/>
              <a:gd name="T87" fmla="*/ 2147483646 h 6358"/>
              <a:gd name="T88" fmla="*/ 2147483646 w 6432"/>
              <a:gd name="T89" fmla="*/ 2147483646 h 6358"/>
              <a:gd name="T90" fmla="*/ 2147483646 w 6432"/>
              <a:gd name="T91" fmla="*/ 2147483646 h 6358"/>
              <a:gd name="T92" fmla="*/ 2147483646 w 6432"/>
              <a:gd name="T93" fmla="*/ 2147483646 h 6358"/>
              <a:gd name="T94" fmla="*/ 2147483646 w 6432"/>
              <a:gd name="T95" fmla="*/ 2147483646 h 6358"/>
              <a:gd name="T96" fmla="*/ 2147483646 w 6432"/>
              <a:gd name="T97" fmla="*/ 2147483646 h 6358"/>
              <a:gd name="T98" fmla="*/ 2147483646 w 6432"/>
              <a:gd name="T99" fmla="*/ 2147483646 h 6358"/>
              <a:gd name="T100" fmla="*/ 2147483646 w 6432"/>
              <a:gd name="T101" fmla="*/ 2147483646 h 6358"/>
              <a:gd name="T102" fmla="*/ 2147483646 w 6432"/>
              <a:gd name="T103" fmla="*/ 2147483646 h 6358"/>
              <a:gd name="T104" fmla="*/ 2147483646 w 6432"/>
              <a:gd name="T105" fmla="*/ 2147483646 h 6358"/>
              <a:gd name="T106" fmla="*/ 2147483646 w 6432"/>
              <a:gd name="T107" fmla="*/ 2147483646 h 6358"/>
              <a:gd name="T108" fmla="*/ 2147483646 w 6432"/>
              <a:gd name="T109" fmla="*/ 2147483646 h 6358"/>
              <a:gd name="T110" fmla="*/ 2147483646 w 6432"/>
              <a:gd name="T111" fmla="*/ 2147483646 h 6358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6432" h="6358" extrusionOk="0">
                <a:moveTo>
                  <a:pt x="2639" y="368"/>
                </a:moveTo>
                <a:lnTo>
                  <a:pt x="2639" y="368"/>
                </a:lnTo>
                <a:cubicBezTo>
                  <a:pt x="3102" y="814"/>
                  <a:pt x="3522" y="1314"/>
                  <a:pt x="3927" y="1821"/>
                </a:cubicBezTo>
                <a:cubicBezTo>
                  <a:pt x="3494" y="1966"/>
                  <a:pt x="3058" y="2108"/>
                  <a:pt x="2625" y="2253"/>
                </a:cubicBezTo>
                <a:cubicBezTo>
                  <a:pt x="2650" y="1621"/>
                  <a:pt x="2656" y="993"/>
                  <a:pt x="2639" y="368"/>
                </a:cubicBezTo>
                <a:close/>
                <a:moveTo>
                  <a:pt x="5677" y="1509"/>
                </a:moveTo>
                <a:lnTo>
                  <a:pt x="5677" y="1509"/>
                </a:lnTo>
                <a:cubicBezTo>
                  <a:pt x="5407" y="1878"/>
                  <a:pt x="5136" y="2243"/>
                  <a:pt x="4866" y="2612"/>
                </a:cubicBezTo>
                <a:cubicBezTo>
                  <a:pt x="4693" y="2392"/>
                  <a:pt x="4522" y="2172"/>
                  <a:pt x="4342" y="1956"/>
                </a:cubicBezTo>
                <a:cubicBezTo>
                  <a:pt x="4788" y="1807"/>
                  <a:pt x="5231" y="1659"/>
                  <a:pt x="5677" y="1509"/>
                </a:cubicBezTo>
                <a:close/>
                <a:moveTo>
                  <a:pt x="2301" y="2642"/>
                </a:moveTo>
                <a:cubicBezTo>
                  <a:pt x="2288" y="2946"/>
                  <a:pt x="2274" y="3253"/>
                  <a:pt x="2264" y="3561"/>
                </a:cubicBezTo>
                <a:cubicBezTo>
                  <a:pt x="1727" y="3439"/>
                  <a:pt x="1190" y="3314"/>
                  <a:pt x="652" y="3189"/>
                </a:cubicBezTo>
                <a:cubicBezTo>
                  <a:pt x="1203" y="3007"/>
                  <a:pt x="1750" y="2824"/>
                  <a:pt x="2301" y="2642"/>
                </a:cubicBezTo>
                <a:close/>
                <a:moveTo>
                  <a:pt x="4102" y="2037"/>
                </a:moveTo>
                <a:cubicBezTo>
                  <a:pt x="4231" y="2199"/>
                  <a:pt x="4359" y="2358"/>
                  <a:pt x="4487" y="2517"/>
                </a:cubicBezTo>
                <a:cubicBezTo>
                  <a:pt x="4528" y="2564"/>
                  <a:pt x="4609" y="2673"/>
                  <a:pt x="4718" y="2814"/>
                </a:cubicBezTo>
                <a:cubicBezTo>
                  <a:pt x="4444" y="3183"/>
                  <a:pt x="4170" y="3551"/>
                  <a:pt x="3896" y="3919"/>
                </a:cubicBezTo>
                <a:cubicBezTo>
                  <a:pt x="3592" y="3855"/>
                  <a:pt x="3285" y="3791"/>
                  <a:pt x="2984" y="3727"/>
                </a:cubicBezTo>
                <a:cubicBezTo>
                  <a:pt x="2835" y="3693"/>
                  <a:pt x="2693" y="3659"/>
                  <a:pt x="2548" y="3625"/>
                </a:cubicBezTo>
                <a:cubicBezTo>
                  <a:pt x="2572" y="3264"/>
                  <a:pt x="2595" y="2899"/>
                  <a:pt x="2612" y="2537"/>
                </a:cubicBezTo>
                <a:cubicBezTo>
                  <a:pt x="3109" y="2372"/>
                  <a:pt x="3606" y="2206"/>
                  <a:pt x="4102" y="2037"/>
                </a:cubicBezTo>
                <a:close/>
                <a:moveTo>
                  <a:pt x="4863" y="3000"/>
                </a:moveTo>
                <a:cubicBezTo>
                  <a:pt x="5217" y="3470"/>
                  <a:pt x="5724" y="4122"/>
                  <a:pt x="6022" y="4419"/>
                </a:cubicBezTo>
                <a:cubicBezTo>
                  <a:pt x="5894" y="4382"/>
                  <a:pt x="5758" y="4355"/>
                  <a:pt x="5748" y="4351"/>
                </a:cubicBezTo>
                <a:cubicBezTo>
                  <a:pt x="5383" y="4261"/>
                  <a:pt x="5018" y="4173"/>
                  <a:pt x="4650" y="4085"/>
                </a:cubicBezTo>
                <a:cubicBezTo>
                  <a:pt x="4481" y="4044"/>
                  <a:pt x="4308" y="4011"/>
                  <a:pt x="4140" y="3973"/>
                </a:cubicBezTo>
                <a:cubicBezTo>
                  <a:pt x="4380" y="3649"/>
                  <a:pt x="4620" y="3325"/>
                  <a:pt x="4863" y="3000"/>
                </a:cubicBezTo>
                <a:close/>
                <a:moveTo>
                  <a:pt x="2531" y="3844"/>
                </a:moveTo>
                <a:cubicBezTo>
                  <a:pt x="2937" y="3936"/>
                  <a:pt x="3342" y="4024"/>
                  <a:pt x="3748" y="4115"/>
                </a:cubicBezTo>
                <a:cubicBezTo>
                  <a:pt x="3294" y="4710"/>
                  <a:pt x="2839" y="5301"/>
                  <a:pt x="2372" y="5886"/>
                </a:cubicBezTo>
                <a:cubicBezTo>
                  <a:pt x="2427" y="5210"/>
                  <a:pt x="2483" y="4527"/>
                  <a:pt x="2531" y="3844"/>
                </a:cubicBezTo>
                <a:close/>
                <a:moveTo>
                  <a:pt x="2601" y="1"/>
                </a:moveTo>
                <a:cubicBezTo>
                  <a:pt x="2588" y="1"/>
                  <a:pt x="2575" y="10"/>
                  <a:pt x="2572" y="29"/>
                </a:cubicBezTo>
                <a:cubicBezTo>
                  <a:pt x="2569" y="46"/>
                  <a:pt x="2569" y="60"/>
                  <a:pt x="2565" y="77"/>
                </a:cubicBezTo>
                <a:cubicBezTo>
                  <a:pt x="2500" y="87"/>
                  <a:pt x="2470" y="188"/>
                  <a:pt x="2538" y="263"/>
                </a:cubicBezTo>
                <a:cubicBezTo>
                  <a:pt x="2427" y="949"/>
                  <a:pt x="2359" y="1648"/>
                  <a:pt x="2318" y="2355"/>
                </a:cubicBezTo>
                <a:cubicBezTo>
                  <a:pt x="1585" y="2598"/>
                  <a:pt x="855" y="2841"/>
                  <a:pt x="125" y="3085"/>
                </a:cubicBezTo>
                <a:cubicBezTo>
                  <a:pt x="0" y="3125"/>
                  <a:pt x="101" y="3304"/>
                  <a:pt x="189" y="3325"/>
                </a:cubicBezTo>
                <a:cubicBezTo>
                  <a:pt x="875" y="3484"/>
                  <a:pt x="1565" y="3635"/>
                  <a:pt x="2254" y="3788"/>
                </a:cubicBezTo>
                <a:cubicBezTo>
                  <a:pt x="2227" y="4595"/>
                  <a:pt x="2204" y="5402"/>
                  <a:pt x="2146" y="6200"/>
                </a:cubicBezTo>
                <a:cubicBezTo>
                  <a:pt x="2140" y="6258"/>
                  <a:pt x="2206" y="6358"/>
                  <a:pt x="2271" y="6358"/>
                </a:cubicBezTo>
                <a:cubicBezTo>
                  <a:pt x="2290" y="6358"/>
                  <a:pt x="2308" y="6349"/>
                  <a:pt x="2325" y="6329"/>
                </a:cubicBezTo>
                <a:cubicBezTo>
                  <a:pt x="2896" y="5622"/>
                  <a:pt x="3447" y="4899"/>
                  <a:pt x="3991" y="4169"/>
                </a:cubicBezTo>
                <a:cubicBezTo>
                  <a:pt x="4762" y="4342"/>
                  <a:pt x="5532" y="4521"/>
                  <a:pt x="6295" y="4720"/>
                </a:cubicBezTo>
                <a:cubicBezTo>
                  <a:pt x="6306" y="4723"/>
                  <a:pt x="6315" y="4724"/>
                  <a:pt x="6324" y="4724"/>
                </a:cubicBezTo>
                <a:cubicBezTo>
                  <a:pt x="6407" y="4724"/>
                  <a:pt x="6431" y="4621"/>
                  <a:pt x="6376" y="4554"/>
                </a:cubicBezTo>
                <a:cubicBezTo>
                  <a:pt x="5921" y="3983"/>
                  <a:pt x="5471" y="3389"/>
                  <a:pt x="5011" y="2797"/>
                </a:cubicBezTo>
                <a:cubicBezTo>
                  <a:pt x="5370" y="2314"/>
                  <a:pt x="5728" y="1834"/>
                  <a:pt x="6086" y="1358"/>
                </a:cubicBezTo>
                <a:cubicBezTo>
                  <a:pt x="6139" y="1293"/>
                  <a:pt x="6066" y="1151"/>
                  <a:pt x="5982" y="1151"/>
                </a:cubicBezTo>
                <a:cubicBezTo>
                  <a:pt x="5974" y="1151"/>
                  <a:pt x="5966" y="1152"/>
                  <a:pt x="5958" y="1155"/>
                </a:cubicBezTo>
                <a:cubicBezTo>
                  <a:pt x="5359" y="1347"/>
                  <a:pt x="4765" y="1547"/>
                  <a:pt x="4170" y="1743"/>
                </a:cubicBezTo>
                <a:cubicBezTo>
                  <a:pt x="3690" y="1165"/>
                  <a:pt x="3193" y="614"/>
                  <a:pt x="2656" y="114"/>
                </a:cubicBezTo>
                <a:cubicBezTo>
                  <a:pt x="2646" y="104"/>
                  <a:pt x="2639" y="101"/>
                  <a:pt x="2633" y="97"/>
                </a:cubicBezTo>
                <a:cubicBezTo>
                  <a:pt x="2629" y="77"/>
                  <a:pt x="2629" y="53"/>
                  <a:pt x="2629" y="33"/>
                </a:cubicBezTo>
                <a:cubicBezTo>
                  <a:pt x="2629" y="12"/>
                  <a:pt x="2616" y="1"/>
                  <a:pt x="2601" y="1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/>
          </a:p>
        </p:txBody>
      </p:sp>
      <p:sp>
        <p:nvSpPr>
          <p:cNvPr id="32" name="Google Shape;340;p5">
            <a:extLst>
              <a:ext uri="{FF2B5EF4-FFF2-40B4-BE49-F238E27FC236}">
                <a16:creationId xmlns:a16="http://schemas.microsoft.com/office/drawing/2014/main" id="{76A85994-FE1D-4459-9170-C60AFD5FA9F6}"/>
              </a:ext>
            </a:extLst>
          </p:cNvPr>
          <p:cNvSpPr>
            <a:spLocks/>
          </p:cNvSpPr>
          <p:nvPr/>
        </p:nvSpPr>
        <p:spPr bwMode="auto">
          <a:xfrm>
            <a:off x="8736013" y="704850"/>
            <a:ext cx="209550" cy="276225"/>
          </a:xfrm>
          <a:custGeom>
            <a:avLst/>
            <a:gdLst>
              <a:gd name="T0" fmla="*/ 2147483646 w 6432"/>
              <a:gd name="T1" fmla="*/ 2147483646 h 6358"/>
              <a:gd name="T2" fmla="*/ 2147483646 w 6432"/>
              <a:gd name="T3" fmla="*/ 2147483646 h 6358"/>
              <a:gd name="T4" fmla="*/ 2147483646 w 6432"/>
              <a:gd name="T5" fmla="*/ 2147483646 h 6358"/>
              <a:gd name="T6" fmla="*/ 2147483646 w 6432"/>
              <a:gd name="T7" fmla="*/ 2147483646 h 6358"/>
              <a:gd name="T8" fmla="*/ 2147483646 w 6432"/>
              <a:gd name="T9" fmla="*/ 2147483646 h 6358"/>
              <a:gd name="T10" fmla="*/ 2147483646 w 6432"/>
              <a:gd name="T11" fmla="*/ 2147483646 h 6358"/>
              <a:gd name="T12" fmla="*/ 2147483646 w 6432"/>
              <a:gd name="T13" fmla="*/ 2147483646 h 6358"/>
              <a:gd name="T14" fmla="*/ 2147483646 w 6432"/>
              <a:gd name="T15" fmla="*/ 2147483646 h 6358"/>
              <a:gd name="T16" fmla="*/ 2147483646 w 6432"/>
              <a:gd name="T17" fmla="*/ 2147483646 h 6358"/>
              <a:gd name="T18" fmla="*/ 2147483646 w 6432"/>
              <a:gd name="T19" fmla="*/ 2147483646 h 6358"/>
              <a:gd name="T20" fmla="*/ 2147483646 w 6432"/>
              <a:gd name="T21" fmla="*/ 2147483646 h 6358"/>
              <a:gd name="T22" fmla="*/ 2147483646 w 6432"/>
              <a:gd name="T23" fmla="*/ 2147483646 h 6358"/>
              <a:gd name="T24" fmla="*/ 2147483646 w 6432"/>
              <a:gd name="T25" fmla="*/ 2147483646 h 6358"/>
              <a:gd name="T26" fmla="*/ 2147483646 w 6432"/>
              <a:gd name="T27" fmla="*/ 2147483646 h 6358"/>
              <a:gd name="T28" fmla="*/ 2147483646 w 6432"/>
              <a:gd name="T29" fmla="*/ 2147483646 h 6358"/>
              <a:gd name="T30" fmla="*/ 2147483646 w 6432"/>
              <a:gd name="T31" fmla="*/ 2147483646 h 6358"/>
              <a:gd name="T32" fmla="*/ 2147483646 w 6432"/>
              <a:gd name="T33" fmla="*/ 2147483646 h 6358"/>
              <a:gd name="T34" fmla="*/ 2147483646 w 6432"/>
              <a:gd name="T35" fmla="*/ 2147483646 h 6358"/>
              <a:gd name="T36" fmla="*/ 2147483646 w 6432"/>
              <a:gd name="T37" fmla="*/ 2147483646 h 6358"/>
              <a:gd name="T38" fmla="*/ 2147483646 w 6432"/>
              <a:gd name="T39" fmla="*/ 2147483646 h 6358"/>
              <a:gd name="T40" fmla="*/ 2147483646 w 6432"/>
              <a:gd name="T41" fmla="*/ 2147483646 h 6358"/>
              <a:gd name="T42" fmla="*/ 2147483646 w 6432"/>
              <a:gd name="T43" fmla="*/ 2147483646 h 6358"/>
              <a:gd name="T44" fmla="*/ 2147483646 w 6432"/>
              <a:gd name="T45" fmla="*/ 2147483646 h 6358"/>
              <a:gd name="T46" fmla="*/ 2147483646 w 6432"/>
              <a:gd name="T47" fmla="*/ 2147483646 h 6358"/>
              <a:gd name="T48" fmla="*/ 2147483646 w 6432"/>
              <a:gd name="T49" fmla="*/ 2147483646 h 6358"/>
              <a:gd name="T50" fmla="*/ 2147483646 w 6432"/>
              <a:gd name="T51" fmla="*/ 2147483646 h 6358"/>
              <a:gd name="T52" fmla="*/ 2147483646 w 6432"/>
              <a:gd name="T53" fmla="*/ 2147483646 h 6358"/>
              <a:gd name="T54" fmla="*/ 2147483646 w 6432"/>
              <a:gd name="T55" fmla="*/ 2147483646 h 6358"/>
              <a:gd name="T56" fmla="*/ 2147483646 w 6432"/>
              <a:gd name="T57" fmla="*/ 2147483646 h 6358"/>
              <a:gd name="T58" fmla="*/ 2147483646 w 6432"/>
              <a:gd name="T59" fmla="*/ 2147483646 h 6358"/>
              <a:gd name="T60" fmla="*/ 2147483646 w 6432"/>
              <a:gd name="T61" fmla="*/ 2147483646 h 6358"/>
              <a:gd name="T62" fmla="*/ 2147483646 w 6432"/>
              <a:gd name="T63" fmla="*/ 2147483646 h 6358"/>
              <a:gd name="T64" fmla="*/ 2147483646 w 6432"/>
              <a:gd name="T65" fmla="*/ 2147483646 h 6358"/>
              <a:gd name="T66" fmla="*/ 2147483646 w 6432"/>
              <a:gd name="T67" fmla="*/ 2147483646 h 6358"/>
              <a:gd name="T68" fmla="*/ 2147483646 w 6432"/>
              <a:gd name="T69" fmla="*/ 2147483646 h 6358"/>
              <a:gd name="T70" fmla="*/ 2147483646 w 6432"/>
              <a:gd name="T71" fmla="*/ 2147483646 h 6358"/>
              <a:gd name="T72" fmla="*/ 2147483646 w 6432"/>
              <a:gd name="T73" fmla="*/ 2147483646 h 6358"/>
              <a:gd name="T74" fmla="*/ 2147483646 w 6432"/>
              <a:gd name="T75" fmla="*/ 2147483646 h 6358"/>
              <a:gd name="T76" fmla="*/ 2147483646 w 6432"/>
              <a:gd name="T77" fmla="*/ 2147483646 h 6358"/>
              <a:gd name="T78" fmla="*/ 2147483646 w 6432"/>
              <a:gd name="T79" fmla="*/ 2147483646 h 6358"/>
              <a:gd name="T80" fmla="*/ 2147483646 w 6432"/>
              <a:gd name="T81" fmla="*/ 2147483646 h 6358"/>
              <a:gd name="T82" fmla="*/ 2147483646 w 6432"/>
              <a:gd name="T83" fmla="*/ 2147483646 h 6358"/>
              <a:gd name="T84" fmla="*/ 2147483646 w 6432"/>
              <a:gd name="T85" fmla="*/ 2147483646 h 6358"/>
              <a:gd name="T86" fmla="*/ 2147483646 w 6432"/>
              <a:gd name="T87" fmla="*/ 2147483646 h 6358"/>
              <a:gd name="T88" fmla="*/ 2147483646 w 6432"/>
              <a:gd name="T89" fmla="*/ 2147483646 h 6358"/>
              <a:gd name="T90" fmla="*/ 2147483646 w 6432"/>
              <a:gd name="T91" fmla="*/ 2147483646 h 6358"/>
              <a:gd name="T92" fmla="*/ 2147483646 w 6432"/>
              <a:gd name="T93" fmla="*/ 2147483646 h 6358"/>
              <a:gd name="T94" fmla="*/ 2147483646 w 6432"/>
              <a:gd name="T95" fmla="*/ 2147483646 h 6358"/>
              <a:gd name="T96" fmla="*/ 2147483646 w 6432"/>
              <a:gd name="T97" fmla="*/ 2147483646 h 6358"/>
              <a:gd name="T98" fmla="*/ 2147483646 w 6432"/>
              <a:gd name="T99" fmla="*/ 2147483646 h 6358"/>
              <a:gd name="T100" fmla="*/ 2147483646 w 6432"/>
              <a:gd name="T101" fmla="*/ 2147483646 h 6358"/>
              <a:gd name="T102" fmla="*/ 2147483646 w 6432"/>
              <a:gd name="T103" fmla="*/ 2147483646 h 6358"/>
              <a:gd name="T104" fmla="*/ 2147483646 w 6432"/>
              <a:gd name="T105" fmla="*/ 2147483646 h 6358"/>
              <a:gd name="T106" fmla="*/ 2147483646 w 6432"/>
              <a:gd name="T107" fmla="*/ 2147483646 h 6358"/>
              <a:gd name="T108" fmla="*/ 2147483646 w 6432"/>
              <a:gd name="T109" fmla="*/ 2147483646 h 6358"/>
              <a:gd name="T110" fmla="*/ 2147483646 w 6432"/>
              <a:gd name="T111" fmla="*/ 2147483646 h 6358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6432" h="6358" extrusionOk="0">
                <a:moveTo>
                  <a:pt x="2639" y="368"/>
                </a:moveTo>
                <a:lnTo>
                  <a:pt x="2639" y="368"/>
                </a:lnTo>
                <a:cubicBezTo>
                  <a:pt x="3102" y="814"/>
                  <a:pt x="3522" y="1314"/>
                  <a:pt x="3927" y="1821"/>
                </a:cubicBezTo>
                <a:cubicBezTo>
                  <a:pt x="3494" y="1966"/>
                  <a:pt x="3058" y="2108"/>
                  <a:pt x="2625" y="2253"/>
                </a:cubicBezTo>
                <a:cubicBezTo>
                  <a:pt x="2650" y="1621"/>
                  <a:pt x="2656" y="993"/>
                  <a:pt x="2639" y="368"/>
                </a:cubicBezTo>
                <a:close/>
                <a:moveTo>
                  <a:pt x="5677" y="1509"/>
                </a:moveTo>
                <a:lnTo>
                  <a:pt x="5677" y="1509"/>
                </a:lnTo>
                <a:cubicBezTo>
                  <a:pt x="5407" y="1878"/>
                  <a:pt x="5136" y="2243"/>
                  <a:pt x="4866" y="2612"/>
                </a:cubicBezTo>
                <a:cubicBezTo>
                  <a:pt x="4693" y="2392"/>
                  <a:pt x="4522" y="2172"/>
                  <a:pt x="4342" y="1956"/>
                </a:cubicBezTo>
                <a:cubicBezTo>
                  <a:pt x="4788" y="1807"/>
                  <a:pt x="5231" y="1659"/>
                  <a:pt x="5677" y="1509"/>
                </a:cubicBezTo>
                <a:close/>
                <a:moveTo>
                  <a:pt x="2301" y="2642"/>
                </a:moveTo>
                <a:cubicBezTo>
                  <a:pt x="2288" y="2946"/>
                  <a:pt x="2274" y="3253"/>
                  <a:pt x="2264" y="3561"/>
                </a:cubicBezTo>
                <a:cubicBezTo>
                  <a:pt x="1727" y="3439"/>
                  <a:pt x="1190" y="3314"/>
                  <a:pt x="652" y="3189"/>
                </a:cubicBezTo>
                <a:cubicBezTo>
                  <a:pt x="1203" y="3007"/>
                  <a:pt x="1750" y="2824"/>
                  <a:pt x="2301" y="2642"/>
                </a:cubicBezTo>
                <a:close/>
                <a:moveTo>
                  <a:pt x="4102" y="2037"/>
                </a:moveTo>
                <a:cubicBezTo>
                  <a:pt x="4231" y="2199"/>
                  <a:pt x="4359" y="2358"/>
                  <a:pt x="4487" y="2517"/>
                </a:cubicBezTo>
                <a:cubicBezTo>
                  <a:pt x="4528" y="2564"/>
                  <a:pt x="4609" y="2673"/>
                  <a:pt x="4718" y="2814"/>
                </a:cubicBezTo>
                <a:cubicBezTo>
                  <a:pt x="4444" y="3183"/>
                  <a:pt x="4170" y="3551"/>
                  <a:pt x="3896" y="3919"/>
                </a:cubicBezTo>
                <a:cubicBezTo>
                  <a:pt x="3592" y="3855"/>
                  <a:pt x="3285" y="3791"/>
                  <a:pt x="2984" y="3727"/>
                </a:cubicBezTo>
                <a:cubicBezTo>
                  <a:pt x="2835" y="3693"/>
                  <a:pt x="2693" y="3659"/>
                  <a:pt x="2548" y="3625"/>
                </a:cubicBezTo>
                <a:cubicBezTo>
                  <a:pt x="2572" y="3264"/>
                  <a:pt x="2595" y="2899"/>
                  <a:pt x="2612" y="2537"/>
                </a:cubicBezTo>
                <a:cubicBezTo>
                  <a:pt x="3109" y="2372"/>
                  <a:pt x="3606" y="2206"/>
                  <a:pt x="4102" y="2037"/>
                </a:cubicBezTo>
                <a:close/>
                <a:moveTo>
                  <a:pt x="4863" y="3000"/>
                </a:moveTo>
                <a:cubicBezTo>
                  <a:pt x="5217" y="3470"/>
                  <a:pt x="5724" y="4122"/>
                  <a:pt x="6022" y="4419"/>
                </a:cubicBezTo>
                <a:cubicBezTo>
                  <a:pt x="5894" y="4382"/>
                  <a:pt x="5758" y="4355"/>
                  <a:pt x="5748" y="4351"/>
                </a:cubicBezTo>
                <a:cubicBezTo>
                  <a:pt x="5383" y="4261"/>
                  <a:pt x="5018" y="4173"/>
                  <a:pt x="4650" y="4085"/>
                </a:cubicBezTo>
                <a:cubicBezTo>
                  <a:pt x="4481" y="4044"/>
                  <a:pt x="4308" y="4011"/>
                  <a:pt x="4140" y="3973"/>
                </a:cubicBezTo>
                <a:cubicBezTo>
                  <a:pt x="4380" y="3649"/>
                  <a:pt x="4620" y="3325"/>
                  <a:pt x="4863" y="3000"/>
                </a:cubicBezTo>
                <a:close/>
                <a:moveTo>
                  <a:pt x="2531" y="3844"/>
                </a:moveTo>
                <a:cubicBezTo>
                  <a:pt x="2937" y="3936"/>
                  <a:pt x="3342" y="4024"/>
                  <a:pt x="3748" y="4115"/>
                </a:cubicBezTo>
                <a:cubicBezTo>
                  <a:pt x="3294" y="4710"/>
                  <a:pt x="2839" y="5301"/>
                  <a:pt x="2372" y="5886"/>
                </a:cubicBezTo>
                <a:cubicBezTo>
                  <a:pt x="2427" y="5210"/>
                  <a:pt x="2483" y="4527"/>
                  <a:pt x="2531" y="3844"/>
                </a:cubicBezTo>
                <a:close/>
                <a:moveTo>
                  <a:pt x="2601" y="1"/>
                </a:moveTo>
                <a:cubicBezTo>
                  <a:pt x="2588" y="1"/>
                  <a:pt x="2575" y="10"/>
                  <a:pt x="2572" y="29"/>
                </a:cubicBezTo>
                <a:cubicBezTo>
                  <a:pt x="2569" y="46"/>
                  <a:pt x="2569" y="60"/>
                  <a:pt x="2565" y="77"/>
                </a:cubicBezTo>
                <a:cubicBezTo>
                  <a:pt x="2500" y="87"/>
                  <a:pt x="2470" y="188"/>
                  <a:pt x="2538" y="263"/>
                </a:cubicBezTo>
                <a:cubicBezTo>
                  <a:pt x="2427" y="949"/>
                  <a:pt x="2359" y="1648"/>
                  <a:pt x="2318" y="2355"/>
                </a:cubicBezTo>
                <a:cubicBezTo>
                  <a:pt x="1585" y="2598"/>
                  <a:pt x="855" y="2841"/>
                  <a:pt x="125" y="3085"/>
                </a:cubicBezTo>
                <a:cubicBezTo>
                  <a:pt x="0" y="3125"/>
                  <a:pt x="101" y="3304"/>
                  <a:pt x="189" y="3325"/>
                </a:cubicBezTo>
                <a:cubicBezTo>
                  <a:pt x="875" y="3484"/>
                  <a:pt x="1565" y="3635"/>
                  <a:pt x="2254" y="3788"/>
                </a:cubicBezTo>
                <a:cubicBezTo>
                  <a:pt x="2227" y="4595"/>
                  <a:pt x="2204" y="5402"/>
                  <a:pt x="2146" y="6200"/>
                </a:cubicBezTo>
                <a:cubicBezTo>
                  <a:pt x="2140" y="6258"/>
                  <a:pt x="2206" y="6358"/>
                  <a:pt x="2271" y="6358"/>
                </a:cubicBezTo>
                <a:cubicBezTo>
                  <a:pt x="2290" y="6358"/>
                  <a:pt x="2308" y="6349"/>
                  <a:pt x="2325" y="6329"/>
                </a:cubicBezTo>
                <a:cubicBezTo>
                  <a:pt x="2896" y="5622"/>
                  <a:pt x="3447" y="4899"/>
                  <a:pt x="3991" y="4169"/>
                </a:cubicBezTo>
                <a:cubicBezTo>
                  <a:pt x="4762" y="4342"/>
                  <a:pt x="5532" y="4521"/>
                  <a:pt x="6295" y="4720"/>
                </a:cubicBezTo>
                <a:cubicBezTo>
                  <a:pt x="6306" y="4723"/>
                  <a:pt x="6315" y="4724"/>
                  <a:pt x="6324" y="4724"/>
                </a:cubicBezTo>
                <a:cubicBezTo>
                  <a:pt x="6407" y="4724"/>
                  <a:pt x="6431" y="4621"/>
                  <a:pt x="6376" y="4554"/>
                </a:cubicBezTo>
                <a:cubicBezTo>
                  <a:pt x="5921" y="3983"/>
                  <a:pt x="5471" y="3389"/>
                  <a:pt x="5011" y="2797"/>
                </a:cubicBezTo>
                <a:cubicBezTo>
                  <a:pt x="5370" y="2314"/>
                  <a:pt x="5728" y="1834"/>
                  <a:pt x="6086" y="1358"/>
                </a:cubicBezTo>
                <a:cubicBezTo>
                  <a:pt x="6139" y="1293"/>
                  <a:pt x="6066" y="1151"/>
                  <a:pt x="5982" y="1151"/>
                </a:cubicBezTo>
                <a:cubicBezTo>
                  <a:pt x="5974" y="1151"/>
                  <a:pt x="5966" y="1152"/>
                  <a:pt x="5958" y="1155"/>
                </a:cubicBezTo>
                <a:cubicBezTo>
                  <a:pt x="5359" y="1347"/>
                  <a:pt x="4765" y="1547"/>
                  <a:pt x="4170" y="1743"/>
                </a:cubicBezTo>
                <a:cubicBezTo>
                  <a:pt x="3690" y="1165"/>
                  <a:pt x="3193" y="614"/>
                  <a:pt x="2656" y="114"/>
                </a:cubicBezTo>
                <a:cubicBezTo>
                  <a:pt x="2646" y="104"/>
                  <a:pt x="2639" y="101"/>
                  <a:pt x="2633" y="97"/>
                </a:cubicBezTo>
                <a:cubicBezTo>
                  <a:pt x="2629" y="77"/>
                  <a:pt x="2629" y="53"/>
                  <a:pt x="2629" y="33"/>
                </a:cubicBezTo>
                <a:cubicBezTo>
                  <a:pt x="2629" y="12"/>
                  <a:pt x="2616" y="1"/>
                  <a:pt x="2601" y="1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/>
          </a:p>
        </p:txBody>
      </p:sp>
      <p:sp>
        <p:nvSpPr>
          <p:cNvPr id="33" name="Google Shape;341;p5">
            <a:extLst>
              <a:ext uri="{FF2B5EF4-FFF2-40B4-BE49-F238E27FC236}">
                <a16:creationId xmlns:a16="http://schemas.microsoft.com/office/drawing/2014/main" id="{5E885490-B9FE-433B-80A8-77473FC62D8E}"/>
              </a:ext>
            </a:extLst>
          </p:cNvPr>
          <p:cNvSpPr>
            <a:spLocks/>
          </p:cNvSpPr>
          <p:nvPr/>
        </p:nvSpPr>
        <p:spPr bwMode="auto">
          <a:xfrm rot="19480381">
            <a:off x="7994650" y="2451100"/>
            <a:ext cx="227013" cy="176213"/>
          </a:xfrm>
          <a:custGeom>
            <a:avLst/>
            <a:gdLst>
              <a:gd name="T0" fmla="*/ 2147483646 w 5732"/>
              <a:gd name="T1" fmla="*/ 2147483646 h 3324"/>
              <a:gd name="T2" fmla="*/ 2147483646 w 5732"/>
              <a:gd name="T3" fmla="*/ 2147483646 h 3324"/>
              <a:gd name="T4" fmla="*/ 2147483646 w 5732"/>
              <a:gd name="T5" fmla="*/ 2147483646 h 3324"/>
              <a:gd name="T6" fmla="*/ 2147483646 w 5732"/>
              <a:gd name="T7" fmla="*/ 2147483646 h 3324"/>
              <a:gd name="T8" fmla="*/ 2147483646 w 5732"/>
              <a:gd name="T9" fmla="*/ 2147483646 h 3324"/>
              <a:gd name="T10" fmla="*/ 2147483646 w 5732"/>
              <a:gd name="T11" fmla="*/ 2147483646 h 3324"/>
              <a:gd name="T12" fmla="*/ 2147483646 w 5732"/>
              <a:gd name="T13" fmla="*/ 2147483646 h 3324"/>
              <a:gd name="T14" fmla="*/ 2147483646 w 5732"/>
              <a:gd name="T15" fmla="*/ 2147483646 h 3324"/>
              <a:gd name="T16" fmla="*/ 2147483646 w 5732"/>
              <a:gd name="T17" fmla="*/ 2147483646 h 3324"/>
              <a:gd name="T18" fmla="*/ 2147483646 w 5732"/>
              <a:gd name="T19" fmla="*/ 2147483646 h 3324"/>
              <a:gd name="T20" fmla="*/ 2147483646 w 5732"/>
              <a:gd name="T21" fmla="*/ 2147483646 h 3324"/>
              <a:gd name="T22" fmla="*/ 2147483646 w 5732"/>
              <a:gd name="T23" fmla="*/ 2147483646 h 3324"/>
              <a:gd name="T24" fmla="*/ 2147483646 w 5732"/>
              <a:gd name="T25" fmla="*/ 2147483646 h 3324"/>
              <a:gd name="T26" fmla="*/ 2147483646 w 5732"/>
              <a:gd name="T27" fmla="*/ 2147483646 h 3324"/>
              <a:gd name="T28" fmla="*/ 2147483646 w 5732"/>
              <a:gd name="T29" fmla="*/ 2147483646 h 3324"/>
              <a:gd name="T30" fmla="*/ 2147483646 w 5732"/>
              <a:gd name="T31" fmla="*/ 0 h 3324"/>
              <a:gd name="T32" fmla="*/ 2147483646 w 5732"/>
              <a:gd name="T33" fmla="*/ 2147483646 h 3324"/>
              <a:gd name="T34" fmla="*/ 2147483646 w 5732"/>
              <a:gd name="T35" fmla="*/ 2147483646 h 3324"/>
              <a:gd name="T36" fmla="*/ 2147483646 w 5732"/>
              <a:gd name="T37" fmla="*/ 2147483646 h 3324"/>
              <a:gd name="T38" fmla="*/ 2147483646 w 5732"/>
              <a:gd name="T39" fmla="*/ 2147483646 h 3324"/>
              <a:gd name="T40" fmla="*/ 2147483646 w 5732"/>
              <a:gd name="T41" fmla="*/ 2147483646 h 3324"/>
              <a:gd name="T42" fmla="*/ 2147483646 w 5732"/>
              <a:gd name="T43" fmla="*/ 2147483646 h 3324"/>
              <a:gd name="T44" fmla="*/ 2147483646 w 5732"/>
              <a:gd name="T45" fmla="*/ 2147483646 h 3324"/>
              <a:gd name="T46" fmla="*/ 2147483646 w 5732"/>
              <a:gd name="T47" fmla="*/ 0 h 3324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5732" h="3324" extrusionOk="0">
                <a:moveTo>
                  <a:pt x="1458" y="291"/>
                </a:moveTo>
                <a:cubicBezTo>
                  <a:pt x="2030" y="291"/>
                  <a:pt x="2534" y="879"/>
                  <a:pt x="2778" y="1349"/>
                </a:cubicBezTo>
                <a:cubicBezTo>
                  <a:pt x="2789" y="1372"/>
                  <a:pt x="2805" y="1385"/>
                  <a:pt x="2819" y="1389"/>
                </a:cubicBezTo>
                <a:cubicBezTo>
                  <a:pt x="2824" y="1391"/>
                  <a:pt x="2828" y="1392"/>
                  <a:pt x="2832" y="1392"/>
                </a:cubicBezTo>
                <a:cubicBezTo>
                  <a:pt x="2836" y="1392"/>
                  <a:pt x="2840" y="1391"/>
                  <a:pt x="2845" y="1389"/>
                </a:cubicBezTo>
                <a:cubicBezTo>
                  <a:pt x="2853" y="1389"/>
                  <a:pt x="2856" y="1385"/>
                  <a:pt x="2859" y="1385"/>
                </a:cubicBezTo>
                <a:lnTo>
                  <a:pt x="2862" y="1382"/>
                </a:lnTo>
                <a:cubicBezTo>
                  <a:pt x="3248" y="1156"/>
                  <a:pt x="3548" y="834"/>
                  <a:pt x="3971" y="663"/>
                </a:cubicBezTo>
                <a:cubicBezTo>
                  <a:pt x="4134" y="598"/>
                  <a:pt x="4301" y="558"/>
                  <a:pt x="4446" y="558"/>
                </a:cubicBezTo>
                <a:cubicBezTo>
                  <a:pt x="4748" y="558"/>
                  <a:pt x="4959" y="728"/>
                  <a:pt x="4863" y="1199"/>
                </a:cubicBezTo>
                <a:cubicBezTo>
                  <a:pt x="4751" y="1737"/>
                  <a:pt x="4258" y="2135"/>
                  <a:pt x="3819" y="2416"/>
                </a:cubicBezTo>
                <a:cubicBezTo>
                  <a:pt x="3413" y="2673"/>
                  <a:pt x="2940" y="2788"/>
                  <a:pt x="2531" y="3021"/>
                </a:cubicBezTo>
                <a:cubicBezTo>
                  <a:pt x="1926" y="2572"/>
                  <a:pt x="1234" y="2062"/>
                  <a:pt x="903" y="1375"/>
                </a:cubicBezTo>
                <a:cubicBezTo>
                  <a:pt x="707" y="973"/>
                  <a:pt x="781" y="409"/>
                  <a:pt x="1295" y="307"/>
                </a:cubicBezTo>
                <a:cubicBezTo>
                  <a:pt x="1350" y="296"/>
                  <a:pt x="1404" y="291"/>
                  <a:pt x="1458" y="291"/>
                </a:cubicBezTo>
                <a:close/>
                <a:moveTo>
                  <a:pt x="1324" y="0"/>
                </a:moveTo>
                <a:cubicBezTo>
                  <a:pt x="991" y="0"/>
                  <a:pt x="690" y="144"/>
                  <a:pt x="521" y="497"/>
                </a:cubicBezTo>
                <a:cubicBezTo>
                  <a:pt x="0" y="1588"/>
                  <a:pt x="1680" y="2748"/>
                  <a:pt x="2390" y="3281"/>
                </a:cubicBezTo>
                <a:cubicBezTo>
                  <a:pt x="2429" y="3311"/>
                  <a:pt x="2473" y="3323"/>
                  <a:pt x="2514" y="3323"/>
                </a:cubicBezTo>
                <a:cubicBezTo>
                  <a:pt x="2554" y="3323"/>
                  <a:pt x="2592" y="3311"/>
                  <a:pt x="2622" y="3291"/>
                </a:cubicBezTo>
                <a:cubicBezTo>
                  <a:pt x="3711" y="3210"/>
                  <a:pt x="5732" y="1967"/>
                  <a:pt x="5218" y="683"/>
                </a:cubicBezTo>
                <a:cubicBezTo>
                  <a:pt x="5078" y="337"/>
                  <a:pt x="4787" y="200"/>
                  <a:pt x="4451" y="200"/>
                </a:cubicBezTo>
                <a:cubicBezTo>
                  <a:pt x="3853" y="200"/>
                  <a:pt x="3115" y="636"/>
                  <a:pt x="2853" y="1095"/>
                </a:cubicBezTo>
                <a:cubicBezTo>
                  <a:pt x="2685" y="510"/>
                  <a:pt x="1949" y="0"/>
                  <a:pt x="1324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/>
          </a:p>
        </p:txBody>
      </p:sp>
      <p:sp>
        <p:nvSpPr>
          <p:cNvPr id="34" name="Google Shape;342;p5">
            <a:extLst>
              <a:ext uri="{FF2B5EF4-FFF2-40B4-BE49-F238E27FC236}">
                <a16:creationId xmlns:a16="http://schemas.microsoft.com/office/drawing/2014/main" id="{3501005B-82E3-4BCE-93E6-6923DEE5D72B}"/>
              </a:ext>
            </a:extLst>
          </p:cNvPr>
          <p:cNvSpPr>
            <a:spLocks/>
          </p:cNvSpPr>
          <p:nvPr/>
        </p:nvSpPr>
        <p:spPr bwMode="auto">
          <a:xfrm>
            <a:off x="2563813" y="2517775"/>
            <a:ext cx="390525" cy="488950"/>
          </a:xfrm>
          <a:custGeom>
            <a:avLst/>
            <a:gdLst>
              <a:gd name="T0" fmla="*/ 2147483646 w 6453"/>
              <a:gd name="T1" fmla="*/ 0 h 6222"/>
              <a:gd name="T2" fmla="*/ 2147483646 w 6453"/>
              <a:gd name="T3" fmla="*/ 2147483646 h 6222"/>
              <a:gd name="T4" fmla="*/ 2147483646 w 6453"/>
              <a:gd name="T5" fmla="*/ 2147483646 h 6222"/>
              <a:gd name="T6" fmla="*/ 2147483646 w 6453"/>
              <a:gd name="T7" fmla="*/ 2147483646 h 6222"/>
              <a:gd name="T8" fmla="*/ 2147483646 w 6453"/>
              <a:gd name="T9" fmla="*/ 2147483646 h 6222"/>
              <a:gd name="T10" fmla="*/ 2147483646 w 6453"/>
              <a:gd name="T11" fmla="*/ 2147483646 h 6222"/>
              <a:gd name="T12" fmla="*/ 2147483646 w 6453"/>
              <a:gd name="T13" fmla="*/ 2147483646 h 6222"/>
              <a:gd name="T14" fmla="*/ 2147483646 w 6453"/>
              <a:gd name="T15" fmla="*/ 2147483646 h 6222"/>
              <a:gd name="T16" fmla="*/ 2147483646 w 6453"/>
              <a:gd name="T17" fmla="*/ 2147483646 h 6222"/>
              <a:gd name="T18" fmla="*/ 2147483646 w 6453"/>
              <a:gd name="T19" fmla="*/ 2147483646 h 6222"/>
              <a:gd name="T20" fmla="*/ 2147483646 w 6453"/>
              <a:gd name="T21" fmla="*/ 2147483646 h 6222"/>
              <a:gd name="T22" fmla="*/ 2147483646 w 6453"/>
              <a:gd name="T23" fmla="*/ 2147483646 h 6222"/>
              <a:gd name="T24" fmla="*/ 2147483646 w 6453"/>
              <a:gd name="T25" fmla="*/ 2147483646 h 6222"/>
              <a:gd name="T26" fmla="*/ 2147483646 w 6453"/>
              <a:gd name="T27" fmla="*/ 2147483646 h 6222"/>
              <a:gd name="T28" fmla="*/ 2147483646 w 6453"/>
              <a:gd name="T29" fmla="*/ 0 h 6222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6453" h="6222" extrusionOk="0">
                <a:moveTo>
                  <a:pt x="2237" y="0"/>
                </a:moveTo>
                <a:cubicBezTo>
                  <a:pt x="2228" y="0"/>
                  <a:pt x="2220" y="3"/>
                  <a:pt x="2214" y="8"/>
                </a:cubicBezTo>
                <a:cubicBezTo>
                  <a:pt x="2062" y="142"/>
                  <a:pt x="1795" y="2240"/>
                  <a:pt x="1795" y="2240"/>
                </a:cubicBezTo>
                <a:cubicBezTo>
                  <a:pt x="1795" y="2240"/>
                  <a:pt x="77" y="2857"/>
                  <a:pt x="39" y="3236"/>
                </a:cubicBezTo>
                <a:cubicBezTo>
                  <a:pt x="0" y="3617"/>
                  <a:pt x="2043" y="4113"/>
                  <a:pt x="2043" y="4113"/>
                </a:cubicBezTo>
                <a:cubicBezTo>
                  <a:pt x="2043" y="4113"/>
                  <a:pt x="1641" y="6059"/>
                  <a:pt x="2042" y="6212"/>
                </a:cubicBezTo>
                <a:cubicBezTo>
                  <a:pt x="2058" y="6218"/>
                  <a:pt x="2076" y="6221"/>
                  <a:pt x="2095" y="6221"/>
                </a:cubicBezTo>
                <a:cubicBezTo>
                  <a:pt x="2551" y="6221"/>
                  <a:pt x="3805" y="4532"/>
                  <a:pt x="3805" y="4532"/>
                </a:cubicBezTo>
                <a:cubicBezTo>
                  <a:pt x="3805" y="4532"/>
                  <a:pt x="5142" y="5085"/>
                  <a:pt x="5634" y="5085"/>
                </a:cubicBezTo>
                <a:cubicBezTo>
                  <a:pt x="5720" y="5085"/>
                  <a:pt x="5781" y="5068"/>
                  <a:pt x="5804" y="5028"/>
                </a:cubicBezTo>
                <a:cubicBezTo>
                  <a:pt x="5956" y="4762"/>
                  <a:pt x="5002" y="3236"/>
                  <a:pt x="5002" y="3236"/>
                </a:cubicBezTo>
                <a:cubicBezTo>
                  <a:pt x="5002" y="3236"/>
                  <a:pt x="6452" y="1478"/>
                  <a:pt x="6300" y="1210"/>
                </a:cubicBezTo>
                <a:cubicBezTo>
                  <a:pt x="6272" y="1163"/>
                  <a:pt x="6168" y="1143"/>
                  <a:pt x="6015" y="1143"/>
                </a:cubicBezTo>
                <a:cubicBezTo>
                  <a:pt x="5313" y="1143"/>
                  <a:pt x="3589" y="1555"/>
                  <a:pt x="3589" y="1555"/>
                </a:cubicBezTo>
                <a:cubicBezTo>
                  <a:pt x="3589" y="1555"/>
                  <a:pt x="2459" y="0"/>
                  <a:pt x="2237" y="0"/>
                </a:cubicBezTo>
                <a:close/>
              </a:path>
            </a:pathLst>
          </a:custGeom>
          <a:solidFill>
            <a:srgbClr val="FFDA6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/>
          </a:p>
        </p:txBody>
      </p:sp>
      <p:sp>
        <p:nvSpPr>
          <p:cNvPr id="35" name="Google Shape;348;p5">
            <a:extLst>
              <a:ext uri="{FF2B5EF4-FFF2-40B4-BE49-F238E27FC236}">
                <a16:creationId xmlns:a16="http://schemas.microsoft.com/office/drawing/2014/main" id="{15018654-D408-42A8-B4B8-3330FCD9177D}"/>
              </a:ext>
            </a:extLst>
          </p:cNvPr>
          <p:cNvSpPr/>
          <p:nvPr/>
        </p:nvSpPr>
        <p:spPr>
          <a:xfrm>
            <a:off x="477838" y="4967288"/>
            <a:ext cx="250825" cy="323850"/>
          </a:xfrm>
          <a:custGeom>
            <a:avLst/>
            <a:gdLst/>
            <a:ahLst/>
            <a:cxnLst/>
            <a:rect l="l" t="t" r="r" b="b"/>
            <a:pathLst>
              <a:path w="12626" h="12209" extrusionOk="0">
                <a:moveTo>
                  <a:pt x="7838" y="1"/>
                </a:moveTo>
                <a:cubicBezTo>
                  <a:pt x="7407" y="1"/>
                  <a:pt x="6953" y="46"/>
                  <a:pt x="6478" y="142"/>
                </a:cubicBezTo>
                <a:cubicBezTo>
                  <a:pt x="2964" y="848"/>
                  <a:pt x="1" y="5264"/>
                  <a:pt x="2011" y="9188"/>
                </a:cubicBezTo>
                <a:cubicBezTo>
                  <a:pt x="3194" y="11498"/>
                  <a:pt x="5114" y="12208"/>
                  <a:pt x="6853" y="12208"/>
                </a:cubicBezTo>
                <a:cubicBezTo>
                  <a:pt x="8487" y="12208"/>
                  <a:pt x="9962" y="11580"/>
                  <a:pt x="10513" y="11063"/>
                </a:cubicBezTo>
                <a:lnTo>
                  <a:pt x="10513" y="11063"/>
                </a:lnTo>
                <a:cubicBezTo>
                  <a:pt x="10513" y="11063"/>
                  <a:pt x="10409" y="11077"/>
                  <a:pt x="10233" y="11077"/>
                </a:cubicBezTo>
                <a:cubicBezTo>
                  <a:pt x="9592" y="11077"/>
                  <a:pt x="8002" y="10893"/>
                  <a:pt x="7087" y="9188"/>
                </a:cubicBezTo>
                <a:cubicBezTo>
                  <a:pt x="5918" y="7015"/>
                  <a:pt x="6810" y="4052"/>
                  <a:pt x="9162" y="3335"/>
                </a:cubicBezTo>
                <a:cubicBezTo>
                  <a:pt x="9590" y="3204"/>
                  <a:pt x="9976" y="3151"/>
                  <a:pt x="10323" y="3151"/>
                </a:cubicBezTo>
                <a:cubicBezTo>
                  <a:pt x="11879" y="3151"/>
                  <a:pt x="12625" y="4227"/>
                  <a:pt x="12625" y="4227"/>
                </a:cubicBezTo>
                <a:cubicBezTo>
                  <a:pt x="12276" y="1748"/>
                  <a:pt x="10504" y="1"/>
                  <a:pt x="783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 algn="ctr" eaLnBrk="1" hangingPunct="1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36" name="Google Shape;349;p5">
            <a:extLst>
              <a:ext uri="{FF2B5EF4-FFF2-40B4-BE49-F238E27FC236}">
                <a16:creationId xmlns:a16="http://schemas.microsoft.com/office/drawing/2014/main" id="{910776C3-2CF2-437B-A389-1C740080AE59}"/>
              </a:ext>
            </a:extLst>
          </p:cNvPr>
          <p:cNvSpPr/>
          <p:nvPr/>
        </p:nvSpPr>
        <p:spPr>
          <a:xfrm>
            <a:off x="0" y="4187825"/>
            <a:ext cx="477838" cy="981075"/>
          </a:xfrm>
          <a:custGeom>
            <a:avLst/>
            <a:gdLst/>
            <a:ahLst/>
            <a:cxnLst/>
            <a:rect l="l" t="t" r="r" b="b"/>
            <a:pathLst>
              <a:path w="8313" h="12788" extrusionOk="0">
                <a:moveTo>
                  <a:pt x="278" y="0"/>
                </a:moveTo>
                <a:cubicBezTo>
                  <a:pt x="186" y="0"/>
                  <a:pt x="93" y="3"/>
                  <a:pt x="0" y="10"/>
                </a:cubicBezTo>
                <a:lnTo>
                  <a:pt x="0" y="12773"/>
                </a:lnTo>
                <a:cubicBezTo>
                  <a:pt x="108" y="12782"/>
                  <a:pt x="218" y="12787"/>
                  <a:pt x="329" y="12787"/>
                </a:cubicBezTo>
                <a:cubicBezTo>
                  <a:pt x="630" y="12787"/>
                  <a:pt x="944" y="12751"/>
                  <a:pt x="1274" y="12662"/>
                </a:cubicBezTo>
                <a:cubicBezTo>
                  <a:pt x="4124" y="11881"/>
                  <a:pt x="3640" y="8941"/>
                  <a:pt x="3640" y="8941"/>
                </a:cubicBezTo>
                <a:lnTo>
                  <a:pt x="3640" y="8941"/>
                </a:lnTo>
                <a:cubicBezTo>
                  <a:pt x="3640" y="8941"/>
                  <a:pt x="3724" y="8946"/>
                  <a:pt x="3869" y="8946"/>
                </a:cubicBezTo>
                <a:cubicBezTo>
                  <a:pt x="4761" y="8946"/>
                  <a:pt x="7963" y="8756"/>
                  <a:pt x="8158" y="6035"/>
                </a:cubicBezTo>
                <a:cubicBezTo>
                  <a:pt x="8313" y="3883"/>
                  <a:pt x="6209" y="3539"/>
                  <a:pt x="4852" y="3539"/>
                </a:cubicBezTo>
                <a:cubicBezTo>
                  <a:pt x="4217" y="3539"/>
                  <a:pt x="3745" y="3615"/>
                  <a:pt x="3745" y="3615"/>
                </a:cubicBezTo>
                <a:cubicBezTo>
                  <a:pt x="3745" y="3615"/>
                  <a:pt x="3927" y="1006"/>
                  <a:pt x="1410" y="175"/>
                </a:cubicBezTo>
                <a:cubicBezTo>
                  <a:pt x="1064" y="60"/>
                  <a:pt x="678" y="0"/>
                  <a:pt x="2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 algn="ctr" eaLnBrk="1" hangingPunct="1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37" name="Google Shape;350;p5">
            <a:extLst>
              <a:ext uri="{FF2B5EF4-FFF2-40B4-BE49-F238E27FC236}">
                <a16:creationId xmlns:a16="http://schemas.microsoft.com/office/drawing/2014/main" id="{37E2D066-C0B9-479D-BF4D-D65B5A8AE9A9}"/>
              </a:ext>
            </a:extLst>
          </p:cNvPr>
          <p:cNvSpPr>
            <a:spLocks/>
          </p:cNvSpPr>
          <p:nvPr/>
        </p:nvSpPr>
        <p:spPr bwMode="auto">
          <a:xfrm>
            <a:off x="153988" y="1925638"/>
            <a:ext cx="249237" cy="330200"/>
          </a:xfrm>
          <a:custGeom>
            <a:avLst/>
            <a:gdLst>
              <a:gd name="T0" fmla="*/ 2147483646 w 6432"/>
              <a:gd name="T1" fmla="*/ 2147483646 h 6358"/>
              <a:gd name="T2" fmla="*/ 2147483646 w 6432"/>
              <a:gd name="T3" fmla="*/ 2147483646 h 6358"/>
              <a:gd name="T4" fmla="*/ 2147483646 w 6432"/>
              <a:gd name="T5" fmla="*/ 2147483646 h 6358"/>
              <a:gd name="T6" fmla="*/ 2147483646 w 6432"/>
              <a:gd name="T7" fmla="*/ 2147483646 h 6358"/>
              <a:gd name="T8" fmla="*/ 2147483646 w 6432"/>
              <a:gd name="T9" fmla="*/ 2147483646 h 6358"/>
              <a:gd name="T10" fmla="*/ 2147483646 w 6432"/>
              <a:gd name="T11" fmla="*/ 2147483646 h 6358"/>
              <a:gd name="T12" fmla="*/ 2147483646 w 6432"/>
              <a:gd name="T13" fmla="*/ 2147483646 h 6358"/>
              <a:gd name="T14" fmla="*/ 2147483646 w 6432"/>
              <a:gd name="T15" fmla="*/ 2147483646 h 6358"/>
              <a:gd name="T16" fmla="*/ 2147483646 w 6432"/>
              <a:gd name="T17" fmla="*/ 2147483646 h 6358"/>
              <a:gd name="T18" fmla="*/ 2147483646 w 6432"/>
              <a:gd name="T19" fmla="*/ 2147483646 h 6358"/>
              <a:gd name="T20" fmla="*/ 2147483646 w 6432"/>
              <a:gd name="T21" fmla="*/ 2147483646 h 6358"/>
              <a:gd name="T22" fmla="*/ 2147483646 w 6432"/>
              <a:gd name="T23" fmla="*/ 2147483646 h 6358"/>
              <a:gd name="T24" fmla="*/ 2147483646 w 6432"/>
              <a:gd name="T25" fmla="*/ 2147483646 h 6358"/>
              <a:gd name="T26" fmla="*/ 2147483646 w 6432"/>
              <a:gd name="T27" fmla="*/ 2147483646 h 6358"/>
              <a:gd name="T28" fmla="*/ 2147483646 w 6432"/>
              <a:gd name="T29" fmla="*/ 2147483646 h 6358"/>
              <a:gd name="T30" fmla="*/ 2147483646 w 6432"/>
              <a:gd name="T31" fmla="*/ 2147483646 h 6358"/>
              <a:gd name="T32" fmla="*/ 2147483646 w 6432"/>
              <a:gd name="T33" fmla="*/ 2147483646 h 6358"/>
              <a:gd name="T34" fmla="*/ 2147483646 w 6432"/>
              <a:gd name="T35" fmla="*/ 2147483646 h 6358"/>
              <a:gd name="T36" fmla="*/ 2147483646 w 6432"/>
              <a:gd name="T37" fmla="*/ 2147483646 h 6358"/>
              <a:gd name="T38" fmla="*/ 2147483646 w 6432"/>
              <a:gd name="T39" fmla="*/ 2147483646 h 6358"/>
              <a:gd name="T40" fmla="*/ 2147483646 w 6432"/>
              <a:gd name="T41" fmla="*/ 2147483646 h 6358"/>
              <a:gd name="T42" fmla="*/ 2147483646 w 6432"/>
              <a:gd name="T43" fmla="*/ 2147483646 h 6358"/>
              <a:gd name="T44" fmla="*/ 2147483646 w 6432"/>
              <a:gd name="T45" fmla="*/ 2147483646 h 6358"/>
              <a:gd name="T46" fmla="*/ 2147483646 w 6432"/>
              <a:gd name="T47" fmla="*/ 2147483646 h 6358"/>
              <a:gd name="T48" fmla="*/ 2147483646 w 6432"/>
              <a:gd name="T49" fmla="*/ 2147483646 h 6358"/>
              <a:gd name="T50" fmla="*/ 2147483646 w 6432"/>
              <a:gd name="T51" fmla="*/ 2147483646 h 6358"/>
              <a:gd name="T52" fmla="*/ 2147483646 w 6432"/>
              <a:gd name="T53" fmla="*/ 2147483646 h 6358"/>
              <a:gd name="T54" fmla="*/ 2147483646 w 6432"/>
              <a:gd name="T55" fmla="*/ 2147483646 h 6358"/>
              <a:gd name="T56" fmla="*/ 2147483646 w 6432"/>
              <a:gd name="T57" fmla="*/ 2147483646 h 6358"/>
              <a:gd name="T58" fmla="*/ 2147483646 w 6432"/>
              <a:gd name="T59" fmla="*/ 2147483646 h 6358"/>
              <a:gd name="T60" fmla="*/ 2147483646 w 6432"/>
              <a:gd name="T61" fmla="*/ 0 h 6358"/>
              <a:gd name="T62" fmla="*/ 2147483646 w 6432"/>
              <a:gd name="T63" fmla="*/ 2147483646 h 6358"/>
              <a:gd name="T64" fmla="*/ 2147483646 w 6432"/>
              <a:gd name="T65" fmla="*/ 2147483646 h 6358"/>
              <a:gd name="T66" fmla="*/ 2147483646 w 6432"/>
              <a:gd name="T67" fmla="*/ 2147483646 h 6358"/>
              <a:gd name="T68" fmla="*/ 2147483646 w 6432"/>
              <a:gd name="T69" fmla="*/ 2147483646 h 6358"/>
              <a:gd name="T70" fmla="*/ 2147483646 w 6432"/>
              <a:gd name="T71" fmla="*/ 2147483646 h 6358"/>
              <a:gd name="T72" fmla="*/ 2147483646 w 6432"/>
              <a:gd name="T73" fmla="*/ 2147483646 h 6358"/>
              <a:gd name="T74" fmla="*/ 2147483646 w 6432"/>
              <a:gd name="T75" fmla="*/ 2147483646 h 6358"/>
              <a:gd name="T76" fmla="*/ 2147483646 w 6432"/>
              <a:gd name="T77" fmla="*/ 2147483646 h 6358"/>
              <a:gd name="T78" fmla="*/ 2147483646 w 6432"/>
              <a:gd name="T79" fmla="*/ 2147483646 h 6358"/>
              <a:gd name="T80" fmla="*/ 2147483646 w 6432"/>
              <a:gd name="T81" fmla="*/ 2147483646 h 6358"/>
              <a:gd name="T82" fmla="*/ 2147483646 w 6432"/>
              <a:gd name="T83" fmla="*/ 2147483646 h 6358"/>
              <a:gd name="T84" fmla="*/ 2147483646 w 6432"/>
              <a:gd name="T85" fmla="*/ 2147483646 h 6358"/>
              <a:gd name="T86" fmla="*/ 2147483646 w 6432"/>
              <a:gd name="T87" fmla="*/ 2147483646 h 6358"/>
              <a:gd name="T88" fmla="*/ 2147483646 w 6432"/>
              <a:gd name="T89" fmla="*/ 2147483646 h 6358"/>
              <a:gd name="T90" fmla="*/ 2147483646 w 6432"/>
              <a:gd name="T91" fmla="*/ 2147483646 h 6358"/>
              <a:gd name="T92" fmla="*/ 2147483646 w 6432"/>
              <a:gd name="T93" fmla="*/ 2147483646 h 6358"/>
              <a:gd name="T94" fmla="*/ 2147483646 w 6432"/>
              <a:gd name="T95" fmla="*/ 2147483646 h 6358"/>
              <a:gd name="T96" fmla="*/ 2147483646 w 6432"/>
              <a:gd name="T97" fmla="*/ 2147483646 h 6358"/>
              <a:gd name="T98" fmla="*/ 2147483646 w 6432"/>
              <a:gd name="T99" fmla="*/ 2147483646 h 6358"/>
              <a:gd name="T100" fmla="*/ 2147483646 w 6432"/>
              <a:gd name="T101" fmla="*/ 2147483646 h 6358"/>
              <a:gd name="T102" fmla="*/ 2147483646 w 6432"/>
              <a:gd name="T103" fmla="*/ 2147483646 h 6358"/>
              <a:gd name="T104" fmla="*/ 2147483646 w 6432"/>
              <a:gd name="T105" fmla="*/ 2147483646 h 6358"/>
              <a:gd name="T106" fmla="*/ 2147483646 w 6432"/>
              <a:gd name="T107" fmla="*/ 0 h 6358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/>
          </a:p>
        </p:txBody>
      </p:sp>
      <p:sp>
        <p:nvSpPr>
          <p:cNvPr id="38" name="Google Shape;351;p5">
            <a:extLst>
              <a:ext uri="{FF2B5EF4-FFF2-40B4-BE49-F238E27FC236}">
                <a16:creationId xmlns:a16="http://schemas.microsoft.com/office/drawing/2014/main" id="{F51E36C4-488D-42CC-A03B-57450A2349BC}"/>
              </a:ext>
            </a:extLst>
          </p:cNvPr>
          <p:cNvSpPr/>
          <p:nvPr/>
        </p:nvSpPr>
        <p:spPr>
          <a:xfrm flipH="1">
            <a:off x="8704263" y="2959100"/>
            <a:ext cx="477837" cy="981075"/>
          </a:xfrm>
          <a:custGeom>
            <a:avLst/>
            <a:gdLst/>
            <a:ahLst/>
            <a:cxnLst/>
            <a:rect l="l" t="t" r="r" b="b"/>
            <a:pathLst>
              <a:path w="8313" h="12788" extrusionOk="0">
                <a:moveTo>
                  <a:pt x="278" y="0"/>
                </a:moveTo>
                <a:cubicBezTo>
                  <a:pt x="186" y="0"/>
                  <a:pt x="93" y="3"/>
                  <a:pt x="0" y="10"/>
                </a:cubicBezTo>
                <a:lnTo>
                  <a:pt x="0" y="12773"/>
                </a:lnTo>
                <a:cubicBezTo>
                  <a:pt x="108" y="12782"/>
                  <a:pt x="218" y="12787"/>
                  <a:pt x="329" y="12787"/>
                </a:cubicBezTo>
                <a:cubicBezTo>
                  <a:pt x="630" y="12787"/>
                  <a:pt x="944" y="12751"/>
                  <a:pt x="1274" y="12662"/>
                </a:cubicBezTo>
                <a:cubicBezTo>
                  <a:pt x="4124" y="11881"/>
                  <a:pt x="3640" y="8941"/>
                  <a:pt x="3640" y="8941"/>
                </a:cubicBezTo>
                <a:lnTo>
                  <a:pt x="3640" y="8941"/>
                </a:lnTo>
                <a:cubicBezTo>
                  <a:pt x="3640" y="8941"/>
                  <a:pt x="3724" y="8946"/>
                  <a:pt x="3869" y="8946"/>
                </a:cubicBezTo>
                <a:cubicBezTo>
                  <a:pt x="4761" y="8946"/>
                  <a:pt x="7963" y="8756"/>
                  <a:pt x="8158" y="6035"/>
                </a:cubicBezTo>
                <a:cubicBezTo>
                  <a:pt x="8313" y="3883"/>
                  <a:pt x="6209" y="3539"/>
                  <a:pt x="4852" y="3539"/>
                </a:cubicBezTo>
                <a:cubicBezTo>
                  <a:pt x="4217" y="3539"/>
                  <a:pt x="3745" y="3615"/>
                  <a:pt x="3745" y="3615"/>
                </a:cubicBezTo>
                <a:cubicBezTo>
                  <a:pt x="3745" y="3615"/>
                  <a:pt x="3927" y="1006"/>
                  <a:pt x="1410" y="175"/>
                </a:cubicBezTo>
                <a:cubicBezTo>
                  <a:pt x="1064" y="60"/>
                  <a:pt x="678" y="0"/>
                  <a:pt x="2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 algn="ctr" eaLnBrk="1" hangingPunct="1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39" name="Google Shape;352;p5">
            <a:extLst>
              <a:ext uri="{FF2B5EF4-FFF2-40B4-BE49-F238E27FC236}">
                <a16:creationId xmlns:a16="http://schemas.microsoft.com/office/drawing/2014/main" id="{8CA4E59D-3243-4C91-90D7-535E77AA5DB0}"/>
              </a:ext>
            </a:extLst>
          </p:cNvPr>
          <p:cNvSpPr/>
          <p:nvPr/>
        </p:nvSpPr>
        <p:spPr>
          <a:xfrm>
            <a:off x="8167688" y="3328988"/>
            <a:ext cx="233362" cy="241300"/>
          </a:xfrm>
          <a:custGeom>
            <a:avLst/>
            <a:gdLst/>
            <a:ahLst/>
            <a:cxnLst/>
            <a:rect l="l" t="t" r="r" b="b"/>
            <a:pathLst>
              <a:path w="7855" h="6232" extrusionOk="0">
                <a:moveTo>
                  <a:pt x="6497" y="1"/>
                </a:moveTo>
                <a:cubicBezTo>
                  <a:pt x="6111" y="1"/>
                  <a:pt x="5698" y="160"/>
                  <a:pt x="5348" y="444"/>
                </a:cubicBezTo>
                <a:cubicBezTo>
                  <a:pt x="4471" y="1154"/>
                  <a:pt x="4429" y="2700"/>
                  <a:pt x="4429" y="2700"/>
                </a:cubicBezTo>
                <a:cubicBezTo>
                  <a:pt x="4429" y="2700"/>
                  <a:pt x="3081" y="1547"/>
                  <a:pt x="1900" y="1547"/>
                </a:cubicBezTo>
                <a:cubicBezTo>
                  <a:pt x="1471" y="1547"/>
                  <a:pt x="1065" y="1700"/>
                  <a:pt x="753" y="2115"/>
                </a:cubicBezTo>
                <a:cubicBezTo>
                  <a:pt x="1" y="3116"/>
                  <a:pt x="878" y="4835"/>
                  <a:pt x="2590" y="5417"/>
                </a:cubicBezTo>
                <a:cubicBezTo>
                  <a:pt x="4303" y="6000"/>
                  <a:pt x="6308" y="6231"/>
                  <a:pt x="6308" y="6231"/>
                </a:cubicBezTo>
                <a:cubicBezTo>
                  <a:pt x="6308" y="6231"/>
                  <a:pt x="7854" y="3252"/>
                  <a:pt x="7771" y="1535"/>
                </a:cubicBezTo>
                <a:cubicBezTo>
                  <a:pt x="7719" y="456"/>
                  <a:pt x="7148" y="1"/>
                  <a:pt x="6497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 algn="ctr" eaLnBrk="1" hangingPunct="1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343" name="Google Shape;343;p5"/>
          <p:cNvSpPr txBox="1">
            <a:spLocks noGrp="1"/>
          </p:cNvSpPr>
          <p:nvPr>
            <p:ph type="subTitle" idx="1"/>
          </p:nvPr>
        </p:nvSpPr>
        <p:spPr>
          <a:xfrm>
            <a:off x="3950200" y="4325267"/>
            <a:ext cx="2616000" cy="1403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4" name="Google Shape;344;p5"/>
          <p:cNvSpPr txBox="1">
            <a:spLocks noGrp="1"/>
          </p:cNvSpPr>
          <p:nvPr>
            <p:ph type="subTitle" idx="2"/>
          </p:nvPr>
        </p:nvSpPr>
        <p:spPr>
          <a:xfrm>
            <a:off x="3950200" y="1799767"/>
            <a:ext cx="2616000" cy="1403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5" name="Google Shape;345;p5"/>
          <p:cNvSpPr txBox="1">
            <a:spLocks noGrp="1"/>
          </p:cNvSpPr>
          <p:nvPr>
            <p:ph type="title"/>
          </p:nvPr>
        </p:nvSpPr>
        <p:spPr>
          <a:xfrm>
            <a:off x="713225" y="2421767"/>
            <a:ext cx="2616000" cy="20084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46" name="Google Shape;346;p5"/>
          <p:cNvSpPr txBox="1">
            <a:spLocks noGrp="1"/>
          </p:cNvSpPr>
          <p:nvPr>
            <p:ph type="subTitle" idx="3"/>
          </p:nvPr>
        </p:nvSpPr>
        <p:spPr>
          <a:xfrm>
            <a:off x="3951975" y="1097267"/>
            <a:ext cx="3814200" cy="616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225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matic SC"/>
              <a:buNone/>
              <a:defRPr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matic SC"/>
              <a:buNone/>
              <a:defRPr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matic SC"/>
              <a:buNone/>
              <a:defRPr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matic SC"/>
              <a:buNone/>
              <a:defRPr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matic SC"/>
              <a:buNone/>
              <a:defRPr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matic SC"/>
              <a:buNone/>
              <a:defRPr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matic SC"/>
              <a:buNone/>
              <a:defRPr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matic SC"/>
              <a:buNone/>
              <a:defRPr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  <p:sp>
        <p:nvSpPr>
          <p:cNvPr id="347" name="Google Shape;347;p5"/>
          <p:cNvSpPr txBox="1">
            <a:spLocks noGrp="1"/>
          </p:cNvSpPr>
          <p:nvPr>
            <p:ph type="subTitle" idx="4"/>
          </p:nvPr>
        </p:nvSpPr>
        <p:spPr>
          <a:xfrm>
            <a:off x="3951975" y="3624333"/>
            <a:ext cx="3814200" cy="616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225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matic SC"/>
              <a:buNone/>
              <a:defRPr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matic SC"/>
              <a:buNone/>
              <a:defRPr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matic SC"/>
              <a:buNone/>
              <a:defRPr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matic SC"/>
              <a:buNone/>
              <a:defRPr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matic SC"/>
              <a:buNone/>
              <a:defRPr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matic SC"/>
              <a:buNone/>
              <a:defRPr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matic SC"/>
              <a:buNone/>
              <a:defRPr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matic SC"/>
              <a:buNone/>
              <a:defRPr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1186731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55;p6">
            <a:extLst>
              <a:ext uri="{FF2B5EF4-FFF2-40B4-BE49-F238E27FC236}">
                <a16:creationId xmlns:a16="http://schemas.microsoft.com/office/drawing/2014/main" id="{DF3DE9E4-3999-4E7F-B3A1-E6793F7E4CA7}"/>
              </a:ext>
            </a:extLst>
          </p:cNvPr>
          <p:cNvSpPr/>
          <p:nvPr/>
        </p:nvSpPr>
        <p:spPr>
          <a:xfrm>
            <a:off x="477838" y="1290638"/>
            <a:ext cx="250825" cy="323850"/>
          </a:xfrm>
          <a:custGeom>
            <a:avLst/>
            <a:gdLst/>
            <a:ahLst/>
            <a:cxnLst/>
            <a:rect l="l" t="t" r="r" b="b"/>
            <a:pathLst>
              <a:path w="12626" h="12209" extrusionOk="0">
                <a:moveTo>
                  <a:pt x="7838" y="1"/>
                </a:moveTo>
                <a:cubicBezTo>
                  <a:pt x="7407" y="1"/>
                  <a:pt x="6953" y="46"/>
                  <a:pt x="6478" y="142"/>
                </a:cubicBezTo>
                <a:cubicBezTo>
                  <a:pt x="2964" y="848"/>
                  <a:pt x="1" y="5264"/>
                  <a:pt x="2011" y="9188"/>
                </a:cubicBezTo>
                <a:cubicBezTo>
                  <a:pt x="3194" y="11498"/>
                  <a:pt x="5114" y="12208"/>
                  <a:pt x="6853" y="12208"/>
                </a:cubicBezTo>
                <a:cubicBezTo>
                  <a:pt x="8487" y="12208"/>
                  <a:pt x="9962" y="11580"/>
                  <a:pt x="10513" y="11063"/>
                </a:cubicBezTo>
                <a:lnTo>
                  <a:pt x="10513" y="11063"/>
                </a:lnTo>
                <a:cubicBezTo>
                  <a:pt x="10513" y="11063"/>
                  <a:pt x="10409" y="11077"/>
                  <a:pt x="10233" y="11077"/>
                </a:cubicBezTo>
                <a:cubicBezTo>
                  <a:pt x="9592" y="11077"/>
                  <a:pt x="8002" y="10893"/>
                  <a:pt x="7087" y="9188"/>
                </a:cubicBezTo>
                <a:cubicBezTo>
                  <a:pt x="5918" y="7015"/>
                  <a:pt x="6810" y="4052"/>
                  <a:pt x="9162" y="3335"/>
                </a:cubicBezTo>
                <a:cubicBezTo>
                  <a:pt x="9590" y="3204"/>
                  <a:pt x="9976" y="3151"/>
                  <a:pt x="10323" y="3151"/>
                </a:cubicBezTo>
                <a:cubicBezTo>
                  <a:pt x="11879" y="3151"/>
                  <a:pt x="12625" y="4227"/>
                  <a:pt x="12625" y="4227"/>
                </a:cubicBezTo>
                <a:cubicBezTo>
                  <a:pt x="12276" y="1748"/>
                  <a:pt x="10504" y="1"/>
                  <a:pt x="783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 algn="ctr" eaLnBrk="1" hangingPunct="1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4" name="Google Shape;356;p6">
            <a:extLst>
              <a:ext uri="{FF2B5EF4-FFF2-40B4-BE49-F238E27FC236}">
                <a16:creationId xmlns:a16="http://schemas.microsoft.com/office/drawing/2014/main" id="{7BA7B42B-2E67-4C21-948A-B9873907EB11}"/>
              </a:ext>
            </a:extLst>
          </p:cNvPr>
          <p:cNvSpPr/>
          <p:nvPr/>
        </p:nvSpPr>
        <p:spPr>
          <a:xfrm>
            <a:off x="0" y="511175"/>
            <a:ext cx="477838" cy="981075"/>
          </a:xfrm>
          <a:custGeom>
            <a:avLst/>
            <a:gdLst/>
            <a:ahLst/>
            <a:cxnLst/>
            <a:rect l="l" t="t" r="r" b="b"/>
            <a:pathLst>
              <a:path w="8313" h="12788" extrusionOk="0">
                <a:moveTo>
                  <a:pt x="278" y="0"/>
                </a:moveTo>
                <a:cubicBezTo>
                  <a:pt x="186" y="0"/>
                  <a:pt x="93" y="3"/>
                  <a:pt x="0" y="10"/>
                </a:cubicBezTo>
                <a:lnTo>
                  <a:pt x="0" y="12773"/>
                </a:lnTo>
                <a:cubicBezTo>
                  <a:pt x="108" y="12782"/>
                  <a:pt x="218" y="12787"/>
                  <a:pt x="329" y="12787"/>
                </a:cubicBezTo>
                <a:cubicBezTo>
                  <a:pt x="630" y="12787"/>
                  <a:pt x="944" y="12751"/>
                  <a:pt x="1274" y="12662"/>
                </a:cubicBezTo>
                <a:cubicBezTo>
                  <a:pt x="4124" y="11881"/>
                  <a:pt x="3640" y="8941"/>
                  <a:pt x="3640" y="8941"/>
                </a:cubicBezTo>
                <a:lnTo>
                  <a:pt x="3640" y="8941"/>
                </a:lnTo>
                <a:cubicBezTo>
                  <a:pt x="3640" y="8941"/>
                  <a:pt x="3724" y="8946"/>
                  <a:pt x="3869" y="8946"/>
                </a:cubicBezTo>
                <a:cubicBezTo>
                  <a:pt x="4761" y="8946"/>
                  <a:pt x="7963" y="8756"/>
                  <a:pt x="8158" y="6035"/>
                </a:cubicBezTo>
                <a:cubicBezTo>
                  <a:pt x="8313" y="3883"/>
                  <a:pt x="6209" y="3539"/>
                  <a:pt x="4852" y="3539"/>
                </a:cubicBezTo>
                <a:cubicBezTo>
                  <a:pt x="4217" y="3539"/>
                  <a:pt x="3745" y="3615"/>
                  <a:pt x="3745" y="3615"/>
                </a:cubicBezTo>
                <a:cubicBezTo>
                  <a:pt x="3745" y="3615"/>
                  <a:pt x="3927" y="1006"/>
                  <a:pt x="1410" y="175"/>
                </a:cubicBezTo>
                <a:cubicBezTo>
                  <a:pt x="1064" y="60"/>
                  <a:pt x="678" y="0"/>
                  <a:pt x="2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 algn="ctr" eaLnBrk="1" hangingPunct="1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5" name="Google Shape;357;p6">
            <a:extLst>
              <a:ext uri="{FF2B5EF4-FFF2-40B4-BE49-F238E27FC236}">
                <a16:creationId xmlns:a16="http://schemas.microsoft.com/office/drawing/2014/main" id="{1FC8B9E3-5C71-4E95-BFDE-2AA4AB264C94}"/>
              </a:ext>
            </a:extLst>
          </p:cNvPr>
          <p:cNvSpPr/>
          <p:nvPr/>
        </p:nvSpPr>
        <p:spPr>
          <a:xfrm rot="10800000">
            <a:off x="8666163" y="4979988"/>
            <a:ext cx="477837" cy="981075"/>
          </a:xfrm>
          <a:custGeom>
            <a:avLst/>
            <a:gdLst/>
            <a:ahLst/>
            <a:cxnLst/>
            <a:rect l="l" t="t" r="r" b="b"/>
            <a:pathLst>
              <a:path w="8313" h="12788" extrusionOk="0">
                <a:moveTo>
                  <a:pt x="278" y="0"/>
                </a:moveTo>
                <a:cubicBezTo>
                  <a:pt x="186" y="0"/>
                  <a:pt x="93" y="3"/>
                  <a:pt x="0" y="10"/>
                </a:cubicBezTo>
                <a:lnTo>
                  <a:pt x="0" y="12773"/>
                </a:lnTo>
                <a:cubicBezTo>
                  <a:pt x="108" y="12782"/>
                  <a:pt x="218" y="12787"/>
                  <a:pt x="329" y="12787"/>
                </a:cubicBezTo>
                <a:cubicBezTo>
                  <a:pt x="630" y="12787"/>
                  <a:pt x="944" y="12751"/>
                  <a:pt x="1274" y="12662"/>
                </a:cubicBezTo>
                <a:cubicBezTo>
                  <a:pt x="4124" y="11881"/>
                  <a:pt x="3640" y="8941"/>
                  <a:pt x="3640" y="8941"/>
                </a:cubicBezTo>
                <a:lnTo>
                  <a:pt x="3640" y="8941"/>
                </a:lnTo>
                <a:cubicBezTo>
                  <a:pt x="3640" y="8941"/>
                  <a:pt x="3724" y="8946"/>
                  <a:pt x="3869" y="8946"/>
                </a:cubicBezTo>
                <a:cubicBezTo>
                  <a:pt x="4761" y="8946"/>
                  <a:pt x="7963" y="8756"/>
                  <a:pt x="8158" y="6035"/>
                </a:cubicBezTo>
                <a:cubicBezTo>
                  <a:pt x="8313" y="3883"/>
                  <a:pt x="6209" y="3539"/>
                  <a:pt x="4852" y="3539"/>
                </a:cubicBezTo>
                <a:cubicBezTo>
                  <a:pt x="4217" y="3539"/>
                  <a:pt x="3745" y="3615"/>
                  <a:pt x="3745" y="3615"/>
                </a:cubicBezTo>
                <a:cubicBezTo>
                  <a:pt x="3745" y="3615"/>
                  <a:pt x="3927" y="1006"/>
                  <a:pt x="1410" y="175"/>
                </a:cubicBezTo>
                <a:cubicBezTo>
                  <a:pt x="1064" y="60"/>
                  <a:pt x="678" y="0"/>
                  <a:pt x="2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 algn="ctr" eaLnBrk="1" hangingPunct="1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6" name="Google Shape;358;p6">
            <a:extLst>
              <a:ext uri="{FF2B5EF4-FFF2-40B4-BE49-F238E27FC236}">
                <a16:creationId xmlns:a16="http://schemas.microsoft.com/office/drawing/2014/main" id="{3AFB3CB7-073F-44D0-96E1-FAFB7EE99F74}"/>
              </a:ext>
            </a:extLst>
          </p:cNvPr>
          <p:cNvSpPr>
            <a:spLocks/>
          </p:cNvSpPr>
          <p:nvPr/>
        </p:nvSpPr>
        <p:spPr bwMode="auto">
          <a:xfrm>
            <a:off x="8578850" y="4926013"/>
            <a:ext cx="134938" cy="207962"/>
          </a:xfrm>
          <a:custGeom>
            <a:avLst/>
            <a:gdLst>
              <a:gd name="T0" fmla="*/ 2147483646 w 3884"/>
              <a:gd name="T1" fmla="*/ 2147483646 h 4495"/>
              <a:gd name="T2" fmla="*/ 2147483646 w 3884"/>
              <a:gd name="T3" fmla="*/ 2147483646 h 4495"/>
              <a:gd name="T4" fmla="*/ 2147483646 w 3884"/>
              <a:gd name="T5" fmla="*/ 2147483646 h 4495"/>
              <a:gd name="T6" fmla="*/ 2147483646 w 3884"/>
              <a:gd name="T7" fmla="*/ 2147483646 h 4495"/>
              <a:gd name="T8" fmla="*/ 2147483646 w 3884"/>
              <a:gd name="T9" fmla="*/ 2147483646 h 4495"/>
              <a:gd name="T10" fmla="*/ 2147483646 w 3884"/>
              <a:gd name="T11" fmla="*/ 2147483646 h 4495"/>
              <a:gd name="T12" fmla="*/ 2147483646 w 3884"/>
              <a:gd name="T13" fmla="*/ 2147483646 h 4495"/>
              <a:gd name="T14" fmla="*/ 2147483646 w 3884"/>
              <a:gd name="T15" fmla="*/ 2147483646 h 4495"/>
              <a:gd name="T16" fmla="*/ 2147483646 w 3884"/>
              <a:gd name="T17" fmla="*/ 2147483646 h 4495"/>
              <a:gd name="T18" fmla="*/ 2147483646 w 3884"/>
              <a:gd name="T19" fmla="*/ 2147483646 h 4495"/>
              <a:gd name="T20" fmla="*/ 2147483646 w 3884"/>
              <a:gd name="T21" fmla="*/ 2147483646 h 4495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3884" h="4495" extrusionOk="0">
                <a:moveTo>
                  <a:pt x="1723" y="1"/>
                </a:moveTo>
                <a:cubicBezTo>
                  <a:pt x="1699" y="1"/>
                  <a:pt x="1673" y="4"/>
                  <a:pt x="1647" y="13"/>
                </a:cubicBezTo>
                <a:cubicBezTo>
                  <a:pt x="1373" y="97"/>
                  <a:pt x="1603" y="800"/>
                  <a:pt x="1197" y="1530"/>
                </a:cubicBezTo>
                <a:cubicBezTo>
                  <a:pt x="792" y="2257"/>
                  <a:pt x="1" y="2311"/>
                  <a:pt x="35" y="2588"/>
                </a:cubicBezTo>
                <a:cubicBezTo>
                  <a:pt x="72" y="2865"/>
                  <a:pt x="1180" y="2588"/>
                  <a:pt x="1525" y="3176"/>
                </a:cubicBezTo>
                <a:cubicBezTo>
                  <a:pt x="1865" y="3754"/>
                  <a:pt x="1905" y="4495"/>
                  <a:pt x="2135" y="4495"/>
                </a:cubicBezTo>
                <a:cubicBezTo>
                  <a:pt x="2140" y="4495"/>
                  <a:pt x="2145" y="4494"/>
                  <a:pt x="2150" y="4494"/>
                </a:cubicBezTo>
                <a:cubicBezTo>
                  <a:pt x="2394" y="4460"/>
                  <a:pt x="2255" y="3108"/>
                  <a:pt x="2809" y="2760"/>
                </a:cubicBezTo>
                <a:cubicBezTo>
                  <a:pt x="3364" y="2416"/>
                  <a:pt x="3883" y="2463"/>
                  <a:pt x="3850" y="2135"/>
                </a:cubicBezTo>
                <a:cubicBezTo>
                  <a:pt x="3816" y="1804"/>
                  <a:pt x="2732" y="1790"/>
                  <a:pt x="2454" y="1374"/>
                </a:cubicBezTo>
                <a:cubicBezTo>
                  <a:pt x="2193" y="984"/>
                  <a:pt x="2109" y="1"/>
                  <a:pt x="1723" y="1"/>
                </a:cubicBezTo>
                <a:close/>
              </a:path>
            </a:pathLst>
          </a:custGeom>
          <a:solidFill>
            <a:srgbClr val="FECE5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/>
          </a:p>
        </p:txBody>
      </p:sp>
      <p:grpSp>
        <p:nvGrpSpPr>
          <p:cNvPr id="7" name="Google Shape;359;p6">
            <a:extLst>
              <a:ext uri="{FF2B5EF4-FFF2-40B4-BE49-F238E27FC236}">
                <a16:creationId xmlns:a16="http://schemas.microsoft.com/office/drawing/2014/main" id="{B7DC12C1-242C-475E-BBEB-FEA21FE1561D}"/>
              </a:ext>
            </a:extLst>
          </p:cNvPr>
          <p:cNvGrpSpPr>
            <a:grpSpLocks/>
          </p:cNvGrpSpPr>
          <p:nvPr/>
        </p:nvGrpSpPr>
        <p:grpSpPr bwMode="auto">
          <a:xfrm>
            <a:off x="8323263" y="5778500"/>
            <a:ext cx="646112" cy="539750"/>
            <a:chOff x="6925510" y="205316"/>
            <a:chExt cx="905688" cy="530354"/>
          </a:xfrm>
        </p:grpSpPr>
        <p:sp>
          <p:nvSpPr>
            <p:cNvPr id="8" name="Google Shape;360;p6">
              <a:extLst>
                <a:ext uri="{FF2B5EF4-FFF2-40B4-BE49-F238E27FC236}">
                  <a16:creationId xmlns:a16="http://schemas.microsoft.com/office/drawing/2014/main" id="{F0E37146-456C-4150-AB91-E165498155AA}"/>
                </a:ext>
              </a:extLst>
            </p:cNvPr>
            <p:cNvSpPr/>
            <p:nvPr/>
          </p:nvSpPr>
          <p:spPr>
            <a:xfrm>
              <a:off x="7092405" y="213116"/>
              <a:ext cx="569672" cy="516315"/>
            </a:xfrm>
            <a:custGeom>
              <a:avLst/>
              <a:gdLst/>
              <a:ahLst/>
              <a:cxnLst/>
              <a:rect l="l" t="t" r="r" b="b"/>
              <a:pathLst>
                <a:path w="12626" h="11775" extrusionOk="0">
                  <a:moveTo>
                    <a:pt x="6402" y="0"/>
                  </a:moveTo>
                  <a:cubicBezTo>
                    <a:pt x="3247" y="0"/>
                    <a:pt x="0" y="2876"/>
                    <a:pt x="0" y="6031"/>
                  </a:cubicBezTo>
                  <a:cubicBezTo>
                    <a:pt x="0" y="9187"/>
                    <a:pt x="3115" y="11775"/>
                    <a:pt x="6270" y="11775"/>
                  </a:cubicBezTo>
                  <a:cubicBezTo>
                    <a:pt x="9426" y="11775"/>
                    <a:pt x="12626" y="9028"/>
                    <a:pt x="12626" y="5874"/>
                  </a:cubicBezTo>
                  <a:cubicBezTo>
                    <a:pt x="12626" y="2717"/>
                    <a:pt x="9557" y="0"/>
                    <a:pt x="64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algn="ctr"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9" name="Google Shape;361;p6">
              <a:extLst>
                <a:ext uri="{FF2B5EF4-FFF2-40B4-BE49-F238E27FC236}">
                  <a16:creationId xmlns:a16="http://schemas.microsoft.com/office/drawing/2014/main" id="{094F243D-08BB-4F62-8B29-5B6ECD820AD1}"/>
                </a:ext>
              </a:extLst>
            </p:cNvPr>
            <p:cNvSpPr>
              <a:spLocks/>
            </p:cNvSpPr>
            <p:nvPr/>
          </p:nvSpPr>
          <p:spPr bwMode="auto">
            <a:xfrm>
              <a:off x="7077360" y="205316"/>
              <a:ext cx="624386" cy="530354"/>
            </a:xfrm>
            <a:custGeom>
              <a:avLst/>
              <a:gdLst>
                <a:gd name="T0" fmla="*/ 2147483646 w 13866"/>
                <a:gd name="T1" fmla="*/ 2147483646 h 12112"/>
                <a:gd name="T2" fmla="*/ 2147483646 w 13866"/>
                <a:gd name="T3" fmla="*/ 2147483646 h 12112"/>
                <a:gd name="T4" fmla="*/ 2147483646 w 13866"/>
                <a:gd name="T5" fmla="*/ 2147483646 h 12112"/>
                <a:gd name="T6" fmla="*/ 2147483646 w 13866"/>
                <a:gd name="T7" fmla="*/ 2147483646 h 12112"/>
                <a:gd name="T8" fmla="*/ 2147483646 w 13866"/>
                <a:gd name="T9" fmla="*/ 2147483646 h 12112"/>
                <a:gd name="T10" fmla="*/ 2147483646 w 13866"/>
                <a:gd name="T11" fmla="*/ 2147483646 h 12112"/>
                <a:gd name="T12" fmla="*/ 2147483646 w 13866"/>
                <a:gd name="T13" fmla="*/ 2147483646 h 12112"/>
                <a:gd name="T14" fmla="*/ 2147483646 w 13866"/>
                <a:gd name="T15" fmla="*/ 2147483646 h 12112"/>
                <a:gd name="T16" fmla="*/ 2147483646 w 13866"/>
                <a:gd name="T17" fmla="*/ 2147483646 h 12112"/>
                <a:gd name="T18" fmla="*/ 2147483646 w 13866"/>
                <a:gd name="T19" fmla="*/ 2147483646 h 12112"/>
                <a:gd name="T20" fmla="*/ 2147483646 w 13866"/>
                <a:gd name="T21" fmla="*/ 2147483646 h 12112"/>
                <a:gd name="T22" fmla="*/ 2147483646 w 13866"/>
                <a:gd name="T23" fmla="*/ 2147483646 h 12112"/>
                <a:gd name="T24" fmla="*/ 2147483646 w 13866"/>
                <a:gd name="T25" fmla="*/ 2147483646 h 12112"/>
                <a:gd name="T26" fmla="*/ 2147483646 w 13866"/>
                <a:gd name="T27" fmla="*/ 2147483646 h 12112"/>
                <a:gd name="T28" fmla="*/ 2147483646 w 13866"/>
                <a:gd name="T29" fmla="*/ 2147483646 h 12112"/>
                <a:gd name="T30" fmla="*/ 2147483646 w 13866"/>
                <a:gd name="T31" fmla="*/ 2147483646 h 1211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3866" h="12112" extrusionOk="0">
                  <a:moveTo>
                    <a:pt x="6777" y="1"/>
                  </a:moveTo>
                  <a:cubicBezTo>
                    <a:pt x="6538" y="1"/>
                    <a:pt x="6299" y="14"/>
                    <a:pt x="6061" y="40"/>
                  </a:cubicBezTo>
                  <a:cubicBezTo>
                    <a:pt x="5899" y="59"/>
                    <a:pt x="5989" y="300"/>
                    <a:pt x="6113" y="312"/>
                  </a:cubicBezTo>
                  <a:cubicBezTo>
                    <a:pt x="8982" y="563"/>
                    <a:pt x="11936" y="1718"/>
                    <a:pt x="12620" y="4868"/>
                  </a:cubicBezTo>
                  <a:cubicBezTo>
                    <a:pt x="13326" y="8114"/>
                    <a:pt x="10901" y="11034"/>
                    <a:pt x="7741" y="11637"/>
                  </a:cubicBezTo>
                  <a:cubicBezTo>
                    <a:pt x="7365" y="11709"/>
                    <a:pt x="6985" y="11743"/>
                    <a:pt x="6606" y="11743"/>
                  </a:cubicBezTo>
                  <a:cubicBezTo>
                    <a:pt x="3778" y="11743"/>
                    <a:pt x="1014" y="9808"/>
                    <a:pt x="785" y="6834"/>
                  </a:cubicBezTo>
                  <a:cubicBezTo>
                    <a:pt x="555" y="3847"/>
                    <a:pt x="2656" y="811"/>
                    <a:pt x="5730" y="475"/>
                  </a:cubicBezTo>
                  <a:cubicBezTo>
                    <a:pt x="5862" y="460"/>
                    <a:pt x="5763" y="246"/>
                    <a:pt x="5659" y="244"/>
                  </a:cubicBezTo>
                  <a:cubicBezTo>
                    <a:pt x="5626" y="243"/>
                    <a:pt x="5594" y="243"/>
                    <a:pt x="5561" y="243"/>
                  </a:cubicBezTo>
                  <a:cubicBezTo>
                    <a:pt x="2938" y="243"/>
                    <a:pt x="740" y="2849"/>
                    <a:pt x="378" y="5296"/>
                  </a:cubicBezTo>
                  <a:cubicBezTo>
                    <a:pt x="1" y="7847"/>
                    <a:pt x="1097" y="10165"/>
                    <a:pt x="3417" y="11341"/>
                  </a:cubicBezTo>
                  <a:cubicBezTo>
                    <a:pt x="4440" y="11859"/>
                    <a:pt x="5511" y="12112"/>
                    <a:pt x="6571" y="12112"/>
                  </a:cubicBezTo>
                  <a:cubicBezTo>
                    <a:pt x="8042" y="12112"/>
                    <a:pt x="9492" y="11626"/>
                    <a:pt x="10766" y="10691"/>
                  </a:cubicBezTo>
                  <a:cubicBezTo>
                    <a:pt x="12937" y="9099"/>
                    <a:pt x="13866" y="6430"/>
                    <a:pt x="12822" y="3871"/>
                  </a:cubicBezTo>
                  <a:cubicBezTo>
                    <a:pt x="11847" y="1479"/>
                    <a:pt x="9317" y="1"/>
                    <a:pt x="6777" y="1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" name="Google Shape;362;p6">
              <a:extLst>
                <a:ext uri="{FF2B5EF4-FFF2-40B4-BE49-F238E27FC236}">
                  <a16:creationId xmlns:a16="http://schemas.microsoft.com/office/drawing/2014/main" id="{BDB81611-1765-499C-8BBA-67217F921652}"/>
                </a:ext>
              </a:extLst>
            </p:cNvPr>
            <p:cNvSpPr>
              <a:spLocks/>
            </p:cNvSpPr>
            <p:nvPr/>
          </p:nvSpPr>
          <p:spPr bwMode="auto">
            <a:xfrm>
              <a:off x="6925510" y="360379"/>
              <a:ext cx="905688" cy="259660"/>
            </a:xfrm>
            <a:custGeom>
              <a:avLst/>
              <a:gdLst>
                <a:gd name="T0" fmla="*/ 2147483646 w 20113"/>
                <a:gd name="T1" fmla="*/ 2147483646 h 5930"/>
                <a:gd name="T2" fmla="*/ 2147483646 w 20113"/>
                <a:gd name="T3" fmla="*/ 2147483646 h 5930"/>
                <a:gd name="T4" fmla="*/ 2147483646 w 20113"/>
                <a:gd name="T5" fmla="*/ 2147483646 h 5930"/>
                <a:gd name="T6" fmla="*/ 2147483646 w 20113"/>
                <a:gd name="T7" fmla="*/ 2147483646 h 5930"/>
                <a:gd name="T8" fmla="*/ 2147483646 w 20113"/>
                <a:gd name="T9" fmla="*/ 2147483646 h 5930"/>
                <a:gd name="T10" fmla="*/ 2147483646 w 20113"/>
                <a:gd name="T11" fmla="*/ 2147483646 h 5930"/>
                <a:gd name="T12" fmla="*/ 2147483646 w 20113"/>
                <a:gd name="T13" fmla="*/ 2147483646 h 5930"/>
                <a:gd name="T14" fmla="*/ 2147483646 w 20113"/>
                <a:gd name="T15" fmla="*/ 2147483646 h 5930"/>
                <a:gd name="T16" fmla="*/ 2147483646 w 20113"/>
                <a:gd name="T17" fmla="*/ 2147483646 h 5930"/>
                <a:gd name="T18" fmla="*/ 2147483646 w 20113"/>
                <a:gd name="T19" fmla="*/ 2147483646 h 5930"/>
                <a:gd name="T20" fmla="*/ 2147483646 w 20113"/>
                <a:gd name="T21" fmla="*/ 2147483646 h 5930"/>
                <a:gd name="T22" fmla="*/ 2147483646 w 20113"/>
                <a:gd name="T23" fmla="*/ 2147483646 h 5930"/>
                <a:gd name="T24" fmla="*/ 2147483646 w 20113"/>
                <a:gd name="T25" fmla="*/ 2147483646 h 5930"/>
                <a:gd name="T26" fmla="*/ 2147483646 w 20113"/>
                <a:gd name="T27" fmla="*/ 2147483646 h 5930"/>
                <a:gd name="T28" fmla="*/ 2147483646 w 20113"/>
                <a:gd name="T29" fmla="*/ 2147483646 h 5930"/>
                <a:gd name="T30" fmla="*/ 2147483646 w 20113"/>
                <a:gd name="T31" fmla="*/ 2147483646 h 5930"/>
                <a:gd name="T32" fmla="*/ 2147483646 w 20113"/>
                <a:gd name="T33" fmla="*/ 2147483646 h 5930"/>
                <a:gd name="T34" fmla="*/ 2147483646 w 20113"/>
                <a:gd name="T35" fmla="*/ 2147483646 h 5930"/>
                <a:gd name="T36" fmla="*/ 2147483646 w 20113"/>
                <a:gd name="T37" fmla="*/ 2147483646 h 593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20113" h="5930" extrusionOk="0">
                  <a:moveTo>
                    <a:pt x="16657" y="1"/>
                  </a:moveTo>
                  <a:cubicBezTo>
                    <a:pt x="16439" y="1"/>
                    <a:pt x="16237" y="20"/>
                    <a:pt x="16067" y="60"/>
                  </a:cubicBezTo>
                  <a:cubicBezTo>
                    <a:pt x="15914" y="95"/>
                    <a:pt x="16073" y="324"/>
                    <a:pt x="16180" y="325"/>
                  </a:cubicBezTo>
                  <a:cubicBezTo>
                    <a:pt x="16845" y="330"/>
                    <a:pt x="19241" y="410"/>
                    <a:pt x="18563" y="1628"/>
                  </a:cubicBezTo>
                  <a:cubicBezTo>
                    <a:pt x="18243" y="2202"/>
                    <a:pt x="17451" y="2549"/>
                    <a:pt x="16881" y="2811"/>
                  </a:cubicBezTo>
                  <a:cubicBezTo>
                    <a:pt x="14924" y="3710"/>
                    <a:pt x="12785" y="4282"/>
                    <a:pt x="10682" y="4712"/>
                  </a:cubicBezTo>
                  <a:cubicBezTo>
                    <a:pt x="8818" y="5095"/>
                    <a:pt x="6905" y="5405"/>
                    <a:pt x="5006" y="5541"/>
                  </a:cubicBezTo>
                  <a:cubicBezTo>
                    <a:pt x="4909" y="5547"/>
                    <a:pt x="4759" y="5553"/>
                    <a:pt x="4576" y="5553"/>
                  </a:cubicBezTo>
                  <a:cubicBezTo>
                    <a:pt x="3425" y="5553"/>
                    <a:pt x="955" y="5349"/>
                    <a:pt x="1947" y="4098"/>
                  </a:cubicBezTo>
                  <a:cubicBezTo>
                    <a:pt x="2398" y="3528"/>
                    <a:pt x="3165" y="3113"/>
                    <a:pt x="3797" y="2785"/>
                  </a:cubicBezTo>
                  <a:cubicBezTo>
                    <a:pt x="3898" y="2733"/>
                    <a:pt x="3795" y="2553"/>
                    <a:pt x="3700" y="2553"/>
                  </a:cubicBezTo>
                  <a:cubicBezTo>
                    <a:pt x="3695" y="2553"/>
                    <a:pt x="3691" y="2554"/>
                    <a:pt x="3687" y="2554"/>
                  </a:cubicBezTo>
                  <a:cubicBezTo>
                    <a:pt x="2393" y="2794"/>
                    <a:pt x="1" y="4784"/>
                    <a:pt x="2166" y="5597"/>
                  </a:cubicBezTo>
                  <a:cubicBezTo>
                    <a:pt x="2830" y="5847"/>
                    <a:pt x="3527" y="5929"/>
                    <a:pt x="4229" y="5929"/>
                  </a:cubicBezTo>
                  <a:cubicBezTo>
                    <a:pt x="4872" y="5929"/>
                    <a:pt x="5520" y="5860"/>
                    <a:pt x="6151" y="5786"/>
                  </a:cubicBezTo>
                  <a:cubicBezTo>
                    <a:pt x="7890" y="5584"/>
                    <a:pt x="9624" y="5329"/>
                    <a:pt x="11337" y="4961"/>
                  </a:cubicBezTo>
                  <a:cubicBezTo>
                    <a:pt x="12763" y="4653"/>
                    <a:pt x="14174" y="4268"/>
                    <a:pt x="15547" y="3774"/>
                  </a:cubicBezTo>
                  <a:cubicBezTo>
                    <a:pt x="16593" y="3399"/>
                    <a:pt x="17822" y="2999"/>
                    <a:pt x="18648" y="2205"/>
                  </a:cubicBezTo>
                  <a:cubicBezTo>
                    <a:pt x="20112" y="800"/>
                    <a:pt x="18053" y="1"/>
                    <a:pt x="16657" y="1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" name="Google Shape;363;p6">
              <a:extLst>
                <a:ext uri="{FF2B5EF4-FFF2-40B4-BE49-F238E27FC236}">
                  <a16:creationId xmlns:a16="http://schemas.microsoft.com/office/drawing/2014/main" id="{3BA0D743-562C-49CB-AE32-553770E035D6}"/>
                </a:ext>
              </a:extLst>
            </p:cNvPr>
            <p:cNvSpPr>
              <a:spLocks/>
            </p:cNvSpPr>
            <p:nvPr/>
          </p:nvSpPr>
          <p:spPr bwMode="auto">
            <a:xfrm>
              <a:off x="7368361" y="296401"/>
              <a:ext cx="63222" cy="55523"/>
            </a:xfrm>
            <a:custGeom>
              <a:avLst/>
              <a:gdLst>
                <a:gd name="T0" fmla="*/ 2147483646 w 1404"/>
                <a:gd name="T1" fmla="*/ 2147483646 h 1268"/>
                <a:gd name="T2" fmla="*/ 2147483646 w 1404"/>
                <a:gd name="T3" fmla="*/ 2147483646 h 1268"/>
                <a:gd name="T4" fmla="*/ 2147483646 w 1404"/>
                <a:gd name="T5" fmla="*/ 2147483646 h 1268"/>
                <a:gd name="T6" fmla="*/ 2147483646 w 1404"/>
                <a:gd name="T7" fmla="*/ 2147483646 h 1268"/>
                <a:gd name="T8" fmla="*/ 2147483646 w 1404"/>
                <a:gd name="T9" fmla="*/ 2147483646 h 1268"/>
                <a:gd name="T10" fmla="*/ 2147483646 w 1404"/>
                <a:gd name="T11" fmla="*/ 2147483646 h 1268"/>
                <a:gd name="T12" fmla="*/ 2147483646 w 1404"/>
                <a:gd name="T13" fmla="*/ 0 h 1268"/>
                <a:gd name="T14" fmla="*/ 2147483646 w 1404"/>
                <a:gd name="T15" fmla="*/ 2147483646 h 1268"/>
                <a:gd name="T16" fmla="*/ 2147483646 w 1404"/>
                <a:gd name="T17" fmla="*/ 2147483646 h 1268"/>
                <a:gd name="T18" fmla="*/ 2147483646 w 1404"/>
                <a:gd name="T19" fmla="*/ 2147483646 h 1268"/>
                <a:gd name="T20" fmla="*/ 2147483646 w 1404"/>
                <a:gd name="T21" fmla="*/ 2147483646 h 1268"/>
                <a:gd name="T22" fmla="*/ 2147483646 w 1404"/>
                <a:gd name="T23" fmla="*/ 2147483646 h 1268"/>
                <a:gd name="T24" fmla="*/ 2147483646 w 1404"/>
                <a:gd name="T25" fmla="*/ 2147483646 h 1268"/>
                <a:gd name="T26" fmla="*/ 2147483646 w 1404"/>
                <a:gd name="T27" fmla="*/ 2147483646 h 1268"/>
                <a:gd name="T28" fmla="*/ 2147483646 w 1404"/>
                <a:gd name="T29" fmla="*/ 2147483646 h 1268"/>
                <a:gd name="T30" fmla="*/ 2147483646 w 1404"/>
                <a:gd name="T31" fmla="*/ 2147483646 h 1268"/>
                <a:gd name="T32" fmla="*/ 2147483646 w 1404"/>
                <a:gd name="T33" fmla="*/ 2147483646 h 1268"/>
                <a:gd name="T34" fmla="*/ 2147483646 w 1404"/>
                <a:gd name="T35" fmla="*/ 2147483646 h 1268"/>
                <a:gd name="T36" fmla="*/ 2147483646 w 1404"/>
                <a:gd name="T37" fmla="*/ 2147483646 h 1268"/>
                <a:gd name="T38" fmla="*/ 2147483646 w 1404"/>
                <a:gd name="T39" fmla="*/ 2147483646 h 1268"/>
                <a:gd name="T40" fmla="*/ 2147483646 w 1404"/>
                <a:gd name="T41" fmla="*/ 2147483646 h 1268"/>
                <a:gd name="T42" fmla="*/ 2147483646 w 1404"/>
                <a:gd name="T43" fmla="*/ 2147483646 h 1268"/>
                <a:gd name="T44" fmla="*/ 2147483646 w 1404"/>
                <a:gd name="T45" fmla="*/ 2147483646 h 1268"/>
                <a:gd name="T46" fmla="*/ 2147483646 w 1404"/>
                <a:gd name="T47" fmla="*/ 0 h 12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1404" h="1268" extrusionOk="0">
                  <a:moveTo>
                    <a:pt x="853" y="427"/>
                  </a:moveTo>
                  <a:lnTo>
                    <a:pt x="853" y="427"/>
                  </a:lnTo>
                  <a:cubicBezTo>
                    <a:pt x="853" y="427"/>
                    <a:pt x="859" y="430"/>
                    <a:pt x="873" y="436"/>
                  </a:cubicBezTo>
                  <a:cubicBezTo>
                    <a:pt x="872" y="435"/>
                    <a:pt x="871" y="435"/>
                    <a:pt x="870" y="434"/>
                  </a:cubicBezTo>
                  <a:cubicBezTo>
                    <a:pt x="860" y="430"/>
                    <a:pt x="853" y="427"/>
                    <a:pt x="853" y="427"/>
                  </a:cubicBezTo>
                  <a:close/>
                  <a:moveTo>
                    <a:pt x="486" y="0"/>
                  </a:moveTo>
                  <a:cubicBezTo>
                    <a:pt x="213" y="0"/>
                    <a:pt x="1" y="394"/>
                    <a:pt x="25" y="636"/>
                  </a:cubicBezTo>
                  <a:cubicBezTo>
                    <a:pt x="60" y="1003"/>
                    <a:pt x="440" y="1243"/>
                    <a:pt x="781" y="1266"/>
                  </a:cubicBezTo>
                  <a:cubicBezTo>
                    <a:pt x="797" y="1267"/>
                    <a:pt x="812" y="1267"/>
                    <a:pt x="827" y="1267"/>
                  </a:cubicBezTo>
                  <a:cubicBezTo>
                    <a:pt x="1087" y="1267"/>
                    <a:pt x="1323" y="1108"/>
                    <a:pt x="1360" y="835"/>
                  </a:cubicBezTo>
                  <a:cubicBezTo>
                    <a:pt x="1404" y="523"/>
                    <a:pt x="1159" y="276"/>
                    <a:pt x="871" y="210"/>
                  </a:cubicBezTo>
                  <a:cubicBezTo>
                    <a:pt x="862" y="208"/>
                    <a:pt x="854" y="207"/>
                    <a:pt x="847" y="207"/>
                  </a:cubicBezTo>
                  <a:cubicBezTo>
                    <a:pt x="746" y="207"/>
                    <a:pt x="793" y="399"/>
                    <a:pt x="870" y="434"/>
                  </a:cubicBezTo>
                  <a:cubicBezTo>
                    <a:pt x="894" y="444"/>
                    <a:pt x="936" y="462"/>
                    <a:pt x="946" y="469"/>
                  </a:cubicBezTo>
                  <a:cubicBezTo>
                    <a:pt x="1003" y="507"/>
                    <a:pt x="1041" y="545"/>
                    <a:pt x="1061" y="612"/>
                  </a:cubicBezTo>
                  <a:cubicBezTo>
                    <a:pt x="1079" y="677"/>
                    <a:pt x="1070" y="747"/>
                    <a:pt x="1041" y="806"/>
                  </a:cubicBezTo>
                  <a:cubicBezTo>
                    <a:pt x="984" y="924"/>
                    <a:pt x="872" y="972"/>
                    <a:pt x="753" y="972"/>
                  </a:cubicBezTo>
                  <a:cubicBezTo>
                    <a:pt x="710" y="972"/>
                    <a:pt x="666" y="965"/>
                    <a:pt x="623" y="953"/>
                  </a:cubicBezTo>
                  <a:cubicBezTo>
                    <a:pt x="416" y="896"/>
                    <a:pt x="247" y="740"/>
                    <a:pt x="332" y="516"/>
                  </a:cubicBezTo>
                  <a:cubicBezTo>
                    <a:pt x="396" y="353"/>
                    <a:pt x="615" y="276"/>
                    <a:pt x="618" y="99"/>
                  </a:cubicBezTo>
                  <a:cubicBezTo>
                    <a:pt x="618" y="67"/>
                    <a:pt x="608" y="24"/>
                    <a:pt x="574" y="14"/>
                  </a:cubicBezTo>
                  <a:cubicBezTo>
                    <a:pt x="544" y="5"/>
                    <a:pt x="515" y="0"/>
                    <a:pt x="486" y="0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" name="Google Shape;364;p6">
              <a:extLst>
                <a:ext uri="{FF2B5EF4-FFF2-40B4-BE49-F238E27FC236}">
                  <a16:creationId xmlns:a16="http://schemas.microsoft.com/office/drawing/2014/main" id="{CF42C3DF-71CC-43C7-B275-C28801C092BB}"/>
                </a:ext>
              </a:extLst>
            </p:cNvPr>
            <p:cNvSpPr>
              <a:spLocks/>
            </p:cNvSpPr>
            <p:nvPr/>
          </p:nvSpPr>
          <p:spPr bwMode="auto">
            <a:xfrm>
              <a:off x="7477926" y="310939"/>
              <a:ext cx="82855" cy="61609"/>
            </a:xfrm>
            <a:custGeom>
              <a:avLst/>
              <a:gdLst>
                <a:gd name="T0" fmla="*/ 2147483646 w 1840"/>
                <a:gd name="T1" fmla="*/ 2147483646 h 1407"/>
                <a:gd name="T2" fmla="*/ 2147483646 w 1840"/>
                <a:gd name="T3" fmla="*/ 2147483646 h 1407"/>
                <a:gd name="T4" fmla="*/ 2147483646 w 1840"/>
                <a:gd name="T5" fmla="*/ 2147483646 h 1407"/>
                <a:gd name="T6" fmla="*/ 2147483646 w 1840"/>
                <a:gd name="T7" fmla="*/ 2147483646 h 1407"/>
                <a:gd name="T8" fmla="*/ 2147483646 w 1840"/>
                <a:gd name="T9" fmla="*/ 2147483646 h 1407"/>
                <a:gd name="T10" fmla="*/ 2147483646 w 1840"/>
                <a:gd name="T11" fmla="*/ 2147483646 h 1407"/>
                <a:gd name="T12" fmla="*/ 2147483646 w 1840"/>
                <a:gd name="T13" fmla="*/ 2147483646 h 1407"/>
                <a:gd name="T14" fmla="*/ 2147483646 w 1840"/>
                <a:gd name="T15" fmla="*/ 2147483646 h 1407"/>
                <a:gd name="T16" fmla="*/ 2147483646 w 1840"/>
                <a:gd name="T17" fmla="*/ 2147483646 h 1407"/>
                <a:gd name="T18" fmla="*/ 2147483646 w 1840"/>
                <a:gd name="T19" fmla="*/ 2147483646 h 1407"/>
                <a:gd name="T20" fmla="*/ 2147483646 w 1840"/>
                <a:gd name="T21" fmla="*/ 2147483646 h 1407"/>
                <a:gd name="T22" fmla="*/ 2147483646 w 1840"/>
                <a:gd name="T23" fmla="*/ 2147483646 h 1407"/>
                <a:gd name="T24" fmla="*/ 2147483646 w 1840"/>
                <a:gd name="T25" fmla="*/ 2147483646 h 1407"/>
                <a:gd name="T26" fmla="*/ 2147483646 w 1840"/>
                <a:gd name="T27" fmla="*/ 2147483646 h 1407"/>
                <a:gd name="T28" fmla="*/ 2147483646 w 1840"/>
                <a:gd name="T29" fmla="*/ 2147483646 h 1407"/>
                <a:gd name="T30" fmla="*/ 2147483646 w 1840"/>
                <a:gd name="T31" fmla="*/ 2147483646 h 140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840" h="1407" extrusionOk="0">
                  <a:moveTo>
                    <a:pt x="493" y="1"/>
                  </a:moveTo>
                  <a:cubicBezTo>
                    <a:pt x="211" y="1"/>
                    <a:pt x="0" y="306"/>
                    <a:pt x="28" y="579"/>
                  </a:cubicBezTo>
                  <a:cubicBezTo>
                    <a:pt x="59" y="897"/>
                    <a:pt x="297" y="1181"/>
                    <a:pt x="580" y="1314"/>
                  </a:cubicBezTo>
                  <a:cubicBezTo>
                    <a:pt x="706" y="1373"/>
                    <a:pt x="855" y="1406"/>
                    <a:pt x="1003" y="1406"/>
                  </a:cubicBezTo>
                  <a:cubicBezTo>
                    <a:pt x="1226" y="1406"/>
                    <a:pt x="1447" y="1331"/>
                    <a:pt x="1587" y="1157"/>
                  </a:cubicBezTo>
                  <a:cubicBezTo>
                    <a:pt x="1840" y="841"/>
                    <a:pt x="1576" y="383"/>
                    <a:pt x="1222" y="290"/>
                  </a:cubicBezTo>
                  <a:cubicBezTo>
                    <a:pt x="1216" y="288"/>
                    <a:pt x="1211" y="287"/>
                    <a:pt x="1206" y="287"/>
                  </a:cubicBezTo>
                  <a:cubicBezTo>
                    <a:pt x="1147" y="287"/>
                    <a:pt x="1170" y="407"/>
                    <a:pt x="1194" y="434"/>
                  </a:cubicBezTo>
                  <a:cubicBezTo>
                    <a:pt x="1298" y="551"/>
                    <a:pt x="1444" y="672"/>
                    <a:pt x="1392" y="845"/>
                  </a:cubicBezTo>
                  <a:cubicBezTo>
                    <a:pt x="1363" y="942"/>
                    <a:pt x="1279" y="1012"/>
                    <a:pt x="1193" y="1054"/>
                  </a:cubicBezTo>
                  <a:cubicBezTo>
                    <a:pt x="1109" y="1096"/>
                    <a:pt x="1014" y="1117"/>
                    <a:pt x="919" y="1117"/>
                  </a:cubicBezTo>
                  <a:cubicBezTo>
                    <a:pt x="765" y="1117"/>
                    <a:pt x="610" y="1064"/>
                    <a:pt x="496" y="966"/>
                  </a:cubicBezTo>
                  <a:cubicBezTo>
                    <a:pt x="366" y="853"/>
                    <a:pt x="264" y="666"/>
                    <a:pt x="315" y="491"/>
                  </a:cubicBezTo>
                  <a:cubicBezTo>
                    <a:pt x="368" y="303"/>
                    <a:pt x="567" y="308"/>
                    <a:pt x="650" y="166"/>
                  </a:cubicBezTo>
                  <a:cubicBezTo>
                    <a:pt x="679" y="116"/>
                    <a:pt x="664" y="33"/>
                    <a:pt x="603" y="16"/>
                  </a:cubicBezTo>
                  <a:cubicBezTo>
                    <a:pt x="565" y="6"/>
                    <a:pt x="528" y="1"/>
                    <a:pt x="493" y="1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" name="Google Shape;365;p6">
              <a:extLst>
                <a:ext uri="{FF2B5EF4-FFF2-40B4-BE49-F238E27FC236}">
                  <a16:creationId xmlns:a16="http://schemas.microsoft.com/office/drawing/2014/main" id="{80EE151A-6E6C-450C-848B-9AC1201DFA5F}"/>
                </a:ext>
              </a:extLst>
            </p:cNvPr>
            <p:cNvSpPr>
              <a:spLocks/>
            </p:cNvSpPr>
            <p:nvPr/>
          </p:nvSpPr>
          <p:spPr bwMode="auto">
            <a:xfrm>
              <a:off x="7504540" y="416781"/>
              <a:ext cx="57999" cy="46590"/>
            </a:xfrm>
            <a:custGeom>
              <a:avLst/>
              <a:gdLst>
                <a:gd name="T0" fmla="*/ 2147483646 w 1288"/>
                <a:gd name="T1" fmla="*/ 0 h 1064"/>
                <a:gd name="T2" fmla="*/ 2147483646 w 1288"/>
                <a:gd name="T3" fmla="*/ 2147483646 h 1064"/>
                <a:gd name="T4" fmla="*/ 2147483646 w 1288"/>
                <a:gd name="T5" fmla="*/ 2147483646 h 1064"/>
                <a:gd name="T6" fmla="*/ 2147483646 w 1288"/>
                <a:gd name="T7" fmla="*/ 2147483646 h 1064"/>
                <a:gd name="T8" fmla="*/ 2147483646 w 1288"/>
                <a:gd name="T9" fmla="*/ 2147483646 h 1064"/>
                <a:gd name="T10" fmla="*/ 2147483646 w 1288"/>
                <a:gd name="T11" fmla="*/ 2147483646 h 1064"/>
                <a:gd name="T12" fmla="*/ 2147483646 w 1288"/>
                <a:gd name="T13" fmla="*/ 2147483646 h 1064"/>
                <a:gd name="T14" fmla="*/ 2147483646 w 1288"/>
                <a:gd name="T15" fmla="*/ 2147483646 h 1064"/>
                <a:gd name="T16" fmla="*/ 2147483646 w 1288"/>
                <a:gd name="T17" fmla="*/ 2147483646 h 1064"/>
                <a:gd name="T18" fmla="*/ 2147483646 w 1288"/>
                <a:gd name="T19" fmla="*/ 2147483646 h 1064"/>
                <a:gd name="T20" fmla="*/ 2147483646 w 1288"/>
                <a:gd name="T21" fmla="*/ 2147483646 h 1064"/>
                <a:gd name="T22" fmla="*/ 2147483646 w 1288"/>
                <a:gd name="T23" fmla="*/ 2147483646 h 1064"/>
                <a:gd name="T24" fmla="*/ 2147483646 w 1288"/>
                <a:gd name="T25" fmla="*/ 2147483646 h 1064"/>
                <a:gd name="T26" fmla="*/ 2147483646 w 1288"/>
                <a:gd name="T27" fmla="*/ 0 h 106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288" h="1064" extrusionOk="0">
                  <a:moveTo>
                    <a:pt x="371" y="0"/>
                  </a:moveTo>
                  <a:cubicBezTo>
                    <a:pt x="166" y="0"/>
                    <a:pt x="22" y="154"/>
                    <a:pt x="11" y="383"/>
                  </a:cubicBezTo>
                  <a:cubicBezTo>
                    <a:pt x="1" y="620"/>
                    <a:pt x="135" y="869"/>
                    <a:pt x="342" y="984"/>
                  </a:cubicBezTo>
                  <a:cubicBezTo>
                    <a:pt x="436" y="1037"/>
                    <a:pt x="550" y="1064"/>
                    <a:pt x="666" y="1064"/>
                  </a:cubicBezTo>
                  <a:cubicBezTo>
                    <a:pt x="826" y="1064"/>
                    <a:pt x="988" y="1011"/>
                    <a:pt x="1097" y="902"/>
                  </a:cubicBezTo>
                  <a:cubicBezTo>
                    <a:pt x="1288" y="711"/>
                    <a:pt x="1163" y="430"/>
                    <a:pt x="948" y="322"/>
                  </a:cubicBezTo>
                  <a:cubicBezTo>
                    <a:pt x="943" y="320"/>
                    <a:pt x="938" y="318"/>
                    <a:pt x="933" y="318"/>
                  </a:cubicBezTo>
                  <a:cubicBezTo>
                    <a:pt x="896" y="318"/>
                    <a:pt x="896" y="408"/>
                    <a:pt x="912" y="429"/>
                  </a:cubicBezTo>
                  <a:cubicBezTo>
                    <a:pt x="1046" y="605"/>
                    <a:pt x="962" y="725"/>
                    <a:pt x="768" y="786"/>
                  </a:cubicBezTo>
                  <a:cubicBezTo>
                    <a:pt x="711" y="804"/>
                    <a:pt x="648" y="815"/>
                    <a:pt x="585" y="815"/>
                  </a:cubicBezTo>
                  <a:cubicBezTo>
                    <a:pt x="491" y="815"/>
                    <a:pt x="398" y="791"/>
                    <a:pt x="329" y="729"/>
                  </a:cubicBezTo>
                  <a:cubicBezTo>
                    <a:pt x="103" y="527"/>
                    <a:pt x="218" y="201"/>
                    <a:pt x="490" y="134"/>
                  </a:cubicBezTo>
                  <a:cubicBezTo>
                    <a:pt x="531" y="124"/>
                    <a:pt x="525" y="25"/>
                    <a:pt x="486" y="16"/>
                  </a:cubicBezTo>
                  <a:cubicBezTo>
                    <a:pt x="446" y="5"/>
                    <a:pt x="408" y="0"/>
                    <a:pt x="371" y="0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14" name="Google Shape;366;p6">
            <a:extLst>
              <a:ext uri="{FF2B5EF4-FFF2-40B4-BE49-F238E27FC236}">
                <a16:creationId xmlns:a16="http://schemas.microsoft.com/office/drawing/2014/main" id="{53901A98-E764-42F1-B958-317E2F882E87}"/>
              </a:ext>
            </a:extLst>
          </p:cNvPr>
          <p:cNvSpPr>
            <a:spLocks/>
          </p:cNvSpPr>
          <p:nvPr/>
        </p:nvSpPr>
        <p:spPr bwMode="auto">
          <a:xfrm>
            <a:off x="8851900" y="6319838"/>
            <a:ext cx="249238" cy="328612"/>
          </a:xfrm>
          <a:custGeom>
            <a:avLst/>
            <a:gdLst>
              <a:gd name="T0" fmla="*/ 2147483646 w 6432"/>
              <a:gd name="T1" fmla="*/ 2147483646 h 6358"/>
              <a:gd name="T2" fmla="*/ 2147483646 w 6432"/>
              <a:gd name="T3" fmla="*/ 2147483646 h 6358"/>
              <a:gd name="T4" fmla="*/ 2147483646 w 6432"/>
              <a:gd name="T5" fmla="*/ 2147483646 h 6358"/>
              <a:gd name="T6" fmla="*/ 2147483646 w 6432"/>
              <a:gd name="T7" fmla="*/ 2147483646 h 6358"/>
              <a:gd name="T8" fmla="*/ 2147483646 w 6432"/>
              <a:gd name="T9" fmla="*/ 2147483646 h 6358"/>
              <a:gd name="T10" fmla="*/ 2147483646 w 6432"/>
              <a:gd name="T11" fmla="*/ 2147483646 h 6358"/>
              <a:gd name="T12" fmla="*/ 2147483646 w 6432"/>
              <a:gd name="T13" fmla="*/ 2147483646 h 6358"/>
              <a:gd name="T14" fmla="*/ 2147483646 w 6432"/>
              <a:gd name="T15" fmla="*/ 2147483646 h 6358"/>
              <a:gd name="T16" fmla="*/ 2147483646 w 6432"/>
              <a:gd name="T17" fmla="*/ 2147483646 h 6358"/>
              <a:gd name="T18" fmla="*/ 2147483646 w 6432"/>
              <a:gd name="T19" fmla="*/ 2147483646 h 6358"/>
              <a:gd name="T20" fmla="*/ 2147483646 w 6432"/>
              <a:gd name="T21" fmla="*/ 2147483646 h 6358"/>
              <a:gd name="T22" fmla="*/ 2147483646 w 6432"/>
              <a:gd name="T23" fmla="*/ 2147483646 h 6358"/>
              <a:gd name="T24" fmla="*/ 2147483646 w 6432"/>
              <a:gd name="T25" fmla="*/ 2147483646 h 6358"/>
              <a:gd name="T26" fmla="*/ 2147483646 w 6432"/>
              <a:gd name="T27" fmla="*/ 2147483646 h 6358"/>
              <a:gd name="T28" fmla="*/ 2147483646 w 6432"/>
              <a:gd name="T29" fmla="*/ 2147483646 h 6358"/>
              <a:gd name="T30" fmla="*/ 2147483646 w 6432"/>
              <a:gd name="T31" fmla="*/ 2147483646 h 6358"/>
              <a:gd name="T32" fmla="*/ 2147483646 w 6432"/>
              <a:gd name="T33" fmla="*/ 2147483646 h 6358"/>
              <a:gd name="T34" fmla="*/ 2147483646 w 6432"/>
              <a:gd name="T35" fmla="*/ 2147483646 h 6358"/>
              <a:gd name="T36" fmla="*/ 2147483646 w 6432"/>
              <a:gd name="T37" fmla="*/ 2147483646 h 6358"/>
              <a:gd name="T38" fmla="*/ 2147483646 w 6432"/>
              <a:gd name="T39" fmla="*/ 2147483646 h 6358"/>
              <a:gd name="T40" fmla="*/ 2147483646 w 6432"/>
              <a:gd name="T41" fmla="*/ 2147483646 h 6358"/>
              <a:gd name="T42" fmla="*/ 2147483646 w 6432"/>
              <a:gd name="T43" fmla="*/ 2147483646 h 6358"/>
              <a:gd name="T44" fmla="*/ 2147483646 w 6432"/>
              <a:gd name="T45" fmla="*/ 2147483646 h 6358"/>
              <a:gd name="T46" fmla="*/ 2147483646 w 6432"/>
              <a:gd name="T47" fmla="*/ 2147483646 h 6358"/>
              <a:gd name="T48" fmla="*/ 2147483646 w 6432"/>
              <a:gd name="T49" fmla="*/ 2147483646 h 6358"/>
              <a:gd name="T50" fmla="*/ 2147483646 w 6432"/>
              <a:gd name="T51" fmla="*/ 2147483646 h 6358"/>
              <a:gd name="T52" fmla="*/ 2147483646 w 6432"/>
              <a:gd name="T53" fmla="*/ 2147483646 h 6358"/>
              <a:gd name="T54" fmla="*/ 2147483646 w 6432"/>
              <a:gd name="T55" fmla="*/ 2147483646 h 6358"/>
              <a:gd name="T56" fmla="*/ 2147483646 w 6432"/>
              <a:gd name="T57" fmla="*/ 2147483646 h 6358"/>
              <a:gd name="T58" fmla="*/ 2147483646 w 6432"/>
              <a:gd name="T59" fmla="*/ 2147483646 h 6358"/>
              <a:gd name="T60" fmla="*/ 2147483646 w 6432"/>
              <a:gd name="T61" fmla="*/ 0 h 6358"/>
              <a:gd name="T62" fmla="*/ 2147483646 w 6432"/>
              <a:gd name="T63" fmla="*/ 2147483646 h 6358"/>
              <a:gd name="T64" fmla="*/ 2147483646 w 6432"/>
              <a:gd name="T65" fmla="*/ 2147483646 h 6358"/>
              <a:gd name="T66" fmla="*/ 2147483646 w 6432"/>
              <a:gd name="T67" fmla="*/ 2147483646 h 6358"/>
              <a:gd name="T68" fmla="*/ 2147483646 w 6432"/>
              <a:gd name="T69" fmla="*/ 2147483646 h 6358"/>
              <a:gd name="T70" fmla="*/ 2147483646 w 6432"/>
              <a:gd name="T71" fmla="*/ 2147483646 h 6358"/>
              <a:gd name="T72" fmla="*/ 2147483646 w 6432"/>
              <a:gd name="T73" fmla="*/ 2147483646 h 6358"/>
              <a:gd name="T74" fmla="*/ 2147483646 w 6432"/>
              <a:gd name="T75" fmla="*/ 2147483646 h 6358"/>
              <a:gd name="T76" fmla="*/ 2147483646 w 6432"/>
              <a:gd name="T77" fmla="*/ 2147483646 h 6358"/>
              <a:gd name="T78" fmla="*/ 2147483646 w 6432"/>
              <a:gd name="T79" fmla="*/ 2147483646 h 6358"/>
              <a:gd name="T80" fmla="*/ 2147483646 w 6432"/>
              <a:gd name="T81" fmla="*/ 2147483646 h 6358"/>
              <a:gd name="T82" fmla="*/ 2147483646 w 6432"/>
              <a:gd name="T83" fmla="*/ 2147483646 h 6358"/>
              <a:gd name="T84" fmla="*/ 2147483646 w 6432"/>
              <a:gd name="T85" fmla="*/ 2147483646 h 6358"/>
              <a:gd name="T86" fmla="*/ 2147483646 w 6432"/>
              <a:gd name="T87" fmla="*/ 2147483646 h 6358"/>
              <a:gd name="T88" fmla="*/ 2147483646 w 6432"/>
              <a:gd name="T89" fmla="*/ 2147483646 h 6358"/>
              <a:gd name="T90" fmla="*/ 2147483646 w 6432"/>
              <a:gd name="T91" fmla="*/ 2147483646 h 6358"/>
              <a:gd name="T92" fmla="*/ 2147483646 w 6432"/>
              <a:gd name="T93" fmla="*/ 2147483646 h 6358"/>
              <a:gd name="T94" fmla="*/ 2147483646 w 6432"/>
              <a:gd name="T95" fmla="*/ 2147483646 h 6358"/>
              <a:gd name="T96" fmla="*/ 2147483646 w 6432"/>
              <a:gd name="T97" fmla="*/ 2147483646 h 6358"/>
              <a:gd name="T98" fmla="*/ 2147483646 w 6432"/>
              <a:gd name="T99" fmla="*/ 2147483646 h 6358"/>
              <a:gd name="T100" fmla="*/ 2147483646 w 6432"/>
              <a:gd name="T101" fmla="*/ 2147483646 h 6358"/>
              <a:gd name="T102" fmla="*/ 2147483646 w 6432"/>
              <a:gd name="T103" fmla="*/ 2147483646 h 6358"/>
              <a:gd name="T104" fmla="*/ 2147483646 w 6432"/>
              <a:gd name="T105" fmla="*/ 2147483646 h 6358"/>
              <a:gd name="T106" fmla="*/ 2147483646 w 6432"/>
              <a:gd name="T107" fmla="*/ 0 h 6358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/>
          </a:p>
        </p:txBody>
      </p:sp>
      <p:sp>
        <p:nvSpPr>
          <p:cNvPr id="15" name="Google Shape;367;p6">
            <a:extLst>
              <a:ext uri="{FF2B5EF4-FFF2-40B4-BE49-F238E27FC236}">
                <a16:creationId xmlns:a16="http://schemas.microsoft.com/office/drawing/2014/main" id="{7F9BDD45-F426-42B9-A33D-962F894ABDCE}"/>
              </a:ext>
            </a:extLst>
          </p:cNvPr>
          <p:cNvSpPr>
            <a:spLocks/>
          </p:cNvSpPr>
          <p:nvPr/>
        </p:nvSpPr>
        <p:spPr bwMode="auto">
          <a:xfrm>
            <a:off x="658813" y="309563"/>
            <a:ext cx="250825" cy="330200"/>
          </a:xfrm>
          <a:custGeom>
            <a:avLst/>
            <a:gdLst>
              <a:gd name="T0" fmla="*/ 2147483646 w 6432"/>
              <a:gd name="T1" fmla="*/ 2147483646 h 6358"/>
              <a:gd name="T2" fmla="*/ 2147483646 w 6432"/>
              <a:gd name="T3" fmla="*/ 2147483646 h 6358"/>
              <a:gd name="T4" fmla="*/ 2147483646 w 6432"/>
              <a:gd name="T5" fmla="*/ 2147483646 h 6358"/>
              <a:gd name="T6" fmla="*/ 2147483646 w 6432"/>
              <a:gd name="T7" fmla="*/ 2147483646 h 6358"/>
              <a:gd name="T8" fmla="*/ 2147483646 w 6432"/>
              <a:gd name="T9" fmla="*/ 2147483646 h 6358"/>
              <a:gd name="T10" fmla="*/ 2147483646 w 6432"/>
              <a:gd name="T11" fmla="*/ 2147483646 h 6358"/>
              <a:gd name="T12" fmla="*/ 2147483646 w 6432"/>
              <a:gd name="T13" fmla="*/ 2147483646 h 6358"/>
              <a:gd name="T14" fmla="*/ 2147483646 w 6432"/>
              <a:gd name="T15" fmla="*/ 2147483646 h 6358"/>
              <a:gd name="T16" fmla="*/ 2147483646 w 6432"/>
              <a:gd name="T17" fmla="*/ 2147483646 h 6358"/>
              <a:gd name="T18" fmla="*/ 2147483646 w 6432"/>
              <a:gd name="T19" fmla="*/ 2147483646 h 6358"/>
              <a:gd name="T20" fmla="*/ 2147483646 w 6432"/>
              <a:gd name="T21" fmla="*/ 2147483646 h 6358"/>
              <a:gd name="T22" fmla="*/ 2147483646 w 6432"/>
              <a:gd name="T23" fmla="*/ 2147483646 h 6358"/>
              <a:gd name="T24" fmla="*/ 2147483646 w 6432"/>
              <a:gd name="T25" fmla="*/ 2147483646 h 6358"/>
              <a:gd name="T26" fmla="*/ 2147483646 w 6432"/>
              <a:gd name="T27" fmla="*/ 2147483646 h 6358"/>
              <a:gd name="T28" fmla="*/ 2147483646 w 6432"/>
              <a:gd name="T29" fmla="*/ 2147483646 h 6358"/>
              <a:gd name="T30" fmla="*/ 2147483646 w 6432"/>
              <a:gd name="T31" fmla="*/ 2147483646 h 6358"/>
              <a:gd name="T32" fmla="*/ 2147483646 w 6432"/>
              <a:gd name="T33" fmla="*/ 2147483646 h 6358"/>
              <a:gd name="T34" fmla="*/ 2147483646 w 6432"/>
              <a:gd name="T35" fmla="*/ 2147483646 h 6358"/>
              <a:gd name="T36" fmla="*/ 2147483646 w 6432"/>
              <a:gd name="T37" fmla="*/ 2147483646 h 6358"/>
              <a:gd name="T38" fmla="*/ 2147483646 w 6432"/>
              <a:gd name="T39" fmla="*/ 2147483646 h 6358"/>
              <a:gd name="T40" fmla="*/ 2147483646 w 6432"/>
              <a:gd name="T41" fmla="*/ 2147483646 h 6358"/>
              <a:gd name="T42" fmla="*/ 2147483646 w 6432"/>
              <a:gd name="T43" fmla="*/ 2147483646 h 6358"/>
              <a:gd name="T44" fmla="*/ 2147483646 w 6432"/>
              <a:gd name="T45" fmla="*/ 2147483646 h 6358"/>
              <a:gd name="T46" fmla="*/ 2147483646 w 6432"/>
              <a:gd name="T47" fmla="*/ 2147483646 h 6358"/>
              <a:gd name="T48" fmla="*/ 2147483646 w 6432"/>
              <a:gd name="T49" fmla="*/ 2147483646 h 6358"/>
              <a:gd name="T50" fmla="*/ 2147483646 w 6432"/>
              <a:gd name="T51" fmla="*/ 2147483646 h 6358"/>
              <a:gd name="T52" fmla="*/ 2147483646 w 6432"/>
              <a:gd name="T53" fmla="*/ 2147483646 h 6358"/>
              <a:gd name="T54" fmla="*/ 2147483646 w 6432"/>
              <a:gd name="T55" fmla="*/ 2147483646 h 6358"/>
              <a:gd name="T56" fmla="*/ 2147483646 w 6432"/>
              <a:gd name="T57" fmla="*/ 2147483646 h 6358"/>
              <a:gd name="T58" fmla="*/ 2147483646 w 6432"/>
              <a:gd name="T59" fmla="*/ 2147483646 h 6358"/>
              <a:gd name="T60" fmla="*/ 2147483646 w 6432"/>
              <a:gd name="T61" fmla="*/ 0 h 6358"/>
              <a:gd name="T62" fmla="*/ 2147483646 w 6432"/>
              <a:gd name="T63" fmla="*/ 2147483646 h 6358"/>
              <a:gd name="T64" fmla="*/ 2147483646 w 6432"/>
              <a:gd name="T65" fmla="*/ 2147483646 h 6358"/>
              <a:gd name="T66" fmla="*/ 2147483646 w 6432"/>
              <a:gd name="T67" fmla="*/ 2147483646 h 6358"/>
              <a:gd name="T68" fmla="*/ 2147483646 w 6432"/>
              <a:gd name="T69" fmla="*/ 2147483646 h 6358"/>
              <a:gd name="T70" fmla="*/ 2147483646 w 6432"/>
              <a:gd name="T71" fmla="*/ 2147483646 h 6358"/>
              <a:gd name="T72" fmla="*/ 2147483646 w 6432"/>
              <a:gd name="T73" fmla="*/ 2147483646 h 6358"/>
              <a:gd name="T74" fmla="*/ 2147483646 w 6432"/>
              <a:gd name="T75" fmla="*/ 2147483646 h 6358"/>
              <a:gd name="T76" fmla="*/ 2147483646 w 6432"/>
              <a:gd name="T77" fmla="*/ 2147483646 h 6358"/>
              <a:gd name="T78" fmla="*/ 2147483646 w 6432"/>
              <a:gd name="T79" fmla="*/ 2147483646 h 6358"/>
              <a:gd name="T80" fmla="*/ 2147483646 w 6432"/>
              <a:gd name="T81" fmla="*/ 2147483646 h 6358"/>
              <a:gd name="T82" fmla="*/ 2147483646 w 6432"/>
              <a:gd name="T83" fmla="*/ 2147483646 h 6358"/>
              <a:gd name="T84" fmla="*/ 2147483646 w 6432"/>
              <a:gd name="T85" fmla="*/ 2147483646 h 6358"/>
              <a:gd name="T86" fmla="*/ 2147483646 w 6432"/>
              <a:gd name="T87" fmla="*/ 2147483646 h 6358"/>
              <a:gd name="T88" fmla="*/ 2147483646 w 6432"/>
              <a:gd name="T89" fmla="*/ 2147483646 h 6358"/>
              <a:gd name="T90" fmla="*/ 2147483646 w 6432"/>
              <a:gd name="T91" fmla="*/ 2147483646 h 6358"/>
              <a:gd name="T92" fmla="*/ 2147483646 w 6432"/>
              <a:gd name="T93" fmla="*/ 2147483646 h 6358"/>
              <a:gd name="T94" fmla="*/ 2147483646 w 6432"/>
              <a:gd name="T95" fmla="*/ 2147483646 h 6358"/>
              <a:gd name="T96" fmla="*/ 2147483646 w 6432"/>
              <a:gd name="T97" fmla="*/ 2147483646 h 6358"/>
              <a:gd name="T98" fmla="*/ 2147483646 w 6432"/>
              <a:gd name="T99" fmla="*/ 2147483646 h 6358"/>
              <a:gd name="T100" fmla="*/ 2147483646 w 6432"/>
              <a:gd name="T101" fmla="*/ 2147483646 h 6358"/>
              <a:gd name="T102" fmla="*/ 2147483646 w 6432"/>
              <a:gd name="T103" fmla="*/ 2147483646 h 6358"/>
              <a:gd name="T104" fmla="*/ 2147483646 w 6432"/>
              <a:gd name="T105" fmla="*/ 2147483646 h 6358"/>
              <a:gd name="T106" fmla="*/ 2147483646 w 6432"/>
              <a:gd name="T107" fmla="*/ 0 h 6358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/>
          </a:p>
        </p:txBody>
      </p:sp>
      <p:sp>
        <p:nvSpPr>
          <p:cNvPr id="354" name="Google Shape;354;p6"/>
          <p:cNvSpPr txBox="1">
            <a:spLocks noGrp="1"/>
          </p:cNvSpPr>
          <p:nvPr>
            <p:ph type="title"/>
          </p:nvPr>
        </p:nvSpPr>
        <p:spPr>
          <a:xfrm>
            <a:off x="713225" y="593367"/>
            <a:ext cx="7717500" cy="763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436656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FDB90D-E28B-4789-979A-B7DEC736955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09725491"/>
      </p:ext>
    </p:extLst>
  </p:cSld>
  <p:clrMapOvr>
    <a:masterClrMapping/>
  </p:clrMapOvr>
  <p:transition>
    <p:comb dir="vert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371;p7">
            <a:extLst>
              <a:ext uri="{FF2B5EF4-FFF2-40B4-BE49-F238E27FC236}">
                <a16:creationId xmlns:a16="http://schemas.microsoft.com/office/drawing/2014/main" id="{F3C518FA-C697-4F27-AA30-F2E4D0DD5FF6}"/>
              </a:ext>
            </a:extLst>
          </p:cNvPr>
          <p:cNvSpPr/>
          <p:nvPr/>
        </p:nvSpPr>
        <p:spPr>
          <a:xfrm>
            <a:off x="8431213" y="1698625"/>
            <a:ext cx="292100" cy="301625"/>
          </a:xfrm>
          <a:custGeom>
            <a:avLst/>
            <a:gdLst/>
            <a:ahLst/>
            <a:cxnLst/>
            <a:rect l="l" t="t" r="r" b="b"/>
            <a:pathLst>
              <a:path w="7855" h="6232" extrusionOk="0">
                <a:moveTo>
                  <a:pt x="6497" y="1"/>
                </a:moveTo>
                <a:cubicBezTo>
                  <a:pt x="6111" y="1"/>
                  <a:pt x="5698" y="160"/>
                  <a:pt x="5348" y="444"/>
                </a:cubicBezTo>
                <a:cubicBezTo>
                  <a:pt x="4471" y="1154"/>
                  <a:pt x="4429" y="2700"/>
                  <a:pt x="4429" y="2700"/>
                </a:cubicBezTo>
                <a:cubicBezTo>
                  <a:pt x="4429" y="2700"/>
                  <a:pt x="3081" y="1547"/>
                  <a:pt x="1900" y="1547"/>
                </a:cubicBezTo>
                <a:cubicBezTo>
                  <a:pt x="1471" y="1547"/>
                  <a:pt x="1065" y="1700"/>
                  <a:pt x="753" y="2115"/>
                </a:cubicBezTo>
                <a:cubicBezTo>
                  <a:pt x="1" y="3116"/>
                  <a:pt x="878" y="4835"/>
                  <a:pt x="2590" y="5417"/>
                </a:cubicBezTo>
                <a:cubicBezTo>
                  <a:pt x="4303" y="6000"/>
                  <a:pt x="6308" y="6231"/>
                  <a:pt x="6308" y="6231"/>
                </a:cubicBezTo>
                <a:cubicBezTo>
                  <a:pt x="6308" y="6231"/>
                  <a:pt x="7854" y="3252"/>
                  <a:pt x="7771" y="1535"/>
                </a:cubicBezTo>
                <a:cubicBezTo>
                  <a:pt x="7719" y="456"/>
                  <a:pt x="7148" y="1"/>
                  <a:pt x="649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 algn="ctr" eaLnBrk="1" hangingPunct="1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5" name="Google Shape;372;p7">
            <a:extLst>
              <a:ext uri="{FF2B5EF4-FFF2-40B4-BE49-F238E27FC236}">
                <a16:creationId xmlns:a16="http://schemas.microsoft.com/office/drawing/2014/main" id="{64E85D26-57A1-4173-9DC0-476321927916}"/>
              </a:ext>
            </a:extLst>
          </p:cNvPr>
          <p:cNvSpPr>
            <a:spLocks/>
          </p:cNvSpPr>
          <p:nvPr/>
        </p:nvSpPr>
        <p:spPr bwMode="auto">
          <a:xfrm rot="20708237">
            <a:off x="8382000" y="2586038"/>
            <a:ext cx="390525" cy="733425"/>
          </a:xfrm>
          <a:custGeom>
            <a:avLst/>
            <a:gdLst>
              <a:gd name="T0" fmla="*/ 2147483646 w 12328"/>
              <a:gd name="T1" fmla="*/ 2147483646 h 17372"/>
              <a:gd name="T2" fmla="*/ 2147483646 w 12328"/>
              <a:gd name="T3" fmla="*/ 2147483646 h 17372"/>
              <a:gd name="T4" fmla="*/ 2147483646 w 12328"/>
              <a:gd name="T5" fmla="*/ 2147483646 h 17372"/>
              <a:gd name="T6" fmla="*/ 2147483646 w 12328"/>
              <a:gd name="T7" fmla="*/ 2147483646 h 17372"/>
              <a:gd name="T8" fmla="*/ 2147483646 w 12328"/>
              <a:gd name="T9" fmla="*/ 2147483646 h 17372"/>
              <a:gd name="T10" fmla="*/ 2147483646 w 12328"/>
              <a:gd name="T11" fmla="*/ 2147483646 h 17372"/>
              <a:gd name="T12" fmla="*/ 2147483646 w 12328"/>
              <a:gd name="T13" fmla="*/ 2147483646 h 17372"/>
              <a:gd name="T14" fmla="*/ 2147483646 w 12328"/>
              <a:gd name="T15" fmla="*/ 2147483646 h 17372"/>
              <a:gd name="T16" fmla="*/ 2147483646 w 12328"/>
              <a:gd name="T17" fmla="*/ 2147483646 h 17372"/>
              <a:gd name="T18" fmla="*/ 2147483646 w 12328"/>
              <a:gd name="T19" fmla="*/ 2147483646 h 17372"/>
              <a:gd name="T20" fmla="*/ 2147483646 w 12328"/>
              <a:gd name="T21" fmla="*/ 2147483646 h 17372"/>
              <a:gd name="T22" fmla="*/ 2147483646 w 12328"/>
              <a:gd name="T23" fmla="*/ 0 h 17372"/>
              <a:gd name="T24" fmla="*/ 2147483646 w 12328"/>
              <a:gd name="T25" fmla="*/ 2147483646 h 17372"/>
              <a:gd name="T26" fmla="*/ 2147483646 w 12328"/>
              <a:gd name="T27" fmla="*/ 2147483646 h 17372"/>
              <a:gd name="T28" fmla="*/ 2147483646 w 12328"/>
              <a:gd name="T29" fmla="*/ 2147483646 h 17372"/>
              <a:gd name="T30" fmla="*/ 2147483646 w 12328"/>
              <a:gd name="T31" fmla="*/ 2147483646 h 17372"/>
              <a:gd name="T32" fmla="*/ 2147483646 w 12328"/>
              <a:gd name="T33" fmla="*/ 2147483646 h 17372"/>
              <a:gd name="T34" fmla="*/ 2147483646 w 12328"/>
              <a:gd name="T35" fmla="*/ 2147483646 h 17372"/>
              <a:gd name="T36" fmla="*/ 2147483646 w 12328"/>
              <a:gd name="T37" fmla="*/ 2147483646 h 17372"/>
              <a:gd name="T38" fmla="*/ 2147483646 w 12328"/>
              <a:gd name="T39" fmla="*/ 2147483646 h 17372"/>
              <a:gd name="T40" fmla="*/ 2147483646 w 12328"/>
              <a:gd name="T41" fmla="*/ 2147483646 h 17372"/>
              <a:gd name="T42" fmla="*/ 2147483646 w 12328"/>
              <a:gd name="T43" fmla="*/ 2147483646 h 17372"/>
              <a:gd name="T44" fmla="*/ 2147483646 w 12328"/>
              <a:gd name="T45" fmla="*/ 2147483646 h 17372"/>
              <a:gd name="T46" fmla="*/ 2147483646 w 12328"/>
              <a:gd name="T47" fmla="*/ 2147483646 h 17372"/>
              <a:gd name="T48" fmla="*/ 2147483646 w 12328"/>
              <a:gd name="T49" fmla="*/ 2147483646 h 17372"/>
              <a:gd name="T50" fmla="*/ 2147483646 w 12328"/>
              <a:gd name="T51" fmla="*/ 2147483646 h 17372"/>
              <a:gd name="T52" fmla="*/ 2147483646 w 12328"/>
              <a:gd name="T53" fmla="*/ 2147483646 h 17372"/>
              <a:gd name="T54" fmla="*/ 2147483646 w 12328"/>
              <a:gd name="T55" fmla="*/ 2147483646 h 17372"/>
              <a:gd name="T56" fmla="*/ 2147483646 w 12328"/>
              <a:gd name="T57" fmla="*/ 2147483646 h 17372"/>
              <a:gd name="T58" fmla="*/ 2147483646 w 12328"/>
              <a:gd name="T59" fmla="*/ 2147483646 h 17372"/>
              <a:gd name="T60" fmla="*/ 2147483646 w 12328"/>
              <a:gd name="T61" fmla="*/ 2147483646 h 17372"/>
              <a:gd name="T62" fmla="*/ 2147483646 w 12328"/>
              <a:gd name="T63" fmla="*/ 2147483646 h 17372"/>
              <a:gd name="T64" fmla="*/ 2147483646 w 12328"/>
              <a:gd name="T65" fmla="*/ 0 h 17372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12328" h="17372" extrusionOk="0">
                <a:moveTo>
                  <a:pt x="5742" y="2940"/>
                </a:moveTo>
                <a:cubicBezTo>
                  <a:pt x="5997" y="2940"/>
                  <a:pt x="6250" y="3004"/>
                  <a:pt x="6482" y="3157"/>
                </a:cubicBezTo>
                <a:cubicBezTo>
                  <a:pt x="7063" y="3539"/>
                  <a:pt x="6932" y="4471"/>
                  <a:pt x="6556" y="4913"/>
                </a:cubicBezTo>
                <a:cubicBezTo>
                  <a:pt x="6232" y="5292"/>
                  <a:pt x="5799" y="5397"/>
                  <a:pt x="5316" y="5451"/>
                </a:cubicBezTo>
                <a:cubicBezTo>
                  <a:pt x="5120" y="5472"/>
                  <a:pt x="4910" y="5484"/>
                  <a:pt x="4692" y="5484"/>
                </a:cubicBezTo>
                <a:cubicBezTo>
                  <a:pt x="4217" y="5484"/>
                  <a:pt x="3707" y="5429"/>
                  <a:pt x="3224" y="5299"/>
                </a:cubicBezTo>
                <a:cubicBezTo>
                  <a:pt x="3410" y="4718"/>
                  <a:pt x="3711" y="4170"/>
                  <a:pt x="4087" y="3758"/>
                </a:cubicBezTo>
                <a:cubicBezTo>
                  <a:pt x="4479" y="3324"/>
                  <a:pt x="5119" y="2940"/>
                  <a:pt x="5742" y="2940"/>
                </a:cubicBezTo>
                <a:close/>
                <a:moveTo>
                  <a:pt x="7664" y="7412"/>
                </a:moveTo>
                <a:cubicBezTo>
                  <a:pt x="7913" y="7412"/>
                  <a:pt x="8149" y="7469"/>
                  <a:pt x="8340" y="7610"/>
                </a:cubicBezTo>
                <a:cubicBezTo>
                  <a:pt x="9486" y="8445"/>
                  <a:pt x="7435" y="9196"/>
                  <a:pt x="6908" y="9303"/>
                </a:cubicBezTo>
                <a:cubicBezTo>
                  <a:pt x="6667" y="9353"/>
                  <a:pt x="6420" y="9378"/>
                  <a:pt x="6173" y="9378"/>
                </a:cubicBezTo>
                <a:cubicBezTo>
                  <a:pt x="5802" y="9378"/>
                  <a:pt x="5432" y="9323"/>
                  <a:pt x="5083" y="9216"/>
                </a:cubicBezTo>
                <a:cubicBezTo>
                  <a:pt x="5330" y="8722"/>
                  <a:pt x="5681" y="8290"/>
                  <a:pt x="6114" y="7969"/>
                </a:cubicBezTo>
                <a:cubicBezTo>
                  <a:pt x="6481" y="7698"/>
                  <a:pt x="7107" y="7412"/>
                  <a:pt x="7664" y="7412"/>
                </a:cubicBezTo>
                <a:close/>
                <a:moveTo>
                  <a:pt x="9856" y="12545"/>
                </a:moveTo>
                <a:cubicBezTo>
                  <a:pt x="10328" y="12545"/>
                  <a:pt x="10821" y="12857"/>
                  <a:pt x="10639" y="13385"/>
                </a:cubicBezTo>
                <a:cubicBezTo>
                  <a:pt x="10384" y="14119"/>
                  <a:pt x="9300" y="14413"/>
                  <a:pt x="8598" y="14413"/>
                </a:cubicBezTo>
                <a:cubicBezTo>
                  <a:pt x="8582" y="14413"/>
                  <a:pt x="8566" y="14413"/>
                  <a:pt x="8550" y="14413"/>
                </a:cubicBezTo>
                <a:cubicBezTo>
                  <a:pt x="8527" y="14410"/>
                  <a:pt x="8503" y="14406"/>
                  <a:pt x="8479" y="14406"/>
                </a:cubicBezTo>
                <a:cubicBezTo>
                  <a:pt x="8510" y="14098"/>
                  <a:pt x="8588" y="13798"/>
                  <a:pt x="8713" y="13524"/>
                </a:cubicBezTo>
                <a:cubicBezTo>
                  <a:pt x="8872" y="13183"/>
                  <a:pt x="9098" y="12825"/>
                  <a:pt x="9435" y="12642"/>
                </a:cubicBezTo>
                <a:cubicBezTo>
                  <a:pt x="9558" y="12576"/>
                  <a:pt x="9706" y="12545"/>
                  <a:pt x="9856" y="12545"/>
                </a:cubicBezTo>
                <a:close/>
                <a:moveTo>
                  <a:pt x="3125" y="0"/>
                </a:moveTo>
                <a:cubicBezTo>
                  <a:pt x="3124" y="0"/>
                  <a:pt x="3122" y="0"/>
                  <a:pt x="3120" y="0"/>
                </a:cubicBezTo>
                <a:cubicBezTo>
                  <a:pt x="1109" y="44"/>
                  <a:pt x="1" y="3068"/>
                  <a:pt x="1214" y="4542"/>
                </a:cubicBezTo>
                <a:cubicBezTo>
                  <a:pt x="1548" y="4947"/>
                  <a:pt x="2065" y="5286"/>
                  <a:pt x="2663" y="5529"/>
                </a:cubicBezTo>
                <a:cubicBezTo>
                  <a:pt x="2460" y="6465"/>
                  <a:pt x="2562" y="7452"/>
                  <a:pt x="3048" y="8205"/>
                </a:cubicBezTo>
                <a:cubicBezTo>
                  <a:pt x="3410" y="8763"/>
                  <a:pt x="3931" y="9171"/>
                  <a:pt x="4522" y="9435"/>
                </a:cubicBezTo>
                <a:cubicBezTo>
                  <a:pt x="4174" y="10388"/>
                  <a:pt x="4181" y="11466"/>
                  <a:pt x="4667" y="12362"/>
                </a:cubicBezTo>
                <a:cubicBezTo>
                  <a:pt x="5313" y="13541"/>
                  <a:pt x="6648" y="14484"/>
                  <a:pt x="8033" y="14711"/>
                </a:cubicBezTo>
                <a:cubicBezTo>
                  <a:pt x="8044" y="15308"/>
                  <a:pt x="8219" y="15900"/>
                  <a:pt x="8571" y="16366"/>
                </a:cubicBezTo>
                <a:cubicBezTo>
                  <a:pt x="9169" y="17154"/>
                  <a:pt x="9912" y="17371"/>
                  <a:pt x="10723" y="17371"/>
                </a:cubicBezTo>
                <a:cubicBezTo>
                  <a:pt x="11171" y="17371"/>
                  <a:pt x="11641" y="17305"/>
                  <a:pt x="12119" y="17231"/>
                </a:cubicBezTo>
                <a:cubicBezTo>
                  <a:pt x="12327" y="17198"/>
                  <a:pt x="12212" y="16933"/>
                  <a:pt x="12048" y="16933"/>
                </a:cubicBezTo>
                <a:cubicBezTo>
                  <a:pt x="12042" y="16933"/>
                  <a:pt x="12037" y="16933"/>
                  <a:pt x="12031" y="16934"/>
                </a:cubicBezTo>
                <a:cubicBezTo>
                  <a:pt x="11605" y="16980"/>
                  <a:pt x="11179" y="17044"/>
                  <a:pt x="10767" y="17044"/>
                </a:cubicBezTo>
                <a:cubicBezTo>
                  <a:pt x="10208" y="17044"/>
                  <a:pt x="9673" y="16926"/>
                  <a:pt x="9192" y="16484"/>
                </a:cubicBezTo>
                <a:cubicBezTo>
                  <a:pt x="8709" y="16038"/>
                  <a:pt x="8479" y="15403"/>
                  <a:pt x="8466" y="14758"/>
                </a:cubicBezTo>
                <a:cubicBezTo>
                  <a:pt x="8530" y="14761"/>
                  <a:pt x="8594" y="14763"/>
                  <a:pt x="8657" y="14763"/>
                </a:cubicBezTo>
                <a:cubicBezTo>
                  <a:pt x="9096" y="14763"/>
                  <a:pt x="9533" y="14681"/>
                  <a:pt x="9946" y="14508"/>
                </a:cubicBezTo>
                <a:cubicBezTo>
                  <a:pt x="10709" y="14179"/>
                  <a:pt x="11609" y="13193"/>
                  <a:pt x="10798" y="12389"/>
                </a:cubicBezTo>
                <a:cubicBezTo>
                  <a:pt x="10587" y="12181"/>
                  <a:pt x="10329" y="12096"/>
                  <a:pt x="10062" y="12096"/>
                </a:cubicBezTo>
                <a:cubicBezTo>
                  <a:pt x="9560" y="12096"/>
                  <a:pt x="9024" y="12395"/>
                  <a:pt x="8709" y="12744"/>
                </a:cubicBezTo>
                <a:cubicBezTo>
                  <a:pt x="8317" y="13179"/>
                  <a:pt x="8101" y="13761"/>
                  <a:pt x="8044" y="14359"/>
                </a:cubicBezTo>
                <a:cubicBezTo>
                  <a:pt x="6682" y="14115"/>
                  <a:pt x="5276" y="13068"/>
                  <a:pt x="4843" y="11787"/>
                </a:cubicBezTo>
                <a:cubicBezTo>
                  <a:pt x="4606" y="11077"/>
                  <a:pt x="4661" y="10297"/>
                  <a:pt x="4924" y="9587"/>
                </a:cubicBezTo>
                <a:cubicBezTo>
                  <a:pt x="5343" y="9722"/>
                  <a:pt x="5787" y="9790"/>
                  <a:pt x="6230" y="9790"/>
                </a:cubicBezTo>
                <a:cubicBezTo>
                  <a:pt x="6986" y="9790"/>
                  <a:pt x="7742" y="9592"/>
                  <a:pt x="8368" y="9192"/>
                </a:cubicBezTo>
                <a:cubicBezTo>
                  <a:pt x="8925" y="8837"/>
                  <a:pt x="9422" y="8093"/>
                  <a:pt x="8864" y="7516"/>
                </a:cubicBezTo>
                <a:cubicBezTo>
                  <a:pt x="8554" y="7194"/>
                  <a:pt x="8083" y="7074"/>
                  <a:pt x="7614" y="7074"/>
                </a:cubicBezTo>
                <a:cubicBezTo>
                  <a:pt x="7291" y="7074"/>
                  <a:pt x="6968" y="7132"/>
                  <a:pt x="6702" y="7218"/>
                </a:cubicBezTo>
                <a:cubicBezTo>
                  <a:pt x="5793" y="7516"/>
                  <a:pt x="5090" y="8215"/>
                  <a:pt x="4681" y="9060"/>
                </a:cubicBezTo>
                <a:cubicBezTo>
                  <a:pt x="3968" y="8736"/>
                  <a:pt x="3387" y="8162"/>
                  <a:pt x="3140" y="7343"/>
                </a:cubicBezTo>
                <a:cubicBezTo>
                  <a:pt x="2984" y="6827"/>
                  <a:pt x="2998" y="6252"/>
                  <a:pt x="3120" y="5688"/>
                </a:cubicBezTo>
                <a:cubicBezTo>
                  <a:pt x="3656" y="5854"/>
                  <a:pt x="4232" y="5945"/>
                  <a:pt x="4783" y="5945"/>
                </a:cubicBezTo>
                <a:cubicBezTo>
                  <a:pt x="5500" y="5945"/>
                  <a:pt x="6175" y="5790"/>
                  <a:pt x="6668" y="5441"/>
                </a:cubicBezTo>
                <a:cubicBezTo>
                  <a:pt x="7334" y="4971"/>
                  <a:pt x="7563" y="3960"/>
                  <a:pt x="7117" y="3258"/>
                </a:cubicBezTo>
                <a:cubicBezTo>
                  <a:pt x="6806" y="2773"/>
                  <a:pt x="6259" y="2575"/>
                  <a:pt x="5699" y="2575"/>
                </a:cubicBezTo>
                <a:cubicBezTo>
                  <a:pt x="5335" y="2575"/>
                  <a:pt x="4966" y="2659"/>
                  <a:pt x="4654" y="2801"/>
                </a:cubicBezTo>
                <a:cubicBezTo>
                  <a:pt x="3745" y="3218"/>
                  <a:pt x="3076" y="4130"/>
                  <a:pt x="2761" y="5150"/>
                </a:cubicBezTo>
                <a:cubicBezTo>
                  <a:pt x="2170" y="4917"/>
                  <a:pt x="1660" y="4548"/>
                  <a:pt x="1370" y="4005"/>
                </a:cubicBezTo>
                <a:cubicBezTo>
                  <a:pt x="704" y="2758"/>
                  <a:pt x="1674" y="376"/>
                  <a:pt x="3207" y="295"/>
                </a:cubicBezTo>
                <a:cubicBezTo>
                  <a:pt x="3422" y="284"/>
                  <a:pt x="3291" y="0"/>
                  <a:pt x="3125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/>
          </a:p>
        </p:txBody>
      </p:sp>
      <p:sp>
        <p:nvSpPr>
          <p:cNvPr id="6" name="Google Shape;373;p7">
            <a:extLst>
              <a:ext uri="{FF2B5EF4-FFF2-40B4-BE49-F238E27FC236}">
                <a16:creationId xmlns:a16="http://schemas.microsoft.com/office/drawing/2014/main" id="{76BC43F4-F382-44FF-8132-988E505CCD53}"/>
              </a:ext>
            </a:extLst>
          </p:cNvPr>
          <p:cNvSpPr>
            <a:spLocks/>
          </p:cNvSpPr>
          <p:nvPr/>
        </p:nvSpPr>
        <p:spPr bwMode="auto">
          <a:xfrm>
            <a:off x="8589963" y="3962400"/>
            <a:ext cx="293687" cy="385763"/>
          </a:xfrm>
          <a:custGeom>
            <a:avLst/>
            <a:gdLst>
              <a:gd name="T0" fmla="*/ 2147483646 w 6432"/>
              <a:gd name="T1" fmla="*/ 2147483646 h 6358"/>
              <a:gd name="T2" fmla="*/ 2147483646 w 6432"/>
              <a:gd name="T3" fmla="*/ 2147483646 h 6358"/>
              <a:gd name="T4" fmla="*/ 2147483646 w 6432"/>
              <a:gd name="T5" fmla="*/ 2147483646 h 6358"/>
              <a:gd name="T6" fmla="*/ 2147483646 w 6432"/>
              <a:gd name="T7" fmla="*/ 2147483646 h 6358"/>
              <a:gd name="T8" fmla="*/ 2147483646 w 6432"/>
              <a:gd name="T9" fmla="*/ 2147483646 h 6358"/>
              <a:gd name="T10" fmla="*/ 2147483646 w 6432"/>
              <a:gd name="T11" fmla="*/ 2147483646 h 6358"/>
              <a:gd name="T12" fmla="*/ 2147483646 w 6432"/>
              <a:gd name="T13" fmla="*/ 2147483646 h 6358"/>
              <a:gd name="T14" fmla="*/ 2147483646 w 6432"/>
              <a:gd name="T15" fmla="*/ 2147483646 h 6358"/>
              <a:gd name="T16" fmla="*/ 2147483646 w 6432"/>
              <a:gd name="T17" fmla="*/ 2147483646 h 6358"/>
              <a:gd name="T18" fmla="*/ 2147483646 w 6432"/>
              <a:gd name="T19" fmla="*/ 2147483646 h 6358"/>
              <a:gd name="T20" fmla="*/ 2147483646 w 6432"/>
              <a:gd name="T21" fmla="*/ 2147483646 h 6358"/>
              <a:gd name="T22" fmla="*/ 2147483646 w 6432"/>
              <a:gd name="T23" fmla="*/ 2147483646 h 6358"/>
              <a:gd name="T24" fmla="*/ 2147483646 w 6432"/>
              <a:gd name="T25" fmla="*/ 2147483646 h 6358"/>
              <a:gd name="T26" fmla="*/ 2147483646 w 6432"/>
              <a:gd name="T27" fmla="*/ 2147483646 h 6358"/>
              <a:gd name="T28" fmla="*/ 2147483646 w 6432"/>
              <a:gd name="T29" fmla="*/ 2147483646 h 6358"/>
              <a:gd name="T30" fmla="*/ 2147483646 w 6432"/>
              <a:gd name="T31" fmla="*/ 2147483646 h 6358"/>
              <a:gd name="T32" fmla="*/ 2147483646 w 6432"/>
              <a:gd name="T33" fmla="*/ 2147483646 h 6358"/>
              <a:gd name="T34" fmla="*/ 2147483646 w 6432"/>
              <a:gd name="T35" fmla="*/ 2147483646 h 6358"/>
              <a:gd name="T36" fmla="*/ 2147483646 w 6432"/>
              <a:gd name="T37" fmla="*/ 2147483646 h 6358"/>
              <a:gd name="T38" fmla="*/ 2147483646 w 6432"/>
              <a:gd name="T39" fmla="*/ 2147483646 h 6358"/>
              <a:gd name="T40" fmla="*/ 2147483646 w 6432"/>
              <a:gd name="T41" fmla="*/ 2147483646 h 6358"/>
              <a:gd name="T42" fmla="*/ 2147483646 w 6432"/>
              <a:gd name="T43" fmla="*/ 2147483646 h 6358"/>
              <a:gd name="T44" fmla="*/ 2147483646 w 6432"/>
              <a:gd name="T45" fmla="*/ 2147483646 h 6358"/>
              <a:gd name="T46" fmla="*/ 2147483646 w 6432"/>
              <a:gd name="T47" fmla="*/ 2147483646 h 6358"/>
              <a:gd name="T48" fmla="*/ 2147483646 w 6432"/>
              <a:gd name="T49" fmla="*/ 2147483646 h 6358"/>
              <a:gd name="T50" fmla="*/ 2147483646 w 6432"/>
              <a:gd name="T51" fmla="*/ 2147483646 h 6358"/>
              <a:gd name="T52" fmla="*/ 2147483646 w 6432"/>
              <a:gd name="T53" fmla="*/ 2147483646 h 6358"/>
              <a:gd name="T54" fmla="*/ 2147483646 w 6432"/>
              <a:gd name="T55" fmla="*/ 2147483646 h 6358"/>
              <a:gd name="T56" fmla="*/ 2147483646 w 6432"/>
              <a:gd name="T57" fmla="*/ 2147483646 h 6358"/>
              <a:gd name="T58" fmla="*/ 2147483646 w 6432"/>
              <a:gd name="T59" fmla="*/ 2147483646 h 6358"/>
              <a:gd name="T60" fmla="*/ 2147483646 w 6432"/>
              <a:gd name="T61" fmla="*/ 2147483646 h 6358"/>
              <a:gd name="T62" fmla="*/ 2147483646 w 6432"/>
              <a:gd name="T63" fmla="*/ 2147483646 h 6358"/>
              <a:gd name="T64" fmla="*/ 2147483646 w 6432"/>
              <a:gd name="T65" fmla="*/ 2147483646 h 6358"/>
              <a:gd name="T66" fmla="*/ 2147483646 w 6432"/>
              <a:gd name="T67" fmla="*/ 2147483646 h 6358"/>
              <a:gd name="T68" fmla="*/ 2147483646 w 6432"/>
              <a:gd name="T69" fmla="*/ 2147483646 h 6358"/>
              <a:gd name="T70" fmla="*/ 2147483646 w 6432"/>
              <a:gd name="T71" fmla="*/ 2147483646 h 6358"/>
              <a:gd name="T72" fmla="*/ 2147483646 w 6432"/>
              <a:gd name="T73" fmla="*/ 2147483646 h 6358"/>
              <a:gd name="T74" fmla="*/ 2147483646 w 6432"/>
              <a:gd name="T75" fmla="*/ 2147483646 h 6358"/>
              <a:gd name="T76" fmla="*/ 2147483646 w 6432"/>
              <a:gd name="T77" fmla="*/ 2147483646 h 6358"/>
              <a:gd name="T78" fmla="*/ 2147483646 w 6432"/>
              <a:gd name="T79" fmla="*/ 2147483646 h 6358"/>
              <a:gd name="T80" fmla="*/ 2147483646 w 6432"/>
              <a:gd name="T81" fmla="*/ 2147483646 h 6358"/>
              <a:gd name="T82" fmla="*/ 2147483646 w 6432"/>
              <a:gd name="T83" fmla="*/ 2147483646 h 6358"/>
              <a:gd name="T84" fmla="*/ 2147483646 w 6432"/>
              <a:gd name="T85" fmla="*/ 2147483646 h 6358"/>
              <a:gd name="T86" fmla="*/ 2147483646 w 6432"/>
              <a:gd name="T87" fmla="*/ 2147483646 h 6358"/>
              <a:gd name="T88" fmla="*/ 2147483646 w 6432"/>
              <a:gd name="T89" fmla="*/ 2147483646 h 6358"/>
              <a:gd name="T90" fmla="*/ 2147483646 w 6432"/>
              <a:gd name="T91" fmla="*/ 2147483646 h 6358"/>
              <a:gd name="T92" fmla="*/ 2147483646 w 6432"/>
              <a:gd name="T93" fmla="*/ 2147483646 h 6358"/>
              <a:gd name="T94" fmla="*/ 2147483646 w 6432"/>
              <a:gd name="T95" fmla="*/ 2147483646 h 6358"/>
              <a:gd name="T96" fmla="*/ 2147483646 w 6432"/>
              <a:gd name="T97" fmla="*/ 2147483646 h 6358"/>
              <a:gd name="T98" fmla="*/ 2147483646 w 6432"/>
              <a:gd name="T99" fmla="*/ 2147483646 h 6358"/>
              <a:gd name="T100" fmla="*/ 2147483646 w 6432"/>
              <a:gd name="T101" fmla="*/ 2147483646 h 6358"/>
              <a:gd name="T102" fmla="*/ 2147483646 w 6432"/>
              <a:gd name="T103" fmla="*/ 2147483646 h 6358"/>
              <a:gd name="T104" fmla="*/ 2147483646 w 6432"/>
              <a:gd name="T105" fmla="*/ 2147483646 h 6358"/>
              <a:gd name="T106" fmla="*/ 2147483646 w 6432"/>
              <a:gd name="T107" fmla="*/ 2147483646 h 6358"/>
              <a:gd name="T108" fmla="*/ 2147483646 w 6432"/>
              <a:gd name="T109" fmla="*/ 2147483646 h 6358"/>
              <a:gd name="T110" fmla="*/ 2147483646 w 6432"/>
              <a:gd name="T111" fmla="*/ 2147483646 h 6358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6432" h="6358" extrusionOk="0">
                <a:moveTo>
                  <a:pt x="2639" y="368"/>
                </a:moveTo>
                <a:lnTo>
                  <a:pt x="2639" y="368"/>
                </a:lnTo>
                <a:cubicBezTo>
                  <a:pt x="3102" y="814"/>
                  <a:pt x="3522" y="1314"/>
                  <a:pt x="3927" y="1821"/>
                </a:cubicBezTo>
                <a:cubicBezTo>
                  <a:pt x="3494" y="1966"/>
                  <a:pt x="3058" y="2108"/>
                  <a:pt x="2625" y="2253"/>
                </a:cubicBezTo>
                <a:cubicBezTo>
                  <a:pt x="2650" y="1621"/>
                  <a:pt x="2656" y="993"/>
                  <a:pt x="2639" y="368"/>
                </a:cubicBezTo>
                <a:close/>
                <a:moveTo>
                  <a:pt x="5677" y="1509"/>
                </a:moveTo>
                <a:lnTo>
                  <a:pt x="5677" y="1509"/>
                </a:lnTo>
                <a:cubicBezTo>
                  <a:pt x="5407" y="1878"/>
                  <a:pt x="5136" y="2243"/>
                  <a:pt x="4866" y="2612"/>
                </a:cubicBezTo>
                <a:cubicBezTo>
                  <a:pt x="4693" y="2392"/>
                  <a:pt x="4522" y="2172"/>
                  <a:pt x="4342" y="1956"/>
                </a:cubicBezTo>
                <a:cubicBezTo>
                  <a:pt x="4788" y="1807"/>
                  <a:pt x="5231" y="1659"/>
                  <a:pt x="5677" y="1509"/>
                </a:cubicBezTo>
                <a:close/>
                <a:moveTo>
                  <a:pt x="2301" y="2642"/>
                </a:moveTo>
                <a:cubicBezTo>
                  <a:pt x="2288" y="2946"/>
                  <a:pt x="2274" y="3253"/>
                  <a:pt x="2264" y="3561"/>
                </a:cubicBezTo>
                <a:cubicBezTo>
                  <a:pt x="1727" y="3439"/>
                  <a:pt x="1190" y="3314"/>
                  <a:pt x="652" y="3189"/>
                </a:cubicBezTo>
                <a:cubicBezTo>
                  <a:pt x="1203" y="3007"/>
                  <a:pt x="1750" y="2824"/>
                  <a:pt x="2301" y="2642"/>
                </a:cubicBezTo>
                <a:close/>
                <a:moveTo>
                  <a:pt x="4102" y="2037"/>
                </a:moveTo>
                <a:cubicBezTo>
                  <a:pt x="4231" y="2199"/>
                  <a:pt x="4359" y="2358"/>
                  <a:pt x="4487" y="2517"/>
                </a:cubicBezTo>
                <a:cubicBezTo>
                  <a:pt x="4528" y="2564"/>
                  <a:pt x="4609" y="2673"/>
                  <a:pt x="4718" y="2814"/>
                </a:cubicBezTo>
                <a:cubicBezTo>
                  <a:pt x="4444" y="3183"/>
                  <a:pt x="4170" y="3551"/>
                  <a:pt x="3896" y="3919"/>
                </a:cubicBezTo>
                <a:cubicBezTo>
                  <a:pt x="3592" y="3855"/>
                  <a:pt x="3285" y="3791"/>
                  <a:pt x="2984" y="3727"/>
                </a:cubicBezTo>
                <a:cubicBezTo>
                  <a:pt x="2835" y="3693"/>
                  <a:pt x="2693" y="3659"/>
                  <a:pt x="2548" y="3625"/>
                </a:cubicBezTo>
                <a:cubicBezTo>
                  <a:pt x="2572" y="3264"/>
                  <a:pt x="2595" y="2899"/>
                  <a:pt x="2612" y="2537"/>
                </a:cubicBezTo>
                <a:cubicBezTo>
                  <a:pt x="3109" y="2372"/>
                  <a:pt x="3606" y="2206"/>
                  <a:pt x="4102" y="2037"/>
                </a:cubicBezTo>
                <a:close/>
                <a:moveTo>
                  <a:pt x="4863" y="3000"/>
                </a:moveTo>
                <a:cubicBezTo>
                  <a:pt x="5217" y="3470"/>
                  <a:pt x="5724" y="4122"/>
                  <a:pt x="6022" y="4419"/>
                </a:cubicBezTo>
                <a:cubicBezTo>
                  <a:pt x="5894" y="4382"/>
                  <a:pt x="5758" y="4355"/>
                  <a:pt x="5748" y="4351"/>
                </a:cubicBezTo>
                <a:cubicBezTo>
                  <a:pt x="5383" y="4261"/>
                  <a:pt x="5018" y="4173"/>
                  <a:pt x="4650" y="4085"/>
                </a:cubicBezTo>
                <a:cubicBezTo>
                  <a:pt x="4481" y="4044"/>
                  <a:pt x="4308" y="4011"/>
                  <a:pt x="4140" y="3973"/>
                </a:cubicBezTo>
                <a:cubicBezTo>
                  <a:pt x="4380" y="3649"/>
                  <a:pt x="4620" y="3325"/>
                  <a:pt x="4863" y="3000"/>
                </a:cubicBezTo>
                <a:close/>
                <a:moveTo>
                  <a:pt x="2531" y="3844"/>
                </a:moveTo>
                <a:cubicBezTo>
                  <a:pt x="2937" y="3936"/>
                  <a:pt x="3342" y="4024"/>
                  <a:pt x="3748" y="4115"/>
                </a:cubicBezTo>
                <a:cubicBezTo>
                  <a:pt x="3294" y="4710"/>
                  <a:pt x="2839" y="5301"/>
                  <a:pt x="2372" y="5886"/>
                </a:cubicBezTo>
                <a:cubicBezTo>
                  <a:pt x="2427" y="5210"/>
                  <a:pt x="2483" y="4527"/>
                  <a:pt x="2531" y="3844"/>
                </a:cubicBezTo>
                <a:close/>
                <a:moveTo>
                  <a:pt x="2601" y="1"/>
                </a:moveTo>
                <a:cubicBezTo>
                  <a:pt x="2588" y="1"/>
                  <a:pt x="2575" y="10"/>
                  <a:pt x="2572" y="29"/>
                </a:cubicBezTo>
                <a:cubicBezTo>
                  <a:pt x="2569" y="46"/>
                  <a:pt x="2569" y="60"/>
                  <a:pt x="2565" y="77"/>
                </a:cubicBezTo>
                <a:cubicBezTo>
                  <a:pt x="2500" y="87"/>
                  <a:pt x="2470" y="188"/>
                  <a:pt x="2538" y="263"/>
                </a:cubicBezTo>
                <a:cubicBezTo>
                  <a:pt x="2427" y="949"/>
                  <a:pt x="2359" y="1648"/>
                  <a:pt x="2318" y="2355"/>
                </a:cubicBezTo>
                <a:cubicBezTo>
                  <a:pt x="1585" y="2598"/>
                  <a:pt x="855" y="2841"/>
                  <a:pt x="125" y="3085"/>
                </a:cubicBezTo>
                <a:cubicBezTo>
                  <a:pt x="0" y="3125"/>
                  <a:pt x="101" y="3304"/>
                  <a:pt x="189" y="3325"/>
                </a:cubicBezTo>
                <a:cubicBezTo>
                  <a:pt x="875" y="3484"/>
                  <a:pt x="1565" y="3635"/>
                  <a:pt x="2254" y="3788"/>
                </a:cubicBezTo>
                <a:cubicBezTo>
                  <a:pt x="2227" y="4595"/>
                  <a:pt x="2204" y="5402"/>
                  <a:pt x="2146" y="6200"/>
                </a:cubicBezTo>
                <a:cubicBezTo>
                  <a:pt x="2140" y="6258"/>
                  <a:pt x="2206" y="6358"/>
                  <a:pt x="2271" y="6358"/>
                </a:cubicBezTo>
                <a:cubicBezTo>
                  <a:pt x="2290" y="6358"/>
                  <a:pt x="2308" y="6349"/>
                  <a:pt x="2325" y="6329"/>
                </a:cubicBezTo>
                <a:cubicBezTo>
                  <a:pt x="2896" y="5622"/>
                  <a:pt x="3447" y="4899"/>
                  <a:pt x="3991" y="4169"/>
                </a:cubicBezTo>
                <a:cubicBezTo>
                  <a:pt x="4762" y="4342"/>
                  <a:pt x="5532" y="4521"/>
                  <a:pt x="6295" y="4720"/>
                </a:cubicBezTo>
                <a:cubicBezTo>
                  <a:pt x="6306" y="4723"/>
                  <a:pt x="6315" y="4724"/>
                  <a:pt x="6324" y="4724"/>
                </a:cubicBezTo>
                <a:cubicBezTo>
                  <a:pt x="6407" y="4724"/>
                  <a:pt x="6431" y="4621"/>
                  <a:pt x="6376" y="4554"/>
                </a:cubicBezTo>
                <a:cubicBezTo>
                  <a:pt x="5921" y="3983"/>
                  <a:pt x="5471" y="3389"/>
                  <a:pt x="5011" y="2797"/>
                </a:cubicBezTo>
                <a:cubicBezTo>
                  <a:pt x="5370" y="2314"/>
                  <a:pt x="5728" y="1834"/>
                  <a:pt x="6086" y="1358"/>
                </a:cubicBezTo>
                <a:cubicBezTo>
                  <a:pt x="6139" y="1293"/>
                  <a:pt x="6066" y="1151"/>
                  <a:pt x="5982" y="1151"/>
                </a:cubicBezTo>
                <a:cubicBezTo>
                  <a:pt x="5974" y="1151"/>
                  <a:pt x="5966" y="1152"/>
                  <a:pt x="5958" y="1155"/>
                </a:cubicBezTo>
                <a:cubicBezTo>
                  <a:pt x="5359" y="1347"/>
                  <a:pt x="4765" y="1547"/>
                  <a:pt x="4170" y="1743"/>
                </a:cubicBezTo>
                <a:cubicBezTo>
                  <a:pt x="3690" y="1165"/>
                  <a:pt x="3193" y="614"/>
                  <a:pt x="2656" y="114"/>
                </a:cubicBezTo>
                <a:cubicBezTo>
                  <a:pt x="2646" y="104"/>
                  <a:pt x="2639" y="101"/>
                  <a:pt x="2633" y="97"/>
                </a:cubicBezTo>
                <a:cubicBezTo>
                  <a:pt x="2629" y="77"/>
                  <a:pt x="2629" y="53"/>
                  <a:pt x="2629" y="33"/>
                </a:cubicBezTo>
                <a:cubicBezTo>
                  <a:pt x="2629" y="12"/>
                  <a:pt x="2616" y="1"/>
                  <a:pt x="2601" y="1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/>
          </a:p>
        </p:txBody>
      </p:sp>
      <p:sp>
        <p:nvSpPr>
          <p:cNvPr id="369" name="Google Shape;369;p7"/>
          <p:cNvSpPr txBox="1">
            <a:spLocks noGrp="1"/>
          </p:cNvSpPr>
          <p:nvPr>
            <p:ph type="subTitle" idx="1"/>
          </p:nvPr>
        </p:nvSpPr>
        <p:spPr>
          <a:xfrm>
            <a:off x="1069850" y="2950033"/>
            <a:ext cx="4449300" cy="24492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0" name="Google Shape;370;p7"/>
          <p:cNvSpPr txBox="1">
            <a:spLocks noGrp="1"/>
          </p:cNvSpPr>
          <p:nvPr>
            <p:ph type="title"/>
          </p:nvPr>
        </p:nvSpPr>
        <p:spPr>
          <a:xfrm>
            <a:off x="1069850" y="1530767"/>
            <a:ext cx="4032900" cy="1007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0812680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75;p8">
            <a:extLst>
              <a:ext uri="{FF2B5EF4-FFF2-40B4-BE49-F238E27FC236}">
                <a16:creationId xmlns:a16="http://schemas.microsoft.com/office/drawing/2014/main" id="{7699AA31-9F3B-423B-A113-BAF6A5B9C900}"/>
              </a:ext>
            </a:extLst>
          </p:cNvPr>
          <p:cNvSpPr/>
          <p:nvPr/>
        </p:nvSpPr>
        <p:spPr>
          <a:xfrm rot="21599975" flipH="1">
            <a:off x="2474913" y="2571750"/>
            <a:ext cx="4276725" cy="2136775"/>
          </a:xfrm>
          <a:custGeom>
            <a:avLst/>
            <a:gdLst/>
            <a:ahLst/>
            <a:cxnLst/>
            <a:rect l="l" t="t" r="r" b="b"/>
            <a:pathLst>
              <a:path w="12626" h="11775" extrusionOk="0">
                <a:moveTo>
                  <a:pt x="6401" y="0"/>
                </a:moveTo>
                <a:cubicBezTo>
                  <a:pt x="3246" y="0"/>
                  <a:pt x="0" y="2876"/>
                  <a:pt x="0" y="6031"/>
                </a:cubicBezTo>
                <a:cubicBezTo>
                  <a:pt x="0" y="9187"/>
                  <a:pt x="3114" y="11775"/>
                  <a:pt x="6270" y="11775"/>
                </a:cubicBezTo>
                <a:cubicBezTo>
                  <a:pt x="9425" y="11775"/>
                  <a:pt x="12626" y="9029"/>
                  <a:pt x="12626" y="5874"/>
                </a:cubicBezTo>
                <a:cubicBezTo>
                  <a:pt x="12626" y="2718"/>
                  <a:pt x="9557" y="0"/>
                  <a:pt x="640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 algn="ctr" eaLnBrk="1" hangingPunct="1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grpSp>
        <p:nvGrpSpPr>
          <p:cNvPr id="4" name="Google Shape;376;p8">
            <a:extLst>
              <a:ext uri="{FF2B5EF4-FFF2-40B4-BE49-F238E27FC236}">
                <a16:creationId xmlns:a16="http://schemas.microsoft.com/office/drawing/2014/main" id="{3F9436BB-C7BB-44D2-8AF5-DA62C0D58BB4}"/>
              </a:ext>
            </a:extLst>
          </p:cNvPr>
          <p:cNvGrpSpPr>
            <a:grpSpLocks/>
          </p:cNvGrpSpPr>
          <p:nvPr/>
        </p:nvGrpSpPr>
        <p:grpSpPr bwMode="auto">
          <a:xfrm rot="19752880" flipH="1">
            <a:off x="773113" y="2768600"/>
            <a:ext cx="514350" cy="666750"/>
            <a:chOff x="8667201" y="2266387"/>
            <a:chExt cx="389754" cy="378681"/>
          </a:xfrm>
        </p:grpSpPr>
        <p:sp>
          <p:nvSpPr>
            <p:cNvPr id="5" name="Google Shape;377;p8">
              <a:extLst>
                <a:ext uri="{FF2B5EF4-FFF2-40B4-BE49-F238E27FC236}">
                  <a16:creationId xmlns:a16="http://schemas.microsoft.com/office/drawing/2014/main" id="{25B424AD-E127-4500-820E-973972C15DB2}"/>
                </a:ext>
              </a:extLst>
            </p:cNvPr>
            <p:cNvSpPr>
              <a:spLocks/>
            </p:cNvSpPr>
            <p:nvPr/>
          </p:nvSpPr>
          <p:spPr bwMode="auto">
            <a:xfrm>
              <a:off x="8667201" y="2268670"/>
              <a:ext cx="389754" cy="376398"/>
            </a:xfrm>
            <a:custGeom>
              <a:avLst/>
              <a:gdLst>
                <a:gd name="T0" fmla="*/ 2147483646 w 8025"/>
                <a:gd name="T1" fmla="*/ 0 h 7750"/>
                <a:gd name="T2" fmla="*/ 2147483646 w 8025"/>
                <a:gd name="T3" fmla="*/ 2147483646 h 7750"/>
                <a:gd name="T4" fmla="*/ 2147483646 w 8025"/>
                <a:gd name="T5" fmla="*/ 2147483646 h 7750"/>
                <a:gd name="T6" fmla="*/ 2147483646 w 8025"/>
                <a:gd name="T7" fmla="*/ 2147483646 h 7750"/>
                <a:gd name="T8" fmla="*/ 2147483646 w 8025"/>
                <a:gd name="T9" fmla="*/ 2147483646 h 7750"/>
                <a:gd name="T10" fmla="*/ 2147483646 w 8025"/>
                <a:gd name="T11" fmla="*/ 2147483646 h 7750"/>
                <a:gd name="T12" fmla="*/ 2147483646 w 8025"/>
                <a:gd name="T13" fmla="*/ 2147483646 h 7750"/>
                <a:gd name="T14" fmla="*/ 2147483646 w 8025"/>
                <a:gd name="T15" fmla="*/ 2147483646 h 7750"/>
                <a:gd name="T16" fmla="*/ 2147483646 w 8025"/>
                <a:gd name="T17" fmla="*/ 2147483646 h 7750"/>
                <a:gd name="T18" fmla="*/ 2147483646 w 8025"/>
                <a:gd name="T19" fmla="*/ 2147483646 h 7750"/>
                <a:gd name="T20" fmla="*/ 2147483646 w 8025"/>
                <a:gd name="T21" fmla="*/ 0 h 775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8025" h="7750" extrusionOk="0">
                  <a:moveTo>
                    <a:pt x="3489" y="0"/>
                  </a:moveTo>
                  <a:cubicBezTo>
                    <a:pt x="3483" y="0"/>
                    <a:pt x="3478" y="4"/>
                    <a:pt x="3475" y="11"/>
                  </a:cubicBezTo>
                  <a:cubicBezTo>
                    <a:pt x="3350" y="271"/>
                    <a:pt x="2826" y="5218"/>
                    <a:pt x="2826" y="5218"/>
                  </a:cubicBezTo>
                  <a:cubicBezTo>
                    <a:pt x="2826" y="5218"/>
                    <a:pt x="595" y="4032"/>
                    <a:pt x="108" y="4032"/>
                  </a:cubicBezTo>
                  <a:cubicBezTo>
                    <a:pt x="34" y="4032"/>
                    <a:pt x="1" y="4060"/>
                    <a:pt x="22" y="4123"/>
                  </a:cubicBezTo>
                  <a:cubicBezTo>
                    <a:pt x="184" y="4604"/>
                    <a:pt x="2826" y="7750"/>
                    <a:pt x="2826" y="7750"/>
                  </a:cubicBezTo>
                  <a:lnTo>
                    <a:pt x="7436" y="6377"/>
                  </a:lnTo>
                  <a:cubicBezTo>
                    <a:pt x="7436" y="6377"/>
                    <a:pt x="8024" y="1403"/>
                    <a:pt x="7436" y="1092"/>
                  </a:cubicBezTo>
                  <a:cubicBezTo>
                    <a:pt x="7413" y="1079"/>
                    <a:pt x="7388" y="1073"/>
                    <a:pt x="7363" y="1073"/>
                  </a:cubicBezTo>
                  <a:cubicBezTo>
                    <a:pt x="6765" y="1073"/>
                    <a:pt x="5783" y="4498"/>
                    <a:pt x="5783" y="4498"/>
                  </a:cubicBezTo>
                  <a:cubicBezTo>
                    <a:pt x="5783" y="4498"/>
                    <a:pt x="3712" y="0"/>
                    <a:pt x="348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6" name="Google Shape;378;p8">
              <a:extLst>
                <a:ext uri="{FF2B5EF4-FFF2-40B4-BE49-F238E27FC236}">
                  <a16:creationId xmlns:a16="http://schemas.microsoft.com/office/drawing/2014/main" id="{83970636-3321-4207-B8BB-8B74E5FBA06D}"/>
                </a:ext>
              </a:extLst>
            </p:cNvPr>
            <p:cNvSpPr>
              <a:spLocks/>
            </p:cNvSpPr>
            <p:nvPr/>
          </p:nvSpPr>
          <p:spPr bwMode="auto">
            <a:xfrm>
              <a:off x="8679779" y="2323259"/>
              <a:ext cx="82613" cy="78728"/>
            </a:xfrm>
            <a:custGeom>
              <a:avLst/>
              <a:gdLst>
                <a:gd name="T0" fmla="*/ 2147483646 w 1701"/>
                <a:gd name="T1" fmla="*/ 0 h 1621"/>
                <a:gd name="T2" fmla="*/ 2147483646 w 1701"/>
                <a:gd name="T3" fmla="*/ 2147483646 h 1621"/>
                <a:gd name="T4" fmla="*/ 2147483646 w 1701"/>
                <a:gd name="T5" fmla="*/ 2147483646 h 1621"/>
                <a:gd name="T6" fmla="*/ 2147483646 w 1701"/>
                <a:gd name="T7" fmla="*/ 2147483646 h 1621"/>
                <a:gd name="T8" fmla="*/ 2147483646 w 1701"/>
                <a:gd name="T9" fmla="*/ 2147483646 h 1621"/>
                <a:gd name="T10" fmla="*/ 2147483646 w 1701"/>
                <a:gd name="T11" fmla="*/ 2147483646 h 1621"/>
                <a:gd name="T12" fmla="*/ 2147483646 w 1701"/>
                <a:gd name="T13" fmla="*/ 2147483646 h 1621"/>
                <a:gd name="T14" fmla="*/ 2147483646 w 1701"/>
                <a:gd name="T15" fmla="*/ 2147483646 h 1621"/>
                <a:gd name="T16" fmla="*/ 2147483646 w 1701"/>
                <a:gd name="T17" fmla="*/ 0 h 162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701" h="1621" extrusionOk="0">
                  <a:moveTo>
                    <a:pt x="407" y="0"/>
                  </a:moveTo>
                  <a:cubicBezTo>
                    <a:pt x="199" y="0"/>
                    <a:pt x="1" y="196"/>
                    <a:pt x="138" y="421"/>
                  </a:cubicBezTo>
                  <a:cubicBezTo>
                    <a:pt x="276" y="647"/>
                    <a:pt x="489" y="836"/>
                    <a:pt x="672" y="1026"/>
                  </a:cubicBezTo>
                  <a:cubicBezTo>
                    <a:pt x="858" y="1218"/>
                    <a:pt x="1071" y="1441"/>
                    <a:pt x="1294" y="1587"/>
                  </a:cubicBezTo>
                  <a:cubicBezTo>
                    <a:pt x="1330" y="1610"/>
                    <a:pt x="1368" y="1620"/>
                    <a:pt x="1406" y="1620"/>
                  </a:cubicBezTo>
                  <a:cubicBezTo>
                    <a:pt x="1562" y="1620"/>
                    <a:pt x="1701" y="1439"/>
                    <a:pt x="1622" y="1286"/>
                  </a:cubicBezTo>
                  <a:cubicBezTo>
                    <a:pt x="1493" y="1029"/>
                    <a:pt x="1266" y="779"/>
                    <a:pt x="1074" y="570"/>
                  </a:cubicBezTo>
                  <a:cubicBezTo>
                    <a:pt x="922" y="404"/>
                    <a:pt x="773" y="191"/>
                    <a:pt x="591" y="59"/>
                  </a:cubicBezTo>
                  <a:cubicBezTo>
                    <a:pt x="535" y="18"/>
                    <a:pt x="470" y="0"/>
                    <a:pt x="407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7" name="Google Shape;379;p8">
              <a:extLst>
                <a:ext uri="{FF2B5EF4-FFF2-40B4-BE49-F238E27FC236}">
                  <a16:creationId xmlns:a16="http://schemas.microsoft.com/office/drawing/2014/main" id="{A45E7930-73C7-4B1C-8CBC-1F265697441F}"/>
                </a:ext>
              </a:extLst>
            </p:cNvPr>
            <p:cNvSpPr>
              <a:spLocks/>
            </p:cNvSpPr>
            <p:nvPr/>
          </p:nvSpPr>
          <p:spPr bwMode="auto">
            <a:xfrm>
              <a:off x="8919310" y="2266387"/>
              <a:ext cx="28169" cy="90773"/>
            </a:xfrm>
            <a:custGeom>
              <a:avLst/>
              <a:gdLst>
                <a:gd name="T0" fmla="*/ 2147483646 w 580"/>
                <a:gd name="T1" fmla="*/ 2147483646 h 1869"/>
                <a:gd name="T2" fmla="*/ 2147483646 w 580"/>
                <a:gd name="T3" fmla="*/ 2147483646 h 1869"/>
                <a:gd name="T4" fmla="*/ 2147483646 w 580"/>
                <a:gd name="T5" fmla="*/ 2147483646 h 1869"/>
                <a:gd name="T6" fmla="*/ 2147483646 w 580"/>
                <a:gd name="T7" fmla="*/ 2147483646 h 1869"/>
                <a:gd name="T8" fmla="*/ 2147483646 w 580"/>
                <a:gd name="T9" fmla="*/ 2147483646 h 1869"/>
                <a:gd name="T10" fmla="*/ 2147483646 w 580"/>
                <a:gd name="T11" fmla="*/ 2147483646 h 1869"/>
                <a:gd name="T12" fmla="*/ 2147483646 w 580"/>
                <a:gd name="T13" fmla="*/ 2147483646 h 1869"/>
                <a:gd name="T14" fmla="*/ 2147483646 w 580"/>
                <a:gd name="T15" fmla="*/ 2147483646 h 1869"/>
                <a:gd name="T16" fmla="*/ 2147483646 w 580"/>
                <a:gd name="T17" fmla="*/ 2147483646 h 1869"/>
                <a:gd name="T18" fmla="*/ 2147483646 w 580"/>
                <a:gd name="T19" fmla="*/ 2147483646 h 1869"/>
                <a:gd name="T20" fmla="*/ 2147483646 w 580"/>
                <a:gd name="T21" fmla="*/ 2147483646 h 186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80" h="1869" extrusionOk="0">
                  <a:moveTo>
                    <a:pt x="329" y="1"/>
                  </a:moveTo>
                  <a:cubicBezTo>
                    <a:pt x="1" y="1"/>
                    <a:pt x="58" y="534"/>
                    <a:pt x="52" y="781"/>
                  </a:cubicBezTo>
                  <a:cubicBezTo>
                    <a:pt x="45" y="964"/>
                    <a:pt x="28" y="1166"/>
                    <a:pt x="59" y="1349"/>
                  </a:cubicBezTo>
                  <a:cubicBezTo>
                    <a:pt x="93" y="1561"/>
                    <a:pt x="201" y="1677"/>
                    <a:pt x="332" y="1836"/>
                  </a:cubicBezTo>
                  <a:cubicBezTo>
                    <a:pt x="352" y="1859"/>
                    <a:pt x="373" y="1869"/>
                    <a:pt x="394" y="1869"/>
                  </a:cubicBezTo>
                  <a:cubicBezTo>
                    <a:pt x="440" y="1869"/>
                    <a:pt x="477" y="1816"/>
                    <a:pt x="454" y="1754"/>
                  </a:cubicBezTo>
                  <a:cubicBezTo>
                    <a:pt x="427" y="1673"/>
                    <a:pt x="491" y="1521"/>
                    <a:pt x="502" y="1430"/>
                  </a:cubicBezTo>
                  <a:cubicBezTo>
                    <a:pt x="514" y="1298"/>
                    <a:pt x="514" y="1166"/>
                    <a:pt x="522" y="1034"/>
                  </a:cubicBezTo>
                  <a:cubicBezTo>
                    <a:pt x="532" y="774"/>
                    <a:pt x="559" y="510"/>
                    <a:pt x="572" y="251"/>
                  </a:cubicBezTo>
                  <a:cubicBezTo>
                    <a:pt x="579" y="149"/>
                    <a:pt x="522" y="37"/>
                    <a:pt x="413" y="11"/>
                  </a:cubicBezTo>
                  <a:cubicBezTo>
                    <a:pt x="383" y="4"/>
                    <a:pt x="355" y="1"/>
                    <a:pt x="329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8" name="Google Shape;380;p8">
            <a:extLst>
              <a:ext uri="{FF2B5EF4-FFF2-40B4-BE49-F238E27FC236}">
                <a16:creationId xmlns:a16="http://schemas.microsoft.com/office/drawing/2014/main" id="{8E70FE64-6C02-46B1-BEB2-AEA7376A76F8}"/>
              </a:ext>
            </a:extLst>
          </p:cNvPr>
          <p:cNvSpPr/>
          <p:nvPr/>
        </p:nvSpPr>
        <p:spPr>
          <a:xfrm flipH="1">
            <a:off x="230188" y="1766888"/>
            <a:ext cx="395287" cy="457200"/>
          </a:xfrm>
          <a:custGeom>
            <a:avLst/>
            <a:gdLst/>
            <a:ahLst/>
            <a:cxnLst/>
            <a:rect l="l" t="t" r="r" b="b"/>
            <a:pathLst>
              <a:path w="8119" h="7056" extrusionOk="0">
                <a:moveTo>
                  <a:pt x="4366" y="0"/>
                </a:moveTo>
                <a:cubicBezTo>
                  <a:pt x="4363" y="0"/>
                  <a:pt x="4360" y="0"/>
                  <a:pt x="4357" y="0"/>
                </a:cubicBezTo>
                <a:cubicBezTo>
                  <a:pt x="3867" y="24"/>
                  <a:pt x="3232" y="2454"/>
                  <a:pt x="3232" y="2454"/>
                </a:cubicBezTo>
                <a:cubicBezTo>
                  <a:pt x="3232" y="2454"/>
                  <a:pt x="2054" y="2337"/>
                  <a:pt x="1183" y="2337"/>
                </a:cubicBezTo>
                <a:cubicBezTo>
                  <a:pt x="748" y="2337"/>
                  <a:pt x="389" y="2366"/>
                  <a:pt x="292" y="2454"/>
                </a:cubicBezTo>
                <a:cubicBezTo>
                  <a:pt x="1" y="2721"/>
                  <a:pt x="2546" y="4430"/>
                  <a:pt x="2546" y="4430"/>
                </a:cubicBezTo>
                <a:cubicBezTo>
                  <a:pt x="2546" y="4430"/>
                  <a:pt x="1613" y="6684"/>
                  <a:pt x="2056" y="6975"/>
                </a:cubicBezTo>
                <a:cubicBezTo>
                  <a:pt x="2088" y="6997"/>
                  <a:pt x="2128" y="7007"/>
                  <a:pt x="2174" y="7007"/>
                </a:cubicBezTo>
                <a:cubicBezTo>
                  <a:pt x="2757" y="7007"/>
                  <a:pt x="4357" y="5411"/>
                  <a:pt x="4357" y="5411"/>
                </a:cubicBezTo>
                <a:cubicBezTo>
                  <a:pt x="4357" y="5411"/>
                  <a:pt x="6235" y="7055"/>
                  <a:pt x="6745" y="7055"/>
                </a:cubicBezTo>
                <a:cubicBezTo>
                  <a:pt x="6794" y="7055"/>
                  <a:pt x="6830" y="7041"/>
                  <a:pt x="6851" y="7008"/>
                </a:cubicBezTo>
                <a:cubicBezTo>
                  <a:pt x="7097" y="6634"/>
                  <a:pt x="6070" y="4089"/>
                  <a:pt x="6070" y="4089"/>
                </a:cubicBezTo>
                <a:cubicBezTo>
                  <a:pt x="6070" y="4089"/>
                  <a:pt x="8118" y="2876"/>
                  <a:pt x="8047" y="2454"/>
                </a:cubicBezTo>
                <a:cubicBezTo>
                  <a:pt x="8014" y="2260"/>
                  <a:pt x="7474" y="2207"/>
                  <a:pt x="6903" y="2207"/>
                </a:cubicBezTo>
                <a:cubicBezTo>
                  <a:pt x="6240" y="2207"/>
                  <a:pt x="5536" y="2278"/>
                  <a:pt x="5536" y="2278"/>
                </a:cubicBezTo>
                <a:cubicBezTo>
                  <a:pt x="5536" y="2278"/>
                  <a:pt x="4947" y="0"/>
                  <a:pt x="436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 algn="ctr" eaLnBrk="1" hangingPunct="1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grpSp>
        <p:nvGrpSpPr>
          <p:cNvPr id="9" name="Google Shape;381;p8">
            <a:extLst>
              <a:ext uri="{FF2B5EF4-FFF2-40B4-BE49-F238E27FC236}">
                <a16:creationId xmlns:a16="http://schemas.microsoft.com/office/drawing/2014/main" id="{DB0F3AA6-E59F-40BE-9CE0-24AE30715CDB}"/>
              </a:ext>
            </a:extLst>
          </p:cNvPr>
          <p:cNvGrpSpPr>
            <a:grpSpLocks/>
          </p:cNvGrpSpPr>
          <p:nvPr/>
        </p:nvGrpSpPr>
        <p:grpSpPr bwMode="auto">
          <a:xfrm>
            <a:off x="6996113" y="622300"/>
            <a:ext cx="1212850" cy="981075"/>
            <a:chOff x="478326" y="2825649"/>
            <a:chExt cx="1012293" cy="613511"/>
          </a:xfrm>
        </p:grpSpPr>
        <p:sp>
          <p:nvSpPr>
            <p:cNvPr id="10" name="Google Shape;382;p8">
              <a:extLst>
                <a:ext uri="{FF2B5EF4-FFF2-40B4-BE49-F238E27FC236}">
                  <a16:creationId xmlns:a16="http://schemas.microsoft.com/office/drawing/2014/main" id="{524E104A-DC6C-4C09-B2EB-EE01C4AAD377}"/>
                </a:ext>
              </a:extLst>
            </p:cNvPr>
            <p:cNvSpPr>
              <a:spLocks/>
            </p:cNvSpPr>
            <p:nvPr/>
          </p:nvSpPr>
          <p:spPr bwMode="auto">
            <a:xfrm>
              <a:off x="564423" y="2973101"/>
              <a:ext cx="778453" cy="442090"/>
            </a:xfrm>
            <a:custGeom>
              <a:avLst/>
              <a:gdLst>
                <a:gd name="T0" fmla="*/ 2147483646 w 19195"/>
                <a:gd name="T1" fmla="*/ 2147483646 h 10901"/>
                <a:gd name="T2" fmla="*/ 0 w 19195"/>
                <a:gd name="T3" fmla="*/ 2147483646 h 10901"/>
                <a:gd name="T4" fmla="*/ 2147483646 w 19195"/>
                <a:gd name="T5" fmla="*/ 2147483646 h 10901"/>
                <a:gd name="T6" fmla="*/ 2147483646 w 19195"/>
                <a:gd name="T7" fmla="*/ 2147483646 h 10901"/>
                <a:gd name="T8" fmla="*/ 2147483646 w 19195"/>
                <a:gd name="T9" fmla="*/ 2147483646 h 10901"/>
                <a:gd name="T10" fmla="*/ 2147483646 w 19195"/>
                <a:gd name="T11" fmla="*/ 2147483646 h 10901"/>
                <a:gd name="T12" fmla="*/ 2147483646 w 19195"/>
                <a:gd name="T13" fmla="*/ 2147483646 h 10901"/>
                <a:gd name="T14" fmla="*/ 2147483646 w 19195"/>
                <a:gd name="T15" fmla="*/ 2147483646 h 10901"/>
                <a:gd name="T16" fmla="*/ 2147483646 w 19195"/>
                <a:gd name="T17" fmla="*/ 2147483646 h 10901"/>
                <a:gd name="T18" fmla="*/ 2147483646 w 19195"/>
                <a:gd name="T19" fmla="*/ 2147483646 h 10901"/>
                <a:gd name="T20" fmla="*/ 2147483646 w 19195"/>
                <a:gd name="T21" fmla="*/ 2147483646 h 10901"/>
                <a:gd name="T22" fmla="*/ 2147483646 w 19195"/>
                <a:gd name="T23" fmla="*/ 2147483646 h 10901"/>
                <a:gd name="T24" fmla="*/ 2147483646 w 19195"/>
                <a:gd name="T25" fmla="*/ 2147483646 h 10901"/>
                <a:gd name="T26" fmla="*/ 2147483646 w 19195"/>
                <a:gd name="T27" fmla="*/ 2147483646 h 1090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9195" h="10901" extrusionOk="0">
                  <a:moveTo>
                    <a:pt x="10311" y="1"/>
                  </a:moveTo>
                  <a:cubicBezTo>
                    <a:pt x="6378" y="1"/>
                    <a:pt x="2305" y="2415"/>
                    <a:pt x="0" y="5483"/>
                  </a:cubicBezTo>
                  <a:lnTo>
                    <a:pt x="2622" y="7052"/>
                  </a:lnTo>
                  <a:cubicBezTo>
                    <a:pt x="2835" y="6649"/>
                    <a:pt x="2977" y="6220"/>
                    <a:pt x="3257" y="5848"/>
                  </a:cubicBezTo>
                  <a:cubicBezTo>
                    <a:pt x="3558" y="5453"/>
                    <a:pt x="3917" y="5078"/>
                    <a:pt x="4288" y="4750"/>
                  </a:cubicBezTo>
                  <a:cubicBezTo>
                    <a:pt x="4907" y="4206"/>
                    <a:pt x="5637" y="3800"/>
                    <a:pt x="6397" y="3490"/>
                  </a:cubicBezTo>
                  <a:cubicBezTo>
                    <a:pt x="7606" y="3002"/>
                    <a:pt x="8893" y="2692"/>
                    <a:pt x="10192" y="2692"/>
                  </a:cubicBezTo>
                  <a:cubicBezTo>
                    <a:pt x="10560" y="2692"/>
                    <a:pt x="10929" y="2717"/>
                    <a:pt x="11297" y="2769"/>
                  </a:cubicBezTo>
                  <a:cubicBezTo>
                    <a:pt x="14906" y="3290"/>
                    <a:pt x="18147" y="6913"/>
                    <a:pt x="17123" y="10653"/>
                  </a:cubicBezTo>
                  <a:lnTo>
                    <a:pt x="19194" y="10900"/>
                  </a:lnTo>
                  <a:cubicBezTo>
                    <a:pt x="19083" y="9636"/>
                    <a:pt x="19144" y="8349"/>
                    <a:pt x="18968" y="7078"/>
                  </a:cubicBezTo>
                  <a:cubicBezTo>
                    <a:pt x="18792" y="5808"/>
                    <a:pt x="18224" y="4675"/>
                    <a:pt x="17481" y="3641"/>
                  </a:cubicBezTo>
                  <a:cubicBezTo>
                    <a:pt x="16129" y="1766"/>
                    <a:pt x="14115" y="516"/>
                    <a:pt x="11834" y="127"/>
                  </a:cubicBezTo>
                  <a:cubicBezTo>
                    <a:pt x="11331" y="41"/>
                    <a:pt x="10822" y="1"/>
                    <a:pt x="103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" name="Google Shape;383;p8">
              <a:extLst>
                <a:ext uri="{FF2B5EF4-FFF2-40B4-BE49-F238E27FC236}">
                  <a16:creationId xmlns:a16="http://schemas.microsoft.com/office/drawing/2014/main" id="{E9D9E1E4-15E4-41C7-A69F-9CA0048DAAE4}"/>
                </a:ext>
              </a:extLst>
            </p:cNvPr>
            <p:cNvSpPr/>
            <p:nvPr/>
          </p:nvSpPr>
          <p:spPr>
            <a:xfrm>
              <a:off x="478326" y="2825649"/>
              <a:ext cx="1012293" cy="589685"/>
            </a:xfrm>
            <a:custGeom>
              <a:avLst/>
              <a:gdLst/>
              <a:ahLst/>
              <a:cxnLst/>
              <a:rect l="l" t="t" r="r" b="b"/>
              <a:pathLst>
                <a:path w="24961" h="14541" extrusionOk="0">
                  <a:moveTo>
                    <a:pt x="13876" y="1"/>
                  </a:moveTo>
                  <a:cubicBezTo>
                    <a:pt x="11718" y="1"/>
                    <a:pt x="9551" y="531"/>
                    <a:pt x="7523" y="1235"/>
                  </a:cubicBezTo>
                  <a:cubicBezTo>
                    <a:pt x="5904" y="1796"/>
                    <a:pt x="4268" y="2533"/>
                    <a:pt x="2964" y="3672"/>
                  </a:cubicBezTo>
                  <a:cubicBezTo>
                    <a:pt x="1880" y="4621"/>
                    <a:pt x="963" y="5696"/>
                    <a:pt x="1" y="6750"/>
                  </a:cubicBezTo>
                  <a:lnTo>
                    <a:pt x="1964" y="8684"/>
                  </a:lnTo>
                  <a:cubicBezTo>
                    <a:pt x="2420" y="7856"/>
                    <a:pt x="3178" y="7183"/>
                    <a:pt x="3877" y="6581"/>
                  </a:cubicBezTo>
                  <a:cubicBezTo>
                    <a:pt x="4836" y="5764"/>
                    <a:pt x="5847" y="5023"/>
                    <a:pt x="6969" y="4443"/>
                  </a:cubicBezTo>
                  <a:cubicBezTo>
                    <a:pt x="8688" y="3546"/>
                    <a:pt x="10578" y="3001"/>
                    <a:pt x="12495" y="3001"/>
                  </a:cubicBezTo>
                  <a:cubicBezTo>
                    <a:pt x="13201" y="3001"/>
                    <a:pt x="13910" y="3075"/>
                    <a:pt x="14616" y="3233"/>
                  </a:cubicBezTo>
                  <a:cubicBezTo>
                    <a:pt x="17096" y="3787"/>
                    <a:pt x="19178" y="5318"/>
                    <a:pt x="20513" y="7467"/>
                  </a:cubicBezTo>
                  <a:cubicBezTo>
                    <a:pt x="21753" y="9471"/>
                    <a:pt x="22189" y="12198"/>
                    <a:pt x="21689" y="14540"/>
                  </a:cubicBezTo>
                  <a:lnTo>
                    <a:pt x="24311" y="14286"/>
                  </a:lnTo>
                  <a:cubicBezTo>
                    <a:pt x="24298" y="14256"/>
                    <a:pt x="24291" y="14225"/>
                    <a:pt x="24298" y="14199"/>
                  </a:cubicBezTo>
                  <a:cubicBezTo>
                    <a:pt x="24960" y="11140"/>
                    <a:pt x="24923" y="8166"/>
                    <a:pt x="23287" y="5396"/>
                  </a:cubicBezTo>
                  <a:cubicBezTo>
                    <a:pt x="21814" y="2895"/>
                    <a:pt x="19506" y="1040"/>
                    <a:pt x="16671" y="330"/>
                  </a:cubicBezTo>
                  <a:cubicBezTo>
                    <a:pt x="15749" y="101"/>
                    <a:pt x="14813" y="1"/>
                    <a:pt x="1387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algn="ctr"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2" name="Google Shape;384;p8">
              <a:extLst>
                <a:ext uri="{FF2B5EF4-FFF2-40B4-BE49-F238E27FC236}">
                  <a16:creationId xmlns:a16="http://schemas.microsoft.com/office/drawing/2014/main" id="{48F004F9-4849-4E76-A81F-1AB51BB717D1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232" y="3102020"/>
              <a:ext cx="581396" cy="301932"/>
            </a:xfrm>
            <a:custGeom>
              <a:avLst/>
              <a:gdLst>
                <a:gd name="T0" fmla="*/ 2147483646 w 14336"/>
                <a:gd name="T1" fmla="*/ 2147483646 h 7445"/>
                <a:gd name="T2" fmla="*/ 2147483646 w 14336"/>
                <a:gd name="T3" fmla="*/ 2147483646 h 7445"/>
                <a:gd name="T4" fmla="*/ 2147483646 w 14336"/>
                <a:gd name="T5" fmla="*/ 2147483646 h 7445"/>
                <a:gd name="T6" fmla="*/ 2147483646 w 14336"/>
                <a:gd name="T7" fmla="*/ 2147483646 h 7445"/>
                <a:gd name="T8" fmla="*/ 2147483646 w 14336"/>
                <a:gd name="T9" fmla="*/ 2147483646 h 7445"/>
                <a:gd name="T10" fmla="*/ 2147483646 w 14336"/>
                <a:gd name="T11" fmla="*/ 2147483646 h 7445"/>
                <a:gd name="T12" fmla="*/ 2147483646 w 14336"/>
                <a:gd name="T13" fmla="*/ 2147483646 h 7445"/>
                <a:gd name="T14" fmla="*/ 2147483646 w 14336"/>
                <a:gd name="T15" fmla="*/ 2147483646 h 7445"/>
                <a:gd name="T16" fmla="*/ 2147483646 w 14336"/>
                <a:gd name="T17" fmla="*/ 2147483646 h 7445"/>
                <a:gd name="T18" fmla="*/ 2147483646 w 14336"/>
                <a:gd name="T19" fmla="*/ 2147483646 h 7445"/>
                <a:gd name="T20" fmla="*/ 2147483646 w 14336"/>
                <a:gd name="T21" fmla="*/ 2147483646 h 744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4336" h="7445" extrusionOk="0">
                  <a:moveTo>
                    <a:pt x="7281" y="1"/>
                  </a:moveTo>
                  <a:cubicBezTo>
                    <a:pt x="5940" y="1"/>
                    <a:pt x="4608" y="356"/>
                    <a:pt x="3380" y="902"/>
                  </a:cubicBezTo>
                  <a:cubicBezTo>
                    <a:pt x="2619" y="1237"/>
                    <a:pt x="1950" y="1703"/>
                    <a:pt x="1346" y="2271"/>
                  </a:cubicBezTo>
                  <a:cubicBezTo>
                    <a:pt x="799" y="2784"/>
                    <a:pt x="470" y="3440"/>
                    <a:pt x="1" y="3990"/>
                  </a:cubicBezTo>
                  <a:lnTo>
                    <a:pt x="1940" y="5055"/>
                  </a:lnTo>
                  <a:cubicBezTo>
                    <a:pt x="1940" y="5055"/>
                    <a:pt x="4024" y="2240"/>
                    <a:pt x="6947" y="2240"/>
                  </a:cubicBezTo>
                  <a:cubicBezTo>
                    <a:pt x="7324" y="2240"/>
                    <a:pt x="7716" y="2287"/>
                    <a:pt x="8118" y="2393"/>
                  </a:cubicBezTo>
                  <a:cubicBezTo>
                    <a:pt x="12690" y="3592"/>
                    <a:pt x="11322" y="7248"/>
                    <a:pt x="11322" y="7248"/>
                  </a:cubicBezTo>
                  <a:lnTo>
                    <a:pt x="13964" y="7444"/>
                  </a:lnTo>
                  <a:cubicBezTo>
                    <a:pt x="14335" y="3920"/>
                    <a:pt x="11913" y="625"/>
                    <a:pt x="8385" y="84"/>
                  </a:cubicBezTo>
                  <a:cubicBezTo>
                    <a:pt x="8018" y="28"/>
                    <a:pt x="7649" y="1"/>
                    <a:pt x="72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" name="Google Shape;385;p8">
              <a:extLst>
                <a:ext uri="{FF2B5EF4-FFF2-40B4-BE49-F238E27FC236}">
                  <a16:creationId xmlns:a16="http://schemas.microsoft.com/office/drawing/2014/main" id="{D68309AB-0285-4057-B2E3-56FA41A5772B}"/>
                </a:ext>
              </a:extLst>
            </p:cNvPr>
            <p:cNvSpPr>
              <a:spLocks/>
            </p:cNvSpPr>
            <p:nvPr/>
          </p:nvSpPr>
          <p:spPr bwMode="auto">
            <a:xfrm>
              <a:off x="663416" y="3082230"/>
              <a:ext cx="636957" cy="337093"/>
            </a:xfrm>
            <a:custGeom>
              <a:avLst/>
              <a:gdLst>
                <a:gd name="T0" fmla="*/ 2147483646 w 15706"/>
                <a:gd name="T1" fmla="*/ 2147483646 h 8312"/>
                <a:gd name="T2" fmla="*/ 2147483646 w 15706"/>
                <a:gd name="T3" fmla="*/ 2147483646 h 8312"/>
                <a:gd name="T4" fmla="*/ 2147483646 w 15706"/>
                <a:gd name="T5" fmla="*/ 2147483646 h 8312"/>
                <a:gd name="T6" fmla="*/ 2147483646 w 15706"/>
                <a:gd name="T7" fmla="*/ 2147483646 h 8312"/>
                <a:gd name="T8" fmla="*/ 2147483646 w 15706"/>
                <a:gd name="T9" fmla="*/ 2147483646 h 8312"/>
                <a:gd name="T10" fmla="*/ 2147483646 w 15706"/>
                <a:gd name="T11" fmla="*/ 2147483646 h 8312"/>
                <a:gd name="T12" fmla="*/ 2147483646 w 15706"/>
                <a:gd name="T13" fmla="*/ 2147483646 h 8312"/>
                <a:gd name="T14" fmla="*/ 2147483646 w 15706"/>
                <a:gd name="T15" fmla="*/ 2147483646 h 8312"/>
                <a:gd name="T16" fmla="*/ 2147483646 w 15706"/>
                <a:gd name="T17" fmla="*/ 2147483646 h 8312"/>
                <a:gd name="T18" fmla="*/ 2147483646 w 15706"/>
                <a:gd name="T19" fmla="*/ 2147483646 h 8312"/>
                <a:gd name="T20" fmla="*/ 2147483646 w 15706"/>
                <a:gd name="T21" fmla="*/ 2147483646 h 8312"/>
                <a:gd name="T22" fmla="*/ 2147483646 w 15706"/>
                <a:gd name="T23" fmla="*/ 2147483646 h 8312"/>
                <a:gd name="T24" fmla="*/ 2147483646 w 15706"/>
                <a:gd name="T25" fmla="*/ 2147483646 h 8312"/>
                <a:gd name="T26" fmla="*/ 2147483646 w 15706"/>
                <a:gd name="T27" fmla="*/ 2147483646 h 8312"/>
                <a:gd name="T28" fmla="*/ 2147483646 w 15706"/>
                <a:gd name="T29" fmla="*/ 2147483646 h 8312"/>
                <a:gd name="T30" fmla="*/ 2147483646 w 15706"/>
                <a:gd name="T31" fmla="*/ 2147483646 h 8312"/>
                <a:gd name="T32" fmla="*/ 2147483646 w 15706"/>
                <a:gd name="T33" fmla="*/ 2147483646 h 8312"/>
                <a:gd name="T34" fmla="*/ 2147483646 w 15706"/>
                <a:gd name="T35" fmla="*/ 2147483646 h 8312"/>
                <a:gd name="T36" fmla="*/ 2147483646 w 15706"/>
                <a:gd name="T37" fmla="*/ 2147483646 h 8312"/>
                <a:gd name="T38" fmla="*/ 2147483646 w 15706"/>
                <a:gd name="T39" fmla="*/ 2147483646 h 8312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15706" h="8312" extrusionOk="0">
                  <a:moveTo>
                    <a:pt x="7751" y="1"/>
                  </a:moveTo>
                  <a:cubicBezTo>
                    <a:pt x="6452" y="1"/>
                    <a:pt x="5165" y="311"/>
                    <a:pt x="3956" y="799"/>
                  </a:cubicBezTo>
                  <a:cubicBezTo>
                    <a:pt x="3196" y="1109"/>
                    <a:pt x="2466" y="1515"/>
                    <a:pt x="1847" y="2059"/>
                  </a:cubicBezTo>
                  <a:cubicBezTo>
                    <a:pt x="1476" y="2387"/>
                    <a:pt x="1117" y="2762"/>
                    <a:pt x="816" y="3157"/>
                  </a:cubicBezTo>
                  <a:cubicBezTo>
                    <a:pt x="536" y="3529"/>
                    <a:pt x="394" y="3958"/>
                    <a:pt x="181" y="4361"/>
                  </a:cubicBezTo>
                  <a:cubicBezTo>
                    <a:pt x="134" y="4448"/>
                    <a:pt x="86" y="4536"/>
                    <a:pt x="29" y="4620"/>
                  </a:cubicBezTo>
                  <a:cubicBezTo>
                    <a:pt x="1" y="4663"/>
                    <a:pt x="42" y="4780"/>
                    <a:pt x="93" y="4780"/>
                  </a:cubicBezTo>
                  <a:cubicBezTo>
                    <a:pt x="103" y="4780"/>
                    <a:pt x="113" y="4776"/>
                    <a:pt x="124" y="4766"/>
                  </a:cubicBezTo>
                  <a:cubicBezTo>
                    <a:pt x="219" y="4675"/>
                    <a:pt x="306" y="4580"/>
                    <a:pt x="391" y="4478"/>
                  </a:cubicBezTo>
                  <a:cubicBezTo>
                    <a:pt x="860" y="3928"/>
                    <a:pt x="1189" y="3272"/>
                    <a:pt x="1736" y="2759"/>
                  </a:cubicBezTo>
                  <a:cubicBezTo>
                    <a:pt x="2340" y="2191"/>
                    <a:pt x="3009" y="1725"/>
                    <a:pt x="3770" y="1390"/>
                  </a:cubicBezTo>
                  <a:cubicBezTo>
                    <a:pt x="4998" y="844"/>
                    <a:pt x="6330" y="489"/>
                    <a:pt x="7671" y="489"/>
                  </a:cubicBezTo>
                  <a:cubicBezTo>
                    <a:pt x="8039" y="489"/>
                    <a:pt x="8408" y="516"/>
                    <a:pt x="8775" y="572"/>
                  </a:cubicBezTo>
                  <a:cubicBezTo>
                    <a:pt x="12303" y="1113"/>
                    <a:pt x="14725" y="4408"/>
                    <a:pt x="14354" y="7932"/>
                  </a:cubicBezTo>
                  <a:cubicBezTo>
                    <a:pt x="14348" y="7993"/>
                    <a:pt x="14343" y="8057"/>
                    <a:pt x="14337" y="8118"/>
                  </a:cubicBezTo>
                  <a:cubicBezTo>
                    <a:pt x="14325" y="8201"/>
                    <a:pt x="14437" y="8312"/>
                    <a:pt x="14520" y="8312"/>
                  </a:cubicBezTo>
                  <a:cubicBezTo>
                    <a:pt x="14552" y="8312"/>
                    <a:pt x="14580" y="8295"/>
                    <a:pt x="14594" y="8254"/>
                  </a:cubicBezTo>
                  <a:cubicBezTo>
                    <a:pt x="14627" y="8159"/>
                    <a:pt x="14655" y="8061"/>
                    <a:pt x="14682" y="7962"/>
                  </a:cubicBezTo>
                  <a:cubicBezTo>
                    <a:pt x="15706" y="4222"/>
                    <a:pt x="12465" y="599"/>
                    <a:pt x="8856" y="78"/>
                  </a:cubicBezTo>
                  <a:cubicBezTo>
                    <a:pt x="8488" y="26"/>
                    <a:pt x="8119" y="1"/>
                    <a:pt x="7751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" name="Google Shape;386;p8">
              <a:extLst>
                <a:ext uri="{FF2B5EF4-FFF2-40B4-BE49-F238E27FC236}">
                  <a16:creationId xmlns:a16="http://schemas.microsoft.com/office/drawing/2014/main" id="{7620DB13-D405-49C3-B36F-0FAB5054CF9C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390" y="2947350"/>
              <a:ext cx="830810" cy="491810"/>
            </a:xfrm>
            <a:custGeom>
              <a:avLst/>
              <a:gdLst>
                <a:gd name="T0" fmla="*/ 2147483646 w 20486"/>
                <a:gd name="T1" fmla="*/ 0 h 12127"/>
                <a:gd name="T2" fmla="*/ 2147483646 w 20486"/>
                <a:gd name="T3" fmla="*/ 2147483646 h 12127"/>
                <a:gd name="T4" fmla="*/ 2147483646 w 20486"/>
                <a:gd name="T5" fmla="*/ 2147483646 h 12127"/>
                <a:gd name="T6" fmla="*/ 2147483646 w 20486"/>
                <a:gd name="T7" fmla="*/ 2147483646 h 12127"/>
                <a:gd name="T8" fmla="*/ 2147483646 w 20486"/>
                <a:gd name="T9" fmla="*/ 2147483646 h 12127"/>
                <a:gd name="T10" fmla="*/ 2147483646 w 20486"/>
                <a:gd name="T11" fmla="*/ 2147483646 h 12127"/>
                <a:gd name="T12" fmla="*/ 2147483646 w 20486"/>
                <a:gd name="T13" fmla="*/ 2147483646 h 12127"/>
                <a:gd name="T14" fmla="*/ 2147483646 w 20486"/>
                <a:gd name="T15" fmla="*/ 2147483646 h 12127"/>
                <a:gd name="T16" fmla="*/ 2147483646 w 20486"/>
                <a:gd name="T17" fmla="*/ 2147483646 h 12127"/>
                <a:gd name="T18" fmla="*/ 2147483646 w 20486"/>
                <a:gd name="T19" fmla="*/ 2147483646 h 12127"/>
                <a:gd name="T20" fmla="*/ 2147483646 w 20486"/>
                <a:gd name="T21" fmla="*/ 2147483646 h 12127"/>
                <a:gd name="T22" fmla="*/ 2147483646 w 20486"/>
                <a:gd name="T23" fmla="*/ 2147483646 h 12127"/>
                <a:gd name="T24" fmla="*/ 2147483646 w 20486"/>
                <a:gd name="T25" fmla="*/ 2147483646 h 12127"/>
                <a:gd name="T26" fmla="*/ 2147483646 w 20486"/>
                <a:gd name="T27" fmla="*/ 2147483646 h 12127"/>
                <a:gd name="T28" fmla="*/ 2147483646 w 20486"/>
                <a:gd name="T29" fmla="*/ 2147483646 h 12127"/>
                <a:gd name="T30" fmla="*/ 2147483646 w 20486"/>
                <a:gd name="T31" fmla="*/ 2147483646 h 12127"/>
                <a:gd name="T32" fmla="*/ 2147483646 w 20486"/>
                <a:gd name="T33" fmla="*/ 2147483646 h 12127"/>
                <a:gd name="T34" fmla="*/ 2147483646 w 20486"/>
                <a:gd name="T35" fmla="*/ 2147483646 h 12127"/>
                <a:gd name="T36" fmla="*/ 2147483646 w 20486"/>
                <a:gd name="T37" fmla="*/ 2147483646 h 12127"/>
                <a:gd name="T38" fmla="*/ 2147483646 w 20486"/>
                <a:gd name="T39" fmla="*/ 0 h 1212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20486" h="12127" extrusionOk="0">
                  <a:moveTo>
                    <a:pt x="10792" y="0"/>
                  </a:moveTo>
                  <a:cubicBezTo>
                    <a:pt x="8875" y="0"/>
                    <a:pt x="6985" y="545"/>
                    <a:pt x="5266" y="1442"/>
                  </a:cubicBezTo>
                  <a:cubicBezTo>
                    <a:pt x="4144" y="2022"/>
                    <a:pt x="3133" y="2763"/>
                    <a:pt x="2174" y="3580"/>
                  </a:cubicBezTo>
                  <a:cubicBezTo>
                    <a:pt x="1475" y="4182"/>
                    <a:pt x="717" y="4855"/>
                    <a:pt x="261" y="5683"/>
                  </a:cubicBezTo>
                  <a:cubicBezTo>
                    <a:pt x="173" y="5845"/>
                    <a:pt x="92" y="6010"/>
                    <a:pt x="31" y="6186"/>
                  </a:cubicBezTo>
                  <a:cubicBezTo>
                    <a:pt x="1" y="6269"/>
                    <a:pt x="97" y="6371"/>
                    <a:pt x="182" y="6371"/>
                  </a:cubicBezTo>
                  <a:cubicBezTo>
                    <a:pt x="210" y="6371"/>
                    <a:pt x="237" y="6360"/>
                    <a:pt x="258" y="6331"/>
                  </a:cubicBezTo>
                  <a:cubicBezTo>
                    <a:pt x="308" y="6260"/>
                    <a:pt x="366" y="6193"/>
                    <a:pt x="420" y="6118"/>
                  </a:cubicBezTo>
                  <a:cubicBezTo>
                    <a:pt x="2725" y="3050"/>
                    <a:pt x="6798" y="636"/>
                    <a:pt x="10731" y="636"/>
                  </a:cubicBezTo>
                  <a:cubicBezTo>
                    <a:pt x="11242" y="636"/>
                    <a:pt x="11751" y="676"/>
                    <a:pt x="12254" y="762"/>
                  </a:cubicBezTo>
                  <a:cubicBezTo>
                    <a:pt x="14535" y="1151"/>
                    <a:pt x="16549" y="2401"/>
                    <a:pt x="17901" y="4276"/>
                  </a:cubicBezTo>
                  <a:cubicBezTo>
                    <a:pt x="18644" y="5310"/>
                    <a:pt x="19212" y="6443"/>
                    <a:pt x="19388" y="7713"/>
                  </a:cubicBezTo>
                  <a:cubicBezTo>
                    <a:pt x="19564" y="8984"/>
                    <a:pt x="19503" y="10271"/>
                    <a:pt x="19614" y="11535"/>
                  </a:cubicBezTo>
                  <a:cubicBezTo>
                    <a:pt x="19628" y="11691"/>
                    <a:pt x="19645" y="11843"/>
                    <a:pt x="19665" y="11998"/>
                  </a:cubicBezTo>
                  <a:cubicBezTo>
                    <a:pt x="19672" y="12053"/>
                    <a:pt x="19748" y="12126"/>
                    <a:pt x="19806" y="12126"/>
                  </a:cubicBezTo>
                  <a:cubicBezTo>
                    <a:pt x="19834" y="12126"/>
                    <a:pt x="19857" y="12110"/>
                    <a:pt x="19868" y="12070"/>
                  </a:cubicBezTo>
                  <a:cubicBezTo>
                    <a:pt x="19918" y="11897"/>
                    <a:pt x="19949" y="11718"/>
                    <a:pt x="19986" y="11539"/>
                  </a:cubicBezTo>
                  <a:cubicBezTo>
                    <a:pt x="20486" y="9197"/>
                    <a:pt x="20050" y="6470"/>
                    <a:pt x="18810" y="4466"/>
                  </a:cubicBezTo>
                  <a:cubicBezTo>
                    <a:pt x="17475" y="2317"/>
                    <a:pt x="15393" y="786"/>
                    <a:pt x="12913" y="232"/>
                  </a:cubicBezTo>
                  <a:cubicBezTo>
                    <a:pt x="12207" y="74"/>
                    <a:pt x="11498" y="0"/>
                    <a:pt x="10792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15" name="Google Shape;387;p8">
            <a:extLst>
              <a:ext uri="{FF2B5EF4-FFF2-40B4-BE49-F238E27FC236}">
                <a16:creationId xmlns:a16="http://schemas.microsoft.com/office/drawing/2014/main" id="{15819687-16C1-48A8-B239-4B4959CF6A76}"/>
              </a:ext>
            </a:extLst>
          </p:cNvPr>
          <p:cNvSpPr/>
          <p:nvPr/>
        </p:nvSpPr>
        <p:spPr>
          <a:xfrm flipH="1">
            <a:off x="8524875" y="309563"/>
            <a:ext cx="393700" cy="457200"/>
          </a:xfrm>
          <a:custGeom>
            <a:avLst/>
            <a:gdLst/>
            <a:ahLst/>
            <a:cxnLst/>
            <a:rect l="l" t="t" r="r" b="b"/>
            <a:pathLst>
              <a:path w="8119" h="7056" extrusionOk="0">
                <a:moveTo>
                  <a:pt x="4366" y="0"/>
                </a:moveTo>
                <a:cubicBezTo>
                  <a:pt x="4363" y="0"/>
                  <a:pt x="4360" y="0"/>
                  <a:pt x="4357" y="0"/>
                </a:cubicBezTo>
                <a:cubicBezTo>
                  <a:pt x="3867" y="24"/>
                  <a:pt x="3232" y="2454"/>
                  <a:pt x="3232" y="2454"/>
                </a:cubicBezTo>
                <a:cubicBezTo>
                  <a:pt x="3232" y="2454"/>
                  <a:pt x="2054" y="2337"/>
                  <a:pt x="1183" y="2337"/>
                </a:cubicBezTo>
                <a:cubicBezTo>
                  <a:pt x="748" y="2337"/>
                  <a:pt x="389" y="2366"/>
                  <a:pt x="292" y="2454"/>
                </a:cubicBezTo>
                <a:cubicBezTo>
                  <a:pt x="1" y="2721"/>
                  <a:pt x="2546" y="4430"/>
                  <a:pt x="2546" y="4430"/>
                </a:cubicBezTo>
                <a:cubicBezTo>
                  <a:pt x="2546" y="4430"/>
                  <a:pt x="1613" y="6684"/>
                  <a:pt x="2056" y="6975"/>
                </a:cubicBezTo>
                <a:cubicBezTo>
                  <a:pt x="2088" y="6997"/>
                  <a:pt x="2128" y="7007"/>
                  <a:pt x="2174" y="7007"/>
                </a:cubicBezTo>
                <a:cubicBezTo>
                  <a:pt x="2757" y="7007"/>
                  <a:pt x="4357" y="5411"/>
                  <a:pt x="4357" y="5411"/>
                </a:cubicBezTo>
                <a:cubicBezTo>
                  <a:pt x="4357" y="5411"/>
                  <a:pt x="6235" y="7055"/>
                  <a:pt x="6745" y="7055"/>
                </a:cubicBezTo>
                <a:cubicBezTo>
                  <a:pt x="6794" y="7055"/>
                  <a:pt x="6830" y="7041"/>
                  <a:pt x="6851" y="7008"/>
                </a:cubicBezTo>
                <a:cubicBezTo>
                  <a:pt x="7097" y="6634"/>
                  <a:pt x="6070" y="4089"/>
                  <a:pt x="6070" y="4089"/>
                </a:cubicBezTo>
                <a:cubicBezTo>
                  <a:pt x="6070" y="4089"/>
                  <a:pt x="8118" y="2876"/>
                  <a:pt x="8047" y="2454"/>
                </a:cubicBezTo>
                <a:cubicBezTo>
                  <a:pt x="8014" y="2260"/>
                  <a:pt x="7474" y="2207"/>
                  <a:pt x="6903" y="2207"/>
                </a:cubicBezTo>
                <a:cubicBezTo>
                  <a:pt x="6240" y="2207"/>
                  <a:pt x="5536" y="2278"/>
                  <a:pt x="5536" y="2278"/>
                </a:cubicBezTo>
                <a:cubicBezTo>
                  <a:pt x="5536" y="2278"/>
                  <a:pt x="4947" y="0"/>
                  <a:pt x="436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 algn="ctr" eaLnBrk="1" hangingPunct="1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16" name="Google Shape;388;p8">
            <a:extLst>
              <a:ext uri="{FF2B5EF4-FFF2-40B4-BE49-F238E27FC236}">
                <a16:creationId xmlns:a16="http://schemas.microsoft.com/office/drawing/2014/main" id="{591AB0CA-7FD2-4679-AE41-C99E3D06AC0C}"/>
              </a:ext>
            </a:extLst>
          </p:cNvPr>
          <p:cNvSpPr/>
          <p:nvPr/>
        </p:nvSpPr>
        <p:spPr>
          <a:xfrm flipH="1">
            <a:off x="8651875" y="3259138"/>
            <a:ext cx="477838" cy="981075"/>
          </a:xfrm>
          <a:custGeom>
            <a:avLst/>
            <a:gdLst/>
            <a:ahLst/>
            <a:cxnLst/>
            <a:rect l="l" t="t" r="r" b="b"/>
            <a:pathLst>
              <a:path w="8313" h="12788" extrusionOk="0">
                <a:moveTo>
                  <a:pt x="278" y="0"/>
                </a:moveTo>
                <a:cubicBezTo>
                  <a:pt x="186" y="0"/>
                  <a:pt x="93" y="3"/>
                  <a:pt x="0" y="10"/>
                </a:cubicBezTo>
                <a:lnTo>
                  <a:pt x="0" y="12773"/>
                </a:lnTo>
                <a:cubicBezTo>
                  <a:pt x="108" y="12782"/>
                  <a:pt x="218" y="12787"/>
                  <a:pt x="329" y="12787"/>
                </a:cubicBezTo>
                <a:cubicBezTo>
                  <a:pt x="630" y="12787"/>
                  <a:pt x="944" y="12751"/>
                  <a:pt x="1274" y="12662"/>
                </a:cubicBezTo>
                <a:cubicBezTo>
                  <a:pt x="4124" y="11881"/>
                  <a:pt x="3640" y="8941"/>
                  <a:pt x="3640" y="8941"/>
                </a:cubicBezTo>
                <a:lnTo>
                  <a:pt x="3640" y="8941"/>
                </a:lnTo>
                <a:cubicBezTo>
                  <a:pt x="3640" y="8941"/>
                  <a:pt x="3724" y="8946"/>
                  <a:pt x="3869" y="8946"/>
                </a:cubicBezTo>
                <a:cubicBezTo>
                  <a:pt x="4761" y="8946"/>
                  <a:pt x="7963" y="8756"/>
                  <a:pt x="8158" y="6035"/>
                </a:cubicBezTo>
                <a:cubicBezTo>
                  <a:pt x="8313" y="3883"/>
                  <a:pt x="6209" y="3539"/>
                  <a:pt x="4852" y="3539"/>
                </a:cubicBezTo>
                <a:cubicBezTo>
                  <a:pt x="4217" y="3539"/>
                  <a:pt x="3745" y="3615"/>
                  <a:pt x="3745" y="3615"/>
                </a:cubicBezTo>
                <a:cubicBezTo>
                  <a:pt x="3745" y="3615"/>
                  <a:pt x="3927" y="1006"/>
                  <a:pt x="1410" y="175"/>
                </a:cubicBezTo>
                <a:cubicBezTo>
                  <a:pt x="1064" y="60"/>
                  <a:pt x="678" y="0"/>
                  <a:pt x="2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 algn="ctr" eaLnBrk="1" hangingPunct="1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17" name="Google Shape;389;p8">
            <a:extLst>
              <a:ext uri="{FF2B5EF4-FFF2-40B4-BE49-F238E27FC236}">
                <a16:creationId xmlns:a16="http://schemas.microsoft.com/office/drawing/2014/main" id="{BA02BFD3-E0FB-4FF0-A043-84E865B8F909}"/>
              </a:ext>
            </a:extLst>
          </p:cNvPr>
          <p:cNvSpPr/>
          <p:nvPr/>
        </p:nvSpPr>
        <p:spPr>
          <a:xfrm rot="10800000" flipH="1">
            <a:off x="3838575" y="0"/>
            <a:ext cx="1509713" cy="649288"/>
          </a:xfrm>
          <a:custGeom>
            <a:avLst/>
            <a:gdLst/>
            <a:ahLst/>
            <a:cxnLst/>
            <a:rect l="l" t="t" r="r" b="b"/>
            <a:pathLst>
              <a:path w="24204" h="7815" extrusionOk="0">
                <a:moveTo>
                  <a:pt x="16155" y="1"/>
                </a:moveTo>
                <a:cubicBezTo>
                  <a:pt x="14677" y="1"/>
                  <a:pt x="13024" y="802"/>
                  <a:pt x="12476" y="2554"/>
                </a:cubicBezTo>
                <a:cubicBezTo>
                  <a:pt x="12476" y="2554"/>
                  <a:pt x="11108" y="331"/>
                  <a:pt x="8285" y="331"/>
                </a:cubicBezTo>
                <a:cubicBezTo>
                  <a:pt x="8057" y="331"/>
                  <a:pt x="7820" y="346"/>
                  <a:pt x="7574" y="377"/>
                </a:cubicBezTo>
                <a:cubicBezTo>
                  <a:pt x="4269" y="796"/>
                  <a:pt x="4684" y="3932"/>
                  <a:pt x="4684" y="3932"/>
                </a:cubicBezTo>
                <a:cubicBezTo>
                  <a:pt x="4684" y="3932"/>
                  <a:pt x="4094" y="3782"/>
                  <a:pt x="3335" y="3782"/>
                </a:cubicBezTo>
                <a:cubicBezTo>
                  <a:pt x="2082" y="3782"/>
                  <a:pt x="367" y="4191"/>
                  <a:pt x="78" y="6358"/>
                </a:cubicBezTo>
                <a:cubicBezTo>
                  <a:pt x="0" y="6949"/>
                  <a:pt x="68" y="7429"/>
                  <a:pt x="237" y="7815"/>
                </a:cubicBezTo>
                <a:lnTo>
                  <a:pt x="23257" y="7815"/>
                </a:lnTo>
                <a:cubicBezTo>
                  <a:pt x="23686" y="7395"/>
                  <a:pt x="23993" y="6821"/>
                  <a:pt x="24047" y="6041"/>
                </a:cubicBezTo>
                <a:cubicBezTo>
                  <a:pt x="24204" y="3886"/>
                  <a:pt x="22100" y="3543"/>
                  <a:pt x="20743" y="3543"/>
                </a:cubicBezTo>
                <a:cubicBezTo>
                  <a:pt x="20109" y="3543"/>
                  <a:pt x="19638" y="3618"/>
                  <a:pt x="19638" y="3618"/>
                </a:cubicBezTo>
                <a:cubicBezTo>
                  <a:pt x="19638" y="3618"/>
                  <a:pt x="19816" y="1013"/>
                  <a:pt x="17302" y="177"/>
                </a:cubicBezTo>
                <a:cubicBezTo>
                  <a:pt x="16950" y="61"/>
                  <a:pt x="16559" y="1"/>
                  <a:pt x="1615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 algn="ctr" eaLnBrk="1" hangingPunct="1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grpSp>
        <p:nvGrpSpPr>
          <p:cNvPr id="18" name="Google Shape;390;p8">
            <a:extLst>
              <a:ext uri="{FF2B5EF4-FFF2-40B4-BE49-F238E27FC236}">
                <a16:creationId xmlns:a16="http://schemas.microsoft.com/office/drawing/2014/main" id="{B63AEF74-4697-4AE2-8F67-680B4080F8EC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8377238" y="5119688"/>
            <a:ext cx="582612" cy="1244600"/>
            <a:chOff x="304350" y="3911000"/>
            <a:chExt cx="581394" cy="933655"/>
          </a:xfrm>
        </p:grpSpPr>
        <p:sp>
          <p:nvSpPr>
            <p:cNvPr id="19" name="Google Shape;391;p8">
              <a:extLst>
                <a:ext uri="{FF2B5EF4-FFF2-40B4-BE49-F238E27FC236}">
                  <a16:creationId xmlns:a16="http://schemas.microsoft.com/office/drawing/2014/main" id="{56B30FCC-1536-47C9-9C75-26117C158921}"/>
                </a:ext>
              </a:extLst>
            </p:cNvPr>
            <p:cNvSpPr/>
            <p:nvPr/>
          </p:nvSpPr>
          <p:spPr>
            <a:xfrm>
              <a:off x="317023" y="4003889"/>
              <a:ext cx="91883" cy="114325"/>
            </a:xfrm>
            <a:custGeom>
              <a:avLst/>
              <a:gdLst/>
              <a:ahLst/>
              <a:cxnLst/>
              <a:rect l="l" t="t" r="r" b="b"/>
              <a:pathLst>
                <a:path w="2084" h="2602" extrusionOk="0">
                  <a:moveTo>
                    <a:pt x="688" y="0"/>
                  </a:moveTo>
                  <a:cubicBezTo>
                    <a:pt x="328" y="0"/>
                    <a:pt x="1" y="379"/>
                    <a:pt x="201" y="1026"/>
                  </a:cubicBezTo>
                  <a:cubicBezTo>
                    <a:pt x="438" y="1797"/>
                    <a:pt x="1472" y="2405"/>
                    <a:pt x="2084" y="2601"/>
                  </a:cubicBezTo>
                  <a:cubicBezTo>
                    <a:pt x="2060" y="2375"/>
                    <a:pt x="2040" y="2145"/>
                    <a:pt x="2023" y="1915"/>
                  </a:cubicBezTo>
                  <a:cubicBezTo>
                    <a:pt x="1746" y="1273"/>
                    <a:pt x="1344" y="418"/>
                    <a:pt x="1084" y="168"/>
                  </a:cubicBezTo>
                  <a:cubicBezTo>
                    <a:pt x="965" y="54"/>
                    <a:pt x="824" y="0"/>
                    <a:pt x="68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algn="ctr"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20" name="Google Shape;392;p8">
              <a:extLst>
                <a:ext uri="{FF2B5EF4-FFF2-40B4-BE49-F238E27FC236}">
                  <a16:creationId xmlns:a16="http://schemas.microsoft.com/office/drawing/2014/main" id="{DFB91DE0-9C9E-466D-AF69-C836ABEFCC45}"/>
                </a:ext>
              </a:extLst>
            </p:cNvPr>
            <p:cNvSpPr/>
            <p:nvPr/>
          </p:nvSpPr>
          <p:spPr>
            <a:xfrm>
              <a:off x="440590" y="4041998"/>
              <a:ext cx="96635" cy="156006"/>
            </a:xfrm>
            <a:custGeom>
              <a:avLst/>
              <a:gdLst/>
              <a:ahLst/>
              <a:cxnLst/>
              <a:rect l="l" t="t" r="r" b="b"/>
              <a:pathLst>
                <a:path w="2208" h="3540" extrusionOk="0">
                  <a:moveTo>
                    <a:pt x="1702" y="0"/>
                  </a:moveTo>
                  <a:cubicBezTo>
                    <a:pt x="1282" y="0"/>
                    <a:pt x="653" y="806"/>
                    <a:pt x="389" y="1549"/>
                  </a:cubicBezTo>
                  <a:cubicBezTo>
                    <a:pt x="224" y="2013"/>
                    <a:pt x="92" y="2537"/>
                    <a:pt x="1" y="2952"/>
                  </a:cubicBezTo>
                  <a:cubicBezTo>
                    <a:pt x="41" y="3148"/>
                    <a:pt x="85" y="3344"/>
                    <a:pt x="129" y="3540"/>
                  </a:cubicBezTo>
                  <a:cubicBezTo>
                    <a:pt x="754" y="3125"/>
                    <a:pt x="1667" y="2120"/>
                    <a:pt x="1916" y="1431"/>
                  </a:cubicBezTo>
                  <a:cubicBezTo>
                    <a:pt x="2208" y="634"/>
                    <a:pt x="2150" y="43"/>
                    <a:pt x="1734" y="2"/>
                  </a:cubicBezTo>
                  <a:cubicBezTo>
                    <a:pt x="1723" y="1"/>
                    <a:pt x="1713" y="0"/>
                    <a:pt x="170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algn="ctr"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21" name="Google Shape;393;p8">
              <a:extLst>
                <a:ext uri="{FF2B5EF4-FFF2-40B4-BE49-F238E27FC236}">
                  <a16:creationId xmlns:a16="http://schemas.microsoft.com/office/drawing/2014/main" id="{D3B1361F-084B-489F-AA79-23B1CD471A25}"/>
                </a:ext>
              </a:extLst>
            </p:cNvPr>
            <p:cNvSpPr/>
            <p:nvPr/>
          </p:nvSpPr>
          <p:spPr>
            <a:xfrm>
              <a:off x="304350" y="4190858"/>
              <a:ext cx="144160" cy="109562"/>
            </a:xfrm>
            <a:custGeom>
              <a:avLst/>
              <a:gdLst/>
              <a:ahLst/>
              <a:cxnLst/>
              <a:rect l="l" t="t" r="r" b="b"/>
              <a:pathLst>
                <a:path w="3292" h="2482" extrusionOk="0">
                  <a:moveTo>
                    <a:pt x="575" y="1"/>
                  </a:moveTo>
                  <a:cubicBezTo>
                    <a:pt x="471" y="1"/>
                    <a:pt x="393" y="22"/>
                    <a:pt x="348" y="65"/>
                  </a:cubicBezTo>
                  <a:cubicBezTo>
                    <a:pt x="0" y="404"/>
                    <a:pt x="189" y="1336"/>
                    <a:pt x="1203" y="1901"/>
                  </a:cubicBezTo>
                  <a:cubicBezTo>
                    <a:pt x="1991" y="2340"/>
                    <a:pt x="2916" y="2451"/>
                    <a:pt x="3292" y="2481"/>
                  </a:cubicBezTo>
                  <a:cubicBezTo>
                    <a:pt x="3180" y="2154"/>
                    <a:pt x="3082" y="1826"/>
                    <a:pt x="2987" y="1495"/>
                  </a:cubicBezTo>
                  <a:cubicBezTo>
                    <a:pt x="2292" y="556"/>
                    <a:pt x="1104" y="1"/>
                    <a:pt x="57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algn="ctr"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22" name="Google Shape;394;p8">
              <a:extLst>
                <a:ext uri="{FF2B5EF4-FFF2-40B4-BE49-F238E27FC236}">
                  <a16:creationId xmlns:a16="http://schemas.microsoft.com/office/drawing/2014/main" id="{3F331EB5-B218-49BC-9C08-A1D46985DDE9}"/>
                </a:ext>
              </a:extLst>
            </p:cNvPr>
            <p:cNvSpPr/>
            <p:nvPr/>
          </p:nvSpPr>
          <p:spPr>
            <a:xfrm>
              <a:off x="507125" y="4205149"/>
              <a:ext cx="112476" cy="188160"/>
            </a:xfrm>
            <a:custGeom>
              <a:avLst/>
              <a:gdLst/>
              <a:ahLst/>
              <a:cxnLst/>
              <a:rect l="l" t="t" r="r" b="b"/>
              <a:pathLst>
                <a:path w="2546" h="4294" extrusionOk="0">
                  <a:moveTo>
                    <a:pt x="1792" y="0"/>
                  </a:moveTo>
                  <a:cubicBezTo>
                    <a:pt x="1287" y="0"/>
                    <a:pt x="754" y="628"/>
                    <a:pt x="389" y="1716"/>
                  </a:cubicBezTo>
                  <a:cubicBezTo>
                    <a:pt x="136" y="2480"/>
                    <a:pt x="38" y="3263"/>
                    <a:pt x="1" y="3804"/>
                  </a:cubicBezTo>
                  <a:cubicBezTo>
                    <a:pt x="75" y="3966"/>
                    <a:pt x="156" y="4132"/>
                    <a:pt x="238" y="4294"/>
                  </a:cubicBezTo>
                  <a:cubicBezTo>
                    <a:pt x="2546" y="2513"/>
                    <a:pt x="2356" y="245"/>
                    <a:pt x="2153" y="114"/>
                  </a:cubicBezTo>
                  <a:cubicBezTo>
                    <a:pt x="2036" y="37"/>
                    <a:pt x="1915" y="0"/>
                    <a:pt x="179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algn="ctr"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23" name="Google Shape;395;p8">
              <a:extLst>
                <a:ext uri="{FF2B5EF4-FFF2-40B4-BE49-F238E27FC236}">
                  <a16:creationId xmlns:a16="http://schemas.microsoft.com/office/drawing/2014/main" id="{E88330FF-EF00-4DE2-95CD-E5A8BD006362}"/>
                </a:ext>
              </a:extLst>
            </p:cNvPr>
            <p:cNvSpPr/>
            <p:nvPr/>
          </p:nvSpPr>
          <p:spPr>
            <a:xfrm>
              <a:off x="317023" y="4392118"/>
              <a:ext cx="234459" cy="117897"/>
            </a:xfrm>
            <a:custGeom>
              <a:avLst/>
              <a:gdLst/>
              <a:ahLst/>
              <a:cxnLst/>
              <a:rect l="l" t="t" r="r" b="b"/>
              <a:pathLst>
                <a:path w="5326" h="2681" extrusionOk="0">
                  <a:moveTo>
                    <a:pt x="764" y="0"/>
                  </a:moveTo>
                  <a:cubicBezTo>
                    <a:pt x="0" y="0"/>
                    <a:pt x="446" y="930"/>
                    <a:pt x="1074" y="1516"/>
                  </a:cubicBezTo>
                  <a:cubicBezTo>
                    <a:pt x="1680" y="2086"/>
                    <a:pt x="3818" y="2680"/>
                    <a:pt x="5176" y="2680"/>
                  </a:cubicBezTo>
                  <a:cubicBezTo>
                    <a:pt x="5227" y="2680"/>
                    <a:pt x="5277" y="2679"/>
                    <a:pt x="5325" y="2678"/>
                  </a:cubicBezTo>
                  <a:cubicBezTo>
                    <a:pt x="5230" y="2526"/>
                    <a:pt x="5133" y="2377"/>
                    <a:pt x="5041" y="2225"/>
                  </a:cubicBezTo>
                  <a:cubicBezTo>
                    <a:pt x="3970" y="1525"/>
                    <a:pt x="1838" y="184"/>
                    <a:pt x="1024" y="28"/>
                  </a:cubicBezTo>
                  <a:cubicBezTo>
                    <a:pt x="925" y="9"/>
                    <a:pt x="839" y="0"/>
                    <a:pt x="76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algn="ctr"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24" name="Google Shape;396;p8">
              <a:extLst>
                <a:ext uri="{FF2B5EF4-FFF2-40B4-BE49-F238E27FC236}">
                  <a16:creationId xmlns:a16="http://schemas.microsoft.com/office/drawing/2014/main" id="{64DF92A3-99EF-4F70-AB5E-AB8DDC2C1666}"/>
                </a:ext>
              </a:extLst>
            </p:cNvPr>
            <p:cNvSpPr/>
            <p:nvPr/>
          </p:nvSpPr>
          <p:spPr>
            <a:xfrm>
              <a:off x="608513" y="4336146"/>
              <a:ext cx="115645" cy="219123"/>
            </a:xfrm>
            <a:custGeom>
              <a:avLst/>
              <a:gdLst/>
              <a:ahLst/>
              <a:cxnLst/>
              <a:rect l="l" t="t" r="r" b="b"/>
              <a:pathLst>
                <a:path w="2614" h="5006" extrusionOk="0">
                  <a:moveTo>
                    <a:pt x="2283" y="1"/>
                  </a:moveTo>
                  <a:cubicBezTo>
                    <a:pt x="1944" y="1"/>
                    <a:pt x="1332" y="587"/>
                    <a:pt x="923" y="1285"/>
                  </a:cubicBezTo>
                  <a:cubicBezTo>
                    <a:pt x="179" y="2549"/>
                    <a:pt x="24" y="3985"/>
                    <a:pt x="0" y="4755"/>
                  </a:cubicBezTo>
                  <a:cubicBezTo>
                    <a:pt x="61" y="4840"/>
                    <a:pt x="122" y="4921"/>
                    <a:pt x="183" y="5005"/>
                  </a:cubicBezTo>
                  <a:cubicBezTo>
                    <a:pt x="899" y="3775"/>
                    <a:pt x="2085" y="2450"/>
                    <a:pt x="2454" y="926"/>
                  </a:cubicBezTo>
                  <a:cubicBezTo>
                    <a:pt x="2613" y="262"/>
                    <a:pt x="2509" y="1"/>
                    <a:pt x="228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algn="ctr"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25" name="Google Shape;397;p8">
              <a:extLst>
                <a:ext uri="{FF2B5EF4-FFF2-40B4-BE49-F238E27FC236}">
                  <a16:creationId xmlns:a16="http://schemas.microsoft.com/office/drawing/2014/main" id="{6D04F320-A653-4C4C-A448-75D72A041E00}"/>
                </a:ext>
              </a:extLst>
            </p:cNvPr>
            <p:cNvSpPr/>
            <p:nvPr/>
          </p:nvSpPr>
          <p:spPr>
            <a:xfrm>
              <a:off x="351875" y="4538597"/>
              <a:ext cx="297826" cy="104798"/>
            </a:xfrm>
            <a:custGeom>
              <a:avLst/>
              <a:gdLst/>
              <a:ahLst/>
              <a:cxnLst/>
              <a:rect l="l" t="t" r="r" b="b"/>
              <a:pathLst>
                <a:path w="6777" h="2373" extrusionOk="0">
                  <a:moveTo>
                    <a:pt x="721" y="1"/>
                  </a:moveTo>
                  <a:cubicBezTo>
                    <a:pt x="456" y="1"/>
                    <a:pt x="264" y="66"/>
                    <a:pt x="207" y="230"/>
                  </a:cubicBezTo>
                  <a:cubicBezTo>
                    <a:pt x="1" y="808"/>
                    <a:pt x="1555" y="1626"/>
                    <a:pt x="3569" y="2075"/>
                  </a:cubicBezTo>
                  <a:cubicBezTo>
                    <a:pt x="4660" y="2316"/>
                    <a:pt x="5634" y="2373"/>
                    <a:pt x="6299" y="2373"/>
                  </a:cubicBezTo>
                  <a:cubicBezTo>
                    <a:pt x="6483" y="2373"/>
                    <a:pt x="6644" y="2368"/>
                    <a:pt x="6776" y="2362"/>
                  </a:cubicBezTo>
                  <a:cubicBezTo>
                    <a:pt x="6699" y="2272"/>
                    <a:pt x="6624" y="2180"/>
                    <a:pt x="6547" y="2089"/>
                  </a:cubicBezTo>
                  <a:cubicBezTo>
                    <a:pt x="5547" y="1714"/>
                    <a:pt x="3691" y="1011"/>
                    <a:pt x="3103" y="714"/>
                  </a:cubicBezTo>
                  <a:cubicBezTo>
                    <a:pt x="2513" y="416"/>
                    <a:pt x="1387" y="1"/>
                    <a:pt x="72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algn="ctr"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26" name="Google Shape;398;p8">
              <a:extLst>
                <a:ext uri="{FF2B5EF4-FFF2-40B4-BE49-F238E27FC236}">
                  <a16:creationId xmlns:a16="http://schemas.microsoft.com/office/drawing/2014/main" id="{B1AD0686-93A1-4833-ADDA-F95BE31D490B}"/>
                </a:ext>
              </a:extLst>
            </p:cNvPr>
            <p:cNvSpPr/>
            <p:nvPr/>
          </p:nvSpPr>
          <p:spPr>
            <a:xfrm>
              <a:off x="733663" y="4511207"/>
              <a:ext cx="128319" cy="194114"/>
            </a:xfrm>
            <a:custGeom>
              <a:avLst/>
              <a:gdLst/>
              <a:ahLst/>
              <a:cxnLst/>
              <a:rect l="l" t="t" r="r" b="b"/>
              <a:pathLst>
                <a:path w="2924" h="4412" extrusionOk="0">
                  <a:moveTo>
                    <a:pt x="2220" y="1"/>
                  </a:moveTo>
                  <a:cubicBezTo>
                    <a:pt x="1691" y="1"/>
                    <a:pt x="820" y="789"/>
                    <a:pt x="447" y="1661"/>
                  </a:cubicBezTo>
                  <a:cubicBezTo>
                    <a:pt x="85" y="2503"/>
                    <a:pt x="1" y="3510"/>
                    <a:pt x="21" y="4196"/>
                  </a:cubicBezTo>
                  <a:cubicBezTo>
                    <a:pt x="88" y="4270"/>
                    <a:pt x="157" y="4341"/>
                    <a:pt x="224" y="4412"/>
                  </a:cubicBezTo>
                  <a:cubicBezTo>
                    <a:pt x="491" y="3912"/>
                    <a:pt x="1041" y="2902"/>
                    <a:pt x="1457" y="2293"/>
                  </a:cubicBezTo>
                  <a:cubicBezTo>
                    <a:pt x="2160" y="1266"/>
                    <a:pt x="2924" y="712"/>
                    <a:pt x="2542" y="161"/>
                  </a:cubicBezTo>
                  <a:cubicBezTo>
                    <a:pt x="2465" y="50"/>
                    <a:pt x="2353" y="1"/>
                    <a:pt x="222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algn="ctr"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27" name="Google Shape;399;p8">
              <a:extLst>
                <a:ext uri="{FF2B5EF4-FFF2-40B4-BE49-F238E27FC236}">
                  <a16:creationId xmlns:a16="http://schemas.microsoft.com/office/drawing/2014/main" id="{CD1FDDBB-9B70-4469-93A6-BA44D49B8C2D}"/>
                </a:ext>
              </a:extLst>
            </p:cNvPr>
            <p:cNvSpPr/>
            <p:nvPr/>
          </p:nvSpPr>
          <p:spPr>
            <a:xfrm>
              <a:off x="435837" y="4691030"/>
              <a:ext cx="329510" cy="88126"/>
            </a:xfrm>
            <a:custGeom>
              <a:avLst/>
              <a:gdLst/>
              <a:ahLst/>
              <a:cxnLst/>
              <a:rect l="l" t="t" r="r" b="b"/>
              <a:pathLst>
                <a:path w="7507" h="1983" extrusionOk="0">
                  <a:moveTo>
                    <a:pt x="1488" y="1"/>
                  </a:moveTo>
                  <a:cubicBezTo>
                    <a:pt x="721" y="1"/>
                    <a:pt x="209" y="211"/>
                    <a:pt x="129" y="550"/>
                  </a:cubicBezTo>
                  <a:cubicBezTo>
                    <a:pt x="0" y="1104"/>
                    <a:pt x="1288" y="1550"/>
                    <a:pt x="3715" y="1878"/>
                  </a:cubicBezTo>
                  <a:cubicBezTo>
                    <a:pt x="4269" y="1953"/>
                    <a:pt x="4787" y="1982"/>
                    <a:pt x="5256" y="1982"/>
                  </a:cubicBezTo>
                  <a:cubicBezTo>
                    <a:pt x="6280" y="1982"/>
                    <a:pt x="7072" y="1844"/>
                    <a:pt x="7506" y="1746"/>
                  </a:cubicBezTo>
                  <a:cubicBezTo>
                    <a:pt x="7449" y="1692"/>
                    <a:pt x="7391" y="1634"/>
                    <a:pt x="7333" y="1580"/>
                  </a:cubicBezTo>
                  <a:cubicBezTo>
                    <a:pt x="6303" y="1364"/>
                    <a:pt x="4596" y="681"/>
                    <a:pt x="3214" y="276"/>
                  </a:cubicBezTo>
                  <a:cubicBezTo>
                    <a:pt x="2566" y="86"/>
                    <a:pt x="1975" y="1"/>
                    <a:pt x="148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algn="ctr"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28" name="Google Shape;400;p8">
              <a:extLst>
                <a:ext uri="{FF2B5EF4-FFF2-40B4-BE49-F238E27FC236}">
                  <a16:creationId xmlns:a16="http://schemas.microsoft.com/office/drawing/2014/main" id="{4330B584-004E-462E-AD2F-95AAE1EB3E28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349" y="3911000"/>
              <a:ext cx="483395" cy="933655"/>
            </a:xfrm>
            <a:custGeom>
              <a:avLst/>
              <a:gdLst>
                <a:gd name="T0" fmla="*/ 2147483646 w 11000"/>
                <a:gd name="T1" fmla="*/ 0 h 21246"/>
                <a:gd name="T2" fmla="*/ 2147483646 w 11000"/>
                <a:gd name="T3" fmla="*/ 2147483646 h 21246"/>
                <a:gd name="T4" fmla="*/ 2147483646 w 11000"/>
                <a:gd name="T5" fmla="*/ 2147483646 h 21246"/>
                <a:gd name="T6" fmla="*/ 2147483646 w 11000"/>
                <a:gd name="T7" fmla="*/ 2147483646 h 21246"/>
                <a:gd name="T8" fmla="*/ 2147483646 w 11000"/>
                <a:gd name="T9" fmla="*/ 2147483646 h 21246"/>
                <a:gd name="T10" fmla="*/ 2147483646 w 11000"/>
                <a:gd name="T11" fmla="*/ 2147483646 h 21246"/>
                <a:gd name="T12" fmla="*/ 2147483646 w 11000"/>
                <a:gd name="T13" fmla="*/ 2147483646 h 21246"/>
                <a:gd name="T14" fmla="*/ 2147483646 w 11000"/>
                <a:gd name="T15" fmla="*/ 2147483646 h 21246"/>
                <a:gd name="T16" fmla="*/ 2147483646 w 11000"/>
                <a:gd name="T17" fmla="*/ 2147483646 h 21246"/>
                <a:gd name="T18" fmla="*/ 2147483646 w 11000"/>
                <a:gd name="T19" fmla="*/ 2147483646 h 21246"/>
                <a:gd name="T20" fmla="*/ 2147483646 w 11000"/>
                <a:gd name="T21" fmla="*/ 2147483646 h 21246"/>
                <a:gd name="T22" fmla="*/ 2147483646 w 11000"/>
                <a:gd name="T23" fmla="*/ 2147483646 h 21246"/>
                <a:gd name="T24" fmla="*/ 2147483646 w 11000"/>
                <a:gd name="T25" fmla="*/ 2147483646 h 21246"/>
                <a:gd name="T26" fmla="*/ 2147483646 w 11000"/>
                <a:gd name="T27" fmla="*/ 2147483646 h 21246"/>
                <a:gd name="T28" fmla="*/ 2147483646 w 11000"/>
                <a:gd name="T29" fmla="*/ 2147483646 h 21246"/>
                <a:gd name="T30" fmla="*/ 2147483646 w 11000"/>
                <a:gd name="T31" fmla="*/ 2147483646 h 21246"/>
                <a:gd name="T32" fmla="*/ 2147483646 w 11000"/>
                <a:gd name="T33" fmla="*/ 2147483646 h 21246"/>
                <a:gd name="T34" fmla="*/ 2147483646 w 11000"/>
                <a:gd name="T35" fmla="*/ 2147483646 h 21246"/>
                <a:gd name="T36" fmla="*/ 2147483646 w 11000"/>
                <a:gd name="T37" fmla="*/ 2147483646 h 21246"/>
                <a:gd name="T38" fmla="*/ 2147483646 w 11000"/>
                <a:gd name="T39" fmla="*/ 2147483646 h 21246"/>
                <a:gd name="T40" fmla="*/ 2147483646 w 11000"/>
                <a:gd name="T41" fmla="*/ 2147483646 h 21246"/>
                <a:gd name="T42" fmla="*/ 2147483646 w 11000"/>
                <a:gd name="T43" fmla="*/ 2147483646 h 21246"/>
                <a:gd name="T44" fmla="*/ 2147483646 w 11000"/>
                <a:gd name="T45" fmla="*/ 2147483646 h 21246"/>
                <a:gd name="T46" fmla="*/ 2147483646 w 11000"/>
                <a:gd name="T47" fmla="*/ 2147483646 h 21246"/>
                <a:gd name="T48" fmla="*/ 2147483646 w 11000"/>
                <a:gd name="T49" fmla="*/ 2147483646 h 21246"/>
                <a:gd name="T50" fmla="*/ 2147483646 w 11000"/>
                <a:gd name="T51" fmla="*/ 2147483646 h 21246"/>
                <a:gd name="T52" fmla="*/ 2147483646 w 11000"/>
                <a:gd name="T53" fmla="*/ 2147483646 h 21246"/>
                <a:gd name="T54" fmla="*/ 2147483646 w 11000"/>
                <a:gd name="T55" fmla="*/ 2147483646 h 21246"/>
                <a:gd name="T56" fmla="*/ 2147483646 w 11000"/>
                <a:gd name="T57" fmla="*/ 2147483646 h 21246"/>
                <a:gd name="T58" fmla="*/ 2147483646 w 11000"/>
                <a:gd name="T59" fmla="*/ 2147483646 h 21246"/>
                <a:gd name="T60" fmla="*/ 2147483646 w 11000"/>
                <a:gd name="T61" fmla="*/ 2147483646 h 21246"/>
                <a:gd name="T62" fmla="*/ 2147483646 w 11000"/>
                <a:gd name="T63" fmla="*/ 0 h 2124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11000" h="21246" extrusionOk="0">
                  <a:moveTo>
                    <a:pt x="638" y="0"/>
                  </a:moveTo>
                  <a:cubicBezTo>
                    <a:pt x="624" y="0"/>
                    <a:pt x="609" y="10"/>
                    <a:pt x="598" y="33"/>
                  </a:cubicBezTo>
                  <a:cubicBezTo>
                    <a:pt x="71" y="1216"/>
                    <a:pt x="1" y="2655"/>
                    <a:pt x="95" y="4027"/>
                  </a:cubicBezTo>
                  <a:cubicBezTo>
                    <a:pt x="112" y="4257"/>
                    <a:pt x="132" y="4487"/>
                    <a:pt x="156" y="4713"/>
                  </a:cubicBezTo>
                  <a:cubicBezTo>
                    <a:pt x="193" y="5058"/>
                    <a:pt x="237" y="5396"/>
                    <a:pt x="285" y="5717"/>
                  </a:cubicBezTo>
                  <a:cubicBezTo>
                    <a:pt x="392" y="6443"/>
                    <a:pt x="558" y="7164"/>
                    <a:pt x="757" y="7873"/>
                  </a:cubicBezTo>
                  <a:cubicBezTo>
                    <a:pt x="852" y="8204"/>
                    <a:pt x="950" y="8532"/>
                    <a:pt x="1062" y="8859"/>
                  </a:cubicBezTo>
                  <a:cubicBezTo>
                    <a:pt x="1423" y="9918"/>
                    <a:pt x="1873" y="10948"/>
                    <a:pt x="2386" y="11928"/>
                  </a:cubicBezTo>
                  <a:cubicBezTo>
                    <a:pt x="2609" y="12347"/>
                    <a:pt x="2846" y="12760"/>
                    <a:pt x="3092" y="13165"/>
                  </a:cubicBezTo>
                  <a:cubicBezTo>
                    <a:pt x="3184" y="13317"/>
                    <a:pt x="3281" y="13466"/>
                    <a:pt x="3376" y="13618"/>
                  </a:cubicBezTo>
                  <a:cubicBezTo>
                    <a:pt x="3988" y="14577"/>
                    <a:pt x="4664" y="15494"/>
                    <a:pt x="5384" y="16372"/>
                  </a:cubicBezTo>
                  <a:cubicBezTo>
                    <a:pt x="5461" y="16463"/>
                    <a:pt x="5536" y="16555"/>
                    <a:pt x="5613" y="16645"/>
                  </a:cubicBezTo>
                  <a:cubicBezTo>
                    <a:pt x="5745" y="16804"/>
                    <a:pt x="5873" y="16967"/>
                    <a:pt x="6009" y="17119"/>
                  </a:cubicBezTo>
                  <a:cubicBezTo>
                    <a:pt x="6675" y="17882"/>
                    <a:pt x="7367" y="18640"/>
                    <a:pt x="8100" y="19342"/>
                  </a:cubicBezTo>
                  <a:cubicBezTo>
                    <a:pt x="8158" y="19396"/>
                    <a:pt x="8216" y="19454"/>
                    <a:pt x="8273" y="19508"/>
                  </a:cubicBezTo>
                  <a:cubicBezTo>
                    <a:pt x="8337" y="19565"/>
                    <a:pt x="8401" y="19630"/>
                    <a:pt x="8465" y="19691"/>
                  </a:cubicBezTo>
                  <a:cubicBezTo>
                    <a:pt x="9094" y="20262"/>
                    <a:pt x="9844" y="21059"/>
                    <a:pt x="10702" y="21241"/>
                  </a:cubicBezTo>
                  <a:cubicBezTo>
                    <a:pt x="10714" y="21244"/>
                    <a:pt x="10727" y="21245"/>
                    <a:pt x="10741" y="21245"/>
                  </a:cubicBezTo>
                  <a:cubicBezTo>
                    <a:pt x="10857" y="21245"/>
                    <a:pt x="10999" y="21156"/>
                    <a:pt x="10902" y="21029"/>
                  </a:cubicBezTo>
                  <a:cubicBezTo>
                    <a:pt x="10435" y="20421"/>
                    <a:pt x="9746" y="19967"/>
                    <a:pt x="9178" y="19457"/>
                  </a:cubicBezTo>
                  <a:cubicBezTo>
                    <a:pt x="8688" y="19022"/>
                    <a:pt x="8225" y="18555"/>
                    <a:pt x="7773" y="18082"/>
                  </a:cubicBezTo>
                  <a:cubicBezTo>
                    <a:pt x="7706" y="18011"/>
                    <a:pt x="7637" y="17940"/>
                    <a:pt x="7570" y="17866"/>
                  </a:cubicBezTo>
                  <a:cubicBezTo>
                    <a:pt x="7300" y="17578"/>
                    <a:pt x="7032" y="17288"/>
                    <a:pt x="6769" y="16997"/>
                  </a:cubicBezTo>
                  <a:cubicBezTo>
                    <a:pt x="6100" y="16254"/>
                    <a:pt x="5471" y="15477"/>
                    <a:pt x="4877" y="14672"/>
                  </a:cubicBezTo>
                  <a:cubicBezTo>
                    <a:pt x="4816" y="14588"/>
                    <a:pt x="4755" y="14507"/>
                    <a:pt x="4694" y="14422"/>
                  </a:cubicBezTo>
                  <a:cubicBezTo>
                    <a:pt x="4086" y="13577"/>
                    <a:pt x="3525" y="12696"/>
                    <a:pt x="3028" y="11779"/>
                  </a:cubicBezTo>
                  <a:cubicBezTo>
                    <a:pt x="2886" y="11516"/>
                    <a:pt x="2751" y="11249"/>
                    <a:pt x="2620" y="10982"/>
                  </a:cubicBezTo>
                  <a:cubicBezTo>
                    <a:pt x="2538" y="10820"/>
                    <a:pt x="2457" y="10654"/>
                    <a:pt x="2383" y="10492"/>
                  </a:cubicBezTo>
                  <a:cubicBezTo>
                    <a:pt x="1788" y="9208"/>
                    <a:pt x="1322" y="7883"/>
                    <a:pt x="1004" y="6528"/>
                  </a:cubicBezTo>
                  <a:cubicBezTo>
                    <a:pt x="960" y="6332"/>
                    <a:pt x="916" y="6136"/>
                    <a:pt x="876" y="5940"/>
                  </a:cubicBezTo>
                  <a:cubicBezTo>
                    <a:pt x="497" y="4038"/>
                    <a:pt x="416" y="2081"/>
                    <a:pt x="706" y="100"/>
                  </a:cubicBezTo>
                  <a:cubicBezTo>
                    <a:pt x="714" y="57"/>
                    <a:pt x="675" y="0"/>
                    <a:pt x="638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grpSp>
        <p:nvGrpSpPr>
          <p:cNvPr id="29" name="Google Shape;401;p8">
            <a:extLst>
              <a:ext uri="{FF2B5EF4-FFF2-40B4-BE49-F238E27FC236}">
                <a16:creationId xmlns:a16="http://schemas.microsoft.com/office/drawing/2014/main" id="{E0F9FCCF-4C85-4A2B-983A-4C07A55C4F07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8208963" y="2063750"/>
            <a:ext cx="442912" cy="604838"/>
            <a:chOff x="918850" y="1629150"/>
            <a:chExt cx="442250" cy="453124"/>
          </a:xfrm>
        </p:grpSpPr>
        <p:sp>
          <p:nvSpPr>
            <p:cNvPr id="30" name="Google Shape;402;p8">
              <a:extLst>
                <a:ext uri="{FF2B5EF4-FFF2-40B4-BE49-F238E27FC236}">
                  <a16:creationId xmlns:a16="http://schemas.microsoft.com/office/drawing/2014/main" id="{675FE620-2A5B-43CA-B3EE-F2A116F52674}"/>
                </a:ext>
              </a:extLst>
            </p:cNvPr>
            <p:cNvSpPr/>
            <p:nvPr/>
          </p:nvSpPr>
          <p:spPr>
            <a:xfrm>
              <a:off x="1015542" y="1742134"/>
              <a:ext cx="267887" cy="244996"/>
            </a:xfrm>
            <a:custGeom>
              <a:avLst/>
              <a:gdLst/>
              <a:ahLst/>
              <a:cxnLst/>
              <a:rect l="l" t="t" r="r" b="b"/>
              <a:pathLst>
                <a:path w="8384" h="7687" extrusionOk="0">
                  <a:moveTo>
                    <a:pt x="3609" y="0"/>
                  </a:moveTo>
                  <a:cubicBezTo>
                    <a:pt x="2511" y="0"/>
                    <a:pt x="1440" y="451"/>
                    <a:pt x="763" y="1473"/>
                  </a:cubicBezTo>
                  <a:cubicBezTo>
                    <a:pt x="753" y="1488"/>
                    <a:pt x="742" y="1494"/>
                    <a:pt x="732" y="1494"/>
                  </a:cubicBezTo>
                  <a:cubicBezTo>
                    <a:pt x="716" y="1494"/>
                    <a:pt x="702" y="1480"/>
                    <a:pt x="690" y="1460"/>
                  </a:cubicBezTo>
                  <a:cubicBezTo>
                    <a:pt x="199" y="2305"/>
                    <a:pt x="0" y="3343"/>
                    <a:pt x="0" y="4282"/>
                  </a:cubicBezTo>
                  <a:cubicBezTo>
                    <a:pt x="0" y="4508"/>
                    <a:pt x="24" y="4731"/>
                    <a:pt x="64" y="4945"/>
                  </a:cubicBezTo>
                  <a:cubicBezTo>
                    <a:pt x="111" y="4099"/>
                    <a:pt x="433" y="3241"/>
                    <a:pt x="913" y="2619"/>
                  </a:cubicBezTo>
                  <a:cubicBezTo>
                    <a:pt x="1503" y="1857"/>
                    <a:pt x="2437" y="1440"/>
                    <a:pt x="3379" y="1440"/>
                  </a:cubicBezTo>
                  <a:cubicBezTo>
                    <a:pt x="3844" y="1440"/>
                    <a:pt x="4312" y="1542"/>
                    <a:pt x="4741" y="1754"/>
                  </a:cubicBezTo>
                  <a:cubicBezTo>
                    <a:pt x="5985" y="2365"/>
                    <a:pt x="6505" y="4059"/>
                    <a:pt x="5403" y="5082"/>
                  </a:cubicBezTo>
                  <a:cubicBezTo>
                    <a:pt x="5075" y="5387"/>
                    <a:pt x="4597" y="5552"/>
                    <a:pt x="4131" y="5552"/>
                  </a:cubicBezTo>
                  <a:cubicBezTo>
                    <a:pt x="3511" y="5552"/>
                    <a:pt x="2912" y="5260"/>
                    <a:pt x="2713" y="4616"/>
                  </a:cubicBezTo>
                  <a:cubicBezTo>
                    <a:pt x="2506" y="3952"/>
                    <a:pt x="2911" y="3302"/>
                    <a:pt x="3480" y="3302"/>
                  </a:cubicBezTo>
                  <a:cubicBezTo>
                    <a:pt x="3644" y="3302"/>
                    <a:pt x="3821" y="3355"/>
                    <a:pt x="4001" y="3477"/>
                  </a:cubicBezTo>
                  <a:cubicBezTo>
                    <a:pt x="4070" y="3525"/>
                    <a:pt x="4072" y="3671"/>
                    <a:pt x="3988" y="3671"/>
                  </a:cubicBezTo>
                  <a:cubicBezTo>
                    <a:pt x="3977" y="3671"/>
                    <a:pt x="3964" y="3669"/>
                    <a:pt x="3950" y="3663"/>
                  </a:cubicBezTo>
                  <a:cubicBezTo>
                    <a:pt x="3859" y="3628"/>
                    <a:pt x="3775" y="3612"/>
                    <a:pt x="3699" y="3612"/>
                  </a:cubicBezTo>
                  <a:cubicBezTo>
                    <a:pt x="2974" y="3612"/>
                    <a:pt x="2903" y="5041"/>
                    <a:pt x="4045" y="5041"/>
                  </a:cubicBezTo>
                  <a:cubicBezTo>
                    <a:pt x="4151" y="5041"/>
                    <a:pt x="4268" y="5028"/>
                    <a:pt x="4396" y="5001"/>
                  </a:cubicBezTo>
                  <a:cubicBezTo>
                    <a:pt x="5322" y="4809"/>
                    <a:pt x="5745" y="3886"/>
                    <a:pt x="5346" y="3008"/>
                  </a:cubicBezTo>
                  <a:cubicBezTo>
                    <a:pt x="4990" y="2221"/>
                    <a:pt x="4271" y="1890"/>
                    <a:pt x="3513" y="1890"/>
                  </a:cubicBezTo>
                  <a:cubicBezTo>
                    <a:pt x="2620" y="1890"/>
                    <a:pt x="1673" y="2349"/>
                    <a:pt x="1203" y="3065"/>
                  </a:cubicBezTo>
                  <a:cubicBezTo>
                    <a:pt x="520" y="4106"/>
                    <a:pt x="297" y="5823"/>
                    <a:pt x="1233" y="6790"/>
                  </a:cubicBezTo>
                  <a:cubicBezTo>
                    <a:pt x="1869" y="7448"/>
                    <a:pt x="2849" y="7687"/>
                    <a:pt x="3753" y="7687"/>
                  </a:cubicBezTo>
                  <a:cubicBezTo>
                    <a:pt x="3874" y="7687"/>
                    <a:pt x="3992" y="7682"/>
                    <a:pt x="4109" y="7674"/>
                  </a:cubicBezTo>
                  <a:cubicBezTo>
                    <a:pt x="6732" y="7499"/>
                    <a:pt x="8384" y="5073"/>
                    <a:pt x="7468" y="2545"/>
                  </a:cubicBezTo>
                  <a:cubicBezTo>
                    <a:pt x="6901" y="977"/>
                    <a:pt x="5225" y="0"/>
                    <a:pt x="360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algn="ctr"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31" name="Google Shape;403;p8">
              <a:extLst>
                <a:ext uri="{FF2B5EF4-FFF2-40B4-BE49-F238E27FC236}">
                  <a16:creationId xmlns:a16="http://schemas.microsoft.com/office/drawing/2014/main" id="{E638E95C-E424-47C2-A2EB-24F521AF245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6680" y="1729347"/>
              <a:ext cx="282406" cy="275153"/>
            </a:xfrm>
            <a:custGeom>
              <a:avLst/>
              <a:gdLst>
                <a:gd name="T0" fmla="*/ 2147483646 w 8839"/>
                <a:gd name="T1" fmla="*/ 2147483646 h 8612"/>
                <a:gd name="T2" fmla="*/ 2147483646 w 8839"/>
                <a:gd name="T3" fmla="*/ 2147483646 h 8612"/>
                <a:gd name="T4" fmla="*/ 2147483646 w 8839"/>
                <a:gd name="T5" fmla="*/ 2147483646 h 8612"/>
                <a:gd name="T6" fmla="*/ 2147483646 w 8839"/>
                <a:gd name="T7" fmla="*/ 2147483646 h 8612"/>
                <a:gd name="T8" fmla="*/ 2147483646 w 8839"/>
                <a:gd name="T9" fmla="*/ 2147483646 h 8612"/>
                <a:gd name="T10" fmla="*/ 2147483646 w 8839"/>
                <a:gd name="T11" fmla="*/ 2147483646 h 8612"/>
                <a:gd name="T12" fmla="*/ 2147483646 w 8839"/>
                <a:gd name="T13" fmla="*/ 2147483646 h 8612"/>
                <a:gd name="T14" fmla="*/ 2147483646 w 8839"/>
                <a:gd name="T15" fmla="*/ 2147483646 h 8612"/>
                <a:gd name="T16" fmla="*/ 2147483646 w 8839"/>
                <a:gd name="T17" fmla="*/ 2147483646 h 8612"/>
                <a:gd name="T18" fmla="*/ 2147483646 w 8839"/>
                <a:gd name="T19" fmla="*/ 2147483646 h 8612"/>
                <a:gd name="T20" fmla="*/ 2147483646 w 8839"/>
                <a:gd name="T21" fmla="*/ 2147483646 h 8612"/>
                <a:gd name="T22" fmla="*/ 2147483646 w 8839"/>
                <a:gd name="T23" fmla="*/ 2147483646 h 8612"/>
                <a:gd name="T24" fmla="*/ 2147483646 w 8839"/>
                <a:gd name="T25" fmla="*/ 2147483646 h 8612"/>
                <a:gd name="T26" fmla="*/ 2147483646 w 8839"/>
                <a:gd name="T27" fmla="*/ 2147483646 h 8612"/>
                <a:gd name="T28" fmla="*/ 2147483646 w 8839"/>
                <a:gd name="T29" fmla="*/ 2147483646 h 8612"/>
                <a:gd name="T30" fmla="*/ 2147483646 w 8839"/>
                <a:gd name="T31" fmla="*/ 2147483646 h 8612"/>
                <a:gd name="T32" fmla="*/ 2147483646 w 8839"/>
                <a:gd name="T33" fmla="*/ 2147483646 h 8612"/>
                <a:gd name="T34" fmla="*/ 2147483646 w 8839"/>
                <a:gd name="T35" fmla="*/ 2147483646 h 8612"/>
                <a:gd name="T36" fmla="*/ 2147483646 w 8839"/>
                <a:gd name="T37" fmla="*/ 2147483646 h 8612"/>
                <a:gd name="T38" fmla="*/ 2147483646 w 8839"/>
                <a:gd name="T39" fmla="*/ 2147483646 h 8612"/>
                <a:gd name="T40" fmla="*/ 2147483646 w 8839"/>
                <a:gd name="T41" fmla="*/ 2147483646 h 8612"/>
                <a:gd name="T42" fmla="*/ 2147483646 w 8839"/>
                <a:gd name="T43" fmla="*/ 2147483646 h 8612"/>
                <a:gd name="T44" fmla="*/ 2147483646 w 8839"/>
                <a:gd name="T45" fmla="*/ 2147483646 h 8612"/>
                <a:gd name="T46" fmla="*/ 2147483646 w 8839"/>
                <a:gd name="T47" fmla="*/ 2147483646 h 8612"/>
                <a:gd name="T48" fmla="*/ 2147483646 w 8839"/>
                <a:gd name="T49" fmla="*/ 2147483646 h 8612"/>
                <a:gd name="T50" fmla="*/ 2147483646 w 8839"/>
                <a:gd name="T51" fmla="*/ 2147483646 h 8612"/>
                <a:gd name="T52" fmla="*/ 2147483646 w 8839"/>
                <a:gd name="T53" fmla="*/ 2147483646 h 8612"/>
                <a:gd name="T54" fmla="*/ 2147483646 w 8839"/>
                <a:gd name="T55" fmla="*/ 2147483646 h 8612"/>
                <a:gd name="T56" fmla="*/ 2147483646 w 8839"/>
                <a:gd name="T57" fmla="*/ 2147483646 h 8612"/>
                <a:gd name="T58" fmla="*/ 2147483646 w 8839"/>
                <a:gd name="T59" fmla="*/ 2147483646 h 8612"/>
                <a:gd name="T60" fmla="*/ 2147483646 w 8839"/>
                <a:gd name="T61" fmla="*/ 2147483646 h 8612"/>
                <a:gd name="T62" fmla="*/ 2147483646 w 8839"/>
                <a:gd name="T63" fmla="*/ 2147483646 h 8612"/>
                <a:gd name="T64" fmla="*/ 2147483646 w 8839"/>
                <a:gd name="T65" fmla="*/ 2147483646 h 861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8839" h="8612" extrusionOk="0">
                  <a:moveTo>
                    <a:pt x="3937" y="1"/>
                  </a:moveTo>
                  <a:cubicBezTo>
                    <a:pt x="2672" y="1"/>
                    <a:pt x="1101" y="550"/>
                    <a:pt x="639" y="1754"/>
                  </a:cubicBezTo>
                  <a:cubicBezTo>
                    <a:pt x="632" y="1778"/>
                    <a:pt x="643" y="1822"/>
                    <a:pt x="660" y="1852"/>
                  </a:cubicBezTo>
                  <a:cubicBezTo>
                    <a:pt x="672" y="1872"/>
                    <a:pt x="686" y="1886"/>
                    <a:pt x="702" y="1886"/>
                  </a:cubicBezTo>
                  <a:cubicBezTo>
                    <a:pt x="712" y="1886"/>
                    <a:pt x="723" y="1880"/>
                    <a:pt x="733" y="1865"/>
                  </a:cubicBezTo>
                  <a:cubicBezTo>
                    <a:pt x="1410" y="843"/>
                    <a:pt x="2481" y="392"/>
                    <a:pt x="3579" y="392"/>
                  </a:cubicBezTo>
                  <a:cubicBezTo>
                    <a:pt x="5195" y="392"/>
                    <a:pt x="6871" y="1369"/>
                    <a:pt x="7438" y="2937"/>
                  </a:cubicBezTo>
                  <a:cubicBezTo>
                    <a:pt x="8354" y="5465"/>
                    <a:pt x="6702" y="7891"/>
                    <a:pt x="4079" y="8066"/>
                  </a:cubicBezTo>
                  <a:cubicBezTo>
                    <a:pt x="3962" y="8074"/>
                    <a:pt x="3844" y="8079"/>
                    <a:pt x="3723" y="8079"/>
                  </a:cubicBezTo>
                  <a:cubicBezTo>
                    <a:pt x="2819" y="8079"/>
                    <a:pt x="1839" y="7840"/>
                    <a:pt x="1203" y="7182"/>
                  </a:cubicBezTo>
                  <a:cubicBezTo>
                    <a:pt x="267" y="6215"/>
                    <a:pt x="490" y="4498"/>
                    <a:pt x="1173" y="3457"/>
                  </a:cubicBezTo>
                  <a:cubicBezTo>
                    <a:pt x="1643" y="2741"/>
                    <a:pt x="2590" y="2282"/>
                    <a:pt x="3483" y="2282"/>
                  </a:cubicBezTo>
                  <a:cubicBezTo>
                    <a:pt x="4241" y="2282"/>
                    <a:pt x="4960" y="2613"/>
                    <a:pt x="5316" y="3400"/>
                  </a:cubicBezTo>
                  <a:cubicBezTo>
                    <a:pt x="5715" y="4278"/>
                    <a:pt x="5292" y="5201"/>
                    <a:pt x="4366" y="5393"/>
                  </a:cubicBezTo>
                  <a:cubicBezTo>
                    <a:pt x="4238" y="5420"/>
                    <a:pt x="4121" y="5433"/>
                    <a:pt x="4015" y="5433"/>
                  </a:cubicBezTo>
                  <a:cubicBezTo>
                    <a:pt x="2873" y="5433"/>
                    <a:pt x="2944" y="4004"/>
                    <a:pt x="3669" y="4004"/>
                  </a:cubicBezTo>
                  <a:cubicBezTo>
                    <a:pt x="3745" y="4004"/>
                    <a:pt x="3829" y="4020"/>
                    <a:pt x="3920" y="4055"/>
                  </a:cubicBezTo>
                  <a:cubicBezTo>
                    <a:pt x="3934" y="4061"/>
                    <a:pt x="3947" y="4063"/>
                    <a:pt x="3958" y="4063"/>
                  </a:cubicBezTo>
                  <a:cubicBezTo>
                    <a:pt x="4042" y="4063"/>
                    <a:pt x="4040" y="3917"/>
                    <a:pt x="3971" y="3869"/>
                  </a:cubicBezTo>
                  <a:cubicBezTo>
                    <a:pt x="3791" y="3747"/>
                    <a:pt x="3614" y="3694"/>
                    <a:pt x="3450" y="3694"/>
                  </a:cubicBezTo>
                  <a:cubicBezTo>
                    <a:pt x="2881" y="3694"/>
                    <a:pt x="2476" y="4344"/>
                    <a:pt x="2683" y="5008"/>
                  </a:cubicBezTo>
                  <a:cubicBezTo>
                    <a:pt x="2882" y="5652"/>
                    <a:pt x="3481" y="5944"/>
                    <a:pt x="4101" y="5944"/>
                  </a:cubicBezTo>
                  <a:cubicBezTo>
                    <a:pt x="4567" y="5944"/>
                    <a:pt x="5045" y="5779"/>
                    <a:pt x="5373" y="5474"/>
                  </a:cubicBezTo>
                  <a:cubicBezTo>
                    <a:pt x="6475" y="4451"/>
                    <a:pt x="5955" y="2757"/>
                    <a:pt x="4711" y="2146"/>
                  </a:cubicBezTo>
                  <a:cubicBezTo>
                    <a:pt x="4282" y="1934"/>
                    <a:pt x="3814" y="1832"/>
                    <a:pt x="3349" y="1832"/>
                  </a:cubicBezTo>
                  <a:cubicBezTo>
                    <a:pt x="2407" y="1832"/>
                    <a:pt x="1473" y="2249"/>
                    <a:pt x="883" y="3011"/>
                  </a:cubicBezTo>
                  <a:cubicBezTo>
                    <a:pt x="403" y="3633"/>
                    <a:pt x="81" y="4491"/>
                    <a:pt x="34" y="5337"/>
                  </a:cubicBezTo>
                  <a:cubicBezTo>
                    <a:pt x="0" y="5894"/>
                    <a:pt x="85" y="6448"/>
                    <a:pt x="331" y="6928"/>
                  </a:cubicBezTo>
                  <a:cubicBezTo>
                    <a:pt x="913" y="8057"/>
                    <a:pt x="2210" y="8540"/>
                    <a:pt x="3413" y="8604"/>
                  </a:cubicBezTo>
                  <a:cubicBezTo>
                    <a:pt x="3505" y="8609"/>
                    <a:pt x="3596" y="8611"/>
                    <a:pt x="3687" y="8611"/>
                  </a:cubicBezTo>
                  <a:cubicBezTo>
                    <a:pt x="6555" y="8611"/>
                    <a:pt x="8838" y="6266"/>
                    <a:pt x="8121" y="3281"/>
                  </a:cubicBezTo>
                  <a:cubicBezTo>
                    <a:pt x="7685" y="1474"/>
                    <a:pt x="6215" y="230"/>
                    <a:pt x="4377" y="24"/>
                  </a:cubicBezTo>
                  <a:cubicBezTo>
                    <a:pt x="4236" y="9"/>
                    <a:pt x="4089" y="1"/>
                    <a:pt x="3937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2" name="Google Shape;404;p8">
              <a:extLst>
                <a:ext uri="{FF2B5EF4-FFF2-40B4-BE49-F238E27FC236}">
                  <a16:creationId xmlns:a16="http://schemas.microsoft.com/office/drawing/2014/main" id="{D48AC085-550E-4994-9D15-A766B0BE107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0678" y="1629150"/>
              <a:ext cx="11694" cy="53037"/>
            </a:xfrm>
            <a:custGeom>
              <a:avLst/>
              <a:gdLst>
                <a:gd name="T0" fmla="*/ 2147483646 w 366"/>
                <a:gd name="T1" fmla="*/ 0 h 1660"/>
                <a:gd name="T2" fmla="*/ 2147483646 w 366"/>
                <a:gd name="T3" fmla="*/ 2147483646 h 1660"/>
                <a:gd name="T4" fmla="*/ 2147483646 w 366"/>
                <a:gd name="T5" fmla="*/ 2147483646 h 1660"/>
                <a:gd name="T6" fmla="*/ 2147483646 w 366"/>
                <a:gd name="T7" fmla="*/ 2147483646 h 1660"/>
                <a:gd name="T8" fmla="*/ 2147483646 w 366"/>
                <a:gd name="T9" fmla="*/ 2147483646 h 1660"/>
                <a:gd name="T10" fmla="*/ 2147483646 w 366"/>
                <a:gd name="T11" fmla="*/ 2147483646 h 1660"/>
                <a:gd name="T12" fmla="*/ 2147483646 w 366"/>
                <a:gd name="T13" fmla="*/ 0 h 166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66" h="1660" extrusionOk="0">
                  <a:moveTo>
                    <a:pt x="123" y="0"/>
                  </a:moveTo>
                  <a:cubicBezTo>
                    <a:pt x="74" y="0"/>
                    <a:pt x="34" y="29"/>
                    <a:pt x="30" y="102"/>
                  </a:cubicBezTo>
                  <a:cubicBezTo>
                    <a:pt x="0" y="581"/>
                    <a:pt x="34" y="1088"/>
                    <a:pt x="105" y="1562"/>
                  </a:cubicBezTo>
                  <a:cubicBezTo>
                    <a:pt x="112" y="1606"/>
                    <a:pt x="167" y="1660"/>
                    <a:pt x="210" y="1660"/>
                  </a:cubicBezTo>
                  <a:cubicBezTo>
                    <a:pt x="232" y="1660"/>
                    <a:pt x="250" y="1645"/>
                    <a:pt x="257" y="1609"/>
                  </a:cubicBezTo>
                  <a:cubicBezTo>
                    <a:pt x="334" y="1149"/>
                    <a:pt x="365" y="649"/>
                    <a:pt x="331" y="183"/>
                  </a:cubicBezTo>
                  <a:cubicBezTo>
                    <a:pt x="325" y="88"/>
                    <a:pt x="209" y="0"/>
                    <a:pt x="12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3" name="Google Shape;405;p8">
              <a:extLst>
                <a:ext uri="{FF2B5EF4-FFF2-40B4-BE49-F238E27FC236}">
                  <a16:creationId xmlns:a16="http://schemas.microsoft.com/office/drawing/2014/main" id="{901F10C8-BD8D-4F2D-A2B4-F430EDE75728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8317" y="1682188"/>
              <a:ext cx="31151" cy="46296"/>
            </a:xfrm>
            <a:custGeom>
              <a:avLst/>
              <a:gdLst>
                <a:gd name="T0" fmla="*/ 2147483646 w 975"/>
                <a:gd name="T1" fmla="*/ 0 h 1449"/>
                <a:gd name="T2" fmla="*/ 2147483646 w 975"/>
                <a:gd name="T3" fmla="*/ 2147483646 h 1449"/>
                <a:gd name="T4" fmla="*/ 2147483646 w 975"/>
                <a:gd name="T5" fmla="*/ 2147483646 h 1449"/>
                <a:gd name="T6" fmla="*/ 2147483646 w 975"/>
                <a:gd name="T7" fmla="*/ 2147483646 h 1449"/>
                <a:gd name="T8" fmla="*/ 2147483646 w 975"/>
                <a:gd name="T9" fmla="*/ 2147483646 h 1449"/>
                <a:gd name="T10" fmla="*/ 2147483646 w 975"/>
                <a:gd name="T11" fmla="*/ 2147483646 h 1449"/>
                <a:gd name="T12" fmla="*/ 2147483646 w 975"/>
                <a:gd name="T13" fmla="*/ 2147483646 h 1449"/>
                <a:gd name="T14" fmla="*/ 2147483646 w 975"/>
                <a:gd name="T15" fmla="*/ 0 h 144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975" h="1449" extrusionOk="0">
                  <a:moveTo>
                    <a:pt x="755" y="0"/>
                  </a:moveTo>
                  <a:cubicBezTo>
                    <a:pt x="727" y="0"/>
                    <a:pt x="701" y="12"/>
                    <a:pt x="681" y="40"/>
                  </a:cubicBezTo>
                  <a:cubicBezTo>
                    <a:pt x="414" y="412"/>
                    <a:pt x="84" y="881"/>
                    <a:pt x="6" y="1341"/>
                  </a:cubicBezTo>
                  <a:cubicBezTo>
                    <a:pt x="1" y="1381"/>
                    <a:pt x="27" y="1448"/>
                    <a:pt x="66" y="1448"/>
                  </a:cubicBezTo>
                  <a:cubicBezTo>
                    <a:pt x="77" y="1448"/>
                    <a:pt x="88" y="1444"/>
                    <a:pt x="101" y="1432"/>
                  </a:cubicBezTo>
                  <a:cubicBezTo>
                    <a:pt x="263" y="1281"/>
                    <a:pt x="374" y="1064"/>
                    <a:pt x="492" y="878"/>
                  </a:cubicBezTo>
                  <a:cubicBezTo>
                    <a:pt x="624" y="669"/>
                    <a:pt x="770" y="462"/>
                    <a:pt x="908" y="253"/>
                  </a:cubicBezTo>
                  <a:cubicBezTo>
                    <a:pt x="974" y="153"/>
                    <a:pt x="854" y="0"/>
                    <a:pt x="755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4" name="Google Shape;406;p8">
              <a:extLst>
                <a:ext uri="{FF2B5EF4-FFF2-40B4-BE49-F238E27FC236}">
                  <a16:creationId xmlns:a16="http://schemas.microsoft.com/office/drawing/2014/main" id="{0ACA01A9-3139-49E7-84E9-39B1E7048BCB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8638" y="1782322"/>
              <a:ext cx="52462" cy="28084"/>
            </a:xfrm>
            <a:custGeom>
              <a:avLst/>
              <a:gdLst>
                <a:gd name="T0" fmla="*/ 2147483646 w 1642"/>
                <a:gd name="T1" fmla="*/ 0 h 879"/>
                <a:gd name="T2" fmla="*/ 2147483646 w 1642"/>
                <a:gd name="T3" fmla="*/ 2147483646 h 879"/>
                <a:gd name="T4" fmla="*/ 2147483646 w 1642"/>
                <a:gd name="T5" fmla="*/ 2147483646 h 879"/>
                <a:gd name="T6" fmla="*/ 0 w 1642"/>
                <a:gd name="T7" fmla="*/ 2147483646 h 879"/>
                <a:gd name="T8" fmla="*/ 2147483646 w 1642"/>
                <a:gd name="T9" fmla="*/ 2147483646 h 879"/>
                <a:gd name="T10" fmla="*/ 2147483646 w 1642"/>
                <a:gd name="T11" fmla="*/ 2147483646 h 879"/>
                <a:gd name="T12" fmla="*/ 2147483646 w 1642"/>
                <a:gd name="T13" fmla="*/ 2147483646 h 879"/>
                <a:gd name="T14" fmla="*/ 2147483646 w 1642"/>
                <a:gd name="T15" fmla="*/ 2147483646 h 879"/>
                <a:gd name="T16" fmla="*/ 2147483646 w 1642"/>
                <a:gd name="T17" fmla="*/ 2147483646 h 879"/>
                <a:gd name="T18" fmla="*/ 2147483646 w 1642"/>
                <a:gd name="T19" fmla="*/ 0 h 87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642" h="879" extrusionOk="0">
                  <a:moveTo>
                    <a:pt x="1421" y="0"/>
                  </a:moveTo>
                  <a:cubicBezTo>
                    <a:pt x="1402" y="0"/>
                    <a:pt x="1383" y="6"/>
                    <a:pt x="1365" y="18"/>
                  </a:cubicBezTo>
                  <a:cubicBezTo>
                    <a:pt x="1112" y="201"/>
                    <a:pt x="855" y="309"/>
                    <a:pt x="561" y="410"/>
                  </a:cubicBezTo>
                  <a:cubicBezTo>
                    <a:pt x="351" y="485"/>
                    <a:pt x="17" y="566"/>
                    <a:pt x="0" y="829"/>
                  </a:cubicBezTo>
                  <a:cubicBezTo>
                    <a:pt x="0" y="846"/>
                    <a:pt x="7" y="876"/>
                    <a:pt x="30" y="876"/>
                  </a:cubicBezTo>
                  <a:cubicBezTo>
                    <a:pt x="41" y="878"/>
                    <a:pt x="53" y="879"/>
                    <a:pt x="64" y="879"/>
                  </a:cubicBezTo>
                  <a:cubicBezTo>
                    <a:pt x="153" y="879"/>
                    <a:pt x="230" y="832"/>
                    <a:pt x="314" y="799"/>
                  </a:cubicBezTo>
                  <a:cubicBezTo>
                    <a:pt x="459" y="742"/>
                    <a:pt x="608" y="698"/>
                    <a:pt x="757" y="650"/>
                  </a:cubicBezTo>
                  <a:cubicBezTo>
                    <a:pt x="1031" y="563"/>
                    <a:pt x="1372" y="478"/>
                    <a:pt x="1565" y="252"/>
                  </a:cubicBezTo>
                  <a:cubicBezTo>
                    <a:pt x="1641" y="163"/>
                    <a:pt x="1526" y="0"/>
                    <a:pt x="1421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5" name="Google Shape;407;p8">
              <a:extLst>
                <a:ext uri="{FF2B5EF4-FFF2-40B4-BE49-F238E27FC236}">
                  <a16:creationId xmlns:a16="http://schemas.microsoft.com/office/drawing/2014/main" id="{B9F117F6-695B-424D-A843-63A2BCEC355B}"/>
                </a:ext>
              </a:extLst>
            </p:cNvPr>
            <p:cNvSpPr>
              <a:spLocks/>
            </p:cNvSpPr>
            <p:nvPr/>
          </p:nvSpPr>
          <p:spPr bwMode="auto">
            <a:xfrm>
              <a:off x="1297711" y="1901817"/>
              <a:ext cx="51056" cy="23004"/>
            </a:xfrm>
            <a:custGeom>
              <a:avLst/>
              <a:gdLst>
                <a:gd name="T0" fmla="*/ 2147483646 w 1598"/>
                <a:gd name="T1" fmla="*/ 2147483646 h 720"/>
                <a:gd name="T2" fmla="*/ 2147483646 w 1598"/>
                <a:gd name="T3" fmla="*/ 2147483646 h 720"/>
                <a:gd name="T4" fmla="*/ 2147483646 w 1598"/>
                <a:gd name="T5" fmla="*/ 2147483646 h 720"/>
                <a:gd name="T6" fmla="*/ 2147483646 w 1598"/>
                <a:gd name="T7" fmla="*/ 2147483646 h 720"/>
                <a:gd name="T8" fmla="*/ 2147483646 w 1598"/>
                <a:gd name="T9" fmla="*/ 2147483646 h 720"/>
                <a:gd name="T10" fmla="*/ 2147483646 w 1598"/>
                <a:gd name="T11" fmla="*/ 2147483646 h 720"/>
                <a:gd name="T12" fmla="*/ 2147483646 w 1598"/>
                <a:gd name="T13" fmla="*/ 2147483646 h 720"/>
                <a:gd name="T14" fmla="*/ 2147483646 w 1598"/>
                <a:gd name="T15" fmla="*/ 2147483646 h 720"/>
                <a:gd name="T16" fmla="*/ 2147483646 w 1598"/>
                <a:gd name="T17" fmla="*/ 2147483646 h 720"/>
                <a:gd name="T18" fmla="*/ 2147483646 w 1598"/>
                <a:gd name="T19" fmla="*/ 2147483646 h 720"/>
                <a:gd name="T20" fmla="*/ 2147483646 w 1598"/>
                <a:gd name="T21" fmla="*/ 2147483646 h 720"/>
                <a:gd name="T22" fmla="*/ 2147483646 w 1598"/>
                <a:gd name="T23" fmla="*/ 2147483646 h 72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598" h="720" extrusionOk="0">
                  <a:moveTo>
                    <a:pt x="84" y="1"/>
                  </a:moveTo>
                  <a:cubicBezTo>
                    <a:pt x="16" y="1"/>
                    <a:pt x="1" y="70"/>
                    <a:pt x="21" y="137"/>
                  </a:cubicBezTo>
                  <a:cubicBezTo>
                    <a:pt x="18" y="141"/>
                    <a:pt x="14" y="145"/>
                    <a:pt x="14" y="145"/>
                  </a:cubicBezTo>
                  <a:cubicBezTo>
                    <a:pt x="18" y="154"/>
                    <a:pt x="27" y="158"/>
                    <a:pt x="31" y="165"/>
                  </a:cubicBezTo>
                  <a:cubicBezTo>
                    <a:pt x="44" y="198"/>
                    <a:pt x="68" y="226"/>
                    <a:pt x="96" y="239"/>
                  </a:cubicBezTo>
                  <a:cubicBezTo>
                    <a:pt x="99" y="239"/>
                    <a:pt x="99" y="243"/>
                    <a:pt x="102" y="243"/>
                  </a:cubicBezTo>
                  <a:cubicBezTo>
                    <a:pt x="210" y="324"/>
                    <a:pt x="375" y="368"/>
                    <a:pt x="484" y="405"/>
                  </a:cubicBezTo>
                  <a:cubicBezTo>
                    <a:pt x="774" y="513"/>
                    <a:pt x="1082" y="577"/>
                    <a:pt x="1369" y="702"/>
                  </a:cubicBezTo>
                  <a:cubicBezTo>
                    <a:pt x="1398" y="714"/>
                    <a:pt x="1424" y="720"/>
                    <a:pt x="1446" y="720"/>
                  </a:cubicBezTo>
                  <a:cubicBezTo>
                    <a:pt x="1589" y="720"/>
                    <a:pt x="1597" y="498"/>
                    <a:pt x="1437" y="425"/>
                  </a:cubicBezTo>
                  <a:cubicBezTo>
                    <a:pt x="1024" y="239"/>
                    <a:pt x="551" y="137"/>
                    <a:pt x="119" y="6"/>
                  </a:cubicBezTo>
                  <a:cubicBezTo>
                    <a:pt x="106" y="2"/>
                    <a:pt x="94" y="1"/>
                    <a:pt x="84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6" name="Google Shape;408;p8">
              <a:extLst>
                <a:ext uri="{FF2B5EF4-FFF2-40B4-BE49-F238E27FC236}">
                  <a16:creationId xmlns:a16="http://schemas.microsoft.com/office/drawing/2014/main" id="{46960375-098D-4EF2-890D-14782E1E4FA1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8444" y="2023454"/>
              <a:ext cx="40321" cy="45401"/>
            </a:xfrm>
            <a:custGeom>
              <a:avLst/>
              <a:gdLst>
                <a:gd name="T0" fmla="*/ 2147483646 w 1262"/>
                <a:gd name="T1" fmla="*/ 0 h 1421"/>
                <a:gd name="T2" fmla="*/ 2147483646 w 1262"/>
                <a:gd name="T3" fmla="*/ 2147483646 h 1421"/>
                <a:gd name="T4" fmla="*/ 2147483646 w 1262"/>
                <a:gd name="T5" fmla="*/ 2147483646 h 1421"/>
                <a:gd name="T6" fmla="*/ 2147483646 w 1262"/>
                <a:gd name="T7" fmla="*/ 2147483646 h 1421"/>
                <a:gd name="T8" fmla="*/ 2147483646 w 1262"/>
                <a:gd name="T9" fmla="*/ 2147483646 h 1421"/>
                <a:gd name="T10" fmla="*/ 2147483646 w 1262"/>
                <a:gd name="T11" fmla="*/ 2147483646 h 1421"/>
                <a:gd name="T12" fmla="*/ 2147483646 w 1262"/>
                <a:gd name="T13" fmla="*/ 2147483646 h 1421"/>
                <a:gd name="T14" fmla="*/ 2147483646 w 1262"/>
                <a:gd name="T15" fmla="*/ 2147483646 h 1421"/>
                <a:gd name="T16" fmla="*/ 2147483646 w 1262"/>
                <a:gd name="T17" fmla="*/ 0 h 142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262" h="1421" extrusionOk="0">
                  <a:moveTo>
                    <a:pt x="143" y="0"/>
                  </a:moveTo>
                  <a:cubicBezTo>
                    <a:pt x="69" y="0"/>
                    <a:pt x="0" y="46"/>
                    <a:pt x="27" y="136"/>
                  </a:cubicBezTo>
                  <a:cubicBezTo>
                    <a:pt x="104" y="410"/>
                    <a:pt x="277" y="697"/>
                    <a:pt x="436" y="933"/>
                  </a:cubicBezTo>
                  <a:cubicBezTo>
                    <a:pt x="571" y="1129"/>
                    <a:pt x="747" y="1366"/>
                    <a:pt x="997" y="1416"/>
                  </a:cubicBezTo>
                  <a:cubicBezTo>
                    <a:pt x="1011" y="1419"/>
                    <a:pt x="1025" y="1420"/>
                    <a:pt x="1039" y="1420"/>
                  </a:cubicBezTo>
                  <a:cubicBezTo>
                    <a:pt x="1190" y="1420"/>
                    <a:pt x="1262" y="1255"/>
                    <a:pt x="1126" y="1146"/>
                  </a:cubicBezTo>
                  <a:cubicBezTo>
                    <a:pt x="936" y="998"/>
                    <a:pt x="808" y="862"/>
                    <a:pt x="675" y="656"/>
                  </a:cubicBezTo>
                  <a:cubicBezTo>
                    <a:pt x="544" y="450"/>
                    <a:pt x="432" y="210"/>
                    <a:pt x="254" y="41"/>
                  </a:cubicBezTo>
                  <a:cubicBezTo>
                    <a:pt x="225" y="14"/>
                    <a:pt x="184" y="0"/>
                    <a:pt x="14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7" name="Google Shape;409;p8">
              <a:extLst>
                <a:ext uri="{FF2B5EF4-FFF2-40B4-BE49-F238E27FC236}">
                  <a16:creationId xmlns:a16="http://schemas.microsoft.com/office/drawing/2014/main" id="{0000B039-017A-4800-B605-BB2D69883FD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2721" y="2034636"/>
              <a:ext cx="14282" cy="47637"/>
            </a:xfrm>
            <a:custGeom>
              <a:avLst/>
              <a:gdLst>
                <a:gd name="T0" fmla="*/ 2147483646 w 447"/>
                <a:gd name="T1" fmla="*/ 2147483646 h 1491"/>
                <a:gd name="T2" fmla="*/ 2147483646 w 447"/>
                <a:gd name="T3" fmla="*/ 2147483646 h 1491"/>
                <a:gd name="T4" fmla="*/ 2147483646 w 447"/>
                <a:gd name="T5" fmla="*/ 2147483646 h 1491"/>
                <a:gd name="T6" fmla="*/ 2147483646 w 447"/>
                <a:gd name="T7" fmla="*/ 2147483646 h 1491"/>
                <a:gd name="T8" fmla="*/ 2147483646 w 447"/>
                <a:gd name="T9" fmla="*/ 2147483646 h 1491"/>
                <a:gd name="T10" fmla="*/ 2147483646 w 447"/>
                <a:gd name="T11" fmla="*/ 2147483646 h 1491"/>
                <a:gd name="T12" fmla="*/ 2147483646 w 447"/>
                <a:gd name="T13" fmla="*/ 2147483646 h 1491"/>
                <a:gd name="T14" fmla="*/ 2147483646 w 447"/>
                <a:gd name="T15" fmla="*/ 2147483646 h 1491"/>
                <a:gd name="T16" fmla="*/ 2147483646 w 447"/>
                <a:gd name="T17" fmla="*/ 2147483646 h 149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47" h="1491" extrusionOk="0">
                  <a:moveTo>
                    <a:pt x="170" y="1"/>
                  </a:moveTo>
                  <a:cubicBezTo>
                    <a:pt x="140" y="1"/>
                    <a:pt x="113" y="18"/>
                    <a:pt x="102" y="63"/>
                  </a:cubicBezTo>
                  <a:cubicBezTo>
                    <a:pt x="38" y="327"/>
                    <a:pt x="55" y="610"/>
                    <a:pt x="48" y="880"/>
                  </a:cubicBezTo>
                  <a:cubicBezTo>
                    <a:pt x="44" y="1117"/>
                    <a:pt x="1" y="1289"/>
                    <a:pt x="177" y="1462"/>
                  </a:cubicBezTo>
                  <a:cubicBezTo>
                    <a:pt x="192" y="1478"/>
                    <a:pt x="209" y="1490"/>
                    <a:pt x="229" y="1490"/>
                  </a:cubicBezTo>
                  <a:cubicBezTo>
                    <a:pt x="239" y="1490"/>
                    <a:pt x="250" y="1487"/>
                    <a:pt x="261" y="1479"/>
                  </a:cubicBezTo>
                  <a:cubicBezTo>
                    <a:pt x="447" y="1350"/>
                    <a:pt x="383" y="1147"/>
                    <a:pt x="379" y="938"/>
                  </a:cubicBezTo>
                  <a:cubicBezTo>
                    <a:pt x="372" y="671"/>
                    <a:pt x="386" y="387"/>
                    <a:pt x="325" y="127"/>
                  </a:cubicBezTo>
                  <a:cubicBezTo>
                    <a:pt x="312" y="71"/>
                    <a:pt x="232" y="1"/>
                    <a:pt x="170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8" name="Google Shape;410;p8">
              <a:extLst>
                <a:ext uri="{FF2B5EF4-FFF2-40B4-BE49-F238E27FC236}">
                  <a16:creationId xmlns:a16="http://schemas.microsoft.com/office/drawing/2014/main" id="{AEF0E7E9-882D-45D3-BAE4-E327E2172076}"/>
                </a:ext>
              </a:extLst>
            </p:cNvPr>
            <p:cNvSpPr>
              <a:spLocks/>
            </p:cNvSpPr>
            <p:nvPr/>
          </p:nvSpPr>
          <p:spPr bwMode="auto">
            <a:xfrm>
              <a:off x="950896" y="2001408"/>
              <a:ext cx="62271" cy="34059"/>
            </a:xfrm>
            <a:custGeom>
              <a:avLst/>
              <a:gdLst>
                <a:gd name="T0" fmla="*/ 2147483646 w 1949"/>
                <a:gd name="T1" fmla="*/ 2147483646 h 1066"/>
                <a:gd name="T2" fmla="*/ 2147483646 w 1949"/>
                <a:gd name="T3" fmla="*/ 2147483646 h 1066"/>
                <a:gd name="T4" fmla="*/ 2147483646 w 1949"/>
                <a:gd name="T5" fmla="*/ 2147483646 h 1066"/>
                <a:gd name="T6" fmla="*/ 2147483646 w 1949"/>
                <a:gd name="T7" fmla="*/ 2147483646 h 1066"/>
                <a:gd name="T8" fmla="*/ 2147483646 w 1949"/>
                <a:gd name="T9" fmla="*/ 2147483646 h 1066"/>
                <a:gd name="T10" fmla="*/ 2147483646 w 1949"/>
                <a:gd name="T11" fmla="*/ 2147483646 h 1066"/>
                <a:gd name="T12" fmla="*/ 2147483646 w 1949"/>
                <a:gd name="T13" fmla="*/ 2147483646 h 1066"/>
                <a:gd name="T14" fmla="*/ 2147483646 w 1949"/>
                <a:gd name="T15" fmla="*/ 2147483646 h 106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949" h="1066" extrusionOk="0">
                  <a:moveTo>
                    <a:pt x="1663" y="1"/>
                  </a:moveTo>
                  <a:cubicBezTo>
                    <a:pt x="1399" y="1"/>
                    <a:pt x="1135" y="172"/>
                    <a:pt x="914" y="302"/>
                  </a:cubicBezTo>
                  <a:cubicBezTo>
                    <a:pt x="650" y="454"/>
                    <a:pt x="390" y="620"/>
                    <a:pt x="140" y="799"/>
                  </a:cubicBezTo>
                  <a:cubicBezTo>
                    <a:pt x="0" y="895"/>
                    <a:pt x="172" y="1066"/>
                    <a:pt x="318" y="1066"/>
                  </a:cubicBezTo>
                  <a:cubicBezTo>
                    <a:pt x="346" y="1066"/>
                    <a:pt x="373" y="1059"/>
                    <a:pt x="397" y="1045"/>
                  </a:cubicBezTo>
                  <a:cubicBezTo>
                    <a:pt x="846" y="775"/>
                    <a:pt x="1272" y="386"/>
                    <a:pt x="1792" y="258"/>
                  </a:cubicBezTo>
                  <a:cubicBezTo>
                    <a:pt x="1948" y="217"/>
                    <a:pt x="1772" y="1"/>
                    <a:pt x="1671" y="1"/>
                  </a:cubicBezTo>
                  <a:cubicBezTo>
                    <a:pt x="1668" y="1"/>
                    <a:pt x="1666" y="1"/>
                    <a:pt x="1663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9" name="Google Shape;411;p8">
              <a:extLst>
                <a:ext uri="{FF2B5EF4-FFF2-40B4-BE49-F238E27FC236}">
                  <a16:creationId xmlns:a16="http://schemas.microsoft.com/office/drawing/2014/main" id="{A1076CAE-E1B3-48D3-AC52-8F3F850B2ADC}"/>
                </a:ext>
              </a:extLst>
            </p:cNvPr>
            <p:cNvSpPr>
              <a:spLocks/>
            </p:cNvSpPr>
            <p:nvPr/>
          </p:nvSpPr>
          <p:spPr bwMode="auto">
            <a:xfrm>
              <a:off x="923483" y="1883030"/>
              <a:ext cx="68724" cy="14026"/>
            </a:xfrm>
            <a:custGeom>
              <a:avLst/>
              <a:gdLst>
                <a:gd name="T0" fmla="*/ 2147483646 w 2151"/>
                <a:gd name="T1" fmla="*/ 2147483646 h 439"/>
                <a:gd name="T2" fmla="*/ 2147483646 w 2151"/>
                <a:gd name="T3" fmla="*/ 2147483646 h 439"/>
                <a:gd name="T4" fmla="*/ 2147483646 w 2151"/>
                <a:gd name="T5" fmla="*/ 2147483646 h 439"/>
                <a:gd name="T6" fmla="*/ 2147483646 w 2151"/>
                <a:gd name="T7" fmla="*/ 2147483646 h 439"/>
                <a:gd name="T8" fmla="*/ 2147483646 w 2151"/>
                <a:gd name="T9" fmla="*/ 2147483646 h 439"/>
                <a:gd name="T10" fmla="*/ 2147483646 w 2151"/>
                <a:gd name="T11" fmla="*/ 2147483646 h 439"/>
                <a:gd name="T12" fmla="*/ 2147483646 w 2151"/>
                <a:gd name="T13" fmla="*/ 2147483646 h 43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151" h="439" extrusionOk="0">
                  <a:moveTo>
                    <a:pt x="1755" y="1"/>
                  </a:moveTo>
                  <a:cubicBezTo>
                    <a:pt x="1237" y="1"/>
                    <a:pt x="718" y="108"/>
                    <a:pt x="200" y="124"/>
                  </a:cubicBezTo>
                  <a:cubicBezTo>
                    <a:pt x="1" y="128"/>
                    <a:pt x="99" y="398"/>
                    <a:pt x="247" y="415"/>
                  </a:cubicBezTo>
                  <a:cubicBezTo>
                    <a:pt x="376" y="432"/>
                    <a:pt x="505" y="439"/>
                    <a:pt x="635" y="439"/>
                  </a:cubicBezTo>
                  <a:cubicBezTo>
                    <a:pt x="1060" y="439"/>
                    <a:pt x="1491" y="365"/>
                    <a:pt x="1910" y="347"/>
                  </a:cubicBezTo>
                  <a:cubicBezTo>
                    <a:pt x="2150" y="334"/>
                    <a:pt x="2069" y="6"/>
                    <a:pt x="1863" y="3"/>
                  </a:cubicBezTo>
                  <a:cubicBezTo>
                    <a:pt x="1827" y="2"/>
                    <a:pt x="1791" y="1"/>
                    <a:pt x="1755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0" name="Google Shape;412;p8">
              <a:extLst>
                <a:ext uri="{FF2B5EF4-FFF2-40B4-BE49-F238E27FC236}">
                  <a16:creationId xmlns:a16="http://schemas.microsoft.com/office/drawing/2014/main" id="{FAF8E0EC-DDB1-4625-A1D5-2D0D95BE4D9B}"/>
                </a:ext>
              </a:extLst>
            </p:cNvPr>
            <p:cNvSpPr>
              <a:spLocks/>
            </p:cNvSpPr>
            <p:nvPr/>
          </p:nvSpPr>
          <p:spPr bwMode="auto">
            <a:xfrm>
              <a:off x="918850" y="1768104"/>
              <a:ext cx="74507" cy="19170"/>
            </a:xfrm>
            <a:custGeom>
              <a:avLst/>
              <a:gdLst>
                <a:gd name="T0" fmla="*/ 2147483646 w 2332"/>
                <a:gd name="T1" fmla="*/ 2147483646 h 600"/>
                <a:gd name="T2" fmla="*/ 2147483646 w 2332"/>
                <a:gd name="T3" fmla="*/ 2147483646 h 600"/>
                <a:gd name="T4" fmla="*/ 2147483646 w 2332"/>
                <a:gd name="T5" fmla="*/ 2147483646 h 600"/>
                <a:gd name="T6" fmla="*/ 2147483646 w 2332"/>
                <a:gd name="T7" fmla="*/ 2147483646 h 600"/>
                <a:gd name="T8" fmla="*/ 2147483646 w 2332"/>
                <a:gd name="T9" fmla="*/ 2147483646 h 600"/>
                <a:gd name="T10" fmla="*/ 2147483646 w 2332"/>
                <a:gd name="T11" fmla="*/ 2147483646 h 600"/>
                <a:gd name="T12" fmla="*/ 2147483646 w 2332"/>
                <a:gd name="T13" fmla="*/ 2147483646 h 60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332" h="600" extrusionOk="0">
                  <a:moveTo>
                    <a:pt x="475" y="1"/>
                  </a:moveTo>
                  <a:cubicBezTo>
                    <a:pt x="362" y="1"/>
                    <a:pt x="249" y="9"/>
                    <a:pt x="136" y="28"/>
                  </a:cubicBezTo>
                  <a:cubicBezTo>
                    <a:pt x="1" y="51"/>
                    <a:pt x="126" y="267"/>
                    <a:pt x="224" y="271"/>
                  </a:cubicBezTo>
                  <a:cubicBezTo>
                    <a:pt x="866" y="301"/>
                    <a:pt x="1454" y="480"/>
                    <a:pt x="2083" y="596"/>
                  </a:cubicBezTo>
                  <a:cubicBezTo>
                    <a:pt x="2098" y="598"/>
                    <a:pt x="2113" y="600"/>
                    <a:pt x="2127" y="600"/>
                  </a:cubicBezTo>
                  <a:cubicBezTo>
                    <a:pt x="2327" y="600"/>
                    <a:pt x="2332" y="325"/>
                    <a:pt x="2123" y="287"/>
                  </a:cubicBezTo>
                  <a:cubicBezTo>
                    <a:pt x="1587" y="198"/>
                    <a:pt x="1030" y="1"/>
                    <a:pt x="475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1" name="Google Shape;413;p8">
              <a:extLst>
                <a:ext uri="{FF2B5EF4-FFF2-40B4-BE49-F238E27FC236}">
                  <a16:creationId xmlns:a16="http://schemas.microsoft.com/office/drawing/2014/main" id="{E8871658-C0BB-4338-AC35-ABFBC66A499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1505" y="1660877"/>
              <a:ext cx="34921" cy="38691"/>
            </a:xfrm>
            <a:custGeom>
              <a:avLst/>
              <a:gdLst>
                <a:gd name="T0" fmla="*/ 2147483646 w 1093"/>
                <a:gd name="T1" fmla="*/ 2147483646 h 1211"/>
                <a:gd name="T2" fmla="*/ 2147483646 w 1093"/>
                <a:gd name="T3" fmla="*/ 2147483646 h 1211"/>
                <a:gd name="T4" fmla="*/ 2147483646 w 1093"/>
                <a:gd name="T5" fmla="*/ 2147483646 h 1211"/>
                <a:gd name="T6" fmla="*/ 2147483646 w 1093"/>
                <a:gd name="T7" fmla="*/ 2147483646 h 1211"/>
                <a:gd name="T8" fmla="*/ 2147483646 w 1093"/>
                <a:gd name="T9" fmla="*/ 2147483646 h 1211"/>
                <a:gd name="T10" fmla="*/ 2147483646 w 1093"/>
                <a:gd name="T11" fmla="*/ 2147483646 h 1211"/>
                <a:gd name="T12" fmla="*/ 2147483646 w 1093"/>
                <a:gd name="T13" fmla="*/ 2147483646 h 1211"/>
                <a:gd name="T14" fmla="*/ 2147483646 w 1093"/>
                <a:gd name="T15" fmla="*/ 2147483646 h 1211"/>
                <a:gd name="T16" fmla="*/ 2147483646 w 1093"/>
                <a:gd name="T17" fmla="*/ 2147483646 h 1211"/>
                <a:gd name="T18" fmla="*/ 2147483646 w 1093"/>
                <a:gd name="T19" fmla="*/ 2147483646 h 121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093" h="1211" extrusionOk="0">
                  <a:moveTo>
                    <a:pt x="137" y="1"/>
                  </a:moveTo>
                  <a:cubicBezTo>
                    <a:pt x="131" y="1"/>
                    <a:pt x="125" y="2"/>
                    <a:pt x="118" y="4"/>
                  </a:cubicBezTo>
                  <a:cubicBezTo>
                    <a:pt x="98" y="11"/>
                    <a:pt x="78" y="18"/>
                    <a:pt x="58" y="25"/>
                  </a:cubicBezTo>
                  <a:cubicBezTo>
                    <a:pt x="17" y="42"/>
                    <a:pt x="0" y="99"/>
                    <a:pt x="11" y="136"/>
                  </a:cubicBezTo>
                  <a:cubicBezTo>
                    <a:pt x="108" y="531"/>
                    <a:pt x="470" y="772"/>
                    <a:pt x="672" y="1106"/>
                  </a:cubicBezTo>
                  <a:cubicBezTo>
                    <a:pt x="714" y="1177"/>
                    <a:pt x="803" y="1210"/>
                    <a:pt x="882" y="1210"/>
                  </a:cubicBezTo>
                  <a:cubicBezTo>
                    <a:pt x="996" y="1210"/>
                    <a:pt x="1093" y="1143"/>
                    <a:pt x="1017" y="1025"/>
                  </a:cubicBezTo>
                  <a:cubicBezTo>
                    <a:pt x="882" y="812"/>
                    <a:pt x="706" y="639"/>
                    <a:pt x="538" y="457"/>
                  </a:cubicBezTo>
                  <a:cubicBezTo>
                    <a:pt x="460" y="372"/>
                    <a:pt x="379" y="288"/>
                    <a:pt x="315" y="193"/>
                  </a:cubicBezTo>
                  <a:cubicBezTo>
                    <a:pt x="286" y="153"/>
                    <a:pt x="210" y="1"/>
                    <a:pt x="137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42" name="Google Shape;414;p8">
            <a:extLst>
              <a:ext uri="{FF2B5EF4-FFF2-40B4-BE49-F238E27FC236}">
                <a16:creationId xmlns:a16="http://schemas.microsoft.com/office/drawing/2014/main" id="{6BE6A7E0-BFF0-4EDC-8EE8-7D22F2B7C3C6}"/>
              </a:ext>
            </a:extLst>
          </p:cNvPr>
          <p:cNvSpPr>
            <a:spLocks/>
          </p:cNvSpPr>
          <p:nvPr/>
        </p:nvSpPr>
        <p:spPr bwMode="auto">
          <a:xfrm rot="16715518" flipH="1">
            <a:off x="8516144" y="1356519"/>
            <a:ext cx="411163" cy="434975"/>
          </a:xfrm>
          <a:custGeom>
            <a:avLst/>
            <a:gdLst>
              <a:gd name="T0" fmla="*/ 2147483646 w 12328"/>
              <a:gd name="T1" fmla="*/ 2147483646 h 17372"/>
              <a:gd name="T2" fmla="*/ 2147483646 w 12328"/>
              <a:gd name="T3" fmla="*/ 2147483646 h 17372"/>
              <a:gd name="T4" fmla="*/ 2147483646 w 12328"/>
              <a:gd name="T5" fmla="*/ 2147483646 h 17372"/>
              <a:gd name="T6" fmla="*/ 2147483646 w 12328"/>
              <a:gd name="T7" fmla="*/ 2147483646 h 17372"/>
              <a:gd name="T8" fmla="*/ 2147483646 w 12328"/>
              <a:gd name="T9" fmla="*/ 2147483646 h 17372"/>
              <a:gd name="T10" fmla="*/ 2147483646 w 12328"/>
              <a:gd name="T11" fmla="*/ 2147483646 h 17372"/>
              <a:gd name="T12" fmla="*/ 2147483646 w 12328"/>
              <a:gd name="T13" fmla="*/ 2147483646 h 17372"/>
              <a:gd name="T14" fmla="*/ 2147483646 w 12328"/>
              <a:gd name="T15" fmla="*/ 2147483646 h 17372"/>
              <a:gd name="T16" fmla="*/ 2147483646 w 12328"/>
              <a:gd name="T17" fmla="*/ 2147483646 h 17372"/>
              <a:gd name="T18" fmla="*/ 2147483646 w 12328"/>
              <a:gd name="T19" fmla="*/ 2147483646 h 17372"/>
              <a:gd name="T20" fmla="*/ 2147483646 w 12328"/>
              <a:gd name="T21" fmla="*/ 2147483646 h 17372"/>
              <a:gd name="T22" fmla="*/ 2147483646 w 12328"/>
              <a:gd name="T23" fmla="*/ 0 h 17372"/>
              <a:gd name="T24" fmla="*/ 2147483646 w 12328"/>
              <a:gd name="T25" fmla="*/ 2147483646 h 17372"/>
              <a:gd name="T26" fmla="*/ 2147483646 w 12328"/>
              <a:gd name="T27" fmla="*/ 2147483646 h 17372"/>
              <a:gd name="T28" fmla="*/ 2147483646 w 12328"/>
              <a:gd name="T29" fmla="*/ 2147483646 h 17372"/>
              <a:gd name="T30" fmla="*/ 2147483646 w 12328"/>
              <a:gd name="T31" fmla="*/ 2147483646 h 17372"/>
              <a:gd name="T32" fmla="*/ 2147483646 w 12328"/>
              <a:gd name="T33" fmla="*/ 2147483646 h 17372"/>
              <a:gd name="T34" fmla="*/ 2147483646 w 12328"/>
              <a:gd name="T35" fmla="*/ 2147483646 h 17372"/>
              <a:gd name="T36" fmla="*/ 2147483646 w 12328"/>
              <a:gd name="T37" fmla="*/ 2147483646 h 17372"/>
              <a:gd name="T38" fmla="*/ 2147483646 w 12328"/>
              <a:gd name="T39" fmla="*/ 2147483646 h 17372"/>
              <a:gd name="T40" fmla="*/ 2147483646 w 12328"/>
              <a:gd name="T41" fmla="*/ 2147483646 h 17372"/>
              <a:gd name="T42" fmla="*/ 2147483646 w 12328"/>
              <a:gd name="T43" fmla="*/ 2147483646 h 17372"/>
              <a:gd name="T44" fmla="*/ 2147483646 w 12328"/>
              <a:gd name="T45" fmla="*/ 2147483646 h 17372"/>
              <a:gd name="T46" fmla="*/ 2147483646 w 12328"/>
              <a:gd name="T47" fmla="*/ 2147483646 h 17372"/>
              <a:gd name="T48" fmla="*/ 2147483646 w 12328"/>
              <a:gd name="T49" fmla="*/ 2147483646 h 17372"/>
              <a:gd name="T50" fmla="*/ 2147483646 w 12328"/>
              <a:gd name="T51" fmla="*/ 2147483646 h 17372"/>
              <a:gd name="T52" fmla="*/ 2147483646 w 12328"/>
              <a:gd name="T53" fmla="*/ 2147483646 h 17372"/>
              <a:gd name="T54" fmla="*/ 2147483646 w 12328"/>
              <a:gd name="T55" fmla="*/ 2147483646 h 17372"/>
              <a:gd name="T56" fmla="*/ 2147483646 w 12328"/>
              <a:gd name="T57" fmla="*/ 2147483646 h 17372"/>
              <a:gd name="T58" fmla="*/ 2147483646 w 12328"/>
              <a:gd name="T59" fmla="*/ 2147483646 h 17372"/>
              <a:gd name="T60" fmla="*/ 2147483646 w 12328"/>
              <a:gd name="T61" fmla="*/ 2147483646 h 17372"/>
              <a:gd name="T62" fmla="*/ 2147483646 w 12328"/>
              <a:gd name="T63" fmla="*/ 2147483646 h 17372"/>
              <a:gd name="T64" fmla="*/ 2147483646 w 12328"/>
              <a:gd name="T65" fmla="*/ 0 h 17372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12328" h="17372" extrusionOk="0">
                <a:moveTo>
                  <a:pt x="5742" y="2940"/>
                </a:moveTo>
                <a:cubicBezTo>
                  <a:pt x="5997" y="2940"/>
                  <a:pt x="6250" y="3004"/>
                  <a:pt x="6482" y="3157"/>
                </a:cubicBezTo>
                <a:cubicBezTo>
                  <a:pt x="7063" y="3539"/>
                  <a:pt x="6932" y="4471"/>
                  <a:pt x="6556" y="4913"/>
                </a:cubicBezTo>
                <a:cubicBezTo>
                  <a:pt x="6232" y="5292"/>
                  <a:pt x="5799" y="5397"/>
                  <a:pt x="5316" y="5451"/>
                </a:cubicBezTo>
                <a:cubicBezTo>
                  <a:pt x="5120" y="5472"/>
                  <a:pt x="4910" y="5484"/>
                  <a:pt x="4692" y="5484"/>
                </a:cubicBezTo>
                <a:cubicBezTo>
                  <a:pt x="4217" y="5484"/>
                  <a:pt x="3707" y="5429"/>
                  <a:pt x="3224" y="5299"/>
                </a:cubicBezTo>
                <a:cubicBezTo>
                  <a:pt x="3410" y="4718"/>
                  <a:pt x="3711" y="4170"/>
                  <a:pt x="4087" y="3758"/>
                </a:cubicBezTo>
                <a:cubicBezTo>
                  <a:pt x="4479" y="3324"/>
                  <a:pt x="5119" y="2940"/>
                  <a:pt x="5742" y="2940"/>
                </a:cubicBezTo>
                <a:close/>
                <a:moveTo>
                  <a:pt x="7664" y="7412"/>
                </a:moveTo>
                <a:cubicBezTo>
                  <a:pt x="7913" y="7412"/>
                  <a:pt x="8149" y="7469"/>
                  <a:pt x="8340" y="7610"/>
                </a:cubicBezTo>
                <a:cubicBezTo>
                  <a:pt x="9486" y="8445"/>
                  <a:pt x="7435" y="9196"/>
                  <a:pt x="6908" y="9303"/>
                </a:cubicBezTo>
                <a:cubicBezTo>
                  <a:pt x="6667" y="9353"/>
                  <a:pt x="6420" y="9378"/>
                  <a:pt x="6173" y="9378"/>
                </a:cubicBezTo>
                <a:cubicBezTo>
                  <a:pt x="5802" y="9378"/>
                  <a:pt x="5432" y="9323"/>
                  <a:pt x="5083" y="9216"/>
                </a:cubicBezTo>
                <a:cubicBezTo>
                  <a:pt x="5330" y="8722"/>
                  <a:pt x="5681" y="8290"/>
                  <a:pt x="6114" y="7969"/>
                </a:cubicBezTo>
                <a:cubicBezTo>
                  <a:pt x="6481" y="7698"/>
                  <a:pt x="7107" y="7412"/>
                  <a:pt x="7664" y="7412"/>
                </a:cubicBezTo>
                <a:close/>
                <a:moveTo>
                  <a:pt x="9856" y="12545"/>
                </a:moveTo>
                <a:cubicBezTo>
                  <a:pt x="10328" y="12545"/>
                  <a:pt x="10821" y="12857"/>
                  <a:pt x="10639" y="13385"/>
                </a:cubicBezTo>
                <a:cubicBezTo>
                  <a:pt x="10384" y="14119"/>
                  <a:pt x="9300" y="14413"/>
                  <a:pt x="8598" y="14413"/>
                </a:cubicBezTo>
                <a:cubicBezTo>
                  <a:pt x="8582" y="14413"/>
                  <a:pt x="8566" y="14413"/>
                  <a:pt x="8550" y="14413"/>
                </a:cubicBezTo>
                <a:cubicBezTo>
                  <a:pt x="8527" y="14410"/>
                  <a:pt x="8503" y="14406"/>
                  <a:pt x="8479" y="14406"/>
                </a:cubicBezTo>
                <a:cubicBezTo>
                  <a:pt x="8510" y="14098"/>
                  <a:pt x="8588" y="13798"/>
                  <a:pt x="8713" y="13524"/>
                </a:cubicBezTo>
                <a:cubicBezTo>
                  <a:pt x="8872" y="13183"/>
                  <a:pt x="9098" y="12825"/>
                  <a:pt x="9435" y="12642"/>
                </a:cubicBezTo>
                <a:cubicBezTo>
                  <a:pt x="9558" y="12576"/>
                  <a:pt x="9706" y="12545"/>
                  <a:pt x="9856" y="12545"/>
                </a:cubicBezTo>
                <a:close/>
                <a:moveTo>
                  <a:pt x="3125" y="0"/>
                </a:moveTo>
                <a:cubicBezTo>
                  <a:pt x="3124" y="0"/>
                  <a:pt x="3122" y="0"/>
                  <a:pt x="3120" y="0"/>
                </a:cubicBezTo>
                <a:cubicBezTo>
                  <a:pt x="1109" y="44"/>
                  <a:pt x="1" y="3068"/>
                  <a:pt x="1214" y="4542"/>
                </a:cubicBezTo>
                <a:cubicBezTo>
                  <a:pt x="1548" y="4947"/>
                  <a:pt x="2065" y="5286"/>
                  <a:pt x="2663" y="5529"/>
                </a:cubicBezTo>
                <a:cubicBezTo>
                  <a:pt x="2460" y="6465"/>
                  <a:pt x="2562" y="7452"/>
                  <a:pt x="3048" y="8205"/>
                </a:cubicBezTo>
                <a:cubicBezTo>
                  <a:pt x="3410" y="8763"/>
                  <a:pt x="3931" y="9171"/>
                  <a:pt x="4522" y="9435"/>
                </a:cubicBezTo>
                <a:cubicBezTo>
                  <a:pt x="4174" y="10388"/>
                  <a:pt x="4181" y="11466"/>
                  <a:pt x="4667" y="12362"/>
                </a:cubicBezTo>
                <a:cubicBezTo>
                  <a:pt x="5313" y="13541"/>
                  <a:pt x="6648" y="14484"/>
                  <a:pt x="8033" y="14711"/>
                </a:cubicBezTo>
                <a:cubicBezTo>
                  <a:pt x="8044" y="15308"/>
                  <a:pt x="8219" y="15900"/>
                  <a:pt x="8571" y="16366"/>
                </a:cubicBezTo>
                <a:cubicBezTo>
                  <a:pt x="9169" y="17154"/>
                  <a:pt x="9912" y="17371"/>
                  <a:pt x="10723" y="17371"/>
                </a:cubicBezTo>
                <a:cubicBezTo>
                  <a:pt x="11171" y="17371"/>
                  <a:pt x="11641" y="17305"/>
                  <a:pt x="12119" y="17231"/>
                </a:cubicBezTo>
                <a:cubicBezTo>
                  <a:pt x="12327" y="17198"/>
                  <a:pt x="12212" y="16933"/>
                  <a:pt x="12048" y="16933"/>
                </a:cubicBezTo>
                <a:cubicBezTo>
                  <a:pt x="12042" y="16933"/>
                  <a:pt x="12037" y="16933"/>
                  <a:pt x="12031" y="16934"/>
                </a:cubicBezTo>
                <a:cubicBezTo>
                  <a:pt x="11605" y="16980"/>
                  <a:pt x="11179" y="17044"/>
                  <a:pt x="10767" y="17044"/>
                </a:cubicBezTo>
                <a:cubicBezTo>
                  <a:pt x="10208" y="17044"/>
                  <a:pt x="9673" y="16926"/>
                  <a:pt x="9192" y="16484"/>
                </a:cubicBezTo>
                <a:cubicBezTo>
                  <a:pt x="8709" y="16038"/>
                  <a:pt x="8479" y="15403"/>
                  <a:pt x="8466" y="14758"/>
                </a:cubicBezTo>
                <a:cubicBezTo>
                  <a:pt x="8530" y="14761"/>
                  <a:pt x="8594" y="14763"/>
                  <a:pt x="8657" y="14763"/>
                </a:cubicBezTo>
                <a:cubicBezTo>
                  <a:pt x="9096" y="14763"/>
                  <a:pt x="9533" y="14681"/>
                  <a:pt x="9946" y="14508"/>
                </a:cubicBezTo>
                <a:cubicBezTo>
                  <a:pt x="10709" y="14179"/>
                  <a:pt x="11609" y="13193"/>
                  <a:pt x="10798" y="12389"/>
                </a:cubicBezTo>
                <a:cubicBezTo>
                  <a:pt x="10587" y="12181"/>
                  <a:pt x="10329" y="12096"/>
                  <a:pt x="10062" y="12096"/>
                </a:cubicBezTo>
                <a:cubicBezTo>
                  <a:pt x="9560" y="12096"/>
                  <a:pt x="9024" y="12395"/>
                  <a:pt x="8709" y="12744"/>
                </a:cubicBezTo>
                <a:cubicBezTo>
                  <a:pt x="8317" y="13179"/>
                  <a:pt x="8101" y="13761"/>
                  <a:pt x="8044" y="14359"/>
                </a:cubicBezTo>
                <a:cubicBezTo>
                  <a:pt x="6682" y="14115"/>
                  <a:pt x="5276" y="13068"/>
                  <a:pt x="4843" y="11787"/>
                </a:cubicBezTo>
                <a:cubicBezTo>
                  <a:pt x="4606" y="11077"/>
                  <a:pt x="4661" y="10297"/>
                  <a:pt x="4924" y="9587"/>
                </a:cubicBezTo>
                <a:cubicBezTo>
                  <a:pt x="5343" y="9722"/>
                  <a:pt x="5787" y="9790"/>
                  <a:pt x="6230" y="9790"/>
                </a:cubicBezTo>
                <a:cubicBezTo>
                  <a:pt x="6986" y="9790"/>
                  <a:pt x="7742" y="9592"/>
                  <a:pt x="8368" y="9192"/>
                </a:cubicBezTo>
                <a:cubicBezTo>
                  <a:pt x="8925" y="8837"/>
                  <a:pt x="9422" y="8093"/>
                  <a:pt x="8864" y="7516"/>
                </a:cubicBezTo>
                <a:cubicBezTo>
                  <a:pt x="8554" y="7194"/>
                  <a:pt x="8083" y="7074"/>
                  <a:pt x="7614" y="7074"/>
                </a:cubicBezTo>
                <a:cubicBezTo>
                  <a:pt x="7291" y="7074"/>
                  <a:pt x="6968" y="7132"/>
                  <a:pt x="6702" y="7218"/>
                </a:cubicBezTo>
                <a:cubicBezTo>
                  <a:pt x="5793" y="7516"/>
                  <a:pt x="5090" y="8215"/>
                  <a:pt x="4681" y="9060"/>
                </a:cubicBezTo>
                <a:cubicBezTo>
                  <a:pt x="3968" y="8736"/>
                  <a:pt x="3387" y="8162"/>
                  <a:pt x="3140" y="7343"/>
                </a:cubicBezTo>
                <a:cubicBezTo>
                  <a:pt x="2984" y="6827"/>
                  <a:pt x="2998" y="6252"/>
                  <a:pt x="3120" y="5688"/>
                </a:cubicBezTo>
                <a:cubicBezTo>
                  <a:pt x="3656" y="5854"/>
                  <a:pt x="4232" y="5945"/>
                  <a:pt x="4783" y="5945"/>
                </a:cubicBezTo>
                <a:cubicBezTo>
                  <a:pt x="5500" y="5945"/>
                  <a:pt x="6175" y="5790"/>
                  <a:pt x="6668" y="5441"/>
                </a:cubicBezTo>
                <a:cubicBezTo>
                  <a:pt x="7334" y="4971"/>
                  <a:pt x="7563" y="3960"/>
                  <a:pt x="7117" y="3258"/>
                </a:cubicBezTo>
                <a:cubicBezTo>
                  <a:pt x="6806" y="2773"/>
                  <a:pt x="6259" y="2575"/>
                  <a:pt x="5699" y="2575"/>
                </a:cubicBezTo>
                <a:cubicBezTo>
                  <a:pt x="5335" y="2575"/>
                  <a:pt x="4966" y="2659"/>
                  <a:pt x="4654" y="2801"/>
                </a:cubicBezTo>
                <a:cubicBezTo>
                  <a:pt x="3745" y="3218"/>
                  <a:pt x="3076" y="4130"/>
                  <a:pt x="2761" y="5150"/>
                </a:cubicBezTo>
                <a:cubicBezTo>
                  <a:pt x="2170" y="4917"/>
                  <a:pt x="1660" y="4548"/>
                  <a:pt x="1370" y="4005"/>
                </a:cubicBezTo>
                <a:cubicBezTo>
                  <a:pt x="704" y="2758"/>
                  <a:pt x="1674" y="376"/>
                  <a:pt x="3207" y="295"/>
                </a:cubicBezTo>
                <a:cubicBezTo>
                  <a:pt x="3422" y="284"/>
                  <a:pt x="3291" y="0"/>
                  <a:pt x="3125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/>
          </a:p>
        </p:txBody>
      </p:sp>
      <p:sp>
        <p:nvSpPr>
          <p:cNvPr id="43" name="Google Shape;415;p8">
            <a:extLst>
              <a:ext uri="{FF2B5EF4-FFF2-40B4-BE49-F238E27FC236}">
                <a16:creationId xmlns:a16="http://schemas.microsoft.com/office/drawing/2014/main" id="{55E87858-A013-462B-B71D-021B2650BE78}"/>
              </a:ext>
            </a:extLst>
          </p:cNvPr>
          <p:cNvSpPr>
            <a:spLocks/>
          </p:cNvSpPr>
          <p:nvPr/>
        </p:nvSpPr>
        <p:spPr bwMode="auto">
          <a:xfrm flipH="1">
            <a:off x="2028825" y="5581650"/>
            <a:ext cx="266700" cy="322263"/>
          </a:xfrm>
          <a:custGeom>
            <a:avLst/>
            <a:gdLst>
              <a:gd name="T0" fmla="*/ 2147483646 w 6134"/>
              <a:gd name="T1" fmla="*/ 0 h 5549"/>
              <a:gd name="T2" fmla="*/ 2147483646 w 6134"/>
              <a:gd name="T3" fmla="*/ 2147483646 h 5549"/>
              <a:gd name="T4" fmla="*/ 2147483646 w 6134"/>
              <a:gd name="T5" fmla="*/ 2147483646 h 5549"/>
              <a:gd name="T6" fmla="*/ 2147483646 w 6134"/>
              <a:gd name="T7" fmla="*/ 2147483646 h 5549"/>
              <a:gd name="T8" fmla="*/ 2147483646 w 6134"/>
              <a:gd name="T9" fmla="*/ 2147483646 h 5549"/>
              <a:gd name="T10" fmla="*/ 2147483646 w 6134"/>
              <a:gd name="T11" fmla="*/ 2147483646 h 5549"/>
              <a:gd name="T12" fmla="*/ 2147483646 w 6134"/>
              <a:gd name="T13" fmla="*/ 2147483646 h 5549"/>
              <a:gd name="T14" fmla="*/ 2147483646 w 6134"/>
              <a:gd name="T15" fmla="*/ 2147483646 h 5549"/>
              <a:gd name="T16" fmla="*/ 2147483646 w 6134"/>
              <a:gd name="T17" fmla="*/ 2147483646 h 5549"/>
              <a:gd name="T18" fmla="*/ 2147483646 w 6134"/>
              <a:gd name="T19" fmla="*/ 2147483646 h 5549"/>
              <a:gd name="T20" fmla="*/ 2147483646 w 6134"/>
              <a:gd name="T21" fmla="*/ 2147483646 h 5549"/>
              <a:gd name="T22" fmla="*/ 2147483646 w 6134"/>
              <a:gd name="T23" fmla="*/ 2147483646 h 5549"/>
              <a:gd name="T24" fmla="*/ 2147483646 w 6134"/>
              <a:gd name="T25" fmla="*/ 2147483646 h 5549"/>
              <a:gd name="T26" fmla="*/ 2147483646 w 6134"/>
              <a:gd name="T27" fmla="*/ 2147483646 h 5549"/>
              <a:gd name="T28" fmla="*/ 2147483646 w 6134"/>
              <a:gd name="T29" fmla="*/ 2147483646 h 5549"/>
              <a:gd name="T30" fmla="*/ 2147483646 w 6134"/>
              <a:gd name="T31" fmla="*/ 2147483646 h 5549"/>
              <a:gd name="T32" fmla="*/ 2147483646 w 6134"/>
              <a:gd name="T33" fmla="*/ 2147483646 h 5549"/>
              <a:gd name="T34" fmla="*/ 2147483646 w 6134"/>
              <a:gd name="T35" fmla="*/ 2147483646 h 5549"/>
              <a:gd name="T36" fmla="*/ 2147483646 w 6134"/>
              <a:gd name="T37" fmla="*/ 2147483646 h 5549"/>
              <a:gd name="T38" fmla="*/ 2147483646 w 6134"/>
              <a:gd name="T39" fmla="*/ 2147483646 h 5549"/>
              <a:gd name="T40" fmla="*/ 2147483646 w 6134"/>
              <a:gd name="T41" fmla="*/ 2147483646 h 5549"/>
              <a:gd name="T42" fmla="*/ 2147483646 w 6134"/>
              <a:gd name="T43" fmla="*/ 2147483646 h 5549"/>
              <a:gd name="T44" fmla="*/ 2147483646 w 6134"/>
              <a:gd name="T45" fmla="*/ 2147483646 h 5549"/>
              <a:gd name="T46" fmla="*/ 2147483646 w 6134"/>
              <a:gd name="T47" fmla="*/ 2147483646 h 5549"/>
              <a:gd name="T48" fmla="*/ 2147483646 w 6134"/>
              <a:gd name="T49" fmla="*/ 2147483646 h 5549"/>
              <a:gd name="T50" fmla="*/ 2147483646 w 6134"/>
              <a:gd name="T51" fmla="*/ 2147483646 h 5549"/>
              <a:gd name="T52" fmla="*/ 2147483646 w 6134"/>
              <a:gd name="T53" fmla="*/ 2147483646 h 5549"/>
              <a:gd name="T54" fmla="*/ 2147483646 w 6134"/>
              <a:gd name="T55" fmla="*/ 2147483646 h 5549"/>
              <a:gd name="T56" fmla="*/ 2147483646 w 6134"/>
              <a:gd name="T57" fmla="*/ 2147483646 h 5549"/>
              <a:gd name="T58" fmla="*/ 2147483646 w 6134"/>
              <a:gd name="T59" fmla="*/ 2147483646 h 5549"/>
              <a:gd name="T60" fmla="*/ 2147483646 w 6134"/>
              <a:gd name="T61" fmla="*/ 2147483646 h 5549"/>
              <a:gd name="T62" fmla="*/ 2147483646 w 6134"/>
              <a:gd name="T63" fmla="*/ 2147483646 h 5549"/>
              <a:gd name="T64" fmla="*/ 2147483646 w 6134"/>
              <a:gd name="T65" fmla="*/ 2147483646 h 5549"/>
              <a:gd name="T66" fmla="*/ 2147483646 w 6134"/>
              <a:gd name="T67" fmla="*/ 2147483646 h 5549"/>
              <a:gd name="T68" fmla="*/ 2147483646 w 6134"/>
              <a:gd name="T69" fmla="*/ 2147483646 h 5549"/>
              <a:gd name="T70" fmla="*/ 2147483646 w 6134"/>
              <a:gd name="T71" fmla="*/ 0 h 5549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6134" h="5549" extrusionOk="0">
                <a:moveTo>
                  <a:pt x="4706" y="0"/>
                </a:moveTo>
                <a:cubicBezTo>
                  <a:pt x="4450" y="0"/>
                  <a:pt x="4175" y="126"/>
                  <a:pt x="3954" y="286"/>
                </a:cubicBezTo>
                <a:cubicBezTo>
                  <a:pt x="3480" y="625"/>
                  <a:pt x="3307" y="1238"/>
                  <a:pt x="3222" y="1799"/>
                </a:cubicBezTo>
                <a:cubicBezTo>
                  <a:pt x="3245" y="1594"/>
                  <a:pt x="2891" y="952"/>
                  <a:pt x="2798" y="765"/>
                </a:cubicBezTo>
                <a:cubicBezTo>
                  <a:pt x="2660" y="485"/>
                  <a:pt x="2454" y="296"/>
                  <a:pt x="2159" y="150"/>
                </a:cubicBezTo>
                <a:cubicBezTo>
                  <a:pt x="1994" y="67"/>
                  <a:pt x="1803" y="12"/>
                  <a:pt x="1619" y="12"/>
                </a:cubicBezTo>
                <a:cubicBezTo>
                  <a:pt x="1468" y="12"/>
                  <a:pt x="1323" y="49"/>
                  <a:pt x="1200" y="137"/>
                </a:cubicBezTo>
                <a:cubicBezTo>
                  <a:pt x="970" y="303"/>
                  <a:pt x="885" y="610"/>
                  <a:pt x="899" y="894"/>
                </a:cubicBezTo>
                <a:cubicBezTo>
                  <a:pt x="929" y="1495"/>
                  <a:pt x="1386" y="2050"/>
                  <a:pt x="1970" y="2195"/>
                </a:cubicBezTo>
                <a:cubicBezTo>
                  <a:pt x="1362" y="2215"/>
                  <a:pt x="787" y="2330"/>
                  <a:pt x="321" y="2722"/>
                </a:cubicBezTo>
                <a:cubicBezTo>
                  <a:pt x="227" y="2803"/>
                  <a:pt x="88" y="2986"/>
                  <a:pt x="61" y="3117"/>
                </a:cubicBezTo>
                <a:cubicBezTo>
                  <a:pt x="0" y="3385"/>
                  <a:pt x="61" y="3678"/>
                  <a:pt x="274" y="3854"/>
                </a:cubicBezTo>
                <a:cubicBezTo>
                  <a:pt x="487" y="4026"/>
                  <a:pt x="774" y="4084"/>
                  <a:pt x="1047" y="4090"/>
                </a:cubicBezTo>
                <a:cubicBezTo>
                  <a:pt x="1069" y="4091"/>
                  <a:pt x="1090" y="4091"/>
                  <a:pt x="1111" y="4091"/>
                </a:cubicBezTo>
                <a:cubicBezTo>
                  <a:pt x="1347" y="4091"/>
                  <a:pt x="1582" y="4054"/>
                  <a:pt x="1808" y="3986"/>
                </a:cubicBezTo>
                <a:cubicBezTo>
                  <a:pt x="2044" y="3915"/>
                  <a:pt x="2247" y="3763"/>
                  <a:pt x="2470" y="3689"/>
                </a:cubicBezTo>
                <a:cubicBezTo>
                  <a:pt x="2359" y="3982"/>
                  <a:pt x="2267" y="4263"/>
                  <a:pt x="2257" y="4581"/>
                </a:cubicBezTo>
                <a:cubicBezTo>
                  <a:pt x="2251" y="4851"/>
                  <a:pt x="2339" y="5138"/>
                  <a:pt x="2545" y="5324"/>
                </a:cubicBezTo>
                <a:cubicBezTo>
                  <a:pt x="2713" y="5474"/>
                  <a:pt x="2935" y="5548"/>
                  <a:pt x="3156" y="5548"/>
                </a:cubicBezTo>
                <a:cubicBezTo>
                  <a:pt x="3259" y="5548"/>
                  <a:pt x="3362" y="5532"/>
                  <a:pt x="3460" y="5500"/>
                </a:cubicBezTo>
                <a:cubicBezTo>
                  <a:pt x="3562" y="5466"/>
                  <a:pt x="3663" y="5416"/>
                  <a:pt x="3747" y="5351"/>
                </a:cubicBezTo>
                <a:cubicBezTo>
                  <a:pt x="3950" y="5193"/>
                  <a:pt x="4068" y="4939"/>
                  <a:pt x="4099" y="4686"/>
                </a:cubicBezTo>
                <a:cubicBezTo>
                  <a:pt x="4126" y="4469"/>
                  <a:pt x="4092" y="4253"/>
                  <a:pt x="4031" y="4047"/>
                </a:cubicBezTo>
                <a:cubicBezTo>
                  <a:pt x="3974" y="3861"/>
                  <a:pt x="3923" y="3685"/>
                  <a:pt x="3822" y="3510"/>
                </a:cubicBezTo>
                <a:cubicBezTo>
                  <a:pt x="4221" y="3763"/>
                  <a:pt x="4508" y="4104"/>
                  <a:pt x="5008" y="4141"/>
                </a:cubicBezTo>
                <a:cubicBezTo>
                  <a:pt x="5038" y="4144"/>
                  <a:pt x="5068" y="4145"/>
                  <a:pt x="5098" y="4145"/>
                </a:cubicBezTo>
                <a:cubicBezTo>
                  <a:pt x="5465" y="4145"/>
                  <a:pt x="5814" y="3974"/>
                  <a:pt x="5961" y="3617"/>
                </a:cubicBezTo>
                <a:cubicBezTo>
                  <a:pt x="6133" y="3202"/>
                  <a:pt x="5931" y="2671"/>
                  <a:pt x="5525" y="2479"/>
                </a:cubicBezTo>
                <a:cubicBezTo>
                  <a:pt x="5383" y="2415"/>
                  <a:pt x="5227" y="2384"/>
                  <a:pt x="5073" y="2357"/>
                </a:cubicBezTo>
                <a:cubicBezTo>
                  <a:pt x="4903" y="2326"/>
                  <a:pt x="4731" y="2296"/>
                  <a:pt x="4562" y="2266"/>
                </a:cubicBezTo>
                <a:cubicBezTo>
                  <a:pt x="5029" y="1995"/>
                  <a:pt x="5349" y="1492"/>
                  <a:pt x="5400" y="955"/>
                </a:cubicBezTo>
                <a:cubicBezTo>
                  <a:pt x="5417" y="755"/>
                  <a:pt x="5397" y="546"/>
                  <a:pt x="5299" y="370"/>
                </a:cubicBezTo>
                <a:cubicBezTo>
                  <a:pt x="5152" y="101"/>
                  <a:pt x="4936" y="0"/>
                  <a:pt x="470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/>
          </a:p>
        </p:txBody>
      </p:sp>
      <p:sp>
        <p:nvSpPr>
          <p:cNvPr id="44" name="Google Shape;416;p8">
            <a:extLst>
              <a:ext uri="{FF2B5EF4-FFF2-40B4-BE49-F238E27FC236}">
                <a16:creationId xmlns:a16="http://schemas.microsoft.com/office/drawing/2014/main" id="{43FC1288-DC19-407A-95D5-19029DE95671}"/>
              </a:ext>
            </a:extLst>
          </p:cNvPr>
          <p:cNvSpPr/>
          <p:nvPr/>
        </p:nvSpPr>
        <p:spPr>
          <a:xfrm flipH="1">
            <a:off x="8443913" y="4371975"/>
            <a:ext cx="250825" cy="241300"/>
          </a:xfrm>
          <a:custGeom>
            <a:avLst/>
            <a:gdLst/>
            <a:ahLst/>
            <a:cxnLst/>
            <a:rect l="l" t="t" r="r" b="b"/>
            <a:pathLst>
              <a:path w="7168" h="5198" extrusionOk="0">
                <a:moveTo>
                  <a:pt x="5467" y="1"/>
                </a:moveTo>
                <a:cubicBezTo>
                  <a:pt x="4475" y="1"/>
                  <a:pt x="3844" y="1080"/>
                  <a:pt x="3880" y="2028"/>
                </a:cubicBezTo>
                <a:cubicBezTo>
                  <a:pt x="3880" y="2028"/>
                  <a:pt x="2956" y="1084"/>
                  <a:pt x="2052" y="1084"/>
                </a:cubicBezTo>
                <a:cubicBezTo>
                  <a:pt x="1687" y="1084"/>
                  <a:pt x="1324" y="1239"/>
                  <a:pt x="1027" y="1673"/>
                </a:cubicBezTo>
                <a:cubicBezTo>
                  <a:pt x="0" y="3177"/>
                  <a:pt x="1781" y="4285"/>
                  <a:pt x="2889" y="4684"/>
                </a:cubicBezTo>
                <a:cubicBezTo>
                  <a:pt x="3998" y="5079"/>
                  <a:pt x="4988" y="5198"/>
                  <a:pt x="4988" y="5198"/>
                </a:cubicBezTo>
                <a:cubicBezTo>
                  <a:pt x="4988" y="5198"/>
                  <a:pt x="6110" y="3941"/>
                  <a:pt x="6708" y="2423"/>
                </a:cubicBezTo>
                <a:cubicBezTo>
                  <a:pt x="7168" y="1258"/>
                  <a:pt x="6843" y="129"/>
                  <a:pt x="5600" y="7"/>
                </a:cubicBezTo>
                <a:cubicBezTo>
                  <a:pt x="5555" y="3"/>
                  <a:pt x="5511" y="1"/>
                  <a:pt x="5467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 algn="ctr" eaLnBrk="1" hangingPunct="1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grpSp>
        <p:nvGrpSpPr>
          <p:cNvPr id="45" name="Google Shape;417;p8">
            <a:extLst>
              <a:ext uri="{FF2B5EF4-FFF2-40B4-BE49-F238E27FC236}">
                <a16:creationId xmlns:a16="http://schemas.microsoft.com/office/drawing/2014/main" id="{F6781BEF-EBA7-4E26-8824-CE16F00C428A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1282700" y="830263"/>
            <a:ext cx="915988" cy="1165225"/>
            <a:chOff x="984375" y="2346230"/>
            <a:chExt cx="468336" cy="446495"/>
          </a:xfrm>
        </p:grpSpPr>
        <p:sp>
          <p:nvSpPr>
            <p:cNvPr id="46" name="Google Shape;418;p8">
              <a:extLst>
                <a:ext uri="{FF2B5EF4-FFF2-40B4-BE49-F238E27FC236}">
                  <a16:creationId xmlns:a16="http://schemas.microsoft.com/office/drawing/2014/main" id="{B6C70764-B27C-4F34-9239-5F77EBF9D0C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9896" y="2346230"/>
              <a:ext cx="312816" cy="368096"/>
            </a:xfrm>
            <a:custGeom>
              <a:avLst/>
              <a:gdLst>
                <a:gd name="T0" fmla="*/ 2147483646 w 8024"/>
                <a:gd name="T1" fmla="*/ 2147483646 h 9442"/>
                <a:gd name="T2" fmla="*/ 2147483646 w 8024"/>
                <a:gd name="T3" fmla="*/ 2147483646 h 9442"/>
                <a:gd name="T4" fmla="*/ 2147483646 w 8024"/>
                <a:gd name="T5" fmla="*/ 2147483646 h 9442"/>
                <a:gd name="T6" fmla="*/ 2147483646 w 8024"/>
                <a:gd name="T7" fmla="*/ 2147483646 h 9442"/>
                <a:gd name="T8" fmla="*/ 2147483646 w 8024"/>
                <a:gd name="T9" fmla="*/ 2147483646 h 9442"/>
                <a:gd name="T10" fmla="*/ 2147483646 w 8024"/>
                <a:gd name="T11" fmla="*/ 2147483646 h 9442"/>
                <a:gd name="T12" fmla="*/ 2147483646 w 8024"/>
                <a:gd name="T13" fmla="*/ 2147483646 h 9442"/>
                <a:gd name="T14" fmla="*/ 2147483646 w 8024"/>
                <a:gd name="T15" fmla="*/ 2147483646 h 9442"/>
                <a:gd name="T16" fmla="*/ 2147483646 w 8024"/>
                <a:gd name="T17" fmla="*/ 2147483646 h 9442"/>
                <a:gd name="T18" fmla="*/ 2147483646 w 8024"/>
                <a:gd name="T19" fmla="*/ 2147483646 h 9442"/>
                <a:gd name="T20" fmla="*/ 2147483646 w 8024"/>
                <a:gd name="T21" fmla="*/ 2147483646 h 9442"/>
                <a:gd name="T22" fmla="*/ 2147483646 w 8024"/>
                <a:gd name="T23" fmla="*/ 2147483646 h 9442"/>
                <a:gd name="T24" fmla="*/ 2147483646 w 8024"/>
                <a:gd name="T25" fmla="*/ 2147483646 h 9442"/>
                <a:gd name="T26" fmla="*/ 2147483646 w 8024"/>
                <a:gd name="T27" fmla="*/ 2147483646 h 9442"/>
                <a:gd name="T28" fmla="*/ 2147483646 w 8024"/>
                <a:gd name="T29" fmla="*/ 2147483646 h 9442"/>
                <a:gd name="T30" fmla="*/ 2147483646 w 8024"/>
                <a:gd name="T31" fmla="*/ 0 h 9442"/>
                <a:gd name="T32" fmla="*/ 2147483646 w 8024"/>
                <a:gd name="T33" fmla="*/ 2147483646 h 9442"/>
                <a:gd name="T34" fmla="*/ 2147483646 w 8024"/>
                <a:gd name="T35" fmla="*/ 2147483646 h 9442"/>
                <a:gd name="T36" fmla="*/ 2147483646 w 8024"/>
                <a:gd name="T37" fmla="*/ 2147483646 h 9442"/>
                <a:gd name="T38" fmla="*/ 2147483646 w 8024"/>
                <a:gd name="T39" fmla="*/ 2147483646 h 9442"/>
                <a:gd name="T40" fmla="*/ 2147483646 w 8024"/>
                <a:gd name="T41" fmla="*/ 2147483646 h 9442"/>
                <a:gd name="T42" fmla="*/ 2147483646 w 8024"/>
                <a:gd name="T43" fmla="*/ 2147483646 h 9442"/>
                <a:gd name="T44" fmla="*/ 2147483646 w 8024"/>
                <a:gd name="T45" fmla="*/ 2147483646 h 9442"/>
                <a:gd name="T46" fmla="*/ 2147483646 w 8024"/>
                <a:gd name="T47" fmla="*/ 0 h 9442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8024" h="9442" extrusionOk="0">
                  <a:moveTo>
                    <a:pt x="2655" y="2271"/>
                  </a:moveTo>
                  <a:cubicBezTo>
                    <a:pt x="3185" y="2271"/>
                    <a:pt x="3508" y="3208"/>
                    <a:pt x="3086" y="3691"/>
                  </a:cubicBezTo>
                  <a:cubicBezTo>
                    <a:pt x="2907" y="3895"/>
                    <a:pt x="2638" y="4014"/>
                    <a:pt x="2369" y="4014"/>
                  </a:cubicBezTo>
                  <a:cubicBezTo>
                    <a:pt x="2348" y="4014"/>
                    <a:pt x="2327" y="4013"/>
                    <a:pt x="2306" y="4012"/>
                  </a:cubicBezTo>
                  <a:cubicBezTo>
                    <a:pt x="2204" y="4005"/>
                    <a:pt x="2100" y="3978"/>
                    <a:pt x="2022" y="3914"/>
                  </a:cubicBezTo>
                  <a:cubicBezTo>
                    <a:pt x="1829" y="3765"/>
                    <a:pt x="1846" y="3474"/>
                    <a:pt x="1886" y="3238"/>
                  </a:cubicBezTo>
                  <a:cubicBezTo>
                    <a:pt x="1937" y="2964"/>
                    <a:pt x="2008" y="2677"/>
                    <a:pt x="2211" y="2484"/>
                  </a:cubicBezTo>
                  <a:cubicBezTo>
                    <a:pt x="2367" y="2334"/>
                    <a:pt x="2518" y="2271"/>
                    <a:pt x="2655" y="2271"/>
                  </a:cubicBezTo>
                  <a:close/>
                  <a:moveTo>
                    <a:pt x="4035" y="6913"/>
                  </a:moveTo>
                  <a:cubicBezTo>
                    <a:pt x="4604" y="6913"/>
                    <a:pt x="5210" y="7741"/>
                    <a:pt x="4695" y="8114"/>
                  </a:cubicBezTo>
                  <a:cubicBezTo>
                    <a:pt x="4582" y="8199"/>
                    <a:pt x="4435" y="8219"/>
                    <a:pt x="4293" y="8219"/>
                  </a:cubicBezTo>
                  <a:cubicBezTo>
                    <a:pt x="4281" y="8219"/>
                    <a:pt x="4270" y="8219"/>
                    <a:pt x="4259" y="8219"/>
                  </a:cubicBezTo>
                  <a:cubicBezTo>
                    <a:pt x="3951" y="8216"/>
                    <a:pt x="3606" y="8117"/>
                    <a:pt x="3468" y="7844"/>
                  </a:cubicBezTo>
                  <a:cubicBezTo>
                    <a:pt x="3390" y="7688"/>
                    <a:pt x="3397" y="7492"/>
                    <a:pt x="3471" y="7334"/>
                  </a:cubicBezTo>
                  <a:cubicBezTo>
                    <a:pt x="3613" y="7031"/>
                    <a:pt x="3821" y="6913"/>
                    <a:pt x="4035" y="6913"/>
                  </a:cubicBezTo>
                  <a:close/>
                  <a:moveTo>
                    <a:pt x="3373" y="0"/>
                  </a:moveTo>
                  <a:cubicBezTo>
                    <a:pt x="3358" y="0"/>
                    <a:pt x="3342" y="0"/>
                    <a:pt x="3326" y="1"/>
                  </a:cubicBezTo>
                  <a:cubicBezTo>
                    <a:pt x="1" y="38"/>
                    <a:pt x="18" y="4752"/>
                    <a:pt x="72" y="5918"/>
                  </a:cubicBezTo>
                  <a:cubicBezTo>
                    <a:pt x="498" y="6306"/>
                    <a:pt x="869" y="6773"/>
                    <a:pt x="1147" y="7161"/>
                  </a:cubicBezTo>
                  <a:cubicBezTo>
                    <a:pt x="1542" y="7715"/>
                    <a:pt x="1859" y="8354"/>
                    <a:pt x="2025" y="9017"/>
                  </a:cubicBezTo>
                  <a:cubicBezTo>
                    <a:pt x="2837" y="9279"/>
                    <a:pt x="3763" y="9442"/>
                    <a:pt x="4614" y="9442"/>
                  </a:cubicBezTo>
                  <a:cubicBezTo>
                    <a:pt x="5883" y="9442"/>
                    <a:pt x="6985" y="9079"/>
                    <a:pt x="7297" y="8138"/>
                  </a:cubicBezTo>
                  <a:cubicBezTo>
                    <a:pt x="8023" y="5948"/>
                    <a:pt x="4647" y="5154"/>
                    <a:pt x="4647" y="5154"/>
                  </a:cubicBezTo>
                  <a:cubicBezTo>
                    <a:pt x="4647" y="5154"/>
                    <a:pt x="7097" y="0"/>
                    <a:pt x="33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7" name="Google Shape;419;p8">
              <a:extLst>
                <a:ext uri="{FF2B5EF4-FFF2-40B4-BE49-F238E27FC236}">
                  <a16:creationId xmlns:a16="http://schemas.microsoft.com/office/drawing/2014/main" id="{FB0C08CA-EBC4-4A33-BAB1-036F15F16325}"/>
                </a:ext>
              </a:extLst>
            </p:cNvPr>
            <p:cNvSpPr>
              <a:spLocks/>
            </p:cNvSpPr>
            <p:nvPr/>
          </p:nvSpPr>
          <p:spPr bwMode="auto">
            <a:xfrm>
              <a:off x="1211160" y="2434726"/>
              <a:ext cx="65495" cy="68029"/>
            </a:xfrm>
            <a:custGeom>
              <a:avLst/>
              <a:gdLst>
                <a:gd name="T0" fmla="*/ 2147483646 w 1680"/>
                <a:gd name="T1" fmla="*/ 2147483646 h 1745"/>
                <a:gd name="T2" fmla="*/ 2147483646 w 1680"/>
                <a:gd name="T3" fmla="*/ 2147483646 h 1745"/>
                <a:gd name="T4" fmla="*/ 2147483646 w 1680"/>
                <a:gd name="T5" fmla="*/ 2147483646 h 1745"/>
                <a:gd name="T6" fmla="*/ 2147483646 w 1680"/>
                <a:gd name="T7" fmla="*/ 2147483646 h 1745"/>
                <a:gd name="T8" fmla="*/ 2147483646 w 1680"/>
                <a:gd name="T9" fmla="*/ 2147483646 h 1745"/>
                <a:gd name="T10" fmla="*/ 2147483646 w 1680"/>
                <a:gd name="T11" fmla="*/ 2147483646 h 1745"/>
                <a:gd name="T12" fmla="*/ 2147483646 w 1680"/>
                <a:gd name="T13" fmla="*/ 2147483646 h 1745"/>
                <a:gd name="T14" fmla="*/ 2147483646 w 1680"/>
                <a:gd name="T15" fmla="*/ 2147483646 h 174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680" h="1745" extrusionOk="0">
                  <a:moveTo>
                    <a:pt x="827" y="1"/>
                  </a:moveTo>
                  <a:cubicBezTo>
                    <a:pt x="690" y="1"/>
                    <a:pt x="539" y="64"/>
                    <a:pt x="383" y="214"/>
                  </a:cubicBezTo>
                  <a:cubicBezTo>
                    <a:pt x="180" y="407"/>
                    <a:pt x="109" y="694"/>
                    <a:pt x="58" y="968"/>
                  </a:cubicBezTo>
                  <a:cubicBezTo>
                    <a:pt x="18" y="1204"/>
                    <a:pt x="1" y="1495"/>
                    <a:pt x="194" y="1644"/>
                  </a:cubicBezTo>
                  <a:cubicBezTo>
                    <a:pt x="272" y="1708"/>
                    <a:pt x="376" y="1735"/>
                    <a:pt x="478" y="1742"/>
                  </a:cubicBezTo>
                  <a:cubicBezTo>
                    <a:pt x="499" y="1743"/>
                    <a:pt x="520" y="1744"/>
                    <a:pt x="541" y="1744"/>
                  </a:cubicBezTo>
                  <a:cubicBezTo>
                    <a:pt x="810" y="1744"/>
                    <a:pt x="1079" y="1625"/>
                    <a:pt x="1258" y="1421"/>
                  </a:cubicBezTo>
                  <a:cubicBezTo>
                    <a:pt x="1680" y="938"/>
                    <a:pt x="1357" y="1"/>
                    <a:pt x="827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8" name="Google Shape;420;p8">
              <a:extLst>
                <a:ext uri="{FF2B5EF4-FFF2-40B4-BE49-F238E27FC236}">
                  <a16:creationId xmlns:a16="http://schemas.microsoft.com/office/drawing/2014/main" id="{906E36BD-7693-445D-BFEB-569506C4F616}"/>
                </a:ext>
              </a:extLst>
            </p:cNvPr>
            <p:cNvSpPr>
              <a:spLocks/>
            </p:cNvSpPr>
            <p:nvPr/>
          </p:nvSpPr>
          <p:spPr bwMode="auto">
            <a:xfrm>
              <a:off x="1272016" y="2615733"/>
              <a:ext cx="71031" cy="50953"/>
            </a:xfrm>
            <a:custGeom>
              <a:avLst/>
              <a:gdLst>
                <a:gd name="T0" fmla="*/ 2147483646 w 1822"/>
                <a:gd name="T1" fmla="*/ 0 h 1307"/>
                <a:gd name="T2" fmla="*/ 2147483646 w 1822"/>
                <a:gd name="T3" fmla="*/ 2147483646 h 1307"/>
                <a:gd name="T4" fmla="*/ 2147483646 w 1822"/>
                <a:gd name="T5" fmla="*/ 2147483646 h 1307"/>
                <a:gd name="T6" fmla="*/ 2147483646 w 1822"/>
                <a:gd name="T7" fmla="*/ 2147483646 h 1307"/>
                <a:gd name="T8" fmla="*/ 2147483646 w 1822"/>
                <a:gd name="T9" fmla="*/ 2147483646 h 1307"/>
                <a:gd name="T10" fmla="*/ 2147483646 w 1822"/>
                <a:gd name="T11" fmla="*/ 2147483646 h 1307"/>
                <a:gd name="T12" fmla="*/ 2147483646 w 1822"/>
                <a:gd name="T13" fmla="*/ 0 h 130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822" h="1307" extrusionOk="0">
                  <a:moveTo>
                    <a:pt x="646" y="0"/>
                  </a:moveTo>
                  <a:cubicBezTo>
                    <a:pt x="432" y="0"/>
                    <a:pt x="224" y="118"/>
                    <a:pt x="82" y="421"/>
                  </a:cubicBezTo>
                  <a:cubicBezTo>
                    <a:pt x="8" y="579"/>
                    <a:pt x="1" y="775"/>
                    <a:pt x="79" y="931"/>
                  </a:cubicBezTo>
                  <a:cubicBezTo>
                    <a:pt x="217" y="1204"/>
                    <a:pt x="562" y="1303"/>
                    <a:pt x="870" y="1306"/>
                  </a:cubicBezTo>
                  <a:cubicBezTo>
                    <a:pt x="881" y="1306"/>
                    <a:pt x="892" y="1306"/>
                    <a:pt x="904" y="1306"/>
                  </a:cubicBezTo>
                  <a:cubicBezTo>
                    <a:pt x="1046" y="1306"/>
                    <a:pt x="1193" y="1286"/>
                    <a:pt x="1306" y="1201"/>
                  </a:cubicBezTo>
                  <a:cubicBezTo>
                    <a:pt x="1821" y="828"/>
                    <a:pt x="1215" y="0"/>
                    <a:pt x="646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9" name="Google Shape;421;p8">
              <a:extLst>
                <a:ext uri="{FF2B5EF4-FFF2-40B4-BE49-F238E27FC236}">
                  <a16:creationId xmlns:a16="http://schemas.microsoft.com/office/drawing/2014/main" id="{8487BA93-DB0E-43EC-8CBA-AF52855D554C}"/>
                </a:ext>
              </a:extLst>
            </p:cNvPr>
            <p:cNvSpPr>
              <a:spLocks/>
            </p:cNvSpPr>
            <p:nvPr/>
          </p:nvSpPr>
          <p:spPr bwMode="auto">
            <a:xfrm>
              <a:off x="984375" y="2470319"/>
              <a:ext cx="249543" cy="322406"/>
            </a:xfrm>
            <a:custGeom>
              <a:avLst/>
              <a:gdLst>
                <a:gd name="T0" fmla="*/ 2147483646 w 6401"/>
                <a:gd name="T1" fmla="*/ 0 h 8270"/>
                <a:gd name="T2" fmla="*/ 2147483646 w 6401"/>
                <a:gd name="T3" fmla="*/ 2147483646 h 8270"/>
                <a:gd name="T4" fmla="*/ 2147483646 w 6401"/>
                <a:gd name="T5" fmla="*/ 2147483646 h 8270"/>
                <a:gd name="T6" fmla="*/ 2147483646 w 6401"/>
                <a:gd name="T7" fmla="*/ 2147483646 h 8270"/>
                <a:gd name="T8" fmla="*/ 2147483646 w 6401"/>
                <a:gd name="T9" fmla="*/ 2147483646 h 8270"/>
                <a:gd name="T10" fmla="*/ 2147483646 w 6401"/>
                <a:gd name="T11" fmla="*/ 2147483646 h 8270"/>
                <a:gd name="T12" fmla="*/ 2147483646 w 6401"/>
                <a:gd name="T13" fmla="*/ 2147483646 h 8270"/>
                <a:gd name="T14" fmla="*/ 2147483646 w 6401"/>
                <a:gd name="T15" fmla="*/ 2147483646 h 8270"/>
                <a:gd name="T16" fmla="*/ 2147483646 w 6401"/>
                <a:gd name="T17" fmla="*/ 2147483646 h 8270"/>
                <a:gd name="T18" fmla="*/ 2147483646 w 6401"/>
                <a:gd name="T19" fmla="*/ 2147483646 h 8270"/>
                <a:gd name="T20" fmla="*/ 2147483646 w 6401"/>
                <a:gd name="T21" fmla="*/ 2147483646 h 8270"/>
                <a:gd name="T22" fmla="*/ 2147483646 w 6401"/>
                <a:gd name="T23" fmla="*/ 2147483646 h 8270"/>
                <a:gd name="T24" fmla="*/ 2147483646 w 6401"/>
                <a:gd name="T25" fmla="*/ 2147483646 h 8270"/>
                <a:gd name="T26" fmla="*/ 2147483646 w 6401"/>
                <a:gd name="T27" fmla="*/ 2147483646 h 8270"/>
                <a:gd name="T28" fmla="*/ 2147483646 w 6401"/>
                <a:gd name="T29" fmla="*/ 2147483646 h 8270"/>
                <a:gd name="T30" fmla="*/ 2147483646 w 6401"/>
                <a:gd name="T31" fmla="*/ 2147483646 h 8270"/>
                <a:gd name="T32" fmla="*/ 2147483646 w 6401"/>
                <a:gd name="T33" fmla="*/ 2147483646 h 8270"/>
                <a:gd name="T34" fmla="*/ 2147483646 w 6401"/>
                <a:gd name="T35" fmla="*/ 2147483646 h 8270"/>
                <a:gd name="T36" fmla="*/ 2147483646 w 6401"/>
                <a:gd name="T37" fmla="*/ 2147483646 h 8270"/>
                <a:gd name="T38" fmla="*/ 2147483646 w 6401"/>
                <a:gd name="T39" fmla="*/ 2147483646 h 8270"/>
                <a:gd name="T40" fmla="*/ 2147483646 w 6401"/>
                <a:gd name="T41" fmla="*/ 2147483646 h 8270"/>
                <a:gd name="T42" fmla="*/ 2147483646 w 6401"/>
                <a:gd name="T43" fmla="*/ 2147483646 h 8270"/>
                <a:gd name="T44" fmla="*/ 2147483646 w 6401"/>
                <a:gd name="T45" fmla="*/ 2147483646 h 8270"/>
                <a:gd name="T46" fmla="*/ 2147483646 w 6401"/>
                <a:gd name="T47" fmla="*/ 2147483646 h 8270"/>
                <a:gd name="T48" fmla="*/ 2147483646 w 6401"/>
                <a:gd name="T49" fmla="*/ 2147483646 h 8270"/>
                <a:gd name="T50" fmla="*/ 2147483646 w 6401"/>
                <a:gd name="T51" fmla="*/ 0 h 8270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6401" h="8270" extrusionOk="0">
                  <a:moveTo>
                    <a:pt x="1000" y="0"/>
                  </a:moveTo>
                  <a:cubicBezTo>
                    <a:pt x="974" y="0"/>
                    <a:pt x="947" y="2"/>
                    <a:pt x="920" y="4"/>
                  </a:cubicBezTo>
                  <a:cubicBezTo>
                    <a:pt x="58" y="82"/>
                    <a:pt x="1" y="1457"/>
                    <a:pt x="789" y="1457"/>
                  </a:cubicBezTo>
                  <a:cubicBezTo>
                    <a:pt x="851" y="1457"/>
                    <a:pt x="918" y="1448"/>
                    <a:pt x="990" y="1430"/>
                  </a:cubicBezTo>
                  <a:cubicBezTo>
                    <a:pt x="1031" y="1420"/>
                    <a:pt x="1024" y="1319"/>
                    <a:pt x="981" y="1319"/>
                  </a:cubicBezTo>
                  <a:cubicBezTo>
                    <a:pt x="976" y="1319"/>
                    <a:pt x="971" y="1319"/>
                    <a:pt x="966" y="1319"/>
                  </a:cubicBezTo>
                  <a:cubicBezTo>
                    <a:pt x="97" y="1319"/>
                    <a:pt x="395" y="232"/>
                    <a:pt x="1059" y="232"/>
                  </a:cubicBezTo>
                  <a:cubicBezTo>
                    <a:pt x="1131" y="232"/>
                    <a:pt x="1208" y="245"/>
                    <a:pt x="1288" y="274"/>
                  </a:cubicBezTo>
                  <a:cubicBezTo>
                    <a:pt x="1687" y="420"/>
                    <a:pt x="1869" y="913"/>
                    <a:pt x="1954" y="1288"/>
                  </a:cubicBezTo>
                  <a:cubicBezTo>
                    <a:pt x="1998" y="1491"/>
                    <a:pt x="2021" y="1701"/>
                    <a:pt x="2011" y="1907"/>
                  </a:cubicBezTo>
                  <a:cubicBezTo>
                    <a:pt x="2011" y="1991"/>
                    <a:pt x="1994" y="2072"/>
                    <a:pt x="1987" y="2157"/>
                  </a:cubicBezTo>
                  <a:cubicBezTo>
                    <a:pt x="1842" y="2316"/>
                    <a:pt x="1792" y="2542"/>
                    <a:pt x="1910" y="2796"/>
                  </a:cubicBezTo>
                  <a:cubicBezTo>
                    <a:pt x="2129" y="3272"/>
                    <a:pt x="2545" y="3482"/>
                    <a:pt x="2934" y="3809"/>
                  </a:cubicBezTo>
                  <a:cubicBezTo>
                    <a:pt x="3309" y="4123"/>
                    <a:pt x="3643" y="4479"/>
                    <a:pt x="3958" y="4853"/>
                  </a:cubicBezTo>
                  <a:cubicBezTo>
                    <a:pt x="4749" y="5800"/>
                    <a:pt x="5762" y="7063"/>
                    <a:pt x="6131" y="8236"/>
                  </a:cubicBezTo>
                  <a:cubicBezTo>
                    <a:pt x="6138" y="8260"/>
                    <a:pt x="6149" y="8269"/>
                    <a:pt x="6160" y="8269"/>
                  </a:cubicBezTo>
                  <a:cubicBezTo>
                    <a:pt x="6192" y="8269"/>
                    <a:pt x="6229" y="8194"/>
                    <a:pt x="6229" y="8161"/>
                  </a:cubicBezTo>
                  <a:cubicBezTo>
                    <a:pt x="6188" y="7350"/>
                    <a:pt x="6401" y="6668"/>
                    <a:pt x="6201" y="5854"/>
                  </a:cubicBezTo>
                  <a:cubicBezTo>
                    <a:pt x="6201" y="5847"/>
                    <a:pt x="6198" y="5840"/>
                    <a:pt x="6198" y="5834"/>
                  </a:cubicBezTo>
                  <a:cubicBezTo>
                    <a:pt x="6032" y="5171"/>
                    <a:pt x="5715" y="4532"/>
                    <a:pt x="5320" y="3978"/>
                  </a:cubicBezTo>
                  <a:cubicBezTo>
                    <a:pt x="5042" y="3590"/>
                    <a:pt x="4671" y="3123"/>
                    <a:pt x="4245" y="2735"/>
                  </a:cubicBezTo>
                  <a:cubicBezTo>
                    <a:pt x="3751" y="2286"/>
                    <a:pt x="3183" y="1934"/>
                    <a:pt x="2595" y="1917"/>
                  </a:cubicBezTo>
                  <a:cubicBezTo>
                    <a:pt x="2587" y="1916"/>
                    <a:pt x="2579" y="1916"/>
                    <a:pt x="2571" y="1916"/>
                  </a:cubicBezTo>
                  <a:cubicBezTo>
                    <a:pt x="2462" y="1916"/>
                    <a:pt x="2359" y="1936"/>
                    <a:pt x="2264" y="1971"/>
                  </a:cubicBezTo>
                  <a:cubicBezTo>
                    <a:pt x="2268" y="1582"/>
                    <a:pt x="2116" y="1089"/>
                    <a:pt x="2032" y="879"/>
                  </a:cubicBezTo>
                  <a:cubicBezTo>
                    <a:pt x="1854" y="443"/>
                    <a:pt x="1504" y="0"/>
                    <a:pt x="100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50" name="Google Shape;422;p8">
            <a:extLst>
              <a:ext uri="{FF2B5EF4-FFF2-40B4-BE49-F238E27FC236}">
                <a16:creationId xmlns:a16="http://schemas.microsoft.com/office/drawing/2014/main" id="{640F93D6-0C54-4999-83E5-E5603496A9B2}"/>
              </a:ext>
            </a:extLst>
          </p:cNvPr>
          <p:cNvSpPr>
            <a:spLocks/>
          </p:cNvSpPr>
          <p:nvPr/>
        </p:nvSpPr>
        <p:spPr bwMode="auto">
          <a:xfrm flipH="1">
            <a:off x="568325" y="4140200"/>
            <a:ext cx="212725" cy="328613"/>
          </a:xfrm>
          <a:custGeom>
            <a:avLst/>
            <a:gdLst>
              <a:gd name="T0" fmla="*/ 2147483646 w 6128"/>
              <a:gd name="T1" fmla="*/ 2147483646 h 7092"/>
              <a:gd name="T2" fmla="*/ 2147483646 w 6128"/>
              <a:gd name="T3" fmla="*/ 2147483646 h 7092"/>
              <a:gd name="T4" fmla="*/ 2147483646 w 6128"/>
              <a:gd name="T5" fmla="*/ 2147483646 h 7092"/>
              <a:gd name="T6" fmla="*/ 2147483646 w 6128"/>
              <a:gd name="T7" fmla="*/ 2147483646 h 7092"/>
              <a:gd name="T8" fmla="*/ 2147483646 w 6128"/>
              <a:gd name="T9" fmla="*/ 2147483646 h 7092"/>
              <a:gd name="T10" fmla="*/ 2147483646 w 6128"/>
              <a:gd name="T11" fmla="*/ 2147483646 h 7092"/>
              <a:gd name="T12" fmla="*/ 2147483646 w 6128"/>
              <a:gd name="T13" fmla="*/ 2147483646 h 7092"/>
              <a:gd name="T14" fmla="*/ 2147483646 w 6128"/>
              <a:gd name="T15" fmla="*/ 2147483646 h 7092"/>
              <a:gd name="T16" fmla="*/ 2147483646 w 6128"/>
              <a:gd name="T17" fmla="*/ 2147483646 h 7092"/>
              <a:gd name="T18" fmla="*/ 2147483646 w 6128"/>
              <a:gd name="T19" fmla="*/ 2147483646 h 7092"/>
              <a:gd name="T20" fmla="*/ 2147483646 w 6128"/>
              <a:gd name="T21" fmla="*/ 2147483646 h 709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6128" h="7092" extrusionOk="0">
                <a:moveTo>
                  <a:pt x="2717" y="1"/>
                </a:moveTo>
                <a:cubicBezTo>
                  <a:pt x="2679" y="1"/>
                  <a:pt x="2638" y="7"/>
                  <a:pt x="2596" y="20"/>
                </a:cubicBezTo>
                <a:cubicBezTo>
                  <a:pt x="2167" y="152"/>
                  <a:pt x="2528" y="1263"/>
                  <a:pt x="1886" y="2413"/>
                </a:cubicBezTo>
                <a:cubicBezTo>
                  <a:pt x="1247" y="3562"/>
                  <a:pt x="1" y="3646"/>
                  <a:pt x="54" y="4082"/>
                </a:cubicBezTo>
                <a:cubicBezTo>
                  <a:pt x="109" y="4521"/>
                  <a:pt x="1859" y="4082"/>
                  <a:pt x="2406" y="5014"/>
                </a:cubicBezTo>
                <a:cubicBezTo>
                  <a:pt x="2938" y="5923"/>
                  <a:pt x="3005" y="7092"/>
                  <a:pt x="3364" y="7092"/>
                </a:cubicBezTo>
                <a:cubicBezTo>
                  <a:pt x="3373" y="7092"/>
                  <a:pt x="3381" y="7091"/>
                  <a:pt x="3390" y="7090"/>
                </a:cubicBezTo>
                <a:cubicBezTo>
                  <a:pt x="3772" y="7036"/>
                  <a:pt x="3552" y="4903"/>
                  <a:pt x="4427" y="4356"/>
                </a:cubicBezTo>
                <a:cubicBezTo>
                  <a:pt x="5303" y="3812"/>
                  <a:pt x="6127" y="3886"/>
                  <a:pt x="6070" y="3366"/>
                </a:cubicBezTo>
                <a:cubicBezTo>
                  <a:pt x="6015" y="2845"/>
                  <a:pt x="4306" y="2825"/>
                  <a:pt x="3870" y="2169"/>
                </a:cubicBezTo>
                <a:cubicBezTo>
                  <a:pt x="3457" y="1549"/>
                  <a:pt x="3322" y="1"/>
                  <a:pt x="2717" y="1"/>
                </a:cubicBezTo>
                <a:close/>
              </a:path>
            </a:pathLst>
          </a:custGeom>
          <a:solidFill>
            <a:srgbClr val="FECE5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/>
          </a:p>
        </p:txBody>
      </p:sp>
      <p:sp>
        <p:nvSpPr>
          <p:cNvPr id="51" name="Google Shape;423;p8">
            <a:extLst>
              <a:ext uri="{FF2B5EF4-FFF2-40B4-BE49-F238E27FC236}">
                <a16:creationId xmlns:a16="http://schemas.microsoft.com/office/drawing/2014/main" id="{9906B55C-2546-46E4-8096-ED54043D88D3}"/>
              </a:ext>
            </a:extLst>
          </p:cNvPr>
          <p:cNvSpPr>
            <a:spLocks/>
          </p:cNvSpPr>
          <p:nvPr/>
        </p:nvSpPr>
        <p:spPr bwMode="auto">
          <a:xfrm flipH="1">
            <a:off x="430213" y="4470400"/>
            <a:ext cx="134937" cy="207963"/>
          </a:xfrm>
          <a:custGeom>
            <a:avLst/>
            <a:gdLst>
              <a:gd name="T0" fmla="*/ 2147483646 w 3884"/>
              <a:gd name="T1" fmla="*/ 2147483646 h 4495"/>
              <a:gd name="T2" fmla="*/ 2147483646 w 3884"/>
              <a:gd name="T3" fmla="*/ 2147483646 h 4495"/>
              <a:gd name="T4" fmla="*/ 2147483646 w 3884"/>
              <a:gd name="T5" fmla="*/ 2147483646 h 4495"/>
              <a:gd name="T6" fmla="*/ 2147483646 w 3884"/>
              <a:gd name="T7" fmla="*/ 2147483646 h 4495"/>
              <a:gd name="T8" fmla="*/ 2147483646 w 3884"/>
              <a:gd name="T9" fmla="*/ 2147483646 h 4495"/>
              <a:gd name="T10" fmla="*/ 2147483646 w 3884"/>
              <a:gd name="T11" fmla="*/ 2147483646 h 4495"/>
              <a:gd name="T12" fmla="*/ 2147483646 w 3884"/>
              <a:gd name="T13" fmla="*/ 2147483646 h 4495"/>
              <a:gd name="T14" fmla="*/ 2147483646 w 3884"/>
              <a:gd name="T15" fmla="*/ 2147483646 h 4495"/>
              <a:gd name="T16" fmla="*/ 2147483646 w 3884"/>
              <a:gd name="T17" fmla="*/ 2147483646 h 4495"/>
              <a:gd name="T18" fmla="*/ 2147483646 w 3884"/>
              <a:gd name="T19" fmla="*/ 2147483646 h 4495"/>
              <a:gd name="T20" fmla="*/ 2147483646 w 3884"/>
              <a:gd name="T21" fmla="*/ 2147483646 h 4495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3884" h="4495" extrusionOk="0">
                <a:moveTo>
                  <a:pt x="1723" y="1"/>
                </a:moveTo>
                <a:cubicBezTo>
                  <a:pt x="1699" y="1"/>
                  <a:pt x="1673" y="4"/>
                  <a:pt x="1647" y="13"/>
                </a:cubicBezTo>
                <a:cubicBezTo>
                  <a:pt x="1373" y="97"/>
                  <a:pt x="1603" y="800"/>
                  <a:pt x="1197" y="1530"/>
                </a:cubicBezTo>
                <a:cubicBezTo>
                  <a:pt x="792" y="2257"/>
                  <a:pt x="1" y="2311"/>
                  <a:pt x="35" y="2588"/>
                </a:cubicBezTo>
                <a:cubicBezTo>
                  <a:pt x="72" y="2865"/>
                  <a:pt x="1180" y="2588"/>
                  <a:pt x="1525" y="3176"/>
                </a:cubicBezTo>
                <a:cubicBezTo>
                  <a:pt x="1865" y="3754"/>
                  <a:pt x="1905" y="4495"/>
                  <a:pt x="2135" y="4495"/>
                </a:cubicBezTo>
                <a:cubicBezTo>
                  <a:pt x="2140" y="4495"/>
                  <a:pt x="2145" y="4494"/>
                  <a:pt x="2150" y="4494"/>
                </a:cubicBezTo>
                <a:cubicBezTo>
                  <a:pt x="2394" y="4460"/>
                  <a:pt x="2255" y="3108"/>
                  <a:pt x="2809" y="2760"/>
                </a:cubicBezTo>
                <a:cubicBezTo>
                  <a:pt x="3364" y="2416"/>
                  <a:pt x="3883" y="2463"/>
                  <a:pt x="3850" y="2135"/>
                </a:cubicBezTo>
                <a:cubicBezTo>
                  <a:pt x="3816" y="1804"/>
                  <a:pt x="2732" y="1790"/>
                  <a:pt x="2454" y="1374"/>
                </a:cubicBezTo>
                <a:cubicBezTo>
                  <a:pt x="2193" y="984"/>
                  <a:pt x="2109" y="1"/>
                  <a:pt x="1723" y="1"/>
                </a:cubicBezTo>
                <a:close/>
              </a:path>
            </a:pathLst>
          </a:custGeom>
          <a:solidFill>
            <a:srgbClr val="FECE5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/>
          </a:p>
        </p:txBody>
      </p:sp>
      <p:sp>
        <p:nvSpPr>
          <p:cNvPr id="52" name="Google Shape;424;p8">
            <a:extLst>
              <a:ext uri="{FF2B5EF4-FFF2-40B4-BE49-F238E27FC236}">
                <a16:creationId xmlns:a16="http://schemas.microsoft.com/office/drawing/2014/main" id="{455C3CCB-4502-422D-803F-AEEE8353AC69}"/>
              </a:ext>
            </a:extLst>
          </p:cNvPr>
          <p:cNvSpPr>
            <a:spLocks/>
          </p:cNvSpPr>
          <p:nvPr/>
        </p:nvSpPr>
        <p:spPr bwMode="auto">
          <a:xfrm flipH="1">
            <a:off x="2695575" y="5903913"/>
            <a:ext cx="393700" cy="693737"/>
          </a:xfrm>
          <a:custGeom>
            <a:avLst/>
            <a:gdLst>
              <a:gd name="T0" fmla="*/ 2147483646 w 9852"/>
              <a:gd name="T1" fmla="*/ 2147483646 h 13001"/>
              <a:gd name="T2" fmla="*/ 2147483646 w 9852"/>
              <a:gd name="T3" fmla="*/ 2147483646 h 13001"/>
              <a:gd name="T4" fmla="*/ 2147483646 w 9852"/>
              <a:gd name="T5" fmla="*/ 2147483646 h 13001"/>
              <a:gd name="T6" fmla="*/ 2147483646 w 9852"/>
              <a:gd name="T7" fmla="*/ 2147483646 h 13001"/>
              <a:gd name="T8" fmla="*/ 2147483646 w 9852"/>
              <a:gd name="T9" fmla="*/ 2147483646 h 13001"/>
              <a:gd name="T10" fmla="*/ 2147483646 w 9852"/>
              <a:gd name="T11" fmla="*/ 2147483646 h 13001"/>
              <a:gd name="T12" fmla="*/ 2147483646 w 9852"/>
              <a:gd name="T13" fmla="*/ 2147483646 h 13001"/>
              <a:gd name="T14" fmla="*/ 2147483646 w 9852"/>
              <a:gd name="T15" fmla="*/ 2147483646 h 13001"/>
              <a:gd name="T16" fmla="*/ 2147483646 w 9852"/>
              <a:gd name="T17" fmla="*/ 2147483646 h 13001"/>
              <a:gd name="T18" fmla="*/ 2147483646 w 9852"/>
              <a:gd name="T19" fmla="*/ 2147483646 h 13001"/>
              <a:gd name="T20" fmla="*/ 2147483646 w 9852"/>
              <a:gd name="T21" fmla="*/ 2147483646 h 13001"/>
              <a:gd name="T22" fmla="*/ 2147483646 w 9852"/>
              <a:gd name="T23" fmla="*/ 2147483646 h 13001"/>
              <a:gd name="T24" fmla="*/ 2147483646 w 9852"/>
              <a:gd name="T25" fmla="*/ 2147483646 h 13001"/>
              <a:gd name="T26" fmla="*/ 2147483646 w 9852"/>
              <a:gd name="T27" fmla="*/ 2147483646 h 13001"/>
              <a:gd name="T28" fmla="*/ 2147483646 w 9852"/>
              <a:gd name="T29" fmla="*/ 2147483646 h 13001"/>
              <a:gd name="T30" fmla="*/ 2147483646 w 9852"/>
              <a:gd name="T31" fmla="*/ 2147483646 h 13001"/>
              <a:gd name="T32" fmla="*/ 2147483646 w 9852"/>
              <a:gd name="T33" fmla="*/ 2147483646 h 13001"/>
              <a:gd name="T34" fmla="*/ 2147483646 w 9852"/>
              <a:gd name="T35" fmla="*/ 2147483646 h 13001"/>
              <a:gd name="T36" fmla="*/ 2147483646 w 9852"/>
              <a:gd name="T37" fmla="*/ 2147483646 h 13001"/>
              <a:gd name="T38" fmla="*/ 2147483646 w 9852"/>
              <a:gd name="T39" fmla="*/ 2147483646 h 13001"/>
              <a:gd name="T40" fmla="*/ 2147483646 w 9852"/>
              <a:gd name="T41" fmla="*/ 2147483646 h 13001"/>
              <a:gd name="T42" fmla="*/ 2147483646 w 9852"/>
              <a:gd name="T43" fmla="*/ 2147483646 h 13001"/>
              <a:gd name="T44" fmla="*/ 2147483646 w 9852"/>
              <a:gd name="T45" fmla="*/ 2147483646 h 13001"/>
              <a:gd name="T46" fmla="*/ 2147483646 w 9852"/>
              <a:gd name="T47" fmla="*/ 2147483646 h 13001"/>
              <a:gd name="T48" fmla="*/ 2147483646 w 9852"/>
              <a:gd name="T49" fmla="*/ 2147483646 h 13001"/>
              <a:gd name="T50" fmla="*/ 2147483646 w 9852"/>
              <a:gd name="T51" fmla="*/ 2147483646 h 13001"/>
              <a:gd name="T52" fmla="*/ 2147483646 w 9852"/>
              <a:gd name="T53" fmla="*/ 2147483646 h 13001"/>
              <a:gd name="T54" fmla="*/ 2147483646 w 9852"/>
              <a:gd name="T55" fmla="*/ 2147483646 h 13001"/>
              <a:gd name="T56" fmla="*/ 2147483646 w 9852"/>
              <a:gd name="T57" fmla="*/ 2147483646 h 13001"/>
              <a:gd name="T58" fmla="*/ 2147483646 w 9852"/>
              <a:gd name="T59" fmla="*/ 2147483646 h 13001"/>
              <a:gd name="T60" fmla="*/ 2147483646 w 9852"/>
              <a:gd name="T61" fmla="*/ 2147483646 h 13001"/>
              <a:gd name="T62" fmla="*/ 2147483646 w 9852"/>
              <a:gd name="T63" fmla="*/ 2147483646 h 13001"/>
              <a:gd name="T64" fmla="*/ 2147483646 w 9852"/>
              <a:gd name="T65" fmla="*/ 2147483646 h 13001"/>
              <a:gd name="T66" fmla="*/ 2147483646 w 9852"/>
              <a:gd name="T67" fmla="*/ 2147483646 h 13001"/>
              <a:gd name="T68" fmla="*/ 2147483646 w 9852"/>
              <a:gd name="T69" fmla="*/ 2147483646 h 13001"/>
              <a:gd name="T70" fmla="*/ 2147483646 w 9852"/>
              <a:gd name="T71" fmla="*/ 2147483646 h 13001"/>
              <a:gd name="T72" fmla="*/ 2147483646 w 9852"/>
              <a:gd name="T73" fmla="*/ 2147483646 h 13001"/>
              <a:gd name="T74" fmla="*/ 2147483646 w 9852"/>
              <a:gd name="T75" fmla="*/ 2147483646 h 13001"/>
              <a:gd name="T76" fmla="*/ 2147483646 w 9852"/>
              <a:gd name="T77" fmla="*/ 2147483646 h 13001"/>
              <a:gd name="T78" fmla="*/ 2147483646 w 9852"/>
              <a:gd name="T79" fmla="*/ 2147483646 h 13001"/>
              <a:gd name="T80" fmla="*/ 2147483646 w 9852"/>
              <a:gd name="T81" fmla="*/ 2147483646 h 13001"/>
              <a:gd name="T82" fmla="*/ 2147483646 w 9852"/>
              <a:gd name="T83" fmla="*/ 2147483646 h 13001"/>
              <a:gd name="T84" fmla="*/ 2147483646 w 9852"/>
              <a:gd name="T85" fmla="*/ 2147483646 h 13001"/>
              <a:gd name="T86" fmla="*/ 2147483646 w 9852"/>
              <a:gd name="T87" fmla="*/ 2147483646 h 13001"/>
              <a:gd name="T88" fmla="*/ 2147483646 w 9852"/>
              <a:gd name="T89" fmla="*/ 2147483646 h 13001"/>
              <a:gd name="T90" fmla="*/ 2147483646 w 9852"/>
              <a:gd name="T91" fmla="*/ 2147483646 h 13001"/>
              <a:gd name="T92" fmla="*/ 2147483646 w 9852"/>
              <a:gd name="T93" fmla="*/ 2147483646 h 13001"/>
              <a:gd name="T94" fmla="*/ 2147483646 w 9852"/>
              <a:gd name="T95" fmla="*/ 2147483646 h 13001"/>
              <a:gd name="T96" fmla="*/ 2147483646 w 9852"/>
              <a:gd name="T97" fmla="*/ 2147483646 h 13001"/>
              <a:gd name="T98" fmla="*/ 2147483646 w 9852"/>
              <a:gd name="T99" fmla="*/ 2147483646 h 13001"/>
              <a:gd name="T100" fmla="*/ 2147483646 w 9852"/>
              <a:gd name="T101" fmla="*/ 2147483646 h 13001"/>
              <a:gd name="T102" fmla="*/ 2147483646 w 9852"/>
              <a:gd name="T103" fmla="*/ 2147483646 h 13001"/>
              <a:gd name="T104" fmla="*/ 2147483646 w 9852"/>
              <a:gd name="T105" fmla="*/ 2147483646 h 13001"/>
              <a:gd name="T106" fmla="*/ 2147483646 w 9852"/>
              <a:gd name="T107" fmla="*/ 2147483646 h 13001"/>
              <a:gd name="T108" fmla="*/ 2147483646 w 9852"/>
              <a:gd name="T109" fmla="*/ 2147483646 h 13001"/>
              <a:gd name="T110" fmla="*/ 2147483646 w 9852"/>
              <a:gd name="T111" fmla="*/ 2147483646 h 13001"/>
              <a:gd name="T112" fmla="*/ 2147483646 w 9852"/>
              <a:gd name="T113" fmla="*/ 2147483646 h 13001"/>
              <a:gd name="T114" fmla="*/ 2147483646 w 9852"/>
              <a:gd name="T115" fmla="*/ 2147483646 h 13001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0" t="0" r="r" b="b"/>
            <a:pathLst>
              <a:path w="9852" h="13001" extrusionOk="0">
                <a:moveTo>
                  <a:pt x="9327" y="222"/>
                </a:moveTo>
                <a:cubicBezTo>
                  <a:pt x="9344" y="3338"/>
                  <a:pt x="9324" y="6524"/>
                  <a:pt x="7479" y="9201"/>
                </a:cubicBezTo>
                <a:cubicBezTo>
                  <a:pt x="5989" y="11357"/>
                  <a:pt x="3580" y="12283"/>
                  <a:pt x="1069" y="12618"/>
                </a:cubicBezTo>
                <a:cubicBezTo>
                  <a:pt x="1302" y="11526"/>
                  <a:pt x="1691" y="10458"/>
                  <a:pt x="2177" y="9434"/>
                </a:cubicBezTo>
                <a:cubicBezTo>
                  <a:pt x="3046" y="9386"/>
                  <a:pt x="3904" y="9150"/>
                  <a:pt x="4749" y="8957"/>
                </a:cubicBezTo>
                <a:cubicBezTo>
                  <a:pt x="5573" y="8775"/>
                  <a:pt x="6387" y="8542"/>
                  <a:pt x="7101" y="8079"/>
                </a:cubicBezTo>
                <a:cubicBezTo>
                  <a:pt x="7132" y="8060"/>
                  <a:pt x="7123" y="7979"/>
                  <a:pt x="7086" y="7979"/>
                </a:cubicBezTo>
                <a:cubicBezTo>
                  <a:pt x="7083" y="7979"/>
                  <a:pt x="7080" y="7980"/>
                  <a:pt x="7077" y="7981"/>
                </a:cubicBezTo>
                <a:cubicBezTo>
                  <a:pt x="5570" y="8458"/>
                  <a:pt x="3948" y="8957"/>
                  <a:pt x="2352" y="9082"/>
                </a:cubicBezTo>
                <a:cubicBezTo>
                  <a:pt x="2803" y="8177"/>
                  <a:pt x="3316" y="7302"/>
                  <a:pt x="3857" y="6477"/>
                </a:cubicBezTo>
                <a:cubicBezTo>
                  <a:pt x="4096" y="6109"/>
                  <a:pt x="4350" y="5757"/>
                  <a:pt x="4603" y="5403"/>
                </a:cubicBezTo>
                <a:cubicBezTo>
                  <a:pt x="5344" y="5321"/>
                  <a:pt x="6091" y="5017"/>
                  <a:pt x="6790" y="4781"/>
                </a:cubicBezTo>
                <a:cubicBezTo>
                  <a:pt x="7340" y="4595"/>
                  <a:pt x="7817" y="4399"/>
                  <a:pt x="8237" y="3993"/>
                </a:cubicBezTo>
                <a:cubicBezTo>
                  <a:pt x="8257" y="3973"/>
                  <a:pt x="8260" y="3911"/>
                  <a:pt x="8231" y="3911"/>
                </a:cubicBezTo>
                <a:cubicBezTo>
                  <a:pt x="8227" y="3911"/>
                  <a:pt x="8222" y="3913"/>
                  <a:pt x="8216" y="3916"/>
                </a:cubicBezTo>
                <a:cubicBezTo>
                  <a:pt x="7655" y="4223"/>
                  <a:pt x="7053" y="4419"/>
                  <a:pt x="6438" y="4592"/>
                </a:cubicBezTo>
                <a:cubicBezTo>
                  <a:pt x="5952" y="4730"/>
                  <a:pt x="5374" y="4818"/>
                  <a:pt x="4877" y="5011"/>
                </a:cubicBezTo>
                <a:cubicBezTo>
                  <a:pt x="5222" y="4548"/>
                  <a:pt x="5576" y="4091"/>
                  <a:pt x="5941" y="3639"/>
                </a:cubicBezTo>
                <a:cubicBezTo>
                  <a:pt x="6682" y="2726"/>
                  <a:pt x="7588" y="1999"/>
                  <a:pt x="8374" y="1131"/>
                </a:cubicBezTo>
                <a:cubicBezTo>
                  <a:pt x="8386" y="1120"/>
                  <a:pt x="8386" y="1082"/>
                  <a:pt x="8369" y="1082"/>
                </a:cubicBezTo>
                <a:cubicBezTo>
                  <a:pt x="8366" y="1082"/>
                  <a:pt x="8363" y="1084"/>
                  <a:pt x="8358" y="1087"/>
                </a:cubicBezTo>
                <a:cubicBezTo>
                  <a:pt x="7563" y="1733"/>
                  <a:pt x="6833" y="2395"/>
                  <a:pt x="6151" y="3091"/>
                </a:cubicBezTo>
                <a:cubicBezTo>
                  <a:pt x="6164" y="2909"/>
                  <a:pt x="6148" y="2726"/>
                  <a:pt x="6151" y="2544"/>
                </a:cubicBezTo>
                <a:cubicBezTo>
                  <a:pt x="6158" y="2236"/>
                  <a:pt x="6178" y="1925"/>
                  <a:pt x="6209" y="1625"/>
                </a:cubicBezTo>
                <a:cubicBezTo>
                  <a:pt x="6211" y="1595"/>
                  <a:pt x="6193" y="1576"/>
                  <a:pt x="6175" y="1576"/>
                </a:cubicBezTo>
                <a:cubicBezTo>
                  <a:pt x="6162" y="1576"/>
                  <a:pt x="6150" y="1585"/>
                  <a:pt x="6144" y="1608"/>
                </a:cubicBezTo>
                <a:cubicBezTo>
                  <a:pt x="6060" y="1952"/>
                  <a:pt x="6013" y="2300"/>
                  <a:pt x="5992" y="2655"/>
                </a:cubicBezTo>
                <a:cubicBezTo>
                  <a:pt x="5982" y="2845"/>
                  <a:pt x="5908" y="3101"/>
                  <a:pt x="5966" y="3291"/>
                </a:cubicBezTo>
                <a:cubicBezTo>
                  <a:pt x="5256" y="4038"/>
                  <a:pt x="4600" y="4832"/>
                  <a:pt x="3992" y="5693"/>
                </a:cubicBezTo>
                <a:cubicBezTo>
                  <a:pt x="3938" y="5399"/>
                  <a:pt x="3820" y="5098"/>
                  <a:pt x="3756" y="4824"/>
                </a:cubicBezTo>
                <a:cubicBezTo>
                  <a:pt x="3667" y="4443"/>
                  <a:pt x="3654" y="3987"/>
                  <a:pt x="3495" y="3625"/>
                </a:cubicBezTo>
                <a:lnTo>
                  <a:pt x="3492" y="3625"/>
                </a:lnTo>
                <a:cubicBezTo>
                  <a:pt x="3343" y="3905"/>
                  <a:pt x="3424" y="4321"/>
                  <a:pt x="3464" y="4622"/>
                </a:cubicBezTo>
                <a:cubicBezTo>
                  <a:pt x="3525" y="5058"/>
                  <a:pt x="3606" y="5538"/>
                  <a:pt x="3820" y="5933"/>
                </a:cubicBezTo>
                <a:cubicBezTo>
                  <a:pt x="3610" y="6237"/>
                  <a:pt x="3404" y="6548"/>
                  <a:pt x="3204" y="6869"/>
                </a:cubicBezTo>
                <a:cubicBezTo>
                  <a:pt x="2917" y="7335"/>
                  <a:pt x="2630" y="7822"/>
                  <a:pt x="2360" y="8319"/>
                </a:cubicBezTo>
                <a:cubicBezTo>
                  <a:pt x="2296" y="8025"/>
                  <a:pt x="2177" y="7734"/>
                  <a:pt x="2123" y="7444"/>
                </a:cubicBezTo>
                <a:cubicBezTo>
                  <a:pt x="2045" y="7055"/>
                  <a:pt x="1995" y="6660"/>
                  <a:pt x="1992" y="6261"/>
                </a:cubicBezTo>
                <a:cubicBezTo>
                  <a:pt x="1992" y="6230"/>
                  <a:pt x="1974" y="6210"/>
                  <a:pt x="1956" y="6210"/>
                </a:cubicBezTo>
                <a:cubicBezTo>
                  <a:pt x="1942" y="6210"/>
                  <a:pt x="1928" y="6222"/>
                  <a:pt x="1920" y="6248"/>
                </a:cubicBezTo>
                <a:cubicBezTo>
                  <a:pt x="1741" y="6953"/>
                  <a:pt x="1914" y="7927"/>
                  <a:pt x="2211" y="8606"/>
                </a:cubicBezTo>
                <a:cubicBezTo>
                  <a:pt x="2116" y="8785"/>
                  <a:pt x="2025" y="8968"/>
                  <a:pt x="1934" y="9150"/>
                </a:cubicBezTo>
                <a:cubicBezTo>
                  <a:pt x="1914" y="9171"/>
                  <a:pt x="1900" y="9194"/>
                  <a:pt x="1900" y="9224"/>
                </a:cubicBezTo>
                <a:cubicBezTo>
                  <a:pt x="1417" y="10225"/>
                  <a:pt x="1025" y="11269"/>
                  <a:pt x="812" y="12334"/>
                </a:cubicBezTo>
                <a:cubicBezTo>
                  <a:pt x="275" y="11100"/>
                  <a:pt x="464" y="9363"/>
                  <a:pt x="680" y="8123"/>
                </a:cubicBezTo>
                <a:cubicBezTo>
                  <a:pt x="933" y="6663"/>
                  <a:pt x="1532" y="5264"/>
                  <a:pt x="2397" y="4064"/>
                </a:cubicBezTo>
                <a:cubicBezTo>
                  <a:pt x="4086" y="1712"/>
                  <a:pt x="6509" y="523"/>
                  <a:pt x="9327" y="222"/>
                </a:cubicBezTo>
                <a:close/>
                <a:moveTo>
                  <a:pt x="9392" y="1"/>
                </a:moveTo>
                <a:cubicBezTo>
                  <a:pt x="9378" y="1"/>
                  <a:pt x="9365" y="4"/>
                  <a:pt x="9355" y="12"/>
                </a:cubicBezTo>
                <a:cubicBezTo>
                  <a:pt x="9237" y="7"/>
                  <a:pt x="9119" y="4"/>
                  <a:pt x="9002" y="4"/>
                </a:cubicBezTo>
                <a:cubicBezTo>
                  <a:pt x="5921" y="4"/>
                  <a:pt x="3055" y="2028"/>
                  <a:pt x="1535" y="4626"/>
                </a:cubicBezTo>
                <a:cubicBezTo>
                  <a:pt x="755" y="5957"/>
                  <a:pt x="284" y="7450"/>
                  <a:pt x="173" y="8991"/>
                </a:cubicBezTo>
                <a:cubicBezTo>
                  <a:pt x="86" y="10222"/>
                  <a:pt x="1" y="11705"/>
                  <a:pt x="690" y="12789"/>
                </a:cubicBezTo>
                <a:cubicBezTo>
                  <a:pt x="697" y="12886"/>
                  <a:pt x="800" y="13000"/>
                  <a:pt x="930" y="13000"/>
                </a:cubicBezTo>
                <a:cubicBezTo>
                  <a:pt x="937" y="13000"/>
                  <a:pt x="943" y="13000"/>
                  <a:pt x="950" y="13000"/>
                </a:cubicBezTo>
                <a:cubicBezTo>
                  <a:pt x="3600" y="12776"/>
                  <a:pt x="6242" y="11698"/>
                  <a:pt x="7807" y="9461"/>
                </a:cubicBezTo>
                <a:cubicBezTo>
                  <a:pt x="9733" y="6707"/>
                  <a:pt x="9851" y="3344"/>
                  <a:pt x="9530" y="120"/>
                </a:cubicBezTo>
                <a:cubicBezTo>
                  <a:pt x="9525" y="59"/>
                  <a:pt x="9448" y="1"/>
                  <a:pt x="9392" y="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/>
          </a:p>
        </p:txBody>
      </p:sp>
      <p:grpSp>
        <p:nvGrpSpPr>
          <p:cNvPr id="53" name="Google Shape;425;p8">
            <a:extLst>
              <a:ext uri="{FF2B5EF4-FFF2-40B4-BE49-F238E27FC236}">
                <a16:creationId xmlns:a16="http://schemas.microsoft.com/office/drawing/2014/main" id="{6D5F3105-5F95-4B0B-9EC5-6E87430D4FB9}"/>
              </a:ext>
            </a:extLst>
          </p:cNvPr>
          <p:cNvGrpSpPr>
            <a:grpSpLocks/>
          </p:cNvGrpSpPr>
          <p:nvPr/>
        </p:nvGrpSpPr>
        <p:grpSpPr bwMode="auto">
          <a:xfrm rot="12600044" flipH="1">
            <a:off x="384175" y="96838"/>
            <a:ext cx="581025" cy="1244600"/>
            <a:chOff x="304350" y="3911000"/>
            <a:chExt cx="581394" cy="933655"/>
          </a:xfrm>
        </p:grpSpPr>
        <p:sp>
          <p:nvSpPr>
            <p:cNvPr id="54" name="Google Shape;426;p8">
              <a:extLst>
                <a:ext uri="{FF2B5EF4-FFF2-40B4-BE49-F238E27FC236}">
                  <a16:creationId xmlns:a16="http://schemas.microsoft.com/office/drawing/2014/main" id="{2DA1D627-638F-481B-944E-19B35C16351F}"/>
                </a:ext>
              </a:extLst>
            </p:cNvPr>
            <p:cNvSpPr/>
            <p:nvPr/>
          </p:nvSpPr>
          <p:spPr>
            <a:xfrm>
              <a:off x="306744" y="4004044"/>
              <a:ext cx="92133" cy="114325"/>
            </a:xfrm>
            <a:custGeom>
              <a:avLst/>
              <a:gdLst/>
              <a:ahLst/>
              <a:cxnLst/>
              <a:rect l="l" t="t" r="r" b="b"/>
              <a:pathLst>
                <a:path w="2084" h="2602" extrusionOk="0">
                  <a:moveTo>
                    <a:pt x="688" y="0"/>
                  </a:moveTo>
                  <a:cubicBezTo>
                    <a:pt x="328" y="0"/>
                    <a:pt x="1" y="379"/>
                    <a:pt x="201" y="1026"/>
                  </a:cubicBezTo>
                  <a:cubicBezTo>
                    <a:pt x="438" y="1797"/>
                    <a:pt x="1472" y="2405"/>
                    <a:pt x="2084" y="2601"/>
                  </a:cubicBezTo>
                  <a:cubicBezTo>
                    <a:pt x="2060" y="2375"/>
                    <a:pt x="2040" y="2145"/>
                    <a:pt x="2023" y="1915"/>
                  </a:cubicBezTo>
                  <a:cubicBezTo>
                    <a:pt x="1746" y="1273"/>
                    <a:pt x="1344" y="418"/>
                    <a:pt x="1084" y="168"/>
                  </a:cubicBezTo>
                  <a:cubicBezTo>
                    <a:pt x="965" y="54"/>
                    <a:pt x="824" y="0"/>
                    <a:pt x="6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algn="ctr"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55" name="Google Shape;427;p8">
              <a:extLst>
                <a:ext uri="{FF2B5EF4-FFF2-40B4-BE49-F238E27FC236}">
                  <a16:creationId xmlns:a16="http://schemas.microsoft.com/office/drawing/2014/main" id="{B9861B2A-D432-4D07-B7A0-BC612281081D}"/>
                </a:ext>
              </a:extLst>
            </p:cNvPr>
            <p:cNvSpPr/>
            <p:nvPr/>
          </p:nvSpPr>
          <p:spPr>
            <a:xfrm>
              <a:off x="408343" y="4058809"/>
              <a:ext cx="95310" cy="156006"/>
            </a:xfrm>
            <a:custGeom>
              <a:avLst/>
              <a:gdLst/>
              <a:ahLst/>
              <a:cxnLst/>
              <a:rect l="l" t="t" r="r" b="b"/>
              <a:pathLst>
                <a:path w="2208" h="3540" extrusionOk="0">
                  <a:moveTo>
                    <a:pt x="1702" y="0"/>
                  </a:moveTo>
                  <a:cubicBezTo>
                    <a:pt x="1282" y="0"/>
                    <a:pt x="653" y="806"/>
                    <a:pt x="389" y="1549"/>
                  </a:cubicBezTo>
                  <a:cubicBezTo>
                    <a:pt x="224" y="2013"/>
                    <a:pt x="92" y="2537"/>
                    <a:pt x="1" y="2952"/>
                  </a:cubicBezTo>
                  <a:cubicBezTo>
                    <a:pt x="41" y="3148"/>
                    <a:pt x="85" y="3344"/>
                    <a:pt x="129" y="3540"/>
                  </a:cubicBezTo>
                  <a:cubicBezTo>
                    <a:pt x="754" y="3125"/>
                    <a:pt x="1667" y="2120"/>
                    <a:pt x="1916" y="1431"/>
                  </a:cubicBezTo>
                  <a:cubicBezTo>
                    <a:pt x="2208" y="634"/>
                    <a:pt x="2150" y="43"/>
                    <a:pt x="1734" y="2"/>
                  </a:cubicBezTo>
                  <a:cubicBezTo>
                    <a:pt x="1723" y="1"/>
                    <a:pt x="1713" y="0"/>
                    <a:pt x="17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algn="ctr"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56" name="Google Shape;428;p8">
              <a:extLst>
                <a:ext uri="{FF2B5EF4-FFF2-40B4-BE49-F238E27FC236}">
                  <a16:creationId xmlns:a16="http://schemas.microsoft.com/office/drawing/2014/main" id="{378B684E-4C6A-4DC5-92F5-372DAC8DB180}"/>
                </a:ext>
              </a:extLst>
            </p:cNvPr>
            <p:cNvSpPr/>
            <p:nvPr/>
          </p:nvSpPr>
          <p:spPr>
            <a:xfrm>
              <a:off x="266533" y="4190134"/>
              <a:ext cx="144555" cy="109562"/>
            </a:xfrm>
            <a:custGeom>
              <a:avLst/>
              <a:gdLst/>
              <a:ahLst/>
              <a:cxnLst/>
              <a:rect l="l" t="t" r="r" b="b"/>
              <a:pathLst>
                <a:path w="3292" h="2482" extrusionOk="0">
                  <a:moveTo>
                    <a:pt x="575" y="1"/>
                  </a:moveTo>
                  <a:cubicBezTo>
                    <a:pt x="471" y="1"/>
                    <a:pt x="393" y="22"/>
                    <a:pt x="348" y="65"/>
                  </a:cubicBezTo>
                  <a:cubicBezTo>
                    <a:pt x="0" y="404"/>
                    <a:pt x="189" y="1336"/>
                    <a:pt x="1203" y="1901"/>
                  </a:cubicBezTo>
                  <a:cubicBezTo>
                    <a:pt x="1991" y="2340"/>
                    <a:pt x="2916" y="2451"/>
                    <a:pt x="3292" y="2481"/>
                  </a:cubicBezTo>
                  <a:cubicBezTo>
                    <a:pt x="3180" y="2154"/>
                    <a:pt x="3082" y="1826"/>
                    <a:pt x="2987" y="1495"/>
                  </a:cubicBezTo>
                  <a:cubicBezTo>
                    <a:pt x="2292" y="556"/>
                    <a:pt x="1104" y="1"/>
                    <a:pt x="5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algn="ctr"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57" name="Google Shape;429;p8">
              <a:extLst>
                <a:ext uri="{FF2B5EF4-FFF2-40B4-BE49-F238E27FC236}">
                  <a16:creationId xmlns:a16="http://schemas.microsoft.com/office/drawing/2014/main" id="{A37D7408-5C18-486A-8E23-6823EB254B28}"/>
                </a:ext>
              </a:extLst>
            </p:cNvPr>
            <p:cNvSpPr/>
            <p:nvPr/>
          </p:nvSpPr>
          <p:spPr>
            <a:xfrm>
              <a:off x="481481" y="4206746"/>
              <a:ext cx="112785" cy="188160"/>
            </a:xfrm>
            <a:custGeom>
              <a:avLst/>
              <a:gdLst/>
              <a:ahLst/>
              <a:cxnLst/>
              <a:rect l="l" t="t" r="r" b="b"/>
              <a:pathLst>
                <a:path w="2546" h="4294" extrusionOk="0">
                  <a:moveTo>
                    <a:pt x="1792" y="0"/>
                  </a:moveTo>
                  <a:cubicBezTo>
                    <a:pt x="1287" y="0"/>
                    <a:pt x="754" y="628"/>
                    <a:pt x="389" y="1716"/>
                  </a:cubicBezTo>
                  <a:cubicBezTo>
                    <a:pt x="136" y="2480"/>
                    <a:pt x="38" y="3263"/>
                    <a:pt x="1" y="3804"/>
                  </a:cubicBezTo>
                  <a:cubicBezTo>
                    <a:pt x="75" y="3966"/>
                    <a:pt x="156" y="4132"/>
                    <a:pt x="238" y="4294"/>
                  </a:cubicBezTo>
                  <a:cubicBezTo>
                    <a:pt x="2546" y="2513"/>
                    <a:pt x="2356" y="245"/>
                    <a:pt x="2153" y="114"/>
                  </a:cubicBezTo>
                  <a:cubicBezTo>
                    <a:pt x="2036" y="37"/>
                    <a:pt x="1915" y="0"/>
                    <a:pt x="179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algn="ctr"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58" name="Google Shape;430;p8">
              <a:extLst>
                <a:ext uri="{FF2B5EF4-FFF2-40B4-BE49-F238E27FC236}">
                  <a16:creationId xmlns:a16="http://schemas.microsoft.com/office/drawing/2014/main" id="{D0FB6EE6-0C82-4733-90B1-40DAA6B3041B}"/>
                </a:ext>
              </a:extLst>
            </p:cNvPr>
            <p:cNvSpPr/>
            <p:nvPr/>
          </p:nvSpPr>
          <p:spPr>
            <a:xfrm>
              <a:off x="276491" y="4408234"/>
              <a:ext cx="233510" cy="117897"/>
            </a:xfrm>
            <a:custGeom>
              <a:avLst/>
              <a:gdLst/>
              <a:ahLst/>
              <a:cxnLst/>
              <a:rect l="l" t="t" r="r" b="b"/>
              <a:pathLst>
                <a:path w="5326" h="2681" extrusionOk="0">
                  <a:moveTo>
                    <a:pt x="764" y="0"/>
                  </a:moveTo>
                  <a:cubicBezTo>
                    <a:pt x="0" y="0"/>
                    <a:pt x="446" y="930"/>
                    <a:pt x="1074" y="1516"/>
                  </a:cubicBezTo>
                  <a:cubicBezTo>
                    <a:pt x="1680" y="2086"/>
                    <a:pt x="3818" y="2680"/>
                    <a:pt x="5176" y="2680"/>
                  </a:cubicBezTo>
                  <a:cubicBezTo>
                    <a:pt x="5227" y="2680"/>
                    <a:pt x="5277" y="2679"/>
                    <a:pt x="5325" y="2678"/>
                  </a:cubicBezTo>
                  <a:cubicBezTo>
                    <a:pt x="5230" y="2526"/>
                    <a:pt x="5133" y="2377"/>
                    <a:pt x="5041" y="2225"/>
                  </a:cubicBezTo>
                  <a:cubicBezTo>
                    <a:pt x="3970" y="1525"/>
                    <a:pt x="1838" y="184"/>
                    <a:pt x="1024" y="28"/>
                  </a:cubicBezTo>
                  <a:cubicBezTo>
                    <a:pt x="925" y="9"/>
                    <a:pt x="839" y="0"/>
                    <a:pt x="76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algn="ctr"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59" name="Google Shape;431;p8">
              <a:extLst>
                <a:ext uri="{FF2B5EF4-FFF2-40B4-BE49-F238E27FC236}">
                  <a16:creationId xmlns:a16="http://schemas.microsoft.com/office/drawing/2014/main" id="{DF7828BC-ED78-424F-80C2-35311B6C1250}"/>
                </a:ext>
              </a:extLst>
            </p:cNvPr>
            <p:cNvSpPr/>
            <p:nvPr/>
          </p:nvSpPr>
          <p:spPr>
            <a:xfrm>
              <a:off x="602870" y="4336284"/>
              <a:ext cx="114373" cy="219123"/>
            </a:xfrm>
            <a:custGeom>
              <a:avLst/>
              <a:gdLst/>
              <a:ahLst/>
              <a:cxnLst/>
              <a:rect l="l" t="t" r="r" b="b"/>
              <a:pathLst>
                <a:path w="2614" h="5006" extrusionOk="0">
                  <a:moveTo>
                    <a:pt x="2283" y="1"/>
                  </a:moveTo>
                  <a:cubicBezTo>
                    <a:pt x="1944" y="1"/>
                    <a:pt x="1332" y="587"/>
                    <a:pt x="923" y="1285"/>
                  </a:cubicBezTo>
                  <a:cubicBezTo>
                    <a:pt x="179" y="2549"/>
                    <a:pt x="24" y="3985"/>
                    <a:pt x="0" y="4755"/>
                  </a:cubicBezTo>
                  <a:cubicBezTo>
                    <a:pt x="61" y="4840"/>
                    <a:pt x="122" y="4921"/>
                    <a:pt x="183" y="5005"/>
                  </a:cubicBezTo>
                  <a:cubicBezTo>
                    <a:pt x="899" y="3775"/>
                    <a:pt x="2085" y="2450"/>
                    <a:pt x="2454" y="926"/>
                  </a:cubicBezTo>
                  <a:cubicBezTo>
                    <a:pt x="2613" y="262"/>
                    <a:pt x="2509" y="1"/>
                    <a:pt x="228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algn="ctr"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60" name="Google Shape;432;p8">
              <a:extLst>
                <a:ext uri="{FF2B5EF4-FFF2-40B4-BE49-F238E27FC236}">
                  <a16:creationId xmlns:a16="http://schemas.microsoft.com/office/drawing/2014/main" id="{D356BF02-3AF6-454F-9C14-179D775204C3}"/>
                </a:ext>
              </a:extLst>
            </p:cNvPr>
            <p:cNvSpPr/>
            <p:nvPr/>
          </p:nvSpPr>
          <p:spPr>
            <a:xfrm>
              <a:off x="323280" y="4541265"/>
              <a:ext cx="295463" cy="104798"/>
            </a:xfrm>
            <a:custGeom>
              <a:avLst/>
              <a:gdLst/>
              <a:ahLst/>
              <a:cxnLst/>
              <a:rect l="l" t="t" r="r" b="b"/>
              <a:pathLst>
                <a:path w="6777" h="2373" extrusionOk="0">
                  <a:moveTo>
                    <a:pt x="721" y="1"/>
                  </a:moveTo>
                  <a:cubicBezTo>
                    <a:pt x="456" y="1"/>
                    <a:pt x="264" y="66"/>
                    <a:pt x="207" y="230"/>
                  </a:cubicBezTo>
                  <a:cubicBezTo>
                    <a:pt x="1" y="808"/>
                    <a:pt x="1555" y="1626"/>
                    <a:pt x="3569" y="2075"/>
                  </a:cubicBezTo>
                  <a:cubicBezTo>
                    <a:pt x="4660" y="2316"/>
                    <a:pt x="5634" y="2373"/>
                    <a:pt x="6299" y="2373"/>
                  </a:cubicBezTo>
                  <a:cubicBezTo>
                    <a:pt x="6483" y="2373"/>
                    <a:pt x="6644" y="2368"/>
                    <a:pt x="6776" y="2362"/>
                  </a:cubicBezTo>
                  <a:cubicBezTo>
                    <a:pt x="6699" y="2272"/>
                    <a:pt x="6624" y="2180"/>
                    <a:pt x="6547" y="2089"/>
                  </a:cubicBezTo>
                  <a:cubicBezTo>
                    <a:pt x="5547" y="1714"/>
                    <a:pt x="3691" y="1011"/>
                    <a:pt x="3103" y="714"/>
                  </a:cubicBezTo>
                  <a:cubicBezTo>
                    <a:pt x="2513" y="416"/>
                    <a:pt x="1387" y="1"/>
                    <a:pt x="72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algn="ctr"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61" name="Google Shape;433;p8">
              <a:extLst>
                <a:ext uri="{FF2B5EF4-FFF2-40B4-BE49-F238E27FC236}">
                  <a16:creationId xmlns:a16="http://schemas.microsoft.com/office/drawing/2014/main" id="{E5D94E23-2D1A-4F97-A747-66A80680FA60}"/>
                </a:ext>
              </a:extLst>
            </p:cNvPr>
            <p:cNvSpPr/>
            <p:nvPr/>
          </p:nvSpPr>
          <p:spPr>
            <a:xfrm>
              <a:off x="707862" y="4525902"/>
              <a:ext cx="128670" cy="194114"/>
            </a:xfrm>
            <a:custGeom>
              <a:avLst/>
              <a:gdLst/>
              <a:ahLst/>
              <a:cxnLst/>
              <a:rect l="l" t="t" r="r" b="b"/>
              <a:pathLst>
                <a:path w="2924" h="4412" extrusionOk="0">
                  <a:moveTo>
                    <a:pt x="2220" y="1"/>
                  </a:moveTo>
                  <a:cubicBezTo>
                    <a:pt x="1691" y="1"/>
                    <a:pt x="820" y="789"/>
                    <a:pt x="447" y="1661"/>
                  </a:cubicBezTo>
                  <a:cubicBezTo>
                    <a:pt x="85" y="2503"/>
                    <a:pt x="1" y="3510"/>
                    <a:pt x="21" y="4196"/>
                  </a:cubicBezTo>
                  <a:cubicBezTo>
                    <a:pt x="88" y="4270"/>
                    <a:pt x="157" y="4341"/>
                    <a:pt x="224" y="4412"/>
                  </a:cubicBezTo>
                  <a:cubicBezTo>
                    <a:pt x="491" y="3912"/>
                    <a:pt x="1041" y="2902"/>
                    <a:pt x="1457" y="2293"/>
                  </a:cubicBezTo>
                  <a:cubicBezTo>
                    <a:pt x="2160" y="1266"/>
                    <a:pt x="2924" y="712"/>
                    <a:pt x="2542" y="161"/>
                  </a:cubicBezTo>
                  <a:cubicBezTo>
                    <a:pt x="2465" y="50"/>
                    <a:pt x="2353" y="1"/>
                    <a:pt x="222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algn="ctr"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62" name="Google Shape;434;p8">
              <a:extLst>
                <a:ext uri="{FF2B5EF4-FFF2-40B4-BE49-F238E27FC236}">
                  <a16:creationId xmlns:a16="http://schemas.microsoft.com/office/drawing/2014/main" id="{C399CE7E-838A-4F18-9E0E-63C35BBAFAF6}"/>
                </a:ext>
              </a:extLst>
            </p:cNvPr>
            <p:cNvSpPr/>
            <p:nvPr/>
          </p:nvSpPr>
          <p:spPr>
            <a:xfrm>
              <a:off x="429683" y="4691230"/>
              <a:ext cx="330410" cy="88126"/>
            </a:xfrm>
            <a:custGeom>
              <a:avLst/>
              <a:gdLst/>
              <a:ahLst/>
              <a:cxnLst/>
              <a:rect l="l" t="t" r="r" b="b"/>
              <a:pathLst>
                <a:path w="7507" h="1983" extrusionOk="0">
                  <a:moveTo>
                    <a:pt x="1488" y="1"/>
                  </a:moveTo>
                  <a:cubicBezTo>
                    <a:pt x="721" y="1"/>
                    <a:pt x="209" y="211"/>
                    <a:pt x="129" y="550"/>
                  </a:cubicBezTo>
                  <a:cubicBezTo>
                    <a:pt x="0" y="1104"/>
                    <a:pt x="1288" y="1550"/>
                    <a:pt x="3715" y="1878"/>
                  </a:cubicBezTo>
                  <a:cubicBezTo>
                    <a:pt x="4269" y="1953"/>
                    <a:pt x="4787" y="1982"/>
                    <a:pt x="5256" y="1982"/>
                  </a:cubicBezTo>
                  <a:cubicBezTo>
                    <a:pt x="6280" y="1982"/>
                    <a:pt x="7072" y="1844"/>
                    <a:pt x="7506" y="1746"/>
                  </a:cubicBezTo>
                  <a:cubicBezTo>
                    <a:pt x="7449" y="1692"/>
                    <a:pt x="7391" y="1634"/>
                    <a:pt x="7333" y="1580"/>
                  </a:cubicBezTo>
                  <a:cubicBezTo>
                    <a:pt x="6303" y="1364"/>
                    <a:pt x="4596" y="681"/>
                    <a:pt x="3214" y="276"/>
                  </a:cubicBezTo>
                  <a:cubicBezTo>
                    <a:pt x="2566" y="86"/>
                    <a:pt x="1975" y="1"/>
                    <a:pt x="148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algn="ctr"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63" name="Google Shape;435;p8">
              <a:extLst>
                <a:ext uri="{FF2B5EF4-FFF2-40B4-BE49-F238E27FC236}">
                  <a16:creationId xmlns:a16="http://schemas.microsoft.com/office/drawing/2014/main" id="{A4DED2BC-111E-49DE-8DBA-DEB3C5F75051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349" y="3911000"/>
              <a:ext cx="483395" cy="933655"/>
            </a:xfrm>
            <a:custGeom>
              <a:avLst/>
              <a:gdLst>
                <a:gd name="T0" fmla="*/ 2147483646 w 11000"/>
                <a:gd name="T1" fmla="*/ 0 h 21246"/>
                <a:gd name="T2" fmla="*/ 2147483646 w 11000"/>
                <a:gd name="T3" fmla="*/ 2147483646 h 21246"/>
                <a:gd name="T4" fmla="*/ 2147483646 w 11000"/>
                <a:gd name="T5" fmla="*/ 2147483646 h 21246"/>
                <a:gd name="T6" fmla="*/ 2147483646 w 11000"/>
                <a:gd name="T7" fmla="*/ 2147483646 h 21246"/>
                <a:gd name="T8" fmla="*/ 2147483646 w 11000"/>
                <a:gd name="T9" fmla="*/ 2147483646 h 21246"/>
                <a:gd name="T10" fmla="*/ 2147483646 w 11000"/>
                <a:gd name="T11" fmla="*/ 2147483646 h 21246"/>
                <a:gd name="T12" fmla="*/ 2147483646 w 11000"/>
                <a:gd name="T13" fmla="*/ 2147483646 h 21246"/>
                <a:gd name="T14" fmla="*/ 2147483646 w 11000"/>
                <a:gd name="T15" fmla="*/ 2147483646 h 21246"/>
                <a:gd name="T16" fmla="*/ 2147483646 w 11000"/>
                <a:gd name="T17" fmla="*/ 2147483646 h 21246"/>
                <a:gd name="T18" fmla="*/ 2147483646 w 11000"/>
                <a:gd name="T19" fmla="*/ 2147483646 h 21246"/>
                <a:gd name="T20" fmla="*/ 2147483646 w 11000"/>
                <a:gd name="T21" fmla="*/ 2147483646 h 21246"/>
                <a:gd name="T22" fmla="*/ 2147483646 w 11000"/>
                <a:gd name="T23" fmla="*/ 2147483646 h 21246"/>
                <a:gd name="T24" fmla="*/ 2147483646 w 11000"/>
                <a:gd name="T25" fmla="*/ 2147483646 h 21246"/>
                <a:gd name="T26" fmla="*/ 2147483646 w 11000"/>
                <a:gd name="T27" fmla="*/ 2147483646 h 21246"/>
                <a:gd name="T28" fmla="*/ 2147483646 w 11000"/>
                <a:gd name="T29" fmla="*/ 2147483646 h 21246"/>
                <a:gd name="T30" fmla="*/ 2147483646 w 11000"/>
                <a:gd name="T31" fmla="*/ 2147483646 h 21246"/>
                <a:gd name="T32" fmla="*/ 2147483646 w 11000"/>
                <a:gd name="T33" fmla="*/ 2147483646 h 21246"/>
                <a:gd name="T34" fmla="*/ 2147483646 w 11000"/>
                <a:gd name="T35" fmla="*/ 2147483646 h 21246"/>
                <a:gd name="T36" fmla="*/ 2147483646 w 11000"/>
                <a:gd name="T37" fmla="*/ 2147483646 h 21246"/>
                <a:gd name="T38" fmla="*/ 2147483646 w 11000"/>
                <a:gd name="T39" fmla="*/ 2147483646 h 21246"/>
                <a:gd name="T40" fmla="*/ 2147483646 w 11000"/>
                <a:gd name="T41" fmla="*/ 2147483646 h 21246"/>
                <a:gd name="T42" fmla="*/ 2147483646 w 11000"/>
                <a:gd name="T43" fmla="*/ 2147483646 h 21246"/>
                <a:gd name="T44" fmla="*/ 2147483646 w 11000"/>
                <a:gd name="T45" fmla="*/ 2147483646 h 21246"/>
                <a:gd name="T46" fmla="*/ 2147483646 w 11000"/>
                <a:gd name="T47" fmla="*/ 2147483646 h 21246"/>
                <a:gd name="T48" fmla="*/ 2147483646 w 11000"/>
                <a:gd name="T49" fmla="*/ 2147483646 h 21246"/>
                <a:gd name="T50" fmla="*/ 2147483646 w 11000"/>
                <a:gd name="T51" fmla="*/ 2147483646 h 21246"/>
                <a:gd name="T52" fmla="*/ 2147483646 w 11000"/>
                <a:gd name="T53" fmla="*/ 2147483646 h 21246"/>
                <a:gd name="T54" fmla="*/ 2147483646 w 11000"/>
                <a:gd name="T55" fmla="*/ 2147483646 h 21246"/>
                <a:gd name="T56" fmla="*/ 2147483646 w 11000"/>
                <a:gd name="T57" fmla="*/ 2147483646 h 21246"/>
                <a:gd name="T58" fmla="*/ 2147483646 w 11000"/>
                <a:gd name="T59" fmla="*/ 2147483646 h 21246"/>
                <a:gd name="T60" fmla="*/ 2147483646 w 11000"/>
                <a:gd name="T61" fmla="*/ 2147483646 h 21246"/>
                <a:gd name="T62" fmla="*/ 2147483646 w 11000"/>
                <a:gd name="T63" fmla="*/ 0 h 2124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11000" h="21246" extrusionOk="0">
                  <a:moveTo>
                    <a:pt x="638" y="0"/>
                  </a:moveTo>
                  <a:cubicBezTo>
                    <a:pt x="624" y="0"/>
                    <a:pt x="609" y="10"/>
                    <a:pt x="598" y="33"/>
                  </a:cubicBezTo>
                  <a:cubicBezTo>
                    <a:pt x="71" y="1216"/>
                    <a:pt x="1" y="2655"/>
                    <a:pt x="95" y="4027"/>
                  </a:cubicBezTo>
                  <a:cubicBezTo>
                    <a:pt x="112" y="4257"/>
                    <a:pt x="132" y="4487"/>
                    <a:pt x="156" y="4713"/>
                  </a:cubicBezTo>
                  <a:cubicBezTo>
                    <a:pt x="193" y="5058"/>
                    <a:pt x="237" y="5396"/>
                    <a:pt x="285" y="5717"/>
                  </a:cubicBezTo>
                  <a:cubicBezTo>
                    <a:pt x="392" y="6443"/>
                    <a:pt x="558" y="7164"/>
                    <a:pt x="757" y="7873"/>
                  </a:cubicBezTo>
                  <a:cubicBezTo>
                    <a:pt x="852" y="8204"/>
                    <a:pt x="950" y="8532"/>
                    <a:pt x="1062" y="8859"/>
                  </a:cubicBezTo>
                  <a:cubicBezTo>
                    <a:pt x="1423" y="9918"/>
                    <a:pt x="1873" y="10948"/>
                    <a:pt x="2386" y="11928"/>
                  </a:cubicBezTo>
                  <a:cubicBezTo>
                    <a:pt x="2609" y="12347"/>
                    <a:pt x="2846" y="12760"/>
                    <a:pt x="3092" y="13165"/>
                  </a:cubicBezTo>
                  <a:cubicBezTo>
                    <a:pt x="3184" y="13317"/>
                    <a:pt x="3281" y="13466"/>
                    <a:pt x="3376" y="13618"/>
                  </a:cubicBezTo>
                  <a:cubicBezTo>
                    <a:pt x="3988" y="14577"/>
                    <a:pt x="4664" y="15494"/>
                    <a:pt x="5384" y="16372"/>
                  </a:cubicBezTo>
                  <a:cubicBezTo>
                    <a:pt x="5461" y="16463"/>
                    <a:pt x="5536" y="16555"/>
                    <a:pt x="5613" y="16645"/>
                  </a:cubicBezTo>
                  <a:cubicBezTo>
                    <a:pt x="5745" y="16804"/>
                    <a:pt x="5873" y="16967"/>
                    <a:pt x="6009" y="17119"/>
                  </a:cubicBezTo>
                  <a:cubicBezTo>
                    <a:pt x="6675" y="17882"/>
                    <a:pt x="7367" y="18640"/>
                    <a:pt x="8100" y="19342"/>
                  </a:cubicBezTo>
                  <a:cubicBezTo>
                    <a:pt x="8158" y="19396"/>
                    <a:pt x="8216" y="19454"/>
                    <a:pt x="8273" y="19508"/>
                  </a:cubicBezTo>
                  <a:cubicBezTo>
                    <a:pt x="8337" y="19565"/>
                    <a:pt x="8401" y="19630"/>
                    <a:pt x="8465" y="19691"/>
                  </a:cubicBezTo>
                  <a:cubicBezTo>
                    <a:pt x="9094" y="20262"/>
                    <a:pt x="9844" y="21059"/>
                    <a:pt x="10702" y="21241"/>
                  </a:cubicBezTo>
                  <a:cubicBezTo>
                    <a:pt x="10714" y="21244"/>
                    <a:pt x="10727" y="21245"/>
                    <a:pt x="10741" y="21245"/>
                  </a:cubicBezTo>
                  <a:cubicBezTo>
                    <a:pt x="10857" y="21245"/>
                    <a:pt x="10999" y="21156"/>
                    <a:pt x="10902" y="21029"/>
                  </a:cubicBezTo>
                  <a:cubicBezTo>
                    <a:pt x="10435" y="20421"/>
                    <a:pt x="9746" y="19967"/>
                    <a:pt x="9178" y="19457"/>
                  </a:cubicBezTo>
                  <a:cubicBezTo>
                    <a:pt x="8688" y="19022"/>
                    <a:pt x="8225" y="18555"/>
                    <a:pt x="7773" y="18082"/>
                  </a:cubicBezTo>
                  <a:cubicBezTo>
                    <a:pt x="7706" y="18011"/>
                    <a:pt x="7637" y="17940"/>
                    <a:pt x="7570" y="17866"/>
                  </a:cubicBezTo>
                  <a:cubicBezTo>
                    <a:pt x="7300" y="17578"/>
                    <a:pt x="7032" y="17288"/>
                    <a:pt x="6769" y="16997"/>
                  </a:cubicBezTo>
                  <a:cubicBezTo>
                    <a:pt x="6100" y="16254"/>
                    <a:pt x="5471" y="15477"/>
                    <a:pt x="4877" y="14672"/>
                  </a:cubicBezTo>
                  <a:cubicBezTo>
                    <a:pt x="4816" y="14588"/>
                    <a:pt x="4755" y="14507"/>
                    <a:pt x="4694" y="14422"/>
                  </a:cubicBezTo>
                  <a:cubicBezTo>
                    <a:pt x="4086" y="13577"/>
                    <a:pt x="3525" y="12696"/>
                    <a:pt x="3028" y="11779"/>
                  </a:cubicBezTo>
                  <a:cubicBezTo>
                    <a:pt x="2886" y="11516"/>
                    <a:pt x="2751" y="11249"/>
                    <a:pt x="2620" y="10982"/>
                  </a:cubicBezTo>
                  <a:cubicBezTo>
                    <a:pt x="2538" y="10820"/>
                    <a:pt x="2457" y="10654"/>
                    <a:pt x="2383" y="10492"/>
                  </a:cubicBezTo>
                  <a:cubicBezTo>
                    <a:pt x="1788" y="9208"/>
                    <a:pt x="1322" y="7883"/>
                    <a:pt x="1004" y="6528"/>
                  </a:cubicBezTo>
                  <a:cubicBezTo>
                    <a:pt x="960" y="6332"/>
                    <a:pt x="916" y="6136"/>
                    <a:pt x="876" y="5940"/>
                  </a:cubicBezTo>
                  <a:cubicBezTo>
                    <a:pt x="497" y="4038"/>
                    <a:pt x="416" y="2081"/>
                    <a:pt x="706" y="100"/>
                  </a:cubicBezTo>
                  <a:cubicBezTo>
                    <a:pt x="714" y="57"/>
                    <a:pt x="675" y="0"/>
                    <a:pt x="638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64" name="Google Shape;436;p8">
            <a:extLst>
              <a:ext uri="{FF2B5EF4-FFF2-40B4-BE49-F238E27FC236}">
                <a16:creationId xmlns:a16="http://schemas.microsoft.com/office/drawing/2014/main" id="{9DF3DB5D-9BDB-405B-928C-E0458384ACE6}"/>
              </a:ext>
            </a:extLst>
          </p:cNvPr>
          <p:cNvSpPr>
            <a:spLocks/>
          </p:cNvSpPr>
          <p:nvPr/>
        </p:nvSpPr>
        <p:spPr bwMode="auto">
          <a:xfrm flipH="1">
            <a:off x="3244850" y="554038"/>
            <a:ext cx="250825" cy="330200"/>
          </a:xfrm>
          <a:custGeom>
            <a:avLst/>
            <a:gdLst>
              <a:gd name="T0" fmla="*/ 2147483646 w 6432"/>
              <a:gd name="T1" fmla="*/ 2147483646 h 6358"/>
              <a:gd name="T2" fmla="*/ 2147483646 w 6432"/>
              <a:gd name="T3" fmla="*/ 2147483646 h 6358"/>
              <a:gd name="T4" fmla="*/ 2147483646 w 6432"/>
              <a:gd name="T5" fmla="*/ 2147483646 h 6358"/>
              <a:gd name="T6" fmla="*/ 2147483646 w 6432"/>
              <a:gd name="T7" fmla="*/ 2147483646 h 6358"/>
              <a:gd name="T8" fmla="*/ 2147483646 w 6432"/>
              <a:gd name="T9" fmla="*/ 2147483646 h 6358"/>
              <a:gd name="T10" fmla="*/ 2147483646 w 6432"/>
              <a:gd name="T11" fmla="*/ 2147483646 h 6358"/>
              <a:gd name="T12" fmla="*/ 2147483646 w 6432"/>
              <a:gd name="T13" fmla="*/ 2147483646 h 6358"/>
              <a:gd name="T14" fmla="*/ 2147483646 w 6432"/>
              <a:gd name="T15" fmla="*/ 2147483646 h 6358"/>
              <a:gd name="T16" fmla="*/ 2147483646 w 6432"/>
              <a:gd name="T17" fmla="*/ 2147483646 h 6358"/>
              <a:gd name="T18" fmla="*/ 2147483646 w 6432"/>
              <a:gd name="T19" fmla="*/ 2147483646 h 6358"/>
              <a:gd name="T20" fmla="*/ 2147483646 w 6432"/>
              <a:gd name="T21" fmla="*/ 2147483646 h 6358"/>
              <a:gd name="T22" fmla="*/ 2147483646 w 6432"/>
              <a:gd name="T23" fmla="*/ 2147483646 h 6358"/>
              <a:gd name="T24" fmla="*/ 2147483646 w 6432"/>
              <a:gd name="T25" fmla="*/ 2147483646 h 6358"/>
              <a:gd name="T26" fmla="*/ 2147483646 w 6432"/>
              <a:gd name="T27" fmla="*/ 2147483646 h 6358"/>
              <a:gd name="T28" fmla="*/ 2147483646 w 6432"/>
              <a:gd name="T29" fmla="*/ 2147483646 h 6358"/>
              <a:gd name="T30" fmla="*/ 2147483646 w 6432"/>
              <a:gd name="T31" fmla="*/ 2147483646 h 6358"/>
              <a:gd name="T32" fmla="*/ 2147483646 w 6432"/>
              <a:gd name="T33" fmla="*/ 2147483646 h 6358"/>
              <a:gd name="T34" fmla="*/ 2147483646 w 6432"/>
              <a:gd name="T35" fmla="*/ 2147483646 h 6358"/>
              <a:gd name="T36" fmla="*/ 2147483646 w 6432"/>
              <a:gd name="T37" fmla="*/ 2147483646 h 6358"/>
              <a:gd name="T38" fmla="*/ 2147483646 w 6432"/>
              <a:gd name="T39" fmla="*/ 2147483646 h 6358"/>
              <a:gd name="T40" fmla="*/ 2147483646 w 6432"/>
              <a:gd name="T41" fmla="*/ 2147483646 h 6358"/>
              <a:gd name="T42" fmla="*/ 2147483646 w 6432"/>
              <a:gd name="T43" fmla="*/ 2147483646 h 6358"/>
              <a:gd name="T44" fmla="*/ 2147483646 w 6432"/>
              <a:gd name="T45" fmla="*/ 2147483646 h 6358"/>
              <a:gd name="T46" fmla="*/ 2147483646 w 6432"/>
              <a:gd name="T47" fmla="*/ 2147483646 h 6358"/>
              <a:gd name="T48" fmla="*/ 2147483646 w 6432"/>
              <a:gd name="T49" fmla="*/ 2147483646 h 6358"/>
              <a:gd name="T50" fmla="*/ 2147483646 w 6432"/>
              <a:gd name="T51" fmla="*/ 2147483646 h 6358"/>
              <a:gd name="T52" fmla="*/ 2147483646 w 6432"/>
              <a:gd name="T53" fmla="*/ 2147483646 h 6358"/>
              <a:gd name="T54" fmla="*/ 2147483646 w 6432"/>
              <a:gd name="T55" fmla="*/ 2147483646 h 6358"/>
              <a:gd name="T56" fmla="*/ 2147483646 w 6432"/>
              <a:gd name="T57" fmla="*/ 2147483646 h 6358"/>
              <a:gd name="T58" fmla="*/ 2147483646 w 6432"/>
              <a:gd name="T59" fmla="*/ 2147483646 h 6358"/>
              <a:gd name="T60" fmla="*/ 2147483646 w 6432"/>
              <a:gd name="T61" fmla="*/ 0 h 6358"/>
              <a:gd name="T62" fmla="*/ 2147483646 w 6432"/>
              <a:gd name="T63" fmla="*/ 2147483646 h 6358"/>
              <a:gd name="T64" fmla="*/ 2147483646 w 6432"/>
              <a:gd name="T65" fmla="*/ 2147483646 h 6358"/>
              <a:gd name="T66" fmla="*/ 2147483646 w 6432"/>
              <a:gd name="T67" fmla="*/ 2147483646 h 6358"/>
              <a:gd name="T68" fmla="*/ 2147483646 w 6432"/>
              <a:gd name="T69" fmla="*/ 2147483646 h 6358"/>
              <a:gd name="T70" fmla="*/ 2147483646 w 6432"/>
              <a:gd name="T71" fmla="*/ 2147483646 h 6358"/>
              <a:gd name="T72" fmla="*/ 2147483646 w 6432"/>
              <a:gd name="T73" fmla="*/ 2147483646 h 6358"/>
              <a:gd name="T74" fmla="*/ 2147483646 w 6432"/>
              <a:gd name="T75" fmla="*/ 2147483646 h 6358"/>
              <a:gd name="T76" fmla="*/ 2147483646 w 6432"/>
              <a:gd name="T77" fmla="*/ 2147483646 h 6358"/>
              <a:gd name="T78" fmla="*/ 2147483646 w 6432"/>
              <a:gd name="T79" fmla="*/ 2147483646 h 6358"/>
              <a:gd name="T80" fmla="*/ 2147483646 w 6432"/>
              <a:gd name="T81" fmla="*/ 2147483646 h 6358"/>
              <a:gd name="T82" fmla="*/ 2147483646 w 6432"/>
              <a:gd name="T83" fmla="*/ 2147483646 h 6358"/>
              <a:gd name="T84" fmla="*/ 2147483646 w 6432"/>
              <a:gd name="T85" fmla="*/ 2147483646 h 6358"/>
              <a:gd name="T86" fmla="*/ 2147483646 w 6432"/>
              <a:gd name="T87" fmla="*/ 2147483646 h 6358"/>
              <a:gd name="T88" fmla="*/ 2147483646 w 6432"/>
              <a:gd name="T89" fmla="*/ 2147483646 h 6358"/>
              <a:gd name="T90" fmla="*/ 2147483646 w 6432"/>
              <a:gd name="T91" fmla="*/ 2147483646 h 6358"/>
              <a:gd name="T92" fmla="*/ 2147483646 w 6432"/>
              <a:gd name="T93" fmla="*/ 2147483646 h 6358"/>
              <a:gd name="T94" fmla="*/ 2147483646 w 6432"/>
              <a:gd name="T95" fmla="*/ 2147483646 h 6358"/>
              <a:gd name="T96" fmla="*/ 2147483646 w 6432"/>
              <a:gd name="T97" fmla="*/ 2147483646 h 6358"/>
              <a:gd name="T98" fmla="*/ 2147483646 w 6432"/>
              <a:gd name="T99" fmla="*/ 2147483646 h 6358"/>
              <a:gd name="T100" fmla="*/ 2147483646 w 6432"/>
              <a:gd name="T101" fmla="*/ 2147483646 h 6358"/>
              <a:gd name="T102" fmla="*/ 2147483646 w 6432"/>
              <a:gd name="T103" fmla="*/ 2147483646 h 6358"/>
              <a:gd name="T104" fmla="*/ 2147483646 w 6432"/>
              <a:gd name="T105" fmla="*/ 2147483646 h 6358"/>
              <a:gd name="T106" fmla="*/ 2147483646 w 6432"/>
              <a:gd name="T107" fmla="*/ 0 h 6358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/>
          </a:p>
        </p:txBody>
      </p:sp>
      <p:sp>
        <p:nvSpPr>
          <p:cNvPr id="65" name="Google Shape;437;p8">
            <a:extLst>
              <a:ext uri="{FF2B5EF4-FFF2-40B4-BE49-F238E27FC236}">
                <a16:creationId xmlns:a16="http://schemas.microsoft.com/office/drawing/2014/main" id="{D7E8944E-18FF-4851-9615-B47A3C43716A}"/>
              </a:ext>
            </a:extLst>
          </p:cNvPr>
          <p:cNvSpPr/>
          <p:nvPr/>
        </p:nvSpPr>
        <p:spPr>
          <a:xfrm>
            <a:off x="766763" y="4624388"/>
            <a:ext cx="233362" cy="360362"/>
          </a:xfrm>
          <a:custGeom>
            <a:avLst/>
            <a:gdLst/>
            <a:ahLst/>
            <a:cxnLst/>
            <a:rect l="l" t="t" r="r" b="b"/>
            <a:pathLst>
              <a:path w="3884" h="4495" extrusionOk="0">
                <a:moveTo>
                  <a:pt x="1723" y="1"/>
                </a:moveTo>
                <a:cubicBezTo>
                  <a:pt x="1699" y="1"/>
                  <a:pt x="1673" y="4"/>
                  <a:pt x="1647" y="13"/>
                </a:cubicBezTo>
                <a:cubicBezTo>
                  <a:pt x="1373" y="97"/>
                  <a:pt x="1603" y="800"/>
                  <a:pt x="1197" y="1530"/>
                </a:cubicBezTo>
                <a:cubicBezTo>
                  <a:pt x="792" y="2257"/>
                  <a:pt x="1" y="2311"/>
                  <a:pt x="35" y="2588"/>
                </a:cubicBezTo>
                <a:cubicBezTo>
                  <a:pt x="72" y="2865"/>
                  <a:pt x="1180" y="2588"/>
                  <a:pt x="1525" y="3176"/>
                </a:cubicBezTo>
                <a:cubicBezTo>
                  <a:pt x="1865" y="3754"/>
                  <a:pt x="1905" y="4495"/>
                  <a:pt x="2135" y="4495"/>
                </a:cubicBezTo>
                <a:cubicBezTo>
                  <a:pt x="2140" y="4495"/>
                  <a:pt x="2145" y="4494"/>
                  <a:pt x="2150" y="4494"/>
                </a:cubicBezTo>
                <a:cubicBezTo>
                  <a:pt x="2394" y="4460"/>
                  <a:pt x="2255" y="3108"/>
                  <a:pt x="2809" y="2760"/>
                </a:cubicBezTo>
                <a:cubicBezTo>
                  <a:pt x="3364" y="2416"/>
                  <a:pt x="3883" y="2463"/>
                  <a:pt x="3850" y="2135"/>
                </a:cubicBezTo>
                <a:cubicBezTo>
                  <a:pt x="3816" y="1804"/>
                  <a:pt x="2732" y="1790"/>
                  <a:pt x="2454" y="1374"/>
                </a:cubicBezTo>
                <a:cubicBezTo>
                  <a:pt x="2193" y="984"/>
                  <a:pt x="2109" y="1"/>
                  <a:pt x="1723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 algn="ctr" eaLnBrk="1" hangingPunct="1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grpSp>
        <p:nvGrpSpPr>
          <p:cNvPr id="66" name="Google Shape;438;p8">
            <a:extLst>
              <a:ext uri="{FF2B5EF4-FFF2-40B4-BE49-F238E27FC236}">
                <a16:creationId xmlns:a16="http://schemas.microsoft.com/office/drawing/2014/main" id="{1B36862D-50AC-4CB1-AC51-FE9B72CB31C9}"/>
              </a:ext>
            </a:extLst>
          </p:cNvPr>
          <p:cNvGrpSpPr>
            <a:grpSpLocks/>
          </p:cNvGrpSpPr>
          <p:nvPr/>
        </p:nvGrpSpPr>
        <p:grpSpPr bwMode="auto">
          <a:xfrm>
            <a:off x="111125" y="4468813"/>
            <a:ext cx="1676400" cy="2566987"/>
            <a:chOff x="864897" y="3657567"/>
            <a:chExt cx="1174669" cy="1298583"/>
          </a:xfrm>
        </p:grpSpPr>
        <p:sp>
          <p:nvSpPr>
            <p:cNvPr id="67" name="Google Shape;439;p8">
              <a:extLst>
                <a:ext uri="{FF2B5EF4-FFF2-40B4-BE49-F238E27FC236}">
                  <a16:creationId xmlns:a16="http://schemas.microsoft.com/office/drawing/2014/main" id="{FFDC5E77-3F8A-4932-B15D-22BD97CC3718}"/>
                </a:ext>
              </a:extLst>
            </p:cNvPr>
            <p:cNvSpPr/>
            <p:nvPr/>
          </p:nvSpPr>
          <p:spPr>
            <a:xfrm>
              <a:off x="1160789" y="4272728"/>
              <a:ext cx="144609" cy="80308"/>
            </a:xfrm>
            <a:custGeom>
              <a:avLst/>
              <a:gdLst/>
              <a:ahLst/>
              <a:cxnLst/>
              <a:rect l="l" t="t" r="r" b="b"/>
              <a:pathLst>
                <a:path w="2914" h="1617" extrusionOk="0">
                  <a:moveTo>
                    <a:pt x="1735" y="0"/>
                  </a:moveTo>
                  <a:cubicBezTo>
                    <a:pt x="1092" y="0"/>
                    <a:pt x="386" y="324"/>
                    <a:pt x="98" y="922"/>
                  </a:cubicBezTo>
                  <a:cubicBezTo>
                    <a:pt x="0" y="1129"/>
                    <a:pt x="34" y="1413"/>
                    <a:pt x="226" y="1531"/>
                  </a:cubicBezTo>
                  <a:cubicBezTo>
                    <a:pt x="312" y="1582"/>
                    <a:pt x="409" y="1599"/>
                    <a:pt x="507" y="1608"/>
                  </a:cubicBezTo>
                  <a:cubicBezTo>
                    <a:pt x="556" y="1614"/>
                    <a:pt x="614" y="1617"/>
                    <a:pt x="680" y="1617"/>
                  </a:cubicBezTo>
                  <a:cubicBezTo>
                    <a:pt x="1376" y="1617"/>
                    <a:pt x="2914" y="1300"/>
                    <a:pt x="2818" y="466"/>
                  </a:cubicBezTo>
                  <a:cubicBezTo>
                    <a:pt x="2775" y="81"/>
                    <a:pt x="2035" y="3"/>
                    <a:pt x="1754" y="0"/>
                  </a:cubicBezTo>
                  <a:cubicBezTo>
                    <a:pt x="1748" y="0"/>
                    <a:pt x="1742" y="0"/>
                    <a:pt x="173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algn="ctr"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68" name="Google Shape;440;p8">
              <a:extLst>
                <a:ext uri="{FF2B5EF4-FFF2-40B4-BE49-F238E27FC236}">
                  <a16:creationId xmlns:a16="http://schemas.microsoft.com/office/drawing/2014/main" id="{388BF7B0-0E2C-4B38-BD8E-67018D34EC1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8372" y="4372918"/>
              <a:ext cx="90773" cy="48620"/>
            </a:xfrm>
            <a:custGeom>
              <a:avLst/>
              <a:gdLst>
                <a:gd name="T0" fmla="*/ 2147483646 w 1839"/>
                <a:gd name="T1" fmla="*/ 0 h 985"/>
                <a:gd name="T2" fmla="*/ 2147483646 w 1839"/>
                <a:gd name="T3" fmla="*/ 2147483646 h 985"/>
                <a:gd name="T4" fmla="*/ 2147483646 w 1839"/>
                <a:gd name="T5" fmla="*/ 2147483646 h 985"/>
                <a:gd name="T6" fmla="*/ 2147483646 w 1839"/>
                <a:gd name="T7" fmla="*/ 2147483646 h 985"/>
                <a:gd name="T8" fmla="*/ 2147483646 w 1839"/>
                <a:gd name="T9" fmla="*/ 2147483646 h 985"/>
                <a:gd name="T10" fmla="*/ 2147483646 w 1839"/>
                <a:gd name="T11" fmla="*/ 2147483646 h 985"/>
                <a:gd name="T12" fmla="*/ 2147483646 w 1839"/>
                <a:gd name="T13" fmla="*/ 0 h 98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839" h="985" extrusionOk="0">
                  <a:moveTo>
                    <a:pt x="1349" y="0"/>
                  </a:moveTo>
                  <a:cubicBezTo>
                    <a:pt x="1004" y="0"/>
                    <a:pt x="568" y="168"/>
                    <a:pt x="405" y="283"/>
                  </a:cubicBezTo>
                  <a:cubicBezTo>
                    <a:pt x="254" y="394"/>
                    <a:pt x="162" y="493"/>
                    <a:pt x="126" y="577"/>
                  </a:cubicBezTo>
                  <a:cubicBezTo>
                    <a:pt x="1" y="846"/>
                    <a:pt x="379" y="985"/>
                    <a:pt x="785" y="985"/>
                  </a:cubicBezTo>
                  <a:cubicBezTo>
                    <a:pt x="987" y="985"/>
                    <a:pt x="1195" y="951"/>
                    <a:pt x="1352" y="881"/>
                  </a:cubicBezTo>
                  <a:cubicBezTo>
                    <a:pt x="1585" y="780"/>
                    <a:pt x="1838" y="587"/>
                    <a:pt x="1815" y="330"/>
                  </a:cubicBezTo>
                  <a:cubicBezTo>
                    <a:pt x="1791" y="84"/>
                    <a:pt x="1593" y="0"/>
                    <a:pt x="1349" y="0"/>
                  </a:cubicBezTo>
                  <a:close/>
                </a:path>
              </a:pathLst>
            </a:custGeom>
            <a:solidFill>
              <a:srgbClr val="C3ED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69" name="Google Shape;441;p8">
              <a:extLst>
                <a:ext uri="{FF2B5EF4-FFF2-40B4-BE49-F238E27FC236}">
                  <a16:creationId xmlns:a16="http://schemas.microsoft.com/office/drawing/2014/main" id="{71AE4E55-23B8-4A86-976C-498336B9F55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9636" y="4374398"/>
              <a:ext cx="74879" cy="40771"/>
            </a:xfrm>
            <a:custGeom>
              <a:avLst/>
              <a:gdLst>
                <a:gd name="T0" fmla="*/ 2147483646 w 1517"/>
                <a:gd name="T1" fmla="*/ 2147483646 h 826"/>
                <a:gd name="T2" fmla="*/ 2147483646 w 1517"/>
                <a:gd name="T3" fmla="*/ 2147483646 h 826"/>
                <a:gd name="T4" fmla="*/ 2147483646 w 1517"/>
                <a:gd name="T5" fmla="*/ 2147483646 h 826"/>
                <a:gd name="T6" fmla="*/ 2147483646 w 1517"/>
                <a:gd name="T7" fmla="*/ 2147483646 h 826"/>
                <a:gd name="T8" fmla="*/ 2147483646 w 1517"/>
                <a:gd name="T9" fmla="*/ 2147483646 h 8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17" h="826" extrusionOk="0">
                  <a:moveTo>
                    <a:pt x="561" y="1"/>
                  </a:moveTo>
                  <a:cubicBezTo>
                    <a:pt x="275" y="1"/>
                    <a:pt x="1" y="126"/>
                    <a:pt x="17" y="436"/>
                  </a:cubicBezTo>
                  <a:cubicBezTo>
                    <a:pt x="31" y="711"/>
                    <a:pt x="302" y="825"/>
                    <a:pt x="587" y="825"/>
                  </a:cubicBezTo>
                  <a:cubicBezTo>
                    <a:pt x="1035" y="825"/>
                    <a:pt x="1516" y="542"/>
                    <a:pt x="1078" y="162"/>
                  </a:cubicBezTo>
                  <a:cubicBezTo>
                    <a:pt x="962" y="61"/>
                    <a:pt x="759" y="1"/>
                    <a:pt x="561" y="1"/>
                  </a:cubicBezTo>
                  <a:close/>
                </a:path>
              </a:pathLst>
            </a:custGeom>
            <a:solidFill>
              <a:srgbClr val="C3ED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70" name="Google Shape;442;p8">
              <a:extLst>
                <a:ext uri="{FF2B5EF4-FFF2-40B4-BE49-F238E27FC236}">
                  <a16:creationId xmlns:a16="http://schemas.microsoft.com/office/drawing/2014/main" id="{000E1B88-EE55-4796-ACEA-6B458F6356DB}"/>
                </a:ext>
              </a:extLst>
            </p:cNvPr>
            <p:cNvSpPr>
              <a:spLocks/>
            </p:cNvSpPr>
            <p:nvPr/>
          </p:nvSpPr>
          <p:spPr bwMode="auto">
            <a:xfrm>
              <a:off x="864897" y="3657567"/>
              <a:ext cx="1174669" cy="1283163"/>
            </a:xfrm>
            <a:custGeom>
              <a:avLst/>
              <a:gdLst>
                <a:gd name="T0" fmla="*/ 2147483646 w 23798"/>
                <a:gd name="T1" fmla="*/ 2147483646 h 25996"/>
                <a:gd name="T2" fmla="*/ 2147483646 w 23798"/>
                <a:gd name="T3" fmla="*/ 2147483646 h 25996"/>
                <a:gd name="T4" fmla="*/ 2147483646 w 23798"/>
                <a:gd name="T5" fmla="*/ 2147483646 h 25996"/>
                <a:gd name="T6" fmla="*/ 2147483646 w 23798"/>
                <a:gd name="T7" fmla="*/ 2147483646 h 25996"/>
                <a:gd name="T8" fmla="*/ 2147483646 w 23798"/>
                <a:gd name="T9" fmla="*/ 2147483646 h 25996"/>
                <a:gd name="T10" fmla="*/ 2147483646 w 23798"/>
                <a:gd name="T11" fmla="*/ 2147483646 h 25996"/>
                <a:gd name="T12" fmla="*/ 2147483646 w 23798"/>
                <a:gd name="T13" fmla="*/ 2147483646 h 25996"/>
                <a:gd name="T14" fmla="*/ 2147483646 w 23798"/>
                <a:gd name="T15" fmla="*/ 2147483646 h 25996"/>
                <a:gd name="T16" fmla="*/ 2147483646 w 23798"/>
                <a:gd name="T17" fmla="*/ 2147483646 h 25996"/>
                <a:gd name="T18" fmla="*/ 2147483646 w 23798"/>
                <a:gd name="T19" fmla="*/ 2147483646 h 25996"/>
                <a:gd name="T20" fmla="*/ 2147483646 w 23798"/>
                <a:gd name="T21" fmla="*/ 2147483646 h 25996"/>
                <a:gd name="T22" fmla="*/ 2147483646 w 23798"/>
                <a:gd name="T23" fmla="*/ 2147483646 h 25996"/>
                <a:gd name="T24" fmla="*/ 2147483646 w 23798"/>
                <a:gd name="T25" fmla="*/ 0 h 25996"/>
                <a:gd name="T26" fmla="*/ 2147483646 w 23798"/>
                <a:gd name="T27" fmla="*/ 2147483646 h 25996"/>
                <a:gd name="T28" fmla="*/ 2147483646 w 23798"/>
                <a:gd name="T29" fmla="*/ 2147483646 h 25996"/>
                <a:gd name="T30" fmla="*/ 2147483646 w 23798"/>
                <a:gd name="T31" fmla="*/ 2147483646 h 25996"/>
                <a:gd name="T32" fmla="*/ 2147483646 w 23798"/>
                <a:gd name="T33" fmla="*/ 2147483646 h 25996"/>
                <a:gd name="T34" fmla="*/ 2147483646 w 23798"/>
                <a:gd name="T35" fmla="*/ 2147483646 h 25996"/>
                <a:gd name="T36" fmla="*/ 2147483646 w 23798"/>
                <a:gd name="T37" fmla="*/ 2147483646 h 25996"/>
                <a:gd name="T38" fmla="*/ 2147483646 w 23798"/>
                <a:gd name="T39" fmla="*/ 2147483646 h 25996"/>
                <a:gd name="T40" fmla="*/ 2147483646 w 23798"/>
                <a:gd name="T41" fmla="*/ 2147483646 h 25996"/>
                <a:gd name="T42" fmla="*/ 2147483646 w 23798"/>
                <a:gd name="T43" fmla="*/ 2147483646 h 25996"/>
                <a:gd name="T44" fmla="*/ 2147483646 w 23798"/>
                <a:gd name="T45" fmla="*/ 2147483646 h 25996"/>
                <a:gd name="T46" fmla="*/ 2147483646 w 23798"/>
                <a:gd name="T47" fmla="*/ 2147483646 h 25996"/>
                <a:gd name="T48" fmla="*/ 2147483646 w 23798"/>
                <a:gd name="T49" fmla="*/ 2147483646 h 25996"/>
                <a:gd name="T50" fmla="*/ 2147483646 w 23798"/>
                <a:gd name="T51" fmla="*/ 2147483646 h 25996"/>
                <a:gd name="T52" fmla="*/ 2147483646 w 23798"/>
                <a:gd name="T53" fmla="*/ 2147483646 h 25996"/>
                <a:gd name="T54" fmla="*/ 2147483646 w 23798"/>
                <a:gd name="T55" fmla="*/ 2147483646 h 25996"/>
                <a:gd name="T56" fmla="*/ 2147483646 w 23798"/>
                <a:gd name="T57" fmla="*/ 2147483646 h 25996"/>
                <a:gd name="T58" fmla="*/ 2147483646 w 23798"/>
                <a:gd name="T59" fmla="*/ 2147483646 h 25996"/>
                <a:gd name="T60" fmla="*/ 2147483646 w 23798"/>
                <a:gd name="T61" fmla="*/ 2147483646 h 25996"/>
                <a:gd name="T62" fmla="*/ 2147483646 w 23798"/>
                <a:gd name="T63" fmla="*/ 2147483646 h 25996"/>
                <a:gd name="T64" fmla="*/ 2147483646 w 23798"/>
                <a:gd name="T65" fmla="*/ 2147483646 h 25996"/>
                <a:gd name="T66" fmla="*/ 2147483646 w 23798"/>
                <a:gd name="T67" fmla="*/ 2147483646 h 25996"/>
                <a:gd name="T68" fmla="*/ 2147483646 w 23798"/>
                <a:gd name="T69" fmla="*/ 2147483646 h 25996"/>
                <a:gd name="T70" fmla="*/ 2147483646 w 23798"/>
                <a:gd name="T71" fmla="*/ 2147483646 h 25996"/>
                <a:gd name="T72" fmla="*/ 2147483646 w 23798"/>
                <a:gd name="T73" fmla="*/ 2147483646 h 25996"/>
                <a:gd name="T74" fmla="*/ 2147483646 w 23798"/>
                <a:gd name="T75" fmla="*/ 2147483646 h 25996"/>
                <a:gd name="T76" fmla="*/ 2147483646 w 23798"/>
                <a:gd name="T77" fmla="*/ 2147483646 h 25996"/>
                <a:gd name="T78" fmla="*/ 2147483646 w 23798"/>
                <a:gd name="T79" fmla="*/ 2147483646 h 25996"/>
                <a:gd name="T80" fmla="*/ 2147483646 w 23798"/>
                <a:gd name="T81" fmla="*/ 2147483646 h 25996"/>
                <a:gd name="T82" fmla="*/ 2147483646 w 23798"/>
                <a:gd name="T83" fmla="*/ 2147483646 h 25996"/>
                <a:gd name="T84" fmla="*/ 2147483646 w 23798"/>
                <a:gd name="T85" fmla="*/ 2147483646 h 25996"/>
                <a:gd name="T86" fmla="*/ 2147483646 w 23798"/>
                <a:gd name="T87" fmla="*/ 2147483646 h 25996"/>
                <a:gd name="T88" fmla="*/ 2147483646 w 23798"/>
                <a:gd name="T89" fmla="*/ 2147483646 h 25996"/>
                <a:gd name="T90" fmla="*/ 2147483646 w 23798"/>
                <a:gd name="T91" fmla="*/ 2147483646 h 25996"/>
                <a:gd name="T92" fmla="*/ 2147483646 w 23798"/>
                <a:gd name="T93" fmla="*/ 2147483646 h 25996"/>
                <a:gd name="T94" fmla="*/ 2147483646 w 23798"/>
                <a:gd name="T95" fmla="*/ 0 h 2599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23798" h="25996" extrusionOk="0">
                  <a:moveTo>
                    <a:pt x="17992" y="1340"/>
                  </a:moveTo>
                  <a:cubicBezTo>
                    <a:pt x="18272" y="1340"/>
                    <a:pt x="18503" y="1570"/>
                    <a:pt x="18503" y="1850"/>
                  </a:cubicBezTo>
                  <a:cubicBezTo>
                    <a:pt x="18503" y="2134"/>
                    <a:pt x="18272" y="2360"/>
                    <a:pt x="17992" y="2360"/>
                  </a:cubicBezTo>
                  <a:cubicBezTo>
                    <a:pt x="17709" y="2360"/>
                    <a:pt x="17481" y="2134"/>
                    <a:pt x="17481" y="1850"/>
                  </a:cubicBezTo>
                  <a:cubicBezTo>
                    <a:pt x="17481" y="1570"/>
                    <a:pt x="17709" y="1340"/>
                    <a:pt x="17992" y="1340"/>
                  </a:cubicBezTo>
                  <a:close/>
                  <a:moveTo>
                    <a:pt x="7737" y="12468"/>
                  </a:moveTo>
                  <a:cubicBezTo>
                    <a:pt x="7744" y="12468"/>
                    <a:pt x="7750" y="12468"/>
                    <a:pt x="7756" y="12468"/>
                  </a:cubicBezTo>
                  <a:cubicBezTo>
                    <a:pt x="8037" y="12471"/>
                    <a:pt x="8777" y="12549"/>
                    <a:pt x="8820" y="12934"/>
                  </a:cubicBezTo>
                  <a:cubicBezTo>
                    <a:pt x="8916" y="13768"/>
                    <a:pt x="7378" y="14085"/>
                    <a:pt x="6682" y="14085"/>
                  </a:cubicBezTo>
                  <a:cubicBezTo>
                    <a:pt x="6616" y="14085"/>
                    <a:pt x="6558" y="14082"/>
                    <a:pt x="6509" y="14076"/>
                  </a:cubicBezTo>
                  <a:cubicBezTo>
                    <a:pt x="6411" y="14067"/>
                    <a:pt x="6314" y="14050"/>
                    <a:pt x="6228" y="13999"/>
                  </a:cubicBezTo>
                  <a:cubicBezTo>
                    <a:pt x="6036" y="13881"/>
                    <a:pt x="6002" y="13597"/>
                    <a:pt x="6100" y="13390"/>
                  </a:cubicBezTo>
                  <a:cubicBezTo>
                    <a:pt x="6388" y="12792"/>
                    <a:pt x="7094" y="12468"/>
                    <a:pt x="7737" y="12468"/>
                  </a:cubicBezTo>
                  <a:close/>
                  <a:moveTo>
                    <a:pt x="5722" y="14524"/>
                  </a:moveTo>
                  <a:cubicBezTo>
                    <a:pt x="5920" y="14524"/>
                    <a:pt x="6123" y="14584"/>
                    <a:pt x="6239" y="14685"/>
                  </a:cubicBezTo>
                  <a:cubicBezTo>
                    <a:pt x="6677" y="15065"/>
                    <a:pt x="6196" y="15348"/>
                    <a:pt x="5748" y="15348"/>
                  </a:cubicBezTo>
                  <a:cubicBezTo>
                    <a:pt x="5463" y="15348"/>
                    <a:pt x="5192" y="15234"/>
                    <a:pt x="5178" y="14959"/>
                  </a:cubicBezTo>
                  <a:cubicBezTo>
                    <a:pt x="5162" y="14649"/>
                    <a:pt x="5436" y="14524"/>
                    <a:pt x="5722" y="14524"/>
                  </a:cubicBezTo>
                  <a:close/>
                  <a:moveTo>
                    <a:pt x="8713" y="14493"/>
                  </a:moveTo>
                  <a:cubicBezTo>
                    <a:pt x="8957" y="14493"/>
                    <a:pt x="9155" y="14577"/>
                    <a:pt x="9179" y="14823"/>
                  </a:cubicBezTo>
                  <a:cubicBezTo>
                    <a:pt x="9202" y="15080"/>
                    <a:pt x="8949" y="15273"/>
                    <a:pt x="8716" y="15374"/>
                  </a:cubicBezTo>
                  <a:cubicBezTo>
                    <a:pt x="8559" y="15444"/>
                    <a:pt x="8351" y="15478"/>
                    <a:pt x="8149" y="15478"/>
                  </a:cubicBezTo>
                  <a:cubicBezTo>
                    <a:pt x="7743" y="15478"/>
                    <a:pt x="7365" y="15339"/>
                    <a:pt x="7490" y="15070"/>
                  </a:cubicBezTo>
                  <a:cubicBezTo>
                    <a:pt x="7526" y="14986"/>
                    <a:pt x="7618" y="14887"/>
                    <a:pt x="7769" y="14776"/>
                  </a:cubicBezTo>
                  <a:cubicBezTo>
                    <a:pt x="7932" y="14661"/>
                    <a:pt x="8368" y="14493"/>
                    <a:pt x="8713" y="14493"/>
                  </a:cubicBezTo>
                  <a:close/>
                  <a:moveTo>
                    <a:pt x="16922" y="0"/>
                  </a:moveTo>
                  <a:cubicBezTo>
                    <a:pt x="16521" y="0"/>
                    <a:pt x="16147" y="114"/>
                    <a:pt x="15748" y="367"/>
                  </a:cubicBezTo>
                  <a:cubicBezTo>
                    <a:pt x="14870" y="917"/>
                    <a:pt x="14582" y="1995"/>
                    <a:pt x="14893" y="4865"/>
                  </a:cubicBezTo>
                  <a:cubicBezTo>
                    <a:pt x="15204" y="7737"/>
                    <a:pt x="15593" y="9829"/>
                    <a:pt x="15282" y="12002"/>
                  </a:cubicBezTo>
                  <a:cubicBezTo>
                    <a:pt x="15113" y="13183"/>
                    <a:pt x="14485" y="13631"/>
                    <a:pt x="13710" y="13631"/>
                  </a:cubicBezTo>
                  <a:cubicBezTo>
                    <a:pt x="13060" y="13631"/>
                    <a:pt x="12306" y="13316"/>
                    <a:pt x="11632" y="12857"/>
                  </a:cubicBezTo>
                  <a:cubicBezTo>
                    <a:pt x="10567" y="12129"/>
                    <a:pt x="9632" y="11565"/>
                    <a:pt x="8381" y="11565"/>
                  </a:cubicBezTo>
                  <a:cubicBezTo>
                    <a:pt x="7894" y="11565"/>
                    <a:pt x="7358" y="11651"/>
                    <a:pt x="6749" y="11846"/>
                  </a:cubicBezTo>
                  <a:cubicBezTo>
                    <a:pt x="5566" y="12227"/>
                    <a:pt x="4958" y="12493"/>
                    <a:pt x="4462" y="12493"/>
                  </a:cubicBezTo>
                  <a:cubicBezTo>
                    <a:pt x="4047" y="12493"/>
                    <a:pt x="3710" y="12307"/>
                    <a:pt x="3181" y="11846"/>
                  </a:cubicBezTo>
                  <a:cubicBezTo>
                    <a:pt x="2015" y="10840"/>
                    <a:pt x="2170" y="9444"/>
                    <a:pt x="1707" y="9210"/>
                  </a:cubicBezTo>
                  <a:cubicBezTo>
                    <a:pt x="1646" y="9180"/>
                    <a:pt x="1577" y="9163"/>
                    <a:pt x="1502" y="9163"/>
                  </a:cubicBezTo>
                  <a:cubicBezTo>
                    <a:pt x="1010" y="9163"/>
                    <a:pt x="288" y="9918"/>
                    <a:pt x="153" y="12546"/>
                  </a:cubicBezTo>
                  <a:cubicBezTo>
                    <a:pt x="0" y="15570"/>
                    <a:pt x="1785" y="16888"/>
                    <a:pt x="2092" y="17743"/>
                  </a:cubicBezTo>
                  <a:cubicBezTo>
                    <a:pt x="2404" y="18595"/>
                    <a:pt x="609" y="20274"/>
                    <a:pt x="774" y="21079"/>
                  </a:cubicBezTo>
                  <a:cubicBezTo>
                    <a:pt x="810" y="21249"/>
                    <a:pt x="1053" y="21355"/>
                    <a:pt x="1439" y="21355"/>
                  </a:cubicBezTo>
                  <a:cubicBezTo>
                    <a:pt x="1822" y="21355"/>
                    <a:pt x="2347" y="21250"/>
                    <a:pt x="2948" y="21001"/>
                  </a:cubicBezTo>
                  <a:cubicBezTo>
                    <a:pt x="4181" y="20487"/>
                    <a:pt x="4884" y="20048"/>
                    <a:pt x="4884" y="20048"/>
                  </a:cubicBezTo>
                  <a:cubicBezTo>
                    <a:pt x="5949" y="21011"/>
                    <a:pt x="7307" y="21653"/>
                    <a:pt x="8753" y="21998"/>
                  </a:cubicBezTo>
                  <a:cubicBezTo>
                    <a:pt x="8618" y="21085"/>
                    <a:pt x="8669" y="20132"/>
                    <a:pt x="9081" y="19295"/>
                  </a:cubicBezTo>
                  <a:cubicBezTo>
                    <a:pt x="9442" y="18568"/>
                    <a:pt x="10082" y="17721"/>
                    <a:pt x="10956" y="17721"/>
                  </a:cubicBezTo>
                  <a:cubicBezTo>
                    <a:pt x="10980" y="17721"/>
                    <a:pt x="11005" y="17721"/>
                    <a:pt x="11030" y="17723"/>
                  </a:cubicBezTo>
                  <a:cubicBezTo>
                    <a:pt x="11051" y="17723"/>
                    <a:pt x="11061" y="17743"/>
                    <a:pt x="11068" y="17767"/>
                  </a:cubicBezTo>
                  <a:cubicBezTo>
                    <a:pt x="11078" y="17797"/>
                    <a:pt x="11074" y="17835"/>
                    <a:pt x="11048" y="17841"/>
                  </a:cubicBezTo>
                  <a:cubicBezTo>
                    <a:pt x="10848" y="17899"/>
                    <a:pt x="10669" y="17980"/>
                    <a:pt x="10503" y="18078"/>
                  </a:cubicBezTo>
                  <a:cubicBezTo>
                    <a:pt x="10115" y="18304"/>
                    <a:pt x="9807" y="18625"/>
                    <a:pt x="9574" y="19000"/>
                  </a:cubicBezTo>
                  <a:cubicBezTo>
                    <a:pt x="9034" y="19866"/>
                    <a:pt x="8872" y="21018"/>
                    <a:pt x="8996" y="21981"/>
                  </a:cubicBezTo>
                  <a:cubicBezTo>
                    <a:pt x="9000" y="22007"/>
                    <a:pt x="9003" y="22032"/>
                    <a:pt x="9006" y="22055"/>
                  </a:cubicBezTo>
                  <a:cubicBezTo>
                    <a:pt x="9132" y="22873"/>
                    <a:pt x="9510" y="23565"/>
                    <a:pt x="9683" y="24359"/>
                  </a:cubicBezTo>
                  <a:cubicBezTo>
                    <a:pt x="9736" y="24600"/>
                    <a:pt x="9706" y="24857"/>
                    <a:pt x="9753" y="25097"/>
                  </a:cubicBezTo>
                  <a:cubicBezTo>
                    <a:pt x="9857" y="25625"/>
                    <a:pt x="10152" y="25936"/>
                    <a:pt x="10546" y="25936"/>
                  </a:cubicBezTo>
                  <a:cubicBezTo>
                    <a:pt x="10702" y="25936"/>
                    <a:pt x="10873" y="25888"/>
                    <a:pt x="11054" y="25786"/>
                  </a:cubicBezTo>
                  <a:cubicBezTo>
                    <a:pt x="11059" y="25783"/>
                    <a:pt x="11064" y="25782"/>
                    <a:pt x="11069" y="25782"/>
                  </a:cubicBezTo>
                  <a:cubicBezTo>
                    <a:pt x="11104" y="25782"/>
                    <a:pt x="11109" y="25870"/>
                    <a:pt x="11085" y="25891"/>
                  </a:cubicBezTo>
                  <a:cubicBezTo>
                    <a:pt x="11048" y="25928"/>
                    <a:pt x="11007" y="25961"/>
                    <a:pt x="10966" y="25995"/>
                  </a:cubicBezTo>
                  <a:cubicBezTo>
                    <a:pt x="11497" y="25610"/>
                    <a:pt x="12122" y="24866"/>
                    <a:pt x="12606" y="23863"/>
                  </a:cubicBezTo>
                  <a:cubicBezTo>
                    <a:pt x="12602" y="23857"/>
                    <a:pt x="12599" y="23849"/>
                    <a:pt x="12599" y="23843"/>
                  </a:cubicBezTo>
                  <a:cubicBezTo>
                    <a:pt x="12754" y="23292"/>
                    <a:pt x="12913" y="22714"/>
                    <a:pt x="13018" y="22136"/>
                  </a:cubicBezTo>
                  <a:cubicBezTo>
                    <a:pt x="13052" y="21940"/>
                    <a:pt x="13082" y="21741"/>
                    <a:pt x="13102" y="21545"/>
                  </a:cubicBezTo>
                  <a:cubicBezTo>
                    <a:pt x="13146" y="21123"/>
                    <a:pt x="13092" y="20697"/>
                    <a:pt x="13139" y="20278"/>
                  </a:cubicBezTo>
                  <a:cubicBezTo>
                    <a:pt x="13139" y="20272"/>
                    <a:pt x="13147" y="20263"/>
                    <a:pt x="13154" y="20263"/>
                  </a:cubicBezTo>
                  <a:cubicBezTo>
                    <a:pt x="13154" y="20263"/>
                    <a:pt x="13155" y="20263"/>
                    <a:pt x="13156" y="20264"/>
                  </a:cubicBezTo>
                  <a:cubicBezTo>
                    <a:pt x="13156" y="20264"/>
                    <a:pt x="13159" y="20264"/>
                    <a:pt x="13159" y="20268"/>
                  </a:cubicBezTo>
                  <a:cubicBezTo>
                    <a:pt x="13271" y="20876"/>
                    <a:pt x="13322" y="21494"/>
                    <a:pt x="13254" y="22099"/>
                  </a:cubicBezTo>
                  <a:cubicBezTo>
                    <a:pt x="14424" y="21870"/>
                    <a:pt x="15519" y="21437"/>
                    <a:pt x="16434" y="20808"/>
                  </a:cubicBezTo>
                  <a:cubicBezTo>
                    <a:pt x="17214" y="21550"/>
                    <a:pt x="18291" y="21941"/>
                    <a:pt x="19520" y="21941"/>
                  </a:cubicBezTo>
                  <a:cubicBezTo>
                    <a:pt x="19831" y="21941"/>
                    <a:pt x="20151" y="21916"/>
                    <a:pt x="20479" y="21866"/>
                  </a:cubicBezTo>
                  <a:cubicBezTo>
                    <a:pt x="20910" y="21798"/>
                    <a:pt x="21265" y="21772"/>
                    <a:pt x="21562" y="21772"/>
                  </a:cubicBezTo>
                  <a:cubicBezTo>
                    <a:pt x="22562" y="21772"/>
                    <a:pt x="22888" y="22069"/>
                    <a:pt x="23182" y="22069"/>
                  </a:cubicBezTo>
                  <a:cubicBezTo>
                    <a:pt x="23236" y="22069"/>
                    <a:pt x="23289" y="22059"/>
                    <a:pt x="23345" y="22035"/>
                  </a:cubicBezTo>
                  <a:cubicBezTo>
                    <a:pt x="23798" y="21845"/>
                    <a:pt x="23507" y="20227"/>
                    <a:pt x="22040" y="18869"/>
                  </a:cubicBezTo>
                  <a:cubicBezTo>
                    <a:pt x="20861" y="17777"/>
                    <a:pt x="19408" y="17219"/>
                    <a:pt x="18739" y="17054"/>
                  </a:cubicBezTo>
                  <a:cubicBezTo>
                    <a:pt x="18614" y="18081"/>
                    <a:pt x="18269" y="19092"/>
                    <a:pt x="17623" y="19771"/>
                  </a:cubicBezTo>
                  <a:cubicBezTo>
                    <a:pt x="17620" y="19774"/>
                    <a:pt x="17617" y="19776"/>
                    <a:pt x="17614" y="19776"/>
                  </a:cubicBezTo>
                  <a:cubicBezTo>
                    <a:pt x="17602" y="19776"/>
                    <a:pt x="17601" y="19745"/>
                    <a:pt x="17607" y="19733"/>
                  </a:cubicBezTo>
                  <a:cubicBezTo>
                    <a:pt x="17634" y="19690"/>
                    <a:pt x="17657" y="19635"/>
                    <a:pt x="17684" y="19588"/>
                  </a:cubicBezTo>
                  <a:cubicBezTo>
                    <a:pt x="18110" y="18855"/>
                    <a:pt x="18408" y="17939"/>
                    <a:pt x="18560" y="17013"/>
                  </a:cubicBezTo>
                  <a:cubicBezTo>
                    <a:pt x="18573" y="16932"/>
                    <a:pt x="18590" y="16848"/>
                    <a:pt x="18601" y="16767"/>
                  </a:cubicBezTo>
                  <a:cubicBezTo>
                    <a:pt x="18604" y="16753"/>
                    <a:pt x="18604" y="16740"/>
                    <a:pt x="18607" y="16726"/>
                  </a:cubicBezTo>
                  <a:cubicBezTo>
                    <a:pt x="18614" y="16665"/>
                    <a:pt x="18617" y="16611"/>
                    <a:pt x="18624" y="16550"/>
                  </a:cubicBezTo>
                  <a:cubicBezTo>
                    <a:pt x="18654" y="16196"/>
                    <a:pt x="18671" y="15834"/>
                    <a:pt x="18671" y="15466"/>
                  </a:cubicBezTo>
                  <a:cubicBezTo>
                    <a:pt x="18665" y="15273"/>
                    <a:pt x="18651" y="15084"/>
                    <a:pt x="18631" y="14901"/>
                  </a:cubicBezTo>
                  <a:cubicBezTo>
                    <a:pt x="18624" y="14870"/>
                    <a:pt x="18641" y="14847"/>
                    <a:pt x="18661" y="14844"/>
                  </a:cubicBezTo>
                  <a:cubicBezTo>
                    <a:pt x="18573" y="12411"/>
                    <a:pt x="17968" y="9927"/>
                    <a:pt x="17765" y="8589"/>
                  </a:cubicBezTo>
                  <a:cubicBezTo>
                    <a:pt x="17377" y="6027"/>
                    <a:pt x="17455" y="4787"/>
                    <a:pt x="17455" y="4787"/>
                  </a:cubicBezTo>
                  <a:cubicBezTo>
                    <a:pt x="18204" y="5293"/>
                    <a:pt x="19137" y="5543"/>
                    <a:pt x="20116" y="5543"/>
                  </a:cubicBezTo>
                  <a:cubicBezTo>
                    <a:pt x="20360" y="5543"/>
                    <a:pt x="20607" y="5528"/>
                    <a:pt x="20854" y="5497"/>
                  </a:cubicBezTo>
                  <a:cubicBezTo>
                    <a:pt x="22098" y="5341"/>
                    <a:pt x="23118" y="4222"/>
                    <a:pt x="23118" y="2904"/>
                  </a:cubicBezTo>
                  <a:cubicBezTo>
                    <a:pt x="23118" y="1587"/>
                    <a:pt x="22257" y="2256"/>
                    <a:pt x="20013" y="1140"/>
                  </a:cubicBezTo>
                  <a:cubicBezTo>
                    <a:pt x="18609" y="443"/>
                    <a:pt x="17713" y="0"/>
                    <a:pt x="1692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71" name="Google Shape;443;p8">
              <a:extLst>
                <a:ext uri="{FF2B5EF4-FFF2-40B4-BE49-F238E27FC236}">
                  <a16:creationId xmlns:a16="http://schemas.microsoft.com/office/drawing/2014/main" id="{E3933D9B-C704-4AEE-9730-CBD094C301DA}"/>
                </a:ext>
              </a:extLst>
            </p:cNvPr>
            <p:cNvSpPr>
              <a:spLocks/>
            </p:cNvSpPr>
            <p:nvPr/>
          </p:nvSpPr>
          <p:spPr bwMode="auto">
            <a:xfrm>
              <a:off x="1727731" y="3723658"/>
              <a:ext cx="50446" cy="50446"/>
            </a:xfrm>
            <a:custGeom>
              <a:avLst/>
              <a:gdLst>
                <a:gd name="T0" fmla="*/ 2147483646 w 1022"/>
                <a:gd name="T1" fmla="*/ 2147483646 h 1022"/>
                <a:gd name="T2" fmla="*/ 0 w 1022"/>
                <a:gd name="T3" fmla="*/ 2147483646 h 1022"/>
                <a:gd name="T4" fmla="*/ 2147483646 w 1022"/>
                <a:gd name="T5" fmla="*/ 2147483646 h 1022"/>
                <a:gd name="T6" fmla="*/ 2147483646 w 1022"/>
                <a:gd name="T7" fmla="*/ 2147483646 h 1022"/>
                <a:gd name="T8" fmla="*/ 2147483646 w 1022"/>
                <a:gd name="T9" fmla="*/ 2147483646 h 10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22" h="1022" extrusionOk="0">
                  <a:moveTo>
                    <a:pt x="511" y="1"/>
                  </a:moveTo>
                  <a:cubicBezTo>
                    <a:pt x="228" y="1"/>
                    <a:pt x="0" y="231"/>
                    <a:pt x="0" y="511"/>
                  </a:cubicBezTo>
                  <a:cubicBezTo>
                    <a:pt x="0" y="795"/>
                    <a:pt x="228" y="1021"/>
                    <a:pt x="511" y="1021"/>
                  </a:cubicBezTo>
                  <a:cubicBezTo>
                    <a:pt x="791" y="1021"/>
                    <a:pt x="1022" y="795"/>
                    <a:pt x="1022" y="511"/>
                  </a:cubicBezTo>
                  <a:cubicBezTo>
                    <a:pt x="1022" y="231"/>
                    <a:pt x="791" y="1"/>
                    <a:pt x="511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72" name="Google Shape;444;p8">
              <a:extLst>
                <a:ext uri="{FF2B5EF4-FFF2-40B4-BE49-F238E27FC236}">
                  <a16:creationId xmlns:a16="http://schemas.microsoft.com/office/drawing/2014/main" id="{3F4454EE-A997-42B7-A314-87E6DF514BCA}"/>
                </a:ext>
              </a:extLst>
            </p:cNvPr>
            <p:cNvSpPr>
              <a:spLocks/>
            </p:cNvSpPr>
            <p:nvPr/>
          </p:nvSpPr>
          <p:spPr bwMode="auto">
            <a:xfrm>
              <a:off x="1290218" y="4532197"/>
              <a:ext cx="123005" cy="423953"/>
            </a:xfrm>
            <a:custGeom>
              <a:avLst/>
              <a:gdLst>
                <a:gd name="T0" fmla="*/ 2147483646 w 2492"/>
                <a:gd name="T1" fmla="*/ 2147483646 h 8589"/>
                <a:gd name="T2" fmla="*/ 2147483646 w 2492"/>
                <a:gd name="T3" fmla="*/ 2147483646 h 8589"/>
                <a:gd name="T4" fmla="*/ 2147483646 w 2492"/>
                <a:gd name="T5" fmla="*/ 2147483646 h 8589"/>
                <a:gd name="T6" fmla="*/ 2147483646 w 2492"/>
                <a:gd name="T7" fmla="*/ 2147483646 h 8589"/>
                <a:gd name="T8" fmla="*/ 2147483646 w 2492"/>
                <a:gd name="T9" fmla="*/ 2147483646 h 8589"/>
                <a:gd name="T10" fmla="*/ 2147483646 w 2492"/>
                <a:gd name="T11" fmla="*/ 2147483646 h 8589"/>
                <a:gd name="T12" fmla="*/ 2147483646 w 2492"/>
                <a:gd name="T13" fmla="*/ 2147483646 h 8589"/>
                <a:gd name="T14" fmla="*/ 2147483646 w 2492"/>
                <a:gd name="T15" fmla="*/ 2147483646 h 8589"/>
                <a:gd name="T16" fmla="*/ 2147483646 w 2492"/>
                <a:gd name="T17" fmla="*/ 2147483646 h 8589"/>
                <a:gd name="T18" fmla="*/ 2147483646 w 2492"/>
                <a:gd name="T19" fmla="*/ 2147483646 h 8589"/>
                <a:gd name="T20" fmla="*/ 2147483646 w 2492"/>
                <a:gd name="T21" fmla="*/ 2147483646 h 8589"/>
                <a:gd name="T22" fmla="*/ 2147483646 w 2492"/>
                <a:gd name="T23" fmla="*/ 2147483646 h 8589"/>
                <a:gd name="T24" fmla="*/ 2147483646 w 2492"/>
                <a:gd name="T25" fmla="*/ 2147483646 h 8589"/>
                <a:gd name="T26" fmla="*/ 2147483646 w 2492"/>
                <a:gd name="T27" fmla="*/ 2147483646 h 8589"/>
                <a:gd name="T28" fmla="*/ 2147483646 w 2492"/>
                <a:gd name="T29" fmla="*/ 2147483646 h 8589"/>
                <a:gd name="T30" fmla="*/ 2147483646 w 2492"/>
                <a:gd name="T31" fmla="*/ 2147483646 h 8589"/>
                <a:gd name="T32" fmla="*/ 2147483646 w 2492"/>
                <a:gd name="T33" fmla="*/ 2147483646 h 8589"/>
                <a:gd name="T34" fmla="*/ 2147483646 w 2492"/>
                <a:gd name="T35" fmla="*/ 2147483646 h 8589"/>
                <a:gd name="T36" fmla="*/ 2147483646 w 2492"/>
                <a:gd name="T37" fmla="*/ 2147483646 h 8589"/>
                <a:gd name="T38" fmla="*/ 2147483646 w 2492"/>
                <a:gd name="T39" fmla="*/ 2147483646 h 8589"/>
                <a:gd name="T40" fmla="*/ 2147483646 w 2492"/>
                <a:gd name="T41" fmla="*/ 2147483646 h 8589"/>
                <a:gd name="T42" fmla="*/ 2147483646 w 2492"/>
                <a:gd name="T43" fmla="*/ 2147483646 h 858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2492" h="8589" extrusionOk="0">
                  <a:moveTo>
                    <a:pt x="2339" y="1"/>
                  </a:moveTo>
                  <a:cubicBezTo>
                    <a:pt x="1465" y="1"/>
                    <a:pt x="825" y="848"/>
                    <a:pt x="464" y="1575"/>
                  </a:cubicBezTo>
                  <a:cubicBezTo>
                    <a:pt x="52" y="2412"/>
                    <a:pt x="1" y="3365"/>
                    <a:pt x="136" y="4278"/>
                  </a:cubicBezTo>
                  <a:cubicBezTo>
                    <a:pt x="166" y="4501"/>
                    <a:pt x="207" y="4721"/>
                    <a:pt x="261" y="4936"/>
                  </a:cubicBezTo>
                  <a:cubicBezTo>
                    <a:pt x="406" y="5535"/>
                    <a:pt x="687" y="6086"/>
                    <a:pt x="815" y="6680"/>
                  </a:cubicBezTo>
                  <a:cubicBezTo>
                    <a:pt x="920" y="7154"/>
                    <a:pt x="805" y="7823"/>
                    <a:pt x="1072" y="8249"/>
                  </a:cubicBezTo>
                  <a:cubicBezTo>
                    <a:pt x="1226" y="8494"/>
                    <a:pt x="1422" y="8589"/>
                    <a:pt x="1628" y="8589"/>
                  </a:cubicBezTo>
                  <a:cubicBezTo>
                    <a:pt x="1874" y="8589"/>
                    <a:pt x="2134" y="8452"/>
                    <a:pt x="2349" y="8275"/>
                  </a:cubicBezTo>
                  <a:cubicBezTo>
                    <a:pt x="2390" y="8241"/>
                    <a:pt x="2431" y="8208"/>
                    <a:pt x="2468" y="8171"/>
                  </a:cubicBezTo>
                  <a:cubicBezTo>
                    <a:pt x="2492" y="8150"/>
                    <a:pt x="2487" y="8062"/>
                    <a:pt x="2452" y="8062"/>
                  </a:cubicBezTo>
                  <a:cubicBezTo>
                    <a:pt x="2447" y="8062"/>
                    <a:pt x="2442" y="8063"/>
                    <a:pt x="2437" y="8066"/>
                  </a:cubicBezTo>
                  <a:cubicBezTo>
                    <a:pt x="2256" y="8168"/>
                    <a:pt x="2085" y="8216"/>
                    <a:pt x="1929" y="8216"/>
                  </a:cubicBezTo>
                  <a:cubicBezTo>
                    <a:pt x="1535" y="8216"/>
                    <a:pt x="1240" y="7905"/>
                    <a:pt x="1136" y="7377"/>
                  </a:cubicBezTo>
                  <a:cubicBezTo>
                    <a:pt x="1089" y="7137"/>
                    <a:pt x="1119" y="6880"/>
                    <a:pt x="1066" y="6639"/>
                  </a:cubicBezTo>
                  <a:cubicBezTo>
                    <a:pt x="893" y="5845"/>
                    <a:pt x="515" y="5153"/>
                    <a:pt x="389" y="4335"/>
                  </a:cubicBezTo>
                  <a:cubicBezTo>
                    <a:pt x="386" y="4312"/>
                    <a:pt x="383" y="4287"/>
                    <a:pt x="379" y="4261"/>
                  </a:cubicBezTo>
                  <a:cubicBezTo>
                    <a:pt x="255" y="3298"/>
                    <a:pt x="417" y="2146"/>
                    <a:pt x="957" y="1280"/>
                  </a:cubicBezTo>
                  <a:cubicBezTo>
                    <a:pt x="1190" y="905"/>
                    <a:pt x="1498" y="584"/>
                    <a:pt x="1886" y="358"/>
                  </a:cubicBezTo>
                  <a:cubicBezTo>
                    <a:pt x="2052" y="260"/>
                    <a:pt x="2231" y="179"/>
                    <a:pt x="2431" y="121"/>
                  </a:cubicBezTo>
                  <a:cubicBezTo>
                    <a:pt x="2457" y="115"/>
                    <a:pt x="2461" y="77"/>
                    <a:pt x="2451" y="47"/>
                  </a:cubicBezTo>
                  <a:cubicBezTo>
                    <a:pt x="2444" y="23"/>
                    <a:pt x="2434" y="3"/>
                    <a:pt x="2413" y="3"/>
                  </a:cubicBezTo>
                  <a:cubicBezTo>
                    <a:pt x="2388" y="1"/>
                    <a:pt x="2363" y="1"/>
                    <a:pt x="2339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73" name="Google Shape;445;p8">
              <a:extLst>
                <a:ext uri="{FF2B5EF4-FFF2-40B4-BE49-F238E27FC236}">
                  <a16:creationId xmlns:a16="http://schemas.microsoft.com/office/drawing/2014/main" id="{42EFB075-DD49-4FCD-BF44-71232B61DE67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6763" y="4657716"/>
              <a:ext cx="35687" cy="178140"/>
            </a:xfrm>
            <a:custGeom>
              <a:avLst/>
              <a:gdLst>
                <a:gd name="T0" fmla="*/ 2147483646 w 723"/>
                <a:gd name="T1" fmla="*/ 0 h 3609"/>
                <a:gd name="T2" fmla="*/ 2147483646 w 723"/>
                <a:gd name="T3" fmla="*/ 2147483646 h 3609"/>
                <a:gd name="T4" fmla="*/ 2147483646 w 723"/>
                <a:gd name="T5" fmla="*/ 2147483646 h 3609"/>
                <a:gd name="T6" fmla="*/ 2147483646 w 723"/>
                <a:gd name="T7" fmla="*/ 2147483646 h 3609"/>
                <a:gd name="T8" fmla="*/ 0 w 723"/>
                <a:gd name="T9" fmla="*/ 2147483646 h 3609"/>
                <a:gd name="T10" fmla="*/ 2147483646 w 723"/>
                <a:gd name="T11" fmla="*/ 2147483646 h 3609"/>
                <a:gd name="T12" fmla="*/ 2147483646 w 723"/>
                <a:gd name="T13" fmla="*/ 2147483646 h 3609"/>
                <a:gd name="T14" fmla="*/ 2147483646 w 723"/>
                <a:gd name="T15" fmla="*/ 2147483646 h 3609"/>
                <a:gd name="T16" fmla="*/ 2147483646 w 723"/>
                <a:gd name="T17" fmla="*/ 2147483646 h 3609"/>
                <a:gd name="T18" fmla="*/ 2147483646 w 723"/>
                <a:gd name="T19" fmla="*/ 2147483646 h 3609"/>
                <a:gd name="T20" fmla="*/ 2147483646 w 723"/>
                <a:gd name="T21" fmla="*/ 2147483646 h 3609"/>
                <a:gd name="T22" fmla="*/ 2147483646 w 723"/>
                <a:gd name="T23" fmla="*/ 0 h 360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23" h="3609" extrusionOk="0">
                  <a:moveTo>
                    <a:pt x="555" y="0"/>
                  </a:moveTo>
                  <a:cubicBezTo>
                    <a:pt x="548" y="0"/>
                    <a:pt x="540" y="9"/>
                    <a:pt x="540" y="15"/>
                  </a:cubicBezTo>
                  <a:cubicBezTo>
                    <a:pt x="493" y="434"/>
                    <a:pt x="547" y="860"/>
                    <a:pt x="503" y="1282"/>
                  </a:cubicBezTo>
                  <a:cubicBezTo>
                    <a:pt x="483" y="1478"/>
                    <a:pt x="453" y="1677"/>
                    <a:pt x="419" y="1873"/>
                  </a:cubicBezTo>
                  <a:cubicBezTo>
                    <a:pt x="314" y="2451"/>
                    <a:pt x="155" y="3029"/>
                    <a:pt x="0" y="3580"/>
                  </a:cubicBezTo>
                  <a:cubicBezTo>
                    <a:pt x="0" y="3586"/>
                    <a:pt x="3" y="3594"/>
                    <a:pt x="7" y="3600"/>
                  </a:cubicBezTo>
                  <a:cubicBezTo>
                    <a:pt x="8" y="3605"/>
                    <a:pt x="12" y="3609"/>
                    <a:pt x="17" y="3609"/>
                  </a:cubicBezTo>
                  <a:cubicBezTo>
                    <a:pt x="21" y="3609"/>
                    <a:pt x="26" y="3606"/>
                    <a:pt x="30" y="3600"/>
                  </a:cubicBezTo>
                  <a:cubicBezTo>
                    <a:pt x="398" y="3053"/>
                    <a:pt x="588" y="2451"/>
                    <a:pt x="655" y="1836"/>
                  </a:cubicBezTo>
                  <a:cubicBezTo>
                    <a:pt x="723" y="1231"/>
                    <a:pt x="672" y="613"/>
                    <a:pt x="560" y="5"/>
                  </a:cubicBezTo>
                  <a:cubicBezTo>
                    <a:pt x="560" y="1"/>
                    <a:pt x="557" y="1"/>
                    <a:pt x="557" y="1"/>
                  </a:cubicBezTo>
                  <a:cubicBezTo>
                    <a:pt x="556" y="0"/>
                    <a:pt x="555" y="0"/>
                    <a:pt x="555" y="0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74" name="Google Shape;446;p8">
              <a:extLst>
                <a:ext uri="{FF2B5EF4-FFF2-40B4-BE49-F238E27FC236}">
                  <a16:creationId xmlns:a16="http://schemas.microsoft.com/office/drawing/2014/main" id="{7C598B2F-F665-4FFE-B80F-AE5736978B5D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3654" y="4390144"/>
              <a:ext cx="60861" cy="243542"/>
            </a:xfrm>
            <a:custGeom>
              <a:avLst/>
              <a:gdLst>
                <a:gd name="T0" fmla="*/ 2147483646 w 1233"/>
                <a:gd name="T1" fmla="*/ 2147483646 h 4934"/>
                <a:gd name="T2" fmla="*/ 2147483646 w 1233"/>
                <a:gd name="T3" fmla="*/ 2147483646 h 4934"/>
                <a:gd name="T4" fmla="*/ 2147483646 w 1233"/>
                <a:gd name="T5" fmla="*/ 2147483646 h 4934"/>
                <a:gd name="T6" fmla="*/ 2147483646 w 1233"/>
                <a:gd name="T7" fmla="*/ 2147483646 h 4934"/>
                <a:gd name="T8" fmla="*/ 2147483646 w 1233"/>
                <a:gd name="T9" fmla="*/ 2147483646 h 4934"/>
                <a:gd name="T10" fmla="*/ 2147483646 w 1233"/>
                <a:gd name="T11" fmla="*/ 2147483646 h 4934"/>
                <a:gd name="T12" fmla="*/ 2147483646 w 1233"/>
                <a:gd name="T13" fmla="*/ 2147483646 h 4934"/>
                <a:gd name="T14" fmla="*/ 2147483646 w 1233"/>
                <a:gd name="T15" fmla="*/ 2147483646 h 4934"/>
                <a:gd name="T16" fmla="*/ 2147483646 w 1233"/>
                <a:gd name="T17" fmla="*/ 2147483646 h 4934"/>
                <a:gd name="T18" fmla="*/ 2147483646 w 1233"/>
                <a:gd name="T19" fmla="*/ 2147483646 h 4934"/>
                <a:gd name="T20" fmla="*/ 2147483646 w 1233"/>
                <a:gd name="T21" fmla="*/ 2147483646 h 4934"/>
                <a:gd name="T22" fmla="*/ 2147483646 w 1233"/>
                <a:gd name="T23" fmla="*/ 2147483646 h 4934"/>
                <a:gd name="T24" fmla="*/ 2147483646 w 1233"/>
                <a:gd name="T25" fmla="*/ 2147483646 h 4934"/>
                <a:gd name="T26" fmla="*/ 2147483646 w 1233"/>
                <a:gd name="T27" fmla="*/ 2147483646 h 4934"/>
                <a:gd name="T28" fmla="*/ 2147483646 w 1233"/>
                <a:gd name="T29" fmla="*/ 2147483646 h 4934"/>
                <a:gd name="T30" fmla="*/ 2147483646 w 1233"/>
                <a:gd name="T31" fmla="*/ 2147483646 h 493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233" h="4934" extrusionOk="0">
                  <a:moveTo>
                    <a:pt x="1066" y="1"/>
                  </a:moveTo>
                  <a:cubicBezTo>
                    <a:pt x="1064" y="1"/>
                    <a:pt x="1062" y="1"/>
                    <a:pt x="1060" y="2"/>
                  </a:cubicBezTo>
                  <a:cubicBezTo>
                    <a:pt x="1040" y="5"/>
                    <a:pt x="1023" y="28"/>
                    <a:pt x="1030" y="59"/>
                  </a:cubicBezTo>
                  <a:cubicBezTo>
                    <a:pt x="1050" y="242"/>
                    <a:pt x="1064" y="431"/>
                    <a:pt x="1070" y="624"/>
                  </a:cubicBezTo>
                  <a:cubicBezTo>
                    <a:pt x="1081" y="975"/>
                    <a:pt x="1060" y="1340"/>
                    <a:pt x="1023" y="1708"/>
                  </a:cubicBezTo>
                  <a:cubicBezTo>
                    <a:pt x="1020" y="1736"/>
                    <a:pt x="1016" y="1762"/>
                    <a:pt x="1016" y="1786"/>
                  </a:cubicBezTo>
                  <a:cubicBezTo>
                    <a:pt x="1013" y="1820"/>
                    <a:pt x="1009" y="1850"/>
                    <a:pt x="1006" y="1884"/>
                  </a:cubicBezTo>
                  <a:cubicBezTo>
                    <a:pt x="1003" y="1898"/>
                    <a:pt x="1003" y="1911"/>
                    <a:pt x="1000" y="1925"/>
                  </a:cubicBezTo>
                  <a:cubicBezTo>
                    <a:pt x="989" y="2006"/>
                    <a:pt x="972" y="2090"/>
                    <a:pt x="959" y="2171"/>
                  </a:cubicBezTo>
                  <a:cubicBezTo>
                    <a:pt x="807" y="3097"/>
                    <a:pt x="509" y="4013"/>
                    <a:pt x="83" y="4746"/>
                  </a:cubicBezTo>
                  <a:cubicBezTo>
                    <a:pt x="56" y="4793"/>
                    <a:pt x="33" y="4848"/>
                    <a:pt x="6" y="4891"/>
                  </a:cubicBezTo>
                  <a:cubicBezTo>
                    <a:pt x="0" y="4903"/>
                    <a:pt x="1" y="4934"/>
                    <a:pt x="13" y="4934"/>
                  </a:cubicBezTo>
                  <a:cubicBezTo>
                    <a:pt x="16" y="4934"/>
                    <a:pt x="19" y="4932"/>
                    <a:pt x="22" y="4929"/>
                  </a:cubicBezTo>
                  <a:cubicBezTo>
                    <a:pt x="668" y="4250"/>
                    <a:pt x="1013" y="3239"/>
                    <a:pt x="1138" y="2212"/>
                  </a:cubicBezTo>
                  <a:cubicBezTo>
                    <a:pt x="1232" y="1455"/>
                    <a:pt x="1212" y="688"/>
                    <a:pt x="1094" y="36"/>
                  </a:cubicBezTo>
                  <a:cubicBezTo>
                    <a:pt x="1088" y="10"/>
                    <a:pt x="1077" y="1"/>
                    <a:pt x="1066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75" name="Google Shape;447;p8">
            <a:extLst>
              <a:ext uri="{FF2B5EF4-FFF2-40B4-BE49-F238E27FC236}">
                <a16:creationId xmlns:a16="http://schemas.microsoft.com/office/drawing/2014/main" id="{2C3CE1BD-7BCC-4CD5-B061-B2D11EF65B28}"/>
              </a:ext>
            </a:extLst>
          </p:cNvPr>
          <p:cNvSpPr>
            <a:spLocks/>
          </p:cNvSpPr>
          <p:nvPr/>
        </p:nvSpPr>
        <p:spPr bwMode="auto">
          <a:xfrm>
            <a:off x="6597650" y="5222875"/>
            <a:ext cx="1398588" cy="1646238"/>
          </a:xfrm>
          <a:custGeom>
            <a:avLst/>
            <a:gdLst>
              <a:gd name="T0" fmla="*/ 2147483646 w 21652"/>
              <a:gd name="T1" fmla="*/ 2147483646 h 19121"/>
              <a:gd name="T2" fmla="*/ 2147483646 w 21652"/>
              <a:gd name="T3" fmla="*/ 2147483646 h 19121"/>
              <a:gd name="T4" fmla="*/ 2147483646 w 21652"/>
              <a:gd name="T5" fmla="*/ 2147483646 h 19121"/>
              <a:gd name="T6" fmla="*/ 2147483646 w 21652"/>
              <a:gd name="T7" fmla="*/ 2147483646 h 19121"/>
              <a:gd name="T8" fmla="*/ 2147483646 w 21652"/>
              <a:gd name="T9" fmla="*/ 2147483646 h 19121"/>
              <a:gd name="T10" fmla="*/ 2147483646 w 21652"/>
              <a:gd name="T11" fmla="*/ 2147483646 h 19121"/>
              <a:gd name="T12" fmla="*/ 2147483646 w 21652"/>
              <a:gd name="T13" fmla="*/ 2147483646 h 19121"/>
              <a:gd name="T14" fmla="*/ 2147483646 w 21652"/>
              <a:gd name="T15" fmla="*/ 2147483646 h 19121"/>
              <a:gd name="T16" fmla="*/ 2147483646 w 21652"/>
              <a:gd name="T17" fmla="*/ 2147483646 h 19121"/>
              <a:gd name="T18" fmla="*/ 2147483646 w 21652"/>
              <a:gd name="T19" fmla="*/ 2147483646 h 19121"/>
              <a:gd name="T20" fmla="*/ 2147483646 w 21652"/>
              <a:gd name="T21" fmla="*/ 2147483646 h 19121"/>
              <a:gd name="T22" fmla="*/ 2147483646 w 21652"/>
              <a:gd name="T23" fmla="*/ 2147483646 h 19121"/>
              <a:gd name="T24" fmla="*/ 2147483646 w 21652"/>
              <a:gd name="T25" fmla="*/ 2147483646 h 19121"/>
              <a:gd name="T26" fmla="*/ 2147483646 w 21652"/>
              <a:gd name="T27" fmla="*/ 2147483646 h 19121"/>
              <a:gd name="T28" fmla="*/ 2147483646 w 21652"/>
              <a:gd name="T29" fmla="*/ 2147483646 h 19121"/>
              <a:gd name="T30" fmla="*/ 2147483646 w 21652"/>
              <a:gd name="T31" fmla="*/ 2147483646 h 19121"/>
              <a:gd name="T32" fmla="*/ 2147483646 w 21652"/>
              <a:gd name="T33" fmla="*/ 2147483646 h 19121"/>
              <a:gd name="T34" fmla="*/ 2147483646 w 21652"/>
              <a:gd name="T35" fmla="*/ 2147483646 h 19121"/>
              <a:gd name="T36" fmla="*/ 2147483646 w 21652"/>
              <a:gd name="T37" fmla="*/ 2147483646 h 19121"/>
              <a:gd name="T38" fmla="*/ 2147483646 w 21652"/>
              <a:gd name="T39" fmla="*/ 2147483646 h 19121"/>
              <a:gd name="T40" fmla="*/ 2147483646 w 21652"/>
              <a:gd name="T41" fmla="*/ 2147483646 h 19121"/>
              <a:gd name="T42" fmla="*/ 2147483646 w 21652"/>
              <a:gd name="T43" fmla="*/ 2147483646 h 19121"/>
              <a:gd name="T44" fmla="*/ 2147483646 w 21652"/>
              <a:gd name="T45" fmla="*/ 2147483646 h 19121"/>
              <a:gd name="T46" fmla="*/ 2147483646 w 21652"/>
              <a:gd name="T47" fmla="*/ 2147483646 h 19121"/>
              <a:gd name="T48" fmla="*/ 2147483646 w 21652"/>
              <a:gd name="T49" fmla="*/ 2147483646 h 19121"/>
              <a:gd name="T50" fmla="*/ 2147483646 w 21652"/>
              <a:gd name="T51" fmla="*/ 2147483646 h 19121"/>
              <a:gd name="T52" fmla="*/ 2147483646 w 21652"/>
              <a:gd name="T53" fmla="*/ 2147483646 h 19121"/>
              <a:gd name="T54" fmla="*/ 2147483646 w 21652"/>
              <a:gd name="T55" fmla="*/ 2147483646 h 19121"/>
              <a:gd name="T56" fmla="*/ 2147483646 w 21652"/>
              <a:gd name="T57" fmla="*/ 2147483646 h 19121"/>
              <a:gd name="T58" fmla="*/ 2147483646 w 21652"/>
              <a:gd name="T59" fmla="*/ 2147483646 h 19121"/>
              <a:gd name="T60" fmla="*/ 2147483646 w 21652"/>
              <a:gd name="T61" fmla="*/ 2147483646 h 19121"/>
              <a:gd name="T62" fmla="*/ 2147483646 w 21652"/>
              <a:gd name="T63" fmla="*/ 2147483646 h 19121"/>
              <a:gd name="T64" fmla="*/ 2147483646 w 21652"/>
              <a:gd name="T65" fmla="*/ 2147483646 h 19121"/>
              <a:gd name="T66" fmla="*/ 2147483646 w 21652"/>
              <a:gd name="T67" fmla="*/ 2147483646 h 19121"/>
              <a:gd name="T68" fmla="*/ 2147483646 w 21652"/>
              <a:gd name="T69" fmla="*/ 2147483646 h 19121"/>
              <a:gd name="T70" fmla="*/ 2147483646 w 21652"/>
              <a:gd name="T71" fmla="*/ 2147483646 h 19121"/>
              <a:gd name="T72" fmla="*/ 2147483646 w 21652"/>
              <a:gd name="T73" fmla="*/ 2147483646 h 19121"/>
              <a:gd name="T74" fmla="*/ 2147483646 w 21652"/>
              <a:gd name="T75" fmla="*/ 2147483646 h 19121"/>
              <a:gd name="T76" fmla="*/ 2147483646 w 21652"/>
              <a:gd name="T77" fmla="*/ 2147483646 h 19121"/>
              <a:gd name="T78" fmla="*/ 2147483646 w 21652"/>
              <a:gd name="T79" fmla="*/ 2147483646 h 19121"/>
              <a:gd name="T80" fmla="*/ 2147483646 w 21652"/>
              <a:gd name="T81" fmla="*/ 2147483646 h 19121"/>
              <a:gd name="T82" fmla="*/ 2147483646 w 21652"/>
              <a:gd name="T83" fmla="*/ 2147483646 h 19121"/>
              <a:gd name="T84" fmla="*/ 2147483646 w 21652"/>
              <a:gd name="T85" fmla="*/ 2147483646 h 19121"/>
              <a:gd name="T86" fmla="*/ 2147483646 w 21652"/>
              <a:gd name="T87" fmla="*/ 2147483646 h 19121"/>
              <a:gd name="T88" fmla="*/ 2147483646 w 21652"/>
              <a:gd name="T89" fmla="*/ 2147483646 h 19121"/>
              <a:gd name="T90" fmla="*/ 2147483646 w 21652"/>
              <a:gd name="T91" fmla="*/ 2147483646 h 19121"/>
              <a:gd name="T92" fmla="*/ 2147483646 w 21652"/>
              <a:gd name="T93" fmla="*/ 2147483646 h 19121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21652" h="19121" extrusionOk="0">
                <a:moveTo>
                  <a:pt x="6409" y="0"/>
                </a:moveTo>
                <a:cubicBezTo>
                  <a:pt x="6239" y="0"/>
                  <a:pt x="6079" y="21"/>
                  <a:pt x="5931" y="65"/>
                </a:cubicBezTo>
                <a:cubicBezTo>
                  <a:pt x="5023" y="339"/>
                  <a:pt x="3532" y="4742"/>
                  <a:pt x="3349" y="5425"/>
                </a:cubicBezTo>
                <a:cubicBezTo>
                  <a:pt x="3315" y="5550"/>
                  <a:pt x="3708" y="6043"/>
                  <a:pt x="3792" y="6127"/>
                </a:cubicBezTo>
                <a:cubicBezTo>
                  <a:pt x="4113" y="6445"/>
                  <a:pt x="4519" y="6715"/>
                  <a:pt x="4856" y="7023"/>
                </a:cubicBezTo>
                <a:cubicBezTo>
                  <a:pt x="5658" y="7749"/>
                  <a:pt x="6580" y="8337"/>
                  <a:pt x="7573" y="8757"/>
                </a:cubicBezTo>
                <a:cubicBezTo>
                  <a:pt x="7874" y="8885"/>
                  <a:pt x="8233" y="9057"/>
                  <a:pt x="8273" y="9385"/>
                </a:cubicBezTo>
                <a:cubicBezTo>
                  <a:pt x="8300" y="9645"/>
                  <a:pt x="8087" y="9889"/>
                  <a:pt x="7837" y="9963"/>
                </a:cubicBezTo>
                <a:cubicBezTo>
                  <a:pt x="7751" y="9989"/>
                  <a:pt x="7664" y="10000"/>
                  <a:pt x="7576" y="10000"/>
                </a:cubicBezTo>
                <a:cubicBezTo>
                  <a:pt x="7404" y="10000"/>
                  <a:pt x="7230" y="9957"/>
                  <a:pt x="7066" y="9899"/>
                </a:cubicBezTo>
                <a:cubicBezTo>
                  <a:pt x="6422" y="9669"/>
                  <a:pt x="5971" y="9223"/>
                  <a:pt x="5522" y="8730"/>
                </a:cubicBezTo>
                <a:cubicBezTo>
                  <a:pt x="4617" y="7732"/>
                  <a:pt x="2443" y="7100"/>
                  <a:pt x="2443" y="7100"/>
                </a:cubicBezTo>
                <a:cubicBezTo>
                  <a:pt x="2443" y="7100"/>
                  <a:pt x="1322" y="8050"/>
                  <a:pt x="1521" y="10453"/>
                </a:cubicBezTo>
                <a:cubicBezTo>
                  <a:pt x="1521" y="10453"/>
                  <a:pt x="3234" y="10990"/>
                  <a:pt x="4901" y="12261"/>
                </a:cubicBezTo>
                <a:cubicBezTo>
                  <a:pt x="5550" y="12757"/>
                  <a:pt x="6327" y="13272"/>
                  <a:pt x="6807" y="13950"/>
                </a:cubicBezTo>
                <a:cubicBezTo>
                  <a:pt x="6932" y="14130"/>
                  <a:pt x="7091" y="14420"/>
                  <a:pt x="6958" y="14643"/>
                </a:cubicBezTo>
                <a:cubicBezTo>
                  <a:pt x="6887" y="14763"/>
                  <a:pt x="6767" y="14808"/>
                  <a:pt x="6631" y="14808"/>
                </a:cubicBezTo>
                <a:cubicBezTo>
                  <a:pt x="6363" y="14808"/>
                  <a:pt x="6031" y="14636"/>
                  <a:pt x="5870" y="14521"/>
                </a:cubicBezTo>
                <a:cubicBezTo>
                  <a:pt x="5559" y="14302"/>
                  <a:pt x="5319" y="13997"/>
                  <a:pt x="5063" y="13714"/>
                </a:cubicBezTo>
                <a:cubicBezTo>
                  <a:pt x="4435" y="13032"/>
                  <a:pt x="3809" y="12450"/>
                  <a:pt x="2967" y="12058"/>
                </a:cubicBezTo>
                <a:cubicBezTo>
                  <a:pt x="2491" y="11835"/>
                  <a:pt x="1997" y="11645"/>
                  <a:pt x="1498" y="11494"/>
                </a:cubicBezTo>
                <a:cubicBezTo>
                  <a:pt x="1498" y="11494"/>
                  <a:pt x="1" y="14474"/>
                  <a:pt x="1812" y="17107"/>
                </a:cubicBezTo>
                <a:cubicBezTo>
                  <a:pt x="2362" y="17907"/>
                  <a:pt x="3238" y="18611"/>
                  <a:pt x="4276" y="19121"/>
                </a:cubicBezTo>
                <a:lnTo>
                  <a:pt x="11051" y="19121"/>
                </a:lnTo>
                <a:cubicBezTo>
                  <a:pt x="11288" y="18972"/>
                  <a:pt x="11517" y="18807"/>
                  <a:pt x="11737" y="18614"/>
                </a:cubicBezTo>
                <a:cubicBezTo>
                  <a:pt x="11727" y="17874"/>
                  <a:pt x="11700" y="17137"/>
                  <a:pt x="11649" y="16401"/>
                </a:cubicBezTo>
                <a:cubicBezTo>
                  <a:pt x="10765" y="16939"/>
                  <a:pt x="9535" y="17259"/>
                  <a:pt x="8334" y="17259"/>
                </a:cubicBezTo>
                <a:cubicBezTo>
                  <a:pt x="6990" y="17259"/>
                  <a:pt x="5682" y="16859"/>
                  <a:pt x="4934" y="15920"/>
                </a:cubicBezTo>
                <a:cubicBezTo>
                  <a:pt x="4917" y="15898"/>
                  <a:pt x="4927" y="15832"/>
                  <a:pt x="4954" y="15832"/>
                </a:cubicBezTo>
                <a:cubicBezTo>
                  <a:pt x="4959" y="15832"/>
                  <a:pt x="4965" y="15834"/>
                  <a:pt x="4971" y="15839"/>
                </a:cubicBezTo>
                <a:cubicBezTo>
                  <a:pt x="5817" y="16547"/>
                  <a:pt x="7042" y="16889"/>
                  <a:pt x="8275" y="16889"/>
                </a:cubicBezTo>
                <a:cubicBezTo>
                  <a:pt x="9498" y="16889"/>
                  <a:pt x="10728" y="16553"/>
                  <a:pt x="11605" y="15903"/>
                </a:cubicBezTo>
                <a:cubicBezTo>
                  <a:pt x="11544" y="15225"/>
                  <a:pt x="11473" y="14545"/>
                  <a:pt x="11375" y="13869"/>
                </a:cubicBezTo>
                <a:cubicBezTo>
                  <a:pt x="11369" y="13822"/>
                  <a:pt x="11358" y="13774"/>
                  <a:pt x="11349" y="13727"/>
                </a:cubicBezTo>
                <a:cubicBezTo>
                  <a:pt x="11343" y="13727"/>
                  <a:pt x="11337" y="13727"/>
                  <a:pt x="11332" y="13727"/>
                </a:cubicBezTo>
                <a:cubicBezTo>
                  <a:pt x="10266" y="13727"/>
                  <a:pt x="9201" y="13421"/>
                  <a:pt x="8250" y="12947"/>
                </a:cubicBezTo>
                <a:cubicBezTo>
                  <a:pt x="7111" y="12383"/>
                  <a:pt x="6364" y="11430"/>
                  <a:pt x="5525" y="10510"/>
                </a:cubicBezTo>
                <a:cubicBezTo>
                  <a:pt x="5506" y="10488"/>
                  <a:pt x="5514" y="10424"/>
                  <a:pt x="5541" y="10424"/>
                </a:cubicBezTo>
                <a:cubicBezTo>
                  <a:pt x="5546" y="10424"/>
                  <a:pt x="5553" y="10427"/>
                  <a:pt x="5559" y="10433"/>
                </a:cubicBezTo>
                <a:cubicBezTo>
                  <a:pt x="6300" y="11071"/>
                  <a:pt x="6962" y="11795"/>
                  <a:pt x="7796" y="12315"/>
                </a:cubicBezTo>
                <a:cubicBezTo>
                  <a:pt x="8772" y="12925"/>
                  <a:pt x="10064" y="13336"/>
                  <a:pt x="11253" y="13336"/>
                </a:cubicBezTo>
                <a:cubicBezTo>
                  <a:pt x="11262" y="13336"/>
                  <a:pt x="11271" y="13336"/>
                  <a:pt x="11280" y="13336"/>
                </a:cubicBezTo>
                <a:cubicBezTo>
                  <a:pt x="11004" y="11632"/>
                  <a:pt x="10591" y="9946"/>
                  <a:pt x="10044" y="8304"/>
                </a:cubicBezTo>
                <a:cubicBezTo>
                  <a:pt x="9013" y="6678"/>
                  <a:pt x="7529" y="5448"/>
                  <a:pt x="5955" y="4319"/>
                </a:cubicBezTo>
                <a:cubicBezTo>
                  <a:pt x="5924" y="4298"/>
                  <a:pt x="5916" y="4188"/>
                  <a:pt x="5960" y="4188"/>
                </a:cubicBezTo>
                <a:cubicBezTo>
                  <a:pt x="5965" y="4188"/>
                  <a:pt x="5970" y="4189"/>
                  <a:pt x="5976" y="4191"/>
                </a:cubicBezTo>
                <a:cubicBezTo>
                  <a:pt x="7219" y="4742"/>
                  <a:pt x="8259" y="5712"/>
                  <a:pt x="9223" y="6651"/>
                </a:cubicBezTo>
                <a:cubicBezTo>
                  <a:pt x="9317" y="6743"/>
                  <a:pt x="9439" y="6854"/>
                  <a:pt x="9571" y="6979"/>
                </a:cubicBezTo>
                <a:cubicBezTo>
                  <a:pt x="8824" y="5043"/>
                  <a:pt x="7891" y="3184"/>
                  <a:pt x="6749" y="1457"/>
                </a:cubicBezTo>
                <a:cubicBezTo>
                  <a:pt x="6728" y="1425"/>
                  <a:pt x="6746" y="1356"/>
                  <a:pt x="6775" y="1356"/>
                </a:cubicBezTo>
                <a:cubicBezTo>
                  <a:pt x="6782" y="1356"/>
                  <a:pt x="6791" y="1361"/>
                  <a:pt x="6800" y="1373"/>
                </a:cubicBezTo>
                <a:cubicBezTo>
                  <a:pt x="7969" y="2927"/>
                  <a:pt x="8949" y="4573"/>
                  <a:pt x="9750" y="6300"/>
                </a:cubicBezTo>
                <a:cubicBezTo>
                  <a:pt x="9821" y="5049"/>
                  <a:pt x="9770" y="3809"/>
                  <a:pt x="9635" y="2555"/>
                </a:cubicBezTo>
                <a:cubicBezTo>
                  <a:pt x="9633" y="2530"/>
                  <a:pt x="9654" y="2498"/>
                  <a:pt x="9673" y="2498"/>
                </a:cubicBezTo>
                <a:cubicBezTo>
                  <a:pt x="9682" y="2498"/>
                  <a:pt x="9690" y="2505"/>
                  <a:pt x="9696" y="2521"/>
                </a:cubicBezTo>
                <a:cubicBezTo>
                  <a:pt x="10078" y="3989"/>
                  <a:pt x="10189" y="5448"/>
                  <a:pt x="10054" y="6952"/>
                </a:cubicBezTo>
                <a:cubicBezTo>
                  <a:pt x="10740" y="8543"/>
                  <a:pt x="11263" y="10203"/>
                  <a:pt x="11636" y="11920"/>
                </a:cubicBezTo>
                <a:cubicBezTo>
                  <a:pt x="13180" y="11233"/>
                  <a:pt x="14616" y="9581"/>
                  <a:pt x="15028" y="7980"/>
                </a:cubicBezTo>
                <a:cubicBezTo>
                  <a:pt x="15035" y="7949"/>
                  <a:pt x="15052" y="7937"/>
                  <a:pt x="15070" y="7937"/>
                </a:cubicBezTo>
                <a:cubicBezTo>
                  <a:pt x="15096" y="7937"/>
                  <a:pt x="15124" y="7964"/>
                  <a:pt x="15126" y="8000"/>
                </a:cubicBezTo>
                <a:cubicBezTo>
                  <a:pt x="15258" y="9703"/>
                  <a:pt x="13203" y="11662"/>
                  <a:pt x="11706" y="12261"/>
                </a:cubicBezTo>
                <a:cubicBezTo>
                  <a:pt x="11754" y="12504"/>
                  <a:pt x="11811" y="12748"/>
                  <a:pt x="11855" y="12991"/>
                </a:cubicBezTo>
                <a:cubicBezTo>
                  <a:pt x="11987" y="13744"/>
                  <a:pt x="12085" y="14501"/>
                  <a:pt x="12163" y="15262"/>
                </a:cubicBezTo>
                <a:cubicBezTo>
                  <a:pt x="12762" y="15733"/>
                  <a:pt x="13558" y="15934"/>
                  <a:pt x="14397" y="15934"/>
                </a:cubicBezTo>
                <a:cubicBezTo>
                  <a:pt x="15909" y="15934"/>
                  <a:pt x="17558" y="15282"/>
                  <a:pt x="18438" y="14393"/>
                </a:cubicBezTo>
                <a:cubicBezTo>
                  <a:pt x="18443" y="14388"/>
                  <a:pt x="18448" y="14386"/>
                  <a:pt x="18452" y="14386"/>
                </a:cubicBezTo>
                <a:cubicBezTo>
                  <a:pt x="18476" y="14386"/>
                  <a:pt x="18483" y="14451"/>
                  <a:pt x="18472" y="14471"/>
                </a:cubicBezTo>
                <a:cubicBezTo>
                  <a:pt x="17614" y="15674"/>
                  <a:pt x="16032" y="16204"/>
                  <a:pt x="14589" y="16262"/>
                </a:cubicBezTo>
                <a:cubicBezTo>
                  <a:pt x="14517" y="16265"/>
                  <a:pt x="14426" y="16267"/>
                  <a:pt x="14321" y="16267"/>
                </a:cubicBezTo>
                <a:cubicBezTo>
                  <a:pt x="13764" y="16267"/>
                  <a:pt x="12809" y="16206"/>
                  <a:pt x="12227" y="15911"/>
                </a:cubicBezTo>
                <a:cubicBezTo>
                  <a:pt x="12305" y="16820"/>
                  <a:pt x="12352" y="17735"/>
                  <a:pt x="12362" y="18648"/>
                </a:cubicBezTo>
                <a:lnTo>
                  <a:pt x="12362" y="18681"/>
                </a:lnTo>
                <a:cubicBezTo>
                  <a:pt x="12683" y="18820"/>
                  <a:pt x="13153" y="18993"/>
                  <a:pt x="13707" y="19121"/>
                </a:cubicBezTo>
                <a:lnTo>
                  <a:pt x="16471" y="19121"/>
                </a:lnTo>
                <a:cubicBezTo>
                  <a:pt x="16830" y="19019"/>
                  <a:pt x="17184" y="18871"/>
                  <a:pt x="17525" y="18658"/>
                </a:cubicBezTo>
                <a:cubicBezTo>
                  <a:pt x="20618" y="16701"/>
                  <a:pt x="21652" y="12261"/>
                  <a:pt x="18519" y="9504"/>
                </a:cubicBezTo>
                <a:cubicBezTo>
                  <a:pt x="18431" y="11051"/>
                  <a:pt x="16542" y="13258"/>
                  <a:pt x="15758" y="13440"/>
                </a:cubicBezTo>
                <a:cubicBezTo>
                  <a:pt x="15564" y="13486"/>
                  <a:pt x="15392" y="13507"/>
                  <a:pt x="15246" y="13507"/>
                </a:cubicBezTo>
                <a:cubicBezTo>
                  <a:pt x="14540" y="13507"/>
                  <a:pt x="14413" y="13008"/>
                  <a:pt x="15126" y="12261"/>
                </a:cubicBezTo>
                <a:cubicBezTo>
                  <a:pt x="15988" y="11358"/>
                  <a:pt x="16319" y="11166"/>
                  <a:pt x="17194" y="9993"/>
                </a:cubicBezTo>
                <a:cubicBezTo>
                  <a:pt x="17971" y="8956"/>
                  <a:pt x="17999" y="8006"/>
                  <a:pt x="17999" y="8006"/>
                </a:cubicBezTo>
                <a:lnTo>
                  <a:pt x="14312" y="5019"/>
                </a:lnTo>
                <a:cubicBezTo>
                  <a:pt x="14311" y="5019"/>
                  <a:pt x="14310" y="5018"/>
                  <a:pt x="14309" y="5018"/>
                </a:cubicBezTo>
                <a:cubicBezTo>
                  <a:pt x="14234" y="5018"/>
                  <a:pt x="13615" y="6061"/>
                  <a:pt x="13589" y="6138"/>
                </a:cubicBezTo>
                <a:cubicBezTo>
                  <a:pt x="13392" y="6776"/>
                  <a:pt x="13339" y="7412"/>
                  <a:pt x="12893" y="7949"/>
                </a:cubicBezTo>
                <a:cubicBezTo>
                  <a:pt x="12781" y="8087"/>
                  <a:pt x="12639" y="8216"/>
                  <a:pt x="12467" y="8259"/>
                </a:cubicBezTo>
                <a:cubicBezTo>
                  <a:pt x="12428" y="8270"/>
                  <a:pt x="12386" y="8276"/>
                  <a:pt x="12345" y="8276"/>
                </a:cubicBezTo>
                <a:cubicBezTo>
                  <a:pt x="12204" y="8276"/>
                  <a:pt x="12063" y="8213"/>
                  <a:pt x="11997" y="8091"/>
                </a:cubicBezTo>
                <a:cubicBezTo>
                  <a:pt x="11943" y="7989"/>
                  <a:pt x="11950" y="7868"/>
                  <a:pt x="11963" y="7753"/>
                </a:cubicBezTo>
                <a:cubicBezTo>
                  <a:pt x="12038" y="7135"/>
                  <a:pt x="12328" y="6567"/>
                  <a:pt x="12619" y="6016"/>
                </a:cubicBezTo>
                <a:cubicBezTo>
                  <a:pt x="12683" y="5898"/>
                  <a:pt x="13606" y="4452"/>
                  <a:pt x="13585" y="4431"/>
                </a:cubicBezTo>
                <a:cubicBezTo>
                  <a:pt x="13573" y="4418"/>
                  <a:pt x="8900" y="0"/>
                  <a:pt x="640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/>
          </a:p>
        </p:txBody>
      </p:sp>
      <p:sp>
        <p:nvSpPr>
          <p:cNvPr id="76" name="Google Shape;448;p8">
            <a:extLst>
              <a:ext uri="{FF2B5EF4-FFF2-40B4-BE49-F238E27FC236}">
                <a16:creationId xmlns:a16="http://schemas.microsoft.com/office/drawing/2014/main" id="{C26D496E-5C1F-45B2-B2BC-52E9F826F472}"/>
              </a:ext>
            </a:extLst>
          </p:cNvPr>
          <p:cNvSpPr>
            <a:spLocks/>
          </p:cNvSpPr>
          <p:nvPr/>
        </p:nvSpPr>
        <p:spPr bwMode="auto">
          <a:xfrm>
            <a:off x="6575425" y="276225"/>
            <a:ext cx="271463" cy="525463"/>
          </a:xfrm>
          <a:custGeom>
            <a:avLst/>
            <a:gdLst>
              <a:gd name="T0" fmla="*/ 2147483646 w 3973"/>
              <a:gd name="T1" fmla="*/ 0 h 5922"/>
              <a:gd name="T2" fmla="*/ 2147483646 w 3973"/>
              <a:gd name="T3" fmla="*/ 0 h 5922"/>
              <a:gd name="T4" fmla="*/ 2147483646 w 3973"/>
              <a:gd name="T5" fmla="*/ 2147483646 h 5922"/>
              <a:gd name="T6" fmla="*/ 2147483646 w 3973"/>
              <a:gd name="T7" fmla="*/ 2147483646 h 5922"/>
              <a:gd name="T8" fmla="*/ 2147483646 w 3973"/>
              <a:gd name="T9" fmla="*/ 2147483646 h 5922"/>
              <a:gd name="T10" fmla="*/ 2147483646 w 3973"/>
              <a:gd name="T11" fmla="*/ 2147483646 h 5922"/>
              <a:gd name="T12" fmla="*/ 2147483646 w 3973"/>
              <a:gd name="T13" fmla="*/ 2147483646 h 5922"/>
              <a:gd name="T14" fmla="*/ 2147483646 w 3973"/>
              <a:gd name="T15" fmla="*/ 2147483646 h 5922"/>
              <a:gd name="T16" fmla="*/ 2147483646 w 3973"/>
              <a:gd name="T17" fmla="*/ 0 h 592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3973" h="5922" extrusionOk="0">
                <a:moveTo>
                  <a:pt x="972" y="0"/>
                </a:moveTo>
                <a:lnTo>
                  <a:pt x="972" y="0"/>
                </a:lnTo>
                <a:cubicBezTo>
                  <a:pt x="1216" y="859"/>
                  <a:pt x="1850" y="2785"/>
                  <a:pt x="1" y="3666"/>
                </a:cubicBezTo>
                <a:cubicBezTo>
                  <a:pt x="216" y="3593"/>
                  <a:pt x="422" y="3559"/>
                  <a:pt x="618" y="3559"/>
                </a:cubicBezTo>
                <a:cubicBezTo>
                  <a:pt x="1697" y="3559"/>
                  <a:pt x="2484" y="4595"/>
                  <a:pt x="2989" y="5922"/>
                </a:cubicBezTo>
                <a:cubicBezTo>
                  <a:pt x="2466" y="3666"/>
                  <a:pt x="2765" y="2961"/>
                  <a:pt x="3972" y="2411"/>
                </a:cubicBezTo>
                <a:cubicBezTo>
                  <a:pt x="3768" y="2471"/>
                  <a:pt x="3576" y="2498"/>
                  <a:pt x="3395" y="2498"/>
                </a:cubicBezTo>
                <a:cubicBezTo>
                  <a:pt x="2162" y="2498"/>
                  <a:pt x="1461" y="1207"/>
                  <a:pt x="972" y="0"/>
                </a:cubicBezTo>
                <a:close/>
              </a:path>
            </a:pathLst>
          </a:custGeom>
          <a:solidFill>
            <a:srgbClr val="FFDA6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/>
          </a:p>
        </p:txBody>
      </p:sp>
      <p:sp>
        <p:nvSpPr>
          <p:cNvPr id="77" name="Google Shape;449;p8">
            <a:extLst>
              <a:ext uri="{FF2B5EF4-FFF2-40B4-BE49-F238E27FC236}">
                <a16:creationId xmlns:a16="http://schemas.microsoft.com/office/drawing/2014/main" id="{AB82F87A-466C-4FD2-9AD0-6B6D51975F99}"/>
              </a:ext>
            </a:extLst>
          </p:cNvPr>
          <p:cNvSpPr>
            <a:spLocks/>
          </p:cNvSpPr>
          <p:nvPr/>
        </p:nvSpPr>
        <p:spPr bwMode="auto">
          <a:xfrm>
            <a:off x="5632450" y="6094413"/>
            <a:ext cx="317500" cy="365125"/>
          </a:xfrm>
          <a:custGeom>
            <a:avLst/>
            <a:gdLst>
              <a:gd name="T0" fmla="*/ 2147483646 w 5734"/>
              <a:gd name="T1" fmla="*/ 0 h 5078"/>
              <a:gd name="T2" fmla="*/ 2147483646 w 5734"/>
              <a:gd name="T3" fmla="*/ 2147483646 h 5078"/>
              <a:gd name="T4" fmla="*/ 2147483646 w 5734"/>
              <a:gd name="T5" fmla="*/ 2147483646 h 5078"/>
              <a:gd name="T6" fmla="*/ 2147483646 w 5734"/>
              <a:gd name="T7" fmla="*/ 2147483646 h 5078"/>
              <a:gd name="T8" fmla="*/ 2147483646 w 5734"/>
              <a:gd name="T9" fmla="*/ 2147483646 h 5078"/>
              <a:gd name="T10" fmla="*/ 2147483646 w 5734"/>
              <a:gd name="T11" fmla="*/ 2147483646 h 5078"/>
              <a:gd name="T12" fmla="*/ 2147483646 w 5734"/>
              <a:gd name="T13" fmla="*/ 2147483646 h 5078"/>
              <a:gd name="T14" fmla="*/ 2147483646 w 5734"/>
              <a:gd name="T15" fmla="*/ 2147483646 h 5078"/>
              <a:gd name="T16" fmla="*/ 2147483646 w 5734"/>
              <a:gd name="T17" fmla="*/ 2147483646 h 5078"/>
              <a:gd name="T18" fmla="*/ 2147483646 w 5734"/>
              <a:gd name="T19" fmla="*/ 2147483646 h 5078"/>
              <a:gd name="T20" fmla="*/ 2147483646 w 5734"/>
              <a:gd name="T21" fmla="*/ 2147483646 h 5078"/>
              <a:gd name="T22" fmla="*/ 2147483646 w 5734"/>
              <a:gd name="T23" fmla="*/ 2147483646 h 5078"/>
              <a:gd name="T24" fmla="*/ 2147483646 w 5734"/>
              <a:gd name="T25" fmla="*/ 2147483646 h 5078"/>
              <a:gd name="T26" fmla="*/ 2147483646 w 5734"/>
              <a:gd name="T27" fmla="*/ 2147483646 h 5078"/>
              <a:gd name="T28" fmla="*/ 2147483646 w 5734"/>
              <a:gd name="T29" fmla="*/ 2147483646 h 5078"/>
              <a:gd name="T30" fmla="*/ 2147483646 w 5734"/>
              <a:gd name="T31" fmla="*/ 2147483646 h 5078"/>
              <a:gd name="T32" fmla="*/ 2147483646 w 5734"/>
              <a:gd name="T33" fmla="*/ 2147483646 h 5078"/>
              <a:gd name="T34" fmla="*/ 2147483646 w 5734"/>
              <a:gd name="T35" fmla="*/ 2147483646 h 5078"/>
              <a:gd name="T36" fmla="*/ 2147483646 w 5734"/>
              <a:gd name="T37" fmla="*/ 2147483646 h 5078"/>
              <a:gd name="T38" fmla="*/ 2147483646 w 5734"/>
              <a:gd name="T39" fmla="*/ 2147483646 h 5078"/>
              <a:gd name="T40" fmla="*/ 2147483646 w 5734"/>
              <a:gd name="T41" fmla="*/ 2147483646 h 5078"/>
              <a:gd name="T42" fmla="*/ 2147483646 w 5734"/>
              <a:gd name="T43" fmla="*/ 2147483646 h 5078"/>
              <a:gd name="T44" fmla="*/ 2147483646 w 5734"/>
              <a:gd name="T45" fmla="*/ 2147483646 h 5078"/>
              <a:gd name="T46" fmla="*/ 2147483646 w 5734"/>
              <a:gd name="T47" fmla="*/ 0 h 5078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5734" h="5078" extrusionOk="0">
                <a:moveTo>
                  <a:pt x="2554" y="0"/>
                </a:moveTo>
                <a:cubicBezTo>
                  <a:pt x="1127" y="0"/>
                  <a:pt x="0" y="982"/>
                  <a:pt x="370" y="2554"/>
                </a:cubicBezTo>
                <a:cubicBezTo>
                  <a:pt x="376" y="2581"/>
                  <a:pt x="392" y="2593"/>
                  <a:pt x="408" y="2593"/>
                </a:cubicBezTo>
                <a:cubicBezTo>
                  <a:pt x="429" y="2593"/>
                  <a:pt x="450" y="2572"/>
                  <a:pt x="447" y="2536"/>
                </a:cubicBezTo>
                <a:cubicBezTo>
                  <a:pt x="308" y="1118"/>
                  <a:pt x="1460" y="323"/>
                  <a:pt x="2648" y="323"/>
                </a:cubicBezTo>
                <a:cubicBezTo>
                  <a:pt x="3366" y="323"/>
                  <a:pt x="4097" y="614"/>
                  <a:pt x="4563" y="1233"/>
                </a:cubicBezTo>
                <a:cubicBezTo>
                  <a:pt x="5441" y="2400"/>
                  <a:pt x="4881" y="4333"/>
                  <a:pt x="3381" y="4641"/>
                </a:cubicBezTo>
                <a:cubicBezTo>
                  <a:pt x="3274" y="4663"/>
                  <a:pt x="3168" y="4673"/>
                  <a:pt x="3065" y="4673"/>
                </a:cubicBezTo>
                <a:cubicBezTo>
                  <a:pt x="2388" y="4673"/>
                  <a:pt x="1816" y="4217"/>
                  <a:pt x="1659" y="3521"/>
                </a:cubicBezTo>
                <a:cubicBezTo>
                  <a:pt x="1587" y="3201"/>
                  <a:pt x="1594" y="2894"/>
                  <a:pt x="1781" y="2606"/>
                </a:cubicBezTo>
                <a:cubicBezTo>
                  <a:pt x="1979" y="2316"/>
                  <a:pt x="2252" y="2170"/>
                  <a:pt x="2601" y="2170"/>
                </a:cubicBezTo>
                <a:cubicBezTo>
                  <a:pt x="2727" y="2170"/>
                  <a:pt x="2863" y="2189"/>
                  <a:pt x="3009" y="2227"/>
                </a:cubicBezTo>
                <a:cubicBezTo>
                  <a:pt x="3681" y="2937"/>
                  <a:pt x="3660" y="3292"/>
                  <a:pt x="2944" y="3292"/>
                </a:cubicBezTo>
                <a:cubicBezTo>
                  <a:pt x="2773" y="3292"/>
                  <a:pt x="2562" y="3272"/>
                  <a:pt x="2312" y="3231"/>
                </a:cubicBezTo>
                <a:cubicBezTo>
                  <a:pt x="2295" y="3219"/>
                  <a:pt x="2280" y="3213"/>
                  <a:pt x="2268" y="3213"/>
                </a:cubicBezTo>
                <a:cubicBezTo>
                  <a:pt x="2209" y="3213"/>
                  <a:pt x="2208" y="3343"/>
                  <a:pt x="2247" y="3389"/>
                </a:cubicBezTo>
                <a:cubicBezTo>
                  <a:pt x="2466" y="3645"/>
                  <a:pt x="2714" y="3750"/>
                  <a:pt x="2949" y="3750"/>
                </a:cubicBezTo>
                <a:cubicBezTo>
                  <a:pt x="3774" y="3750"/>
                  <a:pt x="4445" y="2460"/>
                  <a:pt x="3141" y="1914"/>
                </a:cubicBezTo>
                <a:cubicBezTo>
                  <a:pt x="2909" y="1817"/>
                  <a:pt x="2694" y="1773"/>
                  <a:pt x="2497" y="1773"/>
                </a:cubicBezTo>
                <a:cubicBezTo>
                  <a:pt x="1261" y="1773"/>
                  <a:pt x="782" y="3501"/>
                  <a:pt x="1701" y="4480"/>
                </a:cubicBezTo>
                <a:cubicBezTo>
                  <a:pt x="2094" y="4898"/>
                  <a:pt x="2569" y="5077"/>
                  <a:pt x="3048" y="5077"/>
                </a:cubicBezTo>
                <a:cubicBezTo>
                  <a:pt x="4068" y="5077"/>
                  <a:pt x="5100" y="4260"/>
                  <a:pt x="5355" y="3201"/>
                </a:cubicBezTo>
                <a:cubicBezTo>
                  <a:pt x="5733" y="1641"/>
                  <a:pt x="4610" y="304"/>
                  <a:pt x="3104" y="48"/>
                </a:cubicBezTo>
                <a:cubicBezTo>
                  <a:pt x="2918" y="16"/>
                  <a:pt x="2734" y="0"/>
                  <a:pt x="2554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/>
          </a:p>
        </p:txBody>
      </p:sp>
      <p:sp>
        <p:nvSpPr>
          <p:cNvPr id="78" name="Google Shape;450;p8">
            <a:extLst>
              <a:ext uri="{FF2B5EF4-FFF2-40B4-BE49-F238E27FC236}">
                <a16:creationId xmlns:a16="http://schemas.microsoft.com/office/drawing/2014/main" id="{F15D3EA5-7A3C-46C5-886D-BE8E2BAB0B35}"/>
              </a:ext>
            </a:extLst>
          </p:cNvPr>
          <p:cNvSpPr/>
          <p:nvPr/>
        </p:nvSpPr>
        <p:spPr>
          <a:xfrm>
            <a:off x="3595688" y="5861050"/>
            <a:ext cx="309562" cy="368300"/>
          </a:xfrm>
          <a:custGeom>
            <a:avLst/>
            <a:gdLst/>
            <a:ahLst/>
            <a:cxnLst/>
            <a:rect l="l" t="t" r="r" b="b"/>
            <a:pathLst>
              <a:path w="4533" h="4162" extrusionOk="0">
                <a:moveTo>
                  <a:pt x="1237" y="0"/>
                </a:moveTo>
                <a:cubicBezTo>
                  <a:pt x="1232" y="0"/>
                  <a:pt x="1227" y="1"/>
                  <a:pt x="1224" y="3"/>
                </a:cubicBezTo>
                <a:cubicBezTo>
                  <a:pt x="1124" y="59"/>
                  <a:pt x="1224" y="1681"/>
                  <a:pt x="1224" y="1681"/>
                </a:cubicBezTo>
                <a:cubicBezTo>
                  <a:pt x="1224" y="1681"/>
                  <a:pt x="0" y="2243"/>
                  <a:pt x="0" y="2375"/>
                </a:cubicBezTo>
                <a:cubicBezTo>
                  <a:pt x="0" y="2508"/>
                  <a:pt x="1819" y="2673"/>
                  <a:pt x="1819" y="2673"/>
                </a:cubicBezTo>
                <a:cubicBezTo>
                  <a:pt x="1819" y="2673"/>
                  <a:pt x="1919" y="4161"/>
                  <a:pt x="2085" y="4161"/>
                </a:cubicBezTo>
                <a:cubicBezTo>
                  <a:pt x="2250" y="4161"/>
                  <a:pt x="2891" y="2408"/>
                  <a:pt x="2891" y="2408"/>
                </a:cubicBezTo>
                <a:cubicBezTo>
                  <a:pt x="2891" y="2408"/>
                  <a:pt x="3857" y="2705"/>
                  <a:pt x="4277" y="2705"/>
                </a:cubicBezTo>
                <a:cubicBezTo>
                  <a:pt x="4382" y="2705"/>
                  <a:pt x="4453" y="2686"/>
                  <a:pt x="4467" y="2640"/>
                </a:cubicBezTo>
                <a:cubicBezTo>
                  <a:pt x="4532" y="2408"/>
                  <a:pt x="3441" y="1382"/>
                  <a:pt x="3441" y="1382"/>
                </a:cubicBezTo>
                <a:cubicBezTo>
                  <a:pt x="3441" y="1382"/>
                  <a:pt x="4168" y="291"/>
                  <a:pt x="4036" y="191"/>
                </a:cubicBezTo>
                <a:cubicBezTo>
                  <a:pt x="4028" y="185"/>
                  <a:pt x="4014" y="182"/>
                  <a:pt x="3996" y="182"/>
                </a:cubicBezTo>
                <a:cubicBezTo>
                  <a:pt x="3729" y="182"/>
                  <a:pt x="2481" y="820"/>
                  <a:pt x="2481" y="820"/>
                </a:cubicBezTo>
                <a:cubicBezTo>
                  <a:pt x="2481" y="820"/>
                  <a:pt x="1394" y="0"/>
                  <a:pt x="123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 algn="ctr" eaLnBrk="1" hangingPunct="1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79" name="Google Shape;451;p8">
            <a:extLst>
              <a:ext uri="{FF2B5EF4-FFF2-40B4-BE49-F238E27FC236}">
                <a16:creationId xmlns:a16="http://schemas.microsoft.com/office/drawing/2014/main" id="{E45D1789-A8B3-49C4-8928-57C5A9C941B0}"/>
              </a:ext>
            </a:extLst>
          </p:cNvPr>
          <p:cNvSpPr>
            <a:spLocks/>
          </p:cNvSpPr>
          <p:nvPr/>
        </p:nvSpPr>
        <p:spPr bwMode="auto">
          <a:xfrm>
            <a:off x="2305050" y="171450"/>
            <a:ext cx="390525" cy="735013"/>
          </a:xfrm>
          <a:custGeom>
            <a:avLst/>
            <a:gdLst>
              <a:gd name="T0" fmla="*/ 2147483646 w 12328"/>
              <a:gd name="T1" fmla="*/ 2147483646 h 17372"/>
              <a:gd name="T2" fmla="*/ 2147483646 w 12328"/>
              <a:gd name="T3" fmla="*/ 2147483646 h 17372"/>
              <a:gd name="T4" fmla="*/ 2147483646 w 12328"/>
              <a:gd name="T5" fmla="*/ 2147483646 h 17372"/>
              <a:gd name="T6" fmla="*/ 2147483646 w 12328"/>
              <a:gd name="T7" fmla="*/ 2147483646 h 17372"/>
              <a:gd name="T8" fmla="*/ 2147483646 w 12328"/>
              <a:gd name="T9" fmla="*/ 2147483646 h 17372"/>
              <a:gd name="T10" fmla="*/ 2147483646 w 12328"/>
              <a:gd name="T11" fmla="*/ 2147483646 h 17372"/>
              <a:gd name="T12" fmla="*/ 2147483646 w 12328"/>
              <a:gd name="T13" fmla="*/ 2147483646 h 17372"/>
              <a:gd name="T14" fmla="*/ 2147483646 w 12328"/>
              <a:gd name="T15" fmla="*/ 2147483646 h 17372"/>
              <a:gd name="T16" fmla="*/ 2147483646 w 12328"/>
              <a:gd name="T17" fmla="*/ 2147483646 h 17372"/>
              <a:gd name="T18" fmla="*/ 2147483646 w 12328"/>
              <a:gd name="T19" fmla="*/ 2147483646 h 17372"/>
              <a:gd name="T20" fmla="*/ 2147483646 w 12328"/>
              <a:gd name="T21" fmla="*/ 2147483646 h 17372"/>
              <a:gd name="T22" fmla="*/ 2147483646 w 12328"/>
              <a:gd name="T23" fmla="*/ 0 h 17372"/>
              <a:gd name="T24" fmla="*/ 2147483646 w 12328"/>
              <a:gd name="T25" fmla="*/ 2147483646 h 17372"/>
              <a:gd name="T26" fmla="*/ 2147483646 w 12328"/>
              <a:gd name="T27" fmla="*/ 2147483646 h 17372"/>
              <a:gd name="T28" fmla="*/ 2147483646 w 12328"/>
              <a:gd name="T29" fmla="*/ 2147483646 h 17372"/>
              <a:gd name="T30" fmla="*/ 2147483646 w 12328"/>
              <a:gd name="T31" fmla="*/ 2147483646 h 17372"/>
              <a:gd name="T32" fmla="*/ 2147483646 w 12328"/>
              <a:gd name="T33" fmla="*/ 2147483646 h 17372"/>
              <a:gd name="T34" fmla="*/ 2147483646 w 12328"/>
              <a:gd name="T35" fmla="*/ 2147483646 h 17372"/>
              <a:gd name="T36" fmla="*/ 2147483646 w 12328"/>
              <a:gd name="T37" fmla="*/ 2147483646 h 17372"/>
              <a:gd name="T38" fmla="*/ 2147483646 w 12328"/>
              <a:gd name="T39" fmla="*/ 2147483646 h 17372"/>
              <a:gd name="T40" fmla="*/ 2147483646 w 12328"/>
              <a:gd name="T41" fmla="*/ 2147483646 h 17372"/>
              <a:gd name="T42" fmla="*/ 2147483646 w 12328"/>
              <a:gd name="T43" fmla="*/ 2147483646 h 17372"/>
              <a:gd name="T44" fmla="*/ 2147483646 w 12328"/>
              <a:gd name="T45" fmla="*/ 2147483646 h 17372"/>
              <a:gd name="T46" fmla="*/ 2147483646 w 12328"/>
              <a:gd name="T47" fmla="*/ 2147483646 h 17372"/>
              <a:gd name="T48" fmla="*/ 2147483646 w 12328"/>
              <a:gd name="T49" fmla="*/ 2147483646 h 17372"/>
              <a:gd name="T50" fmla="*/ 2147483646 w 12328"/>
              <a:gd name="T51" fmla="*/ 2147483646 h 17372"/>
              <a:gd name="T52" fmla="*/ 2147483646 w 12328"/>
              <a:gd name="T53" fmla="*/ 2147483646 h 17372"/>
              <a:gd name="T54" fmla="*/ 2147483646 w 12328"/>
              <a:gd name="T55" fmla="*/ 2147483646 h 17372"/>
              <a:gd name="T56" fmla="*/ 2147483646 w 12328"/>
              <a:gd name="T57" fmla="*/ 2147483646 h 17372"/>
              <a:gd name="T58" fmla="*/ 2147483646 w 12328"/>
              <a:gd name="T59" fmla="*/ 2147483646 h 17372"/>
              <a:gd name="T60" fmla="*/ 2147483646 w 12328"/>
              <a:gd name="T61" fmla="*/ 2147483646 h 17372"/>
              <a:gd name="T62" fmla="*/ 2147483646 w 12328"/>
              <a:gd name="T63" fmla="*/ 2147483646 h 17372"/>
              <a:gd name="T64" fmla="*/ 2147483646 w 12328"/>
              <a:gd name="T65" fmla="*/ 0 h 17372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12328" h="17372" extrusionOk="0">
                <a:moveTo>
                  <a:pt x="5742" y="2940"/>
                </a:moveTo>
                <a:cubicBezTo>
                  <a:pt x="5997" y="2940"/>
                  <a:pt x="6250" y="3004"/>
                  <a:pt x="6482" y="3157"/>
                </a:cubicBezTo>
                <a:cubicBezTo>
                  <a:pt x="7063" y="3539"/>
                  <a:pt x="6932" y="4471"/>
                  <a:pt x="6556" y="4913"/>
                </a:cubicBezTo>
                <a:cubicBezTo>
                  <a:pt x="6232" y="5292"/>
                  <a:pt x="5799" y="5397"/>
                  <a:pt x="5316" y="5451"/>
                </a:cubicBezTo>
                <a:cubicBezTo>
                  <a:pt x="5120" y="5472"/>
                  <a:pt x="4910" y="5484"/>
                  <a:pt x="4692" y="5484"/>
                </a:cubicBezTo>
                <a:cubicBezTo>
                  <a:pt x="4217" y="5484"/>
                  <a:pt x="3707" y="5429"/>
                  <a:pt x="3224" y="5299"/>
                </a:cubicBezTo>
                <a:cubicBezTo>
                  <a:pt x="3410" y="4718"/>
                  <a:pt x="3711" y="4170"/>
                  <a:pt x="4087" y="3758"/>
                </a:cubicBezTo>
                <a:cubicBezTo>
                  <a:pt x="4479" y="3324"/>
                  <a:pt x="5119" y="2940"/>
                  <a:pt x="5742" y="2940"/>
                </a:cubicBezTo>
                <a:close/>
                <a:moveTo>
                  <a:pt x="7664" y="7412"/>
                </a:moveTo>
                <a:cubicBezTo>
                  <a:pt x="7913" y="7412"/>
                  <a:pt x="8149" y="7469"/>
                  <a:pt x="8340" y="7610"/>
                </a:cubicBezTo>
                <a:cubicBezTo>
                  <a:pt x="9486" y="8445"/>
                  <a:pt x="7435" y="9196"/>
                  <a:pt x="6908" y="9303"/>
                </a:cubicBezTo>
                <a:cubicBezTo>
                  <a:pt x="6667" y="9353"/>
                  <a:pt x="6420" y="9378"/>
                  <a:pt x="6173" y="9378"/>
                </a:cubicBezTo>
                <a:cubicBezTo>
                  <a:pt x="5802" y="9378"/>
                  <a:pt x="5432" y="9323"/>
                  <a:pt x="5083" y="9216"/>
                </a:cubicBezTo>
                <a:cubicBezTo>
                  <a:pt x="5330" y="8722"/>
                  <a:pt x="5681" y="8290"/>
                  <a:pt x="6114" y="7969"/>
                </a:cubicBezTo>
                <a:cubicBezTo>
                  <a:pt x="6481" y="7698"/>
                  <a:pt x="7107" y="7412"/>
                  <a:pt x="7664" y="7412"/>
                </a:cubicBezTo>
                <a:close/>
                <a:moveTo>
                  <a:pt x="9856" y="12545"/>
                </a:moveTo>
                <a:cubicBezTo>
                  <a:pt x="10328" y="12545"/>
                  <a:pt x="10821" y="12857"/>
                  <a:pt x="10639" y="13385"/>
                </a:cubicBezTo>
                <a:cubicBezTo>
                  <a:pt x="10384" y="14119"/>
                  <a:pt x="9300" y="14413"/>
                  <a:pt x="8598" y="14413"/>
                </a:cubicBezTo>
                <a:cubicBezTo>
                  <a:pt x="8582" y="14413"/>
                  <a:pt x="8566" y="14413"/>
                  <a:pt x="8550" y="14413"/>
                </a:cubicBezTo>
                <a:cubicBezTo>
                  <a:pt x="8527" y="14410"/>
                  <a:pt x="8503" y="14406"/>
                  <a:pt x="8479" y="14406"/>
                </a:cubicBezTo>
                <a:cubicBezTo>
                  <a:pt x="8510" y="14098"/>
                  <a:pt x="8588" y="13798"/>
                  <a:pt x="8713" y="13524"/>
                </a:cubicBezTo>
                <a:cubicBezTo>
                  <a:pt x="8872" y="13183"/>
                  <a:pt x="9098" y="12825"/>
                  <a:pt x="9435" y="12642"/>
                </a:cubicBezTo>
                <a:cubicBezTo>
                  <a:pt x="9558" y="12576"/>
                  <a:pt x="9706" y="12545"/>
                  <a:pt x="9856" y="12545"/>
                </a:cubicBezTo>
                <a:close/>
                <a:moveTo>
                  <a:pt x="3125" y="0"/>
                </a:moveTo>
                <a:cubicBezTo>
                  <a:pt x="3124" y="0"/>
                  <a:pt x="3122" y="0"/>
                  <a:pt x="3120" y="0"/>
                </a:cubicBezTo>
                <a:cubicBezTo>
                  <a:pt x="1109" y="44"/>
                  <a:pt x="1" y="3068"/>
                  <a:pt x="1214" y="4542"/>
                </a:cubicBezTo>
                <a:cubicBezTo>
                  <a:pt x="1548" y="4947"/>
                  <a:pt x="2065" y="5286"/>
                  <a:pt x="2663" y="5529"/>
                </a:cubicBezTo>
                <a:cubicBezTo>
                  <a:pt x="2460" y="6465"/>
                  <a:pt x="2562" y="7452"/>
                  <a:pt x="3048" y="8205"/>
                </a:cubicBezTo>
                <a:cubicBezTo>
                  <a:pt x="3410" y="8763"/>
                  <a:pt x="3931" y="9171"/>
                  <a:pt x="4522" y="9435"/>
                </a:cubicBezTo>
                <a:cubicBezTo>
                  <a:pt x="4174" y="10388"/>
                  <a:pt x="4181" y="11466"/>
                  <a:pt x="4667" y="12362"/>
                </a:cubicBezTo>
                <a:cubicBezTo>
                  <a:pt x="5313" y="13541"/>
                  <a:pt x="6648" y="14484"/>
                  <a:pt x="8033" y="14711"/>
                </a:cubicBezTo>
                <a:cubicBezTo>
                  <a:pt x="8044" y="15308"/>
                  <a:pt x="8219" y="15900"/>
                  <a:pt x="8571" y="16366"/>
                </a:cubicBezTo>
                <a:cubicBezTo>
                  <a:pt x="9169" y="17154"/>
                  <a:pt x="9912" y="17371"/>
                  <a:pt x="10723" y="17371"/>
                </a:cubicBezTo>
                <a:cubicBezTo>
                  <a:pt x="11171" y="17371"/>
                  <a:pt x="11641" y="17305"/>
                  <a:pt x="12119" y="17231"/>
                </a:cubicBezTo>
                <a:cubicBezTo>
                  <a:pt x="12327" y="17198"/>
                  <a:pt x="12212" y="16933"/>
                  <a:pt x="12048" y="16933"/>
                </a:cubicBezTo>
                <a:cubicBezTo>
                  <a:pt x="12042" y="16933"/>
                  <a:pt x="12037" y="16933"/>
                  <a:pt x="12031" y="16934"/>
                </a:cubicBezTo>
                <a:cubicBezTo>
                  <a:pt x="11605" y="16980"/>
                  <a:pt x="11179" y="17044"/>
                  <a:pt x="10767" y="17044"/>
                </a:cubicBezTo>
                <a:cubicBezTo>
                  <a:pt x="10208" y="17044"/>
                  <a:pt x="9673" y="16926"/>
                  <a:pt x="9192" y="16484"/>
                </a:cubicBezTo>
                <a:cubicBezTo>
                  <a:pt x="8709" y="16038"/>
                  <a:pt x="8479" y="15403"/>
                  <a:pt x="8466" y="14758"/>
                </a:cubicBezTo>
                <a:cubicBezTo>
                  <a:pt x="8530" y="14761"/>
                  <a:pt x="8594" y="14763"/>
                  <a:pt x="8657" y="14763"/>
                </a:cubicBezTo>
                <a:cubicBezTo>
                  <a:pt x="9096" y="14763"/>
                  <a:pt x="9533" y="14681"/>
                  <a:pt x="9946" y="14508"/>
                </a:cubicBezTo>
                <a:cubicBezTo>
                  <a:pt x="10709" y="14179"/>
                  <a:pt x="11609" y="13193"/>
                  <a:pt x="10798" y="12389"/>
                </a:cubicBezTo>
                <a:cubicBezTo>
                  <a:pt x="10587" y="12181"/>
                  <a:pt x="10329" y="12096"/>
                  <a:pt x="10062" y="12096"/>
                </a:cubicBezTo>
                <a:cubicBezTo>
                  <a:pt x="9560" y="12096"/>
                  <a:pt x="9024" y="12395"/>
                  <a:pt x="8709" y="12744"/>
                </a:cubicBezTo>
                <a:cubicBezTo>
                  <a:pt x="8317" y="13179"/>
                  <a:pt x="8101" y="13761"/>
                  <a:pt x="8044" y="14359"/>
                </a:cubicBezTo>
                <a:cubicBezTo>
                  <a:pt x="6682" y="14115"/>
                  <a:pt x="5276" y="13068"/>
                  <a:pt x="4843" y="11787"/>
                </a:cubicBezTo>
                <a:cubicBezTo>
                  <a:pt x="4606" y="11077"/>
                  <a:pt x="4661" y="10297"/>
                  <a:pt x="4924" y="9587"/>
                </a:cubicBezTo>
                <a:cubicBezTo>
                  <a:pt x="5343" y="9722"/>
                  <a:pt x="5787" y="9790"/>
                  <a:pt x="6230" y="9790"/>
                </a:cubicBezTo>
                <a:cubicBezTo>
                  <a:pt x="6986" y="9790"/>
                  <a:pt x="7742" y="9592"/>
                  <a:pt x="8368" y="9192"/>
                </a:cubicBezTo>
                <a:cubicBezTo>
                  <a:pt x="8925" y="8837"/>
                  <a:pt x="9422" y="8093"/>
                  <a:pt x="8864" y="7516"/>
                </a:cubicBezTo>
                <a:cubicBezTo>
                  <a:pt x="8554" y="7194"/>
                  <a:pt x="8083" y="7074"/>
                  <a:pt x="7614" y="7074"/>
                </a:cubicBezTo>
                <a:cubicBezTo>
                  <a:pt x="7291" y="7074"/>
                  <a:pt x="6968" y="7132"/>
                  <a:pt x="6702" y="7218"/>
                </a:cubicBezTo>
                <a:cubicBezTo>
                  <a:pt x="5793" y="7516"/>
                  <a:pt x="5090" y="8215"/>
                  <a:pt x="4681" y="9060"/>
                </a:cubicBezTo>
                <a:cubicBezTo>
                  <a:pt x="3968" y="8736"/>
                  <a:pt x="3387" y="8162"/>
                  <a:pt x="3140" y="7343"/>
                </a:cubicBezTo>
                <a:cubicBezTo>
                  <a:pt x="2984" y="6827"/>
                  <a:pt x="2998" y="6252"/>
                  <a:pt x="3120" y="5688"/>
                </a:cubicBezTo>
                <a:cubicBezTo>
                  <a:pt x="3656" y="5854"/>
                  <a:pt x="4232" y="5945"/>
                  <a:pt x="4783" y="5945"/>
                </a:cubicBezTo>
                <a:cubicBezTo>
                  <a:pt x="5500" y="5945"/>
                  <a:pt x="6175" y="5790"/>
                  <a:pt x="6668" y="5441"/>
                </a:cubicBezTo>
                <a:cubicBezTo>
                  <a:pt x="7334" y="4971"/>
                  <a:pt x="7563" y="3960"/>
                  <a:pt x="7117" y="3258"/>
                </a:cubicBezTo>
                <a:cubicBezTo>
                  <a:pt x="6806" y="2773"/>
                  <a:pt x="6259" y="2575"/>
                  <a:pt x="5699" y="2575"/>
                </a:cubicBezTo>
                <a:cubicBezTo>
                  <a:pt x="5335" y="2575"/>
                  <a:pt x="4966" y="2659"/>
                  <a:pt x="4654" y="2801"/>
                </a:cubicBezTo>
                <a:cubicBezTo>
                  <a:pt x="3745" y="3218"/>
                  <a:pt x="3076" y="4130"/>
                  <a:pt x="2761" y="5150"/>
                </a:cubicBezTo>
                <a:cubicBezTo>
                  <a:pt x="2170" y="4917"/>
                  <a:pt x="1660" y="4548"/>
                  <a:pt x="1370" y="4005"/>
                </a:cubicBezTo>
                <a:cubicBezTo>
                  <a:pt x="704" y="2758"/>
                  <a:pt x="1674" y="376"/>
                  <a:pt x="3207" y="295"/>
                </a:cubicBezTo>
                <a:cubicBezTo>
                  <a:pt x="3422" y="284"/>
                  <a:pt x="3291" y="0"/>
                  <a:pt x="3125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/>
          </a:p>
        </p:txBody>
      </p:sp>
      <p:sp>
        <p:nvSpPr>
          <p:cNvPr id="80" name="Google Shape;452;p8">
            <a:extLst>
              <a:ext uri="{FF2B5EF4-FFF2-40B4-BE49-F238E27FC236}">
                <a16:creationId xmlns:a16="http://schemas.microsoft.com/office/drawing/2014/main" id="{158381AD-9368-4292-8D79-2D2CAE9151D1}"/>
              </a:ext>
            </a:extLst>
          </p:cNvPr>
          <p:cNvSpPr>
            <a:spLocks/>
          </p:cNvSpPr>
          <p:nvPr/>
        </p:nvSpPr>
        <p:spPr bwMode="auto">
          <a:xfrm>
            <a:off x="7996238" y="4984750"/>
            <a:ext cx="317500" cy="417513"/>
          </a:xfrm>
          <a:custGeom>
            <a:avLst/>
            <a:gdLst>
              <a:gd name="T0" fmla="*/ 2147483646 w 6432"/>
              <a:gd name="T1" fmla="*/ 2147483646 h 6358"/>
              <a:gd name="T2" fmla="*/ 2147483646 w 6432"/>
              <a:gd name="T3" fmla="*/ 2147483646 h 6358"/>
              <a:gd name="T4" fmla="*/ 2147483646 w 6432"/>
              <a:gd name="T5" fmla="*/ 2147483646 h 6358"/>
              <a:gd name="T6" fmla="*/ 2147483646 w 6432"/>
              <a:gd name="T7" fmla="*/ 2147483646 h 6358"/>
              <a:gd name="T8" fmla="*/ 2147483646 w 6432"/>
              <a:gd name="T9" fmla="*/ 2147483646 h 6358"/>
              <a:gd name="T10" fmla="*/ 2147483646 w 6432"/>
              <a:gd name="T11" fmla="*/ 2147483646 h 6358"/>
              <a:gd name="T12" fmla="*/ 2147483646 w 6432"/>
              <a:gd name="T13" fmla="*/ 2147483646 h 6358"/>
              <a:gd name="T14" fmla="*/ 2147483646 w 6432"/>
              <a:gd name="T15" fmla="*/ 2147483646 h 6358"/>
              <a:gd name="T16" fmla="*/ 2147483646 w 6432"/>
              <a:gd name="T17" fmla="*/ 2147483646 h 6358"/>
              <a:gd name="T18" fmla="*/ 2147483646 w 6432"/>
              <a:gd name="T19" fmla="*/ 2147483646 h 6358"/>
              <a:gd name="T20" fmla="*/ 2147483646 w 6432"/>
              <a:gd name="T21" fmla="*/ 2147483646 h 6358"/>
              <a:gd name="T22" fmla="*/ 2147483646 w 6432"/>
              <a:gd name="T23" fmla="*/ 2147483646 h 6358"/>
              <a:gd name="T24" fmla="*/ 2147483646 w 6432"/>
              <a:gd name="T25" fmla="*/ 2147483646 h 6358"/>
              <a:gd name="T26" fmla="*/ 2147483646 w 6432"/>
              <a:gd name="T27" fmla="*/ 2147483646 h 6358"/>
              <a:gd name="T28" fmla="*/ 2147483646 w 6432"/>
              <a:gd name="T29" fmla="*/ 2147483646 h 6358"/>
              <a:gd name="T30" fmla="*/ 2147483646 w 6432"/>
              <a:gd name="T31" fmla="*/ 2147483646 h 6358"/>
              <a:gd name="T32" fmla="*/ 2147483646 w 6432"/>
              <a:gd name="T33" fmla="*/ 2147483646 h 6358"/>
              <a:gd name="T34" fmla="*/ 2147483646 w 6432"/>
              <a:gd name="T35" fmla="*/ 2147483646 h 6358"/>
              <a:gd name="T36" fmla="*/ 2147483646 w 6432"/>
              <a:gd name="T37" fmla="*/ 2147483646 h 6358"/>
              <a:gd name="T38" fmla="*/ 2147483646 w 6432"/>
              <a:gd name="T39" fmla="*/ 2147483646 h 6358"/>
              <a:gd name="T40" fmla="*/ 2147483646 w 6432"/>
              <a:gd name="T41" fmla="*/ 2147483646 h 6358"/>
              <a:gd name="T42" fmla="*/ 2147483646 w 6432"/>
              <a:gd name="T43" fmla="*/ 2147483646 h 6358"/>
              <a:gd name="T44" fmla="*/ 2147483646 w 6432"/>
              <a:gd name="T45" fmla="*/ 2147483646 h 6358"/>
              <a:gd name="T46" fmla="*/ 2147483646 w 6432"/>
              <a:gd name="T47" fmla="*/ 2147483646 h 6358"/>
              <a:gd name="T48" fmla="*/ 2147483646 w 6432"/>
              <a:gd name="T49" fmla="*/ 2147483646 h 6358"/>
              <a:gd name="T50" fmla="*/ 2147483646 w 6432"/>
              <a:gd name="T51" fmla="*/ 2147483646 h 6358"/>
              <a:gd name="T52" fmla="*/ 2147483646 w 6432"/>
              <a:gd name="T53" fmla="*/ 2147483646 h 6358"/>
              <a:gd name="T54" fmla="*/ 2147483646 w 6432"/>
              <a:gd name="T55" fmla="*/ 2147483646 h 6358"/>
              <a:gd name="T56" fmla="*/ 2147483646 w 6432"/>
              <a:gd name="T57" fmla="*/ 2147483646 h 6358"/>
              <a:gd name="T58" fmla="*/ 2147483646 w 6432"/>
              <a:gd name="T59" fmla="*/ 2147483646 h 6358"/>
              <a:gd name="T60" fmla="*/ 2147483646 w 6432"/>
              <a:gd name="T61" fmla="*/ 2147483646 h 6358"/>
              <a:gd name="T62" fmla="*/ 2147483646 w 6432"/>
              <a:gd name="T63" fmla="*/ 2147483646 h 6358"/>
              <a:gd name="T64" fmla="*/ 2147483646 w 6432"/>
              <a:gd name="T65" fmla="*/ 2147483646 h 6358"/>
              <a:gd name="T66" fmla="*/ 2147483646 w 6432"/>
              <a:gd name="T67" fmla="*/ 2147483646 h 6358"/>
              <a:gd name="T68" fmla="*/ 2147483646 w 6432"/>
              <a:gd name="T69" fmla="*/ 2147483646 h 6358"/>
              <a:gd name="T70" fmla="*/ 2147483646 w 6432"/>
              <a:gd name="T71" fmla="*/ 2147483646 h 6358"/>
              <a:gd name="T72" fmla="*/ 2147483646 w 6432"/>
              <a:gd name="T73" fmla="*/ 2147483646 h 6358"/>
              <a:gd name="T74" fmla="*/ 2147483646 w 6432"/>
              <a:gd name="T75" fmla="*/ 2147483646 h 6358"/>
              <a:gd name="T76" fmla="*/ 2147483646 w 6432"/>
              <a:gd name="T77" fmla="*/ 2147483646 h 6358"/>
              <a:gd name="T78" fmla="*/ 2147483646 w 6432"/>
              <a:gd name="T79" fmla="*/ 2147483646 h 6358"/>
              <a:gd name="T80" fmla="*/ 2147483646 w 6432"/>
              <a:gd name="T81" fmla="*/ 2147483646 h 6358"/>
              <a:gd name="T82" fmla="*/ 2147483646 w 6432"/>
              <a:gd name="T83" fmla="*/ 2147483646 h 6358"/>
              <a:gd name="T84" fmla="*/ 2147483646 w 6432"/>
              <a:gd name="T85" fmla="*/ 2147483646 h 6358"/>
              <a:gd name="T86" fmla="*/ 2147483646 w 6432"/>
              <a:gd name="T87" fmla="*/ 2147483646 h 6358"/>
              <a:gd name="T88" fmla="*/ 2147483646 w 6432"/>
              <a:gd name="T89" fmla="*/ 2147483646 h 6358"/>
              <a:gd name="T90" fmla="*/ 2147483646 w 6432"/>
              <a:gd name="T91" fmla="*/ 2147483646 h 6358"/>
              <a:gd name="T92" fmla="*/ 2147483646 w 6432"/>
              <a:gd name="T93" fmla="*/ 2147483646 h 6358"/>
              <a:gd name="T94" fmla="*/ 2147483646 w 6432"/>
              <a:gd name="T95" fmla="*/ 2147483646 h 6358"/>
              <a:gd name="T96" fmla="*/ 2147483646 w 6432"/>
              <a:gd name="T97" fmla="*/ 2147483646 h 6358"/>
              <a:gd name="T98" fmla="*/ 2147483646 w 6432"/>
              <a:gd name="T99" fmla="*/ 2147483646 h 6358"/>
              <a:gd name="T100" fmla="*/ 2147483646 w 6432"/>
              <a:gd name="T101" fmla="*/ 2147483646 h 6358"/>
              <a:gd name="T102" fmla="*/ 2147483646 w 6432"/>
              <a:gd name="T103" fmla="*/ 2147483646 h 6358"/>
              <a:gd name="T104" fmla="*/ 2147483646 w 6432"/>
              <a:gd name="T105" fmla="*/ 2147483646 h 6358"/>
              <a:gd name="T106" fmla="*/ 2147483646 w 6432"/>
              <a:gd name="T107" fmla="*/ 2147483646 h 6358"/>
              <a:gd name="T108" fmla="*/ 2147483646 w 6432"/>
              <a:gd name="T109" fmla="*/ 2147483646 h 6358"/>
              <a:gd name="T110" fmla="*/ 2147483646 w 6432"/>
              <a:gd name="T111" fmla="*/ 2147483646 h 6358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6432" h="6358" extrusionOk="0">
                <a:moveTo>
                  <a:pt x="2639" y="368"/>
                </a:moveTo>
                <a:lnTo>
                  <a:pt x="2639" y="368"/>
                </a:lnTo>
                <a:cubicBezTo>
                  <a:pt x="3102" y="814"/>
                  <a:pt x="3522" y="1314"/>
                  <a:pt x="3927" y="1821"/>
                </a:cubicBezTo>
                <a:cubicBezTo>
                  <a:pt x="3494" y="1966"/>
                  <a:pt x="3058" y="2108"/>
                  <a:pt x="2625" y="2253"/>
                </a:cubicBezTo>
                <a:cubicBezTo>
                  <a:pt x="2650" y="1621"/>
                  <a:pt x="2656" y="993"/>
                  <a:pt x="2639" y="368"/>
                </a:cubicBezTo>
                <a:close/>
                <a:moveTo>
                  <a:pt x="5677" y="1509"/>
                </a:moveTo>
                <a:lnTo>
                  <a:pt x="5677" y="1509"/>
                </a:lnTo>
                <a:cubicBezTo>
                  <a:pt x="5407" y="1878"/>
                  <a:pt x="5136" y="2243"/>
                  <a:pt x="4866" y="2612"/>
                </a:cubicBezTo>
                <a:cubicBezTo>
                  <a:pt x="4693" y="2392"/>
                  <a:pt x="4522" y="2172"/>
                  <a:pt x="4342" y="1956"/>
                </a:cubicBezTo>
                <a:cubicBezTo>
                  <a:pt x="4788" y="1807"/>
                  <a:pt x="5231" y="1659"/>
                  <a:pt x="5677" y="1509"/>
                </a:cubicBezTo>
                <a:close/>
                <a:moveTo>
                  <a:pt x="2301" y="2642"/>
                </a:moveTo>
                <a:cubicBezTo>
                  <a:pt x="2288" y="2946"/>
                  <a:pt x="2274" y="3253"/>
                  <a:pt x="2264" y="3561"/>
                </a:cubicBezTo>
                <a:cubicBezTo>
                  <a:pt x="1727" y="3439"/>
                  <a:pt x="1190" y="3314"/>
                  <a:pt x="652" y="3189"/>
                </a:cubicBezTo>
                <a:cubicBezTo>
                  <a:pt x="1203" y="3007"/>
                  <a:pt x="1750" y="2824"/>
                  <a:pt x="2301" y="2642"/>
                </a:cubicBezTo>
                <a:close/>
                <a:moveTo>
                  <a:pt x="4102" y="2037"/>
                </a:moveTo>
                <a:cubicBezTo>
                  <a:pt x="4231" y="2199"/>
                  <a:pt x="4359" y="2358"/>
                  <a:pt x="4487" y="2517"/>
                </a:cubicBezTo>
                <a:cubicBezTo>
                  <a:pt x="4528" y="2564"/>
                  <a:pt x="4609" y="2673"/>
                  <a:pt x="4718" y="2814"/>
                </a:cubicBezTo>
                <a:cubicBezTo>
                  <a:pt x="4444" y="3183"/>
                  <a:pt x="4170" y="3551"/>
                  <a:pt x="3896" y="3919"/>
                </a:cubicBezTo>
                <a:cubicBezTo>
                  <a:pt x="3592" y="3855"/>
                  <a:pt x="3285" y="3791"/>
                  <a:pt x="2984" y="3727"/>
                </a:cubicBezTo>
                <a:cubicBezTo>
                  <a:pt x="2835" y="3693"/>
                  <a:pt x="2693" y="3659"/>
                  <a:pt x="2548" y="3625"/>
                </a:cubicBezTo>
                <a:cubicBezTo>
                  <a:pt x="2572" y="3264"/>
                  <a:pt x="2595" y="2899"/>
                  <a:pt x="2612" y="2537"/>
                </a:cubicBezTo>
                <a:cubicBezTo>
                  <a:pt x="3109" y="2372"/>
                  <a:pt x="3606" y="2206"/>
                  <a:pt x="4102" y="2037"/>
                </a:cubicBezTo>
                <a:close/>
                <a:moveTo>
                  <a:pt x="4863" y="3000"/>
                </a:moveTo>
                <a:cubicBezTo>
                  <a:pt x="5217" y="3470"/>
                  <a:pt x="5724" y="4122"/>
                  <a:pt x="6022" y="4419"/>
                </a:cubicBezTo>
                <a:cubicBezTo>
                  <a:pt x="5894" y="4382"/>
                  <a:pt x="5758" y="4355"/>
                  <a:pt x="5748" y="4351"/>
                </a:cubicBezTo>
                <a:cubicBezTo>
                  <a:pt x="5383" y="4261"/>
                  <a:pt x="5018" y="4173"/>
                  <a:pt x="4650" y="4085"/>
                </a:cubicBezTo>
                <a:cubicBezTo>
                  <a:pt x="4481" y="4044"/>
                  <a:pt x="4308" y="4011"/>
                  <a:pt x="4140" y="3973"/>
                </a:cubicBezTo>
                <a:cubicBezTo>
                  <a:pt x="4380" y="3649"/>
                  <a:pt x="4620" y="3325"/>
                  <a:pt x="4863" y="3000"/>
                </a:cubicBezTo>
                <a:close/>
                <a:moveTo>
                  <a:pt x="2531" y="3844"/>
                </a:moveTo>
                <a:cubicBezTo>
                  <a:pt x="2937" y="3936"/>
                  <a:pt x="3342" y="4024"/>
                  <a:pt x="3748" y="4115"/>
                </a:cubicBezTo>
                <a:cubicBezTo>
                  <a:pt x="3294" y="4710"/>
                  <a:pt x="2839" y="5301"/>
                  <a:pt x="2372" y="5886"/>
                </a:cubicBezTo>
                <a:cubicBezTo>
                  <a:pt x="2427" y="5210"/>
                  <a:pt x="2483" y="4527"/>
                  <a:pt x="2531" y="3844"/>
                </a:cubicBezTo>
                <a:close/>
                <a:moveTo>
                  <a:pt x="2601" y="1"/>
                </a:moveTo>
                <a:cubicBezTo>
                  <a:pt x="2588" y="1"/>
                  <a:pt x="2575" y="10"/>
                  <a:pt x="2572" y="29"/>
                </a:cubicBezTo>
                <a:cubicBezTo>
                  <a:pt x="2569" y="46"/>
                  <a:pt x="2569" y="60"/>
                  <a:pt x="2565" y="77"/>
                </a:cubicBezTo>
                <a:cubicBezTo>
                  <a:pt x="2500" y="87"/>
                  <a:pt x="2470" y="188"/>
                  <a:pt x="2538" y="263"/>
                </a:cubicBezTo>
                <a:cubicBezTo>
                  <a:pt x="2427" y="949"/>
                  <a:pt x="2359" y="1648"/>
                  <a:pt x="2318" y="2355"/>
                </a:cubicBezTo>
                <a:cubicBezTo>
                  <a:pt x="1585" y="2598"/>
                  <a:pt x="855" y="2841"/>
                  <a:pt x="125" y="3085"/>
                </a:cubicBezTo>
                <a:cubicBezTo>
                  <a:pt x="0" y="3125"/>
                  <a:pt x="101" y="3304"/>
                  <a:pt x="189" y="3325"/>
                </a:cubicBezTo>
                <a:cubicBezTo>
                  <a:pt x="875" y="3484"/>
                  <a:pt x="1565" y="3635"/>
                  <a:pt x="2254" y="3788"/>
                </a:cubicBezTo>
                <a:cubicBezTo>
                  <a:pt x="2227" y="4595"/>
                  <a:pt x="2204" y="5402"/>
                  <a:pt x="2146" y="6200"/>
                </a:cubicBezTo>
                <a:cubicBezTo>
                  <a:pt x="2140" y="6258"/>
                  <a:pt x="2206" y="6358"/>
                  <a:pt x="2271" y="6358"/>
                </a:cubicBezTo>
                <a:cubicBezTo>
                  <a:pt x="2290" y="6358"/>
                  <a:pt x="2308" y="6349"/>
                  <a:pt x="2325" y="6329"/>
                </a:cubicBezTo>
                <a:cubicBezTo>
                  <a:pt x="2896" y="5622"/>
                  <a:pt x="3447" y="4899"/>
                  <a:pt x="3991" y="4169"/>
                </a:cubicBezTo>
                <a:cubicBezTo>
                  <a:pt x="4762" y="4342"/>
                  <a:pt x="5532" y="4521"/>
                  <a:pt x="6295" y="4720"/>
                </a:cubicBezTo>
                <a:cubicBezTo>
                  <a:pt x="6306" y="4723"/>
                  <a:pt x="6315" y="4724"/>
                  <a:pt x="6324" y="4724"/>
                </a:cubicBezTo>
                <a:cubicBezTo>
                  <a:pt x="6407" y="4724"/>
                  <a:pt x="6431" y="4621"/>
                  <a:pt x="6376" y="4554"/>
                </a:cubicBezTo>
                <a:cubicBezTo>
                  <a:pt x="5921" y="3983"/>
                  <a:pt x="5471" y="3389"/>
                  <a:pt x="5011" y="2797"/>
                </a:cubicBezTo>
                <a:cubicBezTo>
                  <a:pt x="5370" y="2314"/>
                  <a:pt x="5728" y="1834"/>
                  <a:pt x="6086" y="1358"/>
                </a:cubicBezTo>
                <a:cubicBezTo>
                  <a:pt x="6139" y="1293"/>
                  <a:pt x="6066" y="1151"/>
                  <a:pt x="5982" y="1151"/>
                </a:cubicBezTo>
                <a:cubicBezTo>
                  <a:pt x="5974" y="1151"/>
                  <a:pt x="5966" y="1152"/>
                  <a:pt x="5958" y="1155"/>
                </a:cubicBezTo>
                <a:cubicBezTo>
                  <a:pt x="5359" y="1347"/>
                  <a:pt x="4765" y="1547"/>
                  <a:pt x="4170" y="1743"/>
                </a:cubicBezTo>
                <a:cubicBezTo>
                  <a:pt x="3690" y="1165"/>
                  <a:pt x="3193" y="614"/>
                  <a:pt x="2656" y="114"/>
                </a:cubicBezTo>
                <a:cubicBezTo>
                  <a:pt x="2646" y="104"/>
                  <a:pt x="2639" y="101"/>
                  <a:pt x="2633" y="97"/>
                </a:cubicBezTo>
                <a:cubicBezTo>
                  <a:pt x="2629" y="77"/>
                  <a:pt x="2629" y="53"/>
                  <a:pt x="2629" y="33"/>
                </a:cubicBezTo>
                <a:cubicBezTo>
                  <a:pt x="2629" y="12"/>
                  <a:pt x="2616" y="1"/>
                  <a:pt x="2601" y="1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/>
          </a:p>
        </p:txBody>
      </p:sp>
      <p:sp>
        <p:nvSpPr>
          <p:cNvPr id="81" name="Google Shape;453;p8">
            <a:extLst>
              <a:ext uri="{FF2B5EF4-FFF2-40B4-BE49-F238E27FC236}">
                <a16:creationId xmlns:a16="http://schemas.microsoft.com/office/drawing/2014/main" id="{CC324679-BABC-46C0-9C58-670D206171A7}"/>
              </a:ext>
            </a:extLst>
          </p:cNvPr>
          <p:cNvSpPr/>
          <p:nvPr/>
        </p:nvSpPr>
        <p:spPr>
          <a:xfrm>
            <a:off x="3817938" y="6224588"/>
            <a:ext cx="1508125" cy="649287"/>
          </a:xfrm>
          <a:custGeom>
            <a:avLst/>
            <a:gdLst/>
            <a:ahLst/>
            <a:cxnLst/>
            <a:rect l="l" t="t" r="r" b="b"/>
            <a:pathLst>
              <a:path w="24204" h="7815" extrusionOk="0">
                <a:moveTo>
                  <a:pt x="16155" y="1"/>
                </a:moveTo>
                <a:cubicBezTo>
                  <a:pt x="14677" y="1"/>
                  <a:pt x="13024" y="802"/>
                  <a:pt x="12476" y="2554"/>
                </a:cubicBezTo>
                <a:cubicBezTo>
                  <a:pt x="12476" y="2554"/>
                  <a:pt x="11108" y="331"/>
                  <a:pt x="8285" y="331"/>
                </a:cubicBezTo>
                <a:cubicBezTo>
                  <a:pt x="8057" y="331"/>
                  <a:pt x="7820" y="346"/>
                  <a:pt x="7574" y="377"/>
                </a:cubicBezTo>
                <a:cubicBezTo>
                  <a:pt x="4269" y="796"/>
                  <a:pt x="4684" y="3932"/>
                  <a:pt x="4684" y="3932"/>
                </a:cubicBezTo>
                <a:cubicBezTo>
                  <a:pt x="4684" y="3932"/>
                  <a:pt x="4094" y="3782"/>
                  <a:pt x="3335" y="3782"/>
                </a:cubicBezTo>
                <a:cubicBezTo>
                  <a:pt x="2082" y="3782"/>
                  <a:pt x="367" y="4191"/>
                  <a:pt x="78" y="6358"/>
                </a:cubicBezTo>
                <a:cubicBezTo>
                  <a:pt x="0" y="6949"/>
                  <a:pt x="68" y="7429"/>
                  <a:pt x="237" y="7815"/>
                </a:cubicBezTo>
                <a:lnTo>
                  <a:pt x="23257" y="7815"/>
                </a:lnTo>
                <a:cubicBezTo>
                  <a:pt x="23686" y="7395"/>
                  <a:pt x="23993" y="6821"/>
                  <a:pt x="24047" y="6041"/>
                </a:cubicBezTo>
                <a:cubicBezTo>
                  <a:pt x="24204" y="3886"/>
                  <a:pt x="22100" y="3543"/>
                  <a:pt x="20743" y="3543"/>
                </a:cubicBezTo>
                <a:cubicBezTo>
                  <a:pt x="20109" y="3543"/>
                  <a:pt x="19638" y="3618"/>
                  <a:pt x="19638" y="3618"/>
                </a:cubicBezTo>
                <a:cubicBezTo>
                  <a:pt x="19638" y="3618"/>
                  <a:pt x="19816" y="1013"/>
                  <a:pt x="17302" y="177"/>
                </a:cubicBezTo>
                <a:cubicBezTo>
                  <a:pt x="16950" y="61"/>
                  <a:pt x="16559" y="1"/>
                  <a:pt x="1615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 algn="ctr" eaLnBrk="1" hangingPunct="1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82" name="Google Shape;454;p8">
            <a:extLst>
              <a:ext uri="{FF2B5EF4-FFF2-40B4-BE49-F238E27FC236}">
                <a16:creationId xmlns:a16="http://schemas.microsoft.com/office/drawing/2014/main" id="{0A286392-E1E1-41BE-8187-5C18D9E54E80}"/>
              </a:ext>
            </a:extLst>
          </p:cNvPr>
          <p:cNvSpPr>
            <a:spLocks/>
          </p:cNvSpPr>
          <p:nvPr/>
        </p:nvSpPr>
        <p:spPr bwMode="auto">
          <a:xfrm>
            <a:off x="5851525" y="536575"/>
            <a:ext cx="317500" cy="365125"/>
          </a:xfrm>
          <a:custGeom>
            <a:avLst/>
            <a:gdLst>
              <a:gd name="T0" fmla="*/ 2147483646 w 5734"/>
              <a:gd name="T1" fmla="*/ 0 h 5078"/>
              <a:gd name="T2" fmla="*/ 2147483646 w 5734"/>
              <a:gd name="T3" fmla="*/ 2147483646 h 5078"/>
              <a:gd name="T4" fmla="*/ 2147483646 w 5734"/>
              <a:gd name="T5" fmla="*/ 2147483646 h 5078"/>
              <a:gd name="T6" fmla="*/ 2147483646 w 5734"/>
              <a:gd name="T7" fmla="*/ 2147483646 h 5078"/>
              <a:gd name="T8" fmla="*/ 2147483646 w 5734"/>
              <a:gd name="T9" fmla="*/ 2147483646 h 5078"/>
              <a:gd name="T10" fmla="*/ 2147483646 w 5734"/>
              <a:gd name="T11" fmla="*/ 2147483646 h 5078"/>
              <a:gd name="T12" fmla="*/ 2147483646 w 5734"/>
              <a:gd name="T13" fmla="*/ 2147483646 h 5078"/>
              <a:gd name="T14" fmla="*/ 2147483646 w 5734"/>
              <a:gd name="T15" fmla="*/ 2147483646 h 5078"/>
              <a:gd name="T16" fmla="*/ 2147483646 w 5734"/>
              <a:gd name="T17" fmla="*/ 2147483646 h 5078"/>
              <a:gd name="T18" fmla="*/ 2147483646 w 5734"/>
              <a:gd name="T19" fmla="*/ 2147483646 h 5078"/>
              <a:gd name="T20" fmla="*/ 2147483646 w 5734"/>
              <a:gd name="T21" fmla="*/ 2147483646 h 5078"/>
              <a:gd name="T22" fmla="*/ 2147483646 w 5734"/>
              <a:gd name="T23" fmla="*/ 2147483646 h 5078"/>
              <a:gd name="T24" fmla="*/ 2147483646 w 5734"/>
              <a:gd name="T25" fmla="*/ 2147483646 h 5078"/>
              <a:gd name="T26" fmla="*/ 2147483646 w 5734"/>
              <a:gd name="T27" fmla="*/ 2147483646 h 5078"/>
              <a:gd name="T28" fmla="*/ 2147483646 w 5734"/>
              <a:gd name="T29" fmla="*/ 2147483646 h 5078"/>
              <a:gd name="T30" fmla="*/ 2147483646 w 5734"/>
              <a:gd name="T31" fmla="*/ 2147483646 h 5078"/>
              <a:gd name="T32" fmla="*/ 2147483646 w 5734"/>
              <a:gd name="T33" fmla="*/ 2147483646 h 5078"/>
              <a:gd name="T34" fmla="*/ 2147483646 w 5734"/>
              <a:gd name="T35" fmla="*/ 2147483646 h 5078"/>
              <a:gd name="T36" fmla="*/ 2147483646 w 5734"/>
              <a:gd name="T37" fmla="*/ 2147483646 h 5078"/>
              <a:gd name="T38" fmla="*/ 2147483646 w 5734"/>
              <a:gd name="T39" fmla="*/ 2147483646 h 5078"/>
              <a:gd name="T40" fmla="*/ 2147483646 w 5734"/>
              <a:gd name="T41" fmla="*/ 2147483646 h 5078"/>
              <a:gd name="T42" fmla="*/ 2147483646 w 5734"/>
              <a:gd name="T43" fmla="*/ 2147483646 h 5078"/>
              <a:gd name="T44" fmla="*/ 2147483646 w 5734"/>
              <a:gd name="T45" fmla="*/ 2147483646 h 5078"/>
              <a:gd name="T46" fmla="*/ 2147483646 w 5734"/>
              <a:gd name="T47" fmla="*/ 0 h 5078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5734" h="5078" extrusionOk="0">
                <a:moveTo>
                  <a:pt x="2554" y="0"/>
                </a:moveTo>
                <a:cubicBezTo>
                  <a:pt x="1127" y="0"/>
                  <a:pt x="0" y="982"/>
                  <a:pt x="370" y="2554"/>
                </a:cubicBezTo>
                <a:cubicBezTo>
                  <a:pt x="376" y="2581"/>
                  <a:pt x="392" y="2593"/>
                  <a:pt x="408" y="2593"/>
                </a:cubicBezTo>
                <a:cubicBezTo>
                  <a:pt x="429" y="2593"/>
                  <a:pt x="450" y="2572"/>
                  <a:pt x="447" y="2536"/>
                </a:cubicBezTo>
                <a:cubicBezTo>
                  <a:pt x="308" y="1118"/>
                  <a:pt x="1460" y="323"/>
                  <a:pt x="2648" y="323"/>
                </a:cubicBezTo>
                <a:cubicBezTo>
                  <a:pt x="3366" y="323"/>
                  <a:pt x="4097" y="614"/>
                  <a:pt x="4563" y="1233"/>
                </a:cubicBezTo>
                <a:cubicBezTo>
                  <a:pt x="5441" y="2400"/>
                  <a:pt x="4881" y="4333"/>
                  <a:pt x="3381" y="4641"/>
                </a:cubicBezTo>
                <a:cubicBezTo>
                  <a:pt x="3274" y="4663"/>
                  <a:pt x="3168" y="4673"/>
                  <a:pt x="3065" y="4673"/>
                </a:cubicBezTo>
                <a:cubicBezTo>
                  <a:pt x="2388" y="4673"/>
                  <a:pt x="1816" y="4217"/>
                  <a:pt x="1659" y="3521"/>
                </a:cubicBezTo>
                <a:cubicBezTo>
                  <a:pt x="1587" y="3201"/>
                  <a:pt x="1594" y="2894"/>
                  <a:pt x="1781" y="2606"/>
                </a:cubicBezTo>
                <a:cubicBezTo>
                  <a:pt x="1979" y="2316"/>
                  <a:pt x="2252" y="2170"/>
                  <a:pt x="2601" y="2170"/>
                </a:cubicBezTo>
                <a:cubicBezTo>
                  <a:pt x="2727" y="2170"/>
                  <a:pt x="2863" y="2189"/>
                  <a:pt x="3009" y="2227"/>
                </a:cubicBezTo>
                <a:cubicBezTo>
                  <a:pt x="3681" y="2937"/>
                  <a:pt x="3660" y="3292"/>
                  <a:pt x="2944" y="3292"/>
                </a:cubicBezTo>
                <a:cubicBezTo>
                  <a:pt x="2773" y="3292"/>
                  <a:pt x="2562" y="3272"/>
                  <a:pt x="2312" y="3231"/>
                </a:cubicBezTo>
                <a:cubicBezTo>
                  <a:pt x="2295" y="3219"/>
                  <a:pt x="2280" y="3213"/>
                  <a:pt x="2268" y="3213"/>
                </a:cubicBezTo>
                <a:cubicBezTo>
                  <a:pt x="2209" y="3213"/>
                  <a:pt x="2208" y="3343"/>
                  <a:pt x="2247" y="3389"/>
                </a:cubicBezTo>
                <a:cubicBezTo>
                  <a:pt x="2466" y="3645"/>
                  <a:pt x="2714" y="3750"/>
                  <a:pt x="2949" y="3750"/>
                </a:cubicBezTo>
                <a:cubicBezTo>
                  <a:pt x="3774" y="3750"/>
                  <a:pt x="4445" y="2460"/>
                  <a:pt x="3141" y="1914"/>
                </a:cubicBezTo>
                <a:cubicBezTo>
                  <a:pt x="2909" y="1817"/>
                  <a:pt x="2694" y="1773"/>
                  <a:pt x="2497" y="1773"/>
                </a:cubicBezTo>
                <a:cubicBezTo>
                  <a:pt x="1261" y="1773"/>
                  <a:pt x="782" y="3501"/>
                  <a:pt x="1701" y="4480"/>
                </a:cubicBezTo>
                <a:cubicBezTo>
                  <a:pt x="2094" y="4898"/>
                  <a:pt x="2569" y="5077"/>
                  <a:pt x="3048" y="5077"/>
                </a:cubicBezTo>
                <a:cubicBezTo>
                  <a:pt x="4068" y="5077"/>
                  <a:pt x="5100" y="4260"/>
                  <a:pt x="5355" y="3201"/>
                </a:cubicBezTo>
                <a:cubicBezTo>
                  <a:pt x="5733" y="1641"/>
                  <a:pt x="4610" y="304"/>
                  <a:pt x="3104" y="48"/>
                </a:cubicBezTo>
                <a:cubicBezTo>
                  <a:pt x="2918" y="16"/>
                  <a:pt x="2734" y="0"/>
                  <a:pt x="2554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/>
          </a:p>
        </p:txBody>
      </p:sp>
      <p:sp>
        <p:nvSpPr>
          <p:cNvPr id="455" name="Google Shape;455;p8"/>
          <p:cNvSpPr txBox="1">
            <a:spLocks noGrp="1"/>
          </p:cNvSpPr>
          <p:nvPr>
            <p:ph type="title"/>
          </p:nvPr>
        </p:nvSpPr>
        <p:spPr>
          <a:xfrm>
            <a:off x="1282875" y="2188000"/>
            <a:ext cx="6578100" cy="24820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7400"/>
              <a:buNone/>
              <a:defRPr sz="5550"/>
            </a:lvl2pPr>
            <a:lvl3pPr lvl="2" algn="ctr">
              <a:spcBef>
                <a:spcPts val="0"/>
              </a:spcBef>
              <a:spcAft>
                <a:spcPts val="0"/>
              </a:spcAft>
              <a:buSzPts val="7400"/>
              <a:buNone/>
              <a:defRPr sz="5550"/>
            </a:lvl3pPr>
            <a:lvl4pPr lvl="3" algn="ctr">
              <a:spcBef>
                <a:spcPts val="0"/>
              </a:spcBef>
              <a:spcAft>
                <a:spcPts val="0"/>
              </a:spcAft>
              <a:buSzPts val="7400"/>
              <a:buNone/>
              <a:defRPr sz="5550"/>
            </a:lvl4pPr>
            <a:lvl5pPr lvl="4" algn="ctr">
              <a:spcBef>
                <a:spcPts val="0"/>
              </a:spcBef>
              <a:spcAft>
                <a:spcPts val="0"/>
              </a:spcAft>
              <a:buSzPts val="7400"/>
              <a:buNone/>
              <a:defRPr sz="5550"/>
            </a:lvl5pPr>
            <a:lvl6pPr lvl="5" algn="ctr">
              <a:spcBef>
                <a:spcPts val="0"/>
              </a:spcBef>
              <a:spcAft>
                <a:spcPts val="0"/>
              </a:spcAft>
              <a:buSzPts val="7400"/>
              <a:buNone/>
              <a:defRPr sz="5550"/>
            </a:lvl6pPr>
            <a:lvl7pPr lvl="6" algn="ctr">
              <a:spcBef>
                <a:spcPts val="0"/>
              </a:spcBef>
              <a:spcAft>
                <a:spcPts val="0"/>
              </a:spcAft>
              <a:buSzPts val="7400"/>
              <a:buNone/>
              <a:defRPr sz="5550"/>
            </a:lvl7pPr>
            <a:lvl8pPr lvl="7" algn="ctr">
              <a:spcBef>
                <a:spcPts val="0"/>
              </a:spcBef>
              <a:spcAft>
                <a:spcPts val="0"/>
              </a:spcAft>
              <a:buSzPts val="7400"/>
              <a:buNone/>
              <a:defRPr sz="5550"/>
            </a:lvl8pPr>
            <a:lvl9pPr lvl="8" algn="ctr">
              <a:spcBef>
                <a:spcPts val="0"/>
              </a:spcBef>
              <a:spcAft>
                <a:spcPts val="0"/>
              </a:spcAft>
              <a:buSzPts val="7400"/>
              <a:buNone/>
              <a:defRPr sz="555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0258326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457;p9">
            <a:extLst>
              <a:ext uri="{FF2B5EF4-FFF2-40B4-BE49-F238E27FC236}">
                <a16:creationId xmlns:a16="http://schemas.microsoft.com/office/drawing/2014/main" id="{640DA3C0-6CF6-43D7-B0CE-FA74006A26AF}"/>
              </a:ext>
            </a:extLst>
          </p:cNvPr>
          <p:cNvSpPr/>
          <p:nvPr/>
        </p:nvSpPr>
        <p:spPr>
          <a:xfrm rot="22">
            <a:off x="2011363" y="2330450"/>
            <a:ext cx="5040312" cy="1779588"/>
          </a:xfrm>
          <a:custGeom>
            <a:avLst/>
            <a:gdLst/>
            <a:ahLst/>
            <a:cxnLst/>
            <a:rect l="l" t="t" r="r" b="b"/>
            <a:pathLst>
              <a:path w="12626" h="11775" extrusionOk="0">
                <a:moveTo>
                  <a:pt x="6401" y="0"/>
                </a:moveTo>
                <a:cubicBezTo>
                  <a:pt x="3246" y="0"/>
                  <a:pt x="0" y="2876"/>
                  <a:pt x="0" y="6031"/>
                </a:cubicBezTo>
                <a:cubicBezTo>
                  <a:pt x="0" y="9187"/>
                  <a:pt x="3114" y="11775"/>
                  <a:pt x="6270" y="11775"/>
                </a:cubicBezTo>
                <a:cubicBezTo>
                  <a:pt x="9425" y="11775"/>
                  <a:pt x="12626" y="9029"/>
                  <a:pt x="12626" y="5874"/>
                </a:cubicBezTo>
                <a:cubicBezTo>
                  <a:pt x="12626" y="2718"/>
                  <a:pt x="9557" y="0"/>
                  <a:pt x="640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 algn="ctr" eaLnBrk="1" hangingPunct="1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5" name="Google Shape;460;p9">
            <a:extLst>
              <a:ext uri="{FF2B5EF4-FFF2-40B4-BE49-F238E27FC236}">
                <a16:creationId xmlns:a16="http://schemas.microsoft.com/office/drawing/2014/main" id="{AB08F0C1-9B5B-4442-957F-3BE33497B1C8}"/>
              </a:ext>
            </a:extLst>
          </p:cNvPr>
          <p:cNvSpPr/>
          <p:nvPr/>
        </p:nvSpPr>
        <p:spPr>
          <a:xfrm>
            <a:off x="8578850" y="1047750"/>
            <a:ext cx="395288" cy="457200"/>
          </a:xfrm>
          <a:custGeom>
            <a:avLst/>
            <a:gdLst/>
            <a:ahLst/>
            <a:cxnLst/>
            <a:rect l="l" t="t" r="r" b="b"/>
            <a:pathLst>
              <a:path w="8119" h="7056" extrusionOk="0">
                <a:moveTo>
                  <a:pt x="4366" y="0"/>
                </a:moveTo>
                <a:cubicBezTo>
                  <a:pt x="4363" y="0"/>
                  <a:pt x="4360" y="0"/>
                  <a:pt x="4357" y="0"/>
                </a:cubicBezTo>
                <a:cubicBezTo>
                  <a:pt x="3867" y="24"/>
                  <a:pt x="3232" y="2454"/>
                  <a:pt x="3232" y="2454"/>
                </a:cubicBezTo>
                <a:cubicBezTo>
                  <a:pt x="3232" y="2454"/>
                  <a:pt x="2054" y="2337"/>
                  <a:pt x="1183" y="2337"/>
                </a:cubicBezTo>
                <a:cubicBezTo>
                  <a:pt x="748" y="2337"/>
                  <a:pt x="389" y="2366"/>
                  <a:pt x="292" y="2454"/>
                </a:cubicBezTo>
                <a:cubicBezTo>
                  <a:pt x="1" y="2721"/>
                  <a:pt x="2546" y="4430"/>
                  <a:pt x="2546" y="4430"/>
                </a:cubicBezTo>
                <a:cubicBezTo>
                  <a:pt x="2546" y="4430"/>
                  <a:pt x="1613" y="6684"/>
                  <a:pt x="2056" y="6975"/>
                </a:cubicBezTo>
                <a:cubicBezTo>
                  <a:pt x="2088" y="6997"/>
                  <a:pt x="2128" y="7007"/>
                  <a:pt x="2174" y="7007"/>
                </a:cubicBezTo>
                <a:cubicBezTo>
                  <a:pt x="2757" y="7007"/>
                  <a:pt x="4357" y="5411"/>
                  <a:pt x="4357" y="5411"/>
                </a:cubicBezTo>
                <a:cubicBezTo>
                  <a:pt x="4357" y="5411"/>
                  <a:pt x="6235" y="7055"/>
                  <a:pt x="6745" y="7055"/>
                </a:cubicBezTo>
                <a:cubicBezTo>
                  <a:pt x="6794" y="7055"/>
                  <a:pt x="6830" y="7041"/>
                  <a:pt x="6851" y="7008"/>
                </a:cubicBezTo>
                <a:cubicBezTo>
                  <a:pt x="7097" y="6634"/>
                  <a:pt x="6070" y="4089"/>
                  <a:pt x="6070" y="4089"/>
                </a:cubicBezTo>
                <a:cubicBezTo>
                  <a:pt x="6070" y="4089"/>
                  <a:pt x="8118" y="2876"/>
                  <a:pt x="8047" y="2454"/>
                </a:cubicBezTo>
                <a:cubicBezTo>
                  <a:pt x="8014" y="2260"/>
                  <a:pt x="7474" y="2207"/>
                  <a:pt x="6903" y="2207"/>
                </a:cubicBezTo>
                <a:cubicBezTo>
                  <a:pt x="6240" y="2207"/>
                  <a:pt x="5536" y="2278"/>
                  <a:pt x="5536" y="2278"/>
                </a:cubicBezTo>
                <a:cubicBezTo>
                  <a:pt x="5536" y="2278"/>
                  <a:pt x="4947" y="0"/>
                  <a:pt x="436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 algn="ctr" eaLnBrk="1" hangingPunct="1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grpSp>
        <p:nvGrpSpPr>
          <p:cNvPr id="6" name="Google Shape;461;p9">
            <a:extLst>
              <a:ext uri="{FF2B5EF4-FFF2-40B4-BE49-F238E27FC236}">
                <a16:creationId xmlns:a16="http://schemas.microsoft.com/office/drawing/2014/main" id="{259D93BB-229F-4AB3-8549-638CA8533CD8}"/>
              </a:ext>
            </a:extLst>
          </p:cNvPr>
          <p:cNvGrpSpPr>
            <a:grpSpLocks/>
          </p:cNvGrpSpPr>
          <p:nvPr/>
        </p:nvGrpSpPr>
        <p:grpSpPr bwMode="auto">
          <a:xfrm>
            <a:off x="712788" y="309563"/>
            <a:ext cx="1214437" cy="981075"/>
            <a:chOff x="478326" y="2825649"/>
            <a:chExt cx="1012293" cy="613511"/>
          </a:xfrm>
        </p:grpSpPr>
        <p:sp>
          <p:nvSpPr>
            <p:cNvPr id="7" name="Google Shape;462;p9">
              <a:extLst>
                <a:ext uri="{FF2B5EF4-FFF2-40B4-BE49-F238E27FC236}">
                  <a16:creationId xmlns:a16="http://schemas.microsoft.com/office/drawing/2014/main" id="{DBE3490D-2764-4B1F-8794-C453129D7361}"/>
                </a:ext>
              </a:extLst>
            </p:cNvPr>
            <p:cNvSpPr>
              <a:spLocks/>
            </p:cNvSpPr>
            <p:nvPr/>
          </p:nvSpPr>
          <p:spPr bwMode="auto">
            <a:xfrm>
              <a:off x="564423" y="2973101"/>
              <a:ext cx="778453" cy="442090"/>
            </a:xfrm>
            <a:custGeom>
              <a:avLst/>
              <a:gdLst>
                <a:gd name="T0" fmla="*/ 2147483646 w 19195"/>
                <a:gd name="T1" fmla="*/ 2147483646 h 10901"/>
                <a:gd name="T2" fmla="*/ 0 w 19195"/>
                <a:gd name="T3" fmla="*/ 2147483646 h 10901"/>
                <a:gd name="T4" fmla="*/ 2147483646 w 19195"/>
                <a:gd name="T5" fmla="*/ 2147483646 h 10901"/>
                <a:gd name="T6" fmla="*/ 2147483646 w 19195"/>
                <a:gd name="T7" fmla="*/ 2147483646 h 10901"/>
                <a:gd name="T8" fmla="*/ 2147483646 w 19195"/>
                <a:gd name="T9" fmla="*/ 2147483646 h 10901"/>
                <a:gd name="T10" fmla="*/ 2147483646 w 19195"/>
                <a:gd name="T11" fmla="*/ 2147483646 h 10901"/>
                <a:gd name="T12" fmla="*/ 2147483646 w 19195"/>
                <a:gd name="T13" fmla="*/ 2147483646 h 10901"/>
                <a:gd name="T14" fmla="*/ 2147483646 w 19195"/>
                <a:gd name="T15" fmla="*/ 2147483646 h 10901"/>
                <a:gd name="T16" fmla="*/ 2147483646 w 19195"/>
                <a:gd name="T17" fmla="*/ 2147483646 h 10901"/>
                <a:gd name="T18" fmla="*/ 2147483646 w 19195"/>
                <a:gd name="T19" fmla="*/ 2147483646 h 10901"/>
                <a:gd name="T20" fmla="*/ 2147483646 w 19195"/>
                <a:gd name="T21" fmla="*/ 2147483646 h 10901"/>
                <a:gd name="T22" fmla="*/ 2147483646 w 19195"/>
                <a:gd name="T23" fmla="*/ 2147483646 h 10901"/>
                <a:gd name="T24" fmla="*/ 2147483646 w 19195"/>
                <a:gd name="T25" fmla="*/ 2147483646 h 10901"/>
                <a:gd name="T26" fmla="*/ 2147483646 w 19195"/>
                <a:gd name="T27" fmla="*/ 2147483646 h 1090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9195" h="10901" extrusionOk="0">
                  <a:moveTo>
                    <a:pt x="10311" y="1"/>
                  </a:moveTo>
                  <a:cubicBezTo>
                    <a:pt x="6378" y="1"/>
                    <a:pt x="2305" y="2415"/>
                    <a:pt x="0" y="5483"/>
                  </a:cubicBezTo>
                  <a:lnTo>
                    <a:pt x="2622" y="7052"/>
                  </a:lnTo>
                  <a:cubicBezTo>
                    <a:pt x="2835" y="6649"/>
                    <a:pt x="2977" y="6220"/>
                    <a:pt x="3257" y="5848"/>
                  </a:cubicBezTo>
                  <a:cubicBezTo>
                    <a:pt x="3558" y="5453"/>
                    <a:pt x="3917" y="5078"/>
                    <a:pt x="4288" y="4750"/>
                  </a:cubicBezTo>
                  <a:cubicBezTo>
                    <a:pt x="4907" y="4206"/>
                    <a:pt x="5637" y="3800"/>
                    <a:pt x="6397" y="3490"/>
                  </a:cubicBezTo>
                  <a:cubicBezTo>
                    <a:pt x="7606" y="3002"/>
                    <a:pt x="8893" y="2692"/>
                    <a:pt x="10192" y="2692"/>
                  </a:cubicBezTo>
                  <a:cubicBezTo>
                    <a:pt x="10560" y="2692"/>
                    <a:pt x="10929" y="2717"/>
                    <a:pt x="11297" y="2769"/>
                  </a:cubicBezTo>
                  <a:cubicBezTo>
                    <a:pt x="14906" y="3290"/>
                    <a:pt x="18147" y="6913"/>
                    <a:pt x="17123" y="10653"/>
                  </a:cubicBezTo>
                  <a:lnTo>
                    <a:pt x="19194" y="10900"/>
                  </a:lnTo>
                  <a:cubicBezTo>
                    <a:pt x="19083" y="9636"/>
                    <a:pt x="19144" y="8349"/>
                    <a:pt x="18968" y="7078"/>
                  </a:cubicBezTo>
                  <a:cubicBezTo>
                    <a:pt x="18792" y="5808"/>
                    <a:pt x="18224" y="4675"/>
                    <a:pt x="17481" y="3641"/>
                  </a:cubicBezTo>
                  <a:cubicBezTo>
                    <a:pt x="16129" y="1766"/>
                    <a:pt x="14115" y="516"/>
                    <a:pt x="11834" y="127"/>
                  </a:cubicBezTo>
                  <a:cubicBezTo>
                    <a:pt x="11331" y="41"/>
                    <a:pt x="10822" y="1"/>
                    <a:pt x="103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8" name="Google Shape;463;p9">
              <a:extLst>
                <a:ext uri="{FF2B5EF4-FFF2-40B4-BE49-F238E27FC236}">
                  <a16:creationId xmlns:a16="http://schemas.microsoft.com/office/drawing/2014/main" id="{2D59C8F9-D77B-4419-8AA3-F940BEB53CB4}"/>
                </a:ext>
              </a:extLst>
            </p:cNvPr>
            <p:cNvSpPr/>
            <p:nvPr/>
          </p:nvSpPr>
          <p:spPr>
            <a:xfrm>
              <a:off x="478326" y="2825649"/>
              <a:ext cx="1012293" cy="589685"/>
            </a:xfrm>
            <a:custGeom>
              <a:avLst/>
              <a:gdLst/>
              <a:ahLst/>
              <a:cxnLst/>
              <a:rect l="l" t="t" r="r" b="b"/>
              <a:pathLst>
                <a:path w="24961" h="14541" extrusionOk="0">
                  <a:moveTo>
                    <a:pt x="13876" y="1"/>
                  </a:moveTo>
                  <a:cubicBezTo>
                    <a:pt x="11718" y="1"/>
                    <a:pt x="9551" y="531"/>
                    <a:pt x="7523" y="1235"/>
                  </a:cubicBezTo>
                  <a:cubicBezTo>
                    <a:pt x="5904" y="1796"/>
                    <a:pt x="4268" y="2533"/>
                    <a:pt x="2964" y="3672"/>
                  </a:cubicBezTo>
                  <a:cubicBezTo>
                    <a:pt x="1880" y="4621"/>
                    <a:pt x="963" y="5696"/>
                    <a:pt x="1" y="6750"/>
                  </a:cubicBezTo>
                  <a:lnTo>
                    <a:pt x="1964" y="8684"/>
                  </a:lnTo>
                  <a:cubicBezTo>
                    <a:pt x="2420" y="7856"/>
                    <a:pt x="3178" y="7183"/>
                    <a:pt x="3877" y="6581"/>
                  </a:cubicBezTo>
                  <a:cubicBezTo>
                    <a:pt x="4836" y="5764"/>
                    <a:pt x="5847" y="5023"/>
                    <a:pt x="6969" y="4443"/>
                  </a:cubicBezTo>
                  <a:cubicBezTo>
                    <a:pt x="8688" y="3546"/>
                    <a:pt x="10578" y="3001"/>
                    <a:pt x="12495" y="3001"/>
                  </a:cubicBezTo>
                  <a:cubicBezTo>
                    <a:pt x="13201" y="3001"/>
                    <a:pt x="13910" y="3075"/>
                    <a:pt x="14616" y="3233"/>
                  </a:cubicBezTo>
                  <a:cubicBezTo>
                    <a:pt x="17096" y="3787"/>
                    <a:pt x="19178" y="5318"/>
                    <a:pt x="20513" y="7467"/>
                  </a:cubicBezTo>
                  <a:cubicBezTo>
                    <a:pt x="21753" y="9471"/>
                    <a:pt x="22189" y="12198"/>
                    <a:pt x="21689" y="14540"/>
                  </a:cubicBezTo>
                  <a:lnTo>
                    <a:pt x="24311" y="14286"/>
                  </a:lnTo>
                  <a:cubicBezTo>
                    <a:pt x="24298" y="14256"/>
                    <a:pt x="24291" y="14225"/>
                    <a:pt x="24298" y="14199"/>
                  </a:cubicBezTo>
                  <a:cubicBezTo>
                    <a:pt x="24960" y="11140"/>
                    <a:pt x="24923" y="8166"/>
                    <a:pt x="23287" y="5396"/>
                  </a:cubicBezTo>
                  <a:cubicBezTo>
                    <a:pt x="21814" y="2895"/>
                    <a:pt x="19506" y="1040"/>
                    <a:pt x="16671" y="330"/>
                  </a:cubicBezTo>
                  <a:cubicBezTo>
                    <a:pt x="15749" y="101"/>
                    <a:pt x="14813" y="1"/>
                    <a:pt x="1387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algn="ctr"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9" name="Google Shape;464;p9">
              <a:extLst>
                <a:ext uri="{FF2B5EF4-FFF2-40B4-BE49-F238E27FC236}">
                  <a16:creationId xmlns:a16="http://schemas.microsoft.com/office/drawing/2014/main" id="{7EF813ED-C865-4646-94D0-33E1F664AF0F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232" y="3102020"/>
              <a:ext cx="581396" cy="301932"/>
            </a:xfrm>
            <a:custGeom>
              <a:avLst/>
              <a:gdLst>
                <a:gd name="T0" fmla="*/ 2147483646 w 14336"/>
                <a:gd name="T1" fmla="*/ 2147483646 h 7445"/>
                <a:gd name="T2" fmla="*/ 2147483646 w 14336"/>
                <a:gd name="T3" fmla="*/ 2147483646 h 7445"/>
                <a:gd name="T4" fmla="*/ 2147483646 w 14336"/>
                <a:gd name="T5" fmla="*/ 2147483646 h 7445"/>
                <a:gd name="T6" fmla="*/ 2147483646 w 14336"/>
                <a:gd name="T7" fmla="*/ 2147483646 h 7445"/>
                <a:gd name="T8" fmla="*/ 2147483646 w 14336"/>
                <a:gd name="T9" fmla="*/ 2147483646 h 7445"/>
                <a:gd name="T10" fmla="*/ 2147483646 w 14336"/>
                <a:gd name="T11" fmla="*/ 2147483646 h 7445"/>
                <a:gd name="T12" fmla="*/ 2147483646 w 14336"/>
                <a:gd name="T13" fmla="*/ 2147483646 h 7445"/>
                <a:gd name="T14" fmla="*/ 2147483646 w 14336"/>
                <a:gd name="T15" fmla="*/ 2147483646 h 7445"/>
                <a:gd name="T16" fmla="*/ 2147483646 w 14336"/>
                <a:gd name="T17" fmla="*/ 2147483646 h 7445"/>
                <a:gd name="T18" fmla="*/ 2147483646 w 14336"/>
                <a:gd name="T19" fmla="*/ 2147483646 h 7445"/>
                <a:gd name="T20" fmla="*/ 2147483646 w 14336"/>
                <a:gd name="T21" fmla="*/ 2147483646 h 744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4336" h="7445" extrusionOk="0">
                  <a:moveTo>
                    <a:pt x="7281" y="1"/>
                  </a:moveTo>
                  <a:cubicBezTo>
                    <a:pt x="5940" y="1"/>
                    <a:pt x="4608" y="356"/>
                    <a:pt x="3380" y="902"/>
                  </a:cubicBezTo>
                  <a:cubicBezTo>
                    <a:pt x="2619" y="1237"/>
                    <a:pt x="1950" y="1703"/>
                    <a:pt x="1346" y="2271"/>
                  </a:cubicBezTo>
                  <a:cubicBezTo>
                    <a:pt x="799" y="2784"/>
                    <a:pt x="470" y="3440"/>
                    <a:pt x="1" y="3990"/>
                  </a:cubicBezTo>
                  <a:lnTo>
                    <a:pt x="1940" y="5055"/>
                  </a:lnTo>
                  <a:cubicBezTo>
                    <a:pt x="1940" y="5055"/>
                    <a:pt x="4024" y="2240"/>
                    <a:pt x="6947" y="2240"/>
                  </a:cubicBezTo>
                  <a:cubicBezTo>
                    <a:pt x="7324" y="2240"/>
                    <a:pt x="7716" y="2287"/>
                    <a:pt x="8118" y="2393"/>
                  </a:cubicBezTo>
                  <a:cubicBezTo>
                    <a:pt x="12690" y="3592"/>
                    <a:pt x="11322" y="7248"/>
                    <a:pt x="11322" y="7248"/>
                  </a:cubicBezTo>
                  <a:lnTo>
                    <a:pt x="13964" y="7444"/>
                  </a:lnTo>
                  <a:cubicBezTo>
                    <a:pt x="14335" y="3920"/>
                    <a:pt x="11913" y="625"/>
                    <a:pt x="8385" y="84"/>
                  </a:cubicBezTo>
                  <a:cubicBezTo>
                    <a:pt x="8018" y="28"/>
                    <a:pt x="7649" y="1"/>
                    <a:pt x="72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" name="Google Shape;465;p9">
              <a:extLst>
                <a:ext uri="{FF2B5EF4-FFF2-40B4-BE49-F238E27FC236}">
                  <a16:creationId xmlns:a16="http://schemas.microsoft.com/office/drawing/2014/main" id="{FACF0C5F-1A17-4B7A-B5FF-9212CBEDC65C}"/>
                </a:ext>
              </a:extLst>
            </p:cNvPr>
            <p:cNvSpPr>
              <a:spLocks/>
            </p:cNvSpPr>
            <p:nvPr/>
          </p:nvSpPr>
          <p:spPr bwMode="auto">
            <a:xfrm>
              <a:off x="663416" y="3082230"/>
              <a:ext cx="636957" cy="337093"/>
            </a:xfrm>
            <a:custGeom>
              <a:avLst/>
              <a:gdLst>
                <a:gd name="T0" fmla="*/ 2147483646 w 15706"/>
                <a:gd name="T1" fmla="*/ 2147483646 h 8312"/>
                <a:gd name="T2" fmla="*/ 2147483646 w 15706"/>
                <a:gd name="T3" fmla="*/ 2147483646 h 8312"/>
                <a:gd name="T4" fmla="*/ 2147483646 w 15706"/>
                <a:gd name="T5" fmla="*/ 2147483646 h 8312"/>
                <a:gd name="T6" fmla="*/ 2147483646 w 15706"/>
                <a:gd name="T7" fmla="*/ 2147483646 h 8312"/>
                <a:gd name="T8" fmla="*/ 2147483646 w 15706"/>
                <a:gd name="T9" fmla="*/ 2147483646 h 8312"/>
                <a:gd name="T10" fmla="*/ 2147483646 w 15706"/>
                <a:gd name="T11" fmla="*/ 2147483646 h 8312"/>
                <a:gd name="T12" fmla="*/ 2147483646 w 15706"/>
                <a:gd name="T13" fmla="*/ 2147483646 h 8312"/>
                <a:gd name="T14" fmla="*/ 2147483646 w 15706"/>
                <a:gd name="T15" fmla="*/ 2147483646 h 8312"/>
                <a:gd name="T16" fmla="*/ 2147483646 w 15706"/>
                <a:gd name="T17" fmla="*/ 2147483646 h 8312"/>
                <a:gd name="T18" fmla="*/ 2147483646 w 15706"/>
                <a:gd name="T19" fmla="*/ 2147483646 h 8312"/>
                <a:gd name="T20" fmla="*/ 2147483646 w 15706"/>
                <a:gd name="T21" fmla="*/ 2147483646 h 8312"/>
                <a:gd name="T22" fmla="*/ 2147483646 w 15706"/>
                <a:gd name="T23" fmla="*/ 2147483646 h 8312"/>
                <a:gd name="T24" fmla="*/ 2147483646 w 15706"/>
                <a:gd name="T25" fmla="*/ 2147483646 h 8312"/>
                <a:gd name="T26" fmla="*/ 2147483646 w 15706"/>
                <a:gd name="T27" fmla="*/ 2147483646 h 8312"/>
                <a:gd name="T28" fmla="*/ 2147483646 w 15706"/>
                <a:gd name="T29" fmla="*/ 2147483646 h 8312"/>
                <a:gd name="T30" fmla="*/ 2147483646 w 15706"/>
                <a:gd name="T31" fmla="*/ 2147483646 h 8312"/>
                <a:gd name="T32" fmla="*/ 2147483646 w 15706"/>
                <a:gd name="T33" fmla="*/ 2147483646 h 8312"/>
                <a:gd name="T34" fmla="*/ 2147483646 w 15706"/>
                <a:gd name="T35" fmla="*/ 2147483646 h 8312"/>
                <a:gd name="T36" fmla="*/ 2147483646 w 15706"/>
                <a:gd name="T37" fmla="*/ 2147483646 h 8312"/>
                <a:gd name="T38" fmla="*/ 2147483646 w 15706"/>
                <a:gd name="T39" fmla="*/ 2147483646 h 8312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15706" h="8312" extrusionOk="0">
                  <a:moveTo>
                    <a:pt x="7751" y="1"/>
                  </a:moveTo>
                  <a:cubicBezTo>
                    <a:pt x="6452" y="1"/>
                    <a:pt x="5165" y="311"/>
                    <a:pt x="3956" y="799"/>
                  </a:cubicBezTo>
                  <a:cubicBezTo>
                    <a:pt x="3196" y="1109"/>
                    <a:pt x="2466" y="1515"/>
                    <a:pt x="1847" y="2059"/>
                  </a:cubicBezTo>
                  <a:cubicBezTo>
                    <a:pt x="1476" y="2387"/>
                    <a:pt x="1117" y="2762"/>
                    <a:pt x="816" y="3157"/>
                  </a:cubicBezTo>
                  <a:cubicBezTo>
                    <a:pt x="536" y="3529"/>
                    <a:pt x="394" y="3958"/>
                    <a:pt x="181" y="4361"/>
                  </a:cubicBezTo>
                  <a:cubicBezTo>
                    <a:pt x="134" y="4448"/>
                    <a:pt x="86" y="4536"/>
                    <a:pt x="29" y="4620"/>
                  </a:cubicBezTo>
                  <a:cubicBezTo>
                    <a:pt x="1" y="4663"/>
                    <a:pt x="42" y="4780"/>
                    <a:pt x="93" y="4780"/>
                  </a:cubicBezTo>
                  <a:cubicBezTo>
                    <a:pt x="103" y="4780"/>
                    <a:pt x="113" y="4776"/>
                    <a:pt x="124" y="4766"/>
                  </a:cubicBezTo>
                  <a:cubicBezTo>
                    <a:pt x="219" y="4675"/>
                    <a:pt x="306" y="4580"/>
                    <a:pt x="391" y="4478"/>
                  </a:cubicBezTo>
                  <a:cubicBezTo>
                    <a:pt x="860" y="3928"/>
                    <a:pt x="1189" y="3272"/>
                    <a:pt x="1736" y="2759"/>
                  </a:cubicBezTo>
                  <a:cubicBezTo>
                    <a:pt x="2340" y="2191"/>
                    <a:pt x="3009" y="1725"/>
                    <a:pt x="3770" y="1390"/>
                  </a:cubicBezTo>
                  <a:cubicBezTo>
                    <a:pt x="4998" y="844"/>
                    <a:pt x="6330" y="489"/>
                    <a:pt x="7671" y="489"/>
                  </a:cubicBezTo>
                  <a:cubicBezTo>
                    <a:pt x="8039" y="489"/>
                    <a:pt x="8408" y="516"/>
                    <a:pt x="8775" y="572"/>
                  </a:cubicBezTo>
                  <a:cubicBezTo>
                    <a:pt x="12303" y="1113"/>
                    <a:pt x="14725" y="4408"/>
                    <a:pt x="14354" y="7932"/>
                  </a:cubicBezTo>
                  <a:cubicBezTo>
                    <a:pt x="14348" y="7993"/>
                    <a:pt x="14343" y="8057"/>
                    <a:pt x="14337" y="8118"/>
                  </a:cubicBezTo>
                  <a:cubicBezTo>
                    <a:pt x="14325" y="8201"/>
                    <a:pt x="14437" y="8312"/>
                    <a:pt x="14520" y="8312"/>
                  </a:cubicBezTo>
                  <a:cubicBezTo>
                    <a:pt x="14552" y="8312"/>
                    <a:pt x="14580" y="8295"/>
                    <a:pt x="14594" y="8254"/>
                  </a:cubicBezTo>
                  <a:cubicBezTo>
                    <a:pt x="14627" y="8159"/>
                    <a:pt x="14655" y="8061"/>
                    <a:pt x="14682" y="7962"/>
                  </a:cubicBezTo>
                  <a:cubicBezTo>
                    <a:pt x="15706" y="4222"/>
                    <a:pt x="12465" y="599"/>
                    <a:pt x="8856" y="78"/>
                  </a:cubicBezTo>
                  <a:cubicBezTo>
                    <a:pt x="8488" y="26"/>
                    <a:pt x="8119" y="1"/>
                    <a:pt x="7751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" name="Google Shape;466;p9">
              <a:extLst>
                <a:ext uri="{FF2B5EF4-FFF2-40B4-BE49-F238E27FC236}">
                  <a16:creationId xmlns:a16="http://schemas.microsoft.com/office/drawing/2014/main" id="{43386340-1723-46F0-8DEC-4D97A041877A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390" y="2947350"/>
              <a:ext cx="830810" cy="491810"/>
            </a:xfrm>
            <a:custGeom>
              <a:avLst/>
              <a:gdLst>
                <a:gd name="T0" fmla="*/ 2147483646 w 20486"/>
                <a:gd name="T1" fmla="*/ 0 h 12127"/>
                <a:gd name="T2" fmla="*/ 2147483646 w 20486"/>
                <a:gd name="T3" fmla="*/ 2147483646 h 12127"/>
                <a:gd name="T4" fmla="*/ 2147483646 w 20486"/>
                <a:gd name="T5" fmla="*/ 2147483646 h 12127"/>
                <a:gd name="T6" fmla="*/ 2147483646 w 20486"/>
                <a:gd name="T7" fmla="*/ 2147483646 h 12127"/>
                <a:gd name="T8" fmla="*/ 2147483646 w 20486"/>
                <a:gd name="T9" fmla="*/ 2147483646 h 12127"/>
                <a:gd name="T10" fmla="*/ 2147483646 w 20486"/>
                <a:gd name="T11" fmla="*/ 2147483646 h 12127"/>
                <a:gd name="T12" fmla="*/ 2147483646 w 20486"/>
                <a:gd name="T13" fmla="*/ 2147483646 h 12127"/>
                <a:gd name="T14" fmla="*/ 2147483646 w 20486"/>
                <a:gd name="T15" fmla="*/ 2147483646 h 12127"/>
                <a:gd name="T16" fmla="*/ 2147483646 w 20486"/>
                <a:gd name="T17" fmla="*/ 2147483646 h 12127"/>
                <a:gd name="T18" fmla="*/ 2147483646 w 20486"/>
                <a:gd name="T19" fmla="*/ 2147483646 h 12127"/>
                <a:gd name="T20" fmla="*/ 2147483646 w 20486"/>
                <a:gd name="T21" fmla="*/ 2147483646 h 12127"/>
                <a:gd name="T22" fmla="*/ 2147483646 w 20486"/>
                <a:gd name="T23" fmla="*/ 2147483646 h 12127"/>
                <a:gd name="T24" fmla="*/ 2147483646 w 20486"/>
                <a:gd name="T25" fmla="*/ 2147483646 h 12127"/>
                <a:gd name="T26" fmla="*/ 2147483646 w 20486"/>
                <a:gd name="T27" fmla="*/ 2147483646 h 12127"/>
                <a:gd name="T28" fmla="*/ 2147483646 w 20486"/>
                <a:gd name="T29" fmla="*/ 2147483646 h 12127"/>
                <a:gd name="T30" fmla="*/ 2147483646 w 20486"/>
                <a:gd name="T31" fmla="*/ 2147483646 h 12127"/>
                <a:gd name="T32" fmla="*/ 2147483646 w 20486"/>
                <a:gd name="T33" fmla="*/ 2147483646 h 12127"/>
                <a:gd name="T34" fmla="*/ 2147483646 w 20486"/>
                <a:gd name="T35" fmla="*/ 2147483646 h 12127"/>
                <a:gd name="T36" fmla="*/ 2147483646 w 20486"/>
                <a:gd name="T37" fmla="*/ 2147483646 h 12127"/>
                <a:gd name="T38" fmla="*/ 2147483646 w 20486"/>
                <a:gd name="T39" fmla="*/ 0 h 1212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20486" h="12127" extrusionOk="0">
                  <a:moveTo>
                    <a:pt x="10792" y="0"/>
                  </a:moveTo>
                  <a:cubicBezTo>
                    <a:pt x="8875" y="0"/>
                    <a:pt x="6985" y="545"/>
                    <a:pt x="5266" y="1442"/>
                  </a:cubicBezTo>
                  <a:cubicBezTo>
                    <a:pt x="4144" y="2022"/>
                    <a:pt x="3133" y="2763"/>
                    <a:pt x="2174" y="3580"/>
                  </a:cubicBezTo>
                  <a:cubicBezTo>
                    <a:pt x="1475" y="4182"/>
                    <a:pt x="717" y="4855"/>
                    <a:pt x="261" y="5683"/>
                  </a:cubicBezTo>
                  <a:cubicBezTo>
                    <a:pt x="173" y="5845"/>
                    <a:pt x="92" y="6010"/>
                    <a:pt x="31" y="6186"/>
                  </a:cubicBezTo>
                  <a:cubicBezTo>
                    <a:pt x="1" y="6269"/>
                    <a:pt x="97" y="6371"/>
                    <a:pt x="182" y="6371"/>
                  </a:cubicBezTo>
                  <a:cubicBezTo>
                    <a:pt x="210" y="6371"/>
                    <a:pt x="237" y="6360"/>
                    <a:pt x="258" y="6331"/>
                  </a:cubicBezTo>
                  <a:cubicBezTo>
                    <a:pt x="308" y="6260"/>
                    <a:pt x="366" y="6193"/>
                    <a:pt x="420" y="6118"/>
                  </a:cubicBezTo>
                  <a:cubicBezTo>
                    <a:pt x="2725" y="3050"/>
                    <a:pt x="6798" y="636"/>
                    <a:pt x="10731" y="636"/>
                  </a:cubicBezTo>
                  <a:cubicBezTo>
                    <a:pt x="11242" y="636"/>
                    <a:pt x="11751" y="676"/>
                    <a:pt x="12254" y="762"/>
                  </a:cubicBezTo>
                  <a:cubicBezTo>
                    <a:pt x="14535" y="1151"/>
                    <a:pt x="16549" y="2401"/>
                    <a:pt x="17901" y="4276"/>
                  </a:cubicBezTo>
                  <a:cubicBezTo>
                    <a:pt x="18644" y="5310"/>
                    <a:pt x="19212" y="6443"/>
                    <a:pt x="19388" y="7713"/>
                  </a:cubicBezTo>
                  <a:cubicBezTo>
                    <a:pt x="19564" y="8984"/>
                    <a:pt x="19503" y="10271"/>
                    <a:pt x="19614" y="11535"/>
                  </a:cubicBezTo>
                  <a:cubicBezTo>
                    <a:pt x="19628" y="11691"/>
                    <a:pt x="19645" y="11843"/>
                    <a:pt x="19665" y="11998"/>
                  </a:cubicBezTo>
                  <a:cubicBezTo>
                    <a:pt x="19672" y="12053"/>
                    <a:pt x="19748" y="12126"/>
                    <a:pt x="19806" y="12126"/>
                  </a:cubicBezTo>
                  <a:cubicBezTo>
                    <a:pt x="19834" y="12126"/>
                    <a:pt x="19857" y="12110"/>
                    <a:pt x="19868" y="12070"/>
                  </a:cubicBezTo>
                  <a:cubicBezTo>
                    <a:pt x="19918" y="11897"/>
                    <a:pt x="19949" y="11718"/>
                    <a:pt x="19986" y="11539"/>
                  </a:cubicBezTo>
                  <a:cubicBezTo>
                    <a:pt x="20486" y="9197"/>
                    <a:pt x="20050" y="6470"/>
                    <a:pt x="18810" y="4466"/>
                  </a:cubicBezTo>
                  <a:cubicBezTo>
                    <a:pt x="17475" y="2317"/>
                    <a:pt x="15393" y="786"/>
                    <a:pt x="12913" y="232"/>
                  </a:cubicBezTo>
                  <a:cubicBezTo>
                    <a:pt x="12207" y="74"/>
                    <a:pt x="11498" y="0"/>
                    <a:pt x="10792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12" name="Google Shape;467;p9">
            <a:extLst>
              <a:ext uri="{FF2B5EF4-FFF2-40B4-BE49-F238E27FC236}">
                <a16:creationId xmlns:a16="http://schemas.microsoft.com/office/drawing/2014/main" id="{9980E151-0D96-4826-9570-8CE59670B97C}"/>
              </a:ext>
            </a:extLst>
          </p:cNvPr>
          <p:cNvSpPr/>
          <p:nvPr/>
        </p:nvSpPr>
        <p:spPr>
          <a:xfrm>
            <a:off x="477838" y="1290638"/>
            <a:ext cx="250825" cy="323850"/>
          </a:xfrm>
          <a:custGeom>
            <a:avLst/>
            <a:gdLst/>
            <a:ahLst/>
            <a:cxnLst/>
            <a:rect l="l" t="t" r="r" b="b"/>
            <a:pathLst>
              <a:path w="12626" h="12209" extrusionOk="0">
                <a:moveTo>
                  <a:pt x="7838" y="1"/>
                </a:moveTo>
                <a:cubicBezTo>
                  <a:pt x="7407" y="1"/>
                  <a:pt x="6953" y="46"/>
                  <a:pt x="6478" y="142"/>
                </a:cubicBezTo>
                <a:cubicBezTo>
                  <a:pt x="2964" y="848"/>
                  <a:pt x="1" y="5264"/>
                  <a:pt x="2011" y="9188"/>
                </a:cubicBezTo>
                <a:cubicBezTo>
                  <a:pt x="3194" y="11498"/>
                  <a:pt x="5114" y="12208"/>
                  <a:pt x="6853" y="12208"/>
                </a:cubicBezTo>
                <a:cubicBezTo>
                  <a:pt x="8487" y="12208"/>
                  <a:pt x="9962" y="11580"/>
                  <a:pt x="10513" y="11063"/>
                </a:cubicBezTo>
                <a:lnTo>
                  <a:pt x="10513" y="11063"/>
                </a:lnTo>
                <a:cubicBezTo>
                  <a:pt x="10513" y="11063"/>
                  <a:pt x="10409" y="11077"/>
                  <a:pt x="10233" y="11077"/>
                </a:cubicBezTo>
                <a:cubicBezTo>
                  <a:pt x="9592" y="11077"/>
                  <a:pt x="8002" y="10893"/>
                  <a:pt x="7087" y="9188"/>
                </a:cubicBezTo>
                <a:cubicBezTo>
                  <a:pt x="5918" y="7015"/>
                  <a:pt x="6810" y="4052"/>
                  <a:pt x="9162" y="3335"/>
                </a:cubicBezTo>
                <a:cubicBezTo>
                  <a:pt x="9590" y="3204"/>
                  <a:pt x="9976" y="3151"/>
                  <a:pt x="10323" y="3151"/>
                </a:cubicBezTo>
                <a:cubicBezTo>
                  <a:pt x="11879" y="3151"/>
                  <a:pt x="12625" y="4227"/>
                  <a:pt x="12625" y="4227"/>
                </a:cubicBezTo>
                <a:cubicBezTo>
                  <a:pt x="12276" y="1748"/>
                  <a:pt x="10504" y="1"/>
                  <a:pt x="783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 algn="ctr" eaLnBrk="1" hangingPunct="1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13" name="Google Shape;468;p9">
            <a:extLst>
              <a:ext uri="{FF2B5EF4-FFF2-40B4-BE49-F238E27FC236}">
                <a16:creationId xmlns:a16="http://schemas.microsoft.com/office/drawing/2014/main" id="{DF035FC9-2B17-44E7-B7A0-51829E027228}"/>
              </a:ext>
            </a:extLst>
          </p:cNvPr>
          <p:cNvSpPr/>
          <p:nvPr/>
        </p:nvSpPr>
        <p:spPr>
          <a:xfrm>
            <a:off x="84138" y="6211888"/>
            <a:ext cx="393700" cy="457200"/>
          </a:xfrm>
          <a:custGeom>
            <a:avLst/>
            <a:gdLst/>
            <a:ahLst/>
            <a:cxnLst/>
            <a:rect l="l" t="t" r="r" b="b"/>
            <a:pathLst>
              <a:path w="8119" h="7056" extrusionOk="0">
                <a:moveTo>
                  <a:pt x="4366" y="0"/>
                </a:moveTo>
                <a:cubicBezTo>
                  <a:pt x="4363" y="0"/>
                  <a:pt x="4360" y="0"/>
                  <a:pt x="4357" y="0"/>
                </a:cubicBezTo>
                <a:cubicBezTo>
                  <a:pt x="3867" y="24"/>
                  <a:pt x="3232" y="2454"/>
                  <a:pt x="3232" y="2454"/>
                </a:cubicBezTo>
                <a:cubicBezTo>
                  <a:pt x="3232" y="2454"/>
                  <a:pt x="2054" y="2337"/>
                  <a:pt x="1183" y="2337"/>
                </a:cubicBezTo>
                <a:cubicBezTo>
                  <a:pt x="748" y="2337"/>
                  <a:pt x="389" y="2366"/>
                  <a:pt x="292" y="2454"/>
                </a:cubicBezTo>
                <a:cubicBezTo>
                  <a:pt x="1" y="2721"/>
                  <a:pt x="2546" y="4430"/>
                  <a:pt x="2546" y="4430"/>
                </a:cubicBezTo>
                <a:cubicBezTo>
                  <a:pt x="2546" y="4430"/>
                  <a:pt x="1613" y="6684"/>
                  <a:pt x="2056" y="6975"/>
                </a:cubicBezTo>
                <a:cubicBezTo>
                  <a:pt x="2088" y="6997"/>
                  <a:pt x="2128" y="7007"/>
                  <a:pt x="2174" y="7007"/>
                </a:cubicBezTo>
                <a:cubicBezTo>
                  <a:pt x="2757" y="7007"/>
                  <a:pt x="4357" y="5411"/>
                  <a:pt x="4357" y="5411"/>
                </a:cubicBezTo>
                <a:cubicBezTo>
                  <a:pt x="4357" y="5411"/>
                  <a:pt x="6235" y="7055"/>
                  <a:pt x="6745" y="7055"/>
                </a:cubicBezTo>
                <a:cubicBezTo>
                  <a:pt x="6794" y="7055"/>
                  <a:pt x="6830" y="7041"/>
                  <a:pt x="6851" y="7008"/>
                </a:cubicBezTo>
                <a:cubicBezTo>
                  <a:pt x="7097" y="6634"/>
                  <a:pt x="6070" y="4089"/>
                  <a:pt x="6070" y="4089"/>
                </a:cubicBezTo>
                <a:cubicBezTo>
                  <a:pt x="6070" y="4089"/>
                  <a:pt x="8118" y="2876"/>
                  <a:pt x="8047" y="2454"/>
                </a:cubicBezTo>
                <a:cubicBezTo>
                  <a:pt x="8014" y="2260"/>
                  <a:pt x="7474" y="2207"/>
                  <a:pt x="6903" y="2207"/>
                </a:cubicBezTo>
                <a:cubicBezTo>
                  <a:pt x="6240" y="2207"/>
                  <a:pt x="5536" y="2278"/>
                  <a:pt x="5536" y="2278"/>
                </a:cubicBezTo>
                <a:cubicBezTo>
                  <a:pt x="5536" y="2278"/>
                  <a:pt x="4947" y="0"/>
                  <a:pt x="436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 algn="ctr" eaLnBrk="1" hangingPunct="1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14" name="Google Shape;469;p9">
            <a:extLst>
              <a:ext uri="{FF2B5EF4-FFF2-40B4-BE49-F238E27FC236}">
                <a16:creationId xmlns:a16="http://schemas.microsoft.com/office/drawing/2014/main" id="{9F157055-ACED-4ACE-A9EB-4550ED0447F5}"/>
              </a:ext>
            </a:extLst>
          </p:cNvPr>
          <p:cNvSpPr/>
          <p:nvPr/>
        </p:nvSpPr>
        <p:spPr>
          <a:xfrm>
            <a:off x="0" y="511175"/>
            <a:ext cx="477838" cy="981075"/>
          </a:xfrm>
          <a:custGeom>
            <a:avLst/>
            <a:gdLst/>
            <a:ahLst/>
            <a:cxnLst/>
            <a:rect l="l" t="t" r="r" b="b"/>
            <a:pathLst>
              <a:path w="8313" h="12788" extrusionOk="0">
                <a:moveTo>
                  <a:pt x="278" y="0"/>
                </a:moveTo>
                <a:cubicBezTo>
                  <a:pt x="186" y="0"/>
                  <a:pt x="93" y="3"/>
                  <a:pt x="0" y="10"/>
                </a:cubicBezTo>
                <a:lnTo>
                  <a:pt x="0" y="12773"/>
                </a:lnTo>
                <a:cubicBezTo>
                  <a:pt x="108" y="12782"/>
                  <a:pt x="218" y="12787"/>
                  <a:pt x="329" y="12787"/>
                </a:cubicBezTo>
                <a:cubicBezTo>
                  <a:pt x="630" y="12787"/>
                  <a:pt x="944" y="12751"/>
                  <a:pt x="1274" y="12662"/>
                </a:cubicBezTo>
                <a:cubicBezTo>
                  <a:pt x="4124" y="11881"/>
                  <a:pt x="3640" y="8941"/>
                  <a:pt x="3640" y="8941"/>
                </a:cubicBezTo>
                <a:lnTo>
                  <a:pt x="3640" y="8941"/>
                </a:lnTo>
                <a:cubicBezTo>
                  <a:pt x="3640" y="8941"/>
                  <a:pt x="3724" y="8946"/>
                  <a:pt x="3869" y="8946"/>
                </a:cubicBezTo>
                <a:cubicBezTo>
                  <a:pt x="4761" y="8946"/>
                  <a:pt x="7963" y="8756"/>
                  <a:pt x="8158" y="6035"/>
                </a:cubicBezTo>
                <a:cubicBezTo>
                  <a:pt x="8313" y="3883"/>
                  <a:pt x="6209" y="3539"/>
                  <a:pt x="4852" y="3539"/>
                </a:cubicBezTo>
                <a:cubicBezTo>
                  <a:pt x="4217" y="3539"/>
                  <a:pt x="3745" y="3615"/>
                  <a:pt x="3745" y="3615"/>
                </a:cubicBezTo>
                <a:cubicBezTo>
                  <a:pt x="3745" y="3615"/>
                  <a:pt x="3927" y="1006"/>
                  <a:pt x="1410" y="175"/>
                </a:cubicBezTo>
                <a:cubicBezTo>
                  <a:pt x="1064" y="60"/>
                  <a:pt x="678" y="0"/>
                  <a:pt x="2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 algn="ctr" eaLnBrk="1" hangingPunct="1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15" name="Google Shape;470;p9">
            <a:extLst>
              <a:ext uri="{FF2B5EF4-FFF2-40B4-BE49-F238E27FC236}">
                <a16:creationId xmlns:a16="http://schemas.microsoft.com/office/drawing/2014/main" id="{530884B7-F229-4D62-BC35-B0D487029293}"/>
              </a:ext>
            </a:extLst>
          </p:cNvPr>
          <p:cNvSpPr/>
          <p:nvPr/>
        </p:nvSpPr>
        <p:spPr>
          <a:xfrm>
            <a:off x="781050" y="6370638"/>
            <a:ext cx="249238" cy="241300"/>
          </a:xfrm>
          <a:custGeom>
            <a:avLst/>
            <a:gdLst/>
            <a:ahLst/>
            <a:cxnLst/>
            <a:rect l="l" t="t" r="r" b="b"/>
            <a:pathLst>
              <a:path w="7168" h="5198" extrusionOk="0">
                <a:moveTo>
                  <a:pt x="5467" y="1"/>
                </a:moveTo>
                <a:cubicBezTo>
                  <a:pt x="4475" y="1"/>
                  <a:pt x="3844" y="1080"/>
                  <a:pt x="3880" y="2028"/>
                </a:cubicBezTo>
                <a:cubicBezTo>
                  <a:pt x="3880" y="2028"/>
                  <a:pt x="2956" y="1084"/>
                  <a:pt x="2052" y="1084"/>
                </a:cubicBezTo>
                <a:cubicBezTo>
                  <a:pt x="1687" y="1084"/>
                  <a:pt x="1324" y="1239"/>
                  <a:pt x="1027" y="1673"/>
                </a:cubicBezTo>
                <a:cubicBezTo>
                  <a:pt x="0" y="3177"/>
                  <a:pt x="1781" y="4285"/>
                  <a:pt x="2889" y="4684"/>
                </a:cubicBezTo>
                <a:cubicBezTo>
                  <a:pt x="3998" y="5079"/>
                  <a:pt x="4988" y="5198"/>
                  <a:pt x="4988" y="5198"/>
                </a:cubicBezTo>
                <a:cubicBezTo>
                  <a:pt x="4988" y="5198"/>
                  <a:pt x="6110" y="3941"/>
                  <a:pt x="6708" y="2423"/>
                </a:cubicBezTo>
                <a:cubicBezTo>
                  <a:pt x="7168" y="1258"/>
                  <a:pt x="6843" y="129"/>
                  <a:pt x="5600" y="7"/>
                </a:cubicBezTo>
                <a:cubicBezTo>
                  <a:pt x="5555" y="3"/>
                  <a:pt x="5511" y="1"/>
                  <a:pt x="5467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 algn="ctr" eaLnBrk="1" hangingPunct="1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16" name="Google Shape;471;p9">
            <a:extLst>
              <a:ext uri="{FF2B5EF4-FFF2-40B4-BE49-F238E27FC236}">
                <a16:creationId xmlns:a16="http://schemas.microsoft.com/office/drawing/2014/main" id="{EA0E4531-D6B6-49FF-B0F7-73E3F6BC2254}"/>
              </a:ext>
            </a:extLst>
          </p:cNvPr>
          <p:cNvSpPr/>
          <p:nvPr/>
        </p:nvSpPr>
        <p:spPr>
          <a:xfrm rot="10800000">
            <a:off x="8666163" y="4524375"/>
            <a:ext cx="477837" cy="981075"/>
          </a:xfrm>
          <a:custGeom>
            <a:avLst/>
            <a:gdLst/>
            <a:ahLst/>
            <a:cxnLst/>
            <a:rect l="l" t="t" r="r" b="b"/>
            <a:pathLst>
              <a:path w="8313" h="12788" extrusionOk="0">
                <a:moveTo>
                  <a:pt x="278" y="0"/>
                </a:moveTo>
                <a:cubicBezTo>
                  <a:pt x="186" y="0"/>
                  <a:pt x="93" y="3"/>
                  <a:pt x="0" y="10"/>
                </a:cubicBezTo>
                <a:lnTo>
                  <a:pt x="0" y="12773"/>
                </a:lnTo>
                <a:cubicBezTo>
                  <a:pt x="108" y="12782"/>
                  <a:pt x="218" y="12787"/>
                  <a:pt x="329" y="12787"/>
                </a:cubicBezTo>
                <a:cubicBezTo>
                  <a:pt x="630" y="12787"/>
                  <a:pt x="944" y="12751"/>
                  <a:pt x="1274" y="12662"/>
                </a:cubicBezTo>
                <a:cubicBezTo>
                  <a:pt x="4124" y="11881"/>
                  <a:pt x="3640" y="8941"/>
                  <a:pt x="3640" y="8941"/>
                </a:cubicBezTo>
                <a:lnTo>
                  <a:pt x="3640" y="8941"/>
                </a:lnTo>
                <a:cubicBezTo>
                  <a:pt x="3640" y="8941"/>
                  <a:pt x="3724" y="8946"/>
                  <a:pt x="3869" y="8946"/>
                </a:cubicBezTo>
                <a:cubicBezTo>
                  <a:pt x="4761" y="8946"/>
                  <a:pt x="7963" y="8756"/>
                  <a:pt x="8158" y="6035"/>
                </a:cubicBezTo>
                <a:cubicBezTo>
                  <a:pt x="8313" y="3883"/>
                  <a:pt x="6209" y="3539"/>
                  <a:pt x="4852" y="3539"/>
                </a:cubicBezTo>
                <a:cubicBezTo>
                  <a:pt x="4217" y="3539"/>
                  <a:pt x="3745" y="3615"/>
                  <a:pt x="3745" y="3615"/>
                </a:cubicBezTo>
                <a:cubicBezTo>
                  <a:pt x="3745" y="3615"/>
                  <a:pt x="3927" y="1006"/>
                  <a:pt x="1410" y="175"/>
                </a:cubicBezTo>
                <a:cubicBezTo>
                  <a:pt x="1064" y="60"/>
                  <a:pt x="678" y="0"/>
                  <a:pt x="2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 algn="ctr" eaLnBrk="1" hangingPunct="1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17" name="Google Shape;472;p9">
            <a:extLst>
              <a:ext uri="{FF2B5EF4-FFF2-40B4-BE49-F238E27FC236}">
                <a16:creationId xmlns:a16="http://schemas.microsoft.com/office/drawing/2014/main" id="{0C3C9789-1DF2-4005-88FA-45DF8EE4FB57}"/>
              </a:ext>
            </a:extLst>
          </p:cNvPr>
          <p:cNvSpPr>
            <a:spLocks/>
          </p:cNvSpPr>
          <p:nvPr/>
        </p:nvSpPr>
        <p:spPr bwMode="auto">
          <a:xfrm>
            <a:off x="358775" y="5505450"/>
            <a:ext cx="250825" cy="330200"/>
          </a:xfrm>
          <a:custGeom>
            <a:avLst/>
            <a:gdLst>
              <a:gd name="T0" fmla="*/ 2147483646 w 6432"/>
              <a:gd name="T1" fmla="*/ 2147483646 h 6358"/>
              <a:gd name="T2" fmla="*/ 2147483646 w 6432"/>
              <a:gd name="T3" fmla="*/ 2147483646 h 6358"/>
              <a:gd name="T4" fmla="*/ 2147483646 w 6432"/>
              <a:gd name="T5" fmla="*/ 2147483646 h 6358"/>
              <a:gd name="T6" fmla="*/ 2147483646 w 6432"/>
              <a:gd name="T7" fmla="*/ 2147483646 h 6358"/>
              <a:gd name="T8" fmla="*/ 2147483646 w 6432"/>
              <a:gd name="T9" fmla="*/ 2147483646 h 6358"/>
              <a:gd name="T10" fmla="*/ 2147483646 w 6432"/>
              <a:gd name="T11" fmla="*/ 2147483646 h 6358"/>
              <a:gd name="T12" fmla="*/ 2147483646 w 6432"/>
              <a:gd name="T13" fmla="*/ 2147483646 h 6358"/>
              <a:gd name="T14" fmla="*/ 2147483646 w 6432"/>
              <a:gd name="T15" fmla="*/ 2147483646 h 6358"/>
              <a:gd name="T16" fmla="*/ 2147483646 w 6432"/>
              <a:gd name="T17" fmla="*/ 2147483646 h 6358"/>
              <a:gd name="T18" fmla="*/ 2147483646 w 6432"/>
              <a:gd name="T19" fmla="*/ 2147483646 h 6358"/>
              <a:gd name="T20" fmla="*/ 2147483646 w 6432"/>
              <a:gd name="T21" fmla="*/ 2147483646 h 6358"/>
              <a:gd name="T22" fmla="*/ 2147483646 w 6432"/>
              <a:gd name="T23" fmla="*/ 2147483646 h 6358"/>
              <a:gd name="T24" fmla="*/ 2147483646 w 6432"/>
              <a:gd name="T25" fmla="*/ 2147483646 h 6358"/>
              <a:gd name="T26" fmla="*/ 2147483646 w 6432"/>
              <a:gd name="T27" fmla="*/ 2147483646 h 6358"/>
              <a:gd name="T28" fmla="*/ 2147483646 w 6432"/>
              <a:gd name="T29" fmla="*/ 2147483646 h 6358"/>
              <a:gd name="T30" fmla="*/ 2147483646 w 6432"/>
              <a:gd name="T31" fmla="*/ 2147483646 h 6358"/>
              <a:gd name="T32" fmla="*/ 2147483646 w 6432"/>
              <a:gd name="T33" fmla="*/ 2147483646 h 6358"/>
              <a:gd name="T34" fmla="*/ 2147483646 w 6432"/>
              <a:gd name="T35" fmla="*/ 2147483646 h 6358"/>
              <a:gd name="T36" fmla="*/ 2147483646 w 6432"/>
              <a:gd name="T37" fmla="*/ 2147483646 h 6358"/>
              <a:gd name="T38" fmla="*/ 2147483646 w 6432"/>
              <a:gd name="T39" fmla="*/ 2147483646 h 6358"/>
              <a:gd name="T40" fmla="*/ 2147483646 w 6432"/>
              <a:gd name="T41" fmla="*/ 2147483646 h 6358"/>
              <a:gd name="T42" fmla="*/ 2147483646 w 6432"/>
              <a:gd name="T43" fmla="*/ 2147483646 h 6358"/>
              <a:gd name="T44" fmla="*/ 2147483646 w 6432"/>
              <a:gd name="T45" fmla="*/ 2147483646 h 6358"/>
              <a:gd name="T46" fmla="*/ 2147483646 w 6432"/>
              <a:gd name="T47" fmla="*/ 2147483646 h 6358"/>
              <a:gd name="T48" fmla="*/ 2147483646 w 6432"/>
              <a:gd name="T49" fmla="*/ 2147483646 h 6358"/>
              <a:gd name="T50" fmla="*/ 2147483646 w 6432"/>
              <a:gd name="T51" fmla="*/ 2147483646 h 6358"/>
              <a:gd name="T52" fmla="*/ 2147483646 w 6432"/>
              <a:gd name="T53" fmla="*/ 2147483646 h 6358"/>
              <a:gd name="T54" fmla="*/ 2147483646 w 6432"/>
              <a:gd name="T55" fmla="*/ 2147483646 h 6358"/>
              <a:gd name="T56" fmla="*/ 2147483646 w 6432"/>
              <a:gd name="T57" fmla="*/ 2147483646 h 6358"/>
              <a:gd name="T58" fmla="*/ 2147483646 w 6432"/>
              <a:gd name="T59" fmla="*/ 2147483646 h 6358"/>
              <a:gd name="T60" fmla="*/ 2147483646 w 6432"/>
              <a:gd name="T61" fmla="*/ 0 h 6358"/>
              <a:gd name="T62" fmla="*/ 2147483646 w 6432"/>
              <a:gd name="T63" fmla="*/ 2147483646 h 6358"/>
              <a:gd name="T64" fmla="*/ 2147483646 w 6432"/>
              <a:gd name="T65" fmla="*/ 2147483646 h 6358"/>
              <a:gd name="T66" fmla="*/ 2147483646 w 6432"/>
              <a:gd name="T67" fmla="*/ 2147483646 h 6358"/>
              <a:gd name="T68" fmla="*/ 2147483646 w 6432"/>
              <a:gd name="T69" fmla="*/ 2147483646 h 6358"/>
              <a:gd name="T70" fmla="*/ 2147483646 w 6432"/>
              <a:gd name="T71" fmla="*/ 2147483646 h 6358"/>
              <a:gd name="T72" fmla="*/ 2147483646 w 6432"/>
              <a:gd name="T73" fmla="*/ 2147483646 h 6358"/>
              <a:gd name="T74" fmla="*/ 2147483646 w 6432"/>
              <a:gd name="T75" fmla="*/ 2147483646 h 6358"/>
              <a:gd name="T76" fmla="*/ 2147483646 w 6432"/>
              <a:gd name="T77" fmla="*/ 2147483646 h 6358"/>
              <a:gd name="T78" fmla="*/ 2147483646 w 6432"/>
              <a:gd name="T79" fmla="*/ 2147483646 h 6358"/>
              <a:gd name="T80" fmla="*/ 2147483646 w 6432"/>
              <a:gd name="T81" fmla="*/ 2147483646 h 6358"/>
              <a:gd name="T82" fmla="*/ 2147483646 w 6432"/>
              <a:gd name="T83" fmla="*/ 2147483646 h 6358"/>
              <a:gd name="T84" fmla="*/ 2147483646 w 6432"/>
              <a:gd name="T85" fmla="*/ 2147483646 h 6358"/>
              <a:gd name="T86" fmla="*/ 2147483646 w 6432"/>
              <a:gd name="T87" fmla="*/ 2147483646 h 6358"/>
              <a:gd name="T88" fmla="*/ 2147483646 w 6432"/>
              <a:gd name="T89" fmla="*/ 2147483646 h 6358"/>
              <a:gd name="T90" fmla="*/ 2147483646 w 6432"/>
              <a:gd name="T91" fmla="*/ 2147483646 h 6358"/>
              <a:gd name="T92" fmla="*/ 2147483646 w 6432"/>
              <a:gd name="T93" fmla="*/ 2147483646 h 6358"/>
              <a:gd name="T94" fmla="*/ 2147483646 w 6432"/>
              <a:gd name="T95" fmla="*/ 2147483646 h 6358"/>
              <a:gd name="T96" fmla="*/ 2147483646 w 6432"/>
              <a:gd name="T97" fmla="*/ 2147483646 h 6358"/>
              <a:gd name="T98" fmla="*/ 2147483646 w 6432"/>
              <a:gd name="T99" fmla="*/ 2147483646 h 6358"/>
              <a:gd name="T100" fmla="*/ 2147483646 w 6432"/>
              <a:gd name="T101" fmla="*/ 2147483646 h 6358"/>
              <a:gd name="T102" fmla="*/ 2147483646 w 6432"/>
              <a:gd name="T103" fmla="*/ 2147483646 h 6358"/>
              <a:gd name="T104" fmla="*/ 2147483646 w 6432"/>
              <a:gd name="T105" fmla="*/ 2147483646 h 6358"/>
              <a:gd name="T106" fmla="*/ 2147483646 w 6432"/>
              <a:gd name="T107" fmla="*/ 0 h 6358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/>
          </a:p>
        </p:txBody>
      </p:sp>
      <p:sp>
        <p:nvSpPr>
          <p:cNvPr id="18" name="Google Shape;473;p9">
            <a:extLst>
              <a:ext uri="{FF2B5EF4-FFF2-40B4-BE49-F238E27FC236}">
                <a16:creationId xmlns:a16="http://schemas.microsoft.com/office/drawing/2014/main" id="{3F9A0DC3-A5B9-4458-9FF2-D6EF0406C155}"/>
              </a:ext>
            </a:extLst>
          </p:cNvPr>
          <p:cNvSpPr>
            <a:spLocks/>
          </p:cNvSpPr>
          <p:nvPr/>
        </p:nvSpPr>
        <p:spPr bwMode="auto">
          <a:xfrm>
            <a:off x="8578850" y="4470400"/>
            <a:ext cx="134938" cy="207963"/>
          </a:xfrm>
          <a:custGeom>
            <a:avLst/>
            <a:gdLst>
              <a:gd name="T0" fmla="*/ 2147483646 w 3884"/>
              <a:gd name="T1" fmla="*/ 2147483646 h 4495"/>
              <a:gd name="T2" fmla="*/ 2147483646 w 3884"/>
              <a:gd name="T3" fmla="*/ 2147483646 h 4495"/>
              <a:gd name="T4" fmla="*/ 2147483646 w 3884"/>
              <a:gd name="T5" fmla="*/ 2147483646 h 4495"/>
              <a:gd name="T6" fmla="*/ 2147483646 w 3884"/>
              <a:gd name="T7" fmla="*/ 2147483646 h 4495"/>
              <a:gd name="T8" fmla="*/ 2147483646 w 3884"/>
              <a:gd name="T9" fmla="*/ 2147483646 h 4495"/>
              <a:gd name="T10" fmla="*/ 2147483646 w 3884"/>
              <a:gd name="T11" fmla="*/ 2147483646 h 4495"/>
              <a:gd name="T12" fmla="*/ 2147483646 w 3884"/>
              <a:gd name="T13" fmla="*/ 2147483646 h 4495"/>
              <a:gd name="T14" fmla="*/ 2147483646 w 3884"/>
              <a:gd name="T15" fmla="*/ 2147483646 h 4495"/>
              <a:gd name="T16" fmla="*/ 2147483646 w 3884"/>
              <a:gd name="T17" fmla="*/ 2147483646 h 4495"/>
              <a:gd name="T18" fmla="*/ 2147483646 w 3884"/>
              <a:gd name="T19" fmla="*/ 2147483646 h 4495"/>
              <a:gd name="T20" fmla="*/ 2147483646 w 3884"/>
              <a:gd name="T21" fmla="*/ 2147483646 h 4495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3884" h="4495" extrusionOk="0">
                <a:moveTo>
                  <a:pt x="1723" y="1"/>
                </a:moveTo>
                <a:cubicBezTo>
                  <a:pt x="1699" y="1"/>
                  <a:pt x="1673" y="4"/>
                  <a:pt x="1647" y="13"/>
                </a:cubicBezTo>
                <a:cubicBezTo>
                  <a:pt x="1373" y="97"/>
                  <a:pt x="1603" y="800"/>
                  <a:pt x="1197" y="1530"/>
                </a:cubicBezTo>
                <a:cubicBezTo>
                  <a:pt x="792" y="2257"/>
                  <a:pt x="1" y="2311"/>
                  <a:pt x="35" y="2588"/>
                </a:cubicBezTo>
                <a:cubicBezTo>
                  <a:pt x="72" y="2865"/>
                  <a:pt x="1180" y="2588"/>
                  <a:pt x="1525" y="3176"/>
                </a:cubicBezTo>
                <a:cubicBezTo>
                  <a:pt x="1865" y="3754"/>
                  <a:pt x="1905" y="4495"/>
                  <a:pt x="2135" y="4495"/>
                </a:cubicBezTo>
                <a:cubicBezTo>
                  <a:pt x="2140" y="4495"/>
                  <a:pt x="2145" y="4494"/>
                  <a:pt x="2150" y="4494"/>
                </a:cubicBezTo>
                <a:cubicBezTo>
                  <a:pt x="2394" y="4460"/>
                  <a:pt x="2255" y="3108"/>
                  <a:pt x="2809" y="2760"/>
                </a:cubicBezTo>
                <a:cubicBezTo>
                  <a:pt x="3364" y="2416"/>
                  <a:pt x="3883" y="2463"/>
                  <a:pt x="3850" y="2135"/>
                </a:cubicBezTo>
                <a:cubicBezTo>
                  <a:pt x="3816" y="1804"/>
                  <a:pt x="2732" y="1790"/>
                  <a:pt x="2454" y="1374"/>
                </a:cubicBezTo>
                <a:cubicBezTo>
                  <a:pt x="2193" y="984"/>
                  <a:pt x="2109" y="1"/>
                  <a:pt x="1723" y="1"/>
                </a:cubicBezTo>
                <a:close/>
              </a:path>
            </a:pathLst>
          </a:custGeom>
          <a:solidFill>
            <a:srgbClr val="FECE5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/>
          </a:p>
        </p:txBody>
      </p:sp>
      <p:grpSp>
        <p:nvGrpSpPr>
          <p:cNvPr id="19" name="Google Shape;474;p9">
            <a:extLst>
              <a:ext uri="{FF2B5EF4-FFF2-40B4-BE49-F238E27FC236}">
                <a16:creationId xmlns:a16="http://schemas.microsoft.com/office/drawing/2014/main" id="{C371C381-C57F-4AE7-BBC1-447D649984D6}"/>
              </a:ext>
            </a:extLst>
          </p:cNvPr>
          <p:cNvGrpSpPr>
            <a:grpSpLocks/>
          </p:cNvGrpSpPr>
          <p:nvPr/>
        </p:nvGrpSpPr>
        <p:grpSpPr bwMode="auto">
          <a:xfrm>
            <a:off x="7770813" y="5768975"/>
            <a:ext cx="1165225" cy="976313"/>
            <a:chOff x="6925510" y="205316"/>
            <a:chExt cx="905688" cy="530354"/>
          </a:xfrm>
        </p:grpSpPr>
        <p:sp>
          <p:nvSpPr>
            <p:cNvPr id="20" name="Google Shape;475;p9">
              <a:extLst>
                <a:ext uri="{FF2B5EF4-FFF2-40B4-BE49-F238E27FC236}">
                  <a16:creationId xmlns:a16="http://schemas.microsoft.com/office/drawing/2014/main" id="{5ABB538F-C6B2-47A8-B0AF-51B8F763BEE6}"/>
                </a:ext>
              </a:extLst>
            </p:cNvPr>
            <p:cNvSpPr/>
            <p:nvPr/>
          </p:nvSpPr>
          <p:spPr>
            <a:xfrm>
              <a:off x="7093321" y="213078"/>
              <a:ext cx="568831" cy="515694"/>
            </a:xfrm>
            <a:custGeom>
              <a:avLst/>
              <a:gdLst/>
              <a:ahLst/>
              <a:cxnLst/>
              <a:rect l="l" t="t" r="r" b="b"/>
              <a:pathLst>
                <a:path w="12626" h="11775" extrusionOk="0">
                  <a:moveTo>
                    <a:pt x="6402" y="0"/>
                  </a:moveTo>
                  <a:cubicBezTo>
                    <a:pt x="3247" y="0"/>
                    <a:pt x="0" y="2876"/>
                    <a:pt x="0" y="6031"/>
                  </a:cubicBezTo>
                  <a:cubicBezTo>
                    <a:pt x="0" y="9187"/>
                    <a:pt x="3115" y="11775"/>
                    <a:pt x="6270" y="11775"/>
                  </a:cubicBezTo>
                  <a:cubicBezTo>
                    <a:pt x="9426" y="11775"/>
                    <a:pt x="12626" y="9028"/>
                    <a:pt x="12626" y="5874"/>
                  </a:cubicBezTo>
                  <a:cubicBezTo>
                    <a:pt x="12626" y="2717"/>
                    <a:pt x="9557" y="0"/>
                    <a:pt x="640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algn="ctr"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21" name="Google Shape;476;p9">
              <a:extLst>
                <a:ext uri="{FF2B5EF4-FFF2-40B4-BE49-F238E27FC236}">
                  <a16:creationId xmlns:a16="http://schemas.microsoft.com/office/drawing/2014/main" id="{F9AA6046-6784-4D8D-A570-6940713AA70C}"/>
                </a:ext>
              </a:extLst>
            </p:cNvPr>
            <p:cNvSpPr>
              <a:spLocks/>
            </p:cNvSpPr>
            <p:nvPr/>
          </p:nvSpPr>
          <p:spPr bwMode="auto">
            <a:xfrm>
              <a:off x="7077360" y="205316"/>
              <a:ext cx="624386" cy="530354"/>
            </a:xfrm>
            <a:custGeom>
              <a:avLst/>
              <a:gdLst>
                <a:gd name="T0" fmla="*/ 2147483646 w 13866"/>
                <a:gd name="T1" fmla="*/ 2147483646 h 12112"/>
                <a:gd name="T2" fmla="*/ 2147483646 w 13866"/>
                <a:gd name="T3" fmla="*/ 2147483646 h 12112"/>
                <a:gd name="T4" fmla="*/ 2147483646 w 13866"/>
                <a:gd name="T5" fmla="*/ 2147483646 h 12112"/>
                <a:gd name="T6" fmla="*/ 2147483646 w 13866"/>
                <a:gd name="T7" fmla="*/ 2147483646 h 12112"/>
                <a:gd name="T8" fmla="*/ 2147483646 w 13866"/>
                <a:gd name="T9" fmla="*/ 2147483646 h 12112"/>
                <a:gd name="T10" fmla="*/ 2147483646 w 13866"/>
                <a:gd name="T11" fmla="*/ 2147483646 h 12112"/>
                <a:gd name="T12" fmla="*/ 2147483646 w 13866"/>
                <a:gd name="T13" fmla="*/ 2147483646 h 12112"/>
                <a:gd name="T14" fmla="*/ 2147483646 w 13866"/>
                <a:gd name="T15" fmla="*/ 2147483646 h 12112"/>
                <a:gd name="T16" fmla="*/ 2147483646 w 13866"/>
                <a:gd name="T17" fmla="*/ 2147483646 h 12112"/>
                <a:gd name="T18" fmla="*/ 2147483646 w 13866"/>
                <a:gd name="T19" fmla="*/ 2147483646 h 12112"/>
                <a:gd name="T20" fmla="*/ 2147483646 w 13866"/>
                <a:gd name="T21" fmla="*/ 2147483646 h 12112"/>
                <a:gd name="T22" fmla="*/ 2147483646 w 13866"/>
                <a:gd name="T23" fmla="*/ 2147483646 h 12112"/>
                <a:gd name="T24" fmla="*/ 2147483646 w 13866"/>
                <a:gd name="T25" fmla="*/ 2147483646 h 12112"/>
                <a:gd name="T26" fmla="*/ 2147483646 w 13866"/>
                <a:gd name="T27" fmla="*/ 2147483646 h 12112"/>
                <a:gd name="T28" fmla="*/ 2147483646 w 13866"/>
                <a:gd name="T29" fmla="*/ 2147483646 h 12112"/>
                <a:gd name="T30" fmla="*/ 2147483646 w 13866"/>
                <a:gd name="T31" fmla="*/ 2147483646 h 1211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3866" h="12112" extrusionOk="0">
                  <a:moveTo>
                    <a:pt x="6777" y="1"/>
                  </a:moveTo>
                  <a:cubicBezTo>
                    <a:pt x="6538" y="1"/>
                    <a:pt x="6299" y="14"/>
                    <a:pt x="6061" y="40"/>
                  </a:cubicBezTo>
                  <a:cubicBezTo>
                    <a:pt x="5899" y="59"/>
                    <a:pt x="5989" y="300"/>
                    <a:pt x="6113" y="312"/>
                  </a:cubicBezTo>
                  <a:cubicBezTo>
                    <a:pt x="8982" y="563"/>
                    <a:pt x="11936" y="1718"/>
                    <a:pt x="12620" y="4868"/>
                  </a:cubicBezTo>
                  <a:cubicBezTo>
                    <a:pt x="13326" y="8114"/>
                    <a:pt x="10901" y="11034"/>
                    <a:pt x="7741" y="11637"/>
                  </a:cubicBezTo>
                  <a:cubicBezTo>
                    <a:pt x="7365" y="11709"/>
                    <a:pt x="6985" y="11743"/>
                    <a:pt x="6606" y="11743"/>
                  </a:cubicBezTo>
                  <a:cubicBezTo>
                    <a:pt x="3778" y="11743"/>
                    <a:pt x="1014" y="9808"/>
                    <a:pt x="785" y="6834"/>
                  </a:cubicBezTo>
                  <a:cubicBezTo>
                    <a:pt x="555" y="3847"/>
                    <a:pt x="2656" y="811"/>
                    <a:pt x="5730" y="475"/>
                  </a:cubicBezTo>
                  <a:cubicBezTo>
                    <a:pt x="5862" y="460"/>
                    <a:pt x="5763" y="246"/>
                    <a:pt x="5659" y="244"/>
                  </a:cubicBezTo>
                  <a:cubicBezTo>
                    <a:pt x="5626" y="243"/>
                    <a:pt x="5594" y="243"/>
                    <a:pt x="5561" y="243"/>
                  </a:cubicBezTo>
                  <a:cubicBezTo>
                    <a:pt x="2938" y="243"/>
                    <a:pt x="740" y="2849"/>
                    <a:pt x="378" y="5296"/>
                  </a:cubicBezTo>
                  <a:cubicBezTo>
                    <a:pt x="1" y="7847"/>
                    <a:pt x="1097" y="10165"/>
                    <a:pt x="3417" y="11341"/>
                  </a:cubicBezTo>
                  <a:cubicBezTo>
                    <a:pt x="4440" y="11859"/>
                    <a:pt x="5511" y="12112"/>
                    <a:pt x="6571" y="12112"/>
                  </a:cubicBezTo>
                  <a:cubicBezTo>
                    <a:pt x="8042" y="12112"/>
                    <a:pt x="9492" y="11626"/>
                    <a:pt x="10766" y="10691"/>
                  </a:cubicBezTo>
                  <a:cubicBezTo>
                    <a:pt x="12937" y="9099"/>
                    <a:pt x="13866" y="6430"/>
                    <a:pt x="12822" y="3871"/>
                  </a:cubicBezTo>
                  <a:cubicBezTo>
                    <a:pt x="11847" y="1479"/>
                    <a:pt x="9317" y="1"/>
                    <a:pt x="6777" y="1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" name="Google Shape;477;p9">
              <a:extLst>
                <a:ext uri="{FF2B5EF4-FFF2-40B4-BE49-F238E27FC236}">
                  <a16:creationId xmlns:a16="http://schemas.microsoft.com/office/drawing/2014/main" id="{CC0855A7-CDEE-47BA-AE86-E8B848579360}"/>
                </a:ext>
              </a:extLst>
            </p:cNvPr>
            <p:cNvSpPr>
              <a:spLocks/>
            </p:cNvSpPr>
            <p:nvPr/>
          </p:nvSpPr>
          <p:spPr bwMode="auto">
            <a:xfrm>
              <a:off x="6925510" y="360379"/>
              <a:ext cx="905688" cy="259660"/>
            </a:xfrm>
            <a:custGeom>
              <a:avLst/>
              <a:gdLst>
                <a:gd name="T0" fmla="*/ 2147483646 w 20113"/>
                <a:gd name="T1" fmla="*/ 2147483646 h 5930"/>
                <a:gd name="T2" fmla="*/ 2147483646 w 20113"/>
                <a:gd name="T3" fmla="*/ 2147483646 h 5930"/>
                <a:gd name="T4" fmla="*/ 2147483646 w 20113"/>
                <a:gd name="T5" fmla="*/ 2147483646 h 5930"/>
                <a:gd name="T6" fmla="*/ 2147483646 w 20113"/>
                <a:gd name="T7" fmla="*/ 2147483646 h 5930"/>
                <a:gd name="T8" fmla="*/ 2147483646 w 20113"/>
                <a:gd name="T9" fmla="*/ 2147483646 h 5930"/>
                <a:gd name="T10" fmla="*/ 2147483646 w 20113"/>
                <a:gd name="T11" fmla="*/ 2147483646 h 5930"/>
                <a:gd name="T12" fmla="*/ 2147483646 w 20113"/>
                <a:gd name="T13" fmla="*/ 2147483646 h 5930"/>
                <a:gd name="T14" fmla="*/ 2147483646 w 20113"/>
                <a:gd name="T15" fmla="*/ 2147483646 h 5930"/>
                <a:gd name="T16" fmla="*/ 2147483646 w 20113"/>
                <a:gd name="T17" fmla="*/ 2147483646 h 5930"/>
                <a:gd name="T18" fmla="*/ 2147483646 w 20113"/>
                <a:gd name="T19" fmla="*/ 2147483646 h 5930"/>
                <a:gd name="T20" fmla="*/ 2147483646 w 20113"/>
                <a:gd name="T21" fmla="*/ 2147483646 h 5930"/>
                <a:gd name="T22" fmla="*/ 2147483646 w 20113"/>
                <a:gd name="T23" fmla="*/ 2147483646 h 5930"/>
                <a:gd name="T24" fmla="*/ 2147483646 w 20113"/>
                <a:gd name="T25" fmla="*/ 2147483646 h 5930"/>
                <a:gd name="T26" fmla="*/ 2147483646 w 20113"/>
                <a:gd name="T27" fmla="*/ 2147483646 h 5930"/>
                <a:gd name="T28" fmla="*/ 2147483646 w 20113"/>
                <a:gd name="T29" fmla="*/ 2147483646 h 5930"/>
                <a:gd name="T30" fmla="*/ 2147483646 w 20113"/>
                <a:gd name="T31" fmla="*/ 2147483646 h 5930"/>
                <a:gd name="T32" fmla="*/ 2147483646 w 20113"/>
                <a:gd name="T33" fmla="*/ 2147483646 h 5930"/>
                <a:gd name="T34" fmla="*/ 2147483646 w 20113"/>
                <a:gd name="T35" fmla="*/ 2147483646 h 5930"/>
                <a:gd name="T36" fmla="*/ 2147483646 w 20113"/>
                <a:gd name="T37" fmla="*/ 2147483646 h 593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20113" h="5930" extrusionOk="0">
                  <a:moveTo>
                    <a:pt x="16657" y="1"/>
                  </a:moveTo>
                  <a:cubicBezTo>
                    <a:pt x="16439" y="1"/>
                    <a:pt x="16237" y="20"/>
                    <a:pt x="16067" y="60"/>
                  </a:cubicBezTo>
                  <a:cubicBezTo>
                    <a:pt x="15914" y="95"/>
                    <a:pt x="16073" y="324"/>
                    <a:pt x="16180" y="325"/>
                  </a:cubicBezTo>
                  <a:cubicBezTo>
                    <a:pt x="16845" y="330"/>
                    <a:pt x="19241" y="410"/>
                    <a:pt x="18563" y="1628"/>
                  </a:cubicBezTo>
                  <a:cubicBezTo>
                    <a:pt x="18243" y="2202"/>
                    <a:pt x="17451" y="2549"/>
                    <a:pt x="16881" y="2811"/>
                  </a:cubicBezTo>
                  <a:cubicBezTo>
                    <a:pt x="14924" y="3710"/>
                    <a:pt x="12785" y="4282"/>
                    <a:pt x="10682" y="4712"/>
                  </a:cubicBezTo>
                  <a:cubicBezTo>
                    <a:pt x="8818" y="5095"/>
                    <a:pt x="6905" y="5405"/>
                    <a:pt x="5006" y="5541"/>
                  </a:cubicBezTo>
                  <a:cubicBezTo>
                    <a:pt x="4909" y="5547"/>
                    <a:pt x="4759" y="5553"/>
                    <a:pt x="4576" y="5553"/>
                  </a:cubicBezTo>
                  <a:cubicBezTo>
                    <a:pt x="3425" y="5553"/>
                    <a:pt x="955" y="5349"/>
                    <a:pt x="1947" y="4098"/>
                  </a:cubicBezTo>
                  <a:cubicBezTo>
                    <a:pt x="2398" y="3528"/>
                    <a:pt x="3165" y="3113"/>
                    <a:pt x="3797" y="2785"/>
                  </a:cubicBezTo>
                  <a:cubicBezTo>
                    <a:pt x="3898" y="2733"/>
                    <a:pt x="3795" y="2553"/>
                    <a:pt x="3700" y="2553"/>
                  </a:cubicBezTo>
                  <a:cubicBezTo>
                    <a:pt x="3695" y="2553"/>
                    <a:pt x="3691" y="2554"/>
                    <a:pt x="3687" y="2554"/>
                  </a:cubicBezTo>
                  <a:cubicBezTo>
                    <a:pt x="2393" y="2794"/>
                    <a:pt x="1" y="4784"/>
                    <a:pt x="2166" y="5597"/>
                  </a:cubicBezTo>
                  <a:cubicBezTo>
                    <a:pt x="2830" y="5847"/>
                    <a:pt x="3527" y="5929"/>
                    <a:pt x="4229" y="5929"/>
                  </a:cubicBezTo>
                  <a:cubicBezTo>
                    <a:pt x="4872" y="5929"/>
                    <a:pt x="5520" y="5860"/>
                    <a:pt x="6151" y="5786"/>
                  </a:cubicBezTo>
                  <a:cubicBezTo>
                    <a:pt x="7890" y="5584"/>
                    <a:pt x="9624" y="5329"/>
                    <a:pt x="11337" y="4961"/>
                  </a:cubicBezTo>
                  <a:cubicBezTo>
                    <a:pt x="12763" y="4653"/>
                    <a:pt x="14174" y="4268"/>
                    <a:pt x="15547" y="3774"/>
                  </a:cubicBezTo>
                  <a:cubicBezTo>
                    <a:pt x="16593" y="3399"/>
                    <a:pt x="17822" y="2999"/>
                    <a:pt x="18648" y="2205"/>
                  </a:cubicBezTo>
                  <a:cubicBezTo>
                    <a:pt x="20112" y="800"/>
                    <a:pt x="18053" y="1"/>
                    <a:pt x="16657" y="1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" name="Google Shape;478;p9">
              <a:extLst>
                <a:ext uri="{FF2B5EF4-FFF2-40B4-BE49-F238E27FC236}">
                  <a16:creationId xmlns:a16="http://schemas.microsoft.com/office/drawing/2014/main" id="{010C4041-1619-45B2-B2E8-4511B58E89C2}"/>
                </a:ext>
              </a:extLst>
            </p:cNvPr>
            <p:cNvSpPr>
              <a:spLocks/>
            </p:cNvSpPr>
            <p:nvPr/>
          </p:nvSpPr>
          <p:spPr bwMode="auto">
            <a:xfrm>
              <a:off x="7368361" y="296401"/>
              <a:ext cx="63222" cy="55523"/>
            </a:xfrm>
            <a:custGeom>
              <a:avLst/>
              <a:gdLst>
                <a:gd name="T0" fmla="*/ 2147483646 w 1404"/>
                <a:gd name="T1" fmla="*/ 2147483646 h 1268"/>
                <a:gd name="T2" fmla="*/ 2147483646 w 1404"/>
                <a:gd name="T3" fmla="*/ 2147483646 h 1268"/>
                <a:gd name="T4" fmla="*/ 2147483646 w 1404"/>
                <a:gd name="T5" fmla="*/ 2147483646 h 1268"/>
                <a:gd name="T6" fmla="*/ 2147483646 w 1404"/>
                <a:gd name="T7" fmla="*/ 2147483646 h 1268"/>
                <a:gd name="T8" fmla="*/ 2147483646 w 1404"/>
                <a:gd name="T9" fmla="*/ 2147483646 h 1268"/>
                <a:gd name="T10" fmla="*/ 2147483646 w 1404"/>
                <a:gd name="T11" fmla="*/ 2147483646 h 1268"/>
                <a:gd name="T12" fmla="*/ 2147483646 w 1404"/>
                <a:gd name="T13" fmla="*/ 0 h 1268"/>
                <a:gd name="T14" fmla="*/ 2147483646 w 1404"/>
                <a:gd name="T15" fmla="*/ 2147483646 h 1268"/>
                <a:gd name="T16" fmla="*/ 2147483646 w 1404"/>
                <a:gd name="T17" fmla="*/ 2147483646 h 1268"/>
                <a:gd name="T18" fmla="*/ 2147483646 w 1404"/>
                <a:gd name="T19" fmla="*/ 2147483646 h 1268"/>
                <a:gd name="T20" fmla="*/ 2147483646 w 1404"/>
                <a:gd name="T21" fmla="*/ 2147483646 h 1268"/>
                <a:gd name="T22" fmla="*/ 2147483646 w 1404"/>
                <a:gd name="T23" fmla="*/ 2147483646 h 1268"/>
                <a:gd name="T24" fmla="*/ 2147483646 w 1404"/>
                <a:gd name="T25" fmla="*/ 2147483646 h 1268"/>
                <a:gd name="T26" fmla="*/ 2147483646 w 1404"/>
                <a:gd name="T27" fmla="*/ 2147483646 h 1268"/>
                <a:gd name="T28" fmla="*/ 2147483646 w 1404"/>
                <a:gd name="T29" fmla="*/ 2147483646 h 1268"/>
                <a:gd name="T30" fmla="*/ 2147483646 w 1404"/>
                <a:gd name="T31" fmla="*/ 2147483646 h 1268"/>
                <a:gd name="T32" fmla="*/ 2147483646 w 1404"/>
                <a:gd name="T33" fmla="*/ 2147483646 h 1268"/>
                <a:gd name="T34" fmla="*/ 2147483646 w 1404"/>
                <a:gd name="T35" fmla="*/ 2147483646 h 1268"/>
                <a:gd name="T36" fmla="*/ 2147483646 w 1404"/>
                <a:gd name="T37" fmla="*/ 2147483646 h 1268"/>
                <a:gd name="T38" fmla="*/ 2147483646 w 1404"/>
                <a:gd name="T39" fmla="*/ 2147483646 h 1268"/>
                <a:gd name="T40" fmla="*/ 2147483646 w 1404"/>
                <a:gd name="T41" fmla="*/ 2147483646 h 1268"/>
                <a:gd name="T42" fmla="*/ 2147483646 w 1404"/>
                <a:gd name="T43" fmla="*/ 2147483646 h 1268"/>
                <a:gd name="T44" fmla="*/ 2147483646 w 1404"/>
                <a:gd name="T45" fmla="*/ 2147483646 h 1268"/>
                <a:gd name="T46" fmla="*/ 2147483646 w 1404"/>
                <a:gd name="T47" fmla="*/ 0 h 12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1404" h="1268" extrusionOk="0">
                  <a:moveTo>
                    <a:pt x="853" y="427"/>
                  </a:moveTo>
                  <a:lnTo>
                    <a:pt x="853" y="427"/>
                  </a:lnTo>
                  <a:cubicBezTo>
                    <a:pt x="853" y="427"/>
                    <a:pt x="859" y="430"/>
                    <a:pt x="873" y="436"/>
                  </a:cubicBezTo>
                  <a:cubicBezTo>
                    <a:pt x="872" y="435"/>
                    <a:pt x="871" y="435"/>
                    <a:pt x="870" y="434"/>
                  </a:cubicBezTo>
                  <a:cubicBezTo>
                    <a:pt x="860" y="430"/>
                    <a:pt x="853" y="427"/>
                    <a:pt x="853" y="427"/>
                  </a:cubicBezTo>
                  <a:close/>
                  <a:moveTo>
                    <a:pt x="486" y="0"/>
                  </a:moveTo>
                  <a:cubicBezTo>
                    <a:pt x="213" y="0"/>
                    <a:pt x="1" y="394"/>
                    <a:pt x="25" y="636"/>
                  </a:cubicBezTo>
                  <a:cubicBezTo>
                    <a:pt x="60" y="1003"/>
                    <a:pt x="440" y="1243"/>
                    <a:pt x="781" y="1266"/>
                  </a:cubicBezTo>
                  <a:cubicBezTo>
                    <a:pt x="797" y="1267"/>
                    <a:pt x="812" y="1267"/>
                    <a:pt x="827" y="1267"/>
                  </a:cubicBezTo>
                  <a:cubicBezTo>
                    <a:pt x="1087" y="1267"/>
                    <a:pt x="1323" y="1108"/>
                    <a:pt x="1360" y="835"/>
                  </a:cubicBezTo>
                  <a:cubicBezTo>
                    <a:pt x="1404" y="523"/>
                    <a:pt x="1159" y="276"/>
                    <a:pt x="871" y="210"/>
                  </a:cubicBezTo>
                  <a:cubicBezTo>
                    <a:pt x="862" y="208"/>
                    <a:pt x="854" y="207"/>
                    <a:pt x="847" y="207"/>
                  </a:cubicBezTo>
                  <a:cubicBezTo>
                    <a:pt x="746" y="207"/>
                    <a:pt x="793" y="399"/>
                    <a:pt x="870" y="434"/>
                  </a:cubicBezTo>
                  <a:cubicBezTo>
                    <a:pt x="894" y="444"/>
                    <a:pt x="936" y="462"/>
                    <a:pt x="946" y="469"/>
                  </a:cubicBezTo>
                  <a:cubicBezTo>
                    <a:pt x="1003" y="507"/>
                    <a:pt x="1041" y="545"/>
                    <a:pt x="1061" y="612"/>
                  </a:cubicBezTo>
                  <a:cubicBezTo>
                    <a:pt x="1079" y="677"/>
                    <a:pt x="1070" y="747"/>
                    <a:pt x="1041" y="806"/>
                  </a:cubicBezTo>
                  <a:cubicBezTo>
                    <a:pt x="984" y="924"/>
                    <a:pt x="872" y="972"/>
                    <a:pt x="753" y="972"/>
                  </a:cubicBezTo>
                  <a:cubicBezTo>
                    <a:pt x="710" y="972"/>
                    <a:pt x="666" y="965"/>
                    <a:pt x="623" y="953"/>
                  </a:cubicBezTo>
                  <a:cubicBezTo>
                    <a:pt x="416" y="896"/>
                    <a:pt x="247" y="740"/>
                    <a:pt x="332" y="516"/>
                  </a:cubicBezTo>
                  <a:cubicBezTo>
                    <a:pt x="396" y="353"/>
                    <a:pt x="615" y="276"/>
                    <a:pt x="618" y="99"/>
                  </a:cubicBezTo>
                  <a:cubicBezTo>
                    <a:pt x="618" y="67"/>
                    <a:pt x="608" y="24"/>
                    <a:pt x="574" y="14"/>
                  </a:cubicBezTo>
                  <a:cubicBezTo>
                    <a:pt x="544" y="5"/>
                    <a:pt x="515" y="0"/>
                    <a:pt x="486" y="0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" name="Google Shape;479;p9">
              <a:extLst>
                <a:ext uri="{FF2B5EF4-FFF2-40B4-BE49-F238E27FC236}">
                  <a16:creationId xmlns:a16="http://schemas.microsoft.com/office/drawing/2014/main" id="{A0C7F44E-57E5-4C62-9DC6-9DB78A13CCD7}"/>
                </a:ext>
              </a:extLst>
            </p:cNvPr>
            <p:cNvSpPr>
              <a:spLocks/>
            </p:cNvSpPr>
            <p:nvPr/>
          </p:nvSpPr>
          <p:spPr bwMode="auto">
            <a:xfrm>
              <a:off x="7477926" y="310939"/>
              <a:ext cx="82855" cy="61609"/>
            </a:xfrm>
            <a:custGeom>
              <a:avLst/>
              <a:gdLst>
                <a:gd name="T0" fmla="*/ 2147483646 w 1840"/>
                <a:gd name="T1" fmla="*/ 2147483646 h 1407"/>
                <a:gd name="T2" fmla="*/ 2147483646 w 1840"/>
                <a:gd name="T3" fmla="*/ 2147483646 h 1407"/>
                <a:gd name="T4" fmla="*/ 2147483646 w 1840"/>
                <a:gd name="T5" fmla="*/ 2147483646 h 1407"/>
                <a:gd name="T6" fmla="*/ 2147483646 w 1840"/>
                <a:gd name="T7" fmla="*/ 2147483646 h 1407"/>
                <a:gd name="T8" fmla="*/ 2147483646 w 1840"/>
                <a:gd name="T9" fmla="*/ 2147483646 h 1407"/>
                <a:gd name="T10" fmla="*/ 2147483646 w 1840"/>
                <a:gd name="T11" fmla="*/ 2147483646 h 1407"/>
                <a:gd name="T12" fmla="*/ 2147483646 w 1840"/>
                <a:gd name="T13" fmla="*/ 2147483646 h 1407"/>
                <a:gd name="T14" fmla="*/ 2147483646 w 1840"/>
                <a:gd name="T15" fmla="*/ 2147483646 h 1407"/>
                <a:gd name="T16" fmla="*/ 2147483646 w 1840"/>
                <a:gd name="T17" fmla="*/ 2147483646 h 1407"/>
                <a:gd name="T18" fmla="*/ 2147483646 w 1840"/>
                <a:gd name="T19" fmla="*/ 2147483646 h 1407"/>
                <a:gd name="T20" fmla="*/ 2147483646 w 1840"/>
                <a:gd name="T21" fmla="*/ 2147483646 h 1407"/>
                <a:gd name="T22" fmla="*/ 2147483646 w 1840"/>
                <a:gd name="T23" fmla="*/ 2147483646 h 1407"/>
                <a:gd name="T24" fmla="*/ 2147483646 w 1840"/>
                <a:gd name="T25" fmla="*/ 2147483646 h 1407"/>
                <a:gd name="T26" fmla="*/ 2147483646 w 1840"/>
                <a:gd name="T27" fmla="*/ 2147483646 h 1407"/>
                <a:gd name="T28" fmla="*/ 2147483646 w 1840"/>
                <a:gd name="T29" fmla="*/ 2147483646 h 1407"/>
                <a:gd name="T30" fmla="*/ 2147483646 w 1840"/>
                <a:gd name="T31" fmla="*/ 2147483646 h 140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840" h="1407" extrusionOk="0">
                  <a:moveTo>
                    <a:pt x="493" y="1"/>
                  </a:moveTo>
                  <a:cubicBezTo>
                    <a:pt x="211" y="1"/>
                    <a:pt x="0" y="306"/>
                    <a:pt x="28" y="579"/>
                  </a:cubicBezTo>
                  <a:cubicBezTo>
                    <a:pt x="59" y="897"/>
                    <a:pt x="297" y="1181"/>
                    <a:pt x="580" y="1314"/>
                  </a:cubicBezTo>
                  <a:cubicBezTo>
                    <a:pt x="706" y="1373"/>
                    <a:pt x="855" y="1406"/>
                    <a:pt x="1003" y="1406"/>
                  </a:cubicBezTo>
                  <a:cubicBezTo>
                    <a:pt x="1226" y="1406"/>
                    <a:pt x="1447" y="1331"/>
                    <a:pt x="1587" y="1157"/>
                  </a:cubicBezTo>
                  <a:cubicBezTo>
                    <a:pt x="1840" y="841"/>
                    <a:pt x="1576" y="383"/>
                    <a:pt x="1222" y="290"/>
                  </a:cubicBezTo>
                  <a:cubicBezTo>
                    <a:pt x="1216" y="288"/>
                    <a:pt x="1211" y="287"/>
                    <a:pt x="1206" y="287"/>
                  </a:cubicBezTo>
                  <a:cubicBezTo>
                    <a:pt x="1147" y="287"/>
                    <a:pt x="1170" y="407"/>
                    <a:pt x="1194" y="434"/>
                  </a:cubicBezTo>
                  <a:cubicBezTo>
                    <a:pt x="1298" y="551"/>
                    <a:pt x="1444" y="672"/>
                    <a:pt x="1392" y="845"/>
                  </a:cubicBezTo>
                  <a:cubicBezTo>
                    <a:pt x="1363" y="942"/>
                    <a:pt x="1279" y="1012"/>
                    <a:pt x="1193" y="1054"/>
                  </a:cubicBezTo>
                  <a:cubicBezTo>
                    <a:pt x="1109" y="1096"/>
                    <a:pt x="1014" y="1117"/>
                    <a:pt x="919" y="1117"/>
                  </a:cubicBezTo>
                  <a:cubicBezTo>
                    <a:pt x="765" y="1117"/>
                    <a:pt x="610" y="1064"/>
                    <a:pt x="496" y="966"/>
                  </a:cubicBezTo>
                  <a:cubicBezTo>
                    <a:pt x="366" y="853"/>
                    <a:pt x="264" y="666"/>
                    <a:pt x="315" y="491"/>
                  </a:cubicBezTo>
                  <a:cubicBezTo>
                    <a:pt x="368" y="303"/>
                    <a:pt x="567" y="308"/>
                    <a:pt x="650" y="166"/>
                  </a:cubicBezTo>
                  <a:cubicBezTo>
                    <a:pt x="679" y="116"/>
                    <a:pt x="664" y="33"/>
                    <a:pt x="603" y="16"/>
                  </a:cubicBezTo>
                  <a:cubicBezTo>
                    <a:pt x="565" y="6"/>
                    <a:pt x="528" y="1"/>
                    <a:pt x="493" y="1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" name="Google Shape;480;p9">
              <a:extLst>
                <a:ext uri="{FF2B5EF4-FFF2-40B4-BE49-F238E27FC236}">
                  <a16:creationId xmlns:a16="http://schemas.microsoft.com/office/drawing/2014/main" id="{DC09EDFE-A6FC-4A38-A638-93F52D820B31}"/>
                </a:ext>
              </a:extLst>
            </p:cNvPr>
            <p:cNvSpPr>
              <a:spLocks/>
            </p:cNvSpPr>
            <p:nvPr/>
          </p:nvSpPr>
          <p:spPr bwMode="auto">
            <a:xfrm>
              <a:off x="7504540" y="416781"/>
              <a:ext cx="57999" cy="46590"/>
            </a:xfrm>
            <a:custGeom>
              <a:avLst/>
              <a:gdLst>
                <a:gd name="T0" fmla="*/ 2147483646 w 1288"/>
                <a:gd name="T1" fmla="*/ 0 h 1064"/>
                <a:gd name="T2" fmla="*/ 2147483646 w 1288"/>
                <a:gd name="T3" fmla="*/ 2147483646 h 1064"/>
                <a:gd name="T4" fmla="*/ 2147483646 w 1288"/>
                <a:gd name="T5" fmla="*/ 2147483646 h 1064"/>
                <a:gd name="T6" fmla="*/ 2147483646 w 1288"/>
                <a:gd name="T7" fmla="*/ 2147483646 h 1064"/>
                <a:gd name="T8" fmla="*/ 2147483646 w 1288"/>
                <a:gd name="T9" fmla="*/ 2147483646 h 1064"/>
                <a:gd name="T10" fmla="*/ 2147483646 w 1288"/>
                <a:gd name="T11" fmla="*/ 2147483646 h 1064"/>
                <a:gd name="T12" fmla="*/ 2147483646 w 1288"/>
                <a:gd name="T13" fmla="*/ 2147483646 h 1064"/>
                <a:gd name="T14" fmla="*/ 2147483646 w 1288"/>
                <a:gd name="T15" fmla="*/ 2147483646 h 1064"/>
                <a:gd name="T16" fmla="*/ 2147483646 w 1288"/>
                <a:gd name="T17" fmla="*/ 2147483646 h 1064"/>
                <a:gd name="T18" fmla="*/ 2147483646 w 1288"/>
                <a:gd name="T19" fmla="*/ 2147483646 h 1064"/>
                <a:gd name="T20" fmla="*/ 2147483646 w 1288"/>
                <a:gd name="T21" fmla="*/ 2147483646 h 1064"/>
                <a:gd name="T22" fmla="*/ 2147483646 w 1288"/>
                <a:gd name="T23" fmla="*/ 2147483646 h 1064"/>
                <a:gd name="T24" fmla="*/ 2147483646 w 1288"/>
                <a:gd name="T25" fmla="*/ 2147483646 h 1064"/>
                <a:gd name="T26" fmla="*/ 2147483646 w 1288"/>
                <a:gd name="T27" fmla="*/ 0 h 106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288" h="1064" extrusionOk="0">
                  <a:moveTo>
                    <a:pt x="371" y="0"/>
                  </a:moveTo>
                  <a:cubicBezTo>
                    <a:pt x="166" y="0"/>
                    <a:pt x="22" y="154"/>
                    <a:pt x="11" y="383"/>
                  </a:cubicBezTo>
                  <a:cubicBezTo>
                    <a:pt x="1" y="620"/>
                    <a:pt x="135" y="869"/>
                    <a:pt x="342" y="984"/>
                  </a:cubicBezTo>
                  <a:cubicBezTo>
                    <a:pt x="436" y="1037"/>
                    <a:pt x="550" y="1064"/>
                    <a:pt x="666" y="1064"/>
                  </a:cubicBezTo>
                  <a:cubicBezTo>
                    <a:pt x="826" y="1064"/>
                    <a:pt x="988" y="1011"/>
                    <a:pt x="1097" y="902"/>
                  </a:cubicBezTo>
                  <a:cubicBezTo>
                    <a:pt x="1288" y="711"/>
                    <a:pt x="1163" y="430"/>
                    <a:pt x="948" y="322"/>
                  </a:cubicBezTo>
                  <a:cubicBezTo>
                    <a:pt x="943" y="320"/>
                    <a:pt x="938" y="318"/>
                    <a:pt x="933" y="318"/>
                  </a:cubicBezTo>
                  <a:cubicBezTo>
                    <a:pt x="896" y="318"/>
                    <a:pt x="896" y="408"/>
                    <a:pt x="912" y="429"/>
                  </a:cubicBezTo>
                  <a:cubicBezTo>
                    <a:pt x="1046" y="605"/>
                    <a:pt x="962" y="725"/>
                    <a:pt x="768" y="786"/>
                  </a:cubicBezTo>
                  <a:cubicBezTo>
                    <a:pt x="711" y="804"/>
                    <a:pt x="648" y="815"/>
                    <a:pt x="585" y="815"/>
                  </a:cubicBezTo>
                  <a:cubicBezTo>
                    <a:pt x="491" y="815"/>
                    <a:pt x="398" y="791"/>
                    <a:pt x="329" y="729"/>
                  </a:cubicBezTo>
                  <a:cubicBezTo>
                    <a:pt x="103" y="527"/>
                    <a:pt x="218" y="201"/>
                    <a:pt x="490" y="134"/>
                  </a:cubicBezTo>
                  <a:cubicBezTo>
                    <a:pt x="531" y="124"/>
                    <a:pt x="525" y="25"/>
                    <a:pt x="486" y="16"/>
                  </a:cubicBezTo>
                  <a:cubicBezTo>
                    <a:pt x="446" y="5"/>
                    <a:pt x="408" y="0"/>
                    <a:pt x="371" y="0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26" name="Google Shape;481;p9">
            <a:extLst>
              <a:ext uri="{FF2B5EF4-FFF2-40B4-BE49-F238E27FC236}">
                <a16:creationId xmlns:a16="http://schemas.microsoft.com/office/drawing/2014/main" id="{150E542E-6CB7-4467-B94E-C0C1B3B85753}"/>
              </a:ext>
            </a:extLst>
          </p:cNvPr>
          <p:cNvSpPr/>
          <p:nvPr/>
        </p:nvSpPr>
        <p:spPr>
          <a:xfrm>
            <a:off x="8018463" y="881063"/>
            <a:ext cx="249237" cy="241300"/>
          </a:xfrm>
          <a:custGeom>
            <a:avLst/>
            <a:gdLst/>
            <a:ahLst/>
            <a:cxnLst/>
            <a:rect l="l" t="t" r="r" b="b"/>
            <a:pathLst>
              <a:path w="7168" h="5198" extrusionOk="0">
                <a:moveTo>
                  <a:pt x="5467" y="1"/>
                </a:moveTo>
                <a:cubicBezTo>
                  <a:pt x="4475" y="1"/>
                  <a:pt x="3844" y="1080"/>
                  <a:pt x="3880" y="2028"/>
                </a:cubicBezTo>
                <a:cubicBezTo>
                  <a:pt x="3880" y="2028"/>
                  <a:pt x="2956" y="1084"/>
                  <a:pt x="2052" y="1084"/>
                </a:cubicBezTo>
                <a:cubicBezTo>
                  <a:pt x="1687" y="1084"/>
                  <a:pt x="1324" y="1239"/>
                  <a:pt x="1027" y="1673"/>
                </a:cubicBezTo>
                <a:cubicBezTo>
                  <a:pt x="0" y="3177"/>
                  <a:pt x="1781" y="4285"/>
                  <a:pt x="2889" y="4684"/>
                </a:cubicBezTo>
                <a:cubicBezTo>
                  <a:pt x="3998" y="5079"/>
                  <a:pt x="4988" y="5198"/>
                  <a:pt x="4988" y="5198"/>
                </a:cubicBezTo>
                <a:cubicBezTo>
                  <a:pt x="4988" y="5198"/>
                  <a:pt x="6110" y="3941"/>
                  <a:pt x="6708" y="2423"/>
                </a:cubicBezTo>
                <a:cubicBezTo>
                  <a:pt x="7168" y="1258"/>
                  <a:pt x="6843" y="129"/>
                  <a:pt x="5600" y="7"/>
                </a:cubicBezTo>
                <a:cubicBezTo>
                  <a:pt x="5555" y="3"/>
                  <a:pt x="5511" y="1"/>
                  <a:pt x="5467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 algn="ctr" eaLnBrk="1" hangingPunct="1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27" name="Google Shape;482;p9">
            <a:extLst>
              <a:ext uri="{FF2B5EF4-FFF2-40B4-BE49-F238E27FC236}">
                <a16:creationId xmlns:a16="http://schemas.microsoft.com/office/drawing/2014/main" id="{D60E0AFD-92BA-448B-821F-C645D45E4D5A}"/>
              </a:ext>
            </a:extLst>
          </p:cNvPr>
          <p:cNvSpPr>
            <a:spLocks/>
          </p:cNvSpPr>
          <p:nvPr/>
        </p:nvSpPr>
        <p:spPr bwMode="auto">
          <a:xfrm>
            <a:off x="7150100" y="5967413"/>
            <a:ext cx="250825" cy="330200"/>
          </a:xfrm>
          <a:custGeom>
            <a:avLst/>
            <a:gdLst>
              <a:gd name="T0" fmla="*/ 2147483646 w 6432"/>
              <a:gd name="T1" fmla="*/ 2147483646 h 6358"/>
              <a:gd name="T2" fmla="*/ 2147483646 w 6432"/>
              <a:gd name="T3" fmla="*/ 2147483646 h 6358"/>
              <a:gd name="T4" fmla="*/ 2147483646 w 6432"/>
              <a:gd name="T5" fmla="*/ 2147483646 h 6358"/>
              <a:gd name="T6" fmla="*/ 2147483646 w 6432"/>
              <a:gd name="T7" fmla="*/ 2147483646 h 6358"/>
              <a:gd name="T8" fmla="*/ 2147483646 w 6432"/>
              <a:gd name="T9" fmla="*/ 2147483646 h 6358"/>
              <a:gd name="T10" fmla="*/ 2147483646 w 6432"/>
              <a:gd name="T11" fmla="*/ 2147483646 h 6358"/>
              <a:gd name="T12" fmla="*/ 2147483646 w 6432"/>
              <a:gd name="T13" fmla="*/ 2147483646 h 6358"/>
              <a:gd name="T14" fmla="*/ 2147483646 w 6432"/>
              <a:gd name="T15" fmla="*/ 2147483646 h 6358"/>
              <a:gd name="T16" fmla="*/ 2147483646 w 6432"/>
              <a:gd name="T17" fmla="*/ 2147483646 h 6358"/>
              <a:gd name="T18" fmla="*/ 2147483646 w 6432"/>
              <a:gd name="T19" fmla="*/ 2147483646 h 6358"/>
              <a:gd name="T20" fmla="*/ 2147483646 w 6432"/>
              <a:gd name="T21" fmla="*/ 2147483646 h 6358"/>
              <a:gd name="T22" fmla="*/ 2147483646 w 6432"/>
              <a:gd name="T23" fmla="*/ 2147483646 h 6358"/>
              <a:gd name="T24" fmla="*/ 2147483646 w 6432"/>
              <a:gd name="T25" fmla="*/ 2147483646 h 6358"/>
              <a:gd name="T26" fmla="*/ 2147483646 w 6432"/>
              <a:gd name="T27" fmla="*/ 2147483646 h 6358"/>
              <a:gd name="T28" fmla="*/ 2147483646 w 6432"/>
              <a:gd name="T29" fmla="*/ 2147483646 h 6358"/>
              <a:gd name="T30" fmla="*/ 2147483646 w 6432"/>
              <a:gd name="T31" fmla="*/ 2147483646 h 6358"/>
              <a:gd name="T32" fmla="*/ 2147483646 w 6432"/>
              <a:gd name="T33" fmla="*/ 2147483646 h 6358"/>
              <a:gd name="T34" fmla="*/ 2147483646 w 6432"/>
              <a:gd name="T35" fmla="*/ 2147483646 h 6358"/>
              <a:gd name="T36" fmla="*/ 2147483646 w 6432"/>
              <a:gd name="T37" fmla="*/ 2147483646 h 6358"/>
              <a:gd name="T38" fmla="*/ 2147483646 w 6432"/>
              <a:gd name="T39" fmla="*/ 2147483646 h 6358"/>
              <a:gd name="T40" fmla="*/ 2147483646 w 6432"/>
              <a:gd name="T41" fmla="*/ 2147483646 h 6358"/>
              <a:gd name="T42" fmla="*/ 2147483646 w 6432"/>
              <a:gd name="T43" fmla="*/ 2147483646 h 6358"/>
              <a:gd name="T44" fmla="*/ 2147483646 w 6432"/>
              <a:gd name="T45" fmla="*/ 2147483646 h 6358"/>
              <a:gd name="T46" fmla="*/ 2147483646 w 6432"/>
              <a:gd name="T47" fmla="*/ 2147483646 h 6358"/>
              <a:gd name="T48" fmla="*/ 2147483646 w 6432"/>
              <a:gd name="T49" fmla="*/ 2147483646 h 6358"/>
              <a:gd name="T50" fmla="*/ 2147483646 w 6432"/>
              <a:gd name="T51" fmla="*/ 2147483646 h 6358"/>
              <a:gd name="T52" fmla="*/ 2147483646 w 6432"/>
              <a:gd name="T53" fmla="*/ 2147483646 h 6358"/>
              <a:gd name="T54" fmla="*/ 2147483646 w 6432"/>
              <a:gd name="T55" fmla="*/ 2147483646 h 6358"/>
              <a:gd name="T56" fmla="*/ 2147483646 w 6432"/>
              <a:gd name="T57" fmla="*/ 2147483646 h 6358"/>
              <a:gd name="T58" fmla="*/ 2147483646 w 6432"/>
              <a:gd name="T59" fmla="*/ 2147483646 h 6358"/>
              <a:gd name="T60" fmla="*/ 2147483646 w 6432"/>
              <a:gd name="T61" fmla="*/ 0 h 6358"/>
              <a:gd name="T62" fmla="*/ 2147483646 w 6432"/>
              <a:gd name="T63" fmla="*/ 2147483646 h 6358"/>
              <a:gd name="T64" fmla="*/ 2147483646 w 6432"/>
              <a:gd name="T65" fmla="*/ 2147483646 h 6358"/>
              <a:gd name="T66" fmla="*/ 2147483646 w 6432"/>
              <a:gd name="T67" fmla="*/ 2147483646 h 6358"/>
              <a:gd name="T68" fmla="*/ 2147483646 w 6432"/>
              <a:gd name="T69" fmla="*/ 2147483646 h 6358"/>
              <a:gd name="T70" fmla="*/ 2147483646 w 6432"/>
              <a:gd name="T71" fmla="*/ 2147483646 h 6358"/>
              <a:gd name="T72" fmla="*/ 2147483646 w 6432"/>
              <a:gd name="T73" fmla="*/ 2147483646 h 6358"/>
              <a:gd name="T74" fmla="*/ 2147483646 w 6432"/>
              <a:gd name="T75" fmla="*/ 2147483646 h 6358"/>
              <a:gd name="T76" fmla="*/ 2147483646 w 6432"/>
              <a:gd name="T77" fmla="*/ 2147483646 h 6358"/>
              <a:gd name="T78" fmla="*/ 2147483646 w 6432"/>
              <a:gd name="T79" fmla="*/ 2147483646 h 6358"/>
              <a:gd name="T80" fmla="*/ 2147483646 w 6432"/>
              <a:gd name="T81" fmla="*/ 2147483646 h 6358"/>
              <a:gd name="T82" fmla="*/ 2147483646 w 6432"/>
              <a:gd name="T83" fmla="*/ 2147483646 h 6358"/>
              <a:gd name="T84" fmla="*/ 2147483646 w 6432"/>
              <a:gd name="T85" fmla="*/ 2147483646 h 6358"/>
              <a:gd name="T86" fmla="*/ 2147483646 w 6432"/>
              <a:gd name="T87" fmla="*/ 2147483646 h 6358"/>
              <a:gd name="T88" fmla="*/ 2147483646 w 6432"/>
              <a:gd name="T89" fmla="*/ 2147483646 h 6358"/>
              <a:gd name="T90" fmla="*/ 2147483646 w 6432"/>
              <a:gd name="T91" fmla="*/ 2147483646 h 6358"/>
              <a:gd name="T92" fmla="*/ 2147483646 w 6432"/>
              <a:gd name="T93" fmla="*/ 2147483646 h 6358"/>
              <a:gd name="T94" fmla="*/ 2147483646 w 6432"/>
              <a:gd name="T95" fmla="*/ 2147483646 h 6358"/>
              <a:gd name="T96" fmla="*/ 2147483646 w 6432"/>
              <a:gd name="T97" fmla="*/ 2147483646 h 6358"/>
              <a:gd name="T98" fmla="*/ 2147483646 w 6432"/>
              <a:gd name="T99" fmla="*/ 2147483646 h 6358"/>
              <a:gd name="T100" fmla="*/ 2147483646 w 6432"/>
              <a:gd name="T101" fmla="*/ 2147483646 h 6358"/>
              <a:gd name="T102" fmla="*/ 2147483646 w 6432"/>
              <a:gd name="T103" fmla="*/ 2147483646 h 6358"/>
              <a:gd name="T104" fmla="*/ 2147483646 w 6432"/>
              <a:gd name="T105" fmla="*/ 2147483646 h 6358"/>
              <a:gd name="T106" fmla="*/ 2147483646 w 6432"/>
              <a:gd name="T107" fmla="*/ 0 h 6358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/>
          </a:p>
        </p:txBody>
      </p:sp>
      <p:sp>
        <p:nvSpPr>
          <p:cNvPr id="28" name="Google Shape;483;p9">
            <a:extLst>
              <a:ext uri="{FF2B5EF4-FFF2-40B4-BE49-F238E27FC236}">
                <a16:creationId xmlns:a16="http://schemas.microsoft.com/office/drawing/2014/main" id="{88A422AD-3DE4-42B5-8C17-BCA29652403C}"/>
              </a:ext>
            </a:extLst>
          </p:cNvPr>
          <p:cNvSpPr>
            <a:spLocks/>
          </p:cNvSpPr>
          <p:nvPr/>
        </p:nvSpPr>
        <p:spPr bwMode="auto">
          <a:xfrm>
            <a:off x="8462963" y="309563"/>
            <a:ext cx="250825" cy="330200"/>
          </a:xfrm>
          <a:custGeom>
            <a:avLst/>
            <a:gdLst>
              <a:gd name="T0" fmla="*/ 2147483646 w 6432"/>
              <a:gd name="T1" fmla="*/ 2147483646 h 6358"/>
              <a:gd name="T2" fmla="*/ 2147483646 w 6432"/>
              <a:gd name="T3" fmla="*/ 2147483646 h 6358"/>
              <a:gd name="T4" fmla="*/ 2147483646 w 6432"/>
              <a:gd name="T5" fmla="*/ 2147483646 h 6358"/>
              <a:gd name="T6" fmla="*/ 2147483646 w 6432"/>
              <a:gd name="T7" fmla="*/ 2147483646 h 6358"/>
              <a:gd name="T8" fmla="*/ 2147483646 w 6432"/>
              <a:gd name="T9" fmla="*/ 2147483646 h 6358"/>
              <a:gd name="T10" fmla="*/ 2147483646 w 6432"/>
              <a:gd name="T11" fmla="*/ 2147483646 h 6358"/>
              <a:gd name="T12" fmla="*/ 2147483646 w 6432"/>
              <a:gd name="T13" fmla="*/ 2147483646 h 6358"/>
              <a:gd name="T14" fmla="*/ 2147483646 w 6432"/>
              <a:gd name="T15" fmla="*/ 2147483646 h 6358"/>
              <a:gd name="T16" fmla="*/ 2147483646 w 6432"/>
              <a:gd name="T17" fmla="*/ 2147483646 h 6358"/>
              <a:gd name="T18" fmla="*/ 2147483646 w 6432"/>
              <a:gd name="T19" fmla="*/ 2147483646 h 6358"/>
              <a:gd name="T20" fmla="*/ 2147483646 w 6432"/>
              <a:gd name="T21" fmla="*/ 2147483646 h 6358"/>
              <a:gd name="T22" fmla="*/ 2147483646 w 6432"/>
              <a:gd name="T23" fmla="*/ 2147483646 h 6358"/>
              <a:gd name="T24" fmla="*/ 2147483646 w 6432"/>
              <a:gd name="T25" fmla="*/ 2147483646 h 6358"/>
              <a:gd name="T26" fmla="*/ 2147483646 w 6432"/>
              <a:gd name="T27" fmla="*/ 2147483646 h 6358"/>
              <a:gd name="T28" fmla="*/ 2147483646 w 6432"/>
              <a:gd name="T29" fmla="*/ 2147483646 h 6358"/>
              <a:gd name="T30" fmla="*/ 2147483646 w 6432"/>
              <a:gd name="T31" fmla="*/ 2147483646 h 6358"/>
              <a:gd name="T32" fmla="*/ 2147483646 w 6432"/>
              <a:gd name="T33" fmla="*/ 2147483646 h 6358"/>
              <a:gd name="T34" fmla="*/ 2147483646 w 6432"/>
              <a:gd name="T35" fmla="*/ 2147483646 h 6358"/>
              <a:gd name="T36" fmla="*/ 2147483646 w 6432"/>
              <a:gd name="T37" fmla="*/ 2147483646 h 6358"/>
              <a:gd name="T38" fmla="*/ 2147483646 w 6432"/>
              <a:gd name="T39" fmla="*/ 2147483646 h 6358"/>
              <a:gd name="T40" fmla="*/ 2147483646 w 6432"/>
              <a:gd name="T41" fmla="*/ 2147483646 h 6358"/>
              <a:gd name="T42" fmla="*/ 2147483646 w 6432"/>
              <a:gd name="T43" fmla="*/ 2147483646 h 6358"/>
              <a:gd name="T44" fmla="*/ 2147483646 w 6432"/>
              <a:gd name="T45" fmla="*/ 2147483646 h 6358"/>
              <a:gd name="T46" fmla="*/ 2147483646 w 6432"/>
              <a:gd name="T47" fmla="*/ 2147483646 h 6358"/>
              <a:gd name="T48" fmla="*/ 2147483646 w 6432"/>
              <a:gd name="T49" fmla="*/ 2147483646 h 6358"/>
              <a:gd name="T50" fmla="*/ 2147483646 w 6432"/>
              <a:gd name="T51" fmla="*/ 2147483646 h 6358"/>
              <a:gd name="T52" fmla="*/ 2147483646 w 6432"/>
              <a:gd name="T53" fmla="*/ 2147483646 h 6358"/>
              <a:gd name="T54" fmla="*/ 2147483646 w 6432"/>
              <a:gd name="T55" fmla="*/ 2147483646 h 6358"/>
              <a:gd name="T56" fmla="*/ 2147483646 w 6432"/>
              <a:gd name="T57" fmla="*/ 2147483646 h 6358"/>
              <a:gd name="T58" fmla="*/ 2147483646 w 6432"/>
              <a:gd name="T59" fmla="*/ 2147483646 h 6358"/>
              <a:gd name="T60" fmla="*/ 2147483646 w 6432"/>
              <a:gd name="T61" fmla="*/ 0 h 6358"/>
              <a:gd name="T62" fmla="*/ 2147483646 w 6432"/>
              <a:gd name="T63" fmla="*/ 2147483646 h 6358"/>
              <a:gd name="T64" fmla="*/ 2147483646 w 6432"/>
              <a:gd name="T65" fmla="*/ 2147483646 h 6358"/>
              <a:gd name="T66" fmla="*/ 2147483646 w 6432"/>
              <a:gd name="T67" fmla="*/ 2147483646 h 6358"/>
              <a:gd name="T68" fmla="*/ 2147483646 w 6432"/>
              <a:gd name="T69" fmla="*/ 2147483646 h 6358"/>
              <a:gd name="T70" fmla="*/ 2147483646 w 6432"/>
              <a:gd name="T71" fmla="*/ 2147483646 h 6358"/>
              <a:gd name="T72" fmla="*/ 2147483646 w 6432"/>
              <a:gd name="T73" fmla="*/ 2147483646 h 6358"/>
              <a:gd name="T74" fmla="*/ 2147483646 w 6432"/>
              <a:gd name="T75" fmla="*/ 2147483646 h 6358"/>
              <a:gd name="T76" fmla="*/ 2147483646 w 6432"/>
              <a:gd name="T77" fmla="*/ 2147483646 h 6358"/>
              <a:gd name="T78" fmla="*/ 2147483646 w 6432"/>
              <a:gd name="T79" fmla="*/ 2147483646 h 6358"/>
              <a:gd name="T80" fmla="*/ 2147483646 w 6432"/>
              <a:gd name="T81" fmla="*/ 2147483646 h 6358"/>
              <a:gd name="T82" fmla="*/ 2147483646 w 6432"/>
              <a:gd name="T83" fmla="*/ 2147483646 h 6358"/>
              <a:gd name="T84" fmla="*/ 2147483646 w 6432"/>
              <a:gd name="T85" fmla="*/ 2147483646 h 6358"/>
              <a:gd name="T86" fmla="*/ 2147483646 w 6432"/>
              <a:gd name="T87" fmla="*/ 2147483646 h 6358"/>
              <a:gd name="T88" fmla="*/ 2147483646 w 6432"/>
              <a:gd name="T89" fmla="*/ 2147483646 h 6358"/>
              <a:gd name="T90" fmla="*/ 2147483646 w 6432"/>
              <a:gd name="T91" fmla="*/ 2147483646 h 6358"/>
              <a:gd name="T92" fmla="*/ 2147483646 w 6432"/>
              <a:gd name="T93" fmla="*/ 2147483646 h 6358"/>
              <a:gd name="T94" fmla="*/ 2147483646 w 6432"/>
              <a:gd name="T95" fmla="*/ 2147483646 h 6358"/>
              <a:gd name="T96" fmla="*/ 2147483646 w 6432"/>
              <a:gd name="T97" fmla="*/ 2147483646 h 6358"/>
              <a:gd name="T98" fmla="*/ 2147483646 w 6432"/>
              <a:gd name="T99" fmla="*/ 2147483646 h 6358"/>
              <a:gd name="T100" fmla="*/ 2147483646 w 6432"/>
              <a:gd name="T101" fmla="*/ 2147483646 h 6358"/>
              <a:gd name="T102" fmla="*/ 2147483646 w 6432"/>
              <a:gd name="T103" fmla="*/ 2147483646 h 6358"/>
              <a:gd name="T104" fmla="*/ 2147483646 w 6432"/>
              <a:gd name="T105" fmla="*/ 2147483646 h 6358"/>
              <a:gd name="T106" fmla="*/ 2147483646 w 6432"/>
              <a:gd name="T107" fmla="*/ 0 h 6358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/>
          </a:p>
        </p:txBody>
      </p:sp>
      <p:sp>
        <p:nvSpPr>
          <p:cNvPr id="29" name="Google Shape;484;p9">
            <a:extLst>
              <a:ext uri="{FF2B5EF4-FFF2-40B4-BE49-F238E27FC236}">
                <a16:creationId xmlns:a16="http://schemas.microsoft.com/office/drawing/2014/main" id="{5257CF48-9A99-4C21-8C82-2AA7574E1050}"/>
              </a:ext>
            </a:extLst>
          </p:cNvPr>
          <p:cNvSpPr>
            <a:spLocks/>
          </p:cNvSpPr>
          <p:nvPr/>
        </p:nvSpPr>
        <p:spPr bwMode="auto">
          <a:xfrm>
            <a:off x="1096963" y="1492250"/>
            <a:ext cx="250825" cy="328613"/>
          </a:xfrm>
          <a:custGeom>
            <a:avLst/>
            <a:gdLst>
              <a:gd name="T0" fmla="*/ 2147483646 w 6432"/>
              <a:gd name="T1" fmla="*/ 2147483646 h 6358"/>
              <a:gd name="T2" fmla="*/ 2147483646 w 6432"/>
              <a:gd name="T3" fmla="*/ 2147483646 h 6358"/>
              <a:gd name="T4" fmla="*/ 2147483646 w 6432"/>
              <a:gd name="T5" fmla="*/ 2147483646 h 6358"/>
              <a:gd name="T6" fmla="*/ 2147483646 w 6432"/>
              <a:gd name="T7" fmla="*/ 2147483646 h 6358"/>
              <a:gd name="T8" fmla="*/ 2147483646 w 6432"/>
              <a:gd name="T9" fmla="*/ 2147483646 h 6358"/>
              <a:gd name="T10" fmla="*/ 2147483646 w 6432"/>
              <a:gd name="T11" fmla="*/ 2147483646 h 6358"/>
              <a:gd name="T12" fmla="*/ 2147483646 w 6432"/>
              <a:gd name="T13" fmla="*/ 2147483646 h 6358"/>
              <a:gd name="T14" fmla="*/ 2147483646 w 6432"/>
              <a:gd name="T15" fmla="*/ 2147483646 h 6358"/>
              <a:gd name="T16" fmla="*/ 2147483646 w 6432"/>
              <a:gd name="T17" fmla="*/ 2147483646 h 6358"/>
              <a:gd name="T18" fmla="*/ 2147483646 w 6432"/>
              <a:gd name="T19" fmla="*/ 2147483646 h 6358"/>
              <a:gd name="T20" fmla="*/ 2147483646 w 6432"/>
              <a:gd name="T21" fmla="*/ 2147483646 h 6358"/>
              <a:gd name="T22" fmla="*/ 2147483646 w 6432"/>
              <a:gd name="T23" fmla="*/ 2147483646 h 6358"/>
              <a:gd name="T24" fmla="*/ 2147483646 w 6432"/>
              <a:gd name="T25" fmla="*/ 2147483646 h 6358"/>
              <a:gd name="T26" fmla="*/ 2147483646 w 6432"/>
              <a:gd name="T27" fmla="*/ 2147483646 h 6358"/>
              <a:gd name="T28" fmla="*/ 2147483646 w 6432"/>
              <a:gd name="T29" fmla="*/ 2147483646 h 6358"/>
              <a:gd name="T30" fmla="*/ 2147483646 w 6432"/>
              <a:gd name="T31" fmla="*/ 2147483646 h 6358"/>
              <a:gd name="T32" fmla="*/ 2147483646 w 6432"/>
              <a:gd name="T33" fmla="*/ 2147483646 h 6358"/>
              <a:gd name="T34" fmla="*/ 2147483646 w 6432"/>
              <a:gd name="T35" fmla="*/ 2147483646 h 6358"/>
              <a:gd name="T36" fmla="*/ 2147483646 w 6432"/>
              <a:gd name="T37" fmla="*/ 2147483646 h 6358"/>
              <a:gd name="T38" fmla="*/ 2147483646 w 6432"/>
              <a:gd name="T39" fmla="*/ 2147483646 h 6358"/>
              <a:gd name="T40" fmla="*/ 2147483646 w 6432"/>
              <a:gd name="T41" fmla="*/ 2147483646 h 6358"/>
              <a:gd name="T42" fmla="*/ 2147483646 w 6432"/>
              <a:gd name="T43" fmla="*/ 2147483646 h 6358"/>
              <a:gd name="T44" fmla="*/ 2147483646 w 6432"/>
              <a:gd name="T45" fmla="*/ 2147483646 h 6358"/>
              <a:gd name="T46" fmla="*/ 2147483646 w 6432"/>
              <a:gd name="T47" fmla="*/ 2147483646 h 6358"/>
              <a:gd name="T48" fmla="*/ 2147483646 w 6432"/>
              <a:gd name="T49" fmla="*/ 2147483646 h 6358"/>
              <a:gd name="T50" fmla="*/ 2147483646 w 6432"/>
              <a:gd name="T51" fmla="*/ 2147483646 h 6358"/>
              <a:gd name="T52" fmla="*/ 2147483646 w 6432"/>
              <a:gd name="T53" fmla="*/ 2147483646 h 6358"/>
              <a:gd name="T54" fmla="*/ 2147483646 w 6432"/>
              <a:gd name="T55" fmla="*/ 2147483646 h 6358"/>
              <a:gd name="T56" fmla="*/ 2147483646 w 6432"/>
              <a:gd name="T57" fmla="*/ 2147483646 h 6358"/>
              <a:gd name="T58" fmla="*/ 2147483646 w 6432"/>
              <a:gd name="T59" fmla="*/ 2147483646 h 6358"/>
              <a:gd name="T60" fmla="*/ 2147483646 w 6432"/>
              <a:gd name="T61" fmla="*/ 0 h 6358"/>
              <a:gd name="T62" fmla="*/ 2147483646 w 6432"/>
              <a:gd name="T63" fmla="*/ 2147483646 h 6358"/>
              <a:gd name="T64" fmla="*/ 2147483646 w 6432"/>
              <a:gd name="T65" fmla="*/ 2147483646 h 6358"/>
              <a:gd name="T66" fmla="*/ 2147483646 w 6432"/>
              <a:gd name="T67" fmla="*/ 2147483646 h 6358"/>
              <a:gd name="T68" fmla="*/ 2147483646 w 6432"/>
              <a:gd name="T69" fmla="*/ 2147483646 h 6358"/>
              <a:gd name="T70" fmla="*/ 2147483646 w 6432"/>
              <a:gd name="T71" fmla="*/ 2147483646 h 6358"/>
              <a:gd name="T72" fmla="*/ 2147483646 w 6432"/>
              <a:gd name="T73" fmla="*/ 2147483646 h 6358"/>
              <a:gd name="T74" fmla="*/ 2147483646 w 6432"/>
              <a:gd name="T75" fmla="*/ 2147483646 h 6358"/>
              <a:gd name="T76" fmla="*/ 2147483646 w 6432"/>
              <a:gd name="T77" fmla="*/ 2147483646 h 6358"/>
              <a:gd name="T78" fmla="*/ 2147483646 w 6432"/>
              <a:gd name="T79" fmla="*/ 2147483646 h 6358"/>
              <a:gd name="T80" fmla="*/ 2147483646 w 6432"/>
              <a:gd name="T81" fmla="*/ 2147483646 h 6358"/>
              <a:gd name="T82" fmla="*/ 2147483646 w 6432"/>
              <a:gd name="T83" fmla="*/ 2147483646 h 6358"/>
              <a:gd name="T84" fmla="*/ 2147483646 w 6432"/>
              <a:gd name="T85" fmla="*/ 2147483646 h 6358"/>
              <a:gd name="T86" fmla="*/ 2147483646 w 6432"/>
              <a:gd name="T87" fmla="*/ 2147483646 h 6358"/>
              <a:gd name="T88" fmla="*/ 2147483646 w 6432"/>
              <a:gd name="T89" fmla="*/ 2147483646 h 6358"/>
              <a:gd name="T90" fmla="*/ 2147483646 w 6432"/>
              <a:gd name="T91" fmla="*/ 2147483646 h 6358"/>
              <a:gd name="T92" fmla="*/ 2147483646 w 6432"/>
              <a:gd name="T93" fmla="*/ 2147483646 h 6358"/>
              <a:gd name="T94" fmla="*/ 2147483646 w 6432"/>
              <a:gd name="T95" fmla="*/ 2147483646 h 6358"/>
              <a:gd name="T96" fmla="*/ 2147483646 w 6432"/>
              <a:gd name="T97" fmla="*/ 2147483646 h 6358"/>
              <a:gd name="T98" fmla="*/ 2147483646 w 6432"/>
              <a:gd name="T99" fmla="*/ 2147483646 h 6358"/>
              <a:gd name="T100" fmla="*/ 2147483646 w 6432"/>
              <a:gd name="T101" fmla="*/ 2147483646 h 6358"/>
              <a:gd name="T102" fmla="*/ 2147483646 w 6432"/>
              <a:gd name="T103" fmla="*/ 2147483646 h 6358"/>
              <a:gd name="T104" fmla="*/ 2147483646 w 6432"/>
              <a:gd name="T105" fmla="*/ 2147483646 h 6358"/>
              <a:gd name="T106" fmla="*/ 2147483646 w 6432"/>
              <a:gd name="T107" fmla="*/ 0 h 6358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/>
          </a:p>
        </p:txBody>
      </p:sp>
      <p:sp>
        <p:nvSpPr>
          <p:cNvPr id="458" name="Google Shape;458;p9"/>
          <p:cNvSpPr txBox="1">
            <a:spLocks noGrp="1"/>
          </p:cNvSpPr>
          <p:nvPr>
            <p:ph type="title"/>
          </p:nvPr>
        </p:nvSpPr>
        <p:spPr>
          <a:xfrm>
            <a:off x="2773200" y="1644233"/>
            <a:ext cx="3597600" cy="1976400"/>
          </a:xfrm>
          <a:prstGeom prst="rect">
            <a:avLst/>
          </a:prstGeom>
        </p:spPr>
        <p:txBody>
          <a:bodyPr spcFirstLastPara="1" anchor="b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315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315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315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315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315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315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315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315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3150"/>
            </a:lvl9pPr>
          </a:lstStyle>
          <a:p>
            <a:endParaRPr/>
          </a:p>
        </p:txBody>
      </p:sp>
      <p:sp>
        <p:nvSpPr>
          <p:cNvPr id="459" name="Google Shape;459;p9"/>
          <p:cNvSpPr txBox="1">
            <a:spLocks noGrp="1"/>
          </p:cNvSpPr>
          <p:nvPr>
            <p:ph type="subTitle" idx="1"/>
          </p:nvPr>
        </p:nvSpPr>
        <p:spPr>
          <a:xfrm>
            <a:off x="1567550" y="4706112"/>
            <a:ext cx="6025200" cy="6584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0313628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486;p10">
            <a:extLst>
              <a:ext uri="{FF2B5EF4-FFF2-40B4-BE49-F238E27FC236}">
                <a16:creationId xmlns:a16="http://schemas.microsoft.com/office/drawing/2014/main" id="{980F3417-9BD0-4555-814F-5386FC477E9E}"/>
              </a:ext>
            </a:extLst>
          </p:cNvPr>
          <p:cNvSpPr>
            <a:spLocks/>
          </p:cNvSpPr>
          <p:nvPr/>
        </p:nvSpPr>
        <p:spPr bwMode="auto">
          <a:xfrm>
            <a:off x="7878763" y="322263"/>
            <a:ext cx="261937" cy="300037"/>
          </a:xfrm>
          <a:custGeom>
            <a:avLst/>
            <a:gdLst>
              <a:gd name="T0" fmla="*/ 2147483646 w 5733"/>
              <a:gd name="T1" fmla="*/ 0 h 5077"/>
              <a:gd name="T2" fmla="*/ 2147483646 w 5733"/>
              <a:gd name="T3" fmla="*/ 2147483646 h 5077"/>
              <a:gd name="T4" fmla="*/ 2147483646 w 5733"/>
              <a:gd name="T5" fmla="*/ 2147483646 h 5077"/>
              <a:gd name="T6" fmla="*/ 2147483646 w 5733"/>
              <a:gd name="T7" fmla="*/ 2147483646 h 5077"/>
              <a:gd name="T8" fmla="*/ 2147483646 w 5733"/>
              <a:gd name="T9" fmla="*/ 2147483646 h 5077"/>
              <a:gd name="T10" fmla="*/ 2147483646 w 5733"/>
              <a:gd name="T11" fmla="*/ 2147483646 h 5077"/>
              <a:gd name="T12" fmla="*/ 2147483646 w 5733"/>
              <a:gd name="T13" fmla="*/ 2147483646 h 5077"/>
              <a:gd name="T14" fmla="*/ 2147483646 w 5733"/>
              <a:gd name="T15" fmla="*/ 2147483646 h 5077"/>
              <a:gd name="T16" fmla="*/ 2147483646 w 5733"/>
              <a:gd name="T17" fmla="*/ 2147483646 h 5077"/>
              <a:gd name="T18" fmla="*/ 2147483646 w 5733"/>
              <a:gd name="T19" fmla="*/ 2147483646 h 5077"/>
              <a:gd name="T20" fmla="*/ 2147483646 w 5733"/>
              <a:gd name="T21" fmla="*/ 2147483646 h 5077"/>
              <a:gd name="T22" fmla="*/ 2147483646 w 5733"/>
              <a:gd name="T23" fmla="*/ 2147483646 h 5077"/>
              <a:gd name="T24" fmla="*/ 2147483646 w 5733"/>
              <a:gd name="T25" fmla="*/ 2147483646 h 5077"/>
              <a:gd name="T26" fmla="*/ 2147483646 w 5733"/>
              <a:gd name="T27" fmla="*/ 2147483646 h 5077"/>
              <a:gd name="T28" fmla="*/ 2147483646 w 5733"/>
              <a:gd name="T29" fmla="*/ 2147483646 h 5077"/>
              <a:gd name="T30" fmla="*/ 2147483646 w 5733"/>
              <a:gd name="T31" fmla="*/ 2147483646 h 5077"/>
              <a:gd name="T32" fmla="*/ 2147483646 w 5733"/>
              <a:gd name="T33" fmla="*/ 2147483646 h 5077"/>
              <a:gd name="T34" fmla="*/ 2147483646 w 5733"/>
              <a:gd name="T35" fmla="*/ 2147483646 h 5077"/>
              <a:gd name="T36" fmla="*/ 2147483646 w 5733"/>
              <a:gd name="T37" fmla="*/ 2147483646 h 5077"/>
              <a:gd name="T38" fmla="*/ 2147483646 w 5733"/>
              <a:gd name="T39" fmla="*/ 2147483646 h 5077"/>
              <a:gd name="T40" fmla="*/ 2147483646 w 5733"/>
              <a:gd name="T41" fmla="*/ 2147483646 h 5077"/>
              <a:gd name="T42" fmla="*/ 2147483646 w 5733"/>
              <a:gd name="T43" fmla="*/ 2147483646 h 5077"/>
              <a:gd name="T44" fmla="*/ 2147483646 w 5733"/>
              <a:gd name="T45" fmla="*/ 2147483646 h 5077"/>
              <a:gd name="T46" fmla="*/ 2147483646 w 5733"/>
              <a:gd name="T47" fmla="*/ 0 h 5077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5733" h="5077" extrusionOk="0">
                <a:moveTo>
                  <a:pt x="2553" y="0"/>
                </a:moveTo>
                <a:cubicBezTo>
                  <a:pt x="1127" y="0"/>
                  <a:pt x="0" y="982"/>
                  <a:pt x="370" y="2553"/>
                </a:cubicBezTo>
                <a:cubicBezTo>
                  <a:pt x="376" y="2581"/>
                  <a:pt x="392" y="2593"/>
                  <a:pt x="408" y="2593"/>
                </a:cubicBezTo>
                <a:cubicBezTo>
                  <a:pt x="429" y="2593"/>
                  <a:pt x="450" y="2571"/>
                  <a:pt x="447" y="2536"/>
                </a:cubicBezTo>
                <a:cubicBezTo>
                  <a:pt x="308" y="1118"/>
                  <a:pt x="1460" y="323"/>
                  <a:pt x="2648" y="323"/>
                </a:cubicBezTo>
                <a:cubicBezTo>
                  <a:pt x="3366" y="323"/>
                  <a:pt x="4097" y="613"/>
                  <a:pt x="4563" y="1233"/>
                </a:cubicBezTo>
                <a:cubicBezTo>
                  <a:pt x="5440" y="2399"/>
                  <a:pt x="4880" y="4332"/>
                  <a:pt x="3380" y="4640"/>
                </a:cubicBezTo>
                <a:cubicBezTo>
                  <a:pt x="3273" y="4662"/>
                  <a:pt x="3167" y="4673"/>
                  <a:pt x="3064" y="4673"/>
                </a:cubicBezTo>
                <a:cubicBezTo>
                  <a:pt x="2388" y="4673"/>
                  <a:pt x="1816" y="4217"/>
                  <a:pt x="1658" y="3519"/>
                </a:cubicBezTo>
                <a:cubicBezTo>
                  <a:pt x="1587" y="3201"/>
                  <a:pt x="1594" y="2893"/>
                  <a:pt x="1781" y="2606"/>
                </a:cubicBezTo>
                <a:cubicBezTo>
                  <a:pt x="1979" y="2315"/>
                  <a:pt x="2252" y="2170"/>
                  <a:pt x="2600" y="2170"/>
                </a:cubicBezTo>
                <a:cubicBezTo>
                  <a:pt x="2726" y="2170"/>
                  <a:pt x="2862" y="2189"/>
                  <a:pt x="3008" y="2227"/>
                </a:cubicBezTo>
                <a:cubicBezTo>
                  <a:pt x="3681" y="2937"/>
                  <a:pt x="3659" y="3292"/>
                  <a:pt x="2942" y="3292"/>
                </a:cubicBezTo>
                <a:cubicBezTo>
                  <a:pt x="2771" y="3292"/>
                  <a:pt x="2561" y="3272"/>
                  <a:pt x="2311" y="3231"/>
                </a:cubicBezTo>
                <a:cubicBezTo>
                  <a:pt x="2294" y="3218"/>
                  <a:pt x="2279" y="3213"/>
                  <a:pt x="2267" y="3213"/>
                </a:cubicBezTo>
                <a:cubicBezTo>
                  <a:pt x="2209" y="3213"/>
                  <a:pt x="2208" y="3343"/>
                  <a:pt x="2248" y="3388"/>
                </a:cubicBezTo>
                <a:cubicBezTo>
                  <a:pt x="2466" y="3645"/>
                  <a:pt x="2714" y="3750"/>
                  <a:pt x="2949" y="3750"/>
                </a:cubicBezTo>
                <a:cubicBezTo>
                  <a:pt x="3774" y="3750"/>
                  <a:pt x="4445" y="2459"/>
                  <a:pt x="3141" y="1914"/>
                </a:cubicBezTo>
                <a:cubicBezTo>
                  <a:pt x="2909" y="1817"/>
                  <a:pt x="2694" y="1773"/>
                  <a:pt x="2497" y="1773"/>
                </a:cubicBezTo>
                <a:cubicBezTo>
                  <a:pt x="1261" y="1773"/>
                  <a:pt x="782" y="3501"/>
                  <a:pt x="1701" y="4479"/>
                </a:cubicBezTo>
                <a:cubicBezTo>
                  <a:pt x="2094" y="4897"/>
                  <a:pt x="2569" y="5077"/>
                  <a:pt x="3048" y="5077"/>
                </a:cubicBezTo>
                <a:cubicBezTo>
                  <a:pt x="4068" y="5077"/>
                  <a:pt x="5100" y="4259"/>
                  <a:pt x="5355" y="3201"/>
                </a:cubicBezTo>
                <a:cubicBezTo>
                  <a:pt x="5732" y="1640"/>
                  <a:pt x="4610" y="303"/>
                  <a:pt x="3103" y="47"/>
                </a:cubicBezTo>
                <a:cubicBezTo>
                  <a:pt x="2917" y="16"/>
                  <a:pt x="2733" y="0"/>
                  <a:pt x="255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/>
          </a:p>
        </p:txBody>
      </p:sp>
      <p:sp>
        <p:nvSpPr>
          <p:cNvPr id="4" name="Google Shape;487;p10">
            <a:extLst>
              <a:ext uri="{FF2B5EF4-FFF2-40B4-BE49-F238E27FC236}">
                <a16:creationId xmlns:a16="http://schemas.microsoft.com/office/drawing/2014/main" id="{4AA4D6B3-968A-468F-BAFE-07032F8A7DA2}"/>
              </a:ext>
            </a:extLst>
          </p:cNvPr>
          <p:cNvSpPr>
            <a:spLocks/>
          </p:cNvSpPr>
          <p:nvPr/>
        </p:nvSpPr>
        <p:spPr bwMode="auto">
          <a:xfrm>
            <a:off x="1023938" y="6013450"/>
            <a:ext cx="271462" cy="525463"/>
          </a:xfrm>
          <a:custGeom>
            <a:avLst/>
            <a:gdLst>
              <a:gd name="T0" fmla="*/ 2147483646 w 3973"/>
              <a:gd name="T1" fmla="*/ 0 h 5922"/>
              <a:gd name="T2" fmla="*/ 2147483646 w 3973"/>
              <a:gd name="T3" fmla="*/ 0 h 5922"/>
              <a:gd name="T4" fmla="*/ 2147483646 w 3973"/>
              <a:gd name="T5" fmla="*/ 2147483646 h 5922"/>
              <a:gd name="T6" fmla="*/ 2147483646 w 3973"/>
              <a:gd name="T7" fmla="*/ 2147483646 h 5922"/>
              <a:gd name="T8" fmla="*/ 2147483646 w 3973"/>
              <a:gd name="T9" fmla="*/ 2147483646 h 5922"/>
              <a:gd name="T10" fmla="*/ 2147483646 w 3973"/>
              <a:gd name="T11" fmla="*/ 2147483646 h 5922"/>
              <a:gd name="T12" fmla="*/ 2147483646 w 3973"/>
              <a:gd name="T13" fmla="*/ 2147483646 h 5922"/>
              <a:gd name="T14" fmla="*/ 2147483646 w 3973"/>
              <a:gd name="T15" fmla="*/ 2147483646 h 5922"/>
              <a:gd name="T16" fmla="*/ 2147483646 w 3973"/>
              <a:gd name="T17" fmla="*/ 0 h 592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3973" h="5922" extrusionOk="0">
                <a:moveTo>
                  <a:pt x="972" y="0"/>
                </a:moveTo>
                <a:lnTo>
                  <a:pt x="972" y="0"/>
                </a:lnTo>
                <a:cubicBezTo>
                  <a:pt x="1216" y="859"/>
                  <a:pt x="1850" y="2785"/>
                  <a:pt x="1" y="3666"/>
                </a:cubicBezTo>
                <a:cubicBezTo>
                  <a:pt x="216" y="3593"/>
                  <a:pt x="422" y="3559"/>
                  <a:pt x="618" y="3559"/>
                </a:cubicBezTo>
                <a:cubicBezTo>
                  <a:pt x="1697" y="3559"/>
                  <a:pt x="2484" y="4595"/>
                  <a:pt x="2989" y="5922"/>
                </a:cubicBezTo>
                <a:cubicBezTo>
                  <a:pt x="2466" y="3666"/>
                  <a:pt x="2765" y="2961"/>
                  <a:pt x="3972" y="2411"/>
                </a:cubicBezTo>
                <a:cubicBezTo>
                  <a:pt x="3768" y="2471"/>
                  <a:pt x="3576" y="2498"/>
                  <a:pt x="3395" y="2498"/>
                </a:cubicBezTo>
                <a:cubicBezTo>
                  <a:pt x="2162" y="2498"/>
                  <a:pt x="1461" y="1207"/>
                  <a:pt x="972" y="0"/>
                </a:cubicBezTo>
                <a:close/>
              </a:path>
            </a:pathLst>
          </a:custGeom>
          <a:solidFill>
            <a:srgbClr val="FFDA6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/>
          </a:p>
        </p:txBody>
      </p:sp>
      <p:sp>
        <p:nvSpPr>
          <p:cNvPr id="5" name="Google Shape;488;p10">
            <a:extLst>
              <a:ext uri="{FF2B5EF4-FFF2-40B4-BE49-F238E27FC236}">
                <a16:creationId xmlns:a16="http://schemas.microsoft.com/office/drawing/2014/main" id="{3BCDEAE4-447B-4940-8E33-AB56F0DD961A}"/>
              </a:ext>
            </a:extLst>
          </p:cNvPr>
          <p:cNvSpPr>
            <a:spLocks/>
          </p:cNvSpPr>
          <p:nvPr/>
        </p:nvSpPr>
        <p:spPr bwMode="auto">
          <a:xfrm>
            <a:off x="311150" y="5722938"/>
            <a:ext cx="511175" cy="585787"/>
          </a:xfrm>
          <a:custGeom>
            <a:avLst/>
            <a:gdLst>
              <a:gd name="T0" fmla="*/ 2147483646 w 5734"/>
              <a:gd name="T1" fmla="*/ 0 h 5078"/>
              <a:gd name="T2" fmla="*/ 2147483646 w 5734"/>
              <a:gd name="T3" fmla="*/ 2147483646 h 5078"/>
              <a:gd name="T4" fmla="*/ 2147483646 w 5734"/>
              <a:gd name="T5" fmla="*/ 2147483646 h 5078"/>
              <a:gd name="T6" fmla="*/ 2147483646 w 5734"/>
              <a:gd name="T7" fmla="*/ 2147483646 h 5078"/>
              <a:gd name="T8" fmla="*/ 2147483646 w 5734"/>
              <a:gd name="T9" fmla="*/ 2147483646 h 5078"/>
              <a:gd name="T10" fmla="*/ 2147483646 w 5734"/>
              <a:gd name="T11" fmla="*/ 2147483646 h 5078"/>
              <a:gd name="T12" fmla="*/ 2147483646 w 5734"/>
              <a:gd name="T13" fmla="*/ 2147483646 h 5078"/>
              <a:gd name="T14" fmla="*/ 2147483646 w 5734"/>
              <a:gd name="T15" fmla="*/ 2147483646 h 5078"/>
              <a:gd name="T16" fmla="*/ 2147483646 w 5734"/>
              <a:gd name="T17" fmla="*/ 2147483646 h 5078"/>
              <a:gd name="T18" fmla="*/ 2147483646 w 5734"/>
              <a:gd name="T19" fmla="*/ 2147483646 h 5078"/>
              <a:gd name="T20" fmla="*/ 2147483646 w 5734"/>
              <a:gd name="T21" fmla="*/ 2147483646 h 5078"/>
              <a:gd name="T22" fmla="*/ 2147483646 w 5734"/>
              <a:gd name="T23" fmla="*/ 2147483646 h 5078"/>
              <a:gd name="T24" fmla="*/ 2147483646 w 5734"/>
              <a:gd name="T25" fmla="*/ 2147483646 h 5078"/>
              <a:gd name="T26" fmla="*/ 2147483646 w 5734"/>
              <a:gd name="T27" fmla="*/ 2147483646 h 5078"/>
              <a:gd name="T28" fmla="*/ 2147483646 w 5734"/>
              <a:gd name="T29" fmla="*/ 2147483646 h 5078"/>
              <a:gd name="T30" fmla="*/ 2147483646 w 5734"/>
              <a:gd name="T31" fmla="*/ 2147483646 h 5078"/>
              <a:gd name="T32" fmla="*/ 2147483646 w 5734"/>
              <a:gd name="T33" fmla="*/ 2147483646 h 5078"/>
              <a:gd name="T34" fmla="*/ 2147483646 w 5734"/>
              <a:gd name="T35" fmla="*/ 2147483646 h 5078"/>
              <a:gd name="T36" fmla="*/ 2147483646 w 5734"/>
              <a:gd name="T37" fmla="*/ 2147483646 h 5078"/>
              <a:gd name="T38" fmla="*/ 2147483646 w 5734"/>
              <a:gd name="T39" fmla="*/ 2147483646 h 5078"/>
              <a:gd name="T40" fmla="*/ 2147483646 w 5734"/>
              <a:gd name="T41" fmla="*/ 2147483646 h 5078"/>
              <a:gd name="T42" fmla="*/ 2147483646 w 5734"/>
              <a:gd name="T43" fmla="*/ 2147483646 h 5078"/>
              <a:gd name="T44" fmla="*/ 2147483646 w 5734"/>
              <a:gd name="T45" fmla="*/ 2147483646 h 5078"/>
              <a:gd name="T46" fmla="*/ 2147483646 w 5734"/>
              <a:gd name="T47" fmla="*/ 0 h 5078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5734" h="5078" extrusionOk="0">
                <a:moveTo>
                  <a:pt x="2554" y="0"/>
                </a:moveTo>
                <a:cubicBezTo>
                  <a:pt x="1127" y="0"/>
                  <a:pt x="0" y="982"/>
                  <a:pt x="370" y="2554"/>
                </a:cubicBezTo>
                <a:cubicBezTo>
                  <a:pt x="376" y="2581"/>
                  <a:pt x="392" y="2593"/>
                  <a:pt x="408" y="2593"/>
                </a:cubicBezTo>
                <a:cubicBezTo>
                  <a:pt x="429" y="2593"/>
                  <a:pt x="450" y="2572"/>
                  <a:pt x="447" y="2536"/>
                </a:cubicBezTo>
                <a:cubicBezTo>
                  <a:pt x="308" y="1118"/>
                  <a:pt x="1460" y="323"/>
                  <a:pt x="2648" y="323"/>
                </a:cubicBezTo>
                <a:cubicBezTo>
                  <a:pt x="3366" y="323"/>
                  <a:pt x="4097" y="614"/>
                  <a:pt x="4563" y="1233"/>
                </a:cubicBezTo>
                <a:cubicBezTo>
                  <a:pt x="5441" y="2400"/>
                  <a:pt x="4881" y="4333"/>
                  <a:pt x="3381" y="4641"/>
                </a:cubicBezTo>
                <a:cubicBezTo>
                  <a:pt x="3274" y="4663"/>
                  <a:pt x="3168" y="4673"/>
                  <a:pt x="3065" y="4673"/>
                </a:cubicBezTo>
                <a:cubicBezTo>
                  <a:pt x="2388" y="4673"/>
                  <a:pt x="1816" y="4217"/>
                  <a:pt x="1659" y="3521"/>
                </a:cubicBezTo>
                <a:cubicBezTo>
                  <a:pt x="1587" y="3201"/>
                  <a:pt x="1594" y="2894"/>
                  <a:pt x="1781" y="2606"/>
                </a:cubicBezTo>
                <a:cubicBezTo>
                  <a:pt x="1979" y="2316"/>
                  <a:pt x="2252" y="2170"/>
                  <a:pt x="2601" y="2170"/>
                </a:cubicBezTo>
                <a:cubicBezTo>
                  <a:pt x="2727" y="2170"/>
                  <a:pt x="2863" y="2189"/>
                  <a:pt x="3009" y="2227"/>
                </a:cubicBezTo>
                <a:cubicBezTo>
                  <a:pt x="3681" y="2937"/>
                  <a:pt x="3660" y="3292"/>
                  <a:pt x="2944" y="3292"/>
                </a:cubicBezTo>
                <a:cubicBezTo>
                  <a:pt x="2773" y="3292"/>
                  <a:pt x="2562" y="3272"/>
                  <a:pt x="2312" y="3231"/>
                </a:cubicBezTo>
                <a:cubicBezTo>
                  <a:pt x="2295" y="3219"/>
                  <a:pt x="2280" y="3213"/>
                  <a:pt x="2268" y="3213"/>
                </a:cubicBezTo>
                <a:cubicBezTo>
                  <a:pt x="2209" y="3213"/>
                  <a:pt x="2208" y="3343"/>
                  <a:pt x="2247" y="3389"/>
                </a:cubicBezTo>
                <a:cubicBezTo>
                  <a:pt x="2466" y="3645"/>
                  <a:pt x="2714" y="3750"/>
                  <a:pt x="2949" y="3750"/>
                </a:cubicBezTo>
                <a:cubicBezTo>
                  <a:pt x="3774" y="3750"/>
                  <a:pt x="4445" y="2460"/>
                  <a:pt x="3141" y="1914"/>
                </a:cubicBezTo>
                <a:cubicBezTo>
                  <a:pt x="2909" y="1817"/>
                  <a:pt x="2694" y="1773"/>
                  <a:pt x="2497" y="1773"/>
                </a:cubicBezTo>
                <a:cubicBezTo>
                  <a:pt x="1261" y="1773"/>
                  <a:pt x="782" y="3501"/>
                  <a:pt x="1701" y="4480"/>
                </a:cubicBezTo>
                <a:cubicBezTo>
                  <a:pt x="2094" y="4898"/>
                  <a:pt x="2569" y="5077"/>
                  <a:pt x="3048" y="5077"/>
                </a:cubicBezTo>
                <a:cubicBezTo>
                  <a:pt x="4068" y="5077"/>
                  <a:pt x="5100" y="4260"/>
                  <a:pt x="5355" y="3201"/>
                </a:cubicBezTo>
                <a:cubicBezTo>
                  <a:pt x="5733" y="1641"/>
                  <a:pt x="4610" y="304"/>
                  <a:pt x="3104" y="48"/>
                </a:cubicBezTo>
                <a:cubicBezTo>
                  <a:pt x="2918" y="16"/>
                  <a:pt x="2734" y="0"/>
                  <a:pt x="255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/>
          </a:p>
        </p:txBody>
      </p:sp>
      <p:sp>
        <p:nvSpPr>
          <p:cNvPr id="6" name="Google Shape;489;p10">
            <a:extLst>
              <a:ext uri="{FF2B5EF4-FFF2-40B4-BE49-F238E27FC236}">
                <a16:creationId xmlns:a16="http://schemas.microsoft.com/office/drawing/2014/main" id="{045C1E16-0BB8-4377-9A60-CF47FCDC6272}"/>
              </a:ext>
            </a:extLst>
          </p:cNvPr>
          <p:cNvSpPr/>
          <p:nvPr/>
        </p:nvSpPr>
        <p:spPr>
          <a:xfrm>
            <a:off x="280988" y="4991100"/>
            <a:ext cx="309562" cy="368300"/>
          </a:xfrm>
          <a:custGeom>
            <a:avLst/>
            <a:gdLst/>
            <a:ahLst/>
            <a:cxnLst/>
            <a:rect l="l" t="t" r="r" b="b"/>
            <a:pathLst>
              <a:path w="4533" h="4162" extrusionOk="0">
                <a:moveTo>
                  <a:pt x="1237" y="0"/>
                </a:moveTo>
                <a:cubicBezTo>
                  <a:pt x="1232" y="0"/>
                  <a:pt x="1227" y="1"/>
                  <a:pt x="1224" y="3"/>
                </a:cubicBezTo>
                <a:cubicBezTo>
                  <a:pt x="1124" y="59"/>
                  <a:pt x="1224" y="1681"/>
                  <a:pt x="1224" y="1681"/>
                </a:cubicBezTo>
                <a:cubicBezTo>
                  <a:pt x="1224" y="1681"/>
                  <a:pt x="0" y="2243"/>
                  <a:pt x="0" y="2375"/>
                </a:cubicBezTo>
                <a:cubicBezTo>
                  <a:pt x="0" y="2508"/>
                  <a:pt x="1819" y="2673"/>
                  <a:pt x="1819" y="2673"/>
                </a:cubicBezTo>
                <a:cubicBezTo>
                  <a:pt x="1819" y="2673"/>
                  <a:pt x="1919" y="4161"/>
                  <a:pt x="2085" y="4161"/>
                </a:cubicBezTo>
                <a:cubicBezTo>
                  <a:pt x="2250" y="4161"/>
                  <a:pt x="2891" y="2408"/>
                  <a:pt x="2891" y="2408"/>
                </a:cubicBezTo>
                <a:cubicBezTo>
                  <a:pt x="2891" y="2408"/>
                  <a:pt x="3857" y="2705"/>
                  <a:pt x="4277" y="2705"/>
                </a:cubicBezTo>
                <a:cubicBezTo>
                  <a:pt x="4382" y="2705"/>
                  <a:pt x="4453" y="2686"/>
                  <a:pt x="4467" y="2640"/>
                </a:cubicBezTo>
                <a:cubicBezTo>
                  <a:pt x="4532" y="2408"/>
                  <a:pt x="3441" y="1382"/>
                  <a:pt x="3441" y="1382"/>
                </a:cubicBezTo>
                <a:cubicBezTo>
                  <a:pt x="3441" y="1382"/>
                  <a:pt x="4168" y="291"/>
                  <a:pt x="4036" y="191"/>
                </a:cubicBezTo>
                <a:cubicBezTo>
                  <a:pt x="4028" y="185"/>
                  <a:pt x="4014" y="182"/>
                  <a:pt x="3996" y="182"/>
                </a:cubicBezTo>
                <a:cubicBezTo>
                  <a:pt x="3729" y="182"/>
                  <a:pt x="2481" y="820"/>
                  <a:pt x="2481" y="820"/>
                </a:cubicBezTo>
                <a:cubicBezTo>
                  <a:pt x="2481" y="820"/>
                  <a:pt x="1394" y="0"/>
                  <a:pt x="123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 algn="ctr" eaLnBrk="1" hangingPunct="1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7" name="Google Shape;490;p10">
            <a:extLst>
              <a:ext uri="{FF2B5EF4-FFF2-40B4-BE49-F238E27FC236}">
                <a16:creationId xmlns:a16="http://schemas.microsoft.com/office/drawing/2014/main" id="{C5FCF213-3F92-4642-A889-EB1EB53426B3}"/>
              </a:ext>
            </a:extLst>
          </p:cNvPr>
          <p:cNvSpPr>
            <a:spLocks/>
          </p:cNvSpPr>
          <p:nvPr/>
        </p:nvSpPr>
        <p:spPr bwMode="auto">
          <a:xfrm>
            <a:off x="8207375" y="5741988"/>
            <a:ext cx="317500" cy="419100"/>
          </a:xfrm>
          <a:custGeom>
            <a:avLst/>
            <a:gdLst>
              <a:gd name="T0" fmla="*/ 2147483646 w 6432"/>
              <a:gd name="T1" fmla="*/ 2147483646 h 6358"/>
              <a:gd name="T2" fmla="*/ 2147483646 w 6432"/>
              <a:gd name="T3" fmla="*/ 2147483646 h 6358"/>
              <a:gd name="T4" fmla="*/ 2147483646 w 6432"/>
              <a:gd name="T5" fmla="*/ 2147483646 h 6358"/>
              <a:gd name="T6" fmla="*/ 2147483646 w 6432"/>
              <a:gd name="T7" fmla="*/ 2147483646 h 6358"/>
              <a:gd name="T8" fmla="*/ 2147483646 w 6432"/>
              <a:gd name="T9" fmla="*/ 2147483646 h 6358"/>
              <a:gd name="T10" fmla="*/ 2147483646 w 6432"/>
              <a:gd name="T11" fmla="*/ 2147483646 h 6358"/>
              <a:gd name="T12" fmla="*/ 2147483646 w 6432"/>
              <a:gd name="T13" fmla="*/ 2147483646 h 6358"/>
              <a:gd name="T14" fmla="*/ 2147483646 w 6432"/>
              <a:gd name="T15" fmla="*/ 2147483646 h 6358"/>
              <a:gd name="T16" fmla="*/ 2147483646 w 6432"/>
              <a:gd name="T17" fmla="*/ 2147483646 h 6358"/>
              <a:gd name="T18" fmla="*/ 2147483646 w 6432"/>
              <a:gd name="T19" fmla="*/ 2147483646 h 6358"/>
              <a:gd name="T20" fmla="*/ 2147483646 w 6432"/>
              <a:gd name="T21" fmla="*/ 2147483646 h 6358"/>
              <a:gd name="T22" fmla="*/ 2147483646 w 6432"/>
              <a:gd name="T23" fmla="*/ 2147483646 h 6358"/>
              <a:gd name="T24" fmla="*/ 2147483646 w 6432"/>
              <a:gd name="T25" fmla="*/ 2147483646 h 6358"/>
              <a:gd name="T26" fmla="*/ 2147483646 w 6432"/>
              <a:gd name="T27" fmla="*/ 2147483646 h 6358"/>
              <a:gd name="T28" fmla="*/ 2147483646 w 6432"/>
              <a:gd name="T29" fmla="*/ 2147483646 h 6358"/>
              <a:gd name="T30" fmla="*/ 2147483646 w 6432"/>
              <a:gd name="T31" fmla="*/ 2147483646 h 6358"/>
              <a:gd name="T32" fmla="*/ 2147483646 w 6432"/>
              <a:gd name="T33" fmla="*/ 2147483646 h 6358"/>
              <a:gd name="T34" fmla="*/ 2147483646 w 6432"/>
              <a:gd name="T35" fmla="*/ 2147483646 h 6358"/>
              <a:gd name="T36" fmla="*/ 2147483646 w 6432"/>
              <a:gd name="T37" fmla="*/ 2147483646 h 6358"/>
              <a:gd name="T38" fmla="*/ 2147483646 w 6432"/>
              <a:gd name="T39" fmla="*/ 2147483646 h 6358"/>
              <a:gd name="T40" fmla="*/ 2147483646 w 6432"/>
              <a:gd name="T41" fmla="*/ 2147483646 h 6358"/>
              <a:gd name="T42" fmla="*/ 2147483646 w 6432"/>
              <a:gd name="T43" fmla="*/ 2147483646 h 6358"/>
              <a:gd name="T44" fmla="*/ 2147483646 w 6432"/>
              <a:gd name="T45" fmla="*/ 2147483646 h 6358"/>
              <a:gd name="T46" fmla="*/ 2147483646 w 6432"/>
              <a:gd name="T47" fmla="*/ 2147483646 h 6358"/>
              <a:gd name="T48" fmla="*/ 2147483646 w 6432"/>
              <a:gd name="T49" fmla="*/ 2147483646 h 6358"/>
              <a:gd name="T50" fmla="*/ 2147483646 w 6432"/>
              <a:gd name="T51" fmla="*/ 2147483646 h 6358"/>
              <a:gd name="T52" fmla="*/ 2147483646 w 6432"/>
              <a:gd name="T53" fmla="*/ 2147483646 h 6358"/>
              <a:gd name="T54" fmla="*/ 2147483646 w 6432"/>
              <a:gd name="T55" fmla="*/ 2147483646 h 6358"/>
              <a:gd name="T56" fmla="*/ 2147483646 w 6432"/>
              <a:gd name="T57" fmla="*/ 2147483646 h 6358"/>
              <a:gd name="T58" fmla="*/ 2147483646 w 6432"/>
              <a:gd name="T59" fmla="*/ 2147483646 h 6358"/>
              <a:gd name="T60" fmla="*/ 2147483646 w 6432"/>
              <a:gd name="T61" fmla="*/ 2147483646 h 6358"/>
              <a:gd name="T62" fmla="*/ 2147483646 w 6432"/>
              <a:gd name="T63" fmla="*/ 2147483646 h 6358"/>
              <a:gd name="T64" fmla="*/ 2147483646 w 6432"/>
              <a:gd name="T65" fmla="*/ 2147483646 h 6358"/>
              <a:gd name="T66" fmla="*/ 2147483646 w 6432"/>
              <a:gd name="T67" fmla="*/ 2147483646 h 6358"/>
              <a:gd name="T68" fmla="*/ 2147483646 w 6432"/>
              <a:gd name="T69" fmla="*/ 2147483646 h 6358"/>
              <a:gd name="T70" fmla="*/ 2147483646 w 6432"/>
              <a:gd name="T71" fmla="*/ 2147483646 h 6358"/>
              <a:gd name="T72" fmla="*/ 2147483646 w 6432"/>
              <a:gd name="T73" fmla="*/ 2147483646 h 6358"/>
              <a:gd name="T74" fmla="*/ 2147483646 w 6432"/>
              <a:gd name="T75" fmla="*/ 2147483646 h 6358"/>
              <a:gd name="T76" fmla="*/ 2147483646 w 6432"/>
              <a:gd name="T77" fmla="*/ 2147483646 h 6358"/>
              <a:gd name="T78" fmla="*/ 2147483646 w 6432"/>
              <a:gd name="T79" fmla="*/ 2147483646 h 6358"/>
              <a:gd name="T80" fmla="*/ 2147483646 w 6432"/>
              <a:gd name="T81" fmla="*/ 2147483646 h 6358"/>
              <a:gd name="T82" fmla="*/ 2147483646 w 6432"/>
              <a:gd name="T83" fmla="*/ 2147483646 h 6358"/>
              <a:gd name="T84" fmla="*/ 2147483646 w 6432"/>
              <a:gd name="T85" fmla="*/ 2147483646 h 6358"/>
              <a:gd name="T86" fmla="*/ 2147483646 w 6432"/>
              <a:gd name="T87" fmla="*/ 2147483646 h 6358"/>
              <a:gd name="T88" fmla="*/ 2147483646 w 6432"/>
              <a:gd name="T89" fmla="*/ 2147483646 h 6358"/>
              <a:gd name="T90" fmla="*/ 2147483646 w 6432"/>
              <a:gd name="T91" fmla="*/ 2147483646 h 6358"/>
              <a:gd name="T92" fmla="*/ 2147483646 w 6432"/>
              <a:gd name="T93" fmla="*/ 2147483646 h 6358"/>
              <a:gd name="T94" fmla="*/ 2147483646 w 6432"/>
              <a:gd name="T95" fmla="*/ 2147483646 h 6358"/>
              <a:gd name="T96" fmla="*/ 2147483646 w 6432"/>
              <a:gd name="T97" fmla="*/ 2147483646 h 6358"/>
              <a:gd name="T98" fmla="*/ 2147483646 w 6432"/>
              <a:gd name="T99" fmla="*/ 2147483646 h 6358"/>
              <a:gd name="T100" fmla="*/ 2147483646 w 6432"/>
              <a:gd name="T101" fmla="*/ 2147483646 h 6358"/>
              <a:gd name="T102" fmla="*/ 2147483646 w 6432"/>
              <a:gd name="T103" fmla="*/ 2147483646 h 6358"/>
              <a:gd name="T104" fmla="*/ 2147483646 w 6432"/>
              <a:gd name="T105" fmla="*/ 2147483646 h 6358"/>
              <a:gd name="T106" fmla="*/ 2147483646 w 6432"/>
              <a:gd name="T107" fmla="*/ 2147483646 h 6358"/>
              <a:gd name="T108" fmla="*/ 2147483646 w 6432"/>
              <a:gd name="T109" fmla="*/ 2147483646 h 6358"/>
              <a:gd name="T110" fmla="*/ 2147483646 w 6432"/>
              <a:gd name="T111" fmla="*/ 2147483646 h 6358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6432" h="6358" extrusionOk="0">
                <a:moveTo>
                  <a:pt x="2639" y="368"/>
                </a:moveTo>
                <a:lnTo>
                  <a:pt x="2639" y="368"/>
                </a:lnTo>
                <a:cubicBezTo>
                  <a:pt x="3102" y="814"/>
                  <a:pt x="3522" y="1314"/>
                  <a:pt x="3927" y="1821"/>
                </a:cubicBezTo>
                <a:cubicBezTo>
                  <a:pt x="3494" y="1966"/>
                  <a:pt x="3058" y="2108"/>
                  <a:pt x="2625" y="2253"/>
                </a:cubicBezTo>
                <a:cubicBezTo>
                  <a:pt x="2650" y="1621"/>
                  <a:pt x="2656" y="993"/>
                  <a:pt x="2639" y="368"/>
                </a:cubicBezTo>
                <a:close/>
                <a:moveTo>
                  <a:pt x="5677" y="1509"/>
                </a:moveTo>
                <a:lnTo>
                  <a:pt x="5677" y="1509"/>
                </a:lnTo>
                <a:cubicBezTo>
                  <a:pt x="5407" y="1878"/>
                  <a:pt x="5136" y="2243"/>
                  <a:pt x="4866" y="2612"/>
                </a:cubicBezTo>
                <a:cubicBezTo>
                  <a:pt x="4693" y="2392"/>
                  <a:pt x="4522" y="2172"/>
                  <a:pt x="4342" y="1956"/>
                </a:cubicBezTo>
                <a:cubicBezTo>
                  <a:pt x="4788" y="1807"/>
                  <a:pt x="5231" y="1659"/>
                  <a:pt x="5677" y="1509"/>
                </a:cubicBezTo>
                <a:close/>
                <a:moveTo>
                  <a:pt x="2301" y="2642"/>
                </a:moveTo>
                <a:cubicBezTo>
                  <a:pt x="2288" y="2946"/>
                  <a:pt x="2274" y="3253"/>
                  <a:pt x="2264" y="3561"/>
                </a:cubicBezTo>
                <a:cubicBezTo>
                  <a:pt x="1727" y="3439"/>
                  <a:pt x="1190" y="3314"/>
                  <a:pt x="652" y="3189"/>
                </a:cubicBezTo>
                <a:cubicBezTo>
                  <a:pt x="1203" y="3007"/>
                  <a:pt x="1750" y="2824"/>
                  <a:pt x="2301" y="2642"/>
                </a:cubicBezTo>
                <a:close/>
                <a:moveTo>
                  <a:pt x="4102" y="2037"/>
                </a:moveTo>
                <a:cubicBezTo>
                  <a:pt x="4231" y="2199"/>
                  <a:pt x="4359" y="2358"/>
                  <a:pt x="4487" y="2517"/>
                </a:cubicBezTo>
                <a:cubicBezTo>
                  <a:pt x="4528" y="2564"/>
                  <a:pt x="4609" y="2673"/>
                  <a:pt x="4718" y="2814"/>
                </a:cubicBezTo>
                <a:cubicBezTo>
                  <a:pt x="4444" y="3183"/>
                  <a:pt x="4170" y="3551"/>
                  <a:pt x="3896" y="3919"/>
                </a:cubicBezTo>
                <a:cubicBezTo>
                  <a:pt x="3592" y="3855"/>
                  <a:pt x="3285" y="3791"/>
                  <a:pt x="2984" y="3727"/>
                </a:cubicBezTo>
                <a:cubicBezTo>
                  <a:pt x="2835" y="3693"/>
                  <a:pt x="2693" y="3659"/>
                  <a:pt x="2548" y="3625"/>
                </a:cubicBezTo>
                <a:cubicBezTo>
                  <a:pt x="2572" y="3264"/>
                  <a:pt x="2595" y="2899"/>
                  <a:pt x="2612" y="2537"/>
                </a:cubicBezTo>
                <a:cubicBezTo>
                  <a:pt x="3109" y="2372"/>
                  <a:pt x="3606" y="2206"/>
                  <a:pt x="4102" y="2037"/>
                </a:cubicBezTo>
                <a:close/>
                <a:moveTo>
                  <a:pt x="4863" y="3000"/>
                </a:moveTo>
                <a:cubicBezTo>
                  <a:pt x="5217" y="3470"/>
                  <a:pt x="5724" y="4122"/>
                  <a:pt x="6022" y="4419"/>
                </a:cubicBezTo>
                <a:cubicBezTo>
                  <a:pt x="5894" y="4382"/>
                  <a:pt x="5758" y="4355"/>
                  <a:pt x="5748" y="4351"/>
                </a:cubicBezTo>
                <a:cubicBezTo>
                  <a:pt x="5383" y="4261"/>
                  <a:pt x="5018" y="4173"/>
                  <a:pt x="4650" y="4085"/>
                </a:cubicBezTo>
                <a:cubicBezTo>
                  <a:pt x="4481" y="4044"/>
                  <a:pt x="4308" y="4011"/>
                  <a:pt x="4140" y="3973"/>
                </a:cubicBezTo>
                <a:cubicBezTo>
                  <a:pt x="4380" y="3649"/>
                  <a:pt x="4620" y="3325"/>
                  <a:pt x="4863" y="3000"/>
                </a:cubicBezTo>
                <a:close/>
                <a:moveTo>
                  <a:pt x="2531" y="3844"/>
                </a:moveTo>
                <a:cubicBezTo>
                  <a:pt x="2937" y="3936"/>
                  <a:pt x="3342" y="4024"/>
                  <a:pt x="3748" y="4115"/>
                </a:cubicBezTo>
                <a:cubicBezTo>
                  <a:pt x="3294" y="4710"/>
                  <a:pt x="2839" y="5301"/>
                  <a:pt x="2372" y="5886"/>
                </a:cubicBezTo>
                <a:cubicBezTo>
                  <a:pt x="2427" y="5210"/>
                  <a:pt x="2483" y="4527"/>
                  <a:pt x="2531" y="3844"/>
                </a:cubicBezTo>
                <a:close/>
                <a:moveTo>
                  <a:pt x="2601" y="1"/>
                </a:moveTo>
                <a:cubicBezTo>
                  <a:pt x="2588" y="1"/>
                  <a:pt x="2575" y="10"/>
                  <a:pt x="2572" y="29"/>
                </a:cubicBezTo>
                <a:cubicBezTo>
                  <a:pt x="2569" y="46"/>
                  <a:pt x="2569" y="60"/>
                  <a:pt x="2565" y="77"/>
                </a:cubicBezTo>
                <a:cubicBezTo>
                  <a:pt x="2500" y="87"/>
                  <a:pt x="2470" y="188"/>
                  <a:pt x="2538" y="263"/>
                </a:cubicBezTo>
                <a:cubicBezTo>
                  <a:pt x="2427" y="949"/>
                  <a:pt x="2359" y="1648"/>
                  <a:pt x="2318" y="2355"/>
                </a:cubicBezTo>
                <a:cubicBezTo>
                  <a:pt x="1585" y="2598"/>
                  <a:pt x="855" y="2841"/>
                  <a:pt x="125" y="3085"/>
                </a:cubicBezTo>
                <a:cubicBezTo>
                  <a:pt x="0" y="3125"/>
                  <a:pt x="101" y="3304"/>
                  <a:pt x="189" y="3325"/>
                </a:cubicBezTo>
                <a:cubicBezTo>
                  <a:pt x="875" y="3484"/>
                  <a:pt x="1565" y="3635"/>
                  <a:pt x="2254" y="3788"/>
                </a:cubicBezTo>
                <a:cubicBezTo>
                  <a:pt x="2227" y="4595"/>
                  <a:pt x="2204" y="5402"/>
                  <a:pt x="2146" y="6200"/>
                </a:cubicBezTo>
                <a:cubicBezTo>
                  <a:pt x="2140" y="6258"/>
                  <a:pt x="2206" y="6358"/>
                  <a:pt x="2271" y="6358"/>
                </a:cubicBezTo>
                <a:cubicBezTo>
                  <a:pt x="2290" y="6358"/>
                  <a:pt x="2308" y="6349"/>
                  <a:pt x="2325" y="6329"/>
                </a:cubicBezTo>
                <a:cubicBezTo>
                  <a:pt x="2896" y="5622"/>
                  <a:pt x="3447" y="4899"/>
                  <a:pt x="3991" y="4169"/>
                </a:cubicBezTo>
                <a:cubicBezTo>
                  <a:pt x="4762" y="4342"/>
                  <a:pt x="5532" y="4521"/>
                  <a:pt x="6295" y="4720"/>
                </a:cubicBezTo>
                <a:cubicBezTo>
                  <a:pt x="6306" y="4723"/>
                  <a:pt x="6315" y="4724"/>
                  <a:pt x="6324" y="4724"/>
                </a:cubicBezTo>
                <a:cubicBezTo>
                  <a:pt x="6407" y="4724"/>
                  <a:pt x="6431" y="4621"/>
                  <a:pt x="6376" y="4554"/>
                </a:cubicBezTo>
                <a:cubicBezTo>
                  <a:pt x="5921" y="3983"/>
                  <a:pt x="5471" y="3389"/>
                  <a:pt x="5011" y="2797"/>
                </a:cubicBezTo>
                <a:cubicBezTo>
                  <a:pt x="5370" y="2314"/>
                  <a:pt x="5728" y="1834"/>
                  <a:pt x="6086" y="1358"/>
                </a:cubicBezTo>
                <a:cubicBezTo>
                  <a:pt x="6139" y="1293"/>
                  <a:pt x="6066" y="1151"/>
                  <a:pt x="5982" y="1151"/>
                </a:cubicBezTo>
                <a:cubicBezTo>
                  <a:pt x="5974" y="1151"/>
                  <a:pt x="5966" y="1152"/>
                  <a:pt x="5958" y="1155"/>
                </a:cubicBezTo>
                <a:cubicBezTo>
                  <a:pt x="5359" y="1347"/>
                  <a:pt x="4765" y="1547"/>
                  <a:pt x="4170" y="1743"/>
                </a:cubicBezTo>
                <a:cubicBezTo>
                  <a:pt x="3690" y="1165"/>
                  <a:pt x="3193" y="614"/>
                  <a:pt x="2656" y="114"/>
                </a:cubicBezTo>
                <a:cubicBezTo>
                  <a:pt x="2646" y="104"/>
                  <a:pt x="2639" y="101"/>
                  <a:pt x="2633" y="97"/>
                </a:cubicBezTo>
                <a:cubicBezTo>
                  <a:pt x="2629" y="77"/>
                  <a:pt x="2629" y="53"/>
                  <a:pt x="2629" y="33"/>
                </a:cubicBezTo>
                <a:cubicBezTo>
                  <a:pt x="2629" y="12"/>
                  <a:pt x="2616" y="1"/>
                  <a:pt x="2601" y="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/>
          </a:p>
        </p:txBody>
      </p:sp>
      <p:sp>
        <p:nvSpPr>
          <p:cNvPr id="8" name="Google Shape;491;p10">
            <a:extLst>
              <a:ext uri="{FF2B5EF4-FFF2-40B4-BE49-F238E27FC236}">
                <a16:creationId xmlns:a16="http://schemas.microsoft.com/office/drawing/2014/main" id="{610D8B7E-17EA-4E5D-950F-2966A6EDBC51}"/>
              </a:ext>
            </a:extLst>
          </p:cNvPr>
          <p:cNvSpPr>
            <a:spLocks/>
          </p:cNvSpPr>
          <p:nvPr/>
        </p:nvSpPr>
        <p:spPr bwMode="auto">
          <a:xfrm>
            <a:off x="8207375" y="704850"/>
            <a:ext cx="628650" cy="828675"/>
          </a:xfrm>
          <a:custGeom>
            <a:avLst/>
            <a:gdLst>
              <a:gd name="T0" fmla="*/ 2147483646 w 6432"/>
              <a:gd name="T1" fmla="*/ 2147483646 h 6358"/>
              <a:gd name="T2" fmla="*/ 2147483646 w 6432"/>
              <a:gd name="T3" fmla="*/ 2147483646 h 6358"/>
              <a:gd name="T4" fmla="*/ 2147483646 w 6432"/>
              <a:gd name="T5" fmla="*/ 2147483646 h 6358"/>
              <a:gd name="T6" fmla="*/ 2147483646 w 6432"/>
              <a:gd name="T7" fmla="*/ 2147483646 h 6358"/>
              <a:gd name="T8" fmla="*/ 2147483646 w 6432"/>
              <a:gd name="T9" fmla="*/ 2147483646 h 6358"/>
              <a:gd name="T10" fmla="*/ 2147483646 w 6432"/>
              <a:gd name="T11" fmla="*/ 2147483646 h 6358"/>
              <a:gd name="T12" fmla="*/ 2147483646 w 6432"/>
              <a:gd name="T13" fmla="*/ 2147483646 h 6358"/>
              <a:gd name="T14" fmla="*/ 2147483646 w 6432"/>
              <a:gd name="T15" fmla="*/ 2147483646 h 6358"/>
              <a:gd name="T16" fmla="*/ 2147483646 w 6432"/>
              <a:gd name="T17" fmla="*/ 2147483646 h 6358"/>
              <a:gd name="T18" fmla="*/ 2147483646 w 6432"/>
              <a:gd name="T19" fmla="*/ 2147483646 h 6358"/>
              <a:gd name="T20" fmla="*/ 2147483646 w 6432"/>
              <a:gd name="T21" fmla="*/ 2147483646 h 6358"/>
              <a:gd name="T22" fmla="*/ 2147483646 w 6432"/>
              <a:gd name="T23" fmla="*/ 2147483646 h 6358"/>
              <a:gd name="T24" fmla="*/ 2147483646 w 6432"/>
              <a:gd name="T25" fmla="*/ 2147483646 h 6358"/>
              <a:gd name="T26" fmla="*/ 2147483646 w 6432"/>
              <a:gd name="T27" fmla="*/ 2147483646 h 6358"/>
              <a:gd name="T28" fmla="*/ 2147483646 w 6432"/>
              <a:gd name="T29" fmla="*/ 2147483646 h 6358"/>
              <a:gd name="T30" fmla="*/ 2147483646 w 6432"/>
              <a:gd name="T31" fmla="*/ 2147483646 h 6358"/>
              <a:gd name="T32" fmla="*/ 2147483646 w 6432"/>
              <a:gd name="T33" fmla="*/ 2147483646 h 6358"/>
              <a:gd name="T34" fmla="*/ 2147483646 w 6432"/>
              <a:gd name="T35" fmla="*/ 2147483646 h 6358"/>
              <a:gd name="T36" fmla="*/ 2147483646 w 6432"/>
              <a:gd name="T37" fmla="*/ 2147483646 h 6358"/>
              <a:gd name="T38" fmla="*/ 2147483646 w 6432"/>
              <a:gd name="T39" fmla="*/ 2147483646 h 6358"/>
              <a:gd name="T40" fmla="*/ 2147483646 w 6432"/>
              <a:gd name="T41" fmla="*/ 2147483646 h 6358"/>
              <a:gd name="T42" fmla="*/ 2147483646 w 6432"/>
              <a:gd name="T43" fmla="*/ 2147483646 h 6358"/>
              <a:gd name="T44" fmla="*/ 2147483646 w 6432"/>
              <a:gd name="T45" fmla="*/ 2147483646 h 6358"/>
              <a:gd name="T46" fmla="*/ 2147483646 w 6432"/>
              <a:gd name="T47" fmla="*/ 2147483646 h 6358"/>
              <a:gd name="T48" fmla="*/ 2147483646 w 6432"/>
              <a:gd name="T49" fmla="*/ 2147483646 h 6358"/>
              <a:gd name="T50" fmla="*/ 2147483646 w 6432"/>
              <a:gd name="T51" fmla="*/ 2147483646 h 6358"/>
              <a:gd name="T52" fmla="*/ 2147483646 w 6432"/>
              <a:gd name="T53" fmla="*/ 2147483646 h 6358"/>
              <a:gd name="T54" fmla="*/ 2147483646 w 6432"/>
              <a:gd name="T55" fmla="*/ 2147483646 h 6358"/>
              <a:gd name="T56" fmla="*/ 2147483646 w 6432"/>
              <a:gd name="T57" fmla="*/ 2147483646 h 6358"/>
              <a:gd name="T58" fmla="*/ 2147483646 w 6432"/>
              <a:gd name="T59" fmla="*/ 2147483646 h 6358"/>
              <a:gd name="T60" fmla="*/ 2147483646 w 6432"/>
              <a:gd name="T61" fmla="*/ 2147483646 h 6358"/>
              <a:gd name="T62" fmla="*/ 2147483646 w 6432"/>
              <a:gd name="T63" fmla="*/ 2147483646 h 6358"/>
              <a:gd name="T64" fmla="*/ 2147483646 w 6432"/>
              <a:gd name="T65" fmla="*/ 2147483646 h 6358"/>
              <a:gd name="T66" fmla="*/ 2147483646 w 6432"/>
              <a:gd name="T67" fmla="*/ 2147483646 h 6358"/>
              <a:gd name="T68" fmla="*/ 2147483646 w 6432"/>
              <a:gd name="T69" fmla="*/ 2147483646 h 6358"/>
              <a:gd name="T70" fmla="*/ 2147483646 w 6432"/>
              <a:gd name="T71" fmla="*/ 2147483646 h 6358"/>
              <a:gd name="T72" fmla="*/ 2147483646 w 6432"/>
              <a:gd name="T73" fmla="*/ 2147483646 h 6358"/>
              <a:gd name="T74" fmla="*/ 2147483646 w 6432"/>
              <a:gd name="T75" fmla="*/ 2147483646 h 6358"/>
              <a:gd name="T76" fmla="*/ 2147483646 w 6432"/>
              <a:gd name="T77" fmla="*/ 2147483646 h 6358"/>
              <a:gd name="T78" fmla="*/ 2147483646 w 6432"/>
              <a:gd name="T79" fmla="*/ 2147483646 h 6358"/>
              <a:gd name="T80" fmla="*/ 2147483646 w 6432"/>
              <a:gd name="T81" fmla="*/ 2147483646 h 6358"/>
              <a:gd name="T82" fmla="*/ 2147483646 w 6432"/>
              <a:gd name="T83" fmla="*/ 2147483646 h 6358"/>
              <a:gd name="T84" fmla="*/ 2147483646 w 6432"/>
              <a:gd name="T85" fmla="*/ 2147483646 h 6358"/>
              <a:gd name="T86" fmla="*/ 2147483646 w 6432"/>
              <a:gd name="T87" fmla="*/ 2147483646 h 6358"/>
              <a:gd name="T88" fmla="*/ 2147483646 w 6432"/>
              <a:gd name="T89" fmla="*/ 2147483646 h 6358"/>
              <a:gd name="T90" fmla="*/ 2147483646 w 6432"/>
              <a:gd name="T91" fmla="*/ 2147483646 h 6358"/>
              <a:gd name="T92" fmla="*/ 2147483646 w 6432"/>
              <a:gd name="T93" fmla="*/ 2147483646 h 6358"/>
              <a:gd name="T94" fmla="*/ 2147483646 w 6432"/>
              <a:gd name="T95" fmla="*/ 2147483646 h 6358"/>
              <a:gd name="T96" fmla="*/ 2147483646 w 6432"/>
              <a:gd name="T97" fmla="*/ 2147483646 h 6358"/>
              <a:gd name="T98" fmla="*/ 2147483646 w 6432"/>
              <a:gd name="T99" fmla="*/ 2147483646 h 6358"/>
              <a:gd name="T100" fmla="*/ 2147483646 w 6432"/>
              <a:gd name="T101" fmla="*/ 2147483646 h 6358"/>
              <a:gd name="T102" fmla="*/ 2147483646 w 6432"/>
              <a:gd name="T103" fmla="*/ 2147483646 h 6358"/>
              <a:gd name="T104" fmla="*/ 2147483646 w 6432"/>
              <a:gd name="T105" fmla="*/ 2147483646 h 6358"/>
              <a:gd name="T106" fmla="*/ 2147483646 w 6432"/>
              <a:gd name="T107" fmla="*/ 2147483646 h 6358"/>
              <a:gd name="T108" fmla="*/ 2147483646 w 6432"/>
              <a:gd name="T109" fmla="*/ 2147483646 h 6358"/>
              <a:gd name="T110" fmla="*/ 2147483646 w 6432"/>
              <a:gd name="T111" fmla="*/ 2147483646 h 6358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6432" h="6358" extrusionOk="0">
                <a:moveTo>
                  <a:pt x="2639" y="368"/>
                </a:moveTo>
                <a:lnTo>
                  <a:pt x="2639" y="368"/>
                </a:lnTo>
                <a:cubicBezTo>
                  <a:pt x="3102" y="814"/>
                  <a:pt x="3522" y="1314"/>
                  <a:pt x="3927" y="1821"/>
                </a:cubicBezTo>
                <a:cubicBezTo>
                  <a:pt x="3494" y="1966"/>
                  <a:pt x="3058" y="2108"/>
                  <a:pt x="2625" y="2253"/>
                </a:cubicBezTo>
                <a:cubicBezTo>
                  <a:pt x="2650" y="1621"/>
                  <a:pt x="2656" y="993"/>
                  <a:pt x="2639" y="368"/>
                </a:cubicBezTo>
                <a:close/>
                <a:moveTo>
                  <a:pt x="5677" y="1509"/>
                </a:moveTo>
                <a:lnTo>
                  <a:pt x="5677" y="1509"/>
                </a:lnTo>
                <a:cubicBezTo>
                  <a:pt x="5407" y="1878"/>
                  <a:pt x="5136" y="2243"/>
                  <a:pt x="4866" y="2612"/>
                </a:cubicBezTo>
                <a:cubicBezTo>
                  <a:pt x="4693" y="2392"/>
                  <a:pt x="4522" y="2172"/>
                  <a:pt x="4342" y="1956"/>
                </a:cubicBezTo>
                <a:cubicBezTo>
                  <a:pt x="4788" y="1807"/>
                  <a:pt x="5231" y="1659"/>
                  <a:pt x="5677" y="1509"/>
                </a:cubicBezTo>
                <a:close/>
                <a:moveTo>
                  <a:pt x="2301" y="2642"/>
                </a:moveTo>
                <a:cubicBezTo>
                  <a:pt x="2288" y="2946"/>
                  <a:pt x="2274" y="3253"/>
                  <a:pt x="2264" y="3561"/>
                </a:cubicBezTo>
                <a:cubicBezTo>
                  <a:pt x="1727" y="3439"/>
                  <a:pt x="1190" y="3314"/>
                  <a:pt x="652" y="3189"/>
                </a:cubicBezTo>
                <a:cubicBezTo>
                  <a:pt x="1203" y="3007"/>
                  <a:pt x="1750" y="2824"/>
                  <a:pt x="2301" y="2642"/>
                </a:cubicBezTo>
                <a:close/>
                <a:moveTo>
                  <a:pt x="4102" y="2037"/>
                </a:moveTo>
                <a:cubicBezTo>
                  <a:pt x="4231" y="2199"/>
                  <a:pt x="4359" y="2358"/>
                  <a:pt x="4487" y="2517"/>
                </a:cubicBezTo>
                <a:cubicBezTo>
                  <a:pt x="4528" y="2564"/>
                  <a:pt x="4609" y="2673"/>
                  <a:pt x="4718" y="2814"/>
                </a:cubicBezTo>
                <a:cubicBezTo>
                  <a:pt x="4444" y="3183"/>
                  <a:pt x="4170" y="3551"/>
                  <a:pt x="3896" y="3919"/>
                </a:cubicBezTo>
                <a:cubicBezTo>
                  <a:pt x="3592" y="3855"/>
                  <a:pt x="3285" y="3791"/>
                  <a:pt x="2984" y="3727"/>
                </a:cubicBezTo>
                <a:cubicBezTo>
                  <a:pt x="2835" y="3693"/>
                  <a:pt x="2693" y="3659"/>
                  <a:pt x="2548" y="3625"/>
                </a:cubicBezTo>
                <a:cubicBezTo>
                  <a:pt x="2572" y="3264"/>
                  <a:pt x="2595" y="2899"/>
                  <a:pt x="2612" y="2537"/>
                </a:cubicBezTo>
                <a:cubicBezTo>
                  <a:pt x="3109" y="2372"/>
                  <a:pt x="3606" y="2206"/>
                  <a:pt x="4102" y="2037"/>
                </a:cubicBezTo>
                <a:close/>
                <a:moveTo>
                  <a:pt x="4863" y="3000"/>
                </a:moveTo>
                <a:cubicBezTo>
                  <a:pt x="5217" y="3470"/>
                  <a:pt x="5724" y="4122"/>
                  <a:pt x="6022" y="4419"/>
                </a:cubicBezTo>
                <a:cubicBezTo>
                  <a:pt x="5894" y="4382"/>
                  <a:pt x="5758" y="4355"/>
                  <a:pt x="5748" y="4351"/>
                </a:cubicBezTo>
                <a:cubicBezTo>
                  <a:pt x="5383" y="4261"/>
                  <a:pt x="5018" y="4173"/>
                  <a:pt x="4650" y="4085"/>
                </a:cubicBezTo>
                <a:cubicBezTo>
                  <a:pt x="4481" y="4044"/>
                  <a:pt x="4308" y="4011"/>
                  <a:pt x="4140" y="3973"/>
                </a:cubicBezTo>
                <a:cubicBezTo>
                  <a:pt x="4380" y="3649"/>
                  <a:pt x="4620" y="3325"/>
                  <a:pt x="4863" y="3000"/>
                </a:cubicBezTo>
                <a:close/>
                <a:moveTo>
                  <a:pt x="2531" y="3844"/>
                </a:moveTo>
                <a:cubicBezTo>
                  <a:pt x="2937" y="3936"/>
                  <a:pt x="3342" y="4024"/>
                  <a:pt x="3748" y="4115"/>
                </a:cubicBezTo>
                <a:cubicBezTo>
                  <a:pt x="3294" y="4710"/>
                  <a:pt x="2839" y="5301"/>
                  <a:pt x="2372" y="5886"/>
                </a:cubicBezTo>
                <a:cubicBezTo>
                  <a:pt x="2427" y="5210"/>
                  <a:pt x="2483" y="4527"/>
                  <a:pt x="2531" y="3844"/>
                </a:cubicBezTo>
                <a:close/>
                <a:moveTo>
                  <a:pt x="2601" y="1"/>
                </a:moveTo>
                <a:cubicBezTo>
                  <a:pt x="2588" y="1"/>
                  <a:pt x="2575" y="10"/>
                  <a:pt x="2572" y="29"/>
                </a:cubicBezTo>
                <a:cubicBezTo>
                  <a:pt x="2569" y="46"/>
                  <a:pt x="2569" y="60"/>
                  <a:pt x="2565" y="77"/>
                </a:cubicBezTo>
                <a:cubicBezTo>
                  <a:pt x="2500" y="87"/>
                  <a:pt x="2470" y="188"/>
                  <a:pt x="2538" y="263"/>
                </a:cubicBezTo>
                <a:cubicBezTo>
                  <a:pt x="2427" y="949"/>
                  <a:pt x="2359" y="1648"/>
                  <a:pt x="2318" y="2355"/>
                </a:cubicBezTo>
                <a:cubicBezTo>
                  <a:pt x="1585" y="2598"/>
                  <a:pt x="855" y="2841"/>
                  <a:pt x="125" y="3085"/>
                </a:cubicBezTo>
                <a:cubicBezTo>
                  <a:pt x="0" y="3125"/>
                  <a:pt x="101" y="3304"/>
                  <a:pt x="189" y="3325"/>
                </a:cubicBezTo>
                <a:cubicBezTo>
                  <a:pt x="875" y="3484"/>
                  <a:pt x="1565" y="3635"/>
                  <a:pt x="2254" y="3788"/>
                </a:cubicBezTo>
                <a:cubicBezTo>
                  <a:pt x="2227" y="4595"/>
                  <a:pt x="2204" y="5402"/>
                  <a:pt x="2146" y="6200"/>
                </a:cubicBezTo>
                <a:cubicBezTo>
                  <a:pt x="2140" y="6258"/>
                  <a:pt x="2206" y="6358"/>
                  <a:pt x="2271" y="6358"/>
                </a:cubicBezTo>
                <a:cubicBezTo>
                  <a:pt x="2290" y="6358"/>
                  <a:pt x="2308" y="6349"/>
                  <a:pt x="2325" y="6329"/>
                </a:cubicBezTo>
                <a:cubicBezTo>
                  <a:pt x="2896" y="5622"/>
                  <a:pt x="3447" y="4899"/>
                  <a:pt x="3991" y="4169"/>
                </a:cubicBezTo>
                <a:cubicBezTo>
                  <a:pt x="4762" y="4342"/>
                  <a:pt x="5532" y="4521"/>
                  <a:pt x="6295" y="4720"/>
                </a:cubicBezTo>
                <a:cubicBezTo>
                  <a:pt x="6306" y="4723"/>
                  <a:pt x="6315" y="4724"/>
                  <a:pt x="6324" y="4724"/>
                </a:cubicBezTo>
                <a:cubicBezTo>
                  <a:pt x="6407" y="4724"/>
                  <a:pt x="6431" y="4621"/>
                  <a:pt x="6376" y="4554"/>
                </a:cubicBezTo>
                <a:cubicBezTo>
                  <a:pt x="5921" y="3983"/>
                  <a:pt x="5471" y="3389"/>
                  <a:pt x="5011" y="2797"/>
                </a:cubicBezTo>
                <a:cubicBezTo>
                  <a:pt x="5370" y="2314"/>
                  <a:pt x="5728" y="1834"/>
                  <a:pt x="6086" y="1358"/>
                </a:cubicBezTo>
                <a:cubicBezTo>
                  <a:pt x="6139" y="1293"/>
                  <a:pt x="6066" y="1151"/>
                  <a:pt x="5982" y="1151"/>
                </a:cubicBezTo>
                <a:cubicBezTo>
                  <a:pt x="5974" y="1151"/>
                  <a:pt x="5966" y="1152"/>
                  <a:pt x="5958" y="1155"/>
                </a:cubicBezTo>
                <a:cubicBezTo>
                  <a:pt x="5359" y="1347"/>
                  <a:pt x="4765" y="1547"/>
                  <a:pt x="4170" y="1743"/>
                </a:cubicBezTo>
                <a:cubicBezTo>
                  <a:pt x="3690" y="1165"/>
                  <a:pt x="3193" y="614"/>
                  <a:pt x="2656" y="114"/>
                </a:cubicBezTo>
                <a:cubicBezTo>
                  <a:pt x="2646" y="104"/>
                  <a:pt x="2639" y="101"/>
                  <a:pt x="2633" y="97"/>
                </a:cubicBezTo>
                <a:cubicBezTo>
                  <a:pt x="2629" y="77"/>
                  <a:pt x="2629" y="53"/>
                  <a:pt x="2629" y="33"/>
                </a:cubicBezTo>
                <a:cubicBezTo>
                  <a:pt x="2629" y="12"/>
                  <a:pt x="2616" y="1"/>
                  <a:pt x="2601" y="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/>
          </a:p>
        </p:txBody>
      </p:sp>
      <p:sp>
        <p:nvSpPr>
          <p:cNvPr id="9" name="Google Shape;492;p10">
            <a:extLst>
              <a:ext uri="{FF2B5EF4-FFF2-40B4-BE49-F238E27FC236}">
                <a16:creationId xmlns:a16="http://schemas.microsoft.com/office/drawing/2014/main" id="{FF35C0B7-B7B3-4B06-9A50-5DECB7DD774F}"/>
              </a:ext>
            </a:extLst>
          </p:cNvPr>
          <p:cNvSpPr>
            <a:spLocks/>
          </p:cNvSpPr>
          <p:nvPr/>
        </p:nvSpPr>
        <p:spPr bwMode="auto">
          <a:xfrm>
            <a:off x="7747000" y="1030288"/>
            <a:ext cx="390525" cy="755650"/>
          </a:xfrm>
          <a:custGeom>
            <a:avLst/>
            <a:gdLst>
              <a:gd name="T0" fmla="*/ 2147483646 w 3973"/>
              <a:gd name="T1" fmla="*/ 0 h 5922"/>
              <a:gd name="T2" fmla="*/ 2147483646 w 3973"/>
              <a:gd name="T3" fmla="*/ 0 h 5922"/>
              <a:gd name="T4" fmla="*/ 2147483646 w 3973"/>
              <a:gd name="T5" fmla="*/ 2147483646 h 5922"/>
              <a:gd name="T6" fmla="*/ 2147483646 w 3973"/>
              <a:gd name="T7" fmla="*/ 2147483646 h 5922"/>
              <a:gd name="T8" fmla="*/ 2147483646 w 3973"/>
              <a:gd name="T9" fmla="*/ 2147483646 h 5922"/>
              <a:gd name="T10" fmla="*/ 2147483646 w 3973"/>
              <a:gd name="T11" fmla="*/ 2147483646 h 5922"/>
              <a:gd name="T12" fmla="*/ 2147483646 w 3973"/>
              <a:gd name="T13" fmla="*/ 2147483646 h 5922"/>
              <a:gd name="T14" fmla="*/ 2147483646 w 3973"/>
              <a:gd name="T15" fmla="*/ 2147483646 h 5922"/>
              <a:gd name="T16" fmla="*/ 2147483646 w 3973"/>
              <a:gd name="T17" fmla="*/ 0 h 592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3973" h="5922" extrusionOk="0">
                <a:moveTo>
                  <a:pt x="972" y="0"/>
                </a:moveTo>
                <a:lnTo>
                  <a:pt x="972" y="0"/>
                </a:lnTo>
                <a:cubicBezTo>
                  <a:pt x="1216" y="859"/>
                  <a:pt x="1850" y="2785"/>
                  <a:pt x="1" y="3666"/>
                </a:cubicBezTo>
                <a:cubicBezTo>
                  <a:pt x="216" y="3593"/>
                  <a:pt x="422" y="3559"/>
                  <a:pt x="618" y="3559"/>
                </a:cubicBezTo>
                <a:cubicBezTo>
                  <a:pt x="1697" y="3559"/>
                  <a:pt x="2484" y="4595"/>
                  <a:pt x="2989" y="5922"/>
                </a:cubicBezTo>
                <a:cubicBezTo>
                  <a:pt x="2466" y="3666"/>
                  <a:pt x="2765" y="2961"/>
                  <a:pt x="3972" y="2411"/>
                </a:cubicBezTo>
                <a:cubicBezTo>
                  <a:pt x="3768" y="2471"/>
                  <a:pt x="3576" y="2498"/>
                  <a:pt x="3395" y="2498"/>
                </a:cubicBezTo>
                <a:cubicBezTo>
                  <a:pt x="2162" y="2498"/>
                  <a:pt x="1461" y="1207"/>
                  <a:pt x="972" y="0"/>
                </a:cubicBezTo>
                <a:close/>
              </a:path>
            </a:pathLst>
          </a:custGeom>
          <a:solidFill>
            <a:srgbClr val="FFDA6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/>
          </a:p>
        </p:txBody>
      </p:sp>
      <p:sp>
        <p:nvSpPr>
          <p:cNvPr id="493" name="Google Shape;493;p10"/>
          <p:cNvSpPr txBox="1">
            <a:spLocks noGrp="1"/>
          </p:cNvSpPr>
          <p:nvPr>
            <p:ph type="body" idx="1"/>
          </p:nvPr>
        </p:nvSpPr>
        <p:spPr>
          <a:xfrm>
            <a:off x="1072450" y="693867"/>
            <a:ext cx="3042300" cy="4240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L="342900" lvl="0" indent="-1714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Amatic SC"/>
              <a:buNone/>
              <a:defRPr sz="3750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2349087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495;p11">
            <a:extLst>
              <a:ext uri="{FF2B5EF4-FFF2-40B4-BE49-F238E27FC236}">
                <a16:creationId xmlns:a16="http://schemas.microsoft.com/office/drawing/2014/main" id="{6099E074-538D-4866-8467-A95A57B15038}"/>
              </a:ext>
            </a:extLst>
          </p:cNvPr>
          <p:cNvSpPr/>
          <p:nvPr/>
        </p:nvSpPr>
        <p:spPr>
          <a:xfrm rot="17">
            <a:off x="1446213" y="1420813"/>
            <a:ext cx="6307137" cy="3017837"/>
          </a:xfrm>
          <a:custGeom>
            <a:avLst/>
            <a:gdLst/>
            <a:ahLst/>
            <a:cxnLst/>
            <a:rect l="l" t="t" r="r" b="b"/>
            <a:pathLst>
              <a:path w="12626" h="11775" extrusionOk="0">
                <a:moveTo>
                  <a:pt x="6401" y="0"/>
                </a:moveTo>
                <a:cubicBezTo>
                  <a:pt x="3246" y="0"/>
                  <a:pt x="0" y="2876"/>
                  <a:pt x="0" y="6031"/>
                </a:cubicBezTo>
                <a:cubicBezTo>
                  <a:pt x="0" y="9187"/>
                  <a:pt x="3114" y="11775"/>
                  <a:pt x="6270" y="11775"/>
                </a:cubicBezTo>
                <a:cubicBezTo>
                  <a:pt x="9425" y="11775"/>
                  <a:pt x="12626" y="9029"/>
                  <a:pt x="12626" y="5874"/>
                </a:cubicBezTo>
                <a:cubicBezTo>
                  <a:pt x="12626" y="2718"/>
                  <a:pt x="9557" y="0"/>
                  <a:pt x="640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 algn="ctr" eaLnBrk="1" hangingPunct="1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5" name="Google Shape;496;p11">
            <a:extLst>
              <a:ext uri="{FF2B5EF4-FFF2-40B4-BE49-F238E27FC236}">
                <a16:creationId xmlns:a16="http://schemas.microsoft.com/office/drawing/2014/main" id="{6EB20735-01AA-404B-8861-ABA1380C6C5A}"/>
              </a:ext>
            </a:extLst>
          </p:cNvPr>
          <p:cNvSpPr>
            <a:spLocks/>
          </p:cNvSpPr>
          <p:nvPr/>
        </p:nvSpPr>
        <p:spPr bwMode="auto">
          <a:xfrm rot="19198952">
            <a:off x="7613650" y="4176713"/>
            <a:ext cx="330200" cy="255587"/>
          </a:xfrm>
          <a:custGeom>
            <a:avLst/>
            <a:gdLst>
              <a:gd name="T0" fmla="*/ 2147483646 w 5732"/>
              <a:gd name="T1" fmla="*/ 2147483646 h 3324"/>
              <a:gd name="T2" fmla="*/ 2147483646 w 5732"/>
              <a:gd name="T3" fmla="*/ 2147483646 h 3324"/>
              <a:gd name="T4" fmla="*/ 2147483646 w 5732"/>
              <a:gd name="T5" fmla="*/ 2147483646 h 3324"/>
              <a:gd name="T6" fmla="*/ 2147483646 w 5732"/>
              <a:gd name="T7" fmla="*/ 2147483646 h 3324"/>
              <a:gd name="T8" fmla="*/ 2147483646 w 5732"/>
              <a:gd name="T9" fmla="*/ 2147483646 h 3324"/>
              <a:gd name="T10" fmla="*/ 2147483646 w 5732"/>
              <a:gd name="T11" fmla="*/ 2147483646 h 3324"/>
              <a:gd name="T12" fmla="*/ 2147483646 w 5732"/>
              <a:gd name="T13" fmla="*/ 2147483646 h 3324"/>
              <a:gd name="T14" fmla="*/ 2147483646 w 5732"/>
              <a:gd name="T15" fmla="*/ 2147483646 h 3324"/>
              <a:gd name="T16" fmla="*/ 2147483646 w 5732"/>
              <a:gd name="T17" fmla="*/ 2147483646 h 3324"/>
              <a:gd name="T18" fmla="*/ 2147483646 w 5732"/>
              <a:gd name="T19" fmla="*/ 2147483646 h 3324"/>
              <a:gd name="T20" fmla="*/ 2147483646 w 5732"/>
              <a:gd name="T21" fmla="*/ 2147483646 h 3324"/>
              <a:gd name="T22" fmla="*/ 2147483646 w 5732"/>
              <a:gd name="T23" fmla="*/ 2147483646 h 3324"/>
              <a:gd name="T24" fmla="*/ 2147483646 w 5732"/>
              <a:gd name="T25" fmla="*/ 2147483646 h 3324"/>
              <a:gd name="T26" fmla="*/ 2147483646 w 5732"/>
              <a:gd name="T27" fmla="*/ 2147483646 h 3324"/>
              <a:gd name="T28" fmla="*/ 2147483646 w 5732"/>
              <a:gd name="T29" fmla="*/ 2147483646 h 3324"/>
              <a:gd name="T30" fmla="*/ 2147483646 w 5732"/>
              <a:gd name="T31" fmla="*/ 0 h 3324"/>
              <a:gd name="T32" fmla="*/ 2147483646 w 5732"/>
              <a:gd name="T33" fmla="*/ 2147483646 h 3324"/>
              <a:gd name="T34" fmla="*/ 2147483646 w 5732"/>
              <a:gd name="T35" fmla="*/ 2147483646 h 3324"/>
              <a:gd name="T36" fmla="*/ 2147483646 w 5732"/>
              <a:gd name="T37" fmla="*/ 2147483646 h 3324"/>
              <a:gd name="T38" fmla="*/ 2147483646 w 5732"/>
              <a:gd name="T39" fmla="*/ 2147483646 h 3324"/>
              <a:gd name="T40" fmla="*/ 2147483646 w 5732"/>
              <a:gd name="T41" fmla="*/ 2147483646 h 3324"/>
              <a:gd name="T42" fmla="*/ 2147483646 w 5732"/>
              <a:gd name="T43" fmla="*/ 2147483646 h 3324"/>
              <a:gd name="T44" fmla="*/ 2147483646 w 5732"/>
              <a:gd name="T45" fmla="*/ 2147483646 h 3324"/>
              <a:gd name="T46" fmla="*/ 2147483646 w 5732"/>
              <a:gd name="T47" fmla="*/ 0 h 3324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5732" h="3324" extrusionOk="0">
                <a:moveTo>
                  <a:pt x="1458" y="291"/>
                </a:moveTo>
                <a:cubicBezTo>
                  <a:pt x="2030" y="291"/>
                  <a:pt x="2534" y="879"/>
                  <a:pt x="2778" y="1349"/>
                </a:cubicBezTo>
                <a:cubicBezTo>
                  <a:pt x="2789" y="1372"/>
                  <a:pt x="2805" y="1385"/>
                  <a:pt x="2819" y="1389"/>
                </a:cubicBezTo>
                <a:cubicBezTo>
                  <a:pt x="2824" y="1391"/>
                  <a:pt x="2828" y="1392"/>
                  <a:pt x="2832" y="1392"/>
                </a:cubicBezTo>
                <a:cubicBezTo>
                  <a:pt x="2836" y="1392"/>
                  <a:pt x="2840" y="1391"/>
                  <a:pt x="2845" y="1389"/>
                </a:cubicBezTo>
                <a:cubicBezTo>
                  <a:pt x="2853" y="1389"/>
                  <a:pt x="2856" y="1385"/>
                  <a:pt x="2859" y="1385"/>
                </a:cubicBezTo>
                <a:lnTo>
                  <a:pt x="2862" y="1382"/>
                </a:lnTo>
                <a:cubicBezTo>
                  <a:pt x="3248" y="1156"/>
                  <a:pt x="3548" y="834"/>
                  <a:pt x="3971" y="663"/>
                </a:cubicBezTo>
                <a:cubicBezTo>
                  <a:pt x="4134" y="598"/>
                  <a:pt x="4301" y="558"/>
                  <a:pt x="4446" y="558"/>
                </a:cubicBezTo>
                <a:cubicBezTo>
                  <a:pt x="4748" y="558"/>
                  <a:pt x="4959" y="728"/>
                  <a:pt x="4863" y="1199"/>
                </a:cubicBezTo>
                <a:cubicBezTo>
                  <a:pt x="4751" y="1737"/>
                  <a:pt x="4258" y="2135"/>
                  <a:pt x="3819" y="2416"/>
                </a:cubicBezTo>
                <a:cubicBezTo>
                  <a:pt x="3413" y="2673"/>
                  <a:pt x="2940" y="2788"/>
                  <a:pt x="2531" y="3021"/>
                </a:cubicBezTo>
                <a:cubicBezTo>
                  <a:pt x="1926" y="2572"/>
                  <a:pt x="1234" y="2062"/>
                  <a:pt x="903" y="1375"/>
                </a:cubicBezTo>
                <a:cubicBezTo>
                  <a:pt x="707" y="973"/>
                  <a:pt x="781" y="409"/>
                  <a:pt x="1295" y="307"/>
                </a:cubicBezTo>
                <a:cubicBezTo>
                  <a:pt x="1350" y="296"/>
                  <a:pt x="1404" y="291"/>
                  <a:pt x="1458" y="291"/>
                </a:cubicBezTo>
                <a:close/>
                <a:moveTo>
                  <a:pt x="1324" y="0"/>
                </a:moveTo>
                <a:cubicBezTo>
                  <a:pt x="991" y="0"/>
                  <a:pt x="690" y="144"/>
                  <a:pt x="521" y="497"/>
                </a:cubicBezTo>
                <a:cubicBezTo>
                  <a:pt x="0" y="1588"/>
                  <a:pt x="1680" y="2748"/>
                  <a:pt x="2390" y="3281"/>
                </a:cubicBezTo>
                <a:cubicBezTo>
                  <a:pt x="2429" y="3311"/>
                  <a:pt x="2473" y="3323"/>
                  <a:pt x="2514" y="3323"/>
                </a:cubicBezTo>
                <a:cubicBezTo>
                  <a:pt x="2554" y="3323"/>
                  <a:pt x="2592" y="3311"/>
                  <a:pt x="2622" y="3291"/>
                </a:cubicBezTo>
                <a:cubicBezTo>
                  <a:pt x="3711" y="3210"/>
                  <a:pt x="5732" y="1967"/>
                  <a:pt x="5218" y="683"/>
                </a:cubicBezTo>
                <a:cubicBezTo>
                  <a:pt x="5078" y="337"/>
                  <a:pt x="4787" y="200"/>
                  <a:pt x="4451" y="200"/>
                </a:cubicBezTo>
                <a:cubicBezTo>
                  <a:pt x="3853" y="200"/>
                  <a:pt x="3115" y="636"/>
                  <a:pt x="2853" y="1095"/>
                </a:cubicBezTo>
                <a:cubicBezTo>
                  <a:pt x="2685" y="510"/>
                  <a:pt x="1949" y="0"/>
                  <a:pt x="1324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/>
          </a:p>
        </p:txBody>
      </p:sp>
      <p:grpSp>
        <p:nvGrpSpPr>
          <p:cNvPr id="6" name="Google Shape;497;p11">
            <a:extLst>
              <a:ext uri="{FF2B5EF4-FFF2-40B4-BE49-F238E27FC236}">
                <a16:creationId xmlns:a16="http://schemas.microsoft.com/office/drawing/2014/main" id="{00DD48F7-8FF1-4DED-BFAC-2BF1D743672B}"/>
              </a:ext>
            </a:extLst>
          </p:cNvPr>
          <p:cNvGrpSpPr>
            <a:grpSpLocks/>
          </p:cNvGrpSpPr>
          <p:nvPr/>
        </p:nvGrpSpPr>
        <p:grpSpPr bwMode="auto">
          <a:xfrm>
            <a:off x="7572375" y="4438650"/>
            <a:ext cx="1155700" cy="2060575"/>
            <a:chOff x="1517975" y="4132611"/>
            <a:chExt cx="698732" cy="933635"/>
          </a:xfrm>
        </p:grpSpPr>
        <p:sp>
          <p:nvSpPr>
            <p:cNvPr id="7" name="Google Shape;498;p11">
              <a:extLst>
                <a:ext uri="{FF2B5EF4-FFF2-40B4-BE49-F238E27FC236}">
                  <a16:creationId xmlns:a16="http://schemas.microsoft.com/office/drawing/2014/main" id="{58BF3483-5434-40D7-AD82-AB0DB1209B6E}"/>
                </a:ext>
              </a:extLst>
            </p:cNvPr>
            <p:cNvSpPr/>
            <p:nvPr/>
          </p:nvSpPr>
          <p:spPr>
            <a:xfrm>
              <a:off x="1597638" y="4490097"/>
              <a:ext cx="138211" cy="138103"/>
            </a:xfrm>
            <a:custGeom>
              <a:avLst/>
              <a:gdLst/>
              <a:ahLst/>
              <a:cxnLst/>
              <a:rect l="l" t="t" r="r" b="b"/>
              <a:pathLst>
                <a:path w="2859" h="2863" extrusionOk="0">
                  <a:moveTo>
                    <a:pt x="1429" y="0"/>
                  </a:moveTo>
                  <a:cubicBezTo>
                    <a:pt x="638" y="0"/>
                    <a:pt x="0" y="642"/>
                    <a:pt x="0" y="1429"/>
                  </a:cubicBezTo>
                  <a:cubicBezTo>
                    <a:pt x="0" y="2220"/>
                    <a:pt x="638" y="2862"/>
                    <a:pt x="1429" y="2862"/>
                  </a:cubicBezTo>
                  <a:cubicBezTo>
                    <a:pt x="2220" y="2862"/>
                    <a:pt x="2859" y="2220"/>
                    <a:pt x="2859" y="1429"/>
                  </a:cubicBezTo>
                  <a:cubicBezTo>
                    <a:pt x="2859" y="642"/>
                    <a:pt x="2220" y="0"/>
                    <a:pt x="142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algn="ctr"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8" name="Google Shape;499;p11">
              <a:extLst>
                <a:ext uri="{FF2B5EF4-FFF2-40B4-BE49-F238E27FC236}">
                  <a16:creationId xmlns:a16="http://schemas.microsoft.com/office/drawing/2014/main" id="{8ACA6EC7-2AB1-4C37-8D10-B9F3B0B8F9A7}"/>
                </a:ext>
              </a:extLst>
            </p:cNvPr>
            <p:cNvSpPr/>
            <p:nvPr/>
          </p:nvSpPr>
          <p:spPr>
            <a:xfrm>
              <a:off x="1932607" y="4188715"/>
              <a:ext cx="106538" cy="106455"/>
            </a:xfrm>
            <a:custGeom>
              <a:avLst/>
              <a:gdLst/>
              <a:ahLst/>
              <a:cxnLst/>
              <a:rect l="l" t="t" r="r" b="b"/>
              <a:pathLst>
                <a:path w="2215" h="2214" extrusionOk="0">
                  <a:moveTo>
                    <a:pt x="1106" y="0"/>
                  </a:moveTo>
                  <a:cubicBezTo>
                    <a:pt x="495" y="0"/>
                    <a:pt x="1" y="494"/>
                    <a:pt x="1" y="1106"/>
                  </a:cubicBezTo>
                  <a:cubicBezTo>
                    <a:pt x="1" y="1717"/>
                    <a:pt x="495" y="2214"/>
                    <a:pt x="1106" y="2214"/>
                  </a:cubicBezTo>
                  <a:cubicBezTo>
                    <a:pt x="1718" y="2214"/>
                    <a:pt x="2214" y="1717"/>
                    <a:pt x="2214" y="1106"/>
                  </a:cubicBezTo>
                  <a:cubicBezTo>
                    <a:pt x="2214" y="494"/>
                    <a:pt x="1718" y="0"/>
                    <a:pt x="11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algn="ctr"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9" name="Google Shape;500;p11">
              <a:extLst>
                <a:ext uri="{FF2B5EF4-FFF2-40B4-BE49-F238E27FC236}">
                  <a16:creationId xmlns:a16="http://schemas.microsoft.com/office/drawing/2014/main" id="{4A8DF4A1-77D8-4962-A4A0-5340B39CB2E5}"/>
                </a:ext>
              </a:extLst>
            </p:cNvPr>
            <p:cNvSpPr>
              <a:spLocks/>
            </p:cNvSpPr>
            <p:nvPr/>
          </p:nvSpPr>
          <p:spPr bwMode="auto">
            <a:xfrm>
              <a:off x="1539335" y="4751068"/>
              <a:ext cx="151250" cy="63885"/>
            </a:xfrm>
            <a:custGeom>
              <a:avLst/>
              <a:gdLst>
                <a:gd name="T0" fmla="*/ 2147483646 w 3137"/>
                <a:gd name="T1" fmla="*/ 0 h 1325"/>
                <a:gd name="T2" fmla="*/ 2147483646 w 3137"/>
                <a:gd name="T3" fmla="*/ 2147483646 h 1325"/>
                <a:gd name="T4" fmla="*/ 2147483646 w 3137"/>
                <a:gd name="T5" fmla="*/ 2147483646 h 1325"/>
                <a:gd name="T6" fmla="*/ 2147483646 w 3137"/>
                <a:gd name="T7" fmla="*/ 2147483646 h 1325"/>
                <a:gd name="T8" fmla="*/ 2147483646 w 3137"/>
                <a:gd name="T9" fmla="*/ 2147483646 h 1325"/>
                <a:gd name="T10" fmla="*/ 2147483646 w 3137"/>
                <a:gd name="T11" fmla="*/ 0 h 132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137" h="1325" extrusionOk="0">
                  <a:moveTo>
                    <a:pt x="1252" y="0"/>
                  </a:moveTo>
                  <a:cubicBezTo>
                    <a:pt x="1197" y="0"/>
                    <a:pt x="1141" y="4"/>
                    <a:pt x="1085" y="11"/>
                  </a:cubicBezTo>
                  <a:cubicBezTo>
                    <a:pt x="1" y="156"/>
                    <a:pt x="400" y="992"/>
                    <a:pt x="1524" y="1228"/>
                  </a:cubicBezTo>
                  <a:cubicBezTo>
                    <a:pt x="1869" y="1299"/>
                    <a:pt x="2154" y="1324"/>
                    <a:pt x="2383" y="1324"/>
                  </a:cubicBezTo>
                  <a:cubicBezTo>
                    <a:pt x="2901" y="1324"/>
                    <a:pt x="3137" y="1198"/>
                    <a:pt x="3137" y="1198"/>
                  </a:cubicBezTo>
                  <a:cubicBezTo>
                    <a:pt x="3137" y="1198"/>
                    <a:pt x="2267" y="0"/>
                    <a:pt x="125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" name="Google Shape;501;p11">
              <a:extLst>
                <a:ext uri="{FF2B5EF4-FFF2-40B4-BE49-F238E27FC236}">
                  <a16:creationId xmlns:a16="http://schemas.microsoft.com/office/drawing/2014/main" id="{E955552F-0F0D-489A-8394-4ABFE8434D3C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9882" y="4540367"/>
              <a:ext cx="125455" cy="87848"/>
            </a:xfrm>
            <a:custGeom>
              <a:avLst/>
              <a:gdLst>
                <a:gd name="T0" fmla="*/ 2147483646 w 2602"/>
                <a:gd name="T1" fmla="*/ 2147483646 h 1822"/>
                <a:gd name="T2" fmla="*/ 2147483646 w 2602"/>
                <a:gd name="T3" fmla="*/ 2147483646 h 1822"/>
                <a:gd name="T4" fmla="*/ 2147483646 w 2602"/>
                <a:gd name="T5" fmla="*/ 2147483646 h 1822"/>
                <a:gd name="T6" fmla="*/ 2147483646 w 2602"/>
                <a:gd name="T7" fmla="*/ 2147483646 h 1822"/>
                <a:gd name="T8" fmla="*/ 2147483646 w 2602"/>
                <a:gd name="T9" fmla="*/ 2147483646 h 1822"/>
                <a:gd name="T10" fmla="*/ 2147483646 w 2602"/>
                <a:gd name="T11" fmla="*/ 2147483646 h 182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602" h="1822" extrusionOk="0">
                  <a:moveTo>
                    <a:pt x="755" y="1"/>
                  </a:moveTo>
                  <a:cubicBezTo>
                    <a:pt x="0" y="1"/>
                    <a:pt x="177" y="798"/>
                    <a:pt x="1068" y="1323"/>
                  </a:cubicBezTo>
                  <a:cubicBezTo>
                    <a:pt x="1820" y="1769"/>
                    <a:pt x="2317" y="1822"/>
                    <a:pt x="2511" y="1822"/>
                  </a:cubicBezTo>
                  <a:cubicBezTo>
                    <a:pt x="2571" y="1822"/>
                    <a:pt x="2601" y="1817"/>
                    <a:pt x="2601" y="1817"/>
                  </a:cubicBezTo>
                  <a:cubicBezTo>
                    <a:pt x="2601" y="1817"/>
                    <a:pt x="2119" y="242"/>
                    <a:pt x="1044" y="32"/>
                  </a:cubicBezTo>
                  <a:cubicBezTo>
                    <a:pt x="936" y="11"/>
                    <a:pt x="840" y="1"/>
                    <a:pt x="7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" name="Google Shape;502;p11">
              <a:extLst>
                <a:ext uri="{FF2B5EF4-FFF2-40B4-BE49-F238E27FC236}">
                  <a16:creationId xmlns:a16="http://schemas.microsoft.com/office/drawing/2014/main" id="{367BCD47-44B2-4977-9A2B-5A4D97D7D5F9}"/>
                </a:ext>
              </a:extLst>
            </p:cNvPr>
            <p:cNvSpPr>
              <a:spLocks/>
            </p:cNvSpPr>
            <p:nvPr/>
          </p:nvSpPr>
          <p:spPr bwMode="auto">
            <a:xfrm>
              <a:off x="1742853" y="4814857"/>
              <a:ext cx="125841" cy="87462"/>
            </a:xfrm>
            <a:custGeom>
              <a:avLst/>
              <a:gdLst>
                <a:gd name="T0" fmla="*/ 2147483646 w 2610"/>
                <a:gd name="T1" fmla="*/ 0 h 1814"/>
                <a:gd name="T2" fmla="*/ 2147483646 w 2610"/>
                <a:gd name="T3" fmla="*/ 2147483646 h 1814"/>
                <a:gd name="T4" fmla="*/ 0 w 2610"/>
                <a:gd name="T5" fmla="*/ 2147483646 h 1814"/>
                <a:gd name="T6" fmla="*/ 2147483646 w 2610"/>
                <a:gd name="T7" fmla="*/ 2147483646 h 1814"/>
                <a:gd name="T8" fmla="*/ 2147483646 w 2610"/>
                <a:gd name="T9" fmla="*/ 2147483646 h 1814"/>
                <a:gd name="T10" fmla="*/ 2147483646 w 2610"/>
                <a:gd name="T11" fmla="*/ 0 h 181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610" h="1814" extrusionOk="0">
                  <a:moveTo>
                    <a:pt x="1846" y="0"/>
                  </a:moveTo>
                  <a:cubicBezTo>
                    <a:pt x="1763" y="0"/>
                    <a:pt x="1670" y="10"/>
                    <a:pt x="1565" y="30"/>
                  </a:cubicBezTo>
                  <a:cubicBezTo>
                    <a:pt x="490" y="236"/>
                    <a:pt x="0" y="1807"/>
                    <a:pt x="0" y="1807"/>
                  </a:cubicBezTo>
                  <a:cubicBezTo>
                    <a:pt x="0" y="1807"/>
                    <a:pt x="34" y="1813"/>
                    <a:pt x="99" y="1813"/>
                  </a:cubicBezTo>
                  <a:cubicBezTo>
                    <a:pt x="297" y="1813"/>
                    <a:pt x="791" y="1759"/>
                    <a:pt x="1535" y="1324"/>
                  </a:cubicBezTo>
                  <a:cubicBezTo>
                    <a:pt x="2431" y="800"/>
                    <a:pt x="2609" y="0"/>
                    <a:pt x="18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" name="Google Shape;503;p11">
              <a:extLst>
                <a:ext uri="{FF2B5EF4-FFF2-40B4-BE49-F238E27FC236}">
                  <a16:creationId xmlns:a16="http://schemas.microsoft.com/office/drawing/2014/main" id="{2123C4D3-B90B-45D3-A4EE-4E01E4FD9095}"/>
                </a:ext>
              </a:extLst>
            </p:cNvPr>
            <p:cNvSpPr>
              <a:spLocks/>
            </p:cNvSpPr>
            <p:nvPr/>
          </p:nvSpPr>
          <p:spPr bwMode="auto">
            <a:xfrm>
              <a:off x="1983641" y="4683036"/>
              <a:ext cx="125841" cy="87462"/>
            </a:xfrm>
            <a:custGeom>
              <a:avLst/>
              <a:gdLst>
                <a:gd name="T0" fmla="*/ 2147483646 w 2610"/>
                <a:gd name="T1" fmla="*/ 2147483646 h 1814"/>
                <a:gd name="T2" fmla="*/ 2147483646 w 2610"/>
                <a:gd name="T3" fmla="*/ 2147483646 h 1814"/>
                <a:gd name="T4" fmla="*/ 0 w 2610"/>
                <a:gd name="T5" fmla="*/ 2147483646 h 1814"/>
                <a:gd name="T6" fmla="*/ 2147483646 w 2610"/>
                <a:gd name="T7" fmla="*/ 2147483646 h 1814"/>
                <a:gd name="T8" fmla="*/ 2147483646 w 2610"/>
                <a:gd name="T9" fmla="*/ 2147483646 h 1814"/>
                <a:gd name="T10" fmla="*/ 2147483646 w 2610"/>
                <a:gd name="T11" fmla="*/ 2147483646 h 181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610" h="1814" extrusionOk="0">
                  <a:moveTo>
                    <a:pt x="1849" y="1"/>
                  </a:moveTo>
                  <a:cubicBezTo>
                    <a:pt x="1766" y="1"/>
                    <a:pt x="1671" y="10"/>
                    <a:pt x="1566" y="30"/>
                  </a:cubicBezTo>
                  <a:cubicBezTo>
                    <a:pt x="491" y="236"/>
                    <a:pt x="0" y="1807"/>
                    <a:pt x="0" y="1807"/>
                  </a:cubicBezTo>
                  <a:cubicBezTo>
                    <a:pt x="0" y="1807"/>
                    <a:pt x="34" y="1813"/>
                    <a:pt x="98" y="1813"/>
                  </a:cubicBezTo>
                  <a:cubicBezTo>
                    <a:pt x="296" y="1813"/>
                    <a:pt x="791" y="1759"/>
                    <a:pt x="1535" y="1321"/>
                  </a:cubicBezTo>
                  <a:cubicBezTo>
                    <a:pt x="2431" y="797"/>
                    <a:pt x="2610" y="1"/>
                    <a:pt x="184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" name="Google Shape;504;p11">
              <a:extLst>
                <a:ext uri="{FF2B5EF4-FFF2-40B4-BE49-F238E27FC236}">
                  <a16:creationId xmlns:a16="http://schemas.microsoft.com/office/drawing/2014/main" id="{9A6F7C92-CA85-4915-ACD7-278583AAFF3F}"/>
                </a:ext>
              </a:extLst>
            </p:cNvPr>
            <p:cNvSpPr>
              <a:spLocks/>
            </p:cNvSpPr>
            <p:nvPr/>
          </p:nvSpPr>
          <p:spPr bwMode="auto">
            <a:xfrm>
              <a:off x="1517975" y="4132611"/>
              <a:ext cx="698732" cy="933635"/>
            </a:xfrm>
            <a:custGeom>
              <a:avLst/>
              <a:gdLst>
                <a:gd name="T0" fmla="*/ 2147483646 w 14492"/>
                <a:gd name="T1" fmla="*/ 0 h 19364"/>
                <a:gd name="T2" fmla="*/ 2147483646 w 14492"/>
                <a:gd name="T3" fmla="*/ 2147483646 h 19364"/>
                <a:gd name="T4" fmla="*/ 2147483646 w 14492"/>
                <a:gd name="T5" fmla="*/ 2147483646 h 19364"/>
                <a:gd name="T6" fmla="*/ 2147483646 w 14492"/>
                <a:gd name="T7" fmla="*/ 2147483646 h 19364"/>
                <a:gd name="T8" fmla="*/ 2147483646 w 14492"/>
                <a:gd name="T9" fmla="*/ 2147483646 h 19364"/>
                <a:gd name="T10" fmla="*/ 2147483646 w 14492"/>
                <a:gd name="T11" fmla="*/ 2147483646 h 19364"/>
                <a:gd name="T12" fmla="*/ 2147483646 w 14492"/>
                <a:gd name="T13" fmla="*/ 2147483646 h 19364"/>
                <a:gd name="T14" fmla="*/ 2147483646 w 14492"/>
                <a:gd name="T15" fmla="*/ 2147483646 h 19364"/>
                <a:gd name="T16" fmla="*/ 2147483646 w 14492"/>
                <a:gd name="T17" fmla="*/ 2147483646 h 19364"/>
                <a:gd name="T18" fmla="*/ 2147483646 w 14492"/>
                <a:gd name="T19" fmla="*/ 2147483646 h 19364"/>
                <a:gd name="T20" fmla="*/ 2147483646 w 14492"/>
                <a:gd name="T21" fmla="*/ 2147483646 h 19364"/>
                <a:gd name="T22" fmla="*/ 2147483646 w 14492"/>
                <a:gd name="T23" fmla="*/ 2147483646 h 19364"/>
                <a:gd name="T24" fmla="*/ 2147483646 w 14492"/>
                <a:gd name="T25" fmla="*/ 2147483646 h 19364"/>
                <a:gd name="T26" fmla="*/ 2147483646 w 14492"/>
                <a:gd name="T27" fmla="*/ 2147483646 h 19364"/>
                <a:gd name="T28" fmla="*/ 2147483646 w 14492"/>
                <a:gd name="T29" fmla="*/ 2147483646 h 19364"/>
                <a:gd name="T30" fmla="*/ 2147483646 w 14492"/>
                <a:gd name="T31" fmla="*/ 2147483646 h 19364"/>
                <a:gd name="T32" fmla="*/ 2147483646 w 14492"/>
                <a:gd name="T33" fmla="*/ 2147483646 h 19364"/>
                <a:gd name="T34" fmla="*/ 2147483646 w 14492"/>
                <a:gd name="T35" fmla="*/ 2147483646 h 19364"/>
                <a:gd name="T36" fmla="*/ 2147483646 w 14492"/>
                <a:gd name="T37" fmla="*/ 2147483646 h 19364"/>
                <a:gd name="T38" fmla="*/ 2147483646 w 14492"/>
                <a:gd name="T39" fmla="*/ 2147483646 h 19364"/>
                <a:gd name="T40" fmla="*/ 2147483646 w 14492"/>
                <a:gd name="T41" fmla="*/ 2147483646 h 19364"/>
                <a:gd name="T42" fmla="*/ 2147483646 w 14492"/>
                <a:gd name="T43" fmla="*/ 2147483646 h 19364"/>
                <a:gd name="T44" fmla="*/ 2147483646 w 14492"/>
                <a:gd name="T45" fmla="*/ 2147483646 h 19364"/>
                <a:gd name="T46" fmla="*/ 2147483646 w 14492"/>
                <a:gd name="T47" fmla="*/ 2147483646 h 19364"/>
                <a:gd name="T48" fmla="*/ 2147483646 w 14492"/>
                <a:gd name="T49" fmla="*/ 2147483646 h 19364"/>
                <a:gd name="T50" fmla="*/ 2147483646 w 14492"/>
                <a:gd name="T51" fmla="*/ 2147483646 h 19364"/>
                <a:gd name="T52" fmla="*/ 2147483646 w 14492"/>
                <a:gd name="T53" fmla="*/ 2147483646 h 19364"/>
                <a:gd name="T54" fmla="*/ 2147483646 w 14492"/>
                <a:gd name="T55" fmla="*/ 2147483646 h 19364"/>
                <a:gd name="T56" fmla="*/ 2147483646 w 14492"/>
                <a:gd name="T57" fmla="*/ 2147483646 h 19364"/>
                <a:gd name="T58" fmla="*/ 2147483646 w 14492"/>
                <a:gd name="T59" fmla="*/ 2147483646 h 19364"/>
                <a:gd name="T60" fmla="*/ 2147483646 w 14492"/>
                <a:gd name="T61" fmla="*/ 2147483646 h 19364"/>
                <a:gd name="T62" fmla="*/ 2147483646 w 14492"/>
                <a:gd name="T63" fmla="*/ 2147483646 h 19364"/>
                <a:gd name="T64" fmla="*/ 2147483646 w 14492"/>
                <a:gd name="T65" fmla="*/ 2147483646 h 19364"/>
                <a:gd name="T66" fmla="*/ 2147483646 w 14492"/>
                <a:gd name="T67" fmla="*/ 2147483646 h 19364"/>
                <a:gd name="T68" fmla="*/ 2147483646 w 14492"/>
                <a:gd name="T69" fmla="*/ 2147483646 h 19364"/>
                <a:gd name="T70" fmla="*/ 2147483646 w 14492"/>
                <a:gd name="T71" fmla="*/ 2147483646 h 19364"/>
                <a:gd name="T72" fmla="*/ 2147483646 w 14492"/>
                <a:gd name="T73" fmla="*/ 2147483646 h 19364"/>
                <a:gd name="T74" fmla="*/ 2147483646 w 14492"/>
                <a:gd name="T75" fmla="*/ 2147483646 h 19364"/>
                <a:gd name="T76" fmla="*/ 2147483646 w 14492"/>
                <a:gd name="T77" fmla="*/ 2147483646 h 19364"/>
                <a:gd name="T78" fmla="*/ 2147483646 w 14492"/>
                <a:gd name="T79" fmla="*/ 2147483646 h 19364"/>
                <a:gd name="T80" fmla="*/ 2147483646 w 14492"/>
                <a:gd name="T81" fmla="*/ 2147483646 h 19364"/>
                <a:gd name="T82" fmla="*/ 2147483646 w 14492"/>
                <a:gd name="T83" fmla="*/ 2147483646 h 19364"/>
                <a:gd name="T84" fmla="*/ 2147483646 w 14492"/>
                <a:gd name="T85" fmla="*/ 2147483646 h 19364"/>
                <a:gd name="T86" fmla="*/ 2147483646 w 14492"/>
                <a:gd name="T87" fmla="*/ 2147483646 h 19364"/>
                <a:gd name="T88" fmla="*/ 2147483646 w 14492"/>
                <a:gd name="T89" fmla="*/ 2147483646 h 19364"/>
                <a:gd name="T90" fmla="*/ 2147483646 w 14492"/>
                <a:gd name="T91" fmla="*/ 2147483646 h 19364"/>
                <a:gd name="T92" fmla="*/ 2147483646 w 14492"/>
                <a:gd name="T93" fmla="*/ 2147483646 h 19364"/>
                <a:gd name="T94" fmla="*/ 2147483646 w 14492"/>
                <a:gd name="T95" fmla="*/ 2147483646 h 19364"/>
                <a:gd name="T96" fmla="*/ 2147483646 w 14492"/>
                <a:gd name="T97" fmla="*/ 2147483646 h 19364"/>
                <a:gd name="T98" fmla="*/ 2147483646 w 14492"/>
                <a:gd name="T99" fmla="*/ 2147483646 h 19364"/>
                <a:gd name="T100" fmla="*/ 2147483646 w 14492"/>
                <a:gd name="T101" fmla="*/ 2147483646 h 19364"/>
                <a:gd name="T102" fmla="*/ 2147483646 w 14492"/>
                <a:gd name="T103" fmla="*/ 2147483646 h 19364"/>
                <a:gd name="T104" fmla="*/ 2147483646 w 14492"/>
                <a:gd name="T105" fmla="*/ 2147483646 h 19364"/>
                <a:gd name="T106" fmla="*/ 2147483646 w 14492"/>
                <a:gd name="T107" fmla="*/ 2147483646 h 19364"/>
                <a:gd name="T108" fmla="*/ 2147483646 w 14492"/>
                <a:gd name="T109" fmla="*/ 0 h 19364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14492" h="19364" extrusionOk="0">
                  <a:moveTo>
                    <a:pt x="9912" y="0"/>
                  </a:moveTo>
                  <a:cubicBezTo>
                    <a:pt x="9056" y="0"/>
                    <a:pt x="8186" y="459"/>
                    <a:pt x="7688" y="1146"/>
                  </a:cubicBezTo>
                  <a:cubicBezTo>
                    <a:pt x="6969" y="2143"/>
                    <a:pt x="7270" y="3674"/>
                    <a:pt x="8401" y="4232"/>
                  </a:cubicBezTo>
                  <a:cubicBezTo>
                    <a:pt x="8764" y="4408"/>
                    <a:pt x="9190" y="4493"/>
                    <a:pt x="9619" y="4493"/>
                  </a:cubicBezTo>
                  <a:cubicBezTo>
                    <a:pt x="9643" y="4493"/>
                    <a:pt x="9666" y="4492"/>
                    <a:pt x="9689" y="4492"/>
                  </a:cubicBezTo>
                  <a:cubicBezTo>
                    <a:pt x="9602" y="5597"/>
                    <a:pt x="9625" y="6705"/>
                    <a:pt x="9521" y="7810"/>
                  </a:cubicBezTo>
                  <a:cubicBezTo>
                    <a:pt x="9412" y="9000"/>
                    <a:pt x="9345" y="10189"/>
                    <a:pt x="9223" y="11375"/>
                  </a:cubicBezTo>
                  <a:cubicBezTo>
                    <a:pt x="8986" y="13657"/>
                    <a:pt x="8777" y="15940"/>
                    <a:pt x="8733" y="18232"/>
                  </a:cubicBezTo>
                  <a:cubicBezTo>
                    <a:pt x="8480" y="18229"/>
                    <a:pt x="8228" y="18227"/>
                    <a:pt x="7979" y="18227"/>
                  </a:cubicBezTo>
                  <a:cubicBezTo>
                    <a:pt x="7876" y="18227"/>
                    <a:pt x="7774" y="18227"/>
                    <a:pt x="7671" y="18228"/>
                  </a:cubicBezTo>
                  <a:cubicBezTo>
                    <a:pt x="6698" y="18242"/>
                    <a:pt x="5725" y="18232"/>
                    <a:pt x="4756" y="18286"/>
                  </a:cubicBezTo>
                  <a:cubicBezTo>
                    <a:pt x="4404" y="16025"/>
                    <a:pt x="4289" y="13727"/>
                    <a:pt x="3904" y="11467"/>
                  </a:cubicBezTo>
                  <a:cubicBezTo>
                    <a:pt x="5104" y="11257"/>
                    <a:pt x="5941" y="10483"/>
                    <a:pt x="5979" y="9057"/>
                  </a:cubicBezTo>
                  <a:cubicBezTo>
                    <a:pt x="6012" y="7678"/>
                    <a:pt x="4926" y="6282"/>
                    <a:pt x="3504" y="6282"/>
                  </a:cubicBezTo>
                  <a:cubicBezTo>
                    <a:pt x="3481" y="6282"/>
                    <a:pt x="3457" y="6282"/>
                    <a:pt x="3434" y="6283"/>
                  </a:cubicBezTo>
                  <a:cubicBezTo>
                    <a:pt x="3276" y="6289"/>
                    <a:pt x="3373" y="6515"/>
                    <a:pt x="3488" y="6529"/>
                  </a:cubicBezTo>
                  <a:cubicBezTo>
                    <a:pt x="4708" y="6637"/>
                    <a:pt x="5577" y="7841"/>
                    <a:pt x="5563" y="9017"/>
                  </a:cubicBezTo>
                  <a:cubicBezTo>
                    <a:pt x="5550" y="10368"/>
                    <a:pt x="4661" y="11112"/>
                    <a:pt x="3326" y="11115"/>
                  </a:cubicBezTo>
                  <a:cubicBezTo>
                    <a:pt x="3318" y="11115"/>
                    <a:pt x="3310" y="11115"/>
                    <a:pt x="3303" y="11115"/>
                  </a:cubicBezTo>
                  <a:cubicBezTo>
                    <a:pt x="2056" y="11115"/>
                    <a:pt x="750" y="10529"/>
                    <a:pt x="656" y="9131"/>
                  </a:cubicBezTo>
                  <a:cubicBezTo>
                    <a:pt x="565" y="7746"/>
                    <a:pt x="1258" y="6715"/>
                    <a:pt x="2684" y="6506"/>
                  </a:cubicBezTo>
                  <a:cubicBezTo>
                    <a:pt x="2860" y="6482"/>
                    <a:pt x="2724" y="6252"/>
                    <a:pt x="2599" y="6245"/>
                  </a:cubicBezTo>
                  <a:cubicBezTo>
                    <a:pt x="2548" y="6243"/>
                    <a:pt x="2498" y="6241"/>
                    <a:pt x="2449" y="6241"/>
                  </a:cubicBezTo>
                  <a:cubicBezTo>
                    <a:pt x="1058" y="6241"/>
                    <a:pt x="300" y="7287"/>
                    <a:pt x="169" y="8635"/>
                  </a:cubicBezTo>
                  <a:cubicBezTo>
                    <a:pt x="1" y="10416"/>
                    <a:pt x="1319" y="11456"/>
                    <a:pt x="3015" y="11520"/>
                  </a:cubicBezTo>
                  <a:cubicBezTo>
                    <a:pt x="3071" y="11522"/>
                    <a:pt x="3126" y="11523"/>
                    <a:pt x="3180" y="11523"/>
                  </a:cubicBezTo>
                  <a:cubicBezTo>
                    <a:pt x="3346" y="11523"/>
                    <a:pt x="3506" y="11514"/>
                    <a:pt x="3664" y="11497"/>
                  </a:cubicBezTo>
                  <a:cubicBezTo>
                    <a:pt x="3559" y="12740"/>
                    <a:pt x="3941" y="14129"/>
                    <a:pt x="4073" y="15360"/>
                  </a:cubicBezTo>
                  <a:cubicBezTo>
                    <a:pt x="4168" y="16221"/>
                    <a:pt x="4036" y="17478"/>
                    <a:pt x="4431" y="18313"/>
                  </a:cubicBezTo>
                  <a:cubicBezTo>
                    <a:pt x="4195" y="18330"/>
                    <a:pt x="3961" y="18347"/>
                    <a:pt x="3728" y="18373"/>
                  </a:cubicBezTo>
                  <a:cubicBezTo>
                    <a:pt x="2748" y="18489"/>
                    <a:pt x="1504" y="18553"/>
                    <a:pt x="595" y="18952"/>
                  </a:cubicBezTo>
                  <a:cubicBezTo>
                    <a:pt x="527" y="18981"/>
                    <a:pt x="560" y="19121"/>
                    <a:pt x="635" y="19121"/>
                  </a:cubicBezTo>
                  <a:cubicBezTo>
                    <a:pt x="638" y="19121"/>
                    <a:pt x="640" y="19121"/>
                    <a:pt x="643" y="19120"/>
                  </a:cubicBezTo>
                  <a:cubicBezTo>
                    <a:pt x="2905" y="18774"/>
                    <a:pt x="5224" y="18541"/>
                    <a:pt x="7535" y="18541"/>
                  </a:cubicBezTo>
                  <a:cubicBezTo>
                    <a:pt x="9846" y="18541"/>
                    <a:pt x="12151" y="18774"/>
                    <a:pt x="14387" y="19361"/>
                  </a:cubicBezTo>
                  <a:cubicBezTo>
                    <a:pt x="14394" y="19362"/>
                    <a:pt x="14401" y="19363"/>
                    <a:pt x="14408" y="19363"/>
                  </a:cubicBezTo>
                  <a:cubicBezTo>
                    <a:pt x="14491" y="19363"/>
                    <a:pt x="14466" y="19210"/>
                    <a:pt x="14396" y="19181"/>
                  </a:cubicBezTo>
                  <a:cubicBezTo>
                    <a:pt x="12761" y="18512"/>
                    <a:pt x="10899" y="18292"/>
                    <a:pt x="9101" y="18242"/>
                  </a:cubicBezTo>
                  <a:cubicBezTo>
                    <a:pt x="9148" y="15917"/>
                    <a:pt x="9375" y="13605"/>
                    <a:pt x="9594" y="11291"/>
                  </a:cubicBezTo>
                  <a:cubicBezTo>
                    <a:pt x="9808" y="9054"/>
                    <a:pt x="10115" y="6729"/>
                    <a:pt x="9889" y="4478"/>
                  </a:cubicBezTo>
                  <a:cubicBezTo>
                    <a:pt x="10659" y="4411"/>
                    <a:pt x="11402" y="4056"/>
                    <a:pt x="11778" y="3397"/>
                  </a:cubicBezTo>
                  <a:cubicBezTo>
                    <a:pt x="12345" y="2407"/>
                    <a:pt x="12041" y="838"/>
                    <a:pt x="10821" y="568"/>
                  </a:cubicBezTo>
                  <a:cubicBezTo>
                    <a:pt x="10810" y="566"/>
                    <a:pt x="10799" y="564"/>
                    <a:pt x="10790" y="564"/>
                  </a:cubicBezTo>
                  <a:cubicBezTo>
                    <a:pt x="10669" y="564"/>
                    <a:pt x="10710" y="751"/>
                    <a:pt x="10798" y="798"/>
                  </a:cubicBezTo>
                  <a:cubicBezTo>
                    <a:pt x="11642" y="1261"/>
                    <a:pt x="11778" y="2650"/>
                    <a:pt x="11230" y="3377"/>
                  </a:cubicBezTo>
                  <a:cubicBezTo>
                    <a:pt x="10874" y="3847"/>
                    <a:pt x="10212" y="4095"/>
                    <a:pt x="9571" y="4095"/>
                  </a:cubicBezTo>
                  <a:cubicBezTo>
                    <a:pt x="9178" y="4095"/>
                    <a:pt x="8792" y="4002"/>
                    <a:pt x="8490" y="3809"/>
                  </a:cubicBezTo>
                  <a:cubicBezTo>
                    <a:pt x="7668" y="3285"/>
                    <a:pt x="7554" y="2099"/>
                    <a:pt x="8097" y="1345"/>
                  </a:cubicBezTo>
                  <a:cubicBezTo>
                    <a:pt x="8585" y="670"/>
                    <a:pt x="9386" y="333"/>
                    <a:pt x="10197" y="333"/>
                  </a:cubicBezTo>
                  <a:cubicBezTo>
                    <a:pt x="10410" y="333"/>
                    <a:pt x="10623" y="356"/>
                    <a:pt x="10831" y="403"/>
                  </a:cubicBezTo>
                  <a:cubicBezTo>
                    <a:pt x="10838" y="404"/>
                    <a:pt x="10844" y="405"/>
                    <a:pt x="10850" y="405"/>
                  </a:cubicBezTo>
                  <a:cubicBezTo>
                    <a:pt x="10942" y="405"/>
                    <a:pt x="10908" y="235"/>
                    <a:pt x="10842" y="203"/>
                  </a:cubicBezTo>
                  <a:cubicBezTo>
                    <a:pt x="10547" y="64"/>
                    <a:pt x="10231" y="0"/>
                    <a:pt x="9912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14" name="Google Shape;505;p11">
            <a:extLst>
              <a:ext uri="{FF2B5EF4-FFF2-40B4-BE49-F238E27FC236}">
                <a16:creationId xmlns:a16="http://schemas.microsoft.com/office/drawing/2014/main" id="{A00E8534-98F4-43BD-8EAB-AD6FF3CE22B6}"/>
              </a:ext>
            </a:extLst>
          </p:cNvPr>
          <p:cNvSpPr>
            <a:spLocks/>
          </p:cNvSpPr>
          <p:nvPr/>
        </p:nvSpPr>
        <p:spPr bwMode="auto">
          <a:xfrm>
            <a:off x="8382000" y="3938588"/>
            <a:ext cx="214313" cy="333375"/>
          </a:xfrm>
          <a:custGeom>
            <a:avLst/>
            <a:gdLst>
              <a:gd name="T0" fmla="*/ 2147483646 w 6128"/>
              <a:gd name="T1" fmla="*/ 2147483646 h 7092"/>
              <a:gd name="T2" fmla="*/ 2147483646 w 6128"/>
              <a:gd name="T3" fmla="*/ 2147483646 h 7092"/>
              <a:gd name="T4" fmla="*/ 2147483646 w 6128"/>
              <a:gd name="T5" fmla="*/ 2147483646 h 7092"/>
              <a:gd name="T6" fmla="*/ 2147483646 w 6128"/>
              <a:gd name="T7" fmla="*/ 2147483646 h 7092"/>
              <a:gd name="T8" fmla="*/ 2147483646 w 6128"/>
              <a:gd name="T9" fmla="*/ 2147483646 h 7092"/>
              <a:gd name="T10" fmla="*/ 2147483646 w 6128"/>
              <a:gd name="T11" fmla="*/ 2147483646 h 7092"/>
              <a:gd name="T12" fmla="*/ 2147483646 w 6128"/>
              <a:gd name="T13" fmla="*/ 2147483646 h 7092"/>
              <a:gd name="T14" fmla="*/ 2147483646 w 6128"/>
              <a:gd name="T15" fmla="*/ 2147483646 h 7092"/>
              <a:gd name="T16" fmla="*/ 2147483646 w 6128"/>
              <a:gd name="T17" fmla="*/ 2147483646 h 7092"/>
              <a:gd name="T18" fmla="*/ 2147483646 w 6128"/>
              <a:gd name="T19" fmla="*/ 2147483646 h 7092"/>
              <a:gd name="T20" fmla="*/ 2147483646 w 6128"/>
              <a:gd name="T21" fmla="*/ 2147483646 h 709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6128" h="7092" extrusionOk="0">
                <a:moveTo>
                  <a:pt x="2717" y="1"/>
                </a:moveTo>
                <a:cubicBezTo>
                  <a:pt x="2679" y="1"/>
                  <a:pt x="2638" y="7"/>
                  <a:pt x="2596" y="20"/>
                </a:cubicBezTo>
                <a:cubicBezTo>
                  <a:pt x="2167" y="152"/>
                  <a:pt x="2528" y="1263"/>
                  <a:pt x="1886" y="2413"/>
                </a:cubicBezTo>
                <a:cubicBezTo>
                  <a:pt x="1247" y="3562"/>
                  <a:pt x="1" y="3646"/>
                  <a:pt x="54" y="4082"/>
                </a:cubicBezTo>
                <a:cubicBezTo>
                  <a:pt x="109" y="4521"/>
                  <a:pt x="1859" y="4082"/>
                  <a:pt x="2406" y="5014"/>
                </a:cubicBezTo>
                <a:cubicBezTo>
                  <a:pt x="2938" y="5923"/>
                  <a:pt x="3005" y="7092"/>
                  <a:pt x="3364" y="7092"/>
                </a:cubicBezTo>
                <a:cubicBezTo>
                  <a:pt x="3373" y="7092"/>
                  <a:pt x="3381" y="7091"/>
                  <a:pt x="3390" y="7090"/>
                </a:cubicBezTo>
                <a:cubicBezTo>
                  <a:pt x="3772" y="7036"/>
                  <a:pt x="3552" y="4903"/>
                  <a:pt x="4427" y="4356"/>
                </a:cubicBezTo>
                <a:cubicBezTo>
                  <a:pt x="5303" y="3812"/>
                  <a:pt x="6127" y="3886"/>
                  <a:pt x="6070" y="3366"/>
                </a:cubicBezTo>
                <a:cubicBezTo>
                  <a:pt x="6015" y="2845"/>
                  <a:pt x="4306" y="2825"/>
                  <a:pt x="3870" y="2169"/>
                </a:cubicBezTo>
                <a:cubicBezTo>
                  <a:pt x="3457" y="1549"/>
                  <a:pt x="3322" y="1"/>
                  <a:pt x="2717" y="1"/>
                </a:cubicBezTo>
                <a:close/>
              </a:path>
            </a:pathLst>
          </a:custGeom>
          <a:solidFill>
            <a:srgbClr val="FECE5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/>
          </a:p>
        </p:txBody>
      </p:sp>
      <p:sp>
        <p:nvSpPr>
          <p:cNvPr id="15" name="Google Shape;506;p11">
            <a:extLst>
              <a:ext uri="{FF2B5EF4-FFF2-40B4-BE49-F238E27FC236}">
                <a16:creationId xmlns:a16="http://schemas.microsoft.com/office/drawing/2014/main" id="{0DA8E9BD-7ADB-4524-8641-B6BD2B351D6C}"/>
              </a:ext>
            </a:extLst>
          </p:cNvPr>
          <p:cNvSpPr>
            <a:spLocks/>
          </p:cNvSpPr>
          <p:nvPr/>
        </p:nvSpPr>
        <p:spPr bwMode="auto">
          <a:xfrm>
            <a:off x="8601075" y="4273550"/>
            <a:ext cx="136525" cy="211138"/>
          </a:xfrm>
          <a:custGeom>
            <a:avLst/>
            <a:gdLst>
              <a:gd name="T0" fmla="*/ 2147483646 w 3884"/>
              <a:gd name="T1" fmla="*/ 2147483646 h 4495"/>
              <a:gd name="T2" fmla="*/ 2147483646 w 3884"/>
              <a:gd name="T3" fmla="*/ 2147483646 h 4495"/>
              <a:gd name="T4" fmla="*/ 2147483646 w 3884"/>
              <a:gd name="T5" fmla="*/ 2147483646 h 4495"/>
              <a:gd name="T6" fmla="*/ 2147483646 w 3884"/>
              <a:gd name="T7" fmla="*/ 2147483646 h 4495"/>
              <a:gd name="T8" fmla="*/ 2147483646 w 3884"/>
              <a:gd name="T9" fmla="*/ 2147483646 h 4495"/>
              <a:gd name="T10" fmla="*/ 2147483646 w 3884"/>
              <a:gd name="T11" fmla="*/ 2147483646 h 4495"/>
              <a:gd name="T12" fmla="*/ 2147483646 w 3884"/>
              <a:gd name="T13" fmla="*/ 2147483646 h 4495"/>
              <a:gd name="T14" fmla="*/ 2147483646 w 3884"/>
              <a:gd name="T15" fmla="*/ 2147483646 h 4495"/>
              <a:gd name="T16" fmla="*/ 2147483646 w 3884"/>
              <a:gd name="T17" fmla="*/ 2147483646 h 4495"/>
              <a:gd name="T18" fmla="*/ 2147483646 w 3884"/>
              <a:gd name="T19" fmla="*/ 2147483646 h 4495"/>
              <a:gd name="T20" fmla="*/ 2147483646 w 3884"/>
              <a:gd name="T21" fmla="*/ 2147483646 h 4495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3884" h="4495" extrusionOk="0">
                <a:moveTo>
                  <a:pt x="1723" y="1"/>
                </a:moveTo>
                <a:cubicBezTo>
                  <a:pt x="1699" y="1"/>
                  <a:pt x="1673" y="4"/>
                  <a:pt x="1647" y="13"/>
                </a:cubicBezTo>
                <a:cubicBezTo>
                  <a:pt x="1373" y="97"/>
                  <a:pt x="1603" y="800"/>
                  <a:pt x="1197" y="1530"/>
                </a:cubicBezTo>
                <a:cubicBezTo>
                  <a:pt x="792" y="2257"/>
                  <a:pt x="1" y="2311"/>
                  <a:pt x="35" y="2588"/>
                </a:cubicBezTo>
                <a:cubicBezTo>
                  <a:pt x="72" y="2865"/>
                  <a:pt x="1180" y="2588"/>
                  <a:pt x="1525" y="3176"/>
                </a:cubicBezTo>
                <a:cubicBezTo>
                  <a:pt x="1865" y="3754"/>
                  <a:pt x="1905" y="4495"/>
                  <a:pt x="2135" y="4495"/>
                </a:cubicBezTo>
                <a:cubicBezTo>
                  <a:pt x="2140" y="4495"/>
                  <a:pt x="2145" y="4494"/>
                  <a:pt x="2150" y="4494"/>
                </a:cubicBezTo>
                <a:cubicBezTo>
                  <a:pt x="2394" y="4460"/>
                  <a:pt x="2255" y="3108"/>
                  <a:pt x="2809" y="2760"/>
                </a:cubicBezTo>
                <a:cubicBezTo>
                  <a:pt x="3364" y="2416"/>
                  <a:pt x="3883" y="2463"/>
                  <a:pt x="3850" y="2135"/>
                </a:cubicBezTo>
                <a:cubicBezTo>
                  <a:pt x="3816" y="1804"/>
                  <a:pt x="2732" y="1790"/>
                  <a:pt x="2454" y="1374"/>
                </a:cubicBezTo>
                <a:cubicBezTo>
                  <a:pt x="2193" y="984"/>
                  <a:pt x="2109" y="1"/>
                  <a:pt x="1723" y="1"/>
                </a:cubicBezTo>
                <a:close/>
              </a:path>
            </a:pathLst>
          </a:custGeom>
          <a:solidFill>
            <a:srgbClr val="FECE5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/>
          </a:p>
        </p:txBody>
      </p:sp>
      <p:sp>
        <p:nvSpPr>
          <p:cNvPr id="16" name="Google Shape;507;p11">
            <a:extLst>
              <a:ext uri="{FF2B5EF4-FFF2-40B4-BE49-F238E27FC236}">
                <a16:creationId xmlns:a16="http://schemas.microsoft.com/office/drawing/2014/main" id="{09C8302D-C54D-458E-A844-875A365E8DC9}"/>
              </a:ext>
            </a:extLst>
          </p:cNvPr>
          <p:cNvSpPr/>
          <p:nvPr/>
        </p:nvSpPr>
        <p:spPr>
          <a:xfrm>
            <a:off x="-4763" y="1562100"/>
            <a:ext cx="723901" cy="1484313"/>
          </a:xfrm>
          <a:custGeom>
            <a:avLst/>
            <a:gdLst/>
            <a:ahLst/>
            <a:cxnLst/>
            <a:rect l="l" t="t" r="r" b="b"/>
            <a:pathLst>
              <a:path w="8313" h="12788" extrusionOk="0">
                <a:moveTo>
                  <a:pt x="278" y="0"/>
                </a:moveTo>
                <a:cubicBezTo>
                  <a:pt x="186" y="0"/>
                  <a:pt x="93" y="3"/>
                  <a:pt x="0" y="10"/>
                </a:cubicBezTo>
                <a:lnTo>
                  <a:pt x="0" y="12773"/>
                </a:lnTo>
                <a:cubicBezTo>
                  <a:pt x="108" y="12782"/>
                  <a:pt x="218" y="12787"/>
                  <a:pt x="329" y="12787"/>
                </a:cubicBezTo>
                <a:cubicBezTo>
                  <a:pt x="630" y="12787"/>
                  <a:pt x="944" y="12751"/>
                  <a:pt x="1274" y="12662"/>
                </a:cubicBezTo>
                <a:cubicBezTo>
                  <a:pt x="4124" y="11881"/>
                  <a:pt x="3640" y="8941"/>
                  <a:pt x="3640" y="8941"/>
                </a:cubicBezTo>
                <a:lnTo>
                  <a:pt x="3640" y="8941"/>
                </a:lnTo>
                <a:cubicBezTo>
                  <a:pt x="3640" y="8941"/>
                  <a:pt x="3724" y="8946"/>
                  <a:pt x="3869" y="8946"/>
                </a:cubicBezTo>
                <a:cubicBezTo>
                  <a:pt x="4761" y="8946"/>
                  <a:pt x="7963" y="8756"/>
                  <a:pt x="8158" y="6035"/>
                </a:cubicBezTo>
                <a:cubicBezTo>
                  <a:pt x="8313" y="3883"/>
                  <a:pt x="6209" y="3539"/>
                  <a:pt x="4852" y="3539"/>
                </a:cubicBezTo>
                <a:cubicBezTo>
                  <a:pt x="4217" y="3539"/>
                  <a:pt x="3745" y="3615"/>
                  <a:pt x="3745" y="3615"/>
                </a:cubicBezTo>
                <a:cubicBezTo>
                  <a:pt x="3745" y="3615"/>
                  <a:pt x="3927" y="1006"/>
                  <a:pt x="1410" y="175"/>
                </a:cubicBezTo>
                <a:cubicBezTo>
                  <a:pt x="1064" y="60"/>
                  <a:pt x="678" y="0"/>
                  <a:pt x="2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 algn="ctr" eaLnBrk="1" hangingPunct="1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17" name="Google Shape;508;p11">
            <a:extLst>
              <a:ext uri="{FF2B5EF4-FFF2-40B4-BE49-F238E27FC236}">
                <a16:creationId xmlns:a16="http://schemas.microsoft.com/office/drawing/2014/main" id="{0F0C9CE1-6FBD-4124-84BB-27C137C90CDB}"/>
              </a:ext>
            </a:extLst>
          </p:cNvPr>
          <p:cNvSpPr>
            <a:spLocks/>
          </p:cNvSpPr>
          <p:nvPr/>
        </p:nvSpPr>
        <p:spPr bwMode="auto">
          <a:xfrm>
            <a:off x="215900" y="257175"/>
            <a:ext cx="282575" cy="371475"/>
          </a:xfrm>
          <a:custGeom>
            <a:avLst/>
            <a:gdLst>
              <a:gd name="T0" fmla="*/ 2147483646 w 6432"/>
              <a:gd name="T1" fmla="*/ 2147483646 h 6358"/>
              <a:gd name="T2" fmla="*/ 2147483646 w 6432"/>
              <a:gd name="T3" fmla="*/ 2147483646 h 6358"/>
              <a:gd name="T4" fmla="*/ 2147483646 w 6432"/>
              <a:gd name="T5" fmla="*/ 2147483646 h 6358"/>
              <a:gd name="T6" fmla="*/ 2147483646 w 6432"/>
              <a:gd name="T7" fmla="*/ 2147483646 h 6358"/>
              <a:gd name="T8" fmla="*/ 2147483646 w 6432"/>
              <a:gd name="T9" fmla="*/ 2147483646 h 6358"/>
              <a:gd name="T10" fmla="*/ 2147483646 w 6432"/>
              <a:gd name="T11" fmla="*/ 2147483646 h 6358"/>
              <a:gd name="T12" fmla="*/ 2147483646 w 6432"/>
              <a:gd name="T13" fmla="*/ 2147483646 h 6358"/>
              <a:gd name="T14" fmla="*/ 2147483646 w 6432"/>
              <a:gd name="T15" fmla="*/ 2147483646 h 6358"/>
              <a:gd name="T16" fmla="*/ 2147483646 w 6432"/>
              <a:gd name="T17" fmla="*/ 2147483646 h 6358"/>
              <a:gd name="T18" fmla="*/ 2147483646 w 6432"/>
              <a:gd name="T19" fmla="*/ 2147483646 h 6358"/>
              <a:gd name="T20" fmla="*/ 2147483646 w 6432"/>
              <a:gd name="T21" fmla="*/ 2147483646 h 6358"/>
              <a:gd name="T22" fmla="*/ 2147483646 w 6432"/>
              <a:gd name="T23" fmla="*/ 2147483646 h 6358"/>
              <a:gd name="T24" fmla="*/ 2147483646 w 6432"/>
              <a:gd name="T25" fmla="*/ 2147483646 h 6358"/>
              <a:gd name="T26" fmla="*/ 2147483646 w 6432"/>
              <a:gd name="T27" fmla="*/ 2147483646 h 6358"/>
              <a:gd name="T28" fmla="*/ 2147483646 w 6432"/>
              <a:gd name="T29" fmla="*/ 2147483646 h 6358"/>
              <a:gd name="T30" fmla="*/ 2147483646 w 6432"/>
              <a:gd name="T31" fmla="*/ 2147483646 h 6358"/>
              <a:gd name="T32" fmla="*/ 2147483646 w 6432"/>
              <a:gd name="T33" fmla="*/ 2147483646 h 6358"/>
              <a:gd name="T34" fmla="*/ 2147483646 w 6432"/>
              <a:gd name="T35" fmla="*/ 2147483646 h 6358"/>
              <a:gd name="T36" fmla="*/ 2147483646 w 6432"/>
              <a:gd name="T37" fmla="*/ 2147483646 h 6358"/>
              <a:gd name="T38" fmla="*/ 2147483646 w 6432"/>
              <a:gd name="T39" fmla="*/ 2147483646 h 6358"/>
              <a:gd name="T40" fmla="*/ 2147483646 w 6432"/>
              <a:gd name="T41" fmla="*/ 2147483646 h 6358"/>
              <a:gd name="T42" fmla="*/ 2147483646 w 6432"/>
              <a:gd name="T43" fmla="*/ 2147483646 h 6358"/>
              <a:gd name="T44" fmla="*/ 2147483646 w 6432"/>
              <a:gd name="T45" fmla="*/ 2147483646 h 6358"/>
              <a:gd name="T46" fmla="*/ 2147483646 w 6432"/>
              <a:gd name="T47" fmla="*/ 2147483646 h 6358"/>
              <a:gd name="T48" fmla="*/ 2147483646 w 6432"/>
              <a:gd name="T49" fmla="*/ 2147483646 h 6358"/>
              <a:gd name="T50" fmla="*/ 2147483646 w 6432"/>
              <a:gd name="T51" fmla="*/ 2147483646 h 6358"/>
              <a:gd name="T52" fmla="*/ 2147483646 w 6432"/>
              <a:gd name="T53" fmla="*/ 2147483646 h 6358"/>
              <a:gd name="T54" fmla="*/ 2147483646 w 6432"/>
              <a:gd name="T55" fmla="*/ 2147483646 h 6358"/>
              <a:gd name="T56" fmla="*/ 2147483646 w 6432"/>
              <a:gd name="T57" fmla="*/ 2147483646 h 6358"/>
              <a:gd name="T58" fmla="*/ 2147483646 w 6432"/>
              <a:gd name="T59" fmla="*/ 2147483646 h 6358"/>
              <a:gd name="T60" fmla="*/ 2147483646 w 6432"/>
              <a:gd name="T61" fmla="*/ 0 h 6358"/>
              <a:gd name="T62" fmla="*/ 2147483646 w 6432"/>
              <a:gd name="T63" fmla="*/ 2147483646 h 6358"/>
              <a:gd name="T64" fmla="*/ 2147483646 w 6432"/>
              <a:gd name="T65" fmla="*/ 2147483646 h 6358"/>
              <a:gd name="T66" fmla="*/ 2147483646 w 6432"/>
              <a:gd name="T67" fmla="*/ 2147483646 h 6358"/>
              <a:gd name="T68" fmla="*/ 2147483646 w 6432"/>
              <a:gd name="T69" fmla="*/ 2147483646 h 6358"/>
              <a:gd name="T70" fmla="*/ 2147483646 w 6432"/>
              <a:gd name="T71" fmla="*/ 2147483646 h 6358"/>
              <a:gd name="T72" fmla="*/ 2147483646 w 6432"/>
              <a:gd name="T73" fmla="*/ 2147483646 h 6358"/>
              <a:gd name="T74" fmla="*/ 2147483646 w 6432"/>
              <a:gd name="T75" fmla="*/ 2147483646 h 6358"/>
              <a:gd name="T76" fmla="*/ 2147483646 w 6432"/>
              <a:gd name="T77" fmla="*/ 2147483646 h 6358"/>
              <a:gd name="T78" fmla="*/ 2147483646 w 6432"/>
              <a:gd name="T79" fmla="*/ 2147483646 h 6358"/>
              <a:gd name="T80" fmla="*/ 2147483646 w 6432"/>
              <a:gd name="T81" fmla="*/ 2147483646 h 6358"/>
              <a:gd name="T82" fmla="*/ 2147483646 w 6432"/>
              <a:gd name="T83" fmla="*/ 2147483646 h 6358"/>
              <a:gd name="T84" fmla="*/ 2147483646 w 6432"/>
              <a:gd name="T85" fmla="*/ 2147483646 h 6358"/>
              <a:gd name="T86" fmla="*/ 2147483646 w 6432"/>
              <a:gd name="T87" fmla="*/ 2147483646 h 6358"/>
              <a:gd name="T88" fmla="*/ 2147483646 w 6432"/>
              <a:gd name="T89" fmla="*/ 2147483646 h 6358"/>
              <a:gd name="T90" fmla="*/ 2147483646 w 6432"/>
              <a:gd name="T91" fmla="*/ 2147483646 h 6358"/>
              <a:gd name="T92" fmla="*/ 2147483646 w 6432"/>
              <a:gd name="T93" fmla="*/ 2147483646 h 6358"/>
              <a:gd name="T94" fmla="*/ 2147483646 w 6432"/>
              <a:gd name="T95" fmla="*/ 2147483646 h 6358"/>
              <a:gd name="T96" fmla="*/ 2147483646 w 6432"/>
              <a:gd name="T97" fmla="*/ 2147483646 h 6358"/>
              <a:gd name="T98" fmla="*/ 2147483646 w 6432"/>
              <a:gd name="T99" fmla="*/ 2147483646 h 6358"/>
              <a:gd name="T100" fmla="*/ 2147483646 w 6432"/>
              <a:gd name="T101" fmla="*/ 2147483646 h 6358"/>
              <a:gd name="T102" fmla="*/ 2147483646 w 6432"/>
              <a:gd name="T103" fmla="*/ 2147483646 h 6358"/>
              <a:gd name="T104" fmla="*/ 2147483646 w 6432"/>
              <a:gd name="T105" fmla="*/ 2147483646 h 6358"/>
              <a:gd name="T106" fmla="*/ 2147483646 w 6432"/>
              <a:gd name="T107" fmla="*/ 0 h 6358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/>
          </a:p>
        </p:txBody>
      </p:sp>
      <p:grpSp>
        <p:nvGrpSpPr>
          <p:cNvPr id="18" name="Google Shape;509;p11">
            <a:extLst>
              <a:ext uri="{FF2B5EF4-FFF2-40B4-BE49-F238E27FC236}">
                <a16:creationId xmlns:a16="http://schemas.microsoft.com/office/drawing/2014/main" id="{3DE816F1-DEEE-4C19-B737-ACCAC2EA2CA2}"/>
              </a:ext>
            </a:extLst>
          </p:cNvPr>
          <p:cNvGrpSpPr>
            <a:grpSpLocks/>
          </p:cNvGrpSpPr>
          <p:nvPr/>
        </p:nvGrpSpPr>
        <p:grpSpPr bwMode="auto">
          <a:xfrm>
            <a:off x="430213" y="439738"/>
            <a:ext cx="1098550" cy="1484312"/>
            <a:chOff x="918850" y="1629150"/>
            <a:chExt cx="442250" cy="453124"/>
          </a:xfrm>
        </p:grpSpPr>
        <p:sp>
          <p:nvSpPr>
            <p:cNvPr id="19" name="Google Shape;510;p11">
              <a:extLst>
                <a:ext uri="{FF2B5EF4-FFF2-40B4-BE49-F238E27FC236}">
                  <a16:creationId xmlns:a16="http://schemas.microsoft.com/office/drawing/2014/main" id="{B3E6921A-71A1-4155-B202-8B0BF60E1AB3}"/>
                </a:ext>
              </a:extLst>
            </p:cNvPr>
            <p:cNvSpPr/>
            <p:nvPr/>
          </p:nvSpPr>
          <p:spPr>
            <a:xfrm>
              <a:off x="1015992" y="1742067"/>
              <a:ext cx="267778" cy="245220"/>
            </a:xfrm>
            <a:custGeom>
              <a:avLst/>
              <a:gdLst/>
              <a:ahLst/>
              <a:cxnLst/>
              <a:rect l="l" t="t" r="r" b="b"/>
              <a:pathLst>
                <a:path w="8384" h="7687" extrusionOk="0">
                  <a:moveTo>
                    <a:pt x="3609" y="0"/>
                  </a:moveTo>
                  <a:cubicBezTo>
                    <a:pt x="2511" y="0"/>
                    <a:pt x="1440" y="451"/>
                    <a:pt x="763" y="1473"/>
                  </a:cubicBezTo>
                  <a:cubicBezTo>
                    <a:pt x="753" y="1488"/>
                    <a:pt x="742" y="1494"/>
                    <a:pt x="732" y="1494"/>
                  </a:cubicBezTo>
                  <a:cubicBezTo>
                    <a:pt x="716" y="1494"/>
                    <a:pt x="702" y="1480"/>
                    <a:pt x="690" y="1460"/>
                  </a:cubicBezTo>
                  <a:cubicBezTo>
                    <a:pt x="199" y="2305"/>
                    <a:pt x="0" y="3343"/>
                    <a:pt x="0" y="4282"/>
                  </a:cubicBezTo>
                  <a:cubicBezTo>
                    <a:pt x="0" y="4508"/>
                    <a:pt x="24" y="4731"/>
                    <a:pt x="64" y="4945"/>
                  </a:cubicBezTo>
                  <a:cubicBezTo>
                    <a:pt x="111" y="4099"/>
                    <a:pt x="433" y="3241"/>
                    <a:pt x="913" y="2619"/>
                  </a:cubicBezTo>
                  <a:cubicBezTo>
                    <a:pt x="1503" y="1857"/>
                    <a:pt x="2437" y="1440"/>
                    <a:pt x="3379" y="1440"/>
                  </a:cubicBezTo>
                  <a:cubicBezTo>
                    <a:pt x="3844" y="1440"/>
                    <a:pt x="4312" y="1542"/>
                    <a:pt x="4741" y="1754"/>
                  </a:cubicBezTo>
                  <a:cubicBezTo>
                    <a:pt x="5985" y="2365"/>
                    <a:pt x="6505" y="4059"/>
                    <a:pt x="5403" y="5082"/>
                  </a:cubicBezTo>
                  <a:cubicBezTo>
                    <a:pt x="5075" y="5387"/>
                    <a:pt x="4597" y="5552"/>
                    <a:pt x="4131" y="5552"/>
                  </a:cubicBezTo>
                  <a:cubicBezTo>
                    <a:pt x="3511" y="5552"/>
                    <a:pt x="2912" y="5260"/>
                    <a:pt x="2713" y="4616"/>
                  </a:cubicBezTo>
                  <a:cubicBezTo>
                    <a:pt x="2506" y="3952"/>
                    <a:pt x="2911" y="3302"/>
                    <a:pt x="3480" y="3302"/>
                  </a:cubicBezTo>
                  <a:cubicBezTo>
                    <a:pt x="3644" y="3302"/>
                    <a:pt x="3821" y="3355"/>
                    <a:pt x="4001" y="3477"/>
                  </a:cubicBezTo>
                  <a:cubicBezTo>
                    <a:pt x="4070" y="3525"/>
                    <a:pt x="4072" y="3671"/>
                    <a:pt x="3988" y="3671"/>
                  </a:cubicBezTo>
                  <a:cubicBezTo>
                    <a:pt x="3977" y="3671"/>
                    <a:pt x="3964" y="3669"/>
                    <a:pt x="3950" y="3663"/>
                  </a:cubicBezTo>
                  <a:cubicBezTo>
                    <a:pt x="3859" y="3628"/>
                    <a:pt x="3775" y="3612"/>
                    <a:pt x="3699" y="3612"/>
                  </a:cubicBezTo>
                  <a:cubicBezTo>
                    <a:pt x="2974" y="3612"/>
                    <a:pt x="2903" y="5041"/>
                    <a:pt x="4045" y="5041"/>
                  </a:cubicBezTo>
                  <a:cubicBezTo>
                    <a:pt x="4151" y="5041"/>
                    <a:pt x="4268" y="5028"/>
                    <a:pt x="4396" y="5001"/>
                  </a:cubicBezTo>
                  <a:cubicBezTo>
                    <a:pt x="5322" y="4809"/>
                    <a:pt x="5745" y="3886"/>
                    <a:pt x="5346" y="3008"/>
                  </a:cubicBezTo>
                  <a:cubicBezTo>
                    <a:pt x="4990" y="2221"/>
                    <a:pt x="4271" y="1890"/>
                    <a:pt x="3513" y="1890"/>
                  </a:cubicBezTo>
                  <a:cubicBezTo>
                    <a:pt x="2620" y="1890"/>
                    <a:pt x="1673" y="2349"/>
                    <a:pt x="1203" y="3065"/>
                  </a:cubicBezTo>
                  <a:cubicBezTo>
                    <a:pt x="520" y="4106"/>
                    <a:pt x="297" y="5823"/>
                    <a:pt x="1233" y="6790"/>
                  </a:cubicBezTo>
                  <a:cubicBezTo>
                    <a:pt x="1869" y="7448"/>
                    <a:pt x="2849" y="7687"/>
                    <a:pt x="3753" y="7687"/>
                  </a:cubicBezTo>
                  <a:cubicBezTo>
                    <a:pt x="3874" y="7687"/>
                    <a:pt x="3992" y="7682"/>
                    <a:pt x="4109" y="7674"/>
                  </a:cubicBezTo>
                  <a:cubicBezTo>
                    <a:pt x="6732" y="7499"/>
                    <a:pt x="8384" y="5073"/>
                    <a:pt x="7468" y="2545"/>
                  </a:cubicBezTo>
                  <a:cubicBezTo>
                    <a:pt x="6901" y="977"/>
                    <a:pt x="5225" y="0"/>
                    <a:pt x="360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algn="ctr"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20" name="Google Shape;511;p11">
              <a:extLst>
                <a:ext uri="{FF2B5EF4-FFF2-40B4-BE49-F238E27FC236}">
                  <a16:creationId xmlns:a16="http://schemas.microsoft.com/office/drawing/2014/main" id="{F269467F-1795-470D-8187-4CE1A133EA8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6680" y="1729347"/>
              <a:ext cx="282406" cy="275153"/>
            </a:xfrm>
            <a:custGeom>
              <a:avLst/>
              <a:gdLst>
                <a:gd name="T0" fmla="*/ 2147483646 w 8839"/>
                <a:gd name="T1" fmla="*/ 2147483646 h 8612"/>
                <a:gd name="T2" fmla="*/ 2147483646 w 8839"/>
                <a:gd name="T3" fmla="*/ 2147483646 h 8612"/>
                <a:gd name="T4" fmla="*/ 2147483646 w 8839"/>
                <a:gd name="T5" fmla="*/ 2147483646 h 8612"/>
                <a:gd name="T6" fmla="*/ 2147483646 w 8839"/>
                <a:gd name="T7" fmla="*/ 2147483646 h 8612"/>
                <a:gd name="T8" fmla="*/ 2147483646 w 8839"/>
                <a:gd name="T9" fmla="*/ 2147483646 h 8612"/>
                <a:gd name="T10" fmla="*/ 2147483646 w 8839"/>
                <a:gd name="T11" fmla="*/ 2147483646 h 8612"/>
                <a:gd name="T12" fmla="*/ 2147483646 w 8839"/>
                <a:gd name="T13" fmla="*/ 2147483646 h 8612"/>
                <a:gd name="T14" fmla="*/ 2147483646 w 8839"/>
                <a:gd name="T15" fmla="*/ 2147483646 h 8612"/>
                <a:gd name="T16" fmla="*/ 2147483646 w 8839"/>
                <a:gd name="T17" fmla="*/ 2147483646 h 8612"/>
                <a:gd name="T18" fmla="*/ 2147483646 w 8839"/>
                <a:gd name="T19" fmla="*/ 2147483646 h 8612"/>
                <a:gd name="T20" fmla="*/ 2147483646 w 8839"/>
                <a:gd name="T21" fmla="*/ 2147483646 h 8612"/>
                <a:gd name="T22" fmla="*/ 2147483646 w 8839"/>
                <a:gd name="T23" fmla="*/ 2147483646 h 8612"/>
                <a:gd name="T24" fmla="*/ 2147483646 w 8839"/>
                <a:gd name="T25" fmla="*/ 2147483646 h 8612"/>
                <a:gd name="T26" fmla="*/ 2147483646 w 8839"/>
                <a:gd name="T27" fmla="*/ 2147483646 h 8612"/>
                <a:gd name="T28" fmla="*/ 2147483646 w 8839"/>
                <a:gd name="T29" fmla="*/ 2147483646 h 8612"/>
                <a:gd name="T30" fmla="*/ 2147483646 w 8839"/>
                <a:gd name="T31" fmla="*/ 2147483646 h 8612"/>
                <a:gd name="T32" fmla="*/ 2147483646 w 8839"/>
                <a:gd name="T33" fmla="*/ 2147483646 h 8612"/>
                <a:gd name="T34" fmla="*/ 2147483646 w 8839"/>
                <a:gd name="T35" fmla="*/ 2147483646 h 8612"/>
                <a:gd name="T36" fmla="*/ 2147483646 w 8839"/>
                <a:gd name="T37" fmla="*/ 2147483646 h 8612"/>
                <a:gd name="T38" fmla="*/ 2147483646 w 8839"/>
                <a:gd name="T39" fmla="*/ 2147483646 h 8612"/>
                <a:gd name="T40" fmla="*/ 2147483646 w 8839"/>
                <a:gd name="T41" fmla="*/ 2147483646 h 8612"/>
                <a:gd name="T42" fmla="*/ 2147483646 w 8839"/>
                <a:gd name="T43" fmla="*/ 2147483646 h 8612"/>
                <a:gd name="T44" fmla="*/ 2147483646 w 8839"/>
                <a:gd name="T45" fmla="*/ 2147483646 h 8612"/>
                <a:gd name="T46" fmla="*/ 2147483646 w 8839"/>
                <a:gd name="T47" fmla="*/ 2147483646 h 8612"/>
                <a:gd name="T48" fmla="*/ 2147483646 w 8839"/>
                <a:gd name="T49" fmla="*/ 2147483646 h 8612"/>
                <a:gd name="T50" fmla="*/ 2147483646 w 8839"/>
                <a:gd name="T51" fmla="*/ 2147483646 h 8612"/>
                <a:gd name="T52" fmla="*/ 2147483646 w 8839"/>
                <a:gd name="T53" fmla="*/ 2147483646 h 8612"/>
                <a:gd name="T54" fmla="*/ 2147483646 w 8839"/>
                <a:gd name="T55" fmla="*/ 2147483646 h 8612"/>
                <a:gd name="T56" fmla="*/ 2147483646 w 8839"/>
                <a:gd name="T57" fmla="*/ 2147483646 h 8612"/>
                <a:gd name="T58" fmla="*/ 2147483646 w 8839"/>
                <a:gd name="T59" fmla="*/ 2147483646 h 8612"/>
                <a:gd name="T60" fmla="*/ 2147483646 w 8839"/>
                <a:gd name="T61" fmla="*/ 2147483646 h 8612"/>
                <a:gd name="T62" fmla="*/ 2147483646 w 8839"/>
                <a:gd name="T63" fmla="*/ 2147483646 h 8612"/>
                <a:gd name="T64" fmla="*/ 2147483646 w 8839"/>
                <a:gd name="T65" fmla="*/ 2147483646 h 861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8839" h="8612" extrusionOk="0">
                  <a:moveTo>
                    <a:pt x="3937" y="1"/>
                  </a:moveTo>
                  <a:cubicBezTo>
                    <a:pt x="2672" y="1"/>
                    <a:pt x="1101" y="550"/>
                    <a:pt x="639" y="1754"/>
                  </a:cubicBezTo>
                  <a:cubicBezTo>
                    <a:pt x="632" y="1778"/>
                    <a:pt x="643" y="1822"/>
                    <a:pt x="660" y="1852"/>
                  </a:cubicBezTo>
                  <a:cubicBezTo>
                    <a:pt x="672" y="1872"/>
                    <a:pt x="686" y="1886"/>
                    <a:pt x="702" y="1886"/>
                  </a:cubicBezTo>
                  <a:cubicBezTo>
                    <a:pt x="712" y="1886"/>
                    <a:pt x="723" y="1880"/>
                    <a:pt x="733" y="1865"/>
                  </a:cubicBezTo>
                  <a:cubicBezTo>
                    <a:pt x="1410" y="843"/>
                    <a:pt x="2481" y="392"/>
                    <a:pt x="3579" y="392"/>
                  </a:cubicBezTo>
                  <a:cubicBezTo>
                    <a:pt x="5195" y="392"/>
                    <a:pt x="6871" y="1369"/>
                    <a:pt x="7438" y="2937"/>
                  </a:cubicBezTo>
                  <a:cubicBezTo>
                    <a:pt x="8354" y="5465"/>
                    <a:pt x="6702" y="7891"/>
                    <a:pt x="4079" y="8066"/>
                  </a:cubicBezTo>
                  <a:cubicBezTo>
                    <a:pt x="3962" y="8074"/>
                    <a:pt x="3844" y="8079"/>
                    <a:pt x="3723" y="8079"/>
                  </a:cubicBezTo>
                  <a:cubicBezTo>
                    <a:pt x="2819" y="8079"/>
                    <a:pt x="1839" y="7840"/>
                    <a:pt x="1203" y="7182"/>
                  </a:cubicBezTo>
                  <a:cubicBezTo>
                    <a:pt x="267" y="6215"/>
                    <a:pt x="490" y="4498"/>
                    <a:pt x="1173" y="3457"/>
                  </a:cubicBezTo>
                  <a:cubicBezTo>
                    <a:pt x="1643" y="2741"/>
                    <a:pt x="2590" y="2282"/>
                    <a:pt x="3483" y="2282"/>
                  </a:cubicBezTo>
                  <a:cubicBezTo>
                    <a:pt x="4241" y="2282"/>
                    <a:pt x="4960" y="2613"/>
                    <a:pt x="5316" y="3400"/>
                  </a:cubicBezTo>
                  <a:cubicBezTo>
                    <a:pt x="5715" y="4278"/>
                    <a:pt x="5292" y="5201"/>
                    <a:pt x="4366" y="5393"/>
                  </a:cubicBezTo>
                  <a:cubicBezTo>
                    <a:pt x="4238" y="5420"/>
                    <a:pt x="4121" y="5433"/>
                    <a:pt x="4015" y="5433"/>
                  </a:cubicBezTo>
                  <a:cubicBezTo>
                    <a:pt x="2873" y="5433"/>
                    <a:pt x="2944" y="4004"/>
                    <a:pt x="3669" y="4004"/>
                  </a:cubicBezTo>
                  <a:cubicBezTo>
                    <a:pt x="3745" y="4004"/>
                    <a:pt x="3829" y="4020"/>
                    <a:pt x="3920" y="4055"/>
                  </a:cubicBezTo>
                  <a:cubicBezTo>
                    <a:pt x="3934" y="4061"/>
                    <a:pt x="3947" y="4063"/>
                    <a:pt x="3958" y="4063"/>
                  </a:cubicBezTo>
                  <a:cubicBezTo>
                    <a:pt x="4042" y="4063"/>
                    <a:pt x="4040" y="3917"/>
                    <a:pt x="3971" y="3869"/>
                  </a:cubicBezTo>
                  <a:cubicBezTo>
                    <a:pt x="3791" y="3747"/>
                    <a:pt x="3614" y="3694"/>
                    <a:pt x="3450" y="3694"/>
                  </a:cubicBezTo>
                  <a:cubicBezTo>
                    <a:pt x="2881" y="3694"/>
                    <a:pt x="2476" y="4344"/>
                    <a:pt x="2683" y="5008"/>
                  </a:cubicBezTo>
                  <a:cubicBezTo>
                    <a:pt x="2882" y="5652"/>
                    <a:pt x="3481" y="5944"/>
                    <a:pt x="4101" y="5944"/>
                  </a:cubicBezTo>
                  <a:cubicBezTo>
                    <a:pt x="4567" y="5944"/>
                    <a:pt x="5045" y="5779"/>
                    <a:pt x="5373" y="5474"/>
                  </a:cubicBezTo>
                  <a:cubicBezTo>
                    <a:pt x="6475" y="4451"/>
                    <a:pt x="5955" y="2757"/>
                    <a:pt x="4711" y="2146"/>
                  </a:cubicBezTo>
                  <a:cubicBezTo>
                    <a:pt x="4282" y="1934"/>
                    <a:pt x="3814" y="1832"/>
                    <a:pt x="3349" y="1832"/>
                  </a:cubicBezTo>
                  <a:cubicBezTo>
                    <a:pt x="2407" y="1832"/>
                    <a:pt x="1473" y="2249"/>
                    <a:pt x="883" y="3011"/>
                  </a:cubicBezTo>
                  <a:cubicBezTo>
                    <a:pt x="403" y="3633"/>
                    <a:pt x="81" y="4491"/>
                    <a:pt x="34" y="5337"/>
                  </a:cubicBezTo>
                  <a:cubicBezTo>
                    <a:pt x="0" y="5894"/>
                    <a:pt x="85" y="6448"/>
                    <a:pt x="331" y="6928"/>
                  </a:cubicBezTo>
                  <a:cubicBezTo>
                    <a:pt x="913" y="8057"/>
                    <a:pt x="2210" y="8540"/>
                    <a:pt x="3413" y="8604"/>
                  </a:cubicBezTo>
                  <a:cubicBezTo>
                    <a:pt x="3505" y="8609"/>
                    <a:pt x="3596" y="8611"/>
                    <a:pt x="3687" y="8611"/>
                  </a:cubicBezTo>
                  <a:cubicBezTo>
                    <a:pt x="6555" y="8611"/>
                    <a:pt x="8838" y="6266"/>
                    <a:pt x="8121" y="3281"/>
                  </a:cubicBezTo>
                  <a:cubicBezTo>
                    <a:pt x="7685" y="1474"/>
                    <a:pt x="6215" y="230"/>
                    <a:pt x="4377" y="24"/>
                  </a:cubicBezTo>
                  <a:cubicBezTo>
                    <a:pt x="4236" y="9"/>
                    <a:pt x="4089" y="1"/>
                    <a:pt x="3937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" name="Google Shape;512;p11">
              <a:extLst>
                <a:ext uri="{FF2B5EF4-FFF2-40B4-BE49-F238E27FC236}">
                  <a16:creationId xmlns:a16="http://schemas.microsoft.com/office/drawing/2014/main" id="{FFEC61E8-79D7-47EE-906E-C22BBAC0525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0678" y="1629150"/>
              <a:ext cx="11694" cy="53037"/>
            </a:xfrm>
            <a:custGeom>
              <a:avLst/>
              <a:gdLst>
                <a:gd name="T0" fmla="*/ 2147483646 w 366"/>
                <a:gd name="T1" fmla="*/ 0 h 1660"/>
                <a:gd name="T2" fmla="*/ 2147483646 w 366"/>
                <a:gd name="T3" fmla="*/ 2147483646 h 1660"/>
                <a:gd name="T4" fmla="*/ 2147483646 w 366"/>
                <a:gd name="T5" fmla="*/ 2147483646 h 1660"/>
                <a:gd name="T6" fmla="*/ 2147483646 w 366"/>
                <a:gd name="T7" fmla="*/ 2147483646 h 1660"/>
                <a:gd name="T8" fmla="*/ 2147483646 w 366"/>
                <a:gd name="T9" fmla="*/ 2147483646 h 1660"/>
                <a:gd name="T10" fmla="*/ 2147483646 w 366"/>
                <a:gd name="T11" fmla="*/ 2147483646 h 1660"/>
                <a:gd name="T12" fmla="*/ 2147483646 w 366"/>
                <a:gd name="T13" fmla="*/ 0 h 166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66" h="1660" extrusionOk="0">
                  <a:moveTo>
                    <a:pt x="123" y="0"/>
                  </a:moveTo>
                  <a:cubicBezTo>
                    <a:pt x="74" y="0"/>
                    <a:pt x="34" y="29"/>
                    <a:pt x="30" y="102"/>
                  </a:cubicBezTo>
                  <a:cubicBezTo>
                    <a:pt x="0" y="581"/>
                    <a:pt x="34" y="1088"/>
                    <a:pt x="105" y="1562"/>
                  </a:cubicBezTo>
                  <a:cubicBezTo>
                    <a:pt x="112" y="1606"/>
                    <a:pt x="167" y="1660"/>
                    <a:pt x="210" y="1660"/>
                  </a:cubicBezTo>
                  <a:cubicBezTo>
                    <a:pt x="232" y="1660"/>
                    <a:pt x="250" y="1645"/>
                    <a:pt x="257" y="1609"/>
                  </a:cubicBezTo>
                  <a:cubicBezTo>
                    <a:pt x="334" y="1149"/>
                    <a:pt x="365" y="649"/>
                    <a:pt x="331" y="183"/>
                  </a:cubicBezTo>
                  <a:cubicBezTo>
                    <a:pt x="325" y="88"/>
                    <a:pt x="209" y="0"/>
                    <a:pt x="12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" name="Google Shape;513;p11">
              <a:extLst>
                <a:ext uri="{FF2B5EF4-FFF2-40B4-BE49-F238E27FC236}">
                  <a16:creationId xmlns:a16="http://schemas.microsoft.com/office/drawing/2014/main" id="{37C71CCA-1C64-4D2F-9F9B-100FA1761838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8317" y="1682188"/>
              <a:ext cx="31151" cy="46296"/>
            </a:xfrm>
            <a:custGeom>
              <a:avLst/>
              <a:gdLst>
                <a:gd name="T0" fmla="*/ 2147483646 w 975"/>
                <a:gd name="T1" fmla="*/ 0 h 1449"/>
                <a:gd name="T2" fmla="*/ 2147483646 w 975"/>
                <a:gd name="T3" fmla="*/ 2147483646 h 1449"/>
                <a:gd name="T4" fmla="*/ 2147483646 w 975"/>
                <a:gd name="T5" fmla="*/ 2147483646 h 1449"/>
                <a:gd name="T6" fmla="*/ 2147483646 w 975"/>
                <a:gd name="T7" fmla="*/ 2147483646 h 1449"/>
                <a:gd name="T8" fmla="*/ 2147483646 w 975"/>
                <a:gd name="T9" fmla="*/ 2147483646 h 1449"/>
                <a:gd name="T10" fmla="*/ 2147483646 w 975"/>
                <a:gd name="T11" fmla="*/ 2147483646 h 1449"/>
                <a:gd name="T12" fmla="*/ 2147483646 w 975"/>
                <a:gd name="T13" fmla="*/ 2147483646 h 1449"/>
                <a:gd name="T14" fmla="*/ 2147483646 w 975"/>
                <a:gd name="T15" fmla="*/ 0 h 144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975" h="1449" extrusionOk="0">
                  <a:moveTo>
                    <a:pt x="755" y="0"/>
                  </a:moveTo>
                  <a:cubicBezTo>
                    <a:pt x="727" y="0"/>
                    <a:pt x="701" y="12"/>
                    <a:pt x="681" y="40"/>
                  </a:cubicBezTo>
                  <a:cubicBezTo>
                    <a:pt x="414" y="412"/>
                    <a:pt x="84" y="881"/>
                    <a:pt x="6" y="1341"/>
                  </a:cubicBezTo>
                  <a:cubicBezTo>
                    <a:pt x="1" y="1381"/>
                    <a:pt x="27" y="1448"/>
                    <a:pt x="66" y="1448"/>
                  </a:cubicBezTo>
                  <a:cubicBezTo>
                    <a:pt x="77" y="1448"/>
                    <a:pt x="88" y="1444"/>
                    <a:pt x="101" y="1432"/>
                  </a:cubicBezTo>
                  <a:cubicBezTo>
                    <a:pt x="263" y="1281"/>
                    <a:pt x="374" y="1064"/>
                    <a:pt x="492" y="878"/>
                  </a:cubicBezTo>
                  <a:cubicBezTo>
                    <a:pt x="624" y="669"/>
                    <a:pt x="770" y="462"/>
                    <a:pt x="908" y="253"/>
                  </a:cubicBezTo>
                  <a:cubicBezTo>
                    <a:pt x="974" y="153"/>
                    <a:pt x="854" y="0"/>
                    <a:pt x="755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" name="Google Shape;514;p11">
              <a:extLst>
                <a:ext uri="{FF2B5EF4-FFF2-40B4-BE49-F238E27FC236}">
                  <a16:creationId xmlns:a16="http://schemas.microsoft.com/office/drawing/2014/main" id="{F1C8F016-841A-4388-BEBE-11335E9E34FF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8638" y="1782322"/>
              <a:ext cx="52462" cy="28084"/>
            </a:xfrm>
            <a:custGeom>
              <a:avLst/>
              <a:gdLst>
                <a:gd name="T0" fmla="*/ 2147483646 w 1642"/>
                <a:gd name="T1" fmla="*/ 0 h 879"/>
                <a:gd name="T2" fmla="*/ 2147483646 w 1642"/>
                <a:gd name="T3" fmla="*/ 2147483646 h 879"/>
                <a:gd name="T4" fmla="*/ 2147483646 w 1642"/>
                <a:gd name="T5" fmla="*/ 2147483646 h 879"/>
                <a:gd name="T6" fmla="*/ 0 w 1642"/>
                <a:gd name="T7" fmla="*/ 2147483646 h 879"/>
                <a:gd name="T8" fmla="*/ 2147483646 w 1642"/>
                <a:gd name="T9" fmla="*/ 2147483646 h 879"/>
                <a:gd name="T10" fmla="*/ 2147483646 w 1642"/>
                <a:gd name="T11" fmla="*/ 2147483646 h 879"/>
                <a:gd name="T12" fmla="*/ 2147483646 w 1642"/>
                <a:gd name="T13" fmla="*/ 2147483646 h 879"/>
                <a:gd name="T14" fmla="*/ 2147483646 w 1642"/>
                <a:gd name="T15" fmla="*/ 2147483646 h 879"/>
                <a:gd name="T16" fmla="*/ 2147483646 w 1642"/>
                <a:gd name="T17" fmla="*/ 2147483646 h 879"/>
                <a:gd name="T18" fmla="*/ 2147483646 w 1642"/>
                <a:gd name="T19" fmla="*/ 0 h 87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642" h="879" extrusionOk="0">
                  <a:moveTo>
                    <a:pt x="1421" y="0"/>
                  </a:moveTo>
                  <a:cubicBezTo>
                    <a:pt x="1402" y="0"/>
                    <a:pt x="1383" y="6"/>
                    <a:pt x="1365" y="18"/>
                  </a:cubicBezTo>
                  <a:cubicBezTo>
                    <a:pt x="1112" y="201"/>
                    <a:pt x="855" y="309"/>
                    <a:pt x="561" y="410"/>
                  </a:cubicBezTo>
                  <a:cubicBezTo>
                    <a:pt x="351" y="485"/>
                    <a:pt x="17" y="566"/>
                    <a:pt x="0" y="829"/>
                  </a:cubicBezTo>
                  <a:cubicBezTo>
                    <a:pt x="0" y="846"/>
                    <a:pt x="7" y="876"/>
                    <a:pt x="30" y="876"/>
                  </a:cubicBezTo>
                  <a:cubicBezTo>
                    <a:pt x="41" y="878"/>
                    <a:pt x="53" y="879"/>
                    <a:pt x="64" y="879"/>
                  </a:cubicBezTo>
                  <a:cubicBezTo>
                    <a:pt x="153" y="879"/>
                    <a:pt x="230" y="832"/>
                    <a:pt x="314" y="799"/>
                  </a:cubicBezTo>
                  <a:cubicBezTo>
                    <a:pt x="459" y="742"/>
                    <a:pt x="608" y="698"/>
                    <a:pt x="757" y="650"/>
                  </a:cubicBezTo>
                  <a:cubicBezTo>
                    <a:pt x="1031" y="563"/>
                    <a:pt x="1372" y="478"/>
                    <a:pt x="1565" y="252"/>
                  </a:cubicBezTo>
                  <a:cubicBezTo>
                    <a:pt x="1641" y="163"/>
                    <a:pt x="1526" y="0"/>
                    <a:pt x="1421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" name="Google Shape;515;p11">
              <a:extLst>
                <a:ext uri="{FF2B5EF4-FFF2-40B4-BE49-F238E27FC236}">
                  <a16:creationId xmlns:a16="http://schemas.microsoft.com/office/drawing/2014/main" id="{82A51EE6-D09F-41E2-9DD7-5382212784B5}"/>
                </a:ext>
              </a:extLst>
            </p:cNvPr>
            <p:cNvSpPr>
              <a:spLocks/>
            </p:cNvSpPr>
            <p:nvPr/>
          </p:nvSpPr>
          <p:spPr bwMode="auto">
            <a:xfrm>
              <a:off x="1297711" y="1901817"/>
              <a:ext cx="51056" cy="23004"/>
            </a:xfrm>
            <a:custGeom>
              <a:avLst/>
              <a:gdLst>
                <a:gd name="T0" fmla="*/ 2147483646 w 1598"/>
                <a:gd name="T1" fmla="*/ 2147483646 h 720"/>
                <a:gd name="T2" fmla="*/ 2147483646 w 1598"/>
                <a:gd name="T3" fmla="*/ 2147483646 h 720"/>
                <a:gd name="T4" fmla="*/ 2147483646 w 1598"/>
                <a:gd name="T5" fmla="*/ 2147483646 h 720"/>
                <a:gd name="T6" fmla="*/ 2147483646 w 1598"/>
                <a:gd name="T7" fmla="*/ 2147483646 h 720"/>
                <a:gd name="T8" fmla="*/ 2147483646 w 1598"/>
                <a:gd name="T9" fmla="*/ 2147483646 h 720"/>
                <a:gd name="T10" fmla="*/ 2147483646 w 1598"/>
                <a:gd name="T11" fmla="*/ 2147483646 h 720"/>
                <a:gd name="T12" fmla="*/ 2147483646 w 1598"/>
                <a:gd name="T13" fmla="*/ 2147483646 h 720"/>
                <a:gd name="T14" fmla="*/ 2147483646 w 1598"/>
                <a:gd name="T15" fmla="*/ 2147483646 h 720"/>
                <a:gd name="T16" fmla="*/ 2147483646 w 1598"/>
                <a:gd name="T17" fmla="*/ 2147483646 h 720"/>
                <a:gd name="T18" fmla="*/ 2147483646 w 1598"/>
                <a:gd name="T19" fmla="*/ 2147483646 h 720"/>
                <a:gd name="T20" fmla="*/ 2147483646 w 1598"/>
                <a:gd name="T21" fmla="*/ 2147483646 h 720"/>
                <a:gd name="T22" fmla="*/ 2147483646 w 1598"/>
                <a:gd name="T23" fmla="*/ 2147483646 h 72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598" h="720" extrusionOk="0">
                  <a:moveTo>
                    <a:pt x="84" y="1"/>
                  </a:moveTo>
                  <a:cubicBezTo>
                    <a:pt x="16" y="1"/>
                    <a:pt x="1" y="70"/>
                    <a:pt x="21" y="137"/>
                  </a:cubicBezTo>
                  <a:cubicBezTo>
                    <a:pt x="18" y="141"/>
                    <a:pt x="14" y="145"/>
                    <a:pt x="14" y="145"/>
                  </a:cubicBezTo>
                  <a:cubicBezTo>
                    <a:pt x="18" y="154"/>
                    <a:pt x="27" y="158"/>
                    <a:pt x="31" y="165"/>
                  </a:cubicBezTo>
                  <a:cubicBezTo>
                    <a:pt x="44" y="198"/>
                    <a:pt x="68" y="226"/>
                    <a:pt x="96" y="239"/>
                  </a:cubicBezTo>
                  <a:cubicBezTo>
                    <a:pt x="99" y="239"/>
                    <a:pt x="99" y="243"/>
                    <a:pt x="102" y="243"/>
                  </a:cubicBezTo>
                  <a:cubicBezTo>
                    <a:pt x="210" y="324"/>
                    <a:pt x="375" y="368"/>
                    <a:pt x="484" y="405"/>
                  </a:cubicBezTo>
                  <a:cubicBezTo>
                    <a:pt x="774" y="513"/>
                    <a:pt x="1082" y="577"/>
                    <a:pt x="1369" y="702"/>
                  </a:cubicBezTo>
                  <a:cubicBezTo>
                    <a:pt x="1398" y="714"/>
                    <a:pt x="1424" y="720"/>
                    <a:pt x="1446" y="720"/>
                  </a:cubicBezTo>
                  <a:cubicBezTo>
                    <a:pt x="1589" y="720"/>
                    <a:pt x="1597" y="498"/>
                    <a:pt x="1437" y="425"/>
                  </a:cubicBezTo>
                  <a:cubicBezTo>
                    <a:pt x="1024" y="239"/>
                    <a:pt x="551" y="137"/>
                    <a:pt x="119" y="6"/>
                  </a:cubicBezTo>
                  <a:cubicBezTo>
                    <a:pt x="106" y="2"/>
                    <a:pt x="94" y="1"/>
                    <a:pt x="84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" name="Google Shape;516;p11">
              <a:extLst>
                <a:ext uri="{FF2B5EF4-FFF2-40B4-BE49-F238E27FC236}">
                  <a16:creationId xmlns:a16="http://schemas.microsoft.com/office/drawing/2014/main" id="{E8C08385-C81E-4C8E-9E80-19A79339AC1E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8444" y="2023454"/>
              <a:ext cx="40321" cy="45401"/>
            </a:xfrm>
            <a:custGeom>
              <a:avLst/>
              <a:gdLst>
                <a:gd name="T0" fmla="*/ 2147483646 w 1262"/>
                <a:gd name="T1" fmla="*/ 0 h 1421"/>
                <a:gd name="T2" fmla="*/ 2147483646 w 1262"/>
                <a:gd name="T3" fmla="*/ 2147483646 h 1421"/>
                <a:gd name="T4" fmla="*/ 2147483646 w 1262"/>
                <a:gd name="T5" fmla="*/ 2147483646 h 1421"/>
                <a:gd name="T6" fmla="*/ 2147483646 w 1262"/>
                <a:gd name="T7" fmla="*/ 2147483646 h 1421"/>
                <a:gd name="T8" fmla="*/ 2147483646 w 1262"/>
                <a:gd name="T9" fmla="*/ 2147483646 h 1421"/>
                <a:gd name="T10" fmla="*/ 2147483646 w 1262"/>
                <a:gd name="T11" fmla="*/ 2147483646 h 1421"/>
                <a:gd name="T12" fmla="*/ 2147483646 w 1262"/>
                <a:gd name="T13" fmla="*/ 2147483646 h 1421"/>
                <a:gd name="T14" fmla="*/ 2147483646 w 1262"/>
                <a:gd name="T15" fmla="*/ 2147483646 h 1421"/>
                <a:gd name="T16" fmla="*/ 2147483646 w 1262"/>
                <a:gd name="T17" fmla="*/ 0 h 142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262" h="1421" extrusionOk="0">
                  <a:moveTo>
                    <a:pt x="143" y="0"/>
                  </a:moveTo>
                  <a:cubicBezTo>
                    <a:pt x="69" y="0"/>
                    <a:pt x="0" y="46"/>
                    <a:pt x="27" y="136"/>
                  </a:cubicBezTo>
                  <a:cubicBezTo>
                    <a:pt x="104" y="410"/>
                    <a:pt x="277" y="697"/>
                    <a:pt x="436" y="933"/>
                  </a:cubicBezTo>
                  <a:cubicBezTo>
                    <a:pt x="571" y="1129"/>
                    <a:pt x="747" y="1366"/>
                    <a:pt x="997" y="1416"/>
                  </a:cubicBezTo>
                  <a:cubicBezTo>
                    <a:pt x="1011" y="1419"/>
                    <a:pt x="1025" y="1420"/>
                    <a:pt x="1039" y="1420"/>
                  </a:cubicBezTo>
                  <a:cubicBezTo>
                    <a:pt x="1190" y="1420"/>
                    <a:pt x="1262" y="1255"/>
                    <a:pt x="1126" y="1146"/>
                  </a:cubicBezTo>
                  <a:cubicBezTo>
                    <a:pt x="936" y="998"/>
                    <a:pt x="808" y="862"/>
                    <a:pt x="675" y="656"/>
                  </a:cubicBezTo>
                  <a:cubicBezTo>
                    <a:pt x="544" y="450"/>
                    <a:pt x="432" y="210"/>
                    <a:pt x="254" y="41"/>
                  </a:cubicBezTo>
                  <a:cubicBezTo>
                    <a:pt x="225" y="14"/>
                    <a:pt x="184" y="0"/>
                    <a:pt x="14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" name="Google Shape;517;p11">
              <a:extLst>
                <a:ext uri="{FF2B5EF4-FFF2-40B4-BE49-F238E27FC236}">
                  <a16:creationId xmlns:a16="http://schemas.microsoft.com/office/drawing/2014/main" id="{66095AB8-61A0-49C0-94F6-ABB3C178982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2721" y="2034636"/>
              <a:ext cx="14282" cy="47637"/>
            </a:xfrm>
            <a:custGeom>
              <a:avLst/>
              <a:gdLst>
                <a:gd name="T0" fmla="*/ 2147483646 w 447"/>
                <a:gd name="T1" fmla="*/ 2147483646 h 1491"/>
                <a:gd name="T2" fmla="*/ 2147483646 w 447"/>
                <a:gd name="T3" fmla="*/ 2147483646 h 1491"/>
                <a:gd name="T4" fmla="*/ 2147483646 w 447"/>
                <a:gd name="T5" fmla="*/ 2147483646 h 1491"/>
                <a:gd name="T6" fmla="*/ 2147483646 w 447"/>
                <a:gd name="T7" fmla="*/ 2147483646 h 1491"/>
                <a:gd name="T8" fmla="*/ 2147483646 w 447"/>
                <a:gd name="T9" fmla="*/ 2147483646 h 1491"/>
                <a:gd name="T10" fmla="*/ 2147483646 w 447"/>
                <a:gd name="T11" fmla="*/ 2147483646 h 1491"/>
                <a:gd name="T12" fmla="*/ 2147483646 w 447"/>
                <a:gd name="T13" fmla="*/ 2147483646 h 1491"/>
                <a:gd name="T14" fmla="*/ 2147483646 w 447"/>
                <a:gd name="T15" fmla="*/ 2147483646 h 1491"/>
                <a:gd name="T16" fmla="*/ 2147483646 w 447"/>
                <a:gd name="T17" fmla="*/ 2147483646 h 149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47" h="1491" extrusionOk="0">
                  <a:moveTo>
                    <a:pt x="170" y="1"/>
                  </a:moveTo>
                  <a:cubicBezTo>
                    <a:pt x="140" y="1"/>
                    <a:pt x="113" y="18"/>
                    <a:pt x="102" y="63"/>
                  </a:cubicBezTo>
                  <a:cubicBezTo>
                    <a:pt x="38" y="327"/>
                    <a:pt x="55" y="610"/>
                    <a:pt x="48" y="880"/>
                  </a:cubicBezTo>
                  <a:cubicBezTo>
                    <a:pt x="44" y="1117"/>
                    <a:pt x="1" y="1289"/>
                    <a:pt x="177" y="1462"/>
                  </a:cubicBezTo>
                  <a:cubicBezTo>
                    <a:pt x="192" y="1478"/>
                    <a:pt x="209" y="1490"/>
                    <a:pt x="229" y="1490"/>
                  </a:cubicBezTo>
                  <a:cubicBezTo>
                    <a:pt x="239" y="1490"/>
                    <a:pt x="250" y="1487"/>
                    <a:pt x="261" y="1479"/>
                  </a:cubicBezTo>
                  <a:cubicBezTo>
                    <a:pt x="447" y="1350"/>
                    <a:pt x="383" y="1147"/>
                    <a:pt x="379" y="938"/>
                  </a:cubicBezTo>
                  <a:cubicBezTo>
                    <a:pt x="372" y="671"/>
                    <a:pt x="386" y="387"/>
                    <a:pt x="325" y="127"/>
                  </a:cubicBezTo>
                  <a:cubicBezTo>
                    <a:pt x="312" y="71"/>
                    <a:pt x="232" y="1"/>
                    <a:pt x="170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" name="Google Shape;518;p11">
              <a:extLst>
                <a:ext uri="{FF2B5EF4-FFF2-40B4-BE49-F238E27FC236}">
                  <a16:creationId xmlns:a16="http://schemas.microsoft.com/office/drawing/2014/main" id="{4CCFCF23-55F5-4FE0-B1B5-AFEC6FDE65F8}"/>
                </a:ext>
              </a:extLst>
            </p:cNvPr>
            <p:cNvSpPr>
              <a:spLocks/>
            </p:cNvSpPr>
            <p:nvPr/>
          </p:nvSpPr>
          <p:spPr bwMode="auto">
            <a:xfrm>
              <a:off x="950896" y="2001408"/>
              <a:ext cx="62271" cy="34059"/>
            </a:xfrm>
            <a:custGeom>
              <a:avLst/>
              <a:gdLst>
                <a:gd name="T0" fmla="*/ 2147483646 w 1949"/>
                <a:gd name="T1" fmla="*/ 2147483646 h 1066"/>
                <a:gd name="T2" fmla="*/ 2147483646 w 1949"/>
                <a:gd name="T3" fmla="*/ 2147483646 h 1066"/>
                <a:gd name="T4" fmla="*/ 2147483646 w 1949"/>
                <a:gd name="T5" fmla="*/ 2147483646 h 1066"/>
                <a:gd name="T6" fmla="*/ 2147483646 w 1949"/>
                <a:gd name="T7" fmla="*/ 2147483646 h 1066"/>
                <a:gd name="T8" fmla="*/ 2147483646 w 1949"/>
                <a:gd name="T9" fmla="*/ 2147483646 h 1066"/>
                <a:gd name="T10" fmla="*/ 2147483646 w 1949"/>
                <a:gd name="T11" fmla="*/ 2147483646 h 1066"/>
                <a:gd name="T12" fmla="*/ 2147483646 w 1949"/>
                <a:gd name="T13" fmla="*/ 2147483646 h 1066"/>
                <a:gd name="T14" fmla="*/ 2147483646 w 1949"/>
                <a:gd name="T15" fmla="*/ 2147483646 h 106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949" h="1066" extrusionOk="0">
                  <a:moveTo>
                    <a:pt x="1663" y="1"/>
                  </a:moveTo>
                  <a:cubicBezTo>
                    <a:pt x="1399" y="1"/>
                    <a:pt x="1135" y="172"/>
                    <a:pt x="914" y="302"/>
                  </a:cubicBezTo>
                  <a:cubicBezTo>
                    <a:pt x="650" y="454"/>
                    <a:pt x="390" y="620"/>
                    <a:pt x="140" y="799"/>
                  </a:cubicBezTo>
                  <a:cubicBezTo>
                    <a:pt x="0" y="895"/>
                    <a:pt x="172" y="1066"/>
                    <a:pt x="318" y="1066"/>
                  </a:cubicBezTo>
                  <a:cubicBezTo>
                    <a:pt x="346" y="1066"/>
                    <a:pt x="373" y="1059"/>
                    <a:pt x="397" y="1045"/>
                  </a:cubicBezTo>
                  <a:cubicBezTo>
                    <a:pt x="846" y="775"/>
                    <a:pt x="1272" y="386"/>
                    <a:pt x="1792" y="258"/>
                  </a:cubicBezTo>
                  <a:cubicBezTo>
                    <a:pt x="1948" y="217"/>
                    <a:pt x="1772" y="1"/>
                    <a:pt x="1671" y="1"/>
                  </a:cubicBezTo>
                  <a:cubicBezTo>
                    <a:pt x="1668" y="1"/>
                    <a:pt x="1666" y="1"/>
                    <a:pt x="1663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8" name="Google Shape;519;p11">
              <a:extLst>
                <a:ext uri="{FF2B5EF4-FFF2-40B4-BE49-F238E27FC236}">
                  <a16:creationId xmlns:a16="http://schemas.microsoft.com/office/drawing/2014/main" id="{BC94AE8F-B5DE-47DD-A83D-2B2F001E6CF8}"/>
                </a:ext>
              </a:extLst>
            </p:cNvPr>
            <p:cNvSpPr>
              <a:spLocks/>
            </p:cNvSpPr>
            <p:nvPr/>
          </p:nvSpPr>
          <p:spPr bwMode="auto">
            <a:xfrm>
              <a:off x="923483" y="1883030"/>
              <a:ext cx="68724" cy="14026"/>
            </a:xfrm>
            <a:custGeom>
              <a:avLst/>
              <a:gdLst>
                <a:gd name="T0" fmla="*/ 2147483646 w 2151"/>
                <a:gd name="T1" fmla="*/ 2147483646 h 439"/>
                <a:gd name="T2" fmla="*/ 2147483646 w 2151"/>
                <a:gd name="T3" fmla="*/ 2147483646 h 439"/>
                <a:gd name="T4" fmla="*/ 2147483646 w 2151"/>
                <a:gd name="T5" fmla="*/ 2147483646 h 439"/>
                <a:gd name="T6" fmla="*/ 2147483646 w 2151"/>
                <a:gd name="T7" fmla="*/ 2147483646 h 439"/>
                <a:gd name="T8" fmla="*/ 2147483646 w 2151"/>
                <a:gd name="T9" fmla="*/ 2147483646 h 439"/>
                <a:gd name="T10" fmla="*/ 2147483646 w 2151"/>
                <a:gd name="T11" fmla="*/ 2147483646 h 439"/>
                <a:gd name="T12" fmla="*/ 2147483646 w 2151"/>
                <a:gd name="T13" fmla="*/ 2147483646 h 43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151" h="439" extrusionOk="0">
                  <a:moveTo>
                    <a:pt x="1755" y="1"/>
                  </a:moveTo>
                  <a:cubicBezTo>
                    <a:pt x="1237" y="1"/>
                    <a:pt x="718" y="108"/>
                    <a:pt x="200" y="124"/>
                  </a:cubicBezTo>
                  <a:cubicBezTo>
                    <a:pt x="1" y="128"/>
                    <a:pt x="99" y="398"/>
                    <a:pt x="247" y="415"/>
                  </a:cubicBezTo>
                  <a:cubicBezTo>
                    <a:pt x="376" y="432"/>
                    <a:pt x="505" y="439"/>
                    <a:pt x="635" y="439"/>
                  </a:cubicBezTo>
                  <a:cubicBezTo>
                    <a:pt x="1060" y="439"/>
                    <a:pt x="1491" y="365"/>
                    <a:pt x="1910" y="347"/>
                  </a:cubicBezTo>
                  <a:cubicBezTo>
                    <a:pt x="2150" y="334"/>
                    <a:pt x="2069" y="6"/>
                    <a:pt x="1863" y="3"/>
                  </a:cubicBezTo>
                  <a:cubicBezTo>
                    <a:pt x="1827" y="2"/>
                    <a:pt x="1791" y="1"/>
                    <a:pt x="1755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9" name="Google Shape;520;p11">
              <a:extLst>
                <a:ext uri="{FF2B5EF4-FFF2-40B4-BE49-F238E27FC236}">
                  <a16:creationId xmlns:a16="http://schemas.microsoft.com/office/drawing/2014/main" id="{78275386-6CE7-4980-8B92-A483D95E7093}"/>
                </a:ext>
              </a:extLst>
            </p:cNvPr>
            <p:cNvSpPr>
              <a:spLocks/>
            </p:cNvSpPr>
            <p:nvPr/>
          </p:nvSpPr>
          <p:spPr bwMode="auto">
            <a:xfrm>
              <a:off x="918850" y="1768104"/>
              <a:ext cx="74507" cy="19170"/>
            </a:xfrm>
            <a:custGeom>
              <a:avLst/>
              <a:gdLst>
                <a:gd name="T0" fmla="*/ 2147483646 w 2332"/>
                <a:gd name="T1" fmla="*/ 2147483646 h 600"/>
                <a:gd name="T2" fmla="*/ 2147483646 w 2332"/>
                <a:gd name="T3" fmla="*/ 2147483646 h 600"/>
                <a:gd name="T4" fmla="*/ 2147483646 w 2332"/>
                <a:gd name="T5" fmla="*/ 2147483646 h 600"/>
                <a:gd name="T6" fmla="*/ 2147483646 w 2332"/>
                <a:gd name="T7" fmla="*/ 2147483646 h 600"/>
                <a:gd name="T8" fmla="*/ 2147483646 w 2332"/>
                <a:gd name="T9" fmla="*/ 2147483646 h 600"/>
                <a:gd name="T10" fmla="*/ 2147483646 w 2332"/>
                <a:gd name="T11" fmla="*/ 2147483646 h 600"/>
                <a:gd name="T12" fmla="*/ 2147483646 w 2332"/>
                <a:gd name="T13" fmla="*/ 2147483646 h 60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332" h="600" extrusionOk="0">
                  <a:moveTo>
                    <a:pt x="475" y="1"/>
                  </a:moveTo>
                  <a:cubicBezTo>
                    <a:pt x="362" y="1"/>
                    <a:pt x="249" y="9"/>
                    <a:pt x="136" y="28"/>
                  </a:cubicBezTo>
                  <a:cubicBezTo>
                    <a:pt x="1" y="51"/>
                    <a:pt x="126" y="267"/>
                    <a:pt x="224" y="271"/>
                  </a:cubicBezTo>
                  <a:cubicBezTo>
                    <a:pt x="866" y="301"/>
                    <a:pt x="1454" y="480"/>
                    <a:pt x="2083" y="596"/>
                  </a:cubicBezTo>
                  <a:cubicBezTo>
                    <a:pt x="2098" y="598"/>
                    <a:pt x="2113" y="600"/>
                    <a:pt x="2127" y="600"/>
                  </a:cubicBezTo>
                  <a:cubicBezTo>
                    <a:pt x="2327" y="600"/>
                    <a:pt x="2332" y="325"/>
                    <a:pt x="2123" y="287"/>
                  </a:cubicBezTo>
                  <a:cubicBezTo>
                    <a:pt x="1587" y="198"/>
                    <a:pt x="1030" y="1"/>
                    <a:pt x="475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0" name="Google Shape;521;p11">
              <a:extLst>
                <a:ext uri="{FF2B5EF4-FFF2-40B4-BE49-F238E27FC236}">
                  <a16:creationId xmlns:a16="http://schemas.microsoft.com/office/drawing/2014/main" id="{AF9D060F-6D92-4EB7-8A8E-7FFF57D9EBD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1505" y="1660877"/>
              <a:ext cx="34921" cy="38691"/>
            </a:xfrm>
            <a:custGeom>
              <a:avLst/>
              <a:gdLst>
                <a:gd name="T0" fmla="*/ 2147483646 w 1093"/>
                <a:gd name="T1" fmla="*/ 2147483646 h 1211"/>
                <a:gd name="T2" fmla="*/ 2147483646 w 1093"/>
                <a:gd name="T3" fmla="*/ 2147483646 h 1211"/>
                <a:gd name="T4" fmla="*/ 2147483646 w 1093"/>
                <a:gd name="T5" fmla="*/ 2147483646 h 1211"/>
                <a:gd name="T6" fmla="*/ 2147483646 w 1093"/>
                <a:gd name="T7" fmla="*/ 2147483646 h 1211"/>
                <a:gd name="T8" fmla="*/ 2147483646 w 1093"/>
                <a:gd name="T9" fmla="*/ 2147483646 h 1211"/>
                <a:gd name="T10" fmla="*/ 2147483646 w 1093"/>
                <a:gd name="T11" fmla="*/ 2147483646 h 1211"/>
                <a:gd name="T12" fmla="*/ 2147483646 w 1093"/>
                <a:gd name="T13" fmla="*/ 2147483646 h 1211"/>
                <a:gd name="T14" fmla="*/ 2147483646 w 1093"/>
                <a:gd name="T15" fmla="*/ 2147483646 h 1211"/>
                <a:gd name="T16" fmla="*/ 2147483646 w 1093"/>
                <a:gd name="T17" fmla="*/ 2147483646 h 1211"/>
                <a:gd name="T18" fmla="*/ 2147483646 w 1093"/>
                <a:gd name="T19" fmla="*/ 2147483646 h 121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093" h="1211" extrusionOk="0">
                  <a:moveTo>
                    <a:pt x="137" y="1"/>
                  </a:moveTo>
                  <a:cubicBezTo>
                    <a:pt x="131" y="1"/>
                    <a:pt x="125" y="2"/>
                    <a:pt x="118" y="4"/>
                  </a:cubicBezTo>
                  <a:cubicBezTo>
                    <a:pt x="98" y="11"/>
                    <a:pt x="78" y="18"/>
                    <a:pt x="58" y="25"/>
                  </a:cubicBezTo>
                  <a:cubicBezTo>
                    <a:pt x="17" y="42"/>
                    <a:pt x="0" y="99"/>
                    <a:pt x="11" y="136"/>
                  </a:cubicBezTo>
                  <a:cubicBezTo>
                    <a:pt x="108" y="531"/>
                    <a:pt x="470" y="772"/>
                    <a:pt x="672" y="1106"/>
                  </a:cubicBezTo>
                  <a:cubicBezTo>
                    <a:pt x="714" y="1177"/>
                    <a:pt x="803" y="1210"/>
                    <a:pt x="882" y="1210"/>
                  </a:cubicBezTo>
                  <a:cubicBezTo>
                    <a:pt x="996" y="1210"/>
                    <a:pt x="1093" y="1143"/>
                    <a:pt x="1017" y="1025"/>
                  </a:cubicBezTo>
                  <a:cubicBezTo>
                    <a:pt x="882" y="812"/>
                    <a:pt x="706" y="639"/>
                    <a:pt x="538" y="457"/>
                  </a:cubicBezTo>
                  <a:cubicBezTo>
                    <a:pt x="460" y="372"/>
                    <a:pt x="379" y="288"/>
                    <a:pt x="315" y="193"/>
                  </a:cubicBezTo>
                  <a:cubicBezTo>
                    <a:pt x="286" y="153"/>
                    <a:pt x="210" y="1"/>
                    <a:pt x="137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31" name="Google Shape;522;p11">
            <a:extLst>
              <a:ext uri="{FF2B5EF4-FFF2-40B4-BE49-F238E27FC236}">
                <a16:creationId xmlns:a16="http://schemas.microsoft.com/office/drawing/2014/main" id="{D941927A-EBCC-48D3-BE0C-296B7EB50FA5}"/>
              </a:ext>
            </a:extLst>
          </p:cNvPr>
          <p:cNvSpPr>
            <a:spLocks/>
          </p:cNvSpPr>
          <p:nvPr/>
        </p:nvSpPr>
        <p:spPr bwMode="auto">
          <a:xfrm>
            <a:off x="8189913" y="1420813"/>
            <a:ext cx="136525" cy="179387"/>
          </a:xfrm>
          <a:custGeom>
            <a:avLst/>
            <a:gdLst>
              <a:gd name="T0" fmla="*/ 2147483646 w 6432"/>
              <a:gd name="T1" fmla="*/ 2147483646 h 6358"/>
              <a:gd name="T2" fmla="*/ 2147483646 w 6432"/>
              <a:gd name="T3" fmla="*/ 2147483646 h 6358"/>
              <a:gd name="T4" fmla="*/ 2147483646 w 6432"/>
              <a:gd name="T5" fmla="*/ 2147483646 h 6358"/>
              <a:gd name="T6" fmla="*/ 2147483646 w 6432"/>
              <a:gd name="T7" fmla="*/ 2147483646 h 6358"/>
              <a:gd name="T8" fmla="*/ 2147483646 w 6432"/>
              <a:gd name="T9" fmla="*/ 2147483646 h 6358"/>
              <a:gd name="T10" fmla="*/ 2147483646 w 6432"/>
              <a:gd name="T11" fmla="*/ 2147483646 h 6358"/>
              <a:gd name="T12" fmla="*/ 2147483646 w 6432"/>
              <a:gd name="T13" fmla="*/ 2147483646 h 6358"/>
              <a:gd name="T14" fmla="*/ 2147483646 w 6432"/>
              <a:gd name="T15" fmla="*/ 2147483646 h 6358"/>
              <a:gd name="T16" fmla="*/ 2147483646 w 6432"/>
              <a:gd name="T17" fmla="*/ 2147483646 h 6358"/>
              <a:gd name="T18" fmla="*/ 2147483646 w 6432"/>
              <a:gd name="T19" fmla="*/ 2147483646 h 6358"/>
              <a:gd name="T20" fmla="*/ 2147483646 w 6432"/>
              <a:gd name="T21" fmla="*/ 2147483646 h 6358"/>
              <a:gd name="T22" fmla="*/ 2147483646 w 6432"/>
              <a:gd name="T23" fmla="*/ 2147483646 h 6358"/>
              <a:gd name="T24" fmla="*/ 2147483646 w 6432"/>
              <a:gd name="T25" fmla="*/ 2147483646 h 6358"/>
              <a:gd name="T26" fmla="*/ 2147483646 w 6432"/>
              <a:gd name="T27" fmla="*/ 2147483646 h 6358"/>
              <a:gd name="T28" fmla="*/ 2147483646 w 6432"/>
              <a:gd name="T29" fmla="*/ 2147483646 h 6358"/>
              <a:gd name="T30" fmla="*/ 2147483646 w 6432"/>
              <a:gd name="T31" fmla="*/ 2147483646 h 6358"/>
              <a:gd name="T32" fmla="*/ 2147483646 w 6432"/>
              <a:gd name="T33" fmla="*/ 2147483646 h 6358"/>
              <a:gd name="T34" fmla="*/ 2147483646 w 6432"/>
              <a:gd name="T35" fmla="*/ 2147483646 h 6358"/>
              <a:gd name="T36" fmla="*/ 2147483646 w 6432"/>
              <a:gd name="T37" fmla="*/ 2147483646 h 6358"/>
              <a:gd name="T38" fmla="*/ 2147483646 w 6432"/>
              <a:gd name="T39" fmla="*/ 2147483646 h 6358"/>
              <a:gd name="T40" fmla="*/ 2147483646 w 6432"/>
              <a:gd name="T41" fmla="*/ 2147483646 h 6358"/>
              <a:gd name="T42" fmla="*/ 2147483646 w 6432"/>
              <a:gd name="T43" fmla="*/ 2147483646 h 6358"/>
              <a:gd name="T44" fmla="*/ 2147483646 w 6432"/>
              <a:gd name="T45" fmla="*/ 2147483646 h 6358"/>
              <a:gd name="T46" fmla="*/ 2147483646 w 6432"/>
              <a:gd name="T47" fmla="*/ 2147483646 h 6358"/>
              <a:gd name="T48" fmla="*/ 2147483646 w 6432"/>
              <a:gd name="T49" fmla="*/ 2147483646 h 6358"/>
              <a:gd name="T50" fmla="*/ 2147483646 w 6432"/>
              <a:gd name="T51" fmla="*/ 2147483646 h 6358"/>
              <a:gd name="T52" fmla="*/ 2147483646 w 6432"/>
              <a:gd name="T53" fmla="*/ 2147483646 h 6358"/>
              <a:gd name="T54" fmla="*/ 2147483646 w 6432"/>
              <a:gd name="T55" fmla="*/ 2147483646 h 6358"/>
              <a:gd name="T56" fmla="*/ 2147483646 w 6432"/>
              <a:gd name="T57" fmla="*/ 2147483646 h 6358"/>
              <a:gd name="T58" fmla="*/ 2147483646 w 6432"/>
              <a:gd name="T59" fmla="*/ 2147483646 h 6358"/>
              <a:gd name="T60" fmla="*/ 2147483646 w 6432"/>
              <a:gd name="T61" fmla="*/ 0 h 6358"/>
              <a:gd name="T62" fmla="*/ 2147483646 w 6432"/>
              <a:gd name="T63" fmla="*/ 2147483646 h 6358"/>
              <a:gd name="T64" fmla="*/ 2147483646 w 6432"/>
              <a:gd name="T65" fmla="*/ 2147483646 h 6358"/>
              <a:gd name="T66" fmla="*/ 2147483646 w 6432"/>
              <a:gd name="T67" fmla="*/ 2147483646 h 6358"/>
              <a:gd name="T68" fmla="*/ 2147483646 w 6432"/>
              <a:gd name="T69" fmla="*/ 2147483646 h 6358"/>
              <a:gd name="T70" fmla="*/ 2147483646 w 6432"/>
              <a:gd name="T71" fmla="*/ 2147483646 h 6358"/>
              <a:gd name="T72" fmla="*/ 2147483646 w 6432"/>
              <a:gd name="T73" fmla="*/ 2147483646 h 6358"/>
              <a:gd name="T74" fmla="*/ 2147483646 w 6432"/>
              <a:gd name="T75" fmla="*/ 2147483646 h 6358"/>
              <a:gd name="T76" fmla="*/ 2147483646 w 6432"/>
              <a:gd name="T77" fmla="*/ 2147483646 h 6358"/>
              <a:gd name="T78" fmla="*/ 2147483646 w 6432"/>
              <a:gd name="T79" fmla="*/ 2147483646 h 6358"/>
              <a:gd name="T80" fmla="*/ 2147483646 w 6432"/>
              <a:gd name="T81" fmla="*/ 2147483646 h 6358"/>
              <a:gd name="T82" fmla="*/ 2147483646 w 6432"/>
              <a:gd name="T83" fmla="*/ 2147483646 h 6358"/>
              <a:gd name="T84" fmla="*/ 2147483646 w 6432"/>
              <a:gd name="T85" fmla="*/ 2147483646 h 6358"/>
              <a:gd name="T86" fmla="*/ 2147483646 w 6432"/>
              <a:gd name="T87" fmla="*/ 2147483646 h 6358"/>
              <a:gd name="T88" fmla="*/ 2147483646 w 6432"/>
              <a:gd name="T89" fmla="*/ 2147483646 h 6358"/>
              <a:gd name="T90" fmla="*/ 2147483646 w 6432"/>
              <a:gd name="T91" fmla="*/ 2147483646 h 6358"/>
              <a:gd name="T92" fmla="*/ 2147483646 w 6432"/>
              <a:gd name="T93" fmla="*/ 2147483646 h 6358"/>
              <a:gd name="T94" fmla="*/ 2147483646 w 6432"/>
              <a:gd name="T95" fmla="*/ 2147483646 h 6358"/>
              <a:gd name="T96" fmla="*/ 2147483646 w 6432"/>
              <a:gd name="T97" fmla="*/ 2147483646 h 6358"/>
              <a:gd name="T98" fmla="*/ 2147483646 w 6432"/>
              <a:gd name="T99" fmla="*/ 2147483646 h 6358"/>
              <a:gd name="T100" fmla="*/ 2147483646 w 6432"/>
              <a:gd name="T101" fmla="*/ 2147483646 h 6358"/>
              <a:gd name="T102" fmla="*/ 2147483646 w 6432"/>
              <a:gd name="T103" fmla="*/ 2147483646 h 6358"/>
              <a:gd name="T104" fmla="*/ 2147483646 w 6432"/>
              <a:gd name="T105" fmla="*/ 2147483646 h 6358"/>
              <a:gd name="T106" fmla="*/ 2147483646 w 6432"/>
              <a:gd name="T107" fmla="*/ 0 h 6358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/>
          </a:p>
        </p:txBody>
      </p:sp>
      <p:sp>
        <p:nvSpPr>
          <p:cNvPr id="32" name="Google Shape;523;p11">
            <a:extLst>
              <a:ext uri="{FF2B5EF4-FFF2-40B4-BE49-F238E27FC236}">
                <a16:creationId xmlns:a16="http://schemas.microsoft.com/office/drawing/2014/main" id="{189699F7-6804-483E-84DB-DCCCDFED00F0}"/>
              </a:ext>
            </a:extLst>
          </p:cNvPr>
          <p:cNvSpPr/>
          <p:nvPr/>
        </p:nvSpPr>
        <p:spPr>
          <a:xfrm rot="19510945">
            <a:off x="8023225" y="795338"/>
            <a:ext cx="298450" cy="365125"/>
          </a:xfrm>
          <a:custGeom>
            <a:avLst/>
            <a:gdLst/>
            <a:ahLst/>
            <a:cxnLst/>
            <a:rect l="l" t="t" r="r" b="b"/>
            <a:pathLst>
              <a:path w="12626" h="12209" extrusionOk="0">
                <a:moveTo>
                  <a:pt x="7838" y="1"/>
                </a:moveTo>
                <a:cubicBezTo>
                  <a:pt x="7407" y="1"/>
                  <a:pt x="6953" y="46"/>
                  <a:pt x="6478" y="142"/>
                </a:cubicBezTo>
                <a:cubicBezTo>
                  <a:pt x="2964" y="848"/>
                  <a:pt x="1" y="5264"/>
                  <a:pt x="2011" y="9188"/>
                </a:cubicBezTo>
                <a:cubicBezTo>
                  <a:pt x="3194" y="11498"/>
                  <a:pt x="5114" y="12208"/>
                  <a:pt x="6853" y="12208"/>
                </a:cubicBezTo>
                <a:cubicBezTo>
                  <a:pt x="8487" y="12208"/>
                  <a:pt x="9962" y="11580"/>
                  <a:pt x="10513" y="11063"/>
                </a:cubicBezTo>
                <a:lnTo>
                  <a:pt x="10513" y="11063"/>
                </a:lnTo>
                <a:cubicBezTo>
                  <a:pt x="10513" y="11063"/>
                  <a:pt x="10409" y="11077"/>
                  <a:pt x="10233" y="11077"/>
                </a:cubicBezTo>
                <a:cubicBezTo>
                  <a:pt x="9592" y="11077"/>
                  <a:pt x="8002" y="10893"/>
                  <a:pt x="7087" y="9188"/>
                </a:cubicBezTo>
                <a:cubicBezTo>
                  <a:pt x="5918" y="7015"/>
                  <a:pt x="6810" y="4052"/>
                  <a:pt x="9162" y="3335"/>
                </a:cubicBezTo>
                <a:cubicBezTo>
                  <a:pt x="9590" y="3204"/>
                  <a:pt x="9976" y="3151"/>
                  <a:pt x="10323" y="3151"/>
                </a:cubicBezTo>
                <a:cubicBezTo>
                  <a:pt x="11879" y="3151"/>
                  <a:pt x="12625" y="4227"/>
                  <a:pt x="12625" y="4227"/>
                </a:cubicBezTo>
                <a:cubicBezTo>
                  <a:pt x="12276" y="1748"/>
                  <a:pt x="10504" y="1"/>
                  <a:pt x="7838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 algn="ctr" eaLnBrk="1" hangingPunct="1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33" name="Google Shape;524;p11">
            <a:extLst>
              <a:ext uri="{FF2B5EF4-FFF2-40B4-BE49-F238E27FC236}">
                <a16:creationId xmlns:a16="http://schemas.microsoft.com/office/drawing/2014/main" id="{D0C0C33D-EAA8-47BF-853D-06D9489642AC}"/>
              </a:ext>
            </a:extLst>
          </p:cNvPr>
          <p:cNvSpPr>
            <a:spLocks/>
          </p:cNvSpPr>
          <p:nvPr/>
        </p:nvSpPr>
        <p:spPr bwMode="auto">
          <a:xfrm>
            <a:off x="7632700" y="723900"/>
            <a:ext cx="214313" cy="284163"/>
          </a:xfrm>
          <a:custGeom>
            <a:avLst/>
            <a:gdLst>
              <a:gd name="T0" fmla="*/ 2147483646 w 6432"/>
              <a:gd name="T1" fmla="*/ 2147483646 h 6358"/>
              <a:gd name="T2" fmla="*/ 2147483646 w 6432"/>
              <a:gd name="T3" fmla="*/ 2147483646 h 6358"/>
              <a:gd name="T4" fmla="*/ 2147483646 w 6432"/>
              <a:gd name="T5" fmla="*/ 2147483646 h 6358"/>
              <a:gd name="T6" fmla="*/ 2147483646 w 6432"/>
              <a:gd name="T7" fmla="*/ 2147483646 h 6358"/>
              <a:gd name="T8" fmla="*/ 2147483646 w 6432"/>
              <a:gd name="T9" fmla="*/ 2147483646 h 6358"/>
              <a:gd name="T10" fmla="*/ 2147483646 w 6432"/>
              <a:gd name="T11" fmla="*/ 2147483646 h 6358"/>
              <a:gd name="T12" fmla="*/ 2147483646 w 6432"/>
              <a:gd name="T13" fmla="*/ 2147483646 h 6358"/>
              <a:gd name="T14" fmla="*/ 2147483646 w 6432"/>
              <a:gd name="T15" fmla="*/ 2147483646 h 6358"/>
              <a:gd name="T16" fmla="*/ 2147483646 w 6432"/>
              <a:gd name="T17" fmla="*/ 2147483646 h 6358"/>
              <a:gd name="T18" fmla="*/ 2147483646 w 6432"/>
              <a:gd name="T19" fmla="*/ 2147483646 h 6358"/>
              <a:gd name="T20" fmla="*/ 2147483646 w 6432"/>
              <a:gd name="T21" fmla="*/ 2147483646 h 6358"/>
              <a:gd name="T22" fmla="*/ 2147483646 w 6432"/>
              <a:gd name="T23" fmla="*/ 2147483646 h 6358"/>
              <a:gd name="T24" fmla="*/ 2147483646 w 6432"/>
              <a:gd name="T25" fmla="*/ 2147483646 h 6358"/>
              <a:gd name="T26" fmla="*/ 2147483646 w 6432"/>
              <a:gd name="T27" fmla="*/ 2147483646 h 6358"/>
              <a:gd name="T28" fmla="*/ 2147483646 w 6432"/>
              <a:gd name="T29" fmla="*/ 2147483646 h 6358"/>
              <a:gd name="T30" fmla="*/ 2147483646 w 6432"/>
              <a:gd name="T31" fmla="*/ 2147483646 h 6358"/>
              <a:gd name="T32" fmla="*/ 2147483646 w 6432"/>
              <a:gd name="T33" fmla="*/ 2147483646 h 6358"/>
              <a:gd name="T34" fmla="*/ 2147483646 w 6432"/>
              <a:gd name="T35" fmla="*/ 2147483646 h 6358"/>
              <a:gd name="T36" fmla="*/ 2147483646 w 6432"/>
              <a:gd name="T37" fmla="*/ 2147483646 h 6358"/>
              <a:gd name="T38" fmla="*/ 2147483646 w 6432"/>
              <a:gd name="T39" fmla="*/ 2147483646 h 6358"/>
              <a:gd name="T40" fmla="*/ 2147483646 w 6432"/>
              <a:gd name="T41" fmla="*/ 2147483646 h 6358"/>
              <a:gd name="T42" fmla="*/ 2147483646 w 6432"/>
              <a:gd name="T43" fmla="*/ 2147483646 h 6358"/>
              <a:gd name="T44" fmla="*/ 2147483646 w 6432"/>
              <a:gd name="T45" fmla="*/ 2147483646 h 6358"/>
              <a:gd name="T46" fmla="*/ 2147483646 w 6432"/>
              <a:gd name="T47" fmla="*/ 2147483646 h 6358"/>
              <a:gd name="T48" fmla="*/ 2147483646 w 6432"/>
              <a:gd name="T49" fmla="*/ 2147483646 h 6358"/>
              <a:gd name="T50" fmla="*/ 2147483646 w 6432"/>
              <a:gd name="T51" fmla="*/ 2147483646 h 6358"/>
              <a:gd name="T52" fmla="*/ 2147483646 w 6432"/>
              <a:gd name="T53" fmla="*/ 2147483646 h 6358"/>
              <a:gd name="T54" fmla="*/ 2147483646 w 6432"/>
              <a:gd name="T55" fmla="*/ 2147483646 h 6358"/>
              <a:gd name="T56" fmla="*/ 2147483646 w 6432"/>
              <a:gd name="T57" fmla="*/ 2147483646 h 6358"/>
              <a:gd name="T58" fmla="*/ 2147483646 w 6432"/>
              <a:gd name="T59" fmla="*/ 2147483646 h 6358"/>
              <a:gd name="T60" fmla="*/ 2147483646 w 6432"/>
              <a:gd name="T61" fmla="*/ 0 h 6358"/>
              <a:gd name="T62" fmla="*/ 2147483646 w 6432"/>
              <a:gd name="T63" fmla="*/ 2147483646 h 6358"/>
              <a:gd name="T64" fmla="*/ 2147483646 w 6432"/>
              <a:gd name="T65" fmla="*/ 2147483646 h 6358"/>
              <a:gd name="T66" fmla="*/ 2147483646 w 6432"/>
              <a:gd name="T67" fmla="*/ 2147483646 h 6358"/>
              <a:gd name="T68" fmla="*/ 2147483646 w 6432"/>
              <a:gd name="T69" fmla="*/ 2147483646 h 6358"/>
              <a:gd name="T70" fmla="*/ 2147483646 w 6432"/>
              <a:gd name="T71" fmla="*/ 2147483646 h 6358"/>
              <a:gd name="T72" fmla="*/ 2147483646 w 6432"/>
              <a:gd name="T73" fmla="*/ 2147483646 h 6358"/>
              <a:gd name="T74" fmla="*/ 2147483646 w 6432"/>
              <a:gd name="T75" fmla="*/ 2147483646 h 6358"/>
              <a:gd name="T76" fmla="*/ 2147483646 w 6432"/>
              <a:gd name="T77" fmla="*/ 2147483646 h 6358"/>
              <a:gd name="T78" fmla="*/ 2147483646 w 6432"/>
              <a:gd name="T79" fmla="*/ 2147483646 h 6358"/>
              <a:gd name="T80" fmla="*/ 2147483646 w 6432"/>
              <a:gd name="T81" fmla="*/ 2147483646 h 6358"/>
              <a:gd name="T82" fmla="*/ 2147483646 w 6432"/>
              <a:gd name="T83" fmla="*/ 2147483646 h 6358"/>
              <a:gd name="T84" fmla="*/ 2147483646 w 6432"/>
              <a:gd name="T85" fmla="*/ 2147483646 h 6358"/>
              <a:gd name="T86" fmla="*/ 2147483646 w 6432"/>
              <a:gd name="T87" fmla="*/ 2147483646 h 6358"/>
              <a:gd name="T88" fmla="*/ 2147483646 w 6432"/>
              <a:gd name="T89" fmla="*/ 2147483646 h 6358"/>
              <a:gd name="T90" fmla="*/ 2147483646 w 6432"/>
              <a:gd name="T91" fmla="*/ 2147483646 h 6358"/>
              <a:gd name="T92" fmla="*/ 2147483646 w 6432"/>
              <a:gd name="T93" fmla="*/ 2147483646 h 6358"/>
              <a:gd name="T94" fmla="*/ 2147483646 w 6432"/>
              <a:gd name="T95" fmla="*/ 2147483646 h 6358"/>
              <a:gd name="T96" fmla="*/ 2147483646 w 6432"/>
              <a:gd name="T97" fmla="*/ 2147483646 h 6358"/>
              <a:gd name="T98" fmla="*/ 2147483646 w 6432"/>
              <a:gd name="T99" fmla="*/ 2147483646 h 6358"/>
              <a:gd name="T100" fmla="*/ 2147483646 w 6432"/>
              <a:gd name="T101" fmla="*/ 2147483646 h 6358"/>
              <a:gd name="T102" fmla="*/ 2147483646 w 6432"/>
              <a:gd name="T103" fmla="*/ 2147483646 h 6358"/>
              <a:gd name="T104" fmla="*/ 2147483646 w 6432"/>
              <a:gd name="T105" fmla="*/ 2147483646 h 6358"/>
              <a:gd name="T106" fmla="*/ 2147483646 w 6432"/>
              <a:gd name="T107" fmla="*/ 0 h 6358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/>
          </a:p>
        </p:txBody>
      </p:sp>
      <p:sp>
        <p:nvSpPr>
          <p:cNvPr id="34" name="Google Shape;525;p11">
            <a:extLst>
              <a:ext uri="{FF2B5EF4-FFF2-40B4-BE49-F238E27FC236}">
                <a16:creationId xmlns:a16="http://schemas.microsoft.com/office/drawing/2014/main" id="{5FA65B94-EFCB-48C2-880A-07260F7556C9}"/>
              </a:ext>
            </a:extLst>
          </p:cNvPr>
          <p:cNvSpPr/>
          <p:nvPr/>
        </p:nvSpPr>
        <p:spPr>
          <a:xfrm>
            <a:off x="498475" y="5576888"/>
            <a:ext cx="322263" cy="423862"/>
          </a:xfrm>
          <a:custGeom>
            <a:avLst/>
            <a:gdLst/>
            <a:ahLst/>
            <a:cxnLst/>
            <a:rect l="l" t="t" r="r" b="b"/>
            <a:pathLst>
              <a:path w="7151" h="6469" extrusionOk="0">
                <a:moveTo>
                  <a:pt x="5487" y="0"/>
                </a:moveTo>
                <a:cubicBezTo>
                  <a:pt x="5187" y="0"/>
                  <a:pt x="4865" y="147"/>
                  <a:pt x="4607" y="332"/>
                </a:cubicBezTo>
                <a:cubicBezTo>
                  <a:pt x="4060" y="729"/>
                  <a:pt x="3856" y="1441"/>
                  <a:pt x="3757" y="2097"/>
                </a:cubicBezTo>
                <a:lnTo>
                  <a:pt x="3757" y="2097"/>
                </a:lnTo>
                <a:cubicBezTo>
                  <a:pt x="3783" y="1858"/>
                  <a:pt x="3368" y="1109"/>
                  <a:pt x="3265" y="897"/>
                </a:cubicBezTo>
                <a:cubicBezTo>
                  <a:pt x="3100" y="566"/>
                  <a:pt x="2863" y="346"/>
                  <a:pt x="2518" y="177"/>
                </a:cubicBezTo>
                <a:cubicBezTo>
                  <a:pt x="2324" y="80"/>
                  <a:pt x="2100" y="15"/>
                  <a:pt x="1884" y="15"/>
                </a:cubicBezTo>
                <a:cubicBezTo>
                  <a:pt x="1710" y="15"/>
                  <a:pt x="1542" y="57"/>
                  <a:pt x="1400" y="160"/>
                </a:cubicBezTo>
                <a:cubicBezTo>
                  <a:pt x="1133" y="352"/>
                  <a:pt x="1032" y="714"/>
                  <a:pt x="1048" y="1042"/>
                </a:cubicBezTo>
                <a:cubicBezTo>
                  <a:pt x="1082" y="1745"/>
                  <a:pt x="1616" y="2391"/>
                  <a:pt x="2298" y="2559"/>
                </a:cubicBezTo>
                <a:cubicBezTo>
                  <a:pt x="1589" y="2583"/>
                  <a:pt x="917" y="2718"/>
                  <a:pt x="376" y="3178"/>
                </a:cubicBezTo>
                <a:cubicBezTo>
                  <a:pt x="264" y="3269"/>
                  <a:pt x="102" y="3482"/>
                  <a:pt x="68" y="3634"/>
                </a:cubicBezTo>
                <a:cubicBezTo>
                  <a:pt x="1" y="3949"/>
                  <a:pt x="68" y="4289"/>
                  <a:pt x="318" y="4492"/>
                </a:cubicBezTo>
                <a:cubicBezTo>
                  <a:pt x="565" y="4699"/>
                  <a:pt x="899" y="4766"/>
                  <a:pt x="1221" y="4773"/>
                </a:cubicBezTo>
                <a:cubicBezTo>
                  <a:pt x="1232" y="4773"/>
                  <a:pt x="1243" y="4773"/>
                  <a:pt x="1254" y="4773"/>
                </a:cubicBezTo>
                <a:cubicBezTo>
                  <a:pt x="1544" y="4773"/>
                  <a:pt x="1829" y="4732"/>
                  <a:pt x="2106" y="4651"/>
                </a:cubicBezTo>
                <a:cubicBezTo>
                  <a:pt x="2380" y="4567"/>
                  <a:pt x="2616" y="4387"/>
                  <a:pt x="2880" y="4300"/>
                </a:cubicBezTo>
                <a:lnTo>
                  <a:pt x="2880" y="4300"/>
                </a:lnTo>
                <a:cubicBezTo>
                  <a:pt x="2751" y="4648"/>
                  <a:pt x="2643" y="4972"/>
                  <a:pt x="2633" y="5340"/>
                </a:cubicBezTo>
                <a:cubicBezTo>
                  <a:pt x="2623" y="5658"/>
                  <a:pt x="2728" y="5992"/>
                  <a:pt x="2968" y="6209"/>
                </a:cubicBezTo>
                <a:cubicBezTo>
                  <a:pt x="3161" y="6382"/>
                  <a:pt x="3419" y="6468"/>
                  <a:pt x="3677" y="6468"/>
                </a:cubicBezTo>
                <a:cubicBezTo>
                  <a:pt x="3798" y="6468"/>
                  <a:pt x="3918" y="6449"/>
                  <a:pt x="4032" y="6412"/>
                </a:cubicBezTo>
                <a:cubicBezTo>
                  <a:pt x="4154" y="6374"/>
                  <a:pt x="4268" y="6317"/>
                  <a:pt x="4370" y="6240"/>
                </a:cubicBezTo>
                <a:cubicBezTo>
                  <a:pt x="4607" y="6053"/>
                  <a:pt x="4745" y="5760"/>
                  <a:pt x="4779" y="5462"/>
                </a:cubicBezTo>
                <a:cubicBezTo>
                  <a:pt x="4809" y="5212"/>
                  <a:pt x="4772" y="4958"/>
                  <a:pt x="4698" y="4722"/>
                </a:cubicBezTo>
                <a:cubicBezTo>
                  <a:pt x="4633" y="4502"/>
                  <a:pt x="4573" y="4296"/>
                  <a:pt x="4454" y="4094"/>
                </a:cubicBezTo>
                <a:lnTo>
                  <a:pt x="4454" y="4094"/>
                </a:lnTo>
                <a:cubicBezTo>
                  <a:pt x="4917" y="4391"/>
                  <a:pt x="5256" y="4786"/>
                  <a:pt x="5837" y="4830"/>
                </a:cubicBezTo>
                <a:cubicBezTo>
                  <a:pt x="5871" y="4833"/>
                  <a:pt x="5906" y="4834"/>
                  <a:pt x="5940" y="4834"/>
                </a:cubicBezTo>
                <a:cubicBezTo>
                  <a:pt x="6370" y="4834"/>
                  <a:pt x="6779" y="4635"/>
                  <a:pt x="6952" y="4219"/>
                </a:cubicBezTo>
                <a:cubicBezTo>
                  <a:pt x="7151" y="3735"/>
                  <a:pt x="6912" y="3117"/>
                  <a:pt x="6441" y="2894"/>
                </a:cubicBezTo>
                <a:cubicBezTo>
                  <a:pt x="6276" y="2816"/>
                  <a:pt x="6093" y="2782"/>
                  <a:pt x="5914" y="2748"/>
                </a:cubicBezTo>
                <a:cubicBezTo>
                  <a:pt x="5715" y="2715"/>
                  <a:pt x="5516" y="2678"/>
                  <a:pt x="5316" y="2640"/>
                </a:cubicBezTo>
                <a:cubicBezTo>
                  <a:pt x="5861" y="2330"/>
                  <a:pt x="6238" y="1742"/>
                  <a:pt x="6293" y="1116"/>
                </a:cubicBezTo>
                <a:cubicBezTo>
                  <a:pt x="6316" y="883"/>
                  <a:pt x="6293" y="636"/>
                  <a:pt x="6178" y="434"/>
                </a:cubicBezTo>
                <a:cubicBezTo>
                  <a:pt x="6007" y="119"/>
                  <a:pt x="5756" y="0"/>
                  <a:pt x="548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 algn="ctr" eaLnBrk="1" hangingPunct="1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35" name="Google Shape;526;p11">
            <a:extLst>
              <a:ext uri="{FF2B5EF4-FFF2-40B4-BE49-F238E27FC236}">
                <a16:creationId xmlns:a16="http://schemas.microsoft.com/office/drawing/2014/main" id="{773452C8-8CC2-4A86-8000-8D0E03F3EDA4}"/>
              </a:ext>
            </a:extLst>
          </p:cNvPr>
          <p:cNvSpPr>
            <a:spLocks/>
          </p:cNvSpPr>
          <p:nvPr/>
        </p:nvSpPr>
        <p:spPr bwMode="auto">
          <a:xfrm>
            <a:off x="927100" y="5576888"/>
            <a:ext cx="184150" cy="211137"/>
          </a:xfrm>
          <a:custGeom>
            <a:avLst/>
            <a:gdLst>
              <a:gd name="T0" fmla="*/ 2147483646 w 5734"/>
              <a:gd name="T1" fmla="*/ 0 h 5078"/>
              <a:gd name="T2" fmla="*/ 2147483646 w 5734"/>
              <a:gd name="T3" fmla="*/ 2147483646 h 5078"/>
              <a:gd name="T4" fmla="*/ 2147483646 w 5734"/>
              <a:gd name="T5" fmla="*/ 2147483646 h 5078"/>
              <a:gd name="T6" fmla="*/ 2147483646 w 5734"/>
              <a:gd name="T7" fmla="*/ 2147483646 h 5078"/>
              <a:gd name="T8" fmla="*/ 2147483646 w 5734"/>
              <a:gd name="T9" fmla="*/ 2147483646 h 5078"/>
              <a:gd name="T10" fmla="*/ 2147483646 w 5734"/>
              <a:gd name="T11" fmla="*/ 2147483646 h 5078"/>
              <a:gd name="T12" fmla="*/ 2147483646 w 5734"/>
              <a:gd name="T13" fmla="*/ 2147483646 h 5078"/>
              <a:gd name="T14" fmla="*/ 2147483646 w 5734"/>
              <a:gd name="T15" fmla="*/ 2147483646 h 5078"/>
              <a:gd name="T16" fmla="*/ 2147483646 w 5734"/>
              <a:gd name="T17" fmla="*/ 2147483646 h 5078"/>
              <a:gd name="T18" fmla="*/ 2147483646 w 5734"/>
              <a:gd name="T19" fmla="*/ 2147483646 h 5078"/>
              <a:gd name="T20" fmla="*/ 2147483646 w 5734"/>
              <a:gd name="T21" fmla="*/ 2147483646 h 5078"/>
              <a:gd name="T22" fmla="*/ 2147483646 w 5734"/>
              <a:gd name="T23" fmla="*/ 2147483646 h 5078"/>
              <a:gd name="T24" fmla="*/ 2147483646 w 5734"/>
              <a:gd name="T25" fmla="*/ 2147483646 h 5078"/>
              <a:gd name="T26" fmla="*/ 2147483646 w 5734"/>
              <a:gd name="T27" fmla="*/ 2147483646 h 5078"/>
              <a:gd name="T28" fmla="*/ 2147483646 w 5734"/>
              <a:gd name="T29" fmla="*/ 2147483646 h 5078"/>
              <a:gd name="T30" fmla="*/ 2147483646 w 5734"/>
              <a:gd name="T31" fmla="*/ 2147483646 h 5078"/>
              <a:gd name="T32" fmla="*/ 2147483646 w 5734"/>
              <a:gd name="T33" fmla="*/ 2147483646 h 5078"/>
              <a:gd name="T34" fmla="*/ 2147483646 w 5734"/>
              <a:gd name="T35" fmla="*/ 2147483646 h 5078"/>
              <a:gd name="T36" fmla="*/ 2147483646 w 5734"/>
              <a:gd name="T37" fmla="*/ 2147483646 h 5078"/>
              <a:gd name="T38" fmla="*/ 2147483646 w 5734"/>
              <a:gd name="T39" fmla="*/ 2147483646 h 5078"/>
              <a:gd name="T40" fmla="*/ 2147483646 w 5734"/>
              <a:gd name="T41" fmla="*/ 2147483646 h 5078"/>
              <a:gd name="T42" fmla="*/ 2147483646 w 5734"/>
              <a:gd name="T43" fmla="*/ 2147483646 h 5078"/>
              <a:gd name="T44" fmla="*/ 2147483646 w 5734"/>
              <a:gd name="T45" fmla="*/ 2147483646 h 5078"/>
              <a:gd name="T46" fmla="*/ 2147483646 w 5734"/>
              <a:gd name="T47" fmla="*/ 0 h 5078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5734" h="5078" extrusionOk="0">
                <a:moveTo>
                  <a:pt x="2554" y="0"/>
                </a:moveTo>
                <a:cubicBezTo>
                  <a:pt x="1127" y="0"/>
                  <a:pt x="0" y="982"/>
                  <a:pt x="370" y="2554"/>
                </a:cubicBezTo>
                <a:cubicBezTo>
                  <a:pt x="376" y="2581"/>
                  <a:pt x="392" y="2593"/>
                  <a:pt x="408" y="2593"/>
                </a:cubicBezTo>
                <a:cubicBezTo>
                  <a:pt x="429" y="2593"/>
                  <a:pt x="450" y="2572"/>
                  <a:pt x="447" y="2536"/>
                </a:cubicBezTo>
                <a:cubicBezTo>
                  <a:pt x="308" y="1118"/>
                  <a:pt x="1460" y="323"/>
                  <a:pt x="2648" y="323"/>
                </a:cubicBezTo>
                <a:cubicBezTo>
                  <a:pt x="3366" y="323"/>
                  <a:pt x="4097" y="614"/>
                  <a:pt x="4563" y="1233"/>
                </a:cubicBezTo>
                <a:cubicBezTo>
                  <a:pt x="5441" y="2400"/>
                  <a:pt x="4881" y="4333"/>
                  <a:pt x="3381" y="4641"/>
                </a:cubicBezTo>
                <a:cubicBezTo>
                  <a:pt x="3274" y="4663"/>
                  <a:pt x="3168" y="4673"/>
                  <a:pt x="3065" y="4673"/>
                </a:cubicBezTo>
                <a:cubicBezTo>
                  <a:pt x="2388" y="4673"/>
                  <a:pt x="1816" y="4217"/>
                  <a:pt x="1659" y="3521"/>
                </a:cubicBezTo>
                <a:cubicBezTo>
                  <a:pt x="1587" y="3201"/>
                  <a:pt x="1594" y="2894"/>
                  <a:pt x="1781" y="2606"/>
                </a:cubicBezTo>
                <a:cubicBezTo>
                  <a:pt x="1979" y="2316"/>
                  <a:pt x="2252" y="2170"/>
                  <a:pt x="2601" y="2170"/>
                </a:cubicBezTo>
                <a:cubicBezTo>
                  <a:pt x="2727" y="2170"/>
                  <a:pt x="2863" y="2189"/>
                  <a:pt x="3009" y="2227"/>
                </a:cubicBezTo>
                <a:cubicBezTo>
                  <a:pt x="3681" y="2937"/>
                  <a:pt x="3660" y="3292"/>
                  <a:pt x="2944" y="3292"/>
                </a:cubicBezTo>
                <a:cubicBezTo>
                  <a:pt x="2773" y="3292"/>
                  <a:pt x="2562" y="3272"/>
                  <a:pt x="2312" y="3231"/>
                </a:cubicBezTo>
                <a:cubicBezTo>
                  <a:pt x="2295" y="3219"/>
                  <a:pt x="2280" y="3213"/>
                  <a:pt x="2268" y="3213"/>
                </a:cubicBezTo>
                <a:cubicBezTo>
                  <a:pt x="2209" y="3213"/>
                  <a:pt x="2208" y="3343"/>
                  <a:pt x="2247" y="3389"/>
                </a:cubicBezTo>
                <a:cubicBezTo>
                  <a:pt x="2466" y="3645"/>
                  <a:pt x="2714" y="3750"/>
                  <a:pt x="2949" y="3750"/>
                </a:cubicBezTo>
                <a:cubicBezTo>
                  <a:pt x="3774" y="3750"/>
                  <a:pt x="4445" y="2460"/>
                  <a:pt x="3141" y="1914"/>
                </a:cubicBezTo>
                <a:cubicBezTo>
                  <a:pt x="2909" y="1817"/>
                  <a:pt x="2694" y="1773"/>
                  <a:pt x="2497" y="1773"/>
                </a:cubicBezTo>
                <a:cubicBezTo>
                  <a:pt x="1261" y="1773"/>
                  <a:pt x="782" y="3501"/>
                  <a:pt x="1701" y="4480"/>
                </a:cubicBezTo>
                <a:cubicBezTo>
                  <a:pt x="2094" y="4898"/>
                  <a:pt x="2569" y="5077"/>
                  <a:pt x="3048" y="5077"/>
                </a:cubicBezTo>
                <a:cubicBezTo>
                  <a:pt x="4068" y="5077"/>
                  <a:pt x="5100" y="4260"/>
                  <a:pt x="5355" y="3201"/>
                </a:cubicBezTo>
                <a:cubicBezTo>
                  <a:pt x="5733" y="1641"/>
                  <a:pt x="4610" y="304"/>
                  <a:pt x="3104" y="48"/>
                </a:cubicBezTo>
                <a:cubicBezTo>
                  <a:pt x="2918" y="16"/>
                  <a:pt x="2734" y="0"/>
                  <a:pt x="2554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/>
          </a:p>
        </p:txBody>
      </p:sp>
      <p:sp>
        <p:nvSpPr>
          <p:cNvPr id="36" name="Google Shape;529;p11">
            <a:extLst>
              <a:ext uri="{FF2B5EF4-FFF2-40B4-BE49-F238E27FC236}">
                <a16:creationId xmlns:a16="http://schemas.microsoft.com/office/drawing/2014/main" id="{DAEEFDBE-BB35-4B43-AE6E-6DCC82BB6A50}"/>
              </a:ext>
            </a:extLst>
          </p:cNvPr>
          <p:cNvSpPr>
            <a:spLocks/>
          </p:cNvSpPr>
          <p:nvPr/>
        </p:nvSpPr>
        <p:spPr bwMode="auto">
          <a:xfrm>
            <a:off x="7159625" y="5953125"/>
            <a:ext cx="220663" cy="254000"/>
          </a:xfrm>
          <a:custGeom>
            <a:avLst/>
            <a:gdLst>
              <a:gd name="T0" fmla="*/ 2147483646 w 5734"/>
              <a:gd name="T1" fmla="*/ 0 h 5078"/>
              <a:gd name="T2" fmla="*/ 2147483646 w 5734"/>
              <a:gd name="T3" fmla="*/ 2147483646 h 5078"/>
              <a:gd name="T4" fmla="*/ 2147483646 w 5734"/>
              <a:gd name="T5" fmla="*/ 2147483646 h 5078"/>
              <a:gd name="T6" fmla="*/ 2147483646 w 5734"/>
              <a:gd name="T7" fmla="*/ 2147483646 h 5078"/>
              <a:gd name="T8" fmla="*/ 2147483646 w 5734"/>
              <a:gd name="T9" fmla="*/ 2147483646 h 5078"/>
              <a:gd name="T10" fmla="*/ 2147483646 w 5734"/>
              <a:gd name="T11" fmla="*/ 2147483646 h 5078"/>
              <a:gd name="T12" fmla="*/ 2147483646 w 5734"/>
              <a:gd name="T13" fmla="*/ 2147483646 h 5078"/>
              <a:gd name="T14" fmla="*/ 2147483646 w 5734"/>
              <a:gd name="T15" fmla="*/ 2147483646 h 5078"/>
              <a:gd name="T16" fmla="*/ 2147483646 w 5734"/>
              <a:gd name="T17" fmla="*/ 2147483646 h 5078"/>
              <a:gd name="T18" fmla="*/ 2147483646 w 5734"/>
              <a:gd name="T19" fmla="*/ 2147483646 h 5078"/>
              <a:gd name="T20" fmla="*/ 2147483646 w 5734"/>
              <a:gd name="T21" fmla="*/ 2147483646 h 5078"/>
              <a:gd name="T22" fmla="*/ 2147483646 w 5734"/>
              <a:gd name="T23" fmla="*/ 2147483646 h 5078"/>
              <a:gd name="T24" fmla="*/ 2147483646 w 5734"/>
              <a:gd name="T25" fmla="*/ 2147483646 h 5078"/>
              <a:gd name="T26" fmla="*/ 2147483646 w 5734"/>
              <a:gd name="T27" fmla="*/ 2147483646 h 5078"/>
              <a:gd name="T28" fmla="*/ 2147483646 w 5734"/>
              <a:gd name="T29" fmla="*/ 2147483646 h 5078"/>
              <a:gd name="T30" fmla="*/ 2147483646 w 5734"/>
              <a:gd name="T31" fmla="*/ 2147483646 h 5078"/>
              <a:gd name="T32" fmla="*/ 2147483646 w 5734"/>
              <a:gd name="T33" fmla="*/ 2147483646 h 5078"/>
              <a:gd name="T34" fmla="*/ 2147483646 w 5734"/>
              <a:gd name="T35" fmla="*/ 2147483646 h 5078"/>
              <a:gd name="T36" fmla="*/ 2147483646 w 5734"/>
              <a:gd name="T37" fmla="*/ 2147483646 h 5078"/>
              <a:gd name="T38" fmla="*/ 2147483646 w 5734"/>
              <a:gd name="T39" fmla="*/ 2147483646 h 5078"/>
              <a:gd name="T40" fmla="*/ 2147483646 w 5734"/>
              <a:gd name="T41" fmla="*/ 2147483646 h 5078"/>
              <a:gd name="T42" fmla="*/ 2147483646 w 5734"/>
              <a:gd name="T43" fmla="*/ 2147483646 h 5078"/>
              <a:gd name="T44" fmla="*/ 2147483646 w 5734"/>
              <a:gd name="T45" fmla="*/ 2147483646 h 5078"/>
              <a:gd name="T46" fmla="*/ 2147483646 w 5734"/>
              <a:gd name="T47" fmla="*/ 0 h 5078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5734" h="5078" extrusionOk="0">
                <a:moveTo>
                  <a:pt x="2554" y="0"/>
                </a:moveTo>
                <a:cubicBezTo>
                  <a:pt x="1127" y="0"/>
                  <a:pt x="0" y="982"/>
                  <a:pt x="370" y="2554"/>
                </a:cubicBezTo>
                <a:cubicBezTo>
                  <a:pt x="376" y="2581"/>
                  <a:pt x="392" y="2593"/>
                  <a:pt x="408" y="2593"/>
                </a:cubicBezTo>
                <a:cubicBezTo>
                  <a:pt x="429" y="2593"/>
                  <a:pt x="450" y="2572"/>
                  <a:pt x="447" y="2536"/>
                </a:cubicBezTo>
                <a:cubicBezTo>
                  <a:pt x="308" y="1118"/>
                  <a:pt x="1460" y="323"/>
                  <a:pt x="2648" y="323"/>
                </a:cubicBezTo>
                <a:cubicBezTo>
                  <a:pt x="3366" y="323"/>
                  <a:pt x="4097" y="614"/>
                  <a:pt x="4563" y="1233"/>
                </a:cubicBezTo>
                <a:cubicBezTo>
                  <a:pt x="5441" y="2400"/>
                  <a:pt x="4881" y="4333"/>
                  <a:pt x="3381" y="4641"/>
                </a:cubicBezTo>
                <a:cubicBezTo>
                  <a:pt x="3274" y="4663"/>
                  <a:pt x="3168" y="4673"/>
                  <a:pt x="3065" y="4673"/>
                </a:cubicBezTo>
                <a:cubicBezTo>
                  <a:pt x="2388" y="4673"/>
                  <a:pt x="1816" y="4217"/>
                  <a:pt x="1659" y="3521"/>
                </a:cubicBezTo>
                <a:cubicBezTo>
                  <a:pt x="1587" y="3201"/>
                  <a:pt x="1594" y="2894"/>
                  <a:pt x="1781" y="2606"/>
                </a:cubicBezTo>
                <a:cubicBezTo>
                  <a:pt x="1979" y="2316"/>
                  <a:pt x="2252" y="2170"/>
                  <a:pt x="2601" y="2170"/>
                </a:cubicBezTo>
                <a:cubicBezTo>
                  <a:pt x="2727" y="2170"/>
                  <a:pt x="2863" y="2189"/>
                  <a:pt x="3009" y="2227"/>
                </a:cubicBezTo>
                <a:cubicBezTo>
                  <a:pt x="3681" y="2937"/>
                  <a:pt x="3660" y="3292"/>
                  <a:pt x="2944" y="3292"/>
                </a:cubicBezTo>
                <a:cubicBezTo>
                  <a:pt x="2773" y="3292"/>
                  <a:pt x="2562" y="3272"/>
                  <a:pt x="2312" y="3231"/>
                </a:cubicBezTo>
                <a:cubicBezTo>
                  <a:pt x="2295" y="3219"/>
                  <a:pt x="2280" y="3213"/>
                  <a:pt x="2268" y="3213"/>
                </a:cubicBezTo>
                <a:cubicBezTo>
                  <a:pt x="2209" y="3213"/>
                  <a:pt x="2208" y="3343"/>
                  <a:pt x="2247" y="3389"/>
                </a:cubicBezTo>
                <a:cubicBezTo>
                  <a:pt x="2466" y="3645"/>
                  <a:pt x="2714" y="3750"/>
                  <a:pt x="2949" y="3750"/>
                </a:cubicBezTo>
                <a:cubicBezTo>
                  <a:pt x="3774" y="3750"/>
                  <a:pt x="4445" y="2460"/>
                  <a:pt x="3141" y="1914"/>
                </a:cubicBezTo>
                <a:cubicBezTo>
                  <a:pt x="2909" y="1817"/>
                  <a:pt x="2694" y="1773"/>
                  <a:pt x="2497" y="1773"/>
                </a:cubicBezTo>
                <a:cubicBezTo>
                  <a:pt x="1261" y="1773"/>
                  <a:pt x="782" y="3501"/>
                  <a:pt x="1701" y="4480"/>
                </a:cubicBezTo>
                <a:cubicBezTo>
                  <a:pt x="2094" y="4898"/>
                  <a:pt x="2569" y="5077"/>
                  <a:pt x="3048" y="5077"/>
                </a:cubicBezTo>
                <a:cubicBezTo>
                  <a:pt x="4068" y="5077"/>
                  <a:pt x="5100" y="4260"/>
                  <a:pt x="5355" y="3201"/>
                </a:cubicBezTo>
                <a:cubicBezTo>
                  <a:pt x="5733" y="1641"/>
                  <a:pt x="4610" y="304"/>
                  <a:pt x="3104" y="48"/>
                </a:cubicBezTo>
                <a:cubicBezTo>
                  <a:pt x="2918" y="16"/>
                  <a:pt x="2734" y="0"/>
                  <a:pt x="2554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/>
          </a:p>
        </p:txBody>
      </p:sp>
      <p:sp>
        <p:nvSpPr>
          <p:cNvPr id="527" name="Google Shape;527;p11"/>
          <p:cNvSpPr txBox="1">
            <a:spLocks noGrp="1"/>
          </p:cNvSpPr>
          <p:nvPr>
            <p:ph type="subTitle" idx="1"/>
          </p:nvPr>
        </p:nvSpPr>
        <p:spPr>
          <a:xfrm>
            <a:off x="1567550" y="4706112"/>
            <a:ext cx="6025200" cy="6584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8" name="Google Shape;528;p11"/>
          <p:cNvSpPr txBox="1">
            <a:spLocks noGrp="1"/>
          </p:cNvSpPr>
          <p:nvPr>
            <p:ph type="title"/>
          </p:nvPr>
        </p:nvSpPr>
        <p:spPr>
          <a:xfrm>
            <a:off x="1559325" y="1678033"/>
            <a:ext cx="6025200" cy="2618000"/>
          </a:xfrm>
          <a:prstGeom prst="rect">
            <a:avLst/>
          </a:prstGeom>
        </p:spPr>
        <p:txBody>
          <a:bodyPr spcFirstLastPara="1" anchor="b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9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9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9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9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9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9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9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9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90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20624565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2358415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">
  <p:cSld name="Table of content">
    <p:spTree>
      <p:nvGrpSpPr>
        <p:cNvPr id="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532;p13">
            <a:extLst>
              <a:ext uri="{FF2B5EF4-FFF2-40B4-BE49-F238E27FC236}">
                <a16:creationId xmlns:a16="http://schemas.microsoft.com/office/drawing/2014/main" id="{392079D3-59FA-4D3D-A2CE-4B75720401E1}"/>
              </a:ext>
            </a:extLst>
          </p:cNvPr>
          <p:cNvSpPr/>
          <p:nvPr/>
        </p:nvSpPr>
        <p:spPr>
          <a:xfrm rot="20699981">
            <a:off x="1136650" y="1687513"/>
            <a:ext cx="673100" cy="800100"/>
          </a:xfrm>
          <a:custGeom>
            <a:avLst/>
            <a:gdLst/>
            <a:ahLst/>
            <a:cxnLst/>
            <a:rect l="l" t="t" r="r" b="b"/>
            <a:pathLst>
              <a:path w="12626" h="11775" extrusionOk="0">
                <a:moveTo>
                  <a:pt x="6401" y="0"/>
                </a:moveTo>
                <a:cubicBezTo>
                  <a:pt x="3246" y="0"/>
                  <a:pt x="0" y="2876"/>
                  <a:pt x="0" y="6031"/>
                </a:cubicBezTo>
                <a:cubicBezTo>
                  <a:pt x="0" y="9187"/>
                  <a:pt x="3114" y="11775"/>
                  <a:pt x="6270" y="11775"/>
                </a:cubicBezTo>
                <a:cubicBezTo>
                  <a:pt x="9425" y="11775"/>
                  <a:pt x="12626" y="9029"/>
                  <a:pt x="12626" y="5874"/>
                </a:cubicBezTo>
                <a:cubicBezTo>
                  <a:pt x="12626" y="2718"/>
                  <a:pt x="9557" y="0"/>
                  <a:pt x="640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 algn="ctr" eaLnBrk="1" hangingPunct="1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14" name="Google Shape;533;p13">
            <a:extLst>
              <a:ext uri="{FF2B5EF4-FFF2-40B4-BE49-F238E27FC236}">
                <a16:creationId xmlns:a16="http://schemas.microsoft.com/office/drawing/2014/main" id="{69AB6664-2AC2-44E1-A32D-049B84E101C8}"/>
              </a:ext>
            </a:extLst>
          </p:cNvPr>
          <p:cNvSpPr/>
          <p:nvPr/>
        </p:nvSpPr>
        <p:spPr>
          <a:xfrm rot="20699981">
            <a:off x="1136650" y="3278188"/>
            <a:ext cx="673100" cy="801687"/>
          </a:xfrm>
          <a:custGeom>
            <a:avLst/>
            <a:gdLst/>
            <a:ahLst/>
            <a:cxnLst/>
            <a:rect l="l" t="t" r="r" b="b"/>
            <a:pathLst>
              <a:path w="12626" h="11775" extrusionOk="0">
                <a:moveTo>
                  <a:pt x="6401" y="0"/>
                </a:moveTo>
                <a:cubicBezTo>
                  <a:pt x="3246" y="0"/>
                  <a:pt x="0" y="2876"/>
                  <a:pt x="0" y="6031"/>
                </a:cubicBezTo>
                <a:cubicBezTo>
                  <a:pt x="0" y="9187"/>
                  <a:pt x="3114" y="11775"/>
                  <a:pt x="6270" y="11775"/>
                </a:cubicBezTo>
                <a:cubicBezTo>
                  <a:pt x="9425" y="11775"/>
                  <a:pt x="12626" y="9029"/>
                  <a:pt x="12626" y="5874"/>
                </a:cubicBezTo>
                <a:cubicBezTo>
                  <a:pt x="12626" y="2718"/>
                  <a:pt x="9557" y="0"/>
                  <a:pt x="640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 algn="ctr" eaLnBrk="1" hangingPunct="1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15" name="Google Shape;534;p13">
            <a:extLst>
              <a:ext uri="{FF2B5EF4-FFF2-40B4-BE49-F238E27FC236}">
                <a16:creationId xmlns:a16="http://schemas.microsoft.com/office/drawing/2014/main" id="{F9857C18-A374-44EF-B5BE-D426D479883F}"/>
              </a:ext>
            </a:extLst>
          </p:cNvPr>
          <p:cNvSpPr/>
          <p:nvPr/>
        </p:nvSpPr>
        <p:spPr>
          <a:xfrm rot="20699981">
            <a:off x="1136650" y="4814888"/>
            <a:ext cx="673100" cy="800100"/>
          </a:xfrm>
          <a:custGeom>
            <a:avLst/>
            <a:gdLst/>
            <a:ahLst/>
            <a:cxnLst/>
            <a:rect l="l" t="t" r="r" b="b"/>
            <a:pathLst>
              <a:path w="12626" h="11775" extrusionOk="0">
                <a:moveTo>
                  <a:pt x="6401" y="0"/>
                </a:moveTo>
                <a:cubicBezTo>
                  <a:pt x="3246" y="0"/>
                  <a:pt x="0" y="2876"/>
                  <a:pt x="0" y="6031"/>
                </a:cubicBezTo>
                <a:cubicBezTo>
                  <a:pt x="0" y="9187"/>
                  <a:pt x="3114" y="11775"/>
                  <a:pt x="6270" y="11775"/>
                </a:cubicBezTo>
                <a:cubicBezTo>
                  <a:pt x="9425" y="11775"/>
                  <a:pt x="12626" y="9029"/>
                  <a:pt x="12626" y="5874"/>
                </a:cubicBezTo>
                <a:cubicBezTo>
                  <a:pt x="12626" y="2718"/>
                  <a:pt x="9557" y="0"/>
                  <a:pt x="640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 algn="ctr" eaLnBrk="1" hangingPunct="1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16" name="Google Shape;535;p13">
            <a:extLst>
              <a:ext uri="{FF2B5EF4-FFF2-40B4-BE49-F238E27FC236}">
                <a16:creationId xmlns:a16="http://schemas.microsoft.com/office/drawing/2014/main" id="{A747EF44-2812-43AA-8747-BB8B48C11363}"/>
              </a:ext>
            </a:extLst>
          </p:cNvPr>
          <p:cNvSpPr/>
          <p:nvPr/>
        </p:nvSpPr>
        <p:spPr>
          <a:xfrm rot="20699981">
            <a:off x="4984750" y="1687513"/>
            <a:ext cx="673100" cy="800100"/>
          </a:xfrm>
          <a:custGeom>
            <a:avLst/>
            <a:gdLst/>
            <a:ahLst/>
            <a:cxnLst/>
            <a:rect l="l" t="t" r="r" b="b"/>
            <a:pathLst>
              <a:path w="12626" h="11775" extrusionOk="0">
                <a:moveTo>
                  <a:pt x="6401" y="0"/>
                </a:moveTo>
                <a:cubicBezTo>
                  <a:pt x="3246" y="0"/>
                  <a:pt x="0" y="2876"/>
                  <a:pt x="0" y="6031"/>
                </a:cubicBezTo>
                <a:cubicBezTo>
                  <a:pt x="0" y="9187"/>
                  <a:pt x="3114" y="11775"/>
                  <a:pt x="6270" y="11775"/>
                </a:cubicBezTo>
                <a:cubicBezTo>
                  <a:pt x="9425" y="11775"/>
                  <a:pt x="12626" y="9029"/>
                  <a:pt x="12626" y="5874"/>
                </a:cubicBezTo>
                <a:cubicBezTo>
                  <a:pt x="12626" y="2718"/>
                  <a:pt x="9557" y="0"/>
                  <a:pt x="640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 algn="ctr" eaLnBrk="1" hangingPunct="1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17" name="Google Shape;536;p13">
            <a:extLst>
              <a:ext uri="{FF2B5EF4-FFF2-40B4-BE49-F238E27FC236}">
                <a16:creationId xmlns:a16="http://schemas.microsoft.com/office/drawing/2014/main" id="{45901470-A345-43AF-A106-E3C6BE5EAFAD}"/>
              </a:ext>
            </a:extLst>
          </p:cNvPr>
          <p:cNvSpPr/>
          <p:nvPr/>
        </p:nvSpPr>
        <p:spPr>
          <a:xfrm rot="20670211">
            <a:off x="4995863" y="3279775"/>
            <a:ext cx="652462" cy="798513"/>
          </a:xfrm>
          <a:custGeom>
            <a:avLst/>
            <a:gdLst/>
            <a:ahLst/>
            <a:cxnLst/>
            <a:rect l="l" t="t" r="r" b="b"/>
            <a:pathLst>
              <a:path w="12626" h="11775" extrusionOk="0">
                <a:moveTo>
                  <a:pt x="6401" y="0"/>
                </a:moveTo>
                <a:cubicBezTo>
                  <a:pt x="3246" y="0"/>
                  <a:pt x="0" y="2876"/>
                  <a:pt x="0" y="6031"/>
                </a:cubicBezTo>
                <a:cubicBezTo>
                  <a:pt x="0" y="9187"/>
                  <a:pt x="3114" y="11775"/>
                  <a:pt x="6270" y="11775"/>
                </a:cubicBezTo>
                <a:cubicBezTo>
                  <a:pt x="9425" y="11775"/>
                  <a:pt x="12626" y="9029"/>
                  <a:pt x="12626" y="5874"/>
                </a:cubicBezTo>
                <a:cubicBezTo>
                  <a:pt x="12626" y="2718"/>
                  <a:pt x="9557" y="0"/>
                  <a:pt x="640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 algn="ctr" eaLnBrk="1" hangingPunct="1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18" name="Google Shape;537;p13">
            <a:extLst>
              <a:ext uri="{FF2B5EF4-FFF2-40B4-BE49-F238E27FC236}">
                <a16:creationId xmlns:a16="http://schemas.microsoft.com/office/drawing/2014/main" id="{615B5321-7C08-43FF-B715-731FB29F75B5}"/>
              </a:ext>
            </a:extLst>
          </p:cNvPr>
          <p:cNvSpPr/>
          <p:nvPr/>
        </p:nvSpPr>
        <p:spPr>
          <a:xfrm>
            <a:off x="-4763" y="439738"/>
            <a:ext cx="641351" cy="1314450"/>
          </a:xfrm>
          <a:custGeom>
            <a:avLst/>
            <a:gdLst/>
            <a:ahLst/>
            <a:cxnLst/>
            <a:rect l="l" t="t" r="r" b="b"/>
            <a:pathLst>
              <a:path w="8313" h="12788" extrusionOk="0">
                <a:moveTo>
                  <a:pt x="278" y="0"/>
                </a:moveTo>
                <a:cubicBezTo>
                  <a:pt x="186" y="0"/>
                  <a:pt x="93" y="3"/>
                  <a:pt x="0" y="10"/>
                </a:cubicBezTo>
                <a:lnTo>
                  <a:pt x="0" y="12773"/>
                </a:lnTo>
                <a:cubicBezTo>
                  <a:pt x="108" y="12782"/>
                  <a:pt x="218" y="12787"/>
                  <a:pt x="329" y="12787"/>
                </a:cubicBezTo>
                <a:cubicBezTo>
                  <a:pt x="630" y="12787"/>
                  <a:pt x="944" y="12751"/>
                  <a:pt x="1274" y="12662"/>
                </a:cubicBezTo>
                <a:cubicBezTo>
                  <a:pt x="4124" y="11881"/>
                  <a:pt x="3640" y="8941"/>
                  <a:pt x="3640" y="8941"/>
                </a:cubicBezTo>
                <a:lnTo>
                  <a:pt x="3640" y="8941"/>
                </a:lnTo>
                <a:cubicBezTo>
                  <a:pt x="3640" y="8941"/>
                  <a:pt x="3724" y="8946"/>
                  <a:pt x="3869" y="8946"/>
                </a:cubicBezTo>
                <a:cubicBezTo>
                  <a:pt x="4761" y="8946"/>
                  <a:pt x="7963" y="8756"/>
                  <a:pt x="8158" y="6035"/>
                </a:cubicBezTo>
                <a:cubicBezTo>
                  <a:pt x="8313" y="3883"/>
                  <a:pt x="6209" y="3539"/>
                  <a:pt x="4852" y="3539"/>
                </a:cubicBezTo>
                <a:cubicBezTo>
                  <a:pt x="4217" y="3539"/>
                  <a:pt x="3745" y="3615"/>
                  <a:pt x="3745" y="3615"/>
                </a:cubicBezTo>
                <a:cubicBezTo>
                  <a:pt x="3745" y="3615"/>
                  <a:pt x="3927" y="1006"/>
                  <a:pt x="1410" y="175"/>
                </a:cubicBezTo>
                <a:cubicBezTo>
                  <a:pt x="1064" y="60"/>
                  <a:pt x="678" y="0"/>
                  <a:pt x="2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 algn="ctr" eaLnBrk="1" hangingPunct="1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19" name="Google Shape;538;p13">
            <a:extLst>
              <a:ext uri="{FF2B5EF4-FFF2-40B4-BE49-F238E27FC236}">
                <a16:creationId xmlns:a16="http://schemas.microsoft.com/office/drawing/2014/main" id="{807792B7-436C-4C71-BE9B-35A0598917B2}"/>
              </a:ext>
            </a:extLst>
          </p:cNvPr>
          <p:cNvSpPr/>
          <p:nvPr/>
        </p:nvSpPr>
        <p:spPr>
          <a:xfrm rot="10800000">
            <a:off x="8502650" y="5414963"/>
            <a:ext cx="641350" cy="1314450"/>
          </a:xfrm>
          <a:custGeom>
            <a:avLst/>
            <a:gdLst/>
            <a:ahLst/>
            <a:cxnLst/>
            <a:rect l="l" t="t" r="r" b="b"/>
            <a:pathLst>
              <a:path w="8313" h="12788" extrusionOk="0">
                <a:moveTo>
                  <a:pt x="278" y="0"/>
                </a:moveTo>
                <a:cubicBezTo>
                  <a:pt x="186" y="0"/>
                  <a:pt x="93" y="3"/>
                  <a:pt x="0" y="10"/>
                </a:cubicBezTo>
                <a:lnTo>
                  <a:pt x="0" y="12773"/>
                </a:lnTo>
                <a:cubicBezTo>
                  <a:pt x="108" y="12782"/>
                  <a:pt x="218" y="12787"/>
                  <a:pt x="329" y="12787"/>
                </a:cubicBezTo>
                <a:cubicBezTo>
                  <a:pt x="630" y="12787"/>
                  <a:pt x="944" y="12751"/>
                  <a:pt x="1274" y="12662"/>
                </a:cubicBezTo>
                <a:cubicBezTo>
                  <a:pt x="4124" y="11881"/>
                  <a:pt x="3640" y="8941"/>
                  <a:pt x="3640" y="8941"/>
                </a:cubicBezTo>
                <a:lnTo>
                  <a:pt x="3640" y="8941"/>
                </a:lnTo>
                <a:cubicBezTo>
                  <a:pt x="3640" y="8941"/>
                  <a:pt x="3724" y="8946"/>
                  <a:pt x="3869" y="8946"/>
                </a:cubicBezTo>
                <a:cubicBezTo>
                  <a:pt x="4761" y="8946"/>
                  <a:pt x="7963" y="8756"/>
                  <a:pt x="8158" y="6035"/>
                </a:cubicBezTo>
                <a:cubicBezTo>
                  <a:pt x="8313" y="3883"/>
                  <a:pt x="6209" y="3539"/>
                  <a:pt x="4852" y="3539"/>
                </a:cubicBezTo>
                <a:cubicBezTo>
                  <a:pt x="4217" y="3539"/>
                  <a:pt x="3745" y="3615"/>
                  <a:pt x="3745" y="3615"/>
                </a:cubicBezTo>
                <a:cubicBezTo>
                  <a:pt x="3745" y="3615"/>
                  <a:pt x="3927" y="1006"/>
                  <a:pt x="1410" y="175"/>
                </a:cubicBezTo>
                <a:cubicBezTo>
                  <a:pt x="1064" y="60"/>
                  <a:pt x="678" y="0"/>
                  <a:pt x="2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 algn="ctr" eaLnBrk="1" hangingPunct="1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20" name="Google Shape;539;p13">
            <a:extLst>
              <a:ext uri="{FF2B5EF4-FFF2-40B4-BE49-F238E27FC236}">
                <a16:creationId xmlns:a16="http://schemas.microsoft.com/office/drawing/2014/main" id="{469D99D0-2D4C-4694-8BF2-DB8D7FF4269F}"/>
              </a:ext>
            </a:extLst>
          </p:cNvPr>
          <p:cNvSpPr>
            <a:spLocks/>
          </p:cNvSpPr>
          <p:nvPr/>
        </p:nvSpPr>
        <p:spPr bwMode="auto">
          <a:xfrm>
            <a:off x="130175" y="247650"/>
            <a:ext cx="250825" cy="328613"/>
          </a:xfrm>
          <a:custGeom>
            <a:avLst/>
            <a:gdLst>
              <a:gd name="T0" fmla="*/ 2147483646 w 6432"/>
              <a:gd name="T1" fmla="*/ 2147483646 h 6358"/>
              <a:gd name="T2" fmla="*/ 2147483646 w 6432"/>
              <a:gd name="T3" fmla="*/ 2147483646 h 6358"/>
              <a:gd name="T4" fmla="*/ 2147483646 w 6432"/>
              <a:gd name="T5" fmla="*/ 2147483646 h 6358"/>
              <a:gd name="T6" fmla="*/ 2147483646 w 6432"/>
              <a:gd name="T7" fmla="*/ 2147483646 h 6358"/>
              <a:gd name="T8" fmla="*/ 2147483646 w 6432"/>
              <a:gd name="T9" fmla="*/ 2147483646 h 6358"/>
              <a:gd name="T10" fmla="*/ 2147483646 w 6432"/>
              <a:gd name="T11" fmla="*/ 2147483646 h 6358"/>
              <a:gd name="T12" fmla="*/ 2147483646 w 6432"/>
              <a:gd name="T13" fmla="*/ 2147483646 h 6358"/>
              <a:gd name="T14" fmla="*/ 2147483646 w 6432"/>
              <a:gd name="T15" fmla="*/ 2147483646 h 6358"/>
              <a:gd name="T16" fmla="*/ 2147483646 w 6432"/>
              <a:gd name="T17" fmla="*/ 2147483646 h 6358"/>
              <a:gd name="T18" fmla="*/ 2147483646 w 6432"/>
              <a:gd name="T19" fmla="*/ 2147483646 h 6358"/>
              <a:gd name="T20" fmla="*/ 2147483646 w 6432"/>
              <a:gd name="T21" fmla="*/ 2147483646 h 6358"/>
              <a:gd name="T22" fmla="*/ 2147483646 w 6432"/>
              <a:gd name="T23" fmla="*/ 2147483646 h 6358"/>
              <a:gd name="T24" fmla="*/ 2147483646 w 6432"/>
              <a:gd name="T25" fmla="*/ 2147483646 h 6358"/>
              <a:gd name="T26" fmla="*/ 2147483646 w 6432"/>
              <a:gd name="T27" fmla="*/ 2147483646 h 6358"/>
              <a:gd name="T28" fmla="*/ 2147483646 w 6432"/>
              <a:gd name="T29" fmla="*/ 2147483646 h 6358"/>
              <a:gd name="T30" fmla="*/ 2147483646 w 6432"/>
              <a:gd name="T31" fmla="*/ 2147483646 h 6358"/>
              <a:gd name="T32" fmla="*/ 2147483646 w 6432"/>
              <a:gd name="T33" fmla="*/ 2147483646 h 6358"/>
              <a:gd name="T34" fmla="*/ 2147483646 w 6432"/>
              <a:gd name="T35" fmla="*/ 2147483646 h 6358"/>
              <a:gd name="T36" fmla="*/ 2147483646 w 6432"/>
              <a:gd name="T37" fmla="*/ 2147483646 h 6358"/>
              <a:gd name="T38" fmla="*/ 2147483646 w 6432"/>
              <a:gd name="T39" fmla="*/ 2147483646 h 6358"/>
              <a:gd name="T40" fmla="*/ 2147483646 w 6432"/>
              <a:gd name="T41" fmla="*/ 2147483646 h 6358"/>
              <a:gd name="T42" fmla="*/ 2147483646 w 6432"/>
              <a:gd name="T43" fmla="*/ 2147483646 h 6358"/>
              <a:gd name="T44" fmla="*/ 2147483646 w 6432"/>
              <a:gd name="T45" fmla="*/ 2147483646 h 6358"/>
              <a:gd name="T46" fmla="*/ 2147483646 w 6432"/>
              <a:gd name="T47" fmla="*/ 2147483646 h 6358"/>
              <a:gd name="T48" fmla="*/ 2147483646 w 6432"/>
              <a:gd name="T49" fmla="*/ 2147483646 h 6358"/>
              <a:gd name="T50" fmla="*/ 2147483646 w 6432"/>
              <a:gd name="T51" fmla="*/ 2147483646 h 6358"/>
              <a:gd name="T52" fmla="*/ 2147483646 w 6432"/>
              <a:gd name="T53" fmla="*/ 2147483646 h 6358"/>
              <a:gd name="T54" fmla="*/ 2147483646 w 6432"/>
              <a:gd name="T55" fmla="*/ 2147483646 h 6358"/>
              <a:gd name="T56" fmla="*/ 2147483646 w 6432"/>
              <a:gd name="T57" fmla="*/ 2147483646 h 6358"/>
              <a:gd name="T58" fmla="*/ 2147483646 w 6432"/>
              <a:gd name="T59" fmla="*/ 2147483646 h 6358"/>
              <a:gd name="T60" fmla="*/ 2147483646 w 6432"/>
              <a:gd name="T61" fmla="*/ 0 h 6358"/>
              <a:gd name="T62" fmla="*/ 2147483646 w 6432"/>
              <a:gd name="T63" fmla="*/ 2147483646 h 6358"/>
              <a:gd name="T64" fmla="*/ 2147483646 w 6432"/>
              <a:gd name="T65" fmla="*/ 2147483646 h 6358"/>
              <a:gd name="T66" fmla="*/ 2147483646 w 6432"/>
              <a:gd name="T67" fmla="*/ 2147483646 h 6358"/>
              <a:gd name="T68" fmla="*/ 2147483646 w 6432"/>
              <a:gd name="T69" fmla="*/ 2147483646 h 6358"/>
              <a:gd name="T70" fmla="*/ 2147483646 w 6432"/>
              <a:gd name="T71" fmla="*/ 2147483646 h 6358"/>
              <a:gd name="T72" fmla="*/ 2147483646 w 6432"/>
              <a:gd name="T73" fmla="*/ 2147483646 h 6358"/>
              <a:gd name="T74" fmla="*/ 2147483646 w 6432"/>
              <a:gd name="T75" fmla="*/ 2147483646 h 6358"/>
              <a:gd name="T76" fmla="*/ 2147483646 w 6432"/>
              <a:gd name="T77" fmla="*/ 2147483646 h 6358"/>
              <a:gd name="T78" fmla="*/ 2147483646 w 6432"/>
              <a:gd name="T79" fmla="*/ 2147483646 h 6358"/>
              <a:gd name="T80" fmla="*/ 2147483646 w 6432"/>
              <a:gd name="T81" fmla="*/ 2147483646 h 6358"/>
              <a:gd name="T82" fmla="*/ 2147483646 w 6432"/>
              <a:gd name="T83" fmla="*/ 2147483646 h 6358"/>
              <a:gd name="T84" fmla="*/ 2147483646 w 6432"/>
              <a:gd name="T85" fmla="*/ 2147483646 h 6358"/>
              <a:gd name="T86" fmla="*/ 2147483646 w 6432"/>
              <a:gd name="T87" fmla="*/ 2147483646 h 6358"/>
              <a:gd name="T88" fmla="*/ 2147483646 w 6432"/>
              <a:gd name="T89" fmla="*/ 2147483646 h 6358"/>
              <a:gd name="T90" fmla="*/ 2147483646 w 6432"/>
              <a:gd name="T91" fmla="*/ 2147483646 h 6358"/>
              <a:gd name="T92" fmla="*/ 2147483646 w 6432"/>
              <a:gd name="T93" fmla="*/ 2147483646 h 6358"/>
              <a:gd name="T94" fmla="*/ 2147483646 w 6432"/>
              <a:gd name="T95" fmla="*/ 2147483646 h 6358"/>
              <a:gd name="T96" fmla="*/ 2147483646 w 6432"/>
              <a:gd name="T97" fmla="*/ 2147483646 h 6358"/>
              <a:gd name="T98" fmla="*/ 2147483646 w 6432"/>
              <a:gd name="T99" fmla="*/ 2147483646 h 6358"/>
              <a:gd name="T100" fmla="*/ 2147483646 w 6432"/>
              <a:gd name="T101" fmla="*/ 2147483646 h 6358"/>
              <a:gd name="T102" fmla="*/ 2147483646 w 6432"/>
              <a:gd name="T103" fmla="*/ 2147483646 h 6358"/>
              <a:gd name="T104" fmla="*/ 2147483646 w 6432"/>
              <a:gd name="T105" fmla="*/ 2147483646 h 6358"/>
              <a:gd name="T106" fmla="*/ 2147483646 w 6432"/>
              <a:gd name="T107" fmla="*/ 0 h 6358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/>
          </a:p>
        </p:txBody>
      </p:sp>
      <p:grpSp>
        <p:nvGrpSpPr>
          <p:cNvPr id="21" name="Google Shape;540;p13">
            <a:extLst>
              <a:ext uri="{FF2B5EF4-FFF2-40B4-BE49-F238E27FC236}">
                <a16:creationId xmlns:a16="http://schemas.microsoft.com/office/drawing/2014/main" id="{6C4CDFE4-9D81-44EA-90C6-28311C3B63C5}"/>
              </a:ext>
            </a:extLst>
          </p:cNvPr>
          <p:cNvGrpSpPr>
            <a:grpSpLocks/>
          </p:cNvGrpSpPr>
          <p:nvPr/>
        </p:nvGrpSpPr>
        <p:grpSpPr bwMode="auto">
          <a:xfrm>
            <a:off x="242888" y="657225"/>
            <a:ext cx="939800" cy="785813"/>
            <a:chOff x="6925510" y="205316"/>
            <a:chExt cx="905688" cy="530354"/>
          </a:xfrm>
        </p:grpSpPr>
        <p:sp>
          <p:nvSpPr>
            <p:cNvPr id="22" name="Google Shape;541;p13">
              <a:extLst>
                <a:ext uri="{FF2B5EF4-FFF2-40B4-BE49-F238E27FC236}">
                  <a16:creationId xmlns:a16="http://schemas.microsoft.com/office/drawing/2014/main" id="{12903108-F430-4604-8EAB-DC79BA73B094}"/>
                </a:ext>
              </a:extLst>
            </p:cNvPr>
            <p:cNvSpPr/>
            <p:nvPr/>
          </p:nvSpPr>
          <p:spPr>
            <a:xfrm>
              <a:off x="7093797" y="213887"/>
              <a:ext cx="567584" cy="515354"/>
            </a:xfrm>
            <a:custGeom>
              <a:avLst/>
              <a:gdLst/>
              <a:ahLst/>
              <a:cxnLst/>
              <a:rect l="l" t="t" r="r" b="b"/>
              <a:pathLst>
                <a:path w="12626" h="11775" extrusionOk="0">
                  <a:moveTo>
                    <a:pt x="6402" y="0"/>
                  </a:moveTo>
                  <a:cubicBezTo>
                    <a:pt x="3247" y="0"/>
                    <a:pt x="0" y="2876"/>
                    <a:pt x="0" y="6031"/>
                  </a:cubicBezTo>
                  <a:cubicBezTo>
                    <a:pt x="0" y="9187"/>
                    <a:pt x="3115" y="11775"/>
                    <a:pt x="6270" y="11775"/>
                  </a:cubicBezTo>
                  <a:cubicBezTo>
                    <a:pt x="9426" y="11775"/>
                    <a:pt x="12626" y="9028"/>
                    <a:pt x="12626" y="5874"/>
                  </a:cubicBezTo>
                  <a:cubicBezTo>
                    <a:pt x="12626" y="2717"/>
                    <a:pt x="9557" y="0"/>
                    <a:pt x="640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algn="ctr"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23" name="Google Shape;542;p13">
              <a:extLst>
                <a:ext uri="{FF2B5EF4-FFF2-40B4-BE49-F238E27FC236}">
                  <a16:creationId xmlns:a16="http://schemas.microsoft.com/office/drawing/2014/main" id="{FADE0306-CA20-40A1-A1BB-0E8BCA98A565}"/>
                </a:ext>
              </a:extLst>
            </p:cNvPr>
            <p:cNvSpPr>
              <a:spLocks/>
            </p:cNvSpPr>
            <p:nvPr/>
          </p:nvSpPr>
          <p:spPr bwMode="auto">
            <a:xfrm>
              <a:off x="7077360" y="205316"/>
              <a:ext cx="624386" cy="530354"/>
            </a:xfrm>
            <a:custGeom>
              <a:avLst/>
              <a:gdLst>
                <a:gd name="T0" fmla="*/ 2147483646 w 13866"/>
                <a:gd name="T1" fmla="*/ 2147483646 h 12112"/>
                <a:gd name="T2" fmla="*/ 2147483646 w 13866"/>
                <a:gd name="T3" fmla="*/ 2147483646 h 12112"/>
                <a:gd name="T4" fmla="*/ 2147483646 w 13866"/>
                <a:gd name="T5" fmla="*/ 2147483646 h 12112"/>
                <a:gd name="T6" fmla="*/ 2147483646 w 13866"/>
                <a:gd name="T7" fmla="*/ 2147483646 h 12112"/>
                <a:gd name="T8" fmla="*/ 2147483646 w 13866"/>
                <a:gd name="T9" fmla="*/ 2147483646 h 12112"/>
                <a:gd name="T10" fmla="*/ 2147483646 w 13866"/>
                <a:gd name="T11" fmla="*/ 2147483646 h 12112"/>
                <a:gd name="T12" fmla="*/ 2147483646 w 13866"/>
                <a:gd name="T13" fmla="*/ 2147483646 h 12112"/>
                <a:gd name="T14" fmla="*/ 2147483646 w 13866"/>
                <a:gd name="T15" fmla="*/ 2147483646 h 12112"/>
                <a:gd name="T16" fmla="*/ 2147483646 w 13866"/>
                <a:gd name="T17" fmla="*/ 2147483646 h 12112"/>
                <a:gd name="T18" fmla="*/ 2147483646 w 13866"/>
                <a:gd name="T19" fmla="*/ 2147483646 h 12112"/>
                <a:gd name="T20" fmla="*/ 2147483646 w 13866"/>
                <a:gd name="T21" fmla="*/ 2147483646 h 12112"/>
                <a:gd name="T22" fmla="*/ 2147483646 w 13866"/>
                <a:gd name="T23" fmla="*/ 2147483646 h 12112"/>
                <a:gd name="T24" fmla="*/ 2147483646 w 13866"/>
                <a:gd name="T25" fmla="*/ 2147483646 h 12112"/>
                <a:gd name="T26" fmla="*/ 2147483646 w 13866"/>
                <a:gd name="T27" fmla="*/ 2147483646 h 12112"/>
                <a:gd name="T28" fmla="*/ 2147483646 w 13866"/>
                <a:gd name="T29" fmla="*/ 2147483646 h 12112"/>
                <a:gd name="T30" fmla="*/ 2147483646 w 13866"/>
                <a:gd name="T31" fmla="*/ 2147483646 h 1211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3866" h="12112" extrusionOk="0">
                  <a:moveTo>
                    <a:pt x="6777" y="1"/>
                  </a:moveTo>
                  <a:cubicBezTo>
                    <a:pt x="6538" y="1"/>
                    <a:pt x="6299" y="14"/>
                    <a:pt x="6061" y="40"/>
                  </a:cubicBezTo>
                  <a:cubicBezTo>
                    <a:pt x="5899" y="59"/>
                    <a:pt x="5989" y="300"/>
                    <a:pt x="6113" y="312"/>
                  </a:cubicBezTo>
                  <a:cubicBezTo>
                    <a:pt x="8982" y="563"/>
                    <a:pt x="11936" y="1718"/>
                    <a:pt x="12620" y="4868"/>
                  </a:cubicBezTo>
                  <a:cubicBezTo>
                    <a:pt x="13326" y="8114"/>
                    <a:pt x="10901" y="11034"/>
                    <a:pt x="7741" y="11637"/>
                  </a:cubicBezTo>
                  <a:cubicBezTo>
                    <a:pt x="7365" y="11709"/>
                    <a:pt x="6985" y="11743"/>
                    <a:pt x="6606" y="11743"/>
                  </a:cubicBezTo>
                  <a:cubicBezTo>
                    <a:pt x="3778" y="11743"/>
                    <a:pt x="1014" y="9808"/>
                    <a:pt x="785" y="6834"/>
                  </a:cubicBezTo>
                  <a:cubicBezTo>
                    <a:pt x="555" y="3847"/>
                    <a:pt x="2656" y="811"/>
                    <a:pt x="5730" y="475"/>
                  </a:cubicBezTo>
                  <a:cubicBezTo>
                    <a:pt x="5862" y="460"/>
                    <a:pt x="5763" y="246"/>
                    <a:pt x="5659" y="244"/>
                  </a:cubicBezTo>
                  <a:cubicBezTo>
                    <a:pt x="5626" y="243"/>
                    <a:pt x="5594" y="243"/>
                    <a:pt x="5561" y="243"/>
                  </a:cubicBezTo>
                  <a:cubicBezTo>
                    <a:pt x="2938" y="243"/>
                    <a:pt x="740" y="2849"/>
                    <a:pt x="378" y="5296"/>
                  </a:cubicBezTo>
                  <a:cubicBezTo>
                    <a:pt x="1" y="7847"/>
                    <a:pt x="1097" y="10165"/>
                    <a:pt x="3417" y="11341"/>
                  </a:cubicBezTo>
                  <a:cubicBezTo>
                    <a:pt x="4440" y="11859"/>
                    <a:pt x="5511" y="12112"/>
                    <a:pt x="6571" y="12112"/>
                  </a:cubicBezTo>
                  <a:cubicBezTo>
                    <a:pt x="8042" y="12112"/>
                    <a:pt x="9492" y="11626"/>
                    <a:pt x="10766" y="10691"/>
                  </a:cubicBezTo>
                  <a:cubicBezTo>
                    <a:pt x="12937" y="9099"/>
                    <a:pt x="13866" y="6430"/>
                    <a:pt x="12822" y="3871"/>
                  </a:cubicBezTo>
                  <a:cubicBezTo>
                    <a:pt x="11847" y="1479"/>
                    <a:pt x="9317" y="1"/>
                    <a:pt x="6777" y="1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" name="Google Shape;543;p13">
              <a:extLst>
                <a:ext uri="{FF2B5EF4-FFF2-40B4-BE49-F238E27FC236}">
                  <a16:creationId xmlns:a16="http://schemas.microsoft.com/office/drawing/2014/main" id="{E6CBA2B9-6A57-4622-AE0F-8940F9F0C056}"/>
                </a:ext>
              </a:extLst>
            </p:cNvPr>
            <p:cNvSpPr>
              <a:spLocks/>
            </p:cNvSpPr>
            <p:nvPr/>
          </p:nvSpPr>
          <p:spPr bwMode="auto">
            <a:xfrm>
              <a:off x="6925510" y="360379"/>
              <a:ext cx="905688" cy="259660"/>
            </a:xfrm>
            <a:custGeom>
              <a:avLst/>
              <a:gdLst>
                <a:gd name="T0" fmla="*/ 2147483646 w 20113"/>
                <a:gd name="T1" fmla="*/ 2147483646 h 5930"/>
                <a:gd name="T2" fmla="*/ 2147483646 w 20113"/>
                <a:gd name="T3" fmla="*/ 2147483646 h 5930"/>
                <a:gd name="T4" fmla="*/ 2147483646 w 20113"/>
                <a:gd name="T5" fmla="*/ 2147483646 h 5930"/>
                <a:gd name="T6" fmla="*/ 2147483646 w 20113"/>
                <a:gd name="T7" fmla="*/ 2147483646 h 5930"/>
                <a:gd name="T8" fmla="*/ 2147483646 w 20113"/>
                <a:gd name="T9" fmla="*/ 2147483646 h 5930"/>
                <a:gd name="T10" fmla="*/ 2147483646 w 20113"/>
                <a:gd name="T11" fmla="*/ 2147483646 h 5930"/>
                <a:gd name="T12" fmla="*/ 2147483646 w 20113"/>
                <a:gd name="T13" fmla="*/ 2147483646 h 5930"/>
                <a:gd name="T14" fmla="*/ 2147483646 w 20113"/>
                <a:gd name="T15" fmla="*/ 2147483646 h 5930"/>
                <a:gd name="T16" fmla="*/ 2147483646 w 20113"/>
                <a:gd name="T17" fmla="*/ 2147483646 h 5930"/>
                <a:gd name="T18" fmla="*/ 2147483646 w 20113"/>
                <a:gd name="T19" fmla="*/ 2147483646 h 5930"/>
                <a:gd name="T20" fmla="*/ 2147483646 w 20113"/>
                <a:gd name="T21" fmla="*/ 2147483646 h 5930"/>
                <a:gd name="T22" fmla="*/ 2147483646 w 20113"/>
                <a:gd name="T23" fmla="*/ 2147483646 h 5930"/>
                <a:gd name="T24" fmla="*/ 2147483646 w 20113"/>
                <a:gd name="T25" fmla="*/ 2147483646 h 5930"/>
                <a:gd name="T26" fmla="*/ 2147483646 w 20113"/>
                <a:gd name="T27" fmla="*/ 2147483646 h 5930"/>
                <a:gd name="T28" fmla="*/ 2147483646 w 20113"/>
                <a:gd name="T29" fmla="*/ 2147483646 h 5930"/>
                <a:gd name="T30" fmla="*/ 2147483646 w 20113"/>
                <a:gd name="T31" fmla="*/ 2147483646 h 5930"/>
                <a:gd name="T32" fmla="*/ 2147483646 w 20113"/>
                <a:gd name="T33" fmla="*/ 2147483646 h 5930"/>
                <a:gd name="T34" fmla="*/ 2147483646 w 20113"/>
                <a:gd name="T35" fmla="*/ 2147483646 h 5930"/>
                <a:gd name="T36" fmla="*/ 2147483646 w 20113"/>
                <a:gd name="T37" fmla="*/ 2147483646 h 593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20113" h="5930" extrusionOk="0">
                  <a:moveTo>
                    <a:pt x="16657" y="1"/>
                  </a:moveTo>
                  <a:cubicBezTo>
                    <a:pt x="16439" y="1"/>
                    <a:pt x="16237" y="20"/>
                    <a:pt x="16067" y="60"/>
                  </a:cubicBezTo>
                  <a:cubicBezTo>
                    <a:pt x="15914" y="95"/>
                    <a:pt x="16073" y="324"/>
                    <a:pt x="16180" y="325"/>
                  </a:cubicBezTo>
                  <a:cubicBezTo>
                    <a:pt x="16845" y="330"/>
                    <a:pt x="19241" y="410"/>
                    <a:pt x="18563" y="1628"/>
                  </a:cubicBezTo>
                  <a:cubicBezTo>
                    <a:pt x="18243" y="2202"/>
                    <a:pt x="17451" y="2549"/>
                    <a:pt x="16881" y="2811"/>
                  </a:cubicBezTo>
                  <a:cubicBezTo>
                    <a:pt x="14924" y="3710"/>
                    <a:pt x="12785" y="4282"/>
                    <a:pt x="10682" y="4712"/>
                  </a:cubicBezTo>
                  <a:cubicBezTo>
                    <a:pt x="8818" y="5095"/>
                    <a:pt x="6905" y="5405"/>
                    <a:pt x="5006" y="5541"/>
                  </a:cubicBezTo>
                  <a:cubicBezTo>
                    <a:pt x="4909" y="5547"/>
                    <a:pt x="4759" y="5553"/>
                    <a:pt x="4576" y="5553"/>
                  </a:cubicBezTo>
                  <a:cubicBezTo>
                    <a:pt x="3425" y="5553"/>
                    <a:pt x="955" y="5349"/>
                    <a:pt x="1947" y="4098"/>
                  </a:cubicBezTo>
                  <a:cubicBezTo>
                    <a:pt x="2398" y="3528"/>
                    <a:pt x="3165" y="3113"/>
                    <a:pt x="3797" y="2785"/>
                  </a:cubicBezTo>
                  <a:cubicBezTo>
                    <a:pt x="3898" y="2733"/>
                    <a:pt x="3795" y="2553"/>
                    <a:pt x="3700" y="2553"/>
                  </a:cubicBezTo>
                  <a:cubicBezTo>
                    <a:pt x="3695" y="2553"/>
                    <a:pt x="3691" y="2554"/>
                    <a:pt x="3687" y="2554"/>
                  </a:cubicBezTo>
                  <a:cubicBezTo>
                    <a:pt x="2393" y="2794"/>
                    <a:pt x="1" y="4784"/>
                    <a:pt x="2166" y="5597"/>
                  </a:cubicBezTo>
                  <a:cubicBezTo>
                    <a:pt x="2830" y="5847"/>
                    <a:pt x="3527" y="5929"/>
                    <a:pt x="4229" y="5929"/>
                  </a:cubicBezTo>
                  <a:cubicBezTo>
                    <a:pt x="4872" y="5929"/>
                    <a:pt x="5520" y="5860"/>
                    <a:pt x="6151" y="5786"/>
                  </a:cubicBezTo>
                  <a:cubicBezTo>
                    <a:pt x="7890" y="5584"/>
                    <a:pt x="9624" y="5329"/>
                    <a:pt x="11337" y="4961"/>
                  </a:cubicBezTo>
                  <a:cubicBezTo>
                    <a:pt x="12763" y="4653"/>
                    <a:pt x="14174" y="4268"/>
                    <a:pt x="15547" y="3774"/>
                  </a:cubicBezTo>
                  <a:cubicBezTo>
                    <a:pt x="16593" y="3399"/>
                    <a:pt x="17822" y="2999"/>
                    <a:pt x="18648" y="2205"/>
                  </a:cubicBezTo>
                  <a:cubicBezTo>
                    <a:pt x="20112" y="800"/>
                    <a:pt x="18053" y="1"/>
                    <a:pt x="16657" y="1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" name="Google Shape;544;p13">
              <a:extLst>
                <a:ext uri="{FF2B5EF4-FFF2-40B4-BE49-F238E27FC236}">
                  <a16:creationId xmlns:a16="http://schemas.microsoft.com/office/drawing/2014/main" id="{785E52B2-55FB-4D92-9725-6E9D6C1B9B6D}"/>
                </a:ext>
              </a:extLst>
            </p:cNvPr>
            <p:cNvSpPr>
              <a:spLocks/>
            </p:cNvSpPr>
            <p:nvPr/>
          </p:nvSpPr>
          <p:spPr bwMode="auto">
            <a:xfrm>
              <a:off x="7368361" y="296401"/>
              <a:ext cx="63222" cy="55523"/>
            </a:xfrm>
            <a:custGeom>
              <a:avLst/>
              <a:gdLst>
                <a:gd name="T0" fmla="*/ 2147483646 w 1404"/>
                <a:gd name="T1" fmla="*/ 2147483646 h 1268"/>
                <a:gd name="T2" fmla="*/ 2147483646 w 1404"/>
                <a:gd name="T3" fmla="*/ 2147483646 h 1268"/>
                <a:gd name="T4" fmla="*/ 2147483646 w 1404"/>
                <a:gd name="T5" fmla="*/ 2147483646 h 1268"/>
                <a:gd name="T6" fmla="*/ 2147483646 w 1404"/>
                <a:gd name="T7" fmla="*/ 2147483646 h 1268"/>
                <a:gd name="T8" fmla="*/ 2147483646 w 1404"/>
                <a:gd name="T9" fmla="*/ 2147483646 h 1268"/>
                <a:gd name="T10" fmla="*/ 2147483646 w 1404"/>
                <a:gd name="T11" fmla="*/ 2147483646 h 1268"/>
                <a:gd name="T12" fmla="*/ 2147483646 w 1404"/>
                <a:gd name="T13" fmla="*/ 0 h 1268"/>
                <a:gd name="T14" fmla="*/ 2147483646 w 1404"/>
                <a:gd name="T15" fmla="*/ 2147483646 h 1268"/>
                <a:gd name="T16" fmla="*/ 2147483646 w 1404"/>
                <a:gd name="T17" fmla="*/ 2147483646 h 1268"/>
                <a:gd name="T18" fmla="*/ 2147483646 w 1404"/>
                <a:gd name="T19" fmla="*/ 2147483646 h 1268"/>
                <a:gd name="T20" fmla="*/ 2147483646 w 1404"/>
                <a:gd name="T21" fmla="*/ 2147483646 h 1268"/>
                <a:gd name="T22" fmla="*/ 2147483646 w 1404"/>
                <a:gd name="T23" fmla="*/ 2147483646 h 1268"/>
                <a:gd name="T24" fmla="*/ 2147483646 w 1404"/>
                <a:gd name="T25" fmla="*/ 2147483646 h 1268"/>
                <a:gd name="T26" fmla="*/ 2147483646 w 1404"/>
                <a:gd name="T27" fmla="*/ 2147483646 h 1268"/>
                <a:gd name="T28" fmla="*/ 2147483646 w 1404"/>
                <a:gd name="T29" fmla="*/ 2147483646 h 1268"/>
                <a:gd name="T30" fmla="*/ 2147483646 w 1404"/>
                <a:gd name="T31" fmla="*/ 2147483646 h 1268"/>
                <a:gd name="T32" fmla="*/ 2147483646 w 1404"/>
                <a:gd name="T33" fmla="*/ 2147483646 h 1268"/>
                <a:gd name="T34" fmla="*/ 2147483646 w 1404"/>
                <a:gd name="T35" fmla="*/ 2147483646 h 1268"/>
                <a:gd name="T36" fmla="*/ 2147483646 w 1404"/>
                <a:gd name="T37" fmla="*/ 2147483646 h 1268"/>
                <a:gd name="T38" fmla="*/ 2147483646 w 1404"/>
                <a:gd name="T39" fmla="*/ 2147483646 h 1268"/>
                <a:gd name="T40" fmla="*/ 2147483646 w 1404"/>
                <a:gd name="T41" fmla="*/ 2147483646 h 1268"/>
                <a:gd name="T42" fmla="*/ 2147483646 w 1404"/>
                <a:gd name="T43" fmla="*/ 2147483646 h 1268"/>
                <a:gd name="T44" fmla="*/ 2147483646 w 1404"/>
                <a:gd name="T45" fmla="*/ 2147483646 h 1268"/>
                <a:gd name="T46" fmla="*/ 2147483646 w 1404"/>
                <a:gd name="T47" fmla="*/ 0 h 12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1404" h="1268" extrusionOk="0">
                  <a:moveTo>
                    <a:pt x="853" y="427"/>
                  </a:moveTo>
                  <a:lnTo>
                    <a:pt x="853" y="427"/>
                  </a:lnTo>
                  <a:cubicBezTo>
                    <a:pt x="853" y="427"/>
                    <a:pt x="859" y="430"/>
                    <a:pt x="873" y="436"/>
                  </a:cubicBezTo>
                  <a:cubicBezTo>
                    <a:pt x="872" y="435"/>
                    <a:pt x="871" y="435"/>
                    <a:pt x="870" y="434"/>
                  </a:cubicBezTo>
                  <a:cubicBezTo>
                    <a:pt x="860" y="430"/>
                    <a:pt x="853" y="427"/>
                    <a:pt x="853" y="427"/>
                  </a:cubicBezTo>
                  <a:close/>
                  <a:moveTo>
                    <a:pt x="486" y="0"/>
                  </a:moveTo>
                  <a:cubicBezTo>
                    <a:pt x="213" y="0"/>
                    <a:pt x="1" y="394"/>
                    <a:pt x="25" y="636"/>
                  </a:cubicBezTo>
                  <a:cubicBezTo>
                    <a:pt x="60" y="1003"/>
                    <a:pt x="440" y="1243"/>
                    <a:pt x="781" y="1266"/>
                  </a:cubicBezTo>
                  <a:cubicBezTo>
                    <a:pt x="797" y="1267"/>
                    <a:pt x="812" y="1267"/>
                    <a:pt x="827" y="1267"/>
                  </a:cubicBezTo>
                  <a:cubicBezTo>
                    <a:pt x="1087" y="1267"/>
                    <a:pt x="1323" y="1108"/>
                    <a:pt x="1360" y="835"/>
                  </a:cubicBezTo>
                  <a:cubicBezTo>
                    <a:pt x="1404" y="523"/>
                    <a:pt x="1159" y="276"/>
                    <a:pt x="871" y="210"/>
                  </a:cubicBezTo>
                  <a:cubicBezTo>
                    <a:pt x="862" y="208"/>
                    <a:pt x="854" y="207"/>
                    <a:pt x="847" y="207"/>
                  </a:cubicBezTo>
                  <a:cubicBezTo>
                    <a:pt x="746" y="207"/>
                    <a:pt x="793" y="399"/>
                    <a:pt x="870" y="434"/>
                  </a:cubicBezTo>
                  <a:cubicBezTo>
                    <a:pt x="894" y="444"/>
                    <a:pt x="936" y="462"/>
                    <a:pt x="946" y="469"/>
                  </a:cubicBezTo>
                  <a:cubicBezTo>
                    <a:pt x="1003" y="507"/>
                    <a:pt x="1041" y="545"/>
                    <a:pt x="1061" y="612"/>
                  </a:cubicBezTo>
                  <a:cubicBezTo>
                    <a:pt x="1079" y="677"/>
                    <a:pt x="1070" y="747"/>
                    <a:pt x="1041" y="806"/>
                  </a:cubicBezTo>
                  <a:cubicBezTo>
                    <a:pt x="984" y="924"/>
                    <a:pt x="872" y="972"/>
                    <a:pt x="753" y="972"/>
                  </a:cubicBezTo>
                  <a:cubicBezTo>
                    <a:pt x="710" y="972"/>
                    <a:pt x="666" y="965"/>
                    <a:pt x="623" y="953"/>
                  </a:cubicBezTo>
                  <a:cubicBezTo>
                    <a:pt x="416" y="896"/>
                    <a:pt x="247" y="740"/>
                    <a:pt x="332" y="516"/>
                  </a:cubicBezTo>
                  <a:cubicBezTo>
                    <a:pt x="396" y="353"/>
                    <a:pt x="615" y="276"/>
                    <a:pt x="618" y="99"/>
                  </a:cubicBezTo>
                  <a:cubicBezTo>
                    <a:pt x="618" y="67"/>
                    <a:pt x="608" y="24"/>
                    <a:pt x="574" y="14"/>
                  </a:cubicBezTo>
                  <a:cubicBezTo>
                    <a:pt x="544" y="5"/>
                    <a:pt x="515" y="0"/>
                    <a:pt x="486" y="0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" name="Google Shape;545;p13">
              <a:extLst>
                <a:ext uri="{FF2B5EF4-FFF2-40B4-BE49-F238E27FC236}">
                  <a16:creationId xmlns:a16="http://schemas.microsoft.com/office/drawing/2014/main" id="{001370DA-03CD-4BFA-90C3-8D1190BE70BF}"/>
                </a:ext>
              </a:extLst>
            </p:cNvPr>
            <p:cNvSpPr>
              <a:spLocks/>
            </p:cNvSpPr>
            <p:nvPr/>
          </p:nvSpPr>
          <p:spPr bwMode="auto">
            <a:xfrm>
              <a:off x="7477926" y="310939"/>
              <a:ext cx="82855" cy="61609"/>
            </a:xfrm>
            <a:custGeom>
              <a:avLst/>
              <a:gdLst>
                <a:gd name="T0" fmla="*/ 2147483646 w 1840"/>
                <a:gd name="T1" fmla="*/ 2147483646 h 1407"/>
                <a:gd name="T2" fmla="*/ 2147483646 w 1840"/>
                <a:gd name="T3" fmla="*/ 2147483646 h 1407"/>
                <a:gd name="T4" fmla="*/ 2147483646 w 1840"/>
                <a:gd name="T5" fmla="*/ 2147483646 h 1407"/>
                <a:gd name="T6" fmla="*/ 2147483646 w 1840"/>
                <a:gd name="T7" fmla="*/ 2147483646 h 1407"/>
                <a:gd name="T8" fmla="*/ 2147483646 w 1840"/>
                <a:gd name="T9" fmla="*/ 2147483646 h 1407"/>
                <a:gd name="T10" fmla="*/ 2147483646 w 1840"/>
                <a:gd name="T11" fmla="*/ 2147483646 h 1407"/>
                <a:gd name="T12" fmla="*/ 2147483646 w 1840"/>
                <a:gd name="T13" fmla="*/ 2147483646 h 1407"/>
                <a:gd name="T14" fmla="*/ 2147483646 w 1840"/>
                <a:gd name="T15" fmla="*/ 2147483646 h 1407"/>
                <a:gd name="T16" fmla="*/ 2147483646 w 1840"/>
                <a:gd name="T17" fmla="*/ 2147483646 h 1407"/>
                <a:gd name="T18" fmla="*/ 2147483646 w 1840"/>
                <a:gd name="T19" fmla="*/ 2147483646 h 1407"/>
                <a:gd name="T20" fmla="*/ 2147483646 w 1840"/>
                <a:gd name="T21" fmla="*/ 2147483646 h 1407"/>
                <a:gd name="T22" fmla="*/ 2147483646 w 1840"/>
                <a:gd name="T23" fmla="*/ 2147483646 h 1407"/>
                <a:gd name="T24" fmla="*/ 2147483646 w 1840"/>
                <a:gd name="T25" fmla="*/ 2147483646 h 1407"/>
                <a:gd name="T26" fmla="*/ 2147483646 w 1840"/>
                <a:gd name="T27" fmla="*/ 2147483646 h 1407"/>
                <a:gd name="T28" fmla="*/ 2147483646 w 1840"/>
                <a:gd name="T29" fmla="*/ 2147483646 h 1407"/>
                <a:gd name="T30" fmla="*/ 2147483646 w 1840"/>
                <a:gd name="T31" fmla="*/ 2147483646 h 140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840" h="1407" extrusionOk="0">
                  <a:moveTo>
                    <a:pt x="493" y="1"/>
                  </a:moveTo>
                  <a:cubicBezTo>
                    <a:pt x="211" y="1"/>
                    <a:pt x="0" y="306"/>
                    <a:pt x="28" y="579"/>
                  </a:cubicBezTo>
                  <a:cubicBezTo>
                    <a:pt x="59" y="897"/>
                    <a:pt x="297" y="1181"/>
                    <a:pt x="580" y="1314"/>
                  </a:cubicBezTo>
                  <a:cubicBezTo>
                    <a:pt x="706" y="1373"/>
                    <a:pt x="855" y="1406"/>
                    <a:pt x="1003" y="1406"/>
                  </a:cubicBezTo>
                  <a:cubicBezTo>
                    <a:pt x="1226" y="1406"/>
                    <a:pt x="1447" y="1331"/>
                    <a:pt x="1587" y="1157"/>
                  </a:cubicBezTo>
                  <a:cubicBezTo>
                    <a:pt x="1840" y="841"/>
                    <a:pt x="1576" y="383"/>
                    <a:pt x="1222" y="290"/>
                  </a:cubicBezTo>
                  <a:cubicBezTo>
                    <a:pt x="1216" y="288"/>
                    <a:pt x="1211" y="287"/>
                    <a:pt x="1206" y="287"/>
                  </a:cubicBezTo>
                  <a:cubicBezTo>
                    <a:pt x="1147" y="287"/>
                    <a:pt x="1170" y="407"/>
                    <a:pt x="1194" y="434"/>
                  </a:cubicBezTo>
                  <a:cubicBezTo>
                    <a:pt x="1298" y="551"/>
                    <a:pt x="1444" y="672"/>
                    <a:pt x="1392" y="845"/>
                  </a:cubicBezTo>
                  <a:cubicBezTo>
                    <a:pt x="1363" y="942"/>
                    <a:pt x="1279" y="1012"/>
                    <a:pt x="1193" y="1054"/>
                  </a:cubicBezTo>
                  <a:cubicBezTo>
                    <a:pt x="1109" y="1096"/>
                    <a:pt x="1014" y="1117"/>
                    <a:pt x="919" y="1117"/>
                  </a:cubicBezTo>
                  <a:cubicBezTo>
                    <a:pt x="765" y="1117"/>
                    <a:pt x="610" y="1064"/>
                    <a:pt x="496" y="966"/>
                  </a:cubicBezTo>
                  <a:cubicBezTo>
                    <a:pt x="366" y="853"/>
                    <a:pt x="264" y="666"/>
                    <a:pt x="315" y="491"/>
                  </a:cubicBezTo>
                  <a:cubicBezTo>
                    <a:pt x="368" y="303"/>
                    <a:pt x="567" y="308"/>
                    <a:pt x="650" y="166"/>
                  </a:cubicBezTo>
                  <a:cubicBezTo>
                    <a:pt x="679" y="116"/>
                    <a:pt x="664" y="33"/>
                    <a:pt x="603" y="16"/>
                  </a:cubicBezTo>
                  <a:cubicBezTo>
                    <a:pt x="565" y="6"/>
                    <a:pt x="528" y="1"/>
                    <a:pt x="493" y="1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" name="Google Shape;546;p13">
              <a:extLst>
                <a:ext uri="{FF2B5EF4-FFF2-40B4-BE49-F238E27FC236}">
                  <a16:creationId xmlns:a16="http://schemas.microsoft.com/office/drawing/2014/main" id="{D33CE9A7-D460-4A6B-8D4B-59BA453C8A42}"/>
                </a:ext>
              </a:extLst>
            </p:cNvPr>
            <p:cNvSpPr>
              <a:spLocks/>
            </p:cNvSpPr>
            <p:nvPr/>
          </p:nvSpPr>
          <p:spPr bwMode="auto">
            <a:xfrm>
              <a:off x="7504540" y="416781"/>
              <a:ext cx="57999" cy="46590"/>
            </a:xfrm>
            <a:custGeom>
              <a:avLst/>
              <a:gdLst>
                <a:gd name="T0" fmla="*/ 2147483646 w 1288"/>
                <a:gd name="T1" fmla="*/ 0 h 1064"/>
                <a:gd name="T2" fmla="*/ 2147483646 w 1288"/>
                <a:gd name="T3" fmla="*/ 2147483646 h 1064"/>
                <a:gd name="T4" fmla="*/ 2147483646 w 1288"/>
                <a:gd name="T5" fmla="*/ 2147483646 h 1064"/>
                <a:gd name="T6" fmla="*/ 2147483646 w 1288"/>
                <a:gd name="T7" fmla="*/ 2147483646 h 1064"/>
                <a:gd name="T8" fmla="*/ 2147483646 w 1288"/>
                <a:gd name="T9" fmla="*/ 2147483646 h 1064"/>
                <a:gd name="T10" fmla="*/ 2147483646 w 1288"/>
                <a:gd name="T11" fmla="*/ 2147483646 h 1064"/>
                <a:gd name="T12" fmla="*/ 2147483646 w 1288"/>
                <a:gd name="T13" fmla="*/ 2147483646 h 1064"/>
                <a:gd name="T14" fmla="*/ 2147483646 w 1288"/>
                <a:gd name="T15" fmla="*/ 2147483646 h 1064"/>
                <a:gd name="T16" fmla="*/ 2147483646 w 1288"/>
                <a:gd name="T17" fmla="*/ 2147483646 h 1064"/>
                <a:gd name="T18" fmla="*/ 2147483646 w 1288"/>
                <a:gd name="T19" fmla="*/ 2147483646 h 1064"/>
                <a:gd name="T20" fmla="*/ 2147483646 w 1288"/>
                <a:gd name="T21" fmla="*/ 2147483646 h 1064"/>
                <a:gd name="T22" fmla="*/ 2147483646 w 1288"/>
                <a:gd name="T23" fmla="*/ 2147483646 h 1064"/>
                <a:gd name="T24" fmla="*/ 2147483646 w 1288"/>
                <a:gd name="T25" fmla="*/ 2147483646 h 1064"/>
                <a:gd name="T26" fmla="*/ 2147483646 w 1288"/>
                <a:gd name="T27" fmla="*/ 0 h 106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288" h="1064" extrusionOk="0">
                  <a:moveTo>
                    <a:pt x="371" y="0"/>
                  </a:moveTo>
                  <a:cubicBezTo>
                    <a:pt x="166" y="0"/>
                    <a:pt x="22" y="154"/>
                    <a:pt x="11" y="383"/>
                  </a:cubicBezTo>
                  <a:cubicBezTo>
                    <a:pt x="1" y="620"/>
                    <a:pt x="135" y="869"/>
                    <a:pt x="342" y="984"/>
                  </a:cubicBezTo>
                  <a:cubicBezTo>
                    <a:pt x="436" y="1037"/>
                    <a:pt x="550" y="1064"/>
                    <a:pt x="666" y="1064"/>
                  </a:cubicBezTo>
                  <a:cubicBezTo>
                    <a:pt x="826" y="1064"/>
                    <a:pt x="988" y="1011"/>
                    <a:pt x="1097" y="902"/>
                  </a:cubicBezTo>
                  <a:cubicBezTo>
                    <a:pt x="1288" y="711"/>
                    <a:pt x="1163" y="430"/>
                    <a:pt x="948" y="322"/>
                  </a:cubicBezTo>
                  <a:cubicBezTo>
                    <a:pt x="943" y="320"/>
                    <a:pt x="938" y="318"/>
                    <a:pt x="933" y="318"/>
                  </a:cubicBezTo>
                  <a:cubicBezTo>
                    <a:pt x="896" y="318"/>
                    <a:pt x="896" y="408"/>
                    <a:pt x="912" y="429"/>
                  </a:cubicBezTo>
                  <a:cubicBezTo>
                    <a:pt x="1046" y="605"/>
                    <a:pt x="962" y="725"/>
                    <a:pt x="768" y="786"/>
                  </a:cubicBezTo>
                  <a:cubicBezTo>
                    <a:pt x="711" y="804"/>
                    <a:pt x="648" y="815"/>
                    <a:pt x="585" y="815"/>
                  </a:cubicBezTo>
                  <a:cubicBezTo>
                    <a:pt x="491" y="815"/>
                    <a:pt x="398" y="791"/>
                    <a:pt x="329" y="729"/>
                  </a:cubicBezTo>
                  <a:cubicBezTo>
                    <a:pt x="103" y="527"/>
                    <a:pt x="218" y="201"/>
                    <a:pt x="490" y="134"/>
                  </a:cubicBezTo>
                  <a:cubicBezTo>
                    <a:pt x="531" y="124"/>
                    <a:pt x="525" y="25"/>
                    <a:pt x="486" y="16"/>
                  </a:cubicBezTo>
                  <a:cubicBezTo>
                    <a:pt x="446" y="5"/>
                    <a:pt x="408" y="0"/>
                    <a:pt x="371" y="0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28" name="Google Shape;547;p13">
            <a:extLst>
              <a:ext uri="{FF2B5EF4-FFF2-40B4-BE49-F238E27FC236}">
                <a16:creationId xmlns:a16="http://schemas.microsoft.com/office/drawing/2014/main" id="{DFCAC74F-1ACC-424A-993F-134A89B1CCCE}"/>
              </a:ext>
            </a:extLst>
          </p:cNvPr>
          <p:cNvSpPr>
            <a:spLocks/>
          </p:cNvSpPr>
          <p:nvPr/>
        </p:nvSpPr>
        <p:spPr bwMode="auto">
          <a:xfrm>
            <a:off x="1069975" y="365125"/>
            <a:ext cx="160338" cy="211138"/>
          </a:xfrm>
          <a:custGeom>
            <a:avLst/>
            <a:gdLst>
              <a:gd name="T0" fmla="*/ 2147483646 w 6432"/>
              <a:gd name="T1" fmla="*/ 2147483646 h 6358"/>
              <a:gd name="T2" fmla="*/ 2147483646 w 6432"/>
              <a:gd name="T3" fmla="*/ 2147483646 h 6358"/>
              <a:gd name="T4" fmla="*/ 2147483646 w 6432"/>
              <a:gd name="T5" fmla="*/ 2147483646 h 6358"/>
              <a:gd name="T6" fmla="*/ 2147483646 w 6432"/>
              <a:gd name="T7" fmla="*/ 2147483646 h 6358"/>
              <a:gd name="T8" fmla="*/ 2147483646 w 6432"/>
              <a:gd name="T9" fmla="*/ 2147483646 h 6358"/>
              <a:gd name="T10" fmla="*/ 2147483646 w 6432"/>
              <a:gd name="T11" fmla="*/ 2147483646 h 6358"/>
              <a:gd name="T12" fmla="*/ 2147483646 w 6432"/>
              <a:gd name="T13" fmla="*/ 2147483646 h 6358"/>
              <a:gd name="T14" fmla="*/ 2147483646 w 6432"/>
              <a:gd name="T15" fmla="*/ 2147483646 h 6358"/>
              <a:gd name="T16" fmla="*/ 2147483646 w 6432"/>
              <a:gd name="T17" fmla="*/ 2147483646 h 6358"/>
              <a:gd name="T18" fmla="*/ 2147483646 w 6432"/>
              <a:gd name="T19" fmla="*/ 2147483646 h 6358"/>
              <a:gd name="T20" fmla="*/ 2147483646 w 6432"/>
              <a:gd name="T21" fmla="*/ 2147483646 h 6358"/>
              <a:gd name="T22" fmla="*/ 2147483646 w 6432"/>
              <a:gd name="T23" fmla="*/ 2147483646 h 6358"/>
              <a:gd name="T24" fmla="*/ 2147483646 w 6432"/>
              <a:gd name="T25" fmla="*/ 2147483646 h 6358"/>
              <a:gd name="T26" fmla="*/ 2147483646 w 6432"/>
              <a:gd name="T27" fmla="*/ 2147483646 h 6358"/>
              <a:gd name="T28" fmla="*/ 2147483646 w 6432"/>
              <a:gd name="T29" fmla="*/ 2147483646 h 6358"/>
              <a:gd name="T30" fmla="*/ 2147483646 w 6432"/>
              <a:gd name="T31" fmla="*/ 2147483646 h 6358"/>
              <a:gd name="T32" fmla="*/ 2147483646 w 6432"/>
              <a:gd name="T33" fmla="*/ 2147483646 h 6358"/>
              <a:gd name="T34" fmla="*/ 2147483646 w 6432"/>
              <a:gd name="T35" fmla="*/ 2147483646 h 6358"/>
              <a:gd name="T36" fmla="*/ 2147483646 w 6432"/>
              <a:gd name="T37" fmla="*/ 2147483646 h 6358"/>
              <a:gd name="T38" fmla="*/ 2147483646 w 6432"/>
              <a:gd name="T39" fmla="*/ 2147483646 h 6358"/>
              <a:gd name="T40" fmla="*/ 2147483646 w 6432"/>
              <a:gd name="T41" fmla="*/ 2147483646 h 6358"/>
              <a:gd name="T42" fmla="*/ 2147483646 w 6432"/>
              <a:gd name="T43" fmla="*/ 2147483646 h 6358"/>
              <a:gd name="T44" fmla="*/ 2147483646 w 6432"/>
              <a:gd name="T45" fmla="*/ 2147483646 h 6358"/>
              <a:gd name="T46" fmla="*/ 2147483646 w 6432"/>
              <a:gd name="T47" fmla="*/ 2147483646 h 6358"/>
              <a:gd name="T48" fmla="*/ 2147483646 w 6432"/>
              <a:gd name="T49" fmla="*/ 2147483646 h 6358"/>
              <a:gd name="T50" fmla="*/ 2147483646 w 6432"/>
              <a:gd name="T51" fmla="*/ 2147483646 h 6358"/>
              <a:gd name="T52" fmla="*/ 2147483646 w 6432"/>
              <a:gd name="T53" fmla="*/ 2147483646 h 6358"/>
              <a:gd name="T54" fmla="*/ 2147483646 w 6432"/>
              <a:gd name="T55" fmla="*/ 2147483646 h 6358"/>
              <a:gd name="T56" fmla="*/ 2147483646 w 6432"/>
              <a:gd name="T57" fmla="*/ 2147483646 h 6358"/>
              <a:gd name="T58" fmla="*/ 2147483646 w 6432"/>
              <a:gd name="T59" fmla="*/ 2147483646 h 6358"/>
              <a:gd name="T60" fmla="*/ 2147483646 w 6432"/>
              <a:gd name="T61" fmla="*/ 0 h 6358"/>
              <a:gd name="T62" fmla="*/ 2147483646 w 6432"/>
              <a:gd name="T63" fmla="*/ 2147483646 h 6358"/>
              <a:gd name="T64" fmla="*/ 2147483646 w 6432"/>
              <a:gd name="T65" fmla="*/ 2147483646 h 6358"/>
              <a:gd name="T66" fmla="*/ 2147483646 w 6432"/>
              <a:gd name="T67" fmla="*/ 2147483646 h 6358"/>
              <a:gd name="T68" fmla="*/ 2147483646 w 6432"/>
              <a:gd name="T69" fmla="*/ 2147483646 h 6358"/>
              <a:gd name="T70" fmla="*/ 2147483646 w 6432"/>
              <a:gd name="T71" fmla="*/ 2147483646 h 6358"/>
              <a:gd name="T72" fmla="*/ 2147483646 w 6432"/>
              <a:gd name="T73" fmla="*/ 2147483646 h 6358"/>
              <a:gd name="T74" fmla="*/ 2147483646 w 6432"/>
              <a:gd name="T75" fmla="*/ 2147483646 h 6358"/>
              <a:gd name="T76" fmla="*/ 2147483646 w 6432"/>
              <a:gd name="T77" fmla="*/ 2147483646 h 6358"/>
              <a:gd name="T78" fmla="*/ 2147483646 w 6432"/>
              <a:gd name="T79" fmla="*/ 2147483646 h 6358"/>
              <a:gd name="T80" fmla="*/ 2147483646 w 6432"/>
              <a:gd name="T81" fmla="*/ 2147483646 h 6358"/>
              <a:gd name="T82" fmla="*/ 2147483646 w 6432"/>
              <a:gd name="T83" fmla="*/ 2147483646 h 6358"/>
              <a:gd name="T84" fmla="*/ 2147483646 w 6432"/>
              <a:gd name="T85" fmla="*/ 2147483646 h 6358"/>
              <a:gd name="T86" fmla="*/ 2147483646 w 6432"/>
              <a:gd name="T87" fmla="*/ 2147483646 h 6358"/>
              <a:gd name="T88" fmla="*/ 2147483646 w 6432"/>
              <a:gd name="T89" fmla="*/ 2147483646 h 6358"/>
              <a:gd name="T90" fmla="*/ 2147483646 w 6432"/>
              <a:gd name="T91" fmla="*/ 2147483646 h 6358"/>
              <a:gd name="T92" fmla="*/ 2147483646 w 6432"/>
              <a:gd name="T93" fmla="*/ 2147483646 h 6358"/>
              <a:gd name="T94" fmla="*/ 2147483646 w 6432"/>
              <a:gd name="T95" fmla="*/ 2147483646 h 6358"/>
              <a:gd name="T96" fmla="*/ 2147483646 w 6432"/>
              <a:gd name="T97" fmla="*/ 2147483646 h 6358"/>
              <a:gd name="T98" fmla="*/ 2147483646 w 6432"/>
              <a:gd name="T99" fmla="*/ 2147483646 h 6358"/>
              <a:gd name="T100" fmla="*/ 2147483646 w 6432"/>
              <a:gd name="T101" fmla="*/ 2147483646 h 6358"/>
              <a:gd name="T102" fmla="*/ 2147483646 w 6432"/>
              <a:gd name="T103" fmla="*/ 2147483646 h 6358"/>
              <a:gd name="T104" fmla="*/ 2147483646 w 6432"/>
              <a:gd name="T105" fmla="*/ 2147483646 h 6358"/>
              <a:gd name="T106" fmla="*/ 2147483646 w 6432"/>
              <a:gd name="T107" fmla="*/ 0 h 6358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/>
          </a:p>
        </p:txBody>
      </p:sp>
      <p:sp>
        <p:nvSpPr>
          <p:cNvPr id="29" name="Google Shape;548;p13">
            <a:extLst>
              <a:ext uri="{FF2B5EF4-FFF2-40B4-BE49-F238E27FC236}">
                <a16:creationId xmlns:a16="http://schemas.microsoft.com/office/drawing/2014/main" id="{C4C6834D-6FA7-4F9D-9D83-5DFF82FD29A7}"/>
              </a:ext>
            </a:extLst>
          </p:cNvPr>
          <p:cNvSpPr>
            <a:spLocks/>
          </p:cNvSpPr>
          <p:nvPr/>
        </p:nvSpPr>
        <p:spPr bwMode="auto">
          <a:xfrm>
            <a:off x="242888" y="1609725"/>
            <a:ext cx="161925" cy="212725"/>
          </a:xfrm>
          <a:custGeom>
            <a:avLst/>
            <a:gdLst>
              <a:gd name="T0" fmla="*/ 2147483646 w 6432"/>
              <a:gd name="T1" fmla="*/ 2147483646 h 6358"/>
              <a:gd name="T2" fmla="*/ 2147483646 w 6432"/>
              <a:gd name="T3" fmla="*/ 2147483646 h 6358"/>
              <a:gd name="T4" fmla="*/ 2147483646 w 6432"/>
              <a:gd name="T5" fmla="*/ 2147483646 h 6358"/>
              <a:gd name="T6" fmla="*/ 2147483646 w 6432"/>
              <a:gd name="T7" fmla="*/ 2147483646 h 6358"/>
              <a:gd name="T8" fmla="*/ 2147483646 w 6432"/>
              <a:gd name="T9" fmla="*/ 2147483646 h 6358"/>
              <a:gd name="T10" fmla="*/ 2147483646 w 6432"/>
              <a:gd name="T11" fmla="*/ 2147483646 h 6358"/>
              <a:gd name="T12" fmla="*/ 2147483646 w 6432"/>
              <a:gd name="T13" fmla="*/ 2147483646 h 6358"/>
              <a:gd name="T14" fmla="*/ 2147483646 w 6432"/>
              <a:gd name="T15" fmla="*/ 2147483646 h 6358"/>
              <a:gd name="T16" fmla="*/ 2147483646 w 6432"/>
              <a:gd name="T17" fmla="*/ 2147483646 h 6358"/>
              <a:gd name="T18" fmla="*/ 2147483646 w 6432"/>
              <a:gd name="T19" fmla="*/ 2147483646 h 6358"/>
              <a:gd name="T20" fmla="*/ 2147483646 w 6432"/>
              <a:gd name="T21" fmla="*/ 2147483646 h 6358"/>
              <a:gd name="T22" fmla="*/ 2147483646 w 6432"/>
              <a:gd name="T23" fmla="*/ 2147483646 h 6358"/>
              <a:gd name="T24" fmla="*/ 2147483646 w 6432"/>
              <a:gd name="T25" fmla="*/ 2147483646 h 6358"/>
              <a:gd name="T26" fmla="*/ 2147483646 w 6432"/>
              <a:gd name="T27" fmla="*/ 2147483646 h 6358"/>
              <a:gd name="T28" fmla="*/ 2147483646 w 6432"/>
              <a:gd name="T29" fmla="*/ 2147483646 h 6358"/>
              <a:gd name="T30" fmla="*/ 2147483646 w 6432"/>
              <a:gd name="T31" fmla="*/ 2147483646 h 6358"/>
              <a:gd name="T32" fmla="*/ 2147483646 w 6432"/>
              <a:gd name="T33" fmla="*/ 2147483646 h 6358"/>
              <a:gd name="T34" fmla="*/ 2147483646 w 6432"/>
              <a:gd name="T35" fmla="*/ 2147483646 h 6358"/>
              <a:gd name="T36" fmla="*/ 2147483646 w 6432"/>
              <a:gd name="T37" fmla="*/ 2147483646 h 6358"/>
              <a:gd name="T38" fmla="*/ 2147483646 w 6432"/>
              <a:gd name="T39" fmla="*/ 2147483646 h 6358"/>
              <a:gd name="T40" fmla="*/ 2147483646 w 6432"/>
              <a:gd name="T41" fmla="*/ 2147483646 h 6358"/>
              <a:gd name="T42" fmla="*/ 2147483646 w 6432"/>
              <a:gd name="T43" fmla="*/ 2147483646 h 6358"/>
              <a:gd name="T44" fmla="*/ 2147483646 w 6432"/>
              <a:gd name="T45" fmla="*/ 2147483646 h 6358"/>
              <a:gd name="T46" fmla="*/ 2147483646 w 6432"/>
              <a:gd name="T47" fmla="*/ 2147483646 h 6358"/>
              <a:gd name="T48" fmla="*/ 2147483646 w 6432"/>
              <a:gd name="T49" fmla="*/ 2147483646 h 6358"/>
              <a:gd name="T50" fmla="*/ 2147483646 w 6432"/>
              <a:gd name="T51" fmla="*/ 2147483646 h 6358"/>
              <a:gd name="T52" fmla="*/ 2147483646 w 6432"/>
              <a:gd name="T53" fmla="*/ 2147483646 h 6358"/>
              <a:gd name="T54" fmla="*/ 2147483646 w 6432"/>
              <a:gd name="T55" fmla="*/ 2147483646 h 6358"/>
              <a:gd name="T56" fmla="*/ 2147483646 w 6432"/>
              <a:gd name="T57" fmla="*/ 2147483646 h 6358"/>
              <a:gd name="T58" fmla="*/ 2147483646 w 6432"/>
              <a:gd name="T59" fmla="*/ 2147483646 h 6358"/>
              <a:gd name="T60" fmla="*/ 2147483646 w 6432"/>
              <a:gd name="T61" fmla="*/ 0 h 6358"/>
              <a:gd name="T62" fmla="*/ 2147483646 w 6432"/>
              <a:gd name="T63" fmla="*/ 2147483646 h 6358"/>
              <a:gd name="T64" fmla="*/ 2147483646 w 6432"/>
              <a:gd name="T65" fmla="*/ 2147483646 h 6358"/>
              <a:gd name="T66" fmla="*/ 2147483646 w 6432"/>
              <a:gd name="T67" fmla="*/ 2147483646 h 6358"/>
              <a:gd name="T68" fmla="*/ 2147483646 w 6432"/>
              <a:gd name="T69" fmla="*/ 2147483646 h 6358"/>
              <a:gd name="T70" fmla="*/ 2147483646 w 6432"/>
              <a:gd name="T71" fmla="*/ 2147483646 h 6358"/>
              <a:gd name="T72" fmla="*/ 2147483646 w 6432"/>
              <a:gd name="T73" fmla="*/ 2147483646 h 6358"/>
              <a:gd name="T74" fmla="*/ 2147483646 w 6432"/>
              <a:gd name="T75" fmla="*/ 2147483646 h 6358"/>
              <a:gd name="T76" fmla="*/ 2147483646 w 6432"/>
              <a:gd name="T77" fmla="*/ 2147483646 h 6358"/>
              <a:gd name="T78" fmla="*/ 2147483646 w 6432"/>
              <a:gd name="T79" fmla="*/ 2147483646 h 6358"/>
              <a:gd name="T80" fmla="*/ 2147483646 w 6432"/>
              <a:gd name="T81" fmla="*/ 2147483646 h 6358"/>
              <a:gd name="T82" fmla="*/ 2147483646 w 6432"/>
              <a:gd name="T83" fmla="*/ 2147483646 h 6358"/>
              <a:gd name="T84" fmla="*/ 2147483646 w 6432"/>
              <a:gd name="T85" fmla="*/ 2147483646 h 6358"/>
              <a:gd name="T86" fmla="*/ 2147483646 w 6432"/>
              <a:gd name="T87" fmla="*/ 2147483646 h 6358"/>
              <a:gd name="T88" fmla="*/ 2147483646 w 6432"/>
              <a:gd name="T89" fmla="*/ 2147483646 h 6358"/>
              <a:gd name="T90" fmla="*/ 2147483646 w 6432"/>
              <a:gd name="T91" fmla="*/ 2147483646 h 6358"/>
              <a:gd name="T92" fmla="*/ 2147483646 w 6432"/>
              <a:gd name="T93" fmla="*/ 2147483646 h 6358"/>
              <a:gd name="T94" fmla="*/ 2147483646 w 6432"/>
              <a:gd name="T95" fmla="*/ 2147483646 h 6358"/>
              <a:gd name="T96" fmla="*/ 2147483646 w 6432"/>
              <a:gd name="T97" fmla="*/ 2147483646 h 6358"/>
              <a:gd name="T98" fmla="*/ 2147483646 w 6432"/>
              <a:gd name="T99" fmla="*/ 2147483646 h 6358"/>
              <a:gd name="T100" fmla="*/ 2147483646 w 6432"/>
              <a:gd name="T101" fmla="*/ 2147483646 h 6358"/>
              <a:gd name="T102" fmla="*/ 2147483646 w 6432"/>
              <a:gd name="T103" fmla="*/ 2147483646 h 6358"/>
              <a:gd name="T104" fmla="*/ 2147483646 w 6432"/>
              <a:gd name="T105" fmla="*/ 2147483646 h 6358"/>
              <a:gd name="T106" fmla="*/ 2147483646 w 6432"/>
              <a:gd name="T107" fmla="*/ 0 h 6358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/>
          </a:p>
        </p:txBody>
      </p:sp>
      <p:sp>
        <p:nvSpPr>
          <p:cNvPr id="30" name="Google Shape;549;p13">
            <a:extLst>
              <a:ext uri="{FF2B5EF4-FFF2-40B4-BE49-F238E27FC236}">
                <a16:creationId xmlns:a16="http://schemas.microsoft.com/office/drawing/2014/main" id="{EA82619C-E8D5-4180-9439-FB70524A203F}"/>
              </a:ext>
            </a:extLst>
          </p:cNvPr>
          <p:cNvSpPr>
            <a:spLocks/>
          </p:cNvSpPr>
          <p:nvPr/>
        </p:nvSpPr>
        <p:spPr bwMode="auto">
          <a:xfrm>
            <a:off x="8505825" y="5086350"/>
            <a:ext cx="249238" cy="328613"/>
          </a:xfrm>
          <a:custGeom>
            <a:avLst/>
            <a:gdLst>
              <a:gd name="T0" fmla="*/ 2147483646 w 6432"/>
              <a:gd name="T1" fmla="*/ 2147483646 h 6358"/>
              <a:gd name="T2" fmla="*/ 2147483646 w 6432"/>
              <a:gd name="T3" fmla="*/ 2147483646 h 6358"/>
              <a:gd name="T4" fmla="*/ 2147483646 w 6432"/>
              <a:gd name="T5" fmla="*/ 2147483646 h 6358"/>
              <a:gd name="T6" fmla="*/ 2147483646 w 6432"/>
              <a:gd name="T7" fmla="*/ 2147483646 h 6358"/>
              <a:gd name="T8" fmla="*/ 2147483646 w 6432"/>
              <a:gd name="T9" fmla="*/ 2147483646 h 6358"/>
              <a:gd name="T10" fmla="*/ 2147483646 w 6432"/>
              <a:gd name="T11" fmla="*/ 2147483646 h 6358"/>
              <a:gd name="T12" fmla="*/ 2147483646 w 6432"/>
              <a:gd name="T13" fmla="*/ 2147483646 h 6358"/>
              <a:gd name="T14" fmla="*/ 2147483646 w 6432"/>
              <a:gd name="T15" fmla="*/ 2147483646 h 6358"/>
              <a:gd name="T16" fmla="*/ 2147483646 w 6432"/>
              <a:gd name="T17" fmla="*/ 2147483646 h 6358"/>
              <a:gd name="T18" fmla="*/ 2147483646 w 6432"/>
              <a:gd name="T19" fmla="*/ 2147483646 h 6358"/>
              <a:gd name="T20" fmla="*/ 2147483646 w 6432"/>
              <a:gd name="T21" fmla="*/ 2147483646 h 6358"/>
              <a:gd name="T22" fmla="*/ 2147483646 w 6432"/>
              <a:gd name="T23" fmla="*/ 2147483646 h 6358"/>
              <a:gd name="T24" fmla="*/ 2147483646 w 6432"/>
              <a:gd name="T25" fmla="*/ 2147483646 h 6358"/>
              <a:gd name="T26" fmla="*/ 2147483646 w 6432"/>
              <a:gd name="T27" fmla="*/ 2147483646 h 6358"/>
              <a:gd name="T28" fmla="*/ 2147483646 w 6432"/>
              <a:gd name="T29" fmla="*/ 2147483646 h 6358"/>
              <a:gd name="T30" fmla="*/ 2147483646 w 6432"/>
              <a:gd name="T31" fmla="*/ 2147483646 h 6358"/>
              <a:gd name="T32" fmla="*/ 2147483646 w 6432"/>
              <a:gd name="T33" fmla="*/ 2147483646 h 6358"/>
              <a:gd name="T34" fmla="*/ 2147483646 w 6432"/>
              <a:gd name="T35" fmla="*/ 2147483646 h 6358"/>
              <a:gd name="T36" fmla="*/ 2147483646 w 6432"/>
              <a:gd name="T37" fmla="*/ 2147483646 h 6358"/>
              <a:gd name="T38" fmla="*/ 2147483646 w 6432"/>
              <a:gd name="T39" fmla="*/ 2147483646 h 6358"/>
              <a:gd name="T40" fmla="*/ 2147483646 w 6432"/>
              <a:gd name="T41" fmla="*/ 2147483646 h 6358"/>
              <a:gd name="T42" fmla="*/ 2147483646 w 6432"/>
              <a:gd name="T43" fmla="*/ 2147483646 h 6358"/>
              <a:gd name="T44" fmla="*/ 2147483646 w 6432"/>
              <a:gd name="T45" fmla="*/ 2147483646 h 6358"/>
              <a:gd name="T46" fmla="*/ 2147483646 w 6432"/>
              <a:gd name="T47" fmla="*/ 2147483646 h 6358"/>
              <a:gd name="T48" fmla="*/ 2147483646 w 6432"/>
              <a:gd name="T49" fmla="*/ 2147483646 h 6358"/>
              <a:gd name="T50" fmla="*/ 2147483646 w 6432"/>
              <a:gd name="T51" fmla="*/ 2147483646 h 6358"/>
              <a:gd name="T52" fmla="*/ 2147483646 w 6432"/>
              <a:gd name="T53" fmla="*/ 2147483646 h 6358"/>
              <a:gd name="T54" fmla="*/ 2147483646 w 6432"/>
              <a:gd name="T55" fmla="*/ 2147483646 h 6358"/>
              <a:gd name="T56" fmla="*/ 2147483646 w 6432"/>
              <a:gd name="T57" fmla="*/ 2147483646 h 6358"/>
              <a:gd name="T58" fmla="*/ 2147483646 w 6432"/>
              <a:gd name="T59" fmla="*/ 2147483646 h 6358"/>
              <a:gd name="T60" fmla="*/ 2147483646 w 6432"/>
              <a:gd name="T61" fmla="*/ 0 h 6358"/>
              <a:gd name="T62" fmla="*/ 2147483646 w 6432"/>
              <a:gd name="T63" fmla="*/ 2147483646 h 6358"/>
              <a:gd name="T64" fmla="*/ 2147483646 w 6432"/>
              <a:gd name="T65" fmla="*/ 2147483646 h 6358"/>
              <a:gd name="T66" fmla="*/ 2147483646 w 6432"/>
              <a:gd name="T67" fmla="*/ 2147483646 h 6358"/>
              <a:gd name="T68" fmla="*/ 2147483646 w 6432"/>
              <a:gd name="T69" fmla="*/ 2147483646 h 6358"/>
              <a:gd name="T70" fmla="*/ 2147483646 w 6432"/>
              <a:gd name="T71" fmla="*/ 2147483646 h 6358"/>
              <a:gd name="T72" fmla="*/ 2147483646 w 6432"/>
              <a:gd name="T73" fmla="*/ 2147483646 h 6358"/>
              <a:gd name="T74" fmla="*/ 2147483646 w 6432"/>
              <a:gd name="T75" fmla="*/ 2147483646 h 6358"/>
              <a:gd name="T76" fmla="*/ 2147483646 w 6432"/>
              <a:gd name="T77" fmla="*/ 2147483646 h 6358"/>
              <a:gd name="T78" fmla="*/ 2147483646 w 6432"/>
              <a:gd name="T79" fmla="*/ 2147483646 h 6358"/>
              <a:gd name="T80" fmla="*/ 2147483646 w 6432"/>
              <a:gd name="T81" fmla="*/ 2147483646 h 6358"/>
              <a:gd name="T82" fmla="*/ 2147483646 w 6432"/>
              <a:gd name="T83" fmla="*/ 2147483646 h 6358"/>
              <a:gd name="T84" fmla="*/ 2147483646 w 6432"/>
              <a:gd name="T85" fmla="*/ 2147483646 h 6358"/>
              <a:gd name="T86" fmla="*/ 2147483646 w 6432"/>
              <a:gd name="T87" fmla="*/ 2147483646 h 6358"/>
              <a:gd name="T88" fmla="*/ 2147483646 w 6432"/>
              <a:gd name="T89" fmla="*/ 2147483646 h 6358"/>
              <a:gd name="T90" fmla="*/ 2147483646 w 6432"/>
              <a:gd name="T91" fmla="*/ 2147483646 h 6358"/>
              <a:gd name="T92" fmla="*/ 2147483646 w 6432"/>
              <a:gd name="T93" fmla="*/ 2147483646 h 6358"/>
              <a:gd name="T94" fmla="*/ 2147483646 w 6432"/>
              <a:gd name="T95" fmla="*/ 2147483646 h 6358"/>
              <a:gd name="T96" fmla="*/ 2147483646 w 6432"/>
              <a:gd name="T97" fmla="*/ 2147483646 h 6358"/>
              <a:gd name="T98" fmla="*/ 2147483646 w 6432"/>
              <a:gd name="T99" fmla="*/ 2147483646 h 6358"/>
              <a:gd name="T100" fmla="*/ 2147483646 w 6432"/>
              <a:gd name="T101" fmla="*/ 2147483646 h 6358"/>
              <a:gd name="T102" fmla="*/ 2147483646 w 6432"/>
              <a:gd name="T103" fmla="*/ 2147483646 h 6358"/>
              <a:gd name="T104" fmla="*/ 2147483646 w 6432"/>
              <a:gd name="T105" fmla="*/ 2147483646 h 6358"/>
              <a:gd name="T106" fmla="*/ 2147483646 w 6432"/>
              <a:gd name="T107" fmla="*/ 0 h 6358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/>
          </a:p>
        </p:txBody>
      </p:sp>
      <p:sp>
        <p:nvSpPr>
          <p:cNvPr id="31" name="Google Shape;550;p13">
            <a:extLst>
              <a:ext uri="{FF2B5EF4-FFF2-40B4-BE49-F238E27FC236}">
                <a16:creationId xmlns:a16="http://schemas.microsoft.com/office/drawing/2014/main" id="{497A53F5-9EB1-4DF5-8208-AD6CE5FC1842}"/>
              </a:ext>
            </a:extLst>
          </p:cNvPr>
          <p:cNvSpPr/>
          <p:nvPr/>
        </p:nvSpPr>
        <p:spPr>
          <a:xfrm>
            <a:off x="285750" y="6303963"/>
            <a:ext cx="149225" cy="185737"/>
          </a:xfrm>
          <a:custGeom>
            <a:avLst/>
            <a:gdLst/>
            <a:ahLst/>
            <a:cxnLst/>
            <a:rect l="l" t="t" r="r" b="b"/>
            <a:pathLst>
              <a:path w="5997" h="5572" extrusionOk="0">
                <a:moveTo>
                  <a:pt x="2361" y="0"/>
                </a:moveTo>
                <a:cubicBezTo>
                  <a:pt x="2319" y="0"/>
                  <a:pt x="2277" y="6"/>
                  <a:pt x="2234" y="18"/>
                </a:cubicBezTo>
                <a:cubicBezTo>
                  <a:pt x="1874" y="119"/>
                  <a:pt x="2093" y="1897"/>
                  <a:pt x="2093" y="1897"/>
                </a:cubicBezTo>
                <a:cubicBezTo>
                  <a:pt x="2093" y="1897"/>
                  <a:pt x="1" y="2502"/>
                  <a:pt x="35" y="2820"/>
                </a:cubicBezTo>
                <a:cubicBezTo>
                  <a:pt x="72" y="3140"/>
                  <a:pt x="2059" y="3566"/>
                  <a:pt x="2059" y="3566"/>
                </a:cubicBezTo>
                <a:cubicBezTo>
                  <a:pt x="2059" y="3566"/>
                  <a:pt x="1704" y="5341"/>
                  <a:pt x="2093" y="5553"/>
                </a:cubicBezTo>
                <a:cubicBezTo>
                  <a:pt x="2115" y="5565"/>
                  <a:pt x="2140" y="5571"/>
                  <a:pt x="2167" y="5571"/>
                </a:cubicBezTo>
                <a:cubicBezTo>
                  <a:pt x="2608" y="5571"/>
                  <a:pt x="3583" y="4026"/>
                  <a:pt x="3583" y="4026"/>
                </a:cubicBezTo>
                <a:cubicBezTo>
                  <a:pt x="3583" y="4026"/>
                  <a:pt x="4679" y="4585"/>
                  <a:pt x="5273" y="4585"/>
                </a:cubicBezTo>
                <a:cubicBezTo>
                  <a:pt x="5428" y="4585"/>
                  <a:pt x="5549" y="4547"/>
                  <a:pt x="5608" y="4452"/>
                </a:cubicBezTo>
                <a:cubicBezTo>
                  <a:pt x="5891" y="3992"/>
                  <a:pt x="4647" y="2792"/>
                  <a:pt x="4647" y="2792"/>
                </a:cubicBezTo>
                <a:cubicBezTo>
                  <a:pt x="4647" y="2792"/>
                  <a:pt x="5996" y="1543"/>
                  <a:pt x="5820" y="1225"/>
                </a:cubicBezTo>
                <a:cubicBezTo>
                  <a:pt x="5786" y="1163"/>
                  <a:pt x="5689" y="1138"/>
                  <a:pt x="5554" y="1138"/>
                </a:cubicBezTo>
                <a:cubicBezTo>
                  <a:pt x="4989" y="1138"/>
                  <a:pt x="3762" y="1579"/>
                  <a:pt x="3762" y="1579"/>
                </a:cubicBezTo>
                <a:cubicBezTo>
                  <a:pt x="3762" y="1579"/>
                  <a:pt x="3067" y="0"/>
                  <a:pt x="236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 algn="ctr" eaLnBrk="1" hangingPunct="1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grpSp>
        <p:nvGrpSpPr>
          <p:cNvPr id="32" name="Google Shape;551;p13">
            <a:extLst>
              <a:ext uri="{FF2B5EF4-FFF2-40B4-BE49-F238E27FC236}">
                <a16:creationId xmlns:a16="http://schemas.microsoft.com/office/drawing/2014/main" id="{8329F8A1-0ACB-4EC4-94C4-B7984D722178}"/>
              </a:ext>
            </a:extLst>
          </p:cNvPr>
          <p:cNvGrpSpPr>
            <a:grpSpLocks/>
          </p:cNvGrpSpPr>
          <p:nvPr/>
        </p:nvGrpSpPr>
        <p:grpSpPr bwMode="auto">
          <a:xfrm rot="-932354">
            <a:off x="7658100" y="5553075"/>
            <a:ext cx="963613" cy="779463"/>
            <a:chOff x="478326" y="2825649"/>
            <a:chExt cx="1012293" cy="613511"/>
          </a:xfrm>
        </p:grpSpPr>
        <p:sp>
          <p:nvSpPr>
            <p:cNvPr id="33" name="Google Shape;552;p13">
              <a:extLst>
                <a:ext uri="{FF2B5EF4-FFF2-40B4-BE49-F238E27FC236}">
                  <a16:creationId xmlns:a16="http://schemas.microsoft.com/office/drawing/2014/main" id="{EF5C93D2-8292-45B1-87E8-6F89C4DA1B0C}"/>
                </a:ext>
              </a:extLst>
            </p:cNvPr>
            <p:cNvSpPr>
              <a:spLocks/>
            </p:cNvSpPr>
            <p:nvPr/>
          </p:nvSpPr>
          <p:spPr bwMode="auto">
            <a:xfrm>
              <a:off x="564423" y="2973101"/>
              <a:ext cx="778453" cy="442090"/>
            </a:xfrm>
            <a:custGeom>
              <a:avLst/>
              <a:gdLst>
                <a:gd name="T0" fmla="*/ 2147483646 w 19195"/>
                <a:gd name="T1" fmla="*/ 2147483646 h 10901"/>
                <a:gd name="T2" fmla="*/ 0 w 19195"/>
                <a:gd name="T3" fmla="*/ 2147483646 h 10901"/>
                <a:gd name="T4" fmla="*/ 2147483646 w 19195"/>
                <a:gd name="T5" fmla="*/ 2147483646 h 10901"/>
                <a:gd name="T6" fmla="*/ 2147483646 w 19195"/>
                <a:gd name="T7" fmla="*/ 2147483646 h 10901"/>
                <a:gd name="T8" fmla="*/ 2147483646 w 19195"/>
                <a:gd name="T9" fmla="*/ 2147483646 h 10901"/>
                <a:gd name="T10" fmla="*/ 2147483646 w 19195"/>
                <a:gd name="T11" fmla="*/ 2147483646 h 10901"/>
                <a:gd name="T12" fmla="*/ 2147483646 w 19195"/>
                <a:gd name="T13" fmla="*/ 2147483646 h 10901"/>
                <a:gd name="T14" fmla="*/ 2147483646 w 19195"/>
                <a:gd name="T15" fmla="*/ 2147483646 h 10901"/>
                <a:gd name="T16" fmla="*/ 2147483646 w 19195"/>
                <a:gd name="T17" fmla="*/ 2147483646 h 10901"/>
                <a:gd name="T18" fmla="*/ 2147483646 w 19195"/>
                <a:gd name="T19" fmla="*/ 2147483646 h 10901"/>
                <a:gd name="T20" fmla="*/ 2147483646 w 19195"/>
                <a:gd name="T21" fmla="*/ 2147483646 h 10901"/>
                <a:gd name="T22" fmla="*/ 2147483646 w 19195"/>
                <a:gd name="T23" fmla="*/ 2147483646 h 10901"/>
                <a:gd name="T24" fmla="*/ 2147483646 w 19195"/>
                <a:gd name="T25" fmla="*/ 2147483646 h 10901"/>
                <a:gd name="T26" fmla="*/ 2147483646 w 19195"/>
                <a:gd name="T27" fmla="*/ 2147483646 h 1090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9195" h="10901" extrusionOk="0">
                  <a:moveTo>
                    <a:pt x="10311" y="1"/>
                  </a:moveTo>
                  <a:cubicBezTo>
                    <a:pt x="6378" y="1"/>
                    <a:pt x="2305" y="2415"/>
                    <a:pt x="0" y="5483"/>
                  </a:cubicBezTo>
                  <a:lnTo>
                    <a:pt x="2622" y="7052"/>
                  </a:lnTo>
                  <a:cubicBezTo>
                    <a:pt x="2835" y="6649"/>
                    <a:pt x="2977" y="6220"/>
                    <a:pt x="3257" y="5848"/>
                  </a:cubicBezTo>
                  <a:cubicBezTo>
                    <a:pt x="3558" y="5453"/>
                    <a:pt x="3917" y="5078"/>
                    <a:pt x="4288" y="4750"/>
                  </a:cubicBezTo>
                  <a:cubicBezTo>
                    <a:pt x="4907" y="4206"/>
                    <a:pt x="5637" y="3800"/>
                    <a:pt x="6397" y="3490"/>
                  </a:cubicBezTo>
                  <a:cubicBezTo>
                    <a:pt x="7606" y="3002"/>
                    <a:pt x="8893" y="2692"/>
                    <a:pt x="10192" y="2692"/>
                  </a:cubicBezTo>
                  <a:cubicBezTo>
                    <a:pt x="10560" y="2692"/>
                    <a:pt x="10929" y="2717"/>
                    <a:pt x="11297" y="2769"/>
                  </a:cubicBezTo>
                  <a:cubicBezTo>
                    <a:pt x="14906" y="3290"/>
                    <a:pt x="18147" y="6913"/>
                    <a:pt x="17123" y="10653"/>
                  </a:cubicBezTo>
                  <a:lnTo>
                    <a:pt x="19194" y="10900"/>
                  </a:lnTo>
                  <a:cubicBezTo>
                    <a:pt x="19083" y="9636"/>
                    <a:pt x="19144" y="8349"/>
                    <a:pt x="18968" y="7078"/>
                  </a:cubicBezTo>
                  <a:cubicBezTo>
                    <a:pt x="18792" y="5808"/>
                    <a:pt x="18224" y="4675"/>
                    <a:pt x="17481" y="3641"/>
                  </a:cubicBezTo>
                  <a:cubicBezTo>
                    <a:pt x="16129" y="1766"/>
                    <a:pt x="14115" y="516"/>
                    <a:pt x="11834" y="127"/>
                  </a:cubicBezTo>
                  <a:cubicBezTo>
                    <a:pt x="11331" y="41"/>
                    <a:pt x="10822" y="1"/>
                    <a:pt x="103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4" name="Google Shape;553;p13">
              <a:extLst>
                <a:ext uri="{FF2B5EF4-FFF2-40B4-BE49-F238E27FC236}">
                  <a16:creationId xmlns:a16="http://schemas.microsoft.com/office/drawing/2014/main" id="{95D59180-C906-4ECE-AA5A-7A78DF93C548}"/>
                </a:ext>
              </a:extLst>
            </p:cNvPr>
            <p:cNvSpPr/>
            <p:nvPr/>
          </p:nvSpPr>
          <p:spPr>
            <a:xfrm>
              <a:off x="477751" y="2825079"/>
              <a:ext cx="1012292" cy="589770"/>
            </a:xfrm>
            <a:custGeom>
              <a:avLst/>
              <a:gdLst/>
              <a:ahLst/>
              <a:cxnLst/>
              <a:rect l="l" t="t" r="r" b="b"/>
              <a:pathLst>
                <a:path w="24961" h="14541" extrusionOk="0">
                  <a:moveTo>
                    <a:pt x="13876" y="1"/>
                  </a:moveTo>
                  <a:cubicBezTo>
                    <a:pt x="11718" y="1"/>
                    <a:pt x="9551" y="531"/>
                    <a:pt x="7523" y="1235"/>
                  </a:cubicBezTo>
                  <a:cubicBezTo>
                    <a:pt x="5904" y="1796"/>
                    <a:pt x="4268" y="2533"/>
                    <a:pt x="2964" y="3672"/>
                  </a:cubicBezTo>
                  <a:cubicBezTo>
                    <a:pt x="1880" y="4621"/>
                    <a:pt x="963" y="5696"/>
                    <a:pt x="1" y="6750"/>
                  </a:cubicBezTo>
                  <a:lnTo>
                    <a:pt x="1964" y="8684"/>
                  </a:lnTo>
                  <a:cubicBezTo>
                    <a:pt x="2420" y="7856"/>
                    <a:pt x="3178" y="7183"/>
                    <a:pt x="3877" y="6581"/>
                  </a:cubicBezTo>
                  <a:cubicBezTo>
                    <a:pt x="4836" y="5764"/>
                    <a:pt x="5847" y="5023"/>
                    <a:pt x="6969" y="4443"/>
                  </a:cubicBezTo>
                  <a:cubicBezTo>
                    <a:pt x="8688" y="3546"/>
                    <a:pt x="10578" y="3001"/>
                    <a:pt x="12495" y="3001"/>
                  </a:cubicBezTo>
                  <a:cubicBezTo>
                    <a:pt x="13201" y="3001"/>
                    <a:pt x="13910" y="3075"/>
                    <a:pt x="14616" y="3233"/>
                  </a:cubicBezTo>
                  <a:cubicBezTo>
                    <a:pt x="17096" y="3787"/>
                    <a:pt x="19178" y="5318"/>
                    <a:pt x="20513" y="7467"/>
                  </a:cubicBezTo>
                  <a:cubicBezTo>
                    <a:pt x="21753" y="9471"/>
                    <a:pt x="22189" y="12198"/>
                    <a:pt x="21689" y="14540"/>
                  </a:cubicBezTo>
                  <a:lnTo>
                    <a:pt x="24311" y="14286"/>
                  </a:lnTo>
                  <a:cubicBezTo>
                    <a:pt x="24298" y="14256"/>
                    <a:pt x="24291" y="14225"/>
                    <a:pt x="24298" y="14199"/>
                  </a:cubicBezTo>
                  <a:cubicBezTo>
                    <a:pt x="24960" y="11140"/>
                    <a:pt x="24923" y="8166"/>
                    <a:pt x="23287" y="5396"/>
                  </a:cubicBezTo>
                  <a:cubicBezTo>
                    <a:pt x="21814" y="2895"/>
                    <a:pt x="19506" y="1040"/>
                    <a:pt x="16671" y="330"/>
                  </a:cubicBezTo>
                  <a:cubicBezTo>
                    <a:pt x="15749" y="101"/>
                    <a:pt x="14813" y="1"/>
                    <a:pt x="1387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algn="ctr"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35" name="Google Shape;554;p13">
              <a:extLst>
                <a:ext uri="{FF2B5EF4-FFF2-40B4-BE49-F238E27FC236}">
                  <a16:creationId xmlns:a16="http://schemas.microsoft.com/office/drawing/2014/main" id="{AB1F2AA1-46BF-4545-ABA1-87FBE7656209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232" y="3102020"/>
              <a:ext cx="581396" cy="301932"/>
            </a:xfrm>
            <a:custGeom>
              <a:avLst/>
              <a:gdLst>
                <a:gd name="T0" fmla="*/ 2147483646 w 14336"/>
                <a:gd name="T1" fmla="*/ 2147483646 h 7445"/>
                <a:gd name="T2" fmla="*/ 2147483646 w 14336"/>
                <a:gd name="T3" fmla="*/ 2147483646 h 7445"/>
                <a:gd name="T4" fmla="*/ 2147483646 w 14336"/>
                <a:gd name="T5" fmla="*/ 2147483646 h 7445"/>
                <a:gd name="T6" fmla="*/ 2147483646 w 14336"/>
                <a:gd name="T7" fmla="*/ 2147483646 h 7445"/>
                <a:gd name="T8" fmla="*/ 2147483646 w 14336"/>
                <a:gd name="T9" fmla="*/ 2147483646 h 7445"/>
                <a:gd name="T10" fmla="*/ 2147483646 w 14336"/>
                <a:gd name="T11" fmla="*/ 2147483646 h 7445"/>
                <a:gd name="T12" fmla="*/ 2147483646 w 14336"/>
                <a:gd name="T13" fmla="*/ 2147483646 h 7445"/>
                <a:gd name="T14" fmla="*/ 2147483646 w 14336"/>
                <a:gd name="T15" fmla="*/ 2147483646 h 7445"/>
                <a:gd name="T16" fmla="*/ 2147483646 w 14336"/>
                <a:gd name="T17" fmla="*/ 2147483646 h 7445"/>
                <a:gd name="T18" fmla="*/ 2147483646 w 14336"/>
                <a:gd name="T19" fmla="*/ 2147483646 h 7445"/>
                <a:gd name="T20" fmla="*/ 2147483646 w 14336"/>
                <a:gd name="T21" fmla="*/ 2147483646 h 744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4336" h="7445" extrusionOk="0">
                  <a:moveTo>
                    <a:pt x="7281" y="1"/>
                  </a:moveTo>
                  <a:cubicBezTo>
                    <a:pt x="5940" y="1"/>
                    <a:pt x="4608" y="356"/>
                    <a:pt x="3380" y="902"/>
                  </a:cubicBezTo>
                  <a:cubicBezTo>
                    <a:pt x="2619" y="1237"/>
                    <a:pt x="1950" y="1703"/>
                    <a:pt x="1346" y="2271"/>
                  </a:cubicBezTo>
                  <a:cubicBezTo>
                    <a:pt x="799" y="2784"/>
                    <a:pt x="470" y="3440"/>
                    <a:pt x="1" y="3990"/>
                  </a:cubicBezTo>
                  <a:lnTo>
                    <a:pt x="1940" y="5055"/>
                  </a:lnTo>
                  <a:cubicBezTo>
                    <a:pt x="1940" y="5055"/>
                    <a:pt x="4024" y="2240"/>
                    <a:pt x="6947" y="2240"/>
                  </a:cubicBezTo>
                  <a:cubicBezTo>
                    <a:pt x="7324" y="2240"/>
                    <a:pt x="7716" y="2287"/>
                    <a:pt x="8118" y="2393"/>
                  </a:cubicBezTo>
                  <a:cubicBezTo>
                    <a:pt x="12690" y="3592"/>
                    <a:pt x="11322" y="7248"/>
                    <a:pt x="11322" y="7248"/>
                  </a:cubicBezTo>
                  <a:lnTo>
                    <a:pt x="13964" y="7444"/>
                  </a:lnTo>
                  <a:cubicBezTo>
                    <a:pt x="14335" y="3920"/>
                    <a:pt x="11913" y="625"/>
                    <a:pt x="8385" y="84"/>
                  </a:cubicBezTo>
                  <a:cubicBezTo>
                    <a:pt x="8018" y="28"/>
                    <a:pt x="7649" y="1"/>
                    <a:pt x="72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6" name="Google Shape;555;p13">
              <a:extLst>
                <a:ext uri="{FF2B5EF4-FFF2-40B4-BE49-F238E27FC236}">
                  <a16:creationId xmlns:a16="http://schemas.microsoft.com/office/drawing/2014/main" id="{57FE82AE-DCA4-4D19-BC14-BFFD76BD52A9}"/>
                </a:ext>
              </a:extLst>
            </p:cNvPr>
            <p:cNvSpPr>
              <a:spLocks/>
            </p:cNvSpPr>
            <p:nvPr/>
          </p:nvSpPr>
          <p:spPr bwMode="auto">
            <a:xfrm>
              <a:off x="663416" y="3082230"/>
              <a:ext cx="636957" cy="337093"/>
            </a:xfrm>
            <a:custGeom>
              <a:avLst/>
              <a:gdLst>
                <a:gd name="T0" fmla="*/ 2147483646 w 15706"/>
                <a:gd name="T1" fmla="*/ 2147483646 h 8312"/>
                <a:gd name="T2" fmla="*/ 2147483646 w 15706"/>
                <a:gd name="T3" fmla="*/ 2147483646 h 8312"/>
                <a:gd name="T4" fmla="*/ 2147483646 w 15706"/>
                <a:gd name="T5" fmla="*/ 2147483646 h 8312"/>
                <a:gd name="T6" fmla="*/ 2147483646 w 15706"/>
                <a:gd name="T7" fmla="*/ 2147483646 h 8312"/>
                <a:gd name="T8" fmla="*/ 2147483646 w 15706"/>
                <a:gd name="T9" fmla="*/ 2147483646 h 8312"/>
                <a:gd name="T10" fmla="*/ 2147483646 w 15706"/>
                <a:gd name="T11" fmla="*/ 2147483646 h 8312"/>
                <a:gd name="T12" fmla="*/ 2147483646 w 15706"/>
                <a:gd name="T13" fmla="*/ 2147483646 h 8312"/>
                <a:gd name="T14" fmla="*/ 2147483646 w 15706"/>
                <a:gd name="T15" fmla="*/ 2147483646 h 8312"/>
                <a:gd name="T16" fmla="*/ 2147483646 w 15706"/>
                <a:gd name="T17" fmla="*/ 2147483646 h 8312"/>
                <a:gd name="T18" fmla="*/ 2147483646 w 15706"/>
                <a:gd name="T19" fmla="*/ 2147483646 h 8312"/>
                <a:gd name="T20" fmla="*/ 2147483646 w 15706"/>
                <a:gd name="T21" fmla="*/ 2147483646 h 8312"/>
                <a:gd name="T22" fmla="*/ 2147483646 w 15706"/>
                <a:gd name="T23" fmla="*/ 2147483646 h 8312"/>
                <a:gd name="T24" fmla="*/ 2147483646 w 15706"/>
                <a:gd name="T25" fmla="*/ 2147483646 h 8312"/>
                <a:gd name="T26" fmla="*/ 2147483646 w 15706"/>
                <a:gd name="T27" fmla="*/ 2147483646 h 8312"/>
                <a:gd name="T28" fmla="*/ 2147483646 w 15706"/>
                <a:gd name="T29" fmla="*/ 2147483646 h 8312"/>
                <a:gd name="T30" fmla="*/ 2147483646 w 15706"/>
                <a:gd name="T31" fmla="*/ 2147483646 h 8312"/>
                <a:gd name="T32" fmla="*/ 2147483646 w 15706"/>
                <a:gd name="T33" fmla="*/ 2147483646 h 8312"/>
                <a:gd name="T34" fmla="*/ 2147483646 w 15706"/>
                <a:gd name="T35" fmla="*/ 2147483646 h 8312"/>
                <a:gd name="T36" fmla="*/ 2147483646 w 15706"/>
                <a:gd name="T37" fmla="*/ 2147483646 h 8312"/>
                <a:gd name="T38" fmla="*/ 2147483646 w 15706"/>
                <a:gd name="T39" fmla="*/ 2147483646 h 8312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15706" h="8312" extrusionOk="0">
                  <a:moveTo>
                    <a:pt x="7751" y="1"/>
                  </a:moveTo>
                  <a:cubicBezTo>
                    <a:pt x="6452" y="1"/>
                    <a:pt x="5165" y="311"/>
                    <a:pt x="3956" y="799"/>
                  </a:cubicBezTo>
                  <a:cubicBezTo>
                    <a:pt x="3196" y="1109"/>
                    <a:pt x="2466" y="1515"/>
                    <a:pt x="1847" y="2059"/>
                  </a:cubicBezTo>
                  <a:cubicBezTo>
                    <a:pt x="1476" y="2387"/>
                    <a:pt x="1117" y="2762"/>
                    <a:pt x="816" y="3157"/>
                  </a:cubicBezTo>
                  <a:cubicBezTo>
                    <a:pt x="536" y="3529"/>
                    <a:pt x="394" y="3958"/>
                    <a:pt x="181" y="4361"/>
                  </a:cubicBezTo>
                  <a:cubicBezTo>
                    <a:pt x="134" y="4448"/>
                    <a:pt x="86" y="4536"/>
                    <a:pt x="29" y="4620"/>
                  </a:cubicBezTo>
                  <a:cubicBezTo>
                    <a:pt x="1" y="4663"/>
                    <a:pt x="42" y="4780"/>
                    <a:pt x="93" y="4780"/>
                  </a:cubicBezTo>
                  <a:cubicBezTo>
                    <a:pt x="103" y="4780"/>
                    <a:pt x="113" y="4776"/>
                    <a:pt x="124" y="4766"/>
                  </a:cubicBezTo>
                  <a:cubicBezTo>
                    <a:pt x="219" y="4675"/>
                    <a:pt x="306" y="4580"/>
                    <a:pt x="391" y="4478"/>
                  </a:cubicBezTo>
                  <a:cubicBezTo>
                    <a:pt x="860" y="3928"/>
                    <a:pt x="1189" y="3272"/>
                    <a:pt x="1736" y="2759"/>
                  </a:cubicBezTo>
                  <a:cubicBezTo>
                    <a:pt x="2340" y="2191"/>
                    <a:pt x="3009" y="1725"/>
                    <a:pt x="3770" y="1390"/>
                  </a:cubicBezTo>
                  <a:cubicBezTo>
                    <a:pt x="4998" y="844"/>
                    <a:pt x="6330" y="489"/>
                    <a:pt x="7671" y="489"/>
                  </a:cubicBezTo>
                  <a:cubicBezTo>
                    <a:pt x="8039" y="489"/>
                    <a:pt x="8408" y="516"/>
                    <a:pt x="8775" y="572"/>
                  </a:cubicBezTo>
                  <a:cubicBezTo>
                    <a:pt x="12303" y="1113"/>
                    <a:pt x="14725" y="4408"/>
                    <a:pt x="14354" y="7932"/>
                  </a:cubicBezTo>
                  <a:cubicBezTo>
                    <a:pt x="14348" y="7993"/>
                    <a:pt x="14343" y="8057"/>
                    <a:pt x="14337" y="8118"/>
                  </a:cubicBezTo>
                  <a:cubicBezTo>
                    <a:pt x="14325" y="8201"/>
                    <a:pt x="14437" y="8312"/>
                    <a:pt x="14520" y="8312"/>
                  </a:cubicBezTo>
                  <a:cubicBezTo>
                    <a:pt x="14552" y="8312"/>
                    <a:pt x="14580" y="8295"/>
                    <a:pt x="14594" y="8254"/>
                  </a:cubicBezTo>
                  <a:cubicBezTo>
                    <a:pt x="14627" y="8159"/>
                    <a:pt x="14655" y="8061"/>
                    <a:pt x="14682" y="7962"/>
                  </a:cubicBezTo>
                  <a:cubicBezTo>
                    <a:pt x="15706" y="4222"/>
                    <a:pt x="12465" y="599"/>
                    <a:pt x="8856" y="78"/>
                  </a:cubicBezTo>
                  <a:cubicBezTo>
                    <a:pt x="8488" y="26"/>
                    <a:pt x="8119" y="1"/>
                    <a:pt x="7751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7" name="Google Shape;556;p13">
              <a:extLst>
                <a:ext uri="{FF2B5EF4-FFF2-40B4-BE49-F238E27FC236}">
                  <a16:creationId xmlns:a16="http://schemas.microsoft.com/office/drawing/2014/main" id="{8E38F09F-84A1-41DD-A7D6-B89EDCC1B09F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390" y="2947350"/>
              <a:ext cx="830810" cy="491810"/>
            </a:xfrm>
            <a:custGeom>
              <a:avLst/>
              <a:gdLst>
                <a:gd name="T0" fmla="*/ 2147483646 w 20486"/>
                <a:gd name="T1" fmla="*/ 0 h 12127"/>
                <a:gd name="T2" fmla="*/ 2147483646 w 20486"/>
                <a:gd name="T3" fmla="*/ 2147483646 h 12127"/>
                <a:gd name="T4" fmla="*/ 2147483646 w 20486"/>
                <a:gd name="T5" fmla="*/ 2147483646 h 12127"/>
                <a:gd name="T6" fmla="*/ 2147483646 w 20486"/>
                <a:gd name="T7" fmla="*/ 2147483646 h 12127"/>
                <a:gd name="T8" fmla="*/ 2147483646 w 20486"/>
                <a:gd name="T9" fmla="*/ 2147483646 h 12127"/>
                <a:gd name="T10" fmla="*/ 2147483646 w 20486"/>
                <a:gd name="T11" fmla="*/ 2147483646 h 12127"/>
                <a:gd name="T12" fmla="*/ 2147483646 w 20486"/>
                <a:gd name="T13" fmla="*/ 2147483646 h 12127"/>
                <a:gd name="T14" fmla="*/ 2147483646 w 20486"/>
                <a:gd name="T15" fmla="*/ 2147483646 h 12127"/>
                <a:gd name="T16" fmla="*/ 2147483646 w 20486"/>
                <a:gd name="T17" fmla="*/ 2147483646 h 12127"/>
                <a:gd name="T18" fmla="*/ 2147483646 w 20486"/>
                <a:gd name="T19" fmla="*/ 2147483646 h 12127"/>
                <a:gd name="T20" fmla="*/ 2147483646 w 20486"/>
                <a:gd name="T21" fmla="*/ 2147483646 h 12127"/>
                <a:gd name="T22" fmla="*/ 2147483646 w 20486"/>
                <a:gd name="T23" fmla="*/ 2147483646 h 12127"/>
                <a:gd name="T24" fmla="*/ 2147483646 w 20486"/>
                <a:gd name="T25" fmla="*/ 2147483646 h 12127"/>
                <a:gd name="T26" fmla="*/ 2147483646 w 20486"/>
                <a:gd name="T27" fmla="*/ 2147483646 h 12127"/>
                <a:gd name="T28" fmla="*/ 2147483646 w 20486"/>
                <a:gd name="T29" fmla="*/ 2147483646 h 12127"/>
                <a:gd name="T30" fmla="*/ 2147483646 w 20486"/>
                <a:gd name="T31" fmla="*/ 2147483646 h 12127"/>
                <a:gd name="T32" fmla="*/ 2147483646 w 20486"/>
                <a:gd name="T33" fmla="*/ 2147483646 h 12127"/>
                <a:gd name="T34" fmla="*/ 2147483646 w 20486"/>
                <a:gd name="T35" fmla="*/ 2147483646 h 12127"/>
                <a:gd name="T36" fmla="*/ 2147483646 w 20486"/>
                <a:gd name="T37" fmla="*/ 2147483646 h 12127"/>
                <a:gd name="T38" fmla="*/ 2147483646 w 20486"/>
                <a:gd name="T39" fmla="*/ 0 h 1212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20486" h="12127" extrusionOk="0">
                  <a:moveTo>
                    <a:pt x="10792" y="0"/>
                  </a:moveTo>
                  <a:cubicBezTo>
                    <a:pt x="8875" y="0"/>
                    <a:pt x="6985" y="545"/>
                    <a:pt x="5266" y="1442"/>
                  </a:cubicBezTo>
                  <a:cubicBezTo>
                    <a:pt x="4144" y="2022"/>
                    <a:pt x="3133" y="2763"/>
                    <a:pt x="2174" y="3580"/>
                  </a:cubicBezTo>
                  <a:cubicBezTo>
                    <a:pt x="1475" y="4182"/>
                    <a:pt x="717" y="4855"/>
                    <a:pt x="261" y="5683"/>
                  </a:cubicBezTo>
                  <a:cubicBezTo>
                    <a:pt x="173" y="5845"/>
                    <a:pt x="92" y="6010"/>
                    <a:pt x="31" y="6186"/>
                  </a:cubicBezTo>
                  <a:cubicBezTo>
                    <a:pt x="1" y="6269"/>
                    <a:pt x="97" y="6371"/>
                    <a:pt x="182" y="6371"/>
                  </a:cubicBezTo>
                  <a:cubicBezTo>
                    <a:pt x="210" y="6371"/>
                    <a:pt x="237" y="6360"/>
                    <a:pt x="258" y="6331"/>
                  </a:cubicBezTo>
                  <a:cubicBezTo>
                    <a:pt x="308" y="6260"/>
                    <a:pt x="366" y="6193"/>
                    <a:pt x="420" y="6118"/>
                  </a:cubicBezTo>
                  <a:cubicBezTo>
                    <a:pt x="2725" y="3050"/>
                    <a:pt x="6798" y="636"/>
                    <a:pt x="10731" y="636"/>
                  </a:cubicBezTo>
                  <a:cubicBezTo>
                    <a:pt x="11242" y="636"/>
                    <a:pt x="11751" y="676"/>
                    <a:pt x="12254" y="762"/>
                  </a:cubicBezTo>
                  <a:cubicBezTo>
                    <a:pt x="14535" y="1151"/>
                    <a:pt x="16549" y="2401"/>
                    <a:pt x="17901" y="4276"/>
                  </a:cubicBezTo>
                  <a:cubicBezTo>
                    <a:pt x="18644" y="5310"/>
                    <a:pt x="19212" y="6443"/>
                    <a:pt x="19388" y="7713"/>
                  </a:cubicBezTo>
                  <a:cubicBezTo>
                    <a:pt x="19564" y="8984"/>
                    <a:pt x="19503" y="10271"/>
                    <a:pt x="19614" y="11535"/>
                  </a:cubicBezTo>
                  <a:cubicBezTo>
                    <a:pt x="19628" y="11691"/>
                    <a:pt x="19645" y="11843"/>
                    <a:pt x="19665" y="11998"/>
                  </a:cubicBezTo>
                  <a:cubicBezTo>
                    <a:pt x="19672" y="12053"/>
                    <a:pt x="19748" y="12126"/>
                    <a:pt x="19806" y="12126"/>
                  </a:cubicBezTo>
                  <a:cubicBezTo>
                    <a:pt x="19834" y="12126"/>
                    <a:pt x="19857" y="12110"/>
                    <a:pt x="19868" y="12070"/>
                  </a:cubicBezTo>
                  <a:cubicBezTo>
                    <a:pt x="19918" y="11897"/>
                    <a:pt x="19949" y="11718"/>
                    <a:pt x="19986" y="11539"/>
                  </a:cubicBezTo>
                  <a:cubicBezTo>
                    <a:pt x="20486" y="9197"/>
                    <a:pt x="20050" y="6470"/>
                    <a:pt x="18810" y="4466"/>
                  </a:cubicBezTo>
                  <a:cubicBezTo>
                    <a:pt x="17475" y="2317"/>
                    <a:pt x="15393" y="786"/>
                    <a:pt x="12913" y="232"/>
                  </a:cubicBezTo>
                  <a:cubicBezTo>
                    <a:pt x="12207" y="74"/>
                    <a:pt x="11498" y="0"/>
                    <a:pt x="10792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38" name="Google Shape;557;p13">
            <a:extLst>
              <a:ext uri="{FF2B5EF4-FFF2-40B4-BE49-F238E27FC236}">
                <a16:creationId xmlns:a16="http://schemas.microsoft.com/office/drawing/2014/main" id="{FCF978D4-C3CE-4D09-9B13-C3F6A4D3CEFB}"/>
              </a:ext>
            </a:extLst>
          </p:cNvPr>
          <p:cNvSpPr>
            <a:spLocks/>
          </p:cNvSpPr>
          <p:nvPr/>
        </p:nvSpPr>
        <p:spPr bwMode="auto">
          <a:xfrm>
            <a:off x="8350250" y="6432550"/>
            <a:ext cx="160338" cy="211138"/>
          </a:xfrm>
          <a:custGeom>
            <a:avLst/>
            <a:gdLst>
              <a:gd name="T0" fmla="*/ 2147483646 w 6432"/>
              <a:gd name="T1" fmla="*/ 2147483646 h 6358"/>
              <a:gd name="T2" fmla="*/ 2147483646 w 6432"/>
              <a:gd name="T3" fmla="*/ 2147483646 h 6358"/>
              <a:gd name="T4" fmla="*/ 2147483646 w 6432"/>
              <a:gd name="T5" fmla="*/ 2147483646 h 6358"/>
              <a:gd name="T6" fmla="*/ 2147483646 w 6432"/>
              <a:gd name="T7" fmla="*/ 2147483646 h 6358"/>
              <a:gd name="T8" fmla="*/ 2147483646 w 6432"/>
              <a:gd name="T9" fmla="*/ 2147483646 h 6358"/>
              <a:gd name="T10" fmla="*/ 2147483646 w 6432"/>
              <a:gd name="T11" fmla="*/ 2147483646 h 6358"/>
              <a:gd name="T12" fmla="*/ 2147483646 w 6432"/>
              <a:gd name="T13" fmla="*/ 2147483646 h 6358"/>
              <a:gd name="T14" fmla="*/ 2147483646 w 6432"/>
              <a:gd name="T15" fmla="*/ 2147483646 h 6358"/>
              <a:gd name="T16" fmla="*/ 2147483646 w 6432"/>
              <a:gd name="T17" fmla="*/ 2147483646 h 6358"/>
              <a:gd name="T18" fmla="*/ 2147483646 w 6432"/>
              <a:gd name="T19" fmla="*/ 2147483646 h 6358"/>
              <a:gd name="T20" fmla="*/ 2147483646 w 6432"/>
              <a:gd name="T21" fmla="*/ 2147483646 h 6358"/>
              <a:gd name="T22" fmla="*/ 2147483646 w 6432"/>
              <a:gd name="T23" fmla="*/ 2147483646 h 6358"/>
              <a:gd name="T24" fmla="*/ 2147483646 w 6432"/>
              <a:gd name="T25" fmla="*/ 2147483646 h 6358"/>
              <a:gd name="T26" fmla="*/ 2147483646 w 6432"/>
              <a:gd name="T27" fmla="*/ 2147483646 h 6358"/>
              <a:gd name="T28" fmla="*/ 2147483646 w 6432"/>
              <a:gd name="T29" fmla="*/ 2147483646 h 6358"/>
              <a:gd name="T30" fmla="*/ 2147483646 w 6432"/>
              <a:gd name="T31" fmla="*/ 2147483646 h 6358"/>
              <a:gd name="T32" fmla="*/ 2147483646 w 6432"/>
              <a:gd name="T33" fmla="*/ 2147483646 h 6358"/>
              <a:gd name="T34" fmla="*/ 2147483646 w 6432"/>
              <a:gd name="T35" fmla="*/ 2147483646 h 6358"/>
              <a:gd name="T36" fmla="*/ 2147483646 w 6432"/>
              <a:gd name="T37" fmla="*/ 2147483646 h 6358"/>
              <a:gd name="T38" fmla="*/ 2147483646 w 6432"/>
              <a:gd name="T39" fmla="*/ 2147483646 h 6358"/>
              <a:gd name="T40" fmla="*/ 2147483646 w 6432"/>
              <a:gd name="T41" fmla="*/ 2147483646 h 6358"/>
              <a:gd name="T42" fmla="*/ 2147483646 w 6432"/>
              <a:gd name="T43" fmla="*/ 2147483646 h 6358"/>
              <a:gd name="T44" fmla="*/ 2147483646 w 6432"/>
              <a:gd name="T45" fmla="*/ 2147483646 h 6358"/>
              <a:gd name="T46" fmla="*/ 2147483646 w 6432"/>
              <a:gd name="T47" fmla="*/ 2147483646 h 6358"/>
              <a:gd name="T48" fmla="*/ 2147483646 w 6432"/>
              <a:gd name="T49" fmla="*/ 2147483646 h 6358"/>
              <a:gd name="T50" fmla="*/ 2147483646 w 6432"/>
              <a:gd name="T51" fmla="*/ 2147483646 h 6358"/>
              <a:gd name="T52" fmla="*/ 2147483646 w 6432"/>
              <a:gd name="T53" fmla="*/ 2147483646 h 6358"/>
              <a:gd name="T54" fmla="*/ 2147483646 w 6432"/>
              <a:gd name="T55" fmla="*/ 2147483646 h 6358"/>
              <a:gd name="T56" fmla="*/ 2147483646 w 6432"/>
              <a:gd name="T57" fmla="*/ 2147483646 h 6358"/>
              <a:gd name="T58" fmla="*/ 2147483646 w 6432"/>
              <a:gd name="T59" fmla="*/ 2147483646 h 6358"/>
              <a:gd name="T60" fmla="*/ 2147483646 w 6432"/>
              <a:gd name="T61" fmla="*/ 0 h 6358"/>
              <a:gd name="T62" fmla="*/ 2147483646 w 6432"/>
              <a:gd name="T63" fmla="*/ 2147483646 h 6358"/>
              <a:gd name="T64" fmla="*/ 2147483646 w 6432"/>
              <a:gd name="T65" fmla="*/ 2147483646 h 6358"/>
              <a:gd name="T66" fmla="*/ 2147483646 w 6432"/>
              <a:gd name="T67" fmla="*/ 2147483646 h 6358"/>
              <a:gd name="T68" fmla="*/ 2147483646 w 6432"/>
              <a:gd name="T69" fmla="*/ 2147483646 h 6358"/>
              <a:gd name="T70" fmla="*/ 2147483646 w 6432"/>
              <a:gd name="T71" fmla="*/ 2147483646 h 6358"/>
              <a:gd name="T72" fmla="*/ 2147483646 w 6432"/>
              <a:gd name="T73" fmla="*/ 2147483646 h 6358"/>
              <a:gd name="T74" fmla="*/ 2147483646 w 6432"/>
              <a:gd name="T75" fmla="*/ 2147483646 h 6358"/>
              <a:gd name="T76" fmla="*/ 2147483646 w 6432"/>
              <a:gd name="T77" fmla="*/ 2147483646 h 6358"/>
              <a:gd name="T78" fmla="*/ 2147483646 w 6432"/>
              <a:gd name="T79" fmla="*/ 2147483646 h 6358"/>
              <a:gd name="T80" fmla="*/ 2147483646 w 6432"/>
              <a:gd name="T81" fmla="*/ 2147483646 h 6358"/>
              <a:gd name="T82" fmla="*/ 2147483646 w 6432"/>
              <a:gd name="T83" fmla="*/ 2147483646 h 6358"/>
              <a:gd name="T84" fmla="*/ 2147483646 w 6432"/>
              <a:gd name="T85" fmla="*/ 2147483646 h 6358"/>
              <a:gd name="T86" fmla="*/ 2147483646 w 6432"/>
              <a:gd name="T87" fmla="*/ 2147483646 h 6358"/>
              <a:gd name="T88" fmla="*/ 2147483646 w 6432"/>
              <a:gd name="T89" fmla="*/ 2147483646 h 6358"/>
              <a:gd name="T90" fmla="*/ 2147483646 w 6432"/>
              <a:gd name="T91" fmla="*/ 2147483646 h 6358"/>
              <a:gd name="T92" fmla="*/ 2147483646 w 6432"/>
              <a:gd name="T93" fmla="*/ 2147483646 h 6358"/>
              <a:gd name="T94" fmla="*/ 2147483646 w 6432"/>
              <a:gd name="T95" fmla="*/ 2147483646 h 6358"/>
              <a:gd name="T96" fmla="*/ 2147483646 w 6432"/>
              <a:gd name="T97" fmla="*/ 2147483646 h 6358"/>
              <a:gd name="T98" fmla="*/ 2147483646 w 6432"/>
              <a:gd name="T99" fmla="*/ 2147483646 h 6358"/>
              <a:gd name="T100" fmla="*/ 2147483646 w 6432"/>
              <a:gd name="T101" fmla="*/ 2147483646 h 6358"/>
              <a:gd name="T102" fmla="*/ 2147483646 w 6432"/>
              <a:gd name="T103" fmla="*/ 2147483646 h 6358"/>
              <a:gd name="T104" fmla="*/ 2147483646 w 6432"/>
              <a:gd name="T105" fmla="*/ 2147483646 h 6358"/>
              <a:gd name="T106" fmla="*/ 2147483646 w 6432"/>
              <a:gd name="T107" fmla="*/ 0 h 6358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/>
          </a:p>
        </p:txBody>
      </p:sp>
      <p:sp>
        <p:nvSpPr>
          <p:cNvPr id="39" name="Google Shape;558;p13">
            <a:extLst>
              <a:ext uri="{FF2B5EF4-FFF2-40B4-BE49-F238E27FC236}">
                <a16:creationId xmlns:a16="http://schemas.microsoft.com/office/drawing/2014/main" id="{B8501885-78A4-45DB-AED8-AE04FDF15088}"/>
              </a:ext>
            </a:extLst>
          </p:cNvPr>
          <p:cNvSpPr>
            <a:spLocks/>
          </p:cNvSpPr>
          <p:nvPr/>
        </p:nvSpPr>
        <p:spPr bwMode="auto">
          <a:xfrm>
            <a:off x="7321550" y="6132513"/>
            <a:ext cx="160338" cy="212725"/>
          </a:xfrm>
          <a:custGeom>
            <a:avLst/>
            <a:gdLst>
              <a:gd name="T0" fmla="*/ 2147483646 w 6432"/>
              <a:gd name="T1" fmla="*/ 2147483646 h 6358"/>
              <a:gd name="T2" fmla="*/ 2147483646 w 6432"/>
              <a:gd name="T3" fmla="*/ 2147483646 h 6358"/>
              <a:gd name="T4" fmla="*/ 2147483646 w 6432"/>
              <a:gd name="T5" fmla="*/ 2147483646 h 6358"/>
              <a:gd name="T6" fmla="*/ 2147483646 w 6432"/>
              <a:gd name="T7" fmla="*/ 2147483646 h 6358"/>
              <a:gd name="T8" fmla="*/ 2147483646 w 6432"/>
              <a:gd name="T9" fmla="*/ 2147483646 h 6358"/>
              <a:gd name="T10" fmla="*/ 2147483646 w 6432"/>
              <a:gd name="T11" fmla="*/ 2147483646 h 6358"/>
              <a:gd name="T12" fmla="*/ 2147483646 w 6432"/>
              <a:gd name="T13" fmla="*/ 2147483646 h 6358"/>
              <a:gd name="T14" fmla="*/ 2147483646 w 6432"/>
              <a:gd name="T15" fmla="*/ 2147483646 h 6358"/>
              <a:gd name="T16" fmla="*/ 2147483646 w 6432"/>
              <a:gd name="T17" fmla="*/ 2147483646 h 6358"/>
              <a:gd name="T18" fmla="*/ 2147483646 w 6432"/>
              <a:gd name="T19" fmla="*/ 2147483646 h 6358"/>
              <a:gd name="T20" fmla="*/ 2147483646 w 6432"/>
              <a:gd name="T21" fmla="*/ 2147483646 h 6358"/>
              <a:gd name="T22" fmla="*/ 2147483646 w 6432"/>
              <a:gd name="T23" fmla="*/ 2147483646 h 6358"/>
              <a:gd name="T24" fmla="*/ 2147483646 w 6432"/>
              <a:gd name="T25" fmla="*/ 2147483646 h 6358"/>
              <a:gd name="T26" fmla="*/ 2147483646 w 6432"/>
              <a:gd name="T27" fmla="*/ 2147483646 h 6358"/>
              <a:gd name="T28" fmla="*/ 2147483646 w 6432"/>
              <a:gd name="T29" fmla="*/ 2147483646 h 6358"/>
              <a:gd name="T30" fmla="*/ 2147483646 w 6432"/>
              <a:gd name="T31" fmla="*/ 2147483646 h 6358"/>
              <a:gd name="T32" fmla="*/ 2147483646 w 6432"/>
              <a:gd name="T33" fmla="*/ 2147483646 h 6358"/>
              <a:gd name="T34" fmla="*/ 2147483646 w 6432"/>
              <a:gd name="T35" fmla="*/ 2147483646 h 6358"/>
              <a:gd name="T36" fmla="*/ 2147483646 w 6432"/>
              <a:gd name="T37" fmla="*/ 2147483646 h 6358"/>
              <a:gd name="T38" fmla="*/ 2147483646 w 6432"/>
              <a:gd name="T39" fmla="*/ 2147483646 h 6358"/>
              <a:gd name="T40" fmla="*/ 2147483646 w 6432"/>
              <a:gd name="T41" fmla="*/ 2147483646 h 6358"/>
              <a:gd name="T42" fmla="*/ 2147483646 w 6432"/>
              <a:gd name="T43" fmla="*/ 2147483646 h 6358"/>
              <a:gd name="T44" fmla="*/ 2147483646 w 6432"/>
              <a:gd name="T45" fmla="*/ 2147483646 h 6358"/>
              <a:gd name="T46" fmla="*/ 2147483646 w 6432"/>
              <a:gd name="T47" fmla="*/ 2147483646 h 6358"/>
              <a:gd name="T48" fmla="*/ 2147483646 w 6432"/>
              <a:gd name="T49" fmla="*/ 2147483646 h 6358"/>
              <a:gd name="T50" fmla="*/ 2147483646 w 6432"/>
              <a:gd name="T51" fmla="*/ 2147483646 h 6358"/>
              <a:gd name="T52" fmla="*/ 2147483646 w 6432"/>
              <a:gd name="T53" fmla="*/ 2147483646 h 6358"/>
              <a:gd name="T54" fmla="*/ 2147483646 w 6432"/>
              <a:gd name="T55" fmla="*/ 2147483646 h 6358"/>
              <a:gd name="T56" fmla="*/ 2147483646 w 6432"/>
              <a:gd name="T57" fmla="*/ 2147483646 h 6358"/>
              <a:gd name="T58" fmla="*/ 2147483646 w 6432"/>
              <a:gd name="T59" fmla="*/ 2147483646 h 6358"/>
              <a:gd name="T60" fmla="*/ 2147483646 w 6432"/>
              <a:gd name="T61" fmla="*/ 0 h 6358"/>
              <a:gd name="T62" fmla="*/ 2147483646 w 6432"/>
              <a:gd name="T63" fmla="*/ 2147483646 h 6358"/>
              <a:gd name="T64" fmla="*/ 2147483646 w 6432"/>
              <a:gd name="T65" fmla="*/ 2147483646 h 6358"/>
              <a:gd name="T66" fmla="*/ 2147483646 w 6432"/>
              <a:gd name="T67" fmla="*/ 2147483646 h 6358"/>
              <a:gd name="T68" fmla="*/ 2147483646 w 6432"/>
              <a:gd name="T69" fmla="*/ 2147483646 h 6358"/>
              <a:gd name="T70" fmla="*/ 2147483646 w 6432"/>
              <a:gd name="T71" fmla="*/ 2147483646 h 6358"/>
              <a:gd name="T72" fmla="*/ 2147483646 w 6432"/>
              <a:gd name="T73" fmla="*/ 2147483646 h 6358"/>
              <a:gd name="T74" fmla="*/ 2147483646 w 6432"/>
              <a:gd name="T75" fmla="*/ 2147483646 h 6358"/>
              <a:gd name="T76" fmla="*/ 2147483646 w 6432"/>
              <a:gd name="T77" fmla="*/ 2147483646 h 6358"/>
              <a:gd name="T78" fmla="*/ 2147483646 w 6432"/>
              <a:gd name="T79" fmla="*/ 2147483646 h 6358"/>
              <a:gd name="T80" fmla="*/ 2147483646 w 6432"/>
              <a:gd name="T81" fmla="*/ 2147483646 h 6358"/>
              <a:gd name="T82" fmla="*/ 2147483646 w 6432"/>
              <a:gd name="T83" fmla="*/ 2147483646 h 6358"/>
              <a:gd name="T84" fmla="*/ 2147483646 w 6432"/>
              <a:gd name="T85" fmla="*/ 2147483646 h 6358"/>
              <a:gd name="T86" fmla="*/ 2147483646 w 6432"/>
              <a:gd name="T87" fmla="*/ 2147483646 h 6358"/>
              <a:gd name="T88" fmla="*/ 2147483646 w 6432"/>
              <a:gd name="T89" fmla="*/ 2147483646 h 6358"/>
              <a:gd name="T90" fmla="*/ 2147483646 w 6432"/>
              <a:gd name="T91" fmla="*/ 2147483646 h 6358"/>
              <a:gd name="T92" fmla="*/ 2147483646 w 6432"/>
              <a:gd name="T93" fmla="*/ 2147483646 h 6358"/>
              <a:gd name="T94" fmla="*/ 2147483646 w 6432"/>
              <a:gd name="T95" fmla="*/ 2147483646 h 6358"/>
              <a:gd name="T96" fmla="*/ 2147483646 w 6432"/>
              <a:gd name="T97" fmla="*/ 2147483646 h 6358"/>
              <a:gd name="T98" fmla="*/ 2147483646 w 6432"/>
              <a:gd name="T99" fmla="*/ 2147483646 h 6358"/>
              <a:gd name="T100" fmla="*/ 2147483646 w 6432"/>
              <a:gd name="T101" fmla="*/ 2147483646 h 6358"/>
              <a:gd name="T102" fmla="*/ 2147483646 w 6432"/>
              <a:gd name="T103" fmla="*/ 2147483646 h 6358"/>
              <a:gd name="T104" fmla="*/ 2147483646 w 6432"/>
              <a:gd name="T105" fmla="*/ 2147483646 h 6358"/>
              <a:gd name="T106" fmla="*/ 2147483646 w 6432"/>
              <a:gd name="T107" fmla="*/ 0 h 6358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/>
          </a:p>
        </p:txBody>
      </p:sp>
      <p:sp>
        <p:nvSpPr>
          <p:cNvPr id="40" name="Google Shape;559;p13">
            <a:extLst>
              <a:ext uri="{FF2B5EF4-FFF2-40B4-BE49-F238E27FC236}">
                <a16:creationId xmlns:a16="http://schemas.microsoft.com/office/drawing/2014/main" id="{1D956516-1764-4A8D-BFBF-9BD791A983C1}"/>
              </a:ext>
            </a:extLst>
          </p:cNvPr>
          <p:cNvSpPr>
            <a:spLocks/>
          </p:cNvSpPr>
          <p:nvPr/>
        </p:nvSpPr>
        <p:spPr bwMode="auto">
          <a:xfrm>
            <a:off x="8194675" y="306388"/>
            <a:ext cx="160338" cy="211137"/>
          </a:xfrm>
          <a:custGeom>
            <a:avLst/>
            <a:gdLst>
              <a:gd name="T0" fmla="*/ 2147483646 w 6432"/>
              <a:gd name="T1" fmla="*/ 2147483646 h 6358"/>
              <a:gd name="T2" fmla="*/ 2147483646 w 6432"/>
              <a:gd name="T3" fmla="*/ 2147483646 h 6358"/>
              <a:gd name="T4" fmla="*/ 2147483646 w 6432"/>
              <a:gd name="T5" fmla="*/ 2147483646 h 6358"/>
              <a:gd name="T6" fmla="*/ 2147483646 w 6432"/>
              <a:gd name="T7" fmla="*/ 2147483646 h 6358"/>
              <a:gd name="T8" fmla="*/ 2147483646 w 6432"/>
              <a:gd name="T9" fmla="*/ 2147483646 h 6358"/>
              <a:gd name="T10" fmla="*/ 2147483646 w 6432"/>
              <a:gd name="T11" fmla="*/ 2147483646 h 6358"/>
              <a:gd name="T12" fmla="*/ 2147483646 w 6432"/>
              <a:gd name="T13" fmla="*/ 2147483646 h 6358"/>
              <a:gd name="T14" fmla="*/ 2147483646 w 6432"/>
              <a:gd name="T15" fmla="*/ 2147483646 h 6358"/>
              <a:gd name="T16" fmla="*/ 2147483646 w 6432"/>
              <a:gd name="T17" fmla="*/ 2147483646 h 6358"/>
              <a:gd name="T18" fmla="*/ 2147483646 w 6432"/>
              <a:gd name="T19" fmla="*/ 2147483646 h 6358"/>
              <a:gd name="T20" fmla="*/ 2147483646 w 6432"/>
              <a:gd name="T21" fmla="*/ 2147483646 h 6358"/>
              <a:gd name="T22" fmla="*/ 2147483646 w 6432"/>
              <a:gd name="T23" fmla="*/ 2147483646 h 6358"/>
              <a:gd name="T24" fmla="*/ 2147483646 w 6432"/>
              <a:gd name="T25" fmla="*/ 2147483646 h 6358"/>
              <a:gd name="T26" fmla="*/ 2147483646 w 6432"/>
              <a:gd name="T27" fmla="*/ 2147483646 h 6358"/>
              <a:gd name="T28" fmla="*/ 2147483646 w 6432"/>
              <a:gd name="T29" fmla="*/ 2147483646 h 6358"/>
              <a:gd name="T30" fmla="*/ 2147483646 w 6432"/>
              <a:gd name="T31" fmla="*/ 2147483646 h 6358"/>
              <a:gd name="T32" fmla="*/ 2147483646 w 6432"/>
              <a:gd name="T33" fmla="*/ 2147483646 h 6358"/>
              <a:gd name="T34" fmla="*/ 2147483646 w 6432"/>
              <a:gd name="T35" fmla="*/ 2147483646 h 6358"/>
              <a:gd name="T36" fmla="*/ 2147483646 w 6432"/>
              <a:gd name="T37" fmla="*/ 2147483646 h 6358"/>
              <a:gd name="T38" fmla="*/ 2147483646 w 6432"/>
              <a:gd name="T39" fmla="*/ 2147483646 h 6358"/>
              <a:gd name="T40" fmla="*/ 2147483646 w 6432"/>
              <a:gd name="T41" fmla="*/ 2147483646 h 6358"/>
              <a:gd name="T42" fmla="*/ 2147483646 w 6432"/>
              <a:gd name="T43" fmla="*/ 2147483646 h 6358"/>
              <a:gd name="T44" fmla="*/ 2147483646 w 6432"/>
              <a:gd name="T45" fmla="*/ 2147483646 h 6358"/>
              <a:gd name="T46" fmla="*/ 2147483646 w 6432"/>
              <a:gd name="T47" fmla="*/ 2147483646 h 6358"/>
              <a:gd name="T48" fmla="*/ 2147483646 w 6432"/>
              <a:gd name="T49" fmla="*/ 2147483646 h 6358"/>
              <a:gd name="T50" fmla="*/ 2147483646 w 6432"/>
              <a:gd name="T51" fmla="*/ 2147483646 h 6358"/>
              <a:gd name="T52" fmla="*/ 2147483646 w 6432"/>
              <a:gd name="T53" fmla="*/ 2147483646 h 6358"/>
              <a:gd name="T54" fmla="*/ 2147483646 w 6432"/>
              <a:gd name="T55" fmla="*/ 2147483646 h 6358"/>
              <a:gd name="T56" fmla="*/ 2147483646 w 6432"/>
              <a:gd name="T57" fmla="*/ 2147483646 h 6358"/>
              <a:gd name="T58" fmla="*/ 2147483646 w 6432"/>
              <a:gd name="T59" fmla="*/ 2147483646 h 6358"/>
              <a:gd name="T60" fmla="*/ 2147483646 w 6432"/>
              <a:gd name="T61" fmla="*/ 0 h 6358"/>
              <a:gd name="T62" fmla="*/ 2147483646 w 6432"/>
              <a:gd name="T63" fmla="*/ 2147483646 h 6358"/>
              <a:gd name="T64" fmla="*/ 2147483646 w 6432"/>
              <a:gd name="T65" fmla="*/ 2147483646 h 6358"/>
              <a:gd name="T66" fmla="*/ 2147483646 w 6432"/>
              <a:gd name="T67" fmla="*/ 2147483646 h 6358"/>
              <a:gd name="T68" fmla="*/ 2147483646 w 6432"/>
              <a:gd name="T69" fmla="*/ 2147483646 h 6358"/>
              <a:gd name="T70" fmla="*/ 2147483646 w 6432"/>
              <a:gd name="T71" fmla="*/ 2147483646 h 6358"/>
              <a:gd name="T72" fmla="*/ 2147483646 w 6432"/>
              <a:gd name="T73" fmla="*/ 2147483646 h 6358"/>
              <a:gd name="T74" fmla="*/ 2147483646 w 6432"/>
              <a:gd name="T75" fmla="*/ 2147483646 h 6358"/>
              <a:gd name="T76" fmla="*/ 2147483646 w 6432"/>
              <a:gd name="T77" fmla="*/ 2147483646 h 6358"/>
              <a:gd name="T78" fmla="*/ 2147483646 w 6432"/>
              <a:gd name="T79" fmla="*/ 2147483646 h 6358"/>
              <a:gd name="T80" fmla="*/ 2147483646 w 6432"/>
              <a:gd name="T81" fmla="*/ 2147483646 h 6358"/>
              <a:gd name="T82" fmla="*/ 2147483646 w 6432"/>
              <a:gd name="T83" fmla="*/ 2147483646 h 6358"/>
              <a:gd name="T84" fmla="*/ 2147483646 w 6432"/>
              <a:gd name="T85" fmla="*/ 2147483646 h 6358"/>
              <a:gd name="T86" fmla="*/ 2147483646 w 6432"/>
              <a:gd name="T87" fmla="*/ 2147483646 h 6358"/>
              <a:gd name="T88" fmla="*/ 2147483646 w 6432"/>
              <a:gd name="T89" fmla="*/ 2147483646 h 6358"/>
              <a:gd name="T90" fmla="*/ 2147483646 w 6432"/>
              <a:gd name="T91" fmla="*/ 2147483646 h 6358"/>
              <a:gd name="T92" fmla="*/ 2147483646 w 6432"/>
              <a:gd name="T93" fmla="*/ 2147483646 h 6358"/>
              <a:gd name="T94" fmla="*/ 2147483646 w 6432"/>
              <a:gd name="T95" fmla="*/ 2147483646 h 6358"/>
              <a:gd name="T96" fmla="*/ 2147483646 w 6432"/>
              <a:gd name="T97" fmla="*/ 2147483646 h 6358"/>
              <a:gd name="T98" fmla="*/ 2147483646 w 6432"/>
              <a:gd name="T99" fmla="*/ 2147483646 h 6358"/>
              <a:gd name="T100" fmla="*/ 2147483646 w 6432"/>
              <a:gd name="T101" fmla="*/ 2147483646 h 6358"/>
              <a:gd name="T102" fmla="*/ 2147483646 w 6432"/>
              <a:gd name="T103" fmla="*/ 2147483646 h 6358"/>
              <a:gd name="T104" fmla="*/ 2147483646 w 6432"/>
              <a:gd name="T105" fmla="*/ 2147483646 h 6358"/>
              <a:gd name="T106" fmla="*/ 2147483646 w 6432"/>
              <a:gd name="T107" fmla="*/ 0 h 6358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/>
          </a:p>
        </p:txBody>
      </p:sp>
      <p:sp>
        <p:nvSpPr>
          <p:cNvPr id="41" name="Google Shape;560;p13">
            <a:extLst>
              <a:ext uri="{FF2B5EF4-FFF2-40B4-BE49-F238E27FC236}">
                <a16:creationId xmlns:a16="http://schemas.microsoft.com/office/drawing/2014/main" id="{44E0DB22-AA1D-452C-A24E-A3E7323F47C3}"/>
              </a:ext>
            </a:extLst>
          </p:cNvPr>
          <p:cNvSpPr>
            <a:spLocks/>
          </p:cNvSpPr>
          <p:nvPr/>
        </p:nvSpPr>
        <p:spPr bwMode="auto">
          <a:xfrm rot="2209237">
            <a:off x="8772525" y="762000"/>
            <a:ext cx="161925" cy="212725"/>
          </a:xfrm>
          <a:custGeom>
            <a:avLst/>
            <a:gdLst>
              <a:gd name="T0" fmla="*/ 2147483646 w 6432"/>
              <a:gd name="T1" fmla="*/ 2147483646 h 6358"/>
              <a:gd name="T2" fmla="*/ 2147483646 w 6432"/>
              <a:gd name="T3" fmla="*/ 2147483646 h 6358"/>
              <a:gd name="T4" fmla="*/ 2147483646 w 6432"/>
              <a:gd name="T5" fmla="*/ 2147483646 h 6358"/>
              <a:gd name="T6" fmla="*/ 2147483646 w 6432"/>
              <a:gd name="T7" fmla="*/ 2147483646 h 6358"/>
              <a:gd name="T8" fmla="*/ 2147483646 w 6432"/>
              <a:gd name="T9" fmla="*/ 2147483646 h 6358"/>
              <a:gd name="T10" fmla="*/ 2147483646 w 6432"/>
              <a:gd name="T11" fmla="*/ 2147483646 h 6358"/>
              <a:gd name="T12" fmla="*/ 2147483646 w 6432"/>
              <a:gd name="T13" fmla="*/ 2147483646 h 6358"/>
              <a:gd name="T14" fmla="*/ 2147483646 w 6432"/>
              <a:gd name="T15" fmla="*/ 2147483646 h 6358"/>
              <a:gd name="T16" fmla="*/ 2147483646 w 6432"/>
              <a:gd name="T17" fmla="*/ 2147483646 h 6358"/>
              <a:gd name="T18" fmla="*/ 2147483646 w 6432"/>
              <a:gd name="T19" fmla="*/ 2147483646 h 6358"/>
              <a:gd name="T20" fmla="*/ 2147483646 w 6432"/>
              <a:gd name="T21" fmla="*/ 2147483646 h 6358"/>
              <a:gd name="T22" fmla="*/ 2147483646 w 6432"/>
              <a:gd name="T23" fmla="*/ 2147483646 h 6358"/>
              <a:gd name="T24" fmla="*/ 2147483646 w 6432"/>
              <a:gd name="T25" fmla="*/ 2147483646 h 6358"/>
              <a:gd name="T26" fmla="*/ 2147483646 w 6432"/>
              <a:gd name="T27" fmla="*/ 2147483646 h 6358"/>
              <a:gd name="T28" fmla="*/ 2147483646 w 6432"/>
              <a:gd name="T29" fmla="*/ 2147483646 h 6358"/>
              <a:gd name="T30" fmla="*/ 2147483646 w 6432"/>
              <a:gd name="T31" fmla="*/ 2147483646 h 6358"/>
              <a:gd name="T32" fmla="*/ 2147483646 w 6432"/>
              <a:gd name="T33" fmla="*/ 2147483646 h 6358"/>
              <a:gd name="T34" fmla="*/ 2147483646 w 6432"/>
              <a:gd name="T35" fmla="*/ 2147483646 h 6358"/>
              <a:gd name="T36" fmla="*/ 2147483646 w 6432"/>
              <a:gd name="T37" fmla="*/ 2147483646 h 6358"/>
              <a:gd name="T38" fmla="*/ 2147483646 w 6432"/>
              <a:gd name="T39" fmla="*/ 2147483646 h 6358"/>
              <a:gd name="T40" fmla="*/ 2147483646 w 6432"/>
              <a:gd name="T41" fmla="*/ 2147483646 h 6358"/>
              <a:gd name="T42" fmla="*/ 2147483646 w 6432"/>
              <a:gd name="T43" fmla="*/ 2147483646 h 6358"/>
              <a:gd name="T44" fmla="*/ 2147483646 w 6432"/>
              <a:gd name="T45" fmla="*/ 2147483646 h 6358"/>
              <a:gd name="T46" fmla="*/ 2147483646 w 6432"/>
              <a:gd name="T47" fmla="*/ 2147483646 h 6358"/>
              <a:gd name="T48" fmla="*/ 2147483646 w 6432"/>
              <a:gd name="T49" fmla="*/ 2147483646 h 6358"/>
              <a:gd name="T50" fmla="*/ 2147483646 w 6432"/>
              <a:gd name="T51" fmla="*/ 2147483646 h 6358"/>
              <a:gd name="T52" fmla="*/ 2147483646 w 6432"/>
              <a:gd name="T53" fmla="*/ 2147483646 h 6358"/>
              <a:gd name="T54" fmla="*/ 2147483646 w 6432"/>
              <a:gd name="T55" fmla="*/ 2147483646 h 6358"/>
              <a:gd name="T56" fmla="*/ 2147483646 w 6432"/>
              <a:gd name="T57" fmla="*/ 2147483646 h 6358"/>
              <a:gd name="T58" fmla="*/ 2147483646 w 6432"/>
              <a:gd name="T59" fmla="*/ 2147483646 h 6358"/>
              <a:gd name="T60" fmla="*/ 2147483646 w 6432"/>
              <a:gd name="T61" fmla="*/ 0 h 6358"/>
              <a:gd name="T62" fmla="*/ 2147483646 w 6432"/>
              <a:gd name="T63" fmla="*/ 2147483646 h 6358"/>
              <a:gd name="T64" fmla="*/ 2147483646 w 6432"/>
              <a:gd name="T65" fmla="*/ 2147483646 h 6358"/>
              <a:gd name="T66" fmla="*/ 2147483646 w 6432"/>
              <a:gd name="T67" fmla="*/ 2147483646 h 6358"/>
              <a:gd name="T68" fmla="*/ 2147483646 w 6432"/>
              <a:gd name="T69" fmla="*/ 2147483646 h 6358"/>
              <a:gd name="T70" fmla="*/ 2147483646 w 6432"/>
              <a:gd name="T71" fmla="*/ 2147483646 h 6358"/>
              <a:gd name="T72" fmla="*/ 2147483646 w 6432"/>
              <a:gd name="T73" fmla="*/ 2147483646 h 6358"/>
              <a:gd name="T74" fmla="*/ 2147483646 w 6432"/>
              <a:gd name="T75" fmla="*/ 2147483646 h 6358"/>
              <a:gd name="T76" fmla="*/ 2147483646 w 6432"/>
              <a:gd name="T77" fmla="*/ 2147483646 h 6358"/>
              <a:gd name="T78" fmla="*/ 2147483646 w 6432"/>
              <a:gd name="T79" fmla="*/ 2147483646 h 6358"/>
              <a:gd name="T80" fmla="*/ 2147483646 w 6432"/>
              <a:gd name="T81" fmla="*/ 2147483646 h 6358"/>
              <a:gd name="T82" fmla="*/ 2147483646 w 6432"/>
              <a:gd name="T83" fmla="*/ 2147483646 h 6358"/>
              <a:gd name="T84" fmla="*/ 2147483646 w 6432"/>
              <a:gd name="T85" fmla="*/ 2147483646 h 6358"/>
              <a:gd name="T86" fmla="*/ 2147483646 w 6432"/>
              <a:gd name="T87" fmla="*/ 2147483646 h 6358"/>
              <a:gd name="T88" fmla="*/ 2147483646 w 6432"/>
              <a:gd name="T89" fmla="*/ 2147483646 h 6358"/>
              <a:gd name="T90" fmla="*/ 2147483646 w 6432"/>
              <a:gd name="T91" fmla="*/ 2147483646 h 6358"/>
              <a:gd name="T92" fmla="*/ 2147483646 w 6432"/>
              <a:gd name="T93" fmla="*/ 2147483646 h 6358"/>
              <a:gd name="T94" fmla="*/ 2147483646 w 6432"/>
              <a:gd name="T95" fmla="*/ 2147483646 h 6358"/>
              <a:gd name="T96" fmla="*/ 2147483646 w 6432"/>
              <a:gd name="T97" fmla="*/ 2147483646 h 6358"/>
              <a:gd name="T98" fmla="*/ 2147483646 w 6432"/>
              <a:gd name="T99" fmla="*/ 2147483646 h 6358"/>
              <a:gd name="T100" fmla="*/ 2147483646 w 6432"/>
              <a:gd name="T101" fmla="*/ 2147483646 h 6358"/>
              <a:gd name="T102" fmla="*/ 2147483646 w 6432"/>
              <a:gd name="T103" fmla="*/ 2147483646 h 6358"/>
              <a:gd name="T104" fmla="*/ 2147483646 w 6432"/>
              <a:gd name="T105" fmla="*/ 2147483646 h 6358"/>
              <a:gd name="T106" fmla="*/ 2147483646 w 6432"/>
              <a:gd name="T107" fmla="*/ 0 h 6358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/>
          </a:p>
        </p:txBody>
      </p:sp>
      <p:sp>
        <p:nvSpPr>
          <p:cNvPr id="561" name="Google Shape;561;p13"/>
          <p:cNvSpPr txBox="1">
            <a:spLocks noGrp="1"/>
          </p:cNvSpPr>
          <p:nvPr>
            <p:ph type="subTitle" idx="1"/>
          </p:nvPr>
        </p:nvSpPr>
        <p:spPr>
          <a:xfrm>
            <a:off x="5221925" y="3959683"/>
            <a:ext cx="2713800" cy="749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2" name="Google Shape;562;p13"/>
          <p:cNvSpPr txBox="1">
            <a:spLocks noGrp="1"/>
          </p:cNvSpPr>
          <p:nvPr>
            <p:ph type="subTitle" idx="2"/>
          </p:nvPr>
        </p:nvSpPr>
        <p:spPr>
          <a:xfrm>
            <a:off x="5221924" y="2392633"/>
            <a:ext cx="2713800" cy="749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3" name="Google Shape;563;p13"/>
          <p:cNvSpPr txBox="1">
            <a:spLocks noGrp="1"/>
          </p:cNvSpPr>
          <p:nvPr>
            <p:ph type="subTitle" idx="3"/>
          </p:nvPr>
        </p:nvSpPr>
        <p:spPr>
          <a:xfrm>
            <a:off x="5133898" y="1719072"/>
            <a:ext cx="2808000" cy="4872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matic SC"/>
              <a:buNone/>
              <a:defRPr sz="225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matic SC"/>
              <a:buNone/>
              <a:defRPr sz="225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matic SC"/>
              <a:buNone/>
              <a:defRPr sz="225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matic SC"/>
              <a:buNone/>
              <a:defRPr sz="225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matic SC"/>
              <a:buNone/>
              <a:defRPr sz="225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matic SC"/>
              <a:buNone/>
              <a:defRPr sz="225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matic SC"/>
              <a:buNone/>
              <a:defRPr sz="225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matic SC"/>
              <a:buNone/>
              <a:defRPr sz="225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matic SC"/>
              <a:buNone/>
              <a:defRPr sz="225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  <p:sp>
        <p:nvSpPr>
          <p:cNvPr id="564" name="Google Shape;564;p13"/>
          <p:cNvSpPr txBox="1">
            <a:spLocks noGrp="1"/>
          </p:cNvSpPr>
          <p:nvPr>
            <p:ph type="subTitle" idx="4"/>
          </p:nvPr>
        </p:nvSpPr>
        <p:spPr>
          <a:xfrm>
            <a:off x="5133898" y="3284229"/>
            <a:ext cx="2808000" cy="4872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matic SC"/>
              <a:buNone/>
              <a:defRPr sz="225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matic SC"/>
              <a:buNone/>
              <a:defRPr sz="225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matic SC"/>
              <a:buNone/>
              <a:defRPr sz="225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matic SC"/>
              <a:buNone/>
              <a:defRPr sz="225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matic SC"/>
              <a:buNone/>
              <a:defRPr sz="225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matic SC"/>
              <a:buNone/>
              <a:defRPr sz="225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matic SC"/>
              <a:buNone/>
              <a:defRPr sz="225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matic SC"/>
              <a:buNone/>
              <a:defRPr sz="225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matic SC"/>
              <a:buNone/>
              <a:defRPr sz="225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  <p:sp>
        <p:nvSpPr>
          <p:cNvPr id="565" name="Google Shape;565;p13"/>
          <p:cNvSpPr txBox="1">
            <a:spLocks noGrp="1"/>
          </p:cNvSpPr>
          <p:nvPr>
            <p:ph type="subTitle" idx="5"/>
          </p:nvPr>
        </p:nvSpPr>
        <p:spPr>
          <a:xfrm>
            <a:off x="1361999" y="3284229"/>
            <a:ext cx="2808000" cy="4872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matic SC"/>
              <a:buNone/>
              <a:defRPr sz="225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matic SC"/>
              <a:buNone/>
              <a:defRPr sz="225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matic SC"/>
              <a:buNone/>
              <a:defRPr sz="225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matic SC"/>
              <a:buNone/>
              <a:defRPr sz="225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matic SC"/>
              <a:buNone/>
              <a:defRPr sz="225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matic SC"/>
              <a:buNone/>
              <a:defRPr sz="225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matic SC"/>
              <a:buNone/>
              <a:defRPr sz="225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matic SC"/>
              <a:buNone/>
              <a:defRPr sz="225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matic SC"/>
              <a:buNone/>
              <a:defRPr sz="225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  <p:sp>
        <p:nvSpPr>
          <p:cNvPr id="566" name="Google Shape;566;p13"/>
          <p:cNvSpPr txBox="1">
            <a:spLocks noGrp="1"/>
          </p:cNvSpPr>
          <p:nvPr>
            <p:ph type="subTitle" idx="6"/>
          </p:nvPr>
        </p:nvSpPr>
        <p:spPr>
          <a:xfrm>
            <a:off x="1475000" y="2392633"/>
            <a:ext cx="2713800" cy="749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7" name="Google Shape;567;p13"/>
          <p:cNvSpPr txBox="1">
            <a:spLocks noGrp="1"/>
          </p:cNvSpPr>
          <p:nvPr>
            <p:ph type="title"/>
          </p:nvPr>
        </p:nvSpPr>
        <p:spPr>
          <a:xfrm>
            <a:off x="713225" y="464655"/>
            <a:ext cx="7360800" cy="1007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 sz="2400"/>
            </a:lvl9pPr>
          </a:lstStyle>
          <a:p>
            <a:endParaRPr/>
          </a:p>
        </p:txBody>
      </p:sp>
      <p:sp>
        <p:nvSpPr>
          <p:cNvPr id="568" name="Google Shape;568;p13"/>
          <p:cNvSpPr txBox="1">
            <a:spLocks noGrp="1"/>
          </p:cNvSpPr>
          <p:nvPr>
            <p:ph type="subTitle" idx="7"/>
          </p:nvPr>
        </p:nvSpPr>
        <p:spPr>
          <a:xfrm>
            <a:off x="1302562" y="1719072"/>
            <a:ext cx="2808000" cy="4872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matic SC"/>
              <a:buNone/>
              <a:defRPr sz="225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matic SC"/>
              <a:buNone/>
              <a:defRPr sz="225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matic SC"/>
              <a:buNone/>
              <a:defRPr sz="225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matic SC"/>
              <a:buNone/>
              <a:defRPr sz="225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matic SC"/>
              <a:buNone/>
              <a:defRPr sz="225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matic SC"/>
              <a:buNone/>
              <a:defRPr sz="225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matic SC"/>
              <a:buNone/>
              <a:defRPr sz="225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matic SC"/>
              <a:buNone/>
              <a:defRPr sz="225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matic SC"/>
              <a:buNone/>
              <a:defRPr sz="225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  <p:sp>
        <p:nvSpPr>
          <p:cNvPr id="569" name="Google Shape;569;p13"/>
          <p:cNvSpPr txBox="1">
            <a:spLocks noGrp="1"/>
          </p:cNvSpPr>
          <p:nvPr>
            <p:ph type="subTitle" idx="8"/>
          </p:nvPr>
        </p:nvSpPr>
        <p:spPr>
          <a:xfrm>
            <a:off x="1302562" y="4852416"/>
            <a:ext cx="2808000" cy="4872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matic SC"/>
              <a:buNone/>
              <a:defRPr sz="225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matic SC"/>
              <a:buNone/>
              <a:defRPr sz="225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matic SC"/>
              <a:buNone/>
              <a:defRPr sz="225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matic SC"/>
              <a:buNone/>
              <a:defRPr sz="225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matic SC"/>
              <a:buNone/>
              <a:defRPr sz="225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matic SC"/>
              <a:buNone/>
              <a:defRPr sz="225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matic SC"/>
              <a:buNone/>
              <a:defRPr sz="225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matic SC"/>
              <a:buNone/>
              <a:defRPr sz="225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matic SC"/>
              <a:buNone/>
              <a:defRPr sz="225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  <p:sp>
        <p:nvSpPr>
          <p:cNvPr id="570" name="Google Shape;570;p13"/>
          <p:cNvSpPr txBox="1">
            <a:spLocks noGrp="1"/>
          </p:cNvSpPr>
          <p:nvPr>
            <p:ph type="subTitle" idx="9"/>
          </p:nvPr>
        </p:nvSpPr>
        <p:spPr>
          <a:xfrm>
            <a:off x="1475000" y="3956099"/>
            <a:ext cx="2713800" cy="7492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1" name="Google Shape;571;p13"/>
          <p:cNvSpPr txBox="1">
            <a:spLocks noGrp="1"/>
          </p:cNvSpPr>
          <p:nvPr>
            <p:ph type="subTitle" idx="13"/>
          </p:nvPr>
        </p:nvSpPr>
        <p:spPr>
          <a:xfrm>
            <a:off x="1475000" y="5547465"/>
            <a:ext cx="2713800" cy="7492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3927834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580;p14">
            <a:extLst>
              <a:ext uri="{FF2B5EF4-FFF2-40B4-BE49-F238E27FC236}">
                <a16:creationId xmlns:a16="http://schemas.microsoft.com/office/drawing/2014/main" id="{689E4FEF-A022-4732-9E93-BCA2BEC8DD4F}"/>
              </a:ext>
            </a:extLst>
          </p:cNvPr>
          <p:cNvSpPr/>
          <p:nvPr/>
        </p:nvSpPr>
        <p:spPr>
          <a:xfrm>
            <a:off x="477838" y="6226175"/>
            <a:ext cx="250825" cy="322263"/>
          </a:xfrm>
          <a:custGeom>
            <a:avLst/>
            <a:gdLst/>
            <a:ahLst/>
            <a:cxnLst/>
            <a:rect l="l" t="t" r="r" b="b"/>
            <a:pathLst>
              <a:path w="12626" h="12209" extrusionOk="0">
                <a:moveTo>
                  <a:pt x="7838" y="1"/>
                </a:moveTo>
                <a:cubicBezTo>
                  <a:pt x="7407" y="1"/>
                  <a:pt x="6953" y="46"/>
                  <a:pt x="6478" y="142"/>
                </a:cubicBezTo>
                <a:cubicBezTo>
                  <a:pt x="2964" y="848"/>
                  <a:pt x="1" y="5264"/>
                  <a:pt x="2011" y="9188"/>
                </a:cubicBezTo>
                <a:cubicBezTo>
                  <a:pt x="3194" y="11498"/>
                  <a:pt x="5114" y="12208"/>
                  <a:pt x="6853" y="12208"/>
                </a:cubicBezTo>
                <a:cubicBezTo>
                  <a:pt x="8487" y="12208"/>
                  <a:pt x="9962" y="11580"/>
                  <a:pt x="10513" y="11063"/>
                </a:cubicBezTo>
                <a:lnTo>
                  <a:pt x="10513" y="11063"/>
                </a:lnTo>
                <a:cubicBezTo>
                  <a:pt x="10513" y="11063"/>
                  <a:pt x="10409" y="11077"/>
                  <a:pt x="10233" y="11077"/>
                </a:cubicBezTo>
                <a:cubicBezTo>
                  <a:pt x="9592" y="11077"/>
                  <a:pt x="8002" y="10893"/>
                  <a:pt x="7087" y="9188"/>
                </a:cubicBezTo>
                <a:cubicBezTo>
                  <a:pt x="5918" y="7015"/>
                  <a:pt x="6810" y="4052"/>
                  <a:pt x="9162" y="3335"/>
                </a:cubicBezTo>
                <a:cubicBezTo>
                  <a:pt x="9590" y="3204"/>
                  <a:pt x="9976" y="3151"/>
                  <a:pt x="10323" y="3151"/>
                </a:cubicBezTo>
                <a:cubicBezTo>
                  <a:pt x="11879" y="3151"/>
                  <a:pt x="12625" y="4227"/>
                  <a:pt x="12625" y="4227"/>
                </a:cubicBezTo>
                <a:cubicBezTo>
                  <a:pt x="12276" y="1748"/>
                  <a:pt x="10504" y="1"/>
                  <a:pt x="783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 algn="ctr" eaLnBrk="1" hangingPunct="1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10" name="Google Shape;581;p14">
            <a:extLst>
              <a:ext uri="{FF2B5EF4-FFF2-40B4-BE49-F238E27FC236}">
                <a16:creationId xmlns:a16="http://schemas.microsoft.com/office/drawing/2014/main" id="{BD97FEAA-8426-4D2D-9561-FE60144E0983}"/>
              </a:ext>
            </a:extLst>
          </p:cNvPr>
          <p:cNvSpPr/>
          <p:nvPr/>
        </p:nvSpPr>
        <p:spPr>
          <a:xfrm>
            <a:off x="0" y="5446713"/>
            <a:ext cx="477838" cy="981075"/>
          </a:xfrm>
          <a:custGeom>
            <a:avLst/>
            <a:gdLst/>
            <a:ahLst/>
            <a:cxnLst/>
            <a:rect l="l" t="t" r="r" b="b"/>
            <a:pathLst>
              <a:path w="8313" h="12788" extrusionOk="0">
                <a:moveTo>
                  <a:pt x="278" y="0"/>
                </a:moveTo>
                <a:cubicBezTo>
                  <a:pt x="186" y="0"/>
                  <a:pt x="93" y="3"/>
                  <a:pt x="0" y="10"/>
                </a:cubicBezTo>
                <a:lnTo>
                  <a:pt x="0" y="12773"/>
                </a:lnTo>
                <a:cubicBezTo>
                  <a:pt x="108" y="12782"/>
                  <a:pt x="218" y="12787"/>
                  <a:pt x="329" y="12787"/>
                </a:cubicBezTo>
                <a:cubicBezTo>
                  <a:pt x="630" y="12787"/>
                  <a:pt x="944" y="12751"/>
                  <a:pt x="1274" y="12662"/>
                </a:cubicBezTo>
                <a:cubicBezTo>
                  <a:pt x="4124" y="11881"/>
                  <a:pt x="3640" y="8941"/>
                  <a:pt x="3640" y="8941"/>
                </a:cubicBezTo>
                <a:lnTo>
                  <a:pt x="3640" y="8941"/>
                </a:lnTo>
                <a:cubicBezTo>
                  <a:pt x="3640" y="8941"/>
                  <a:pt x="3724" y="8946"/>
                  <a:pt x="3869" y="8946"/>
                </a:cubicBezTo>
                <a:cubicBezTo>
                  <a:pt x="4761" y="8946"/>
                  <a:pt x="7963" y="8756"/>
                  <a:pt x="8158" y="6035"/>
                </a:cubicBezTo>
                <a:cubicBezTo>
                  <a:pt x="8313" y="3883"/>
                  <a:pt x="6209" y="3539"/>
                  <a:pt x="4852" y="3539"/>
                </a:cubicBezTo>
                <a:cubicBezTo>
                  <a:pt x="4217" y="3539"/>
                  <a:pt x="3745" y="3615"/>
                  <a:pt x="3745" y="3615"/>
                </a:cubicBezTo>
                <a:cubicBezTo>
                  <a:pt x="3745" y="3615"/>
                  <a:pt x="3927" y="1006"/>
                  <a:pt x="1410" y="175"/>
                </a:cubicBezTo>
                <a:cubicBezTo>
                  <a:pt x="1064" y="60"/>
                  <a:pt x="678" y="0"/>
                  <a:pt x="2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 algn="ctr" eaLnBrk="1" hangingPunct="1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11" name="Google Shape;582;p14">
            <a:extLst>
              <a:ext uri="{FF2B5EF4-FFF2-40B4-BE49-F238E27FC236}">
                <a16:creationId xmlns:a16="http://schemas.microsoft.com/office/drawing/2014/main" id="{D3A5FC94-E525-4DCB-BB1E-534678E134E4}"/>
              </a:ext>
            </a:extLst>
          </p:cNvPr>
          <p:cNvSpPr/>
          <p:nvPr/>
        </p:nvSpPr>
        <p:spPr>
          <a:xfrm rot="10800000">
            <a:off x="8666163" y="254000"/>
            <a:ext cx="477837" cy="981075"/>
          </a:xfrm>
          <a:custGeom>
            <a:avLst/>
            <a:gdLst/>
            <a:ahLst/>
            <a:cxnLst/>
            <a:rect l="l" t="t" r="r" b="b"/>
            <a:pathLst>
              <a:path w="8313" h="12788" extrusionOk="0">
                <a:moveTo>
                  <a:pt x="278" y="0"/>
                </a:moveTo>
                <a:cubicBezTo>
                  <a:pt x="186" y="0"/>
                  <a:pt x="93" y="3"/>
                  <a:pt x="0" y="10"/>
                </a:cubicBezTo>
                <a:lnTo>
                  <a:pt x="0" y="12773"/>
                </a:lnTo>
                <a:cubicBezTo>
                  <a:pt x="108" y="12782"/>
                  <a:pt x="218" y="12787"/>
                  <a:pt x="329" y="12787"/>
                </a:cubicBezTo>
                <a:cubicBezTo>
                  <a:pt x="630" y="12787"/>
                  <a:pt x="944" y="12751"/>
                  <a:pt x="1274" y="12662"/>
                </a:cubicBezTo>
                <a:cubicBezTo>
                  <a:pt x="4124" y="11881"/>
                  <a:pt x="3640" y="8941"/>
                  <a:pt x="3640" y="8941"/>
                </a:cubicBezTo>
                <a:lnTo>
                  <a:pt x="3640" y="8941"/>
                </a:lnTo>
                <a:cubicBezTo>
                  <a:pt x="3640" y="8941"/>
                  <a:pt x="3724" y="8946"/>
                  <a:pt x="3869" y="8946"/>
                </a:cubicBezTo>
                <a:cubicBezTo>
                  <a:pt x="4761" y="8946"/>
                  <a:pt x="7963" y="8756"/>
                  <a:pt x="8158" y="6035"/>
                </a:cubicBezTo>
                <a:cubicBezTo>
                  <a:pt x="8313" y="3883"/>
                  <a:pt x="6209" y="3539"/>
                  <a:pt x="4852" y="3539"/>
                </a:cubicBezTo>
                <a:cubicBezTo>
                  <a:pt x="4217" y="3539"/>
                  <a:pt x="3745" y="3615"/>
                  <a:pt x="3745" y="3615"/>
                </a:cubicBezTo>
                <a:cubicBezTo>
                  <a:pt x="3745" y="3615"/>
                  <a:pt x="3927" y="1006"/>
                  <a:pt x="1410" y="175"/>
                </a:cubicBezTo>
                <a:cubicBezTo>
                  <a:pt x="1064" y="60"/>
                  <a:pt x="678" y="0"/>
                  <a:pt x="2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 algn="ctr" eaLnBrk="1" hangingPunct="1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12" name="Google Shape;583;p14">
            <a:extLst>
              <a:ext uri="{FF2B5EF4-FFF2-40B4-BE49-F238E27FC236}">
                <a16:creationId xmlns:a16="http://schemas.microsoft.com/office/drawing/2014/main" id="{C27C5233-A096-4504-95F2-3BEE4F2FDA32}"/>
              </a:ext>
            </a:extLst>
          </p:cNvPr>
          <p:cNvSpPr>
            <a:spLocks/>
          </p:cNvSpPr>
          <p:nvPr/>
        </p:nvSpPr>
        <p:spPr bwMode="auto">
          <a:xfrm>
            <a:off x="8578850" y="200025"/>
            <a:ext cx="134938" cy="207963"/>
          </a:xfrm>
          <a:custGeom>
            <a:avLst/>
            <a:gdLst>
              <a:gd name="T0" fmla="*/ 2147483646 w 3884"/>
              <a:gd name="T1" fmla="*/ 2147483646 h 4495"/>
              <a:gd name="T2" fmla="*/ 2147483646 w 3884"/>
              <a:gd name="T3" fmla="*/ 2147483646 h 4495"/>
              <a:gd name="T4" fmla="*/ 2147483646 w 3884"/>
              <a:gd name="T5" fmla="*/ 2147483646 h 4495"/>
              <a:gd name="T6" fmla="*/ 2147483646 w 3884"/>
              <a:gd name="T7" fmla="*/ 2147483646 h 4495"/>
              <a:gd name="T8" fmla="*/ 2147483646 w 3884"/>
              <a:gd name="T9" fmla="*/ 2147483646 h 4495"/>
              <a:gd name="T10" fmla="*/ 2147483646 w 3884"/>
              <a:gd name="T11" fmla="*/ 2147483646 h 4495"/>
              <a:gd name="T12" fmla="*/ 2147483646 w 3884"/>
              <a:gd name="T13" fmla="*/ 2147483646 h 4495"/>
              <a:gd name="T14" fmla="*/ 2147483646 w 3884"/>
              <a:gd name="T15" fmla="*/ 2147483646 h 4495"/>
              <a:gd name="T16" fmla="*/ 2147483646 w 3884"/>
              <a:gd name="T17" fmla="*/ 2147483646 h 4495"/>
              <a:gd name="T18" fmla="*/ 2147483646 w 3884"/>
              <a:gd name="T19" fmla="*/ 2147483646 h 4495"/>
              <a:gd name="T20" fmla="*/ 2147483646 w 3884"/>
              <a:gd name="T21" fmla="*/ 2147483646 h 4495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3884" h="4495" extrusionOk="0">
                <a:moveTo>
                  <a:pt x="1723" y="1"/>
                </a:moveTo>
                <a:cubicBezTo>
                  <a:pt x="1699" y="1"/>
                  <a:pt x="1673" y="4"/>
                  <a:pt x="1647" y="13"/>
                </a:cubicBezTo>
                <a:cubicBezTo>
                  <a:pt x="1373" y="97"/>
                  <a:pt x="1603" y="800"/>
                  <a:pt x="1197" y="1530"/>
                </a:cubicBezTo>
                <a:cubicBezTo>
                  <a:pt x="792" y="2257"/>
                  <a:pt x="1" y="2311"/>
                  <a:pt x="35" y="2588"/>
                </a:cubicBezTo>
                <a:cubicBezTo>
                  <a:pt x="72" y="2865"/>
                  <a:pt x="1180" y="2588"/>
                  <a:pt x="1525" y="3176"/>
                </a:cubicBezTo>
                <a:cubicBezTo>
                  <a:pt x="1865" y="3754"/>
                  <a:pt x="1905" y="4495"/>
                  <a:pt x="2135" y="4495"/>
                </a:cubicBezTo>
                <a:cubicBezTo>
                  <a:pt x="2140" y="4495"/>
                  <a:pt x="2145" y="4494"/>
                  <a:pt x="2150" y="4494"/>
                </a:cubicBezTo>
                <a:cubicBezTo>
                  <a:pt x="2394" y="4460"/>
                  <a:pt x="2255" y="3108"/>
                  <a:pt x="2809" y="2760"/>
                </a:cubicBezTo>
                <a:cubicBezTo>
                  <a:pt x="3364" y="2416"/>
                  <a:pt x="3883" y="2463"/>
                  <a:pt x="3850" y="2135"/>
                </a:cubicBezTo>
                <a:cubicBezTo>
                  <a:pt x="3816" y="1804"/>
                  <a:pt x="2732" y="1790"/>
                  <a:pt x="2454" y="1374"/>
                </a:cubicBezTo>
                <a:cubicBezTo>
                  <a:pt x="2193" y="984"/>
                  <a:pt x="2109" y="1"/>
                  <a:pt x="1723" y="1"/>
                </a:cubicBezTo>
                <a:close/>
              </a:path>
            </a:pathLst>
          </a:custGeom>
          <a:solidFill>
            <a:srgbClr val="FECE5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/>
          </a:p>
        </p:txBody>
      </p:sp>
      <p:sp>
        <p:nvSpPr>
          <p:cNvPr id="13" name="Google Shape;584;p14">
            <a:extLst>
              <a:ext uri="{FF2B5EF4-FFF2-40B4-BE49-F238E27FC236}">
                <a16:creationId xmlns:a16="http://schemas.microsoft.com/office/drawing/2014/main" id="{B880EDBA-B56B-41D2-82B2-D281B9FA3A87}"/>
              </a:ext>
            </a:extLst>
          </p:cNvPr>
          <p:cNvSpPr>
            <a:spLocks/>
          </p:cNvSpPr>
          <p:nvPr/>
        </p:nvSpPr>
        <p:spPr bwMode="auto">
          <a:xfrm>
            <a:off x="368300" y="407988"/>
            <a:ext cx="250825" cy="328612"/>
          </a:xfrm>
          <a:custGeom>
            <a:avLst/>
            <a:gdLst>
              <a:gd name="T0" fmla="*/ 2147483646 w 6432"/>
              <a:gd name="T1" fmla="*/ 2147483646 h 6358"/>
              <a:gd name="T2" fmla="*/ 2147483646 w 6432"/>
              <a:gd name="T3" fmla="*/ 2147483646 h 6358"/>
              <a:gd name="T4" fmla="*/ 2147483646 w 6432"/>
              <a:gd name="T5" fmla="*/ 2147483646 h 6358"/>
              <a:gd name="T6" fmla="*/ 2147483646 w 6432"/>
              <a:gd name="T7" fmla="*/ 2147483646 h 6358"/>
              <a:gd name="T8" fmla="*/ 2147483646 w 6432"/>
              <a:gd name="T9" fmla="*/ 2147483646 h 6358"/>
              <a:gd name="T10" fmla="*/ 2147483646 w 6432"/>
              <a:gd name="T11" fmla="*/ 2147483646 h 6358"/>
              <a:gd name="T12" fmla="*/ 2147483646 w 6432"/>
              <a:gd name="T13" fmla="*/ 2147483646 h 6358"/>
              <a:gd name="T14" fmla="*/ 2147483646 w 6432"/>
              <a:gd name="T15" fmla="*/ 2147483646 h 6358"/>
              <a:gd name="T16" fmla="*/ 2147483646 w 6432"/>
              <a:gd name="T17" fmla="*/ 2147483646 h 6358"/>
              <a:gd name="T18" fmla="*/ 2147483646 w 6432"/>
              <a:gd name="T19" fmla="*/ 2147483646 h 6358"/>
              <a:gd name="T20" fmla="*/ 2147483646 w 6432"/>
              <a:gd name="T21" fmla="*/ 2147483646 h 6358"/>
              <a:gd name="T22" fmla="*/ 2147483646 w 6432"/>
              <a:gd name="T23" fmla="*/ 2147483646 h 6358"/>
              <a:gd name="T24" fmla="*/ 2147483646 w 6432"/>
              <a:gd name="T25" fmla="*/ 2147483646 h 6358"/>
              <a:gd name="T26" fmla="*/ 2147483646 w 6432"/>
              <a:gd name="T27" fmla="*/ 2147483646 h 6358"/>
              <a:gd name="T28" fmla="*/ 2147483646 w 6432"/>
              <a:gd name="T29" fmla="*/ 2147483646 h 6358"/>
              <a:gd name="T30" fmla="*/ 2147483646 w 6432"/>
              <a:gd name="T31" fmla="*/ 2147483646 h 6358"/>
              <a:gd name="T32" fmla="*/ 2147483646 w 6432"/>
              <a:gd name="T33" fmla="*/ 2147483646 h 6358"/>
              <a:gd name="T34" fmla="*/ 2147483646 w 6432"/>
              <a:gd name="T35" fmla="*/ 2147483646 h 6358"/>
              <a:gd name="T36" fmla="*/ 2147483646 w 6432"/>
              <a:gd name="T37" fmla="*/ 2147483646 h 6358"/>
              <a:gd name="T38" fmla="*/ 2147483646 w 6432"/>
              <a:gd name="T39" fmla="*/ 2147483646 h 6358"/>
              <a:gd name="T40" fmla="*/ 2147483646 w 6432"/>
              <a:gd name="T41" fmla="*/ 2147483646 h 6358"/>
              <a:gd name="T42" fmla="*/ 2147483646 w 6432"/>
              <a:gd name="T43" fmla="*/ 2147483646 h 6358"/>
              <a:gd name="T44" fmla="*/ 2147483646 w 6432"/>
              <a:gd name="T45" fmla="*/ 2147483646 h 6358"/>
              <a:gd name="T46" fmla="*/ 2147483646 w 6432"/>
              <a:gd name="T47" fmla="*/ 2147483646 h 6358"/>
              <a:gd name="T48" fmla="*/ 2147483646 w 6432"/>
              <a:gd name="T49" fmla="*/ 2147483646 h 6358"/>
              <a:gd name="T50" fmla="*/ 2147483646 w 6432"/>
              <a:gd name="T51" fmla="*/ 2147483646 h 6358"/>
              <a:gd name="T52" fmla="*/ 2147483646 w 6432"/>
              <a:gd name="T53" fmla="*/ 2147483646 h 6358"/>
              <a:gd name="T54" fmla="*/ 2147483646 w 6432"/>
              <a:gd name="T55" fmla="*/ 2147483646 h 6358"/>
              <a:gd name="T56" fmla="*/ 2147483646 w 6432"/>
              <a:gd name="T57" fmla="*/ 2147483646 h 6358"/>
              <a:gd name="T58" fmla="*/ 2147483646 w 6432"/>
              <a:gd name="T59" fmla="*/ 2147483646 h 6358"/>
              <a:gd name="T60" fmla="*/ 2147483646 w 6432"/>
              <a:gd name="T61" fmla="*/ 0 h 6358"/>
              <a:gd name="T62" fmla="*/ 2147483646 w 6432"/>
              <a:gd name="T63" fmla="*/ 2147483646 h 6358"/>
              <a:gd name="T64" fmla="*/ 2147483646 w 6432"/>
              <a:gd name="T65" fmla="*/ 2147483646 h 6358"/>
              <a:gd name="T66" fmla="*/ 2147483646 w 6432"/>
              <a:gd name="T67" fmla="*/ 2147483646 h 6358"/>
              <a:gd name="T68" fmla="*/ 2147483646 w 6432"/>
              <a:gd name="T69" fmla="*/ 2147483646 h 6358"/>
              <a:gd name="T70" fmla="*/ 2147483646 w 6432"/>
              <a:gd name="T71" fmla="*/ 2147483646 h 6358"/>
              <a:gd name="T72" fmla="*/ 2147483646 w 6432"/>
              <a:gd name="T73" fmla="*/ 2147483646 h 6358"/>
              <a:gd name="T74" fmla="*/ 2147483646 w 6432"/>
              <a:gd name="T75" fmla="*/ 2147483646 h 6358"/>
              <a:gd name="T76" fmla="*/ 2147483646 w 6432"/>
              <a:gd name="T77" fmla="*/ 2147483646 h 6358"/>
              <a:gd name="T78" fmla="*/ 2147483646 w 6432"/>
              <a:gd name="T79" fmla="*/ 2147483646 h 6358"/>
              <a:gd name="T80" fmla="*/ 2147483646 w 6432"/>
              <a:gd name="T81" fmla="*/ 2147483646 h 6358"/>
              <a:gd name="T82" fmla="*/ 2147483646 w 6432"/>
              <a:gd name="T83" fmla="*/ 2147483646 h 6358"/>
              <a:gd name="T84" fmla="*/ 2147483646 w 6432"/>
              <a:gd name="T85" fmla="*/ 2147483646 h 6358"/>
              <a:gd name="T86" fmla="*/ 2147483646 w 6432"/>
              <a:gd name="T87" fmla="*/ 2147483646 h 6358"/>
              <a:gd name="T88" fmla="*/ 2147483646 w 6432"/>
              <a:gd name="T89" fmla="*/ 2147483646 h 6358"/>
              <a:gd name="T90" fmla="*/ 2147483646 w 6432"/>
              <a:gd name="T91" fmla="*/ 2147483646 h 6358"/>
              <a:gd name="T92" fmla="*/ 2147483646 w 6432"/>
              <a:gd name="T93" fmla="*/ 2147483646 h 6358"/>
              <a:gd name="T94" fmla="*/ 2147483646 w 6432"/>
              <a:gd name="T95" fmla="*/ 2147483646 h 6358"/>
              <a:gd name="T96" fmla="*/ 2147483646 w 6432"/>
              <a:gd name="T97" fmla="*/ 2147483646 h 6358"/>
              <a:gd name="T98" fmla="*/ 2147483646 w 6432"/>
              <a:gd name="T99" fmla="*/ 2147483646 h 6358"/>
              <a:gd name="T100" fmla="*/ 2147483646 w 6432"/>
              <a:gd name="T101" fmla="*/ 2147483646 h 6358"/>
              <a:gd name="T102" fmla="*/ 2147483646 w 6432"/>
              <a:gd name="T103" fmla="*/ 2147483646 h 6358"/>
              <a:gd name="T104" fmla="*/ 2147483646 w 6432"/>
              <a:gd name="T105" fmla="*/ 2147483646 h 6358"/>
              <a:gd name="T106" fmla="*/ 2147483646 w 6432"/>
              <a:gd name="T107" fmla="*/ 0 h 6358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/>
          </a:p>
        </p:txBody>
      </p:sp>
      <p:grpSp>
        <p:nvGrpSpPr>
          <p:cNvPr id="14" name="Google Shape;585;p14">
            <a:extLst>
              <a:ext uri="{FF2B5EF4-FFF2-40B4-BE49-F238E27FC236}">
                <a16:creationId xmlns:a16="http://schemas.microsoft.com/office/drawing/2014/main" id="{AFDCF258-E7FB-4E1F-8BA0-08DDAE18911D}"/>
              </a:ext>
            </a:extLst>
          </p:cNvPr>
          <p:cNvGrpSpPr>
            <a:grpSpLocks/>
          </p:cNvGrpSpPr>
          <p:nvPr/>
        </p:nvGrpSpPr>
        <p:grpSpPr bwMode="auto">
          <a:xfrm>
            <a:off x="8310563" y="1135063"/>
            <a:ext cx="671512" cy="541337"/>
            <a:chOff x="478326" y="2825649"/>
            <a:chExt cx="1012293" cy="613511"/>
          </a:xfrm>
        </p:grpSpPr>
        <p:sp>
          <p:nvSpPr>
            <p:cNvPr id="15" name="Google Shape;586;p14">
              <a:extLst>
                <a:ext uri="{FF2B5EF4-FFF2-40B4-BE49-F238E27FC236}">
                  <a16:creationId xmlns:a16="http://schemas.microsoft.com/office/drawing/2014/main" id="{479625AB-8311-451D-B19E-A1E3CF9E9A9E}"/>
                </a:ext>
              </a:extLst>
            </p:cNvPr>
            <p:cNvSpPr>
              <a:spLocks/>
            </p:cNvSpPr>
            <p:nvPr/>
          </p:nvSpPr>
          <p:spPr bwMode="auto">
            <a:xfrm>
              <a:off x="564423" y="2973101"/>
              <a:ext cx="778453" cy="442090"/>
            </a:xfrm>
            <a:custGeom>
              <a:avLst/>
              <a:gdLst>
                <a:gd name="T0" fmla="*/ 2147483646 w 19195"/>
                <a:gd name="T1" fmla="*/ 2147483646 h 10901"/>
                <a:gd name="T2" fmla="*/ 0 w 19195"/>
                <a:gd name="T3" fmla="*/ 2147483646 h 10901"/>
                <a:gd name="T4" fmla="*/ 2147483646 w 19195"/>
                <a:gd name="T5" fmla="*/ 2147483646 h 10901"/>
                <a:gd name="T6" fmla="*/ 2147483646 w 19195"/>
                <a:gd name="T7" fmla="*/ 2147483646 h 10901"/>
                <a:gd name="T8" fmla="*/ 2147483646 w 19195"/>
                <a:gd name="T9" fmla="*/ 2147483646 h 10901"/>
                <a:gd name="T10" fmla="*/ 2147483646 w 19195"/>
                <a:gd name="T11" fmla="*/ 2147483646 h 10901"/>
                <a:gd name="T12" fmla="*/ 2147483646 w 19195"/>
                <a:gd name="T13" fmla="*/ 2147483646 h 10901"/>
                <a:gd name="T14" fmla="*/ 2147483646 w 19195"/>
                <a:gd name="T15" fmla="*/ 2147483646 h 10901"/>
                <a:gd name="T16" fmla="*/ 2147483646 w 19195"/>
                <a:gd name="T17" fmla="*/ 2147483646 h 10901"/>
                <a:gd name="T18" fmla="*/ 2147483646 w 19195"/>
                <a:gd name="T19" fmla="*/ 2147483646 h 10901"/>
                <a:gd name="T20" fmla="*/ 2147483646 w 19195"/>
                <a:gd name="T21" fmla="*/ 2147483646 h 10901"/>
                <a:gd name="T22" fmla="*/ 2147483646 w 19195"/>
                <a:gd name="T23" fmla="*/ 2147483646 h 10901"/>
                <a:gd name="T24" fmla="*/ 2147483646 w 19195"/>
                <a:gd name="T25" fmla="*/ 2147483646 h 10901"/>
                <a:gd name="T26" fmla="*/ 2147483646 w 19195"/>
                <a:gd name="T27" fmla="*/ 2147483646 h 1090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9195" h="10901" extrusionOk="0">
                  <a:moveTo>
                    <a:pt x="10311" y="1"/>
                  </a:moveTo>
                  <a:cubicBezTo>
                    <a:pt x="6378" y="1"/>
                    <a:pt x="2305" y="2415"/>
                    <a:pt x="0" y="5483"/>
                  </a:cubicBezTo>
                  <a:lnTo>
                    <a:pt x="2622" y="7052"/>
                  </a:lnTo>
                  <a:cubicBezTo>
                    <a:pt x="2835" y="6649"/>
                    <a:pt x="2977" y="6220"/>
                    <a:pt x="3257" y="5848"/>
                  </a:cubicBezTo>
                  <a:cubicBezTo>
                    <a:pt x="3558" y="5453"/>
                    <a:pt x="3917" y="5078"/>
                    <a:pt x="4288" y="4750"/>
                  </a:cubicBezTo>
                  <a:cubicBezTo>
                    <a:pt x="4907" y="4206"/>
                    <a:pt x="5637" y="3800"/>
                    <a:pt x="6397" y="3490"/>
                  </a:cubicBezTo>
                  <a:cubicBezTo>
                    <a:pt x="7606" y="3002"/>
                    <a:pt x="8893" y="2692"/>
                    <a:pt x="10192" y="2692"/>
                  </a:cubicBezTo>
                  <a:cubicBezTo>
                    <a:pt x="10560" y="2692"/>
                    <a:pt x="10929" y="2717"/>
                    <a:pt x="11297" y="2769"/>
                  </a:cubicBezTo>
                  <a:cubicBezTo>
                    <a:pt x="14906" y="3290"/>
                    <a:pt x="18147" y="6913"/>
                    <a:pt x="17123" y="10653"/>
                  </a:cubicBezTo>
                  <a:lnTo>
                    <a:pt x="19194" y="10900"/>
                  </a:lnTo>
                  <a:cubicBezTo>
                    <a:pt x="19083" y="9636"/>
                    <a:pt x="19144" y="8349"/>
                    <a:pt x="18968" y="7078"/>
                  </a:cubicBezTo>
                  <a:cubicBezTo>
                    <a:pt x="18792" y="5808"/>
                    <a:pt x="18224" y="4675"/>
                    <a:pt x="17481" y="3641"/>
                  </a:cubicBezTo>
                  <a:cubicBezTo>
                    <a:pt x="16129" y="1766"/>
                    <a:pt x="14115" y="516"/>
                    <a:pt x="11834" y="127"/>
                  </a:cubicBezTo>
                  <a:cubicBezTo>
                    <a:pt x="11331" y="41"/>
                    <a:pt x="10822" y="1"/>
                    <a:pt x="103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" name="Google Shape;587;p14">
              <a:extLst>
                <a:ext uri="{FF2B5EF4-FFF2-40B4-BE49-F238E27FC236}">
                  <a16:creationId xmlns:a16="http://schemas.microsoft.com/office/drawing/2014/main" id="{42A4B23E-B20B-46E9-9ED1-650F3EBCEFAC}"/>
                </a:ext>
              </a:extLst>
            </p:cNvPr>
            <p:cNvSpPr/>
            <p:nvPr/>
          </p:nvSpPr>
          <p:spPr>
            <a:xfrm>
              <a:off x="478326" y="2825649"/>
              <a:ext cx="1012293" cy="590123"/>
            </a:xfrm>
            <a:custGeom>
              <a:avLst/>
              <a:gdLst/>
              <a:ahLst/>
              <a:cxnLst/>
              <a:rect l="l" t="t" r="r" b="b"/>
              <a:pathLst>
                <a:path w="24961" h="14541" extrusionOk="0">
                  <a:moveTo>
                    <a:pt x="13876" y="1"/>
                  </a:moveTo>
                  <a:cubicBezTo>
                    <a:pt x="11718" y="1"/>
                    <a:pt x="9551" y="531"/>
                    <a:pt x="7523" y="1235"/>
                  </a:cubicBezTo>
                  <a:cubicBezTo>
                    <a:pt x="5904" y="1796"/>
                    <a:pt x="4268" y="2533"/>
                    <a:pt x="2964" y="3672"/>
                  </a:cubicBezTo>
                  <a:cubicBezTo>
                    <a:pt x="1880" y="4621"/>
                    <a:pt x="963" y="5696"/>
                    <a:pt x="1" y="6750"/>
                  </a:cubicBezTo>
                  <a:lnTo>
                    <a:pt x="1964" y="8684"/>
                  </a:lnTo>
                  <a:cubicBezTo>
                    <a:pt x="2420" y="7856"/>
                    <a:pt x="3178" y="7183"/>
                    <a:pt x="3877" y="6581"/>
                  </a:cubicBezTo>
                  <a:cubicBezTo>
                    <a:pt x="4836" y="5764"/>
                    <a:pt x="5847" y="5023"/>
                    <a:pt x="6969" y="4443"/>
                  </a:cubicBezTo>
                  <a:cubicBezTo>
                    <a:pt x="8688" y="3546"/>
                    <a:pt x="10578" y="3001"/>
                    <a:pt x="12495" y="3001"/>
                  </a:cubicBezTo>
                  <a:cubicBezTo>
                    <a:pt x="13201" y="3001"/>
                    <a:pt x="13910" y="3075"/>
                    <a:pt x="14616" y="3233"/>
                  </a:cubicBezTo>
                  <a:cubicBezTo>
                    <a:pt x="17096" y="3787"/>
                    <a:pt x="19178" y="5318"/>
                    <a:pt x="20513" y="7467"/>
                  </a:cubicBezTo>
                  <a:cubicBezTo>
                    <a:pt x="21753" y="9471"/>
                    <a:pt x="22189" y="12198"/>
                    <a:pt x="21689" y="14540"/>
                  </a:cubicBezTo>
                  <a:lnTo>
                    <a:pt x="24311" y="14286"/>
                  </a:lnTo>
                  <a:cubicBezTo>
                    <a:pt x="24298" y="14256"/>
                    <a:pt x="24291" y="14225"/>
                    <a:pt x="24298" y="14199"/>
                  </a:cubicBezTo>
                  <a:cubicBezTo>
                    <a:pt x="24960" y="11140"/>
                    <a:pt x="24923" y="8166"/>
                    <a:pt x="23287" y="5396"/>
                  </a:cubicBezTo>
                  <a:cubicBezTo>
                    <a:pt x="21814" y="2895"/>
                    <a:pt x="19506" y="1040"/>
                    <a:pt x="16671" y="330"/>
                  </a:cubicBezTo>
                  <a:cubicBezTo>
                    <a:pt x="15749" y="101"/>
                    <a:pt x="14813" y="1"/>
                    <a:pt x="1387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algn="ctr"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7" name="Google Shape;588;p14">
              <a:extLst>
                <a:ext uri="{FF2B5EF4-FFF2-40B4-BE49-F238E27FC236}">
                  <a16:creationId xmlns:a16="http://schemas.microsoft.com/office/drawing/2014/main" id="{50E80EED-AEB9-4FFA-AAD4-E8910EDF6025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232" y="3102020"/>
              <a:ext cx="581396" cy="301932"/>
            </a:xfrm>
            <a:custGeom>
              <a:avLst/>
              <a:gdLst>
                <a:gd name="T0" fmla="*/ 2147483646 w 14336"/>
                <a:gd name="T1" fmla="*/ 2147483646 h 7445"/>
                <a:gd name="T2" fmla="*/ 2147483646 w 14336"/>
                <a:gd name="T3" fmla="*/ 2147483646 h 7445"/>
                <a:gd name="T4" fmla="*/ 2147483646 w 14336"/>
                <a:gd name="T5" fmla="*/ 2147483646 h 7445"/>
                <a:gd name="T6" fmla="*/ 2147483646 w 14336"/>
                <a:gd name="T7" fmla="*/ 2147483646 h 7445"/>
                <a:gd name="T8" fmla="*/ 2147483646 w 14336"/>
                <a:gd name="T9" fmla="*/ 2147483646 h 7445"/>
                <a:gd name="T10" fmla="*/ 2147483646 w 14336"/>
                <a:gd name="T11" fmla="*/ 2147483646 h 7445"/>
                <a:gd name="T12" fmla="*/ 2147483646 w 14336"/>
                <a:gd name="T13" fmla="*/ 2147483646 h 7445"/>
                <a:gd name="T14" fmla="*/ 2147483646 w 14336"/>
                <a:gd name="T15" fmla="*/ 2147483646 h 7445"/>
                <a:gd name="T16" fmla="*/ 2147483646 w 14336"/>
                <a:gd name="T17" fmla="*/ 2147483646 h 7445"/>
                <a:gd name="T18" fmla="*/ 2147483646 w 14336"/>
                <a:gd name="T19" fmla="*/ 2147483646 h 7445"/>
                <a:gd name="T20" fmla="*/ 2147483646 w 14336"/>
                <a:gd name="T21" fmla="*/ 2147483646 h 744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4336" h="7445" extrusionOk="0">
                  <a:moveTo>
                    <a:pt x="7281" y="1"/>
                  </a:moveTo>
                  <a:cubicBezTo>
                    <a:pt x="5940" y="1"/>
                    <a:pt x="4608" y="356"/>
                    <a:pt x="3380" y="902"/>
                  </a:cubicBezTo>
                  <a:cubicBezTo>
                    <a:pt x="2619" y="1237"/>
                    <a:pt x="1950" y="1703"/>
                    <a:pt x="1346" y="2271"/>
                  </a:cubicBezTo>
                  <a:cubicBezTo>
                    <a:pt x="799" y="2784"/>
                    <a:pt x="470" y="3440"/>
                    <a:pt x="1" y="3990"/>
                  </a:cubicBezTo>
                  <a:lnTo>
                    <a:pt x="1940" y="5055"/>
                  </a:lnTo>
                  <a:cubicBezTo>
                    <a:pt x="1940" y="5055"/>
                    <a:pt x="4024" y="2240"/>
                    <a:pt x="6947" y="2240"/>
                  </a:cubicBezTo>
                  <a:cubicBezTo>
                    <a:pt x="7324" y="2240"/>
                    <a:pt x="7716" y="2287"/>
                    <a:pt x="8118" y="2393"/>
                  </a:cubicBezTo>
                  <a:cubicBezTo>
                    <a:pt x="12690" y="3592"/>
                    <a:pt x="11322" y="7248"/>
                    <a:pt x="11322" y="7248"/>
                  </a:cubicBezTo>
                  <a:lnTo>
                    <a:pt x="13964" y="7444"/>
                  </a:lnTo>
                  <a:cubicBezTo>
                    <a:pt x="14335" y="3920"/>
                    <a:pt x="11913" y="625"/>
                    <a:pt x="8385" y="84"/>
                  </a:cubicBezTo>
                  <a:cubicBezTo>
                    <a:pt x="8018" y="28"/>
                    <a:pt x="7649" y="1"/>
                    <a:pt x="72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" name="Google Shape;589;p14">
              <a:extLst>
                <a:ext uri="{FF2B5EF4-FFF2-40B4-BE49-F238E27FC236}">
                  <a16:creationId xmlns:a16="http://schemas.microsoft.com/office/drawing/2014/main" id="{760D1C47-698E-42CB-ACA2-C1814BDFD0F0}"/>
                </a:ext>
              </a:extLst>
            </p:cNvPr>
            <p:cNvSpPr>
              <a:spLocks/>
            </p:cNvSpPr>
            <p:nvPr/>
          </p:nvSpPr>
          <p:spPr bwMode="auto">
            <a:xfrm>
              <a:off x="663416" y="3082230"/>
              <a:ext cx="636957" cy="337093"/>
            </a:xfrm>
            <a:custGeom>
              <a:avLst/>
              <a:gdLst>
                <a:gd name="T0" fmla="*/ 2147483646 w 15706"/>
                <a:gd name="T1" fmla="*/ 2147483646 h 8312"/>
                <a:gd name="T2" fmla="*/ 2147483646 w 15706"/>
                <a:gd name="T3" fmla="*/ 2147483646 h 8312"/>
                <a:gd name="T4" fmla="*/ 2147483646 w 15706"/>
                <a:gd name="T5" fmla="*/ 2147483646 h 8312"/>
                <a:gd name="T6" fmla="*/ 2147483646 w 15706"/>
                <a:gd name="T7" fmla="*/ 2147483646 h 8312"/>
                <a:gd name="T8" fmla="*/ 2147483646 w 15706"/>
                <a:gd name="T9" fmla="*/ 2147483646 h 8312"/>
                <a:gd name="T10" fmla="*/ 2147483646 w 15706"/>
                <a:gd name="T11" fmla="*/ 2147483646 h 8312"/>
                <a:gd name="T12" fmla="*/ 2147483646 w 15706"/>
                <a:gd name="T13" fmla="*/ 2147483646 h 8312"/>
                <a:gd name="T14" fmla="*/ 2147483646 w 15706"/>
                <a:gd name="T15" fmla="*/ 2147483646 h 8312"/>
                <a:gd name="T16" fmla="*/ 2147483646 w 15706"/>
                <a:gd name="T17" fmla="*/ 2147483646 h 8312"/>
                <a:gd name="T18" fmla="*/ 2147483646 w 15706"/>
                <a:gd name="T19" fmla="*/ 2147483646 h 8312"/>
                <a:gd name="T20" fmla="*/ 2147483646 w 15706"/>
                <a:gd name="T21" fmla="*/ 2147483646 h 8312"/>
                <a:gd name="T22" fmla="*/ 2147483646 w 15706"/>
                <a:gd name="T23" fmla="*/ 2147483646 h 8312"/>
                <a:gd name="T24" fmla="*/ 2147483646 w 15706"/>
                <a:gd name="T25" fmla="*/ 2147483646 h 8312"/>
                <a:gd name="T26" fmla="*/ 2147483646 w 15706"/>
                <a:gd name="T27" fmla="*/ 2147483646 h 8312"/>
                <a:gd name="T28" fmla="*/ 2147483646 w 15706"/>
                <a:gd name="T29" fmla="*/ 2147483646 h 8312"/>
                <a:gd name="T30" fmla="*/ 2147483646 w 15706"/>
                <a:gd name="T31" fmla="*/ 2147483646 h 8312"/>
                <a:gd name="T32" fmla="*/ 2147483646 w 15706"/>
                <a:gd name="T33" fmla="*/ 2147483646 h 8312"/>
                <a:gd name="T34" fmla="*/ 2147483646 w 15706"/>
                <a:gd name="T35" fmla="*/ 2147483646 h 8312"/>
                <a:gd name="T36" fmla="*/ 2147483646 w 15706"/>
                <a:gd name="T37" fmla="*/ 2147483646 h 8312"/>
                <a:gd name="T38" fmla="*/ 2147483646 w 15706"/>
                <a:gd name="T39" fmla="*/ 2147483646 h 8312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15706" h="8312" extrusionOk="0">
                  <a:moveTo>
                    <a:pt x="7751" y="1"/>
                  </a:moveTo>
                  <a:cubicBezTo>
                    <a:pt x="6452" y="1"/>
                    <a:pt x="5165" y="311"/>
                    <a:pt x="3956" y="799"/>
                  </a:cubicBezTo>
                  <a:cubicBezTo>
                    <a:pt x="3196" y="1109"/>
                    <a:pt x="2466" y="1515"/>
                    <a:pt x="1847" y="2059"/>
                  </a:cubicBezTo>
                  <a:cubicBezTo>
                    <a:pt x="1476" y="2387"/>
                    <a:pt x="1117" y="2762"/>
                    <a:pt x="816" y="3157"/>
                  </a:cubicBezTo>
                  <a:cubicBezTo>
                    <a:pt x="536" y="3529"/>
                    <a:pt x="394" y="3958"/>
                    <a:pt x="181" y="4361"/>
                  </a:cubicBezTo>
                  <a:cubicBezTo>
                    <a:pt x="134" y="4448"/>
                    <a:pt x="86" y="4536"/>
                    <a:pt x="29" y="4620"/>
                  </a:cubicBezTo>
                  <a:cubicBezTo>
                    <a:pt x="1" y="4663"/>
                    <a:pt x="42" y="4780"/>
                    <a:pt x="93" y="4780"/>
                  </a:cubicBezTo>
                  <a:cubicBezTo>
                    <a:pt x="103" y="4780"/>
                    <a:pt x="113" y="4776"/>
                    <a:pt x="124" y="4766"/>
                  </a:cubicBezTo>
                  <a:cubicBezTo>
                    <a:pt x="219" y="4675"/>
                    <a:pt x="306" y="4580"/>
                    <a:pt x="391" y="4478"/>
                  </a:cubicBezTo>
                  <a:cubicBezTo>
                    <a:pt x="860" y="3928"/>
                    <a:pt x="1189" y="3272"/>
                    <a:pt x="1736" y="2759"/>
                  </a:cubicBezTo>
                  <a:cubicBezTo>
                    <a:pt x="2340" y="2191"/>
                    <a:pt x="3009" y="1725"/>
                    <a:pt x="3770" y="1390"/>
                  </a:cubicBezTo>
                  <a:cubicBezTo>
                    <a:pt x="4998" y="844"/>
                    <a:pt x="6330" y="489"/>
                    <a:pt x="7671" y="489"/>
                  </a:cubicBezTo>
                  <a:cubicBezTo>
                    <a:pt x="8039" y="489"/>
                    <a:pt x="8408" y="516"/>
                    <a:pt x="8775" y="572"/>
                  </a:cubicBezTo>
                  <a:cubicBezTo>
                    <a:pt x="12303" y="1113"/>
                    <a:pt x="14725" y="4408"/>
                    <a:pt x="14354" y="7932"/>
                  </a:cubicBezTo>
                  <a:cubicBezTo>
                    <a:pt x="14348" y="7993"/>
                    <a:pt x="14343" y="8057"/>
                    <a:pt x="14337" y="8118"/>
                  </a:cubicBezTo>
                  <a:cubicBezTo>
                    <a:pt x="14325" y="8201"/>
                    <a:pt x="14437" y="8312"/>
                    <a:pt x="14520" y="8312"/>
                  </a:cubicBezTo>
                  <a:cubicBezTo>
                    <a:pt x="14552" y="8312"/>
                    <a:pt x="14580" y="8295"/>
                    <a:pt x="14594" y="8254"/>
                  </a:cubicBezTo>
                  <a:cubicBezTo>
                    <a:pt x="14627" y="8159"/>
                    <a:pt x="14655" y="8061"/>
                    <a:pt x="14682" y="7962"/>
                  </a:cubicBezTo>
                  <a:cubicBezTo>
                    <a:pt x="15706" y="4222"/>
                    <a:pt x="12465" y="599"/>
                    <a:pt x="8856" y="78"/>
                  </a:cubicBezTo>
                  <a:cubicBezTo>
                    <a:pt x="8488" y="26"/>
                    <a:pt x="8119" y="1"/>
                    <a:pt x="7751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" name="Google Shape;590;p14">
              <a:extLst>
                <a:ext uri="{FF2B5EF4-FFF2-40B4-BE49-F238E27FC236}">
                  <a16:creationId xmlns:a16="http://schemas.microsoft.com/office/drawing/2014/main" id="{4B55CBD5-323A-43FC-9933-81C980AC46A5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390" y="2947350"/>
              <a:ext cx="830810" cy="491810"/>
            </a:xfrm>
            <a:custGeom>
              <a:avLst/>
              <a:gdLst>
                <a:gd name="T0" fmla="*/ 2147483646 w 20486"/>
                <a:gd name="T1" fmla="*/ 0 h 12127"/>
                <a:gd name="T2" fmla="*/ 2147483646 w 20486"/>
                <a:gd name="T3" fmla="*/ 2147483646 h 12127"/>
                <a:gd name="T4" fmla="*/ 2147483646 w 20486"/>
                <a:gd name="T5" fmla="*/ 2147483646 h 12127"/>
                <a:gd name="T6" fmla="*/ 2147483646 w 20486"/>
                <a:gd name="T7" fmla="*/ 2147483646 h 12127"/>
                <a:gd name="T8" fmla="*/ 2147483646 w 20486"/>
                <a:gd name="T9" fmla="*/ 2147483646 h 12127"/>
                <a:gd name="T10" fmla="*/ 2147483646 w 20486"/>
                <a:gd name="T11" fmla="*/ 2147483646 h 12127"/>
                <a:gd name="T12" fmla="*/ 2147483646 w 20486"/>
                <a:gd name="T13" fmla="*/ 2147483646 h 12127"/>
                <a:gd name="T14" fmla="*/ 2147483646 w 20486"/>
                <a:gd name="T15" fmla="*/ 2147483646 h 12127"/>
                <a:gd name="T16" fmla="*/ 2147483646 w 20486"/>
                <a:gd name="T17" fmla="*/ 2147483646 h 12127"/>
                <a:gd name="T18" fmla="*/ 2147483646 w 20486"/>
                <a:gd name="T19" fmla="*/ 2147483646 h 12127"/>
                <a:gd name="T20" fmla="*/ 2147483646 w 20486"/>
                <a:gd name="T21" fmla="*/ 2147483646 h 12127"/>
                <a:gd name="T22" fmla="*/ 2147483646 w 20486"/>
                <a:gd name="T23" fmla="*/ 2147483646 h 12127"/>
                <a:gd name="T24" fmla="*/ 2147483646 w 20486"/>
                <a:gd name="T25" fmla="*/ 2147483646 h 12127"/>
                <a:gd name="T26" fmla="*/ 2147483646 w 20486"/>
                <a:gd name="T27" fmla="*/ 2147483646 h 12127"/>
                <a:gd name="T28" fmla="*/ 2147483646 w 20486"/>
                <a:gd name="T29" fmla="*/ 2147483646 h 12127"/>
                <a:gd name="T30" fmla="*/ 2147483646 w 20486"/>
                <a:gd name="T31" fmla="*/ 2147483646 h 12127"/>
                <a:gd name="T32" fmla="*/ 2147483646 w 20486"/>
                <a:gd name="T33" fmla="*/ 2147483646 h 12127"/>
                <a:gd name="T34" fmla="*/ 2147483646 w 20486"/>
                <a:gd name="T35" fmla="*/ 2147483646 h 12127"/>
                <a:gd name="T36" fmla="*/ 2147483646 w 20486"/>
                <a:gd name="T37" fmla="*/ 2147483646 h 12127"/>
                <a:gd name="T38" fmla="*/ 2147483646 w 20486"/>
                <a:gd name="T39" fmla="*/ 0 h 1212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20486" h="12127" extrusionOk="0">
                  <a:moveTo>
                    <a:pt x="10792" y="0"/>
                  </a:moveTo>
                  <a:cubicBezTo>
                    <a:pt x="8875" y="0"/>
                    <a:pt x="6985" y="545"/>
                    <a:pt x="5266" y="1442"/>
                  </a:cubicBezTo>
                  <a:cubicBezTo>
                    <a:pt x="4144" y="2022"/>
                    <a:pt x="3133" y="2763"/>
                    <a:pt x="2174" y="3580"/>
                  </a:cubicBezTo>
                  <a:cubicBezTo>
                    <a:pt x="1475" y="4182"/>
                    <a:pt x="717" y="4855"/>
                    <a:pt x="261" y="5683"/>
                  </a:cubicBezTo>
                  <a:cubicBezTo>
                    <a:pt x="173" y="5845"/>
                    <a:pt x="92" y="6010"/>
                    <a:pt x="31" y="6186"/>
                  </a:cubicBezTo>
                  <a:cubicBezTo>
                    <a:pt x="1" y="6269"/>
                    <a:pt x="97" y="6371"/>
                    <a:pt x="182" y="6371"/>
                  </a:cubicBezTo>
                  <a:cubicBezTo>
                    <a:pt x="210" y="6371"/>
                    <a:pt x="237" y="6360"/>
                    <a:pt x="258" y="6331"/>
                  </a:cubicBezTo>
                  <a:cubicBezTo>
                    <a:pt x="308" y="6260"/>
                    <a:pt x="366" y="6193"/>
                    <a:pt x="420" y="6118"/>
                  </a:cubicBezTo>
                  <a:cubicBezTo>
                    <a:pt x="2725" y="3050"/>
                    <a:pt x="6798" y="636"/>
                    <a:pt x="10731" y="636"/>
                  </a:cubicBezTo>
                  <a:cubicBezTo>
                    <a:pt x="11242" y="636"/>
                    <a:pt x="11751" y="676"/>
                    <a:pt x="12254" y="762"/>
                  </a:cubicBezTo>
                  <a:cubicBezTo>
                    <a:pt x="14535" y="1151"/>
                    <a:pt x="16549" y="2401"/>
                    <a:pt x="17901" y="4276"/>
                  </a:cubicBezTo>
                  <a:cubicBezTo>
                    <a:pt x="18644" y="5310"/>
                    <a:pt x="19212" y="6443"/>
                    <a:pt x="19388" y="7713"/>
                  </a:cubicBezTo>
                  <a:cubicBezTo>
                    <a:pt x="19564" y="8984"/>
                    <a:pt x="19503" y="10271"/>
                    <a:pt x="19614" y="11535"/>
                  </a:cubicBezTo>
                  <a:cubicBezTo>
                    <a:pt x="19628" y="11691"/>
                    <a:pt x="19645" y="11843"/>
                    <a:pt x="19665" y="11998"/>
                  </a:cubicBezTo>
                  <a:cubicBezTo>
                    <a:pt x="19672" y="12053"/>
                    <a:pt x="19748" y="12126"/>
                    <a:pt x="19806" y="12126"/>
                  </a:cubicBezTo>
                  <a:cubicBezTo>
                    <a:pt x="19834" y="12126"/>
                    <a:pt x="19857" y="12110"/>
                    <a:pt x="19868" y="12070"/>
                  </a:cubicBezTo>
                  <a:cubicBezTo>
                    <a:pt x="19918" y="11897"/>
                    <a:pt x="19949" y="11718"/>
                    <a:pt x="19986" y="11539"/>
                  </a:cubicBezTo>
                  <a:cubicBezTo>
                    <a:pt x="20486" y="9197"/>
                    <a:pt x="20050" y="6470"/>
                    <a:pt x="18810" y="4466"/>
                  </a:cubicBezTo>
                  <a:cubicBezTo>
                    <a:pt x="17475" y="2317"/>
                    <a:pt x="15393" y="786"/>
                    <a:pt x="12913" y="232"/>
                  </a:cubicBezTo>
                  <a:cubicBezTo>
                    <a:pt x="12207" y="74"/>
                    <a:pt x="11498" y="0"/>
                    <a:pt x="10792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20" name="Google Shape;591;p14">
            <a:extLst>
              <a:ext uri="{FF2B5EF4-FFF2-40B4-BE49-F238E27FC236}">
                <a16:creationId xmlns:a16="http://schemas.microsoft.com/office/drawing/2014/main" id="{375E5372-4FD3-4C67-8190-5573252E250A}"/>
              </a:ext>
            </a:extLst>
          </p:cNvPr>
          <p:cNvSpPr/>
          <p:nvPr/>
        </p:nvSpPr>
        <p:spPr>
          <a:xfrm>
            <a:off x="8851900" y="1752600"/>
            <a:ext cx="249238" cy="242888"/>
          </a:xfrm>
          <a:custGeom>
            <a:avLst/>
            <a:gdLst/>
            <a:ahLst/>
            <a:cxnLst/>
            <a:rect l="l" t="t" r="r" b="b"/>
            <a:pathLst>
              <a:path w="7168" h="5198" extrusionOk="0">
                <a:moveTo>
                  <a:pt x="5467" y="1"/>
                </a:moveTo>
                <a:cubicBezTo>
                  <a:pt x="4475" y="1"/>
                  <a:pt x="3844" y="1080"/>
                  <a:pt x="3880" y="2028"/>
                </a:cubicBezTo>
                <a:cubicBezTo>
                  <a:pt x="3880" y="2028"/>
                  <a:pt x="2956" y="1084"/>
                  <a:pt x="2052" y="1084"/>
                </a:cubicBezTo>
                <a:cubicBezTo>
                  <a:pt x="1687" y="1084"/>
                  <a:pt x="1324" y="1239"/>
                  <a:pt x="1027" y="1673"/>
                </a:cubicBezTo>
                <a:cubicBezTo>
                  <a:pt x="0" y="3177"/>
                  <a:pt x="1781" y="4285"/>
                  <a:pt x="2889" y="4684"/>
                </a:cubicBezTo>
                <a:cubicBezTo>
                  <a:pt x="3998" y="5079"/>
                  <a:pt x="4988" y="5198"/>
                  <a:pt x="4988" y="5198"/>
                </a:cubicBezTo>
                <a:cubicBezTo>
                  <a:pt x="4988" y="5198"/>
                  <a:pt x="6110" y="3941"/>
                  <a:pt x="6708" y="2423"/>
                </a:cubicBezTo>
                <a:cubicBezTo>
                  <a:pt x="7168" y="1258"/>
                  <a:pt x="6843" y="129"/>
                  <a:pt x="5600" y="7"/>
                </a:cubicBezTo>
                <a:cubicBezTo>
                  <a:pt x="5555" y="3"/>
                  <a:pt x="5511" y="1"/>
                  <a:pt x="5467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 algn="ctr" eaLnBrk="1" hangingPunct="1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21" name="Google Shape;592;p14">
            <a:extLst>
              <a:ext uri="{FF2B5EF4-FFF2-40B4-BE49-F238E27FC236}">
                <a16:creationId xmlns:a16="http://schemas.microsoft.com/office/drawing/2014/main" id="{6C44BB7E-5E4E-446B-BC48-F5583E56E4D3}"/>
              </a:ext>
            </a:extLst>
          </p:cNvPr>
          <p:cNvSpPr>
            <a:spLocks/>
          </p:cNvSpPr>
          <p:nvPr/>
        </p:nvSpPr>
        <p:spPr bwMode="auto">
          <a:xfrm>
            <a:off x="8713788" y="6283325"/>
            <a:ext cx="249237" cy="330200"/>
          </a:xfrm>
          <a:custGeom>
            <a:avLst/>
            <a:gdLst>
              <a:gd name="T0" fmla="*/ 2147483646 w 6432"/>
              <a:gd name="T1" fmla="*/ 2147483646 h 6358"/>
              <a:gd name="T2" fmla="*/ 2147483646 w 6432"/>
              <a:gd name="T3" fmla="*/ 2147483646 h 6358"/>
              <a:gd name="T4" fmla="*/ 2147483646 w 6432"/>
              <a:gd name="T5" fmla="*/ 2147483646 h 6358"/>
              <a:gd name="T6" fmla="*/ 2147483646 w 6432"/>
              <a:gd name="T7" fmla="*/ 2147483646 h 6358"/>
              <a:gd name="T8" fmla="*/ 2147483646 w 6432"/>
              <a:gd name="T9" fmla="*/ 2147483646 h 6358"/>
              <a:gd name="T10" fmla="*/ 2147483646 w 6432"/>
              <a:gd name="T11" fmla="*/ 2147483646 h 6358"/>
              <a:gd name="T12" fmla="*/ 2147483646 w 6432"/>
              <a:gd name="T13" fmla="*/ 2147483646 h 6358"/>
              <a:gd name="T14" fmla="*/ 2147483646 w 6432"/>
              <a:gd name="T15" fmla="*/ 2147483646 h 6358"/>
              <a:gd name="T16" fmla="*/ 2147483646 w 6432"/>
              <a:gd name="T17" fmla="*/ 2147483646 h 6358"/>
              <a:gd name="T18" fmla="*/ 2147483646 w 6432"/>
              <a:gd name="T19" fmla="*/ 2147483646 h 6358"/>
              <a:gd name="T20" fmla="*/ 2147483646 w 6432"/>
              <a:gd name="T21" fmla="*/ 2147483646 h 6358"/>
              <a:gd name="T22" fmla="*/ 2147483646 w 6432"/>
              <a:gd name="T23" fmla="*/ 2147483646 h 6358"/>
              <a:gd name="T24" fmla="*/ 2147483646 w 6432"/>
              <a:gd name="T25" fmla="*/ 2147483646 h 6358"/>
              <a:gd name="T26" fmla="*/ 2147483646 w 6432"/>
              <a:gd name="T27" fmla="*/ 2147483646 h 6358"/>
              <a:gd name="T28" fmla="*/ 2147483646 w 6432"/>
              <a:gd name="T29" fmla="*/ 2147483646 h 6358"/>
              <a:gd name="T30" fmla="*/ 2147483646 w 6432"/>
              <a:gd name="T31" fmla="*/ 2147483646 h 6358"/>
              <a:gd name="T32" fmla="*/ 2147483646 w 6432"/>
              <a:gd name="T33" fmla="*/ 2147483646 h 6358"/>
              <a:gd name="T34" fmla="*/ 2147483646 w 6432"/>
              <a:gd name="T35" fmla="*/ 2147483646 h 6358"/>
              <a:gd name="T36" fmla="*/ 2147483646 w 6432"/>
              <a:gd name="T37" fmla="*/ 2147483646 h 6358"/>
              <a:gd name="T38" fmla="*/ 2147483646 w 6432"/>
              <a:gd name="T39" fmla="*/ 2147483646 h 6358"/>
              <a:gd name="T40" fmla="*/ 2147483646 w 6432"/>
              <a:gd name="T41" fmla="*/ 2147483646 h 6358"/>
              <a:gd name="T42" fmla="*/ 2147483646 w 6432"/>
              <a:gd name="T43" fmla="*/ 2147483646 h 6358"/>
              <a:gd name="T44" fmla="*/ 2147483646 w 6432"/>
              <a:gd name="T45" fmla="*/ 2147483646 h 6358"/>
              <a:gd name="T46" fmla="*/ 2147483646 w 6432"/>
              <a:gd name="T47" fmla="*/ 2147483646 h 6358"/>
              <a:gd name="T48" fmla="*/ 2147483646 w 6432"/>
              <a:gd name="T49" fmla="*/ 2147483646 h 6358"/>
              <a:gd name="T50" fmla="*/ 2147483646 w 6432"/>
              <a:gd name="T51" fmla="*/ 2147483646 h 6358"/>
              <a:gd name="T52" fmla="*/ 2147483646 w 6432"/>
              <a:gd name="T53" fmla="*/ 2147483646 h 6358"/>
              <a:gd name="T54" fmla="*/ 2147483646 w 6432"/>
              <a:gd name="T55" fmla="*/ 2147483646 h 6358"/>
              <a:gd name="T56" fmla="*/ 2147483646 w 6432"/>
              <a:gd name="T57" fmla="*/ 2147483646 h 6358"/>
              <a:gd name="T58" fmla="*/ 2147483646 w 6432"/>
              <a:gd name="T59" fmla="*/ 2147483646 h 6358"/>
              <a:gd name="T60" fmla="*/ 2147483646 w 6432"/>
              <a:gd name="T61" fmla="*/ 0 h 6358"/>
              <a:gd name="T62" fmla="*/ 2147483646 w 6432"/>
              <a:gd name="T63" fmla="*/ 2147483646 h 6358"/>
              <a:gd name="T64" fmla="*/ 2147483646 w 6432"/>
              <a:gd name="T65" fmla="*/ 2147483646 h 6358"/>
              <a:gd name="T66" fmla="*/ 2147483646 w 6432"/>
              <a:gd name="T67" fmla="*/ 2147483646 h 6358"/>
              <a:gd name="T68" fmla="*/ 2147483646 w 6432"/>
              <a:gd name="T69" fmla="*/ 2147483646 h 6358"/>
              <a:gd name="T70" fmla="*/ 2147483646 w 6432"/>
              <a:gd name="T71" fmla="*/ 2147483646 h 6358"/>
              <a:gd name="T72" fmla="*/ 2147483646 w 6432"/>
              <a:gd name="T73" fmla="*/ 2147483646 h 6358"/>
              <a:gd name="T74" fmla="*/ 2147483646 w 6432"/>
              <a:gd name="T75" fmla="*/ 2147483646 h 6358"/>
              <a:gd name="T76" fmla="*/ 2147483646 w 6432"/>
              <a:gd name="T77" fmla="*/ 2147483646 h 6358"/>
              <a:gd name="T78" fmla="*/ 2147483646 w 6432"/>
              <a:gd name="T79" fmla="*/ 2147483646 h 6358"/>
              <a:gd name="T80" fmla="*/ 2147483646 w 6432"/>
              <a:gd name="T81" fmla="*/ 2147483646 h 6358"/>
              <a:gd name="T82" fmla="*/ 2147483646 w 6432"/>
              <a:gd name="T83" fmla="*/ 2147483646 h 6358"/>
              <a:gd name="T84" fmla="*/ 2147483646 w 6432"/>
              <a:gd name="T85" fmla="*/ 2147483646 h 6358"/>
              <a:gd name="T86" fmla="*/ 2147483646 w 6432"/>
              <a:gd name="T87" fmla="*/ 2147483646 h 6358"/>
              <a:gd name="T88" fmla="*/ 2147483646 w 6432"/>
              <a:gd name="T89" fmla="*/ 2147483646 h 6358"/>
              <a:gd name="T90" fmla="*/ 2147483646 w 6432"/>
              <a:gd name="T91" fmla="*/ 2147483646 h 6358"/>
              <a:gd name="T92" fmla="*/ 2147483646 w 6432"/>
              <a:gd name="T93" fmla="*/ 2147483646 h 6358"/>
              <a:gd name="T94" fmla="*/ 2147483646 w 6432"/>
              <a:gd name="T95" fmla="*/ 2147483646 h 6358"/>
              <a:gd name="T96" fmla="*/ 2147483646 w 6432"/>
              <a:gd name="T97" fmla="*/ 2147483646 h 6358"/>
              <a:gd name="T98" fmla="*/ 2147483646 w 6432"/>
              <a:gd name="T99" fmla="*/ 2147483646 h 6358"/>
              <a:gd name="T100" fmla="*/ 2147483646 w 6432"/>
              <a:gd name="T101" fmla="*/ 2147483646 h 6358"/>
              <a:gd name="T102" fmla="*/ 2147483646 w 6432"/>
              <a:gd name="T103" fmla="*/ 2147483646 h 6358"/>
              <a:gd name="T104" fmla="*/ 2147483646 w 6432"/>
              <a:gd name="T105" fmla="*/ 2147483646 h 6358"/>
              <a:gd name="T106" fmla="*/ 2147483646 w 6432"/>
              <a:gd name="T107" fmla="*/ 0 h 6358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/>
          </a:p>
        </p:txBody>
      </p:sp>
      <p:sp>
        <p:nvSpPr>
          <p:cNvPr id="573" name="Google Shape;573;p14"/>
          <p:cNvSpPr txBox="1">
            <a:spLocks noGrp="1"/>
          </p:cNvSpPr>
          <p:nvPr>
            <p:ph type="subTitle" idx="1"/>
          </p:nvPr>
        </p:nvSpPr>
        <p:spPr>
          <a:xfrm>
            <a:off x="898075" y="4615533"/>
            <a:ext cx="2044500" cy="1158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4" name="Google Shape;574;p14"/>
          <p:cNvSpPr txBox="1">
            <a:spLocks noGrp="1"/>
          </p:cNvSpPr>
          <p:nvPr>
            <p:ph type="title"/>
          </p:nvPr>
        </p:nvSpPr>
        <p:spPr>
          <a:xfrm>
            <a:off x="713225" y="436000"/>
            <a:ext cx="7360800" cy="1007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 sz="2400"/>
            </a:lvl9pPr>
          </a:lstStyle>
          <a:p>
            <a:endParaRPr/>
          </a:p>
        </p:txBody>
      </p:sp>
      <p:sp>
        <p:nvSpPr>
          <p:cNvPr id="575" name="Google Shape;575;p14"/>
          <p:cNvSpPr txBox="1">
            <a:spLocks noGrp="1"/>
          </p:cNvSpPr>
          <p:nvPr>
            <p:ph type="subTitle" idx="2"/>
          </p:nvPr>
        </p:nvSpPr>
        <p:spPr>
          <a:xfrm>
            <a:off x="902978" y="3869288"/>
            <a:ext cx="2044500" cy="883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225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225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225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225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225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225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225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225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225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  <p:sp>
        <p:nvSpPr>
          <p:cNvPr id="576" name="Google Shape;576;p14"/>
          <p:cNvSpPr txBox="1">
            <a:spLocks noGrp="1"/>
          </p:cNvSpPr>
          <p:nvPr>
            <p:ph type="subTitle" idx="3"/>
          </p:nvPr>
        </p:nvSpPr>
        <p:spPr>
          <a:xfrm>
            <a:off x="3551690" y="3869288"/>
            <a:ext cx="2044500" cy="883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225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225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225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225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225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225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225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225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225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  <p:sp>
        <p:nvSpPr>
          <p:cNvPr id="577" name="Google Shape;577;p14"/>
          <p:cNvSpPr txBox="1">
            <a:spLocks noGrp="1"/>
          </p:cNvSpPr>
          <p:nvPr>
            <p:ph type="subTitle" idx="4"/>
          </p:nvPr>
        </p:nvSpPr>
        <p:spPr>
          <a:xfrm>
            <a:off x="6204600" y="3869288"/>
            <a:ext cx="2048400" cy="883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225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225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225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225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225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225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225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225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225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  <p:sp>
        <p:nvSpPr>
          <p:cNvPr id="578" name="Google Shape;578;p14"/>
          <p:cNvSpPr txBox="1">
            <a:spLocks noGrp="1"/>
          </p:cNvSpPr>
          <p:nvPr>
            <p:ph type="subTitle" idx="5"/>
          </p:nvPr>
        </p:nvSpPr>
        <p:spPr>
          <a:xfrm>
            <a:off x="3547872" y="4615533"/>
            <a:ext cx="2044500" cy="1158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9" name="Google Shape;579;p14"/>
          <p:cNvSpPr txBox="1">
            <a:spLocks noGrp="1"/>
          </p:cNvSpPr>
          <p:nvPr>
            <p:ph type="subTitle" idx="6"/>
          </p:nvPr>
        </p:nvSpPr>
        <p:spPr>
          <a:xfrm>
            <a:off x="6200422" y="4615533"/>
            <a:ext cx="2044500" cy="1158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8849731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3">
  <p:cSld name="Section header 3">
    <p:spTree>
      <p:nvGrpSpPr>
        <p:cNvPr id="1" name="Shape 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oogle Shape;597;p15">
            <a:extLst>
              <a:ext uri="{FF2B5EF4-FFF2-40B4-BE49-F238E27FC236}">
                <a16:creationId xmlns:a16="http://schemas.microsoft.com/office/drawing/2014/main" id="{619F86F8-2C58-4D78-9560-745A38D28448}"/>
              </a:ext>
            </a:extLst>
          </p:cNvPr>
          <p:cNvGrpSpPr>
            <a:grpSpLocks/>
          </p:cNvGrpSpPr>
          <p:nvPr/>
        </p:nvGrpSpPr>
        <p:grpSpPr bwMode="auto">
          <a:xfrm>
            <a:off x="527050" y="3032125"/>
            <a:ext cx="8202613" cy="3721100"/>
            <a:chOff x="526875" y="2273827"/>
            <a:chExt cx="8202550" cy="2791402"/>
          </a:xfrm>
        </p:grpSpPr>
        <p:sp>
          <p:nvSpPr>
            <p:cNvPr id="6" name="Google Shape;598;p15">
              <a:extLst>
                <a:ext uri="{FF2B5EF4-FFF2-40B4-BE49-F238E27FC236}">
                  <a16:creationId xmlns:a16="http://schemas.microsoft.com/office/drawing/2014/main" id="{583214DE-9ACF-4276-B541-6C041366F4A7}"/>
                </a:ext>
              </a:extLst>
            </p:cNvPr>
            <p:cNvSpPr/>
            <p:nvPr/>
          </p:nvSpPr>
          <p:spPr>
            <a:xfrm>
              <a:off x="526875" y="2273827"/>
              <a:ext cx="246061" cy="284619"/>
            </a:xfrm>
            <a:custGeom>
              <a:avLst/>
              <a:gdLst/>
              <a:ahLst/>
              <a:cxnLst/>
              <a:rect l="l" t="t" r="r" b="b"/>
              <a:pathLst>
                <a:path w="6128" h="7092" extrusionOk="0">
                  <a:moveTo>
                    <a:pt x="2717" y="1"/>
                  </a:moveTo>
                  <a:cubicBezTo>
                    <a:pt x="2679" y="1"/>
                    <a:pt x="2638" y="7"/>
                    <a:pt x="2596" y="20"/>
                  </a:cubicBezTo>
                  <a:cubicBezTo>
                    <a:pt x="2167" y="152"/>
                    <a:pt x="2528" y="1263"/>
                    <a:pt x="1886" y="2413"/>
                  </a:cubicBezTo>
                  <a:cubicBezTo>
                    <a:pt x="1247" y="3562"/>
                    <a:pt x="1" y="3646"/>
                    <a:pt x="54" y="4082"/>
                  </a:cubicBezTo>
                  <a:cubicBezTo>
                    <a:pt x="109" y="4521"/>
                    <a:pt x="1859" y="4082"/>
                    <a:pt x="2406" y="5014"/>
                  </a:cubicBezTo>
                  <a:cubicBezTo>
                    <a:pt x="2938" y="5923"/>
                    <a:pt x="3005" y="7092"/>
                    <a:pt x="3364" y="7092"/>
                  </a:cubicBezTo>
                  <a:cubicBezTo>
                    <a:pt x="3373" y="7092"/>
                    <a:pt x="3381" y="7091"/>
                    <a:pt x="3390" y="7090"/>
                  </a:cubicBezTo>
                  <a:cubicBezTo>
                    <a:pt x="3772" y="7036"/>
                    <a:pt x="3552" y="4903"/>
                    <a:pt x="4427" y="4356"/>
                  </a:cubicBezTo>
                  <a:cubicBezTo>
                    <a:pt x="5303" y="3812"/>
                    <a:pt x="6127" y="3886"/>
                    <a:pt x="6070" y="3366"/>
                  </a:cubicBezTo>
                  <a:cubicBezTo>
                    <a:pt x="6015" y="2845"/>
                    <a:pt x="4306" y="2825"/>
                    <a:pt x="3870" y="2169"/>
                  </a:cubicBezTo>
                  <a:cubicBezTo>
                    <a:pt x="3457" y="1549"/>
                    <a:pt x="3322" y="1"/>
                    <a:pt x="271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algn="ctr"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7" name="Google Shape;599;p15">
              <a:extLst>
                <a:ext uri="{FF2B5EF4-FFF2-40B4-BE49-F238E27FC236}">
                  <a16:creationId xmlns:a16="http://schemas.microsoft.com/office/drawing/2014/main" id="{710FDD31-F322-4248-B7CF-FF202FAD0E0F}"/>
                </a:ext>
              </a:extLst>
            </p:cNvPr>
            <p:cNvSpPr/>
            <p:nvPr/>
          </p:nvSpPr>
          <p:spPr>
            <a:xfrm>
              <a:off x="914222" y="2558446"/>
              <a:ext cx="155574" cy="181012"/>
            </a:xfrm>
            <a:custGeom>
              <a:avLst/>
              <a:gdLst/>
              <a:ahLst/>
              <a:cxnLst/>
              <a:rect l="l" t="t" r="r" b="b"/>
              <a:pathLst>
                <a:path w="3884" h="4495" extrusionOk="0">
                  <a:moveTo>
                    <a:pt x="1723" y="1"/>
                  </a:moveTo>
                  <a:cubicBezTo>
                    <a:pt x="1699" y="1"/>
                    <a:pt x="1673" y="4"/>
                    <a:pt x="1647" y="13"/>
                  </a:cubicBezTo>
                  <a:cubicBezTo>
                    <a:pt x="1373" y="97"/>
                    <a:pt x="1603" y="800"/>
                    <a:pt x="1197" y="1530"/>
                  </a:cubicBezTo>
                  <a:cubicBezTo>
                    <a:pt x="792" y="2257"/>
                    <a:pt x="1" y="2311"/>
                    <a:pt x="35" y="2588"/>
                  </a:cubicBezTo>
                  <a:cubicBezTo>
                    <a:pt x="72" y="2865"/>
                    <a:pt x="1180" y="2588"/>
                    <a:pt x="1525" y="3176"/>
                  </a:cubicBezTo>
                  <a:cubicBezTo>
                    <a:pt x="1865" y="3754"/>
                    <a:pt x="1905" y="4495"/>
                    <a:pt x="2135" y="4495"/>
                  </a:cubicBezTo>
                  <a:cubicBezTo>
                    <a:pt x="2140" y="4495"/>
                    <a:pt x="2145" y="4494"/>
                    <a:pt x="2150" y="4494"/>
                  </a:cubicBezTo>
                  <a:cubicBezTo>
                    <a:pt x="2394" y="4460"/>
                    <a:pt x="2255" y="3108"/>
                    <a:pt x="2809" y="2760"/>
                  </a:cubicBezTo>
                  <a:cubicBezTo>
                    <a:pt x="3364" y="2416"/>
                    <a:pt x="3883" y="2463"/>
                    <a:pt x="3850" y="2135"/>
                  </a:cubicBezTo>
                  <a:cubicBezTo>
                    <a:pt x="3816" y="1804"/>
                    <a:pt x="2732" y="1790"/>
                    <a:pt x="2454" y="1374"/>
                  </a:cubicBezTo>
                  <a:cubicBezTo>
                    <a:pt x="2193" y="984"/>
                    <a:pt x="2109" y="1"/>
                    <a:pt x="172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algn="ctr"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grpSp>
          <p:nvGrpSpPr>
            <p:cNvPr id="8" name="Google Shape;600;p15">
              <a:extLst>
                <a:ext uri="{FF2B5EF4-FFF2-40B4-BE49-F238E27FC236}">
                  <a16:creationId xmlns:a16="http://schemas.microsoft.com/office/drawing/2014/main" id="{8588B394-9056-4A3D-8936-417E04A5BE7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83859" y="2637610"/>
              <a:ext cx="1285323" cy="1420650"/>
              <a:chOff x="864897" y="3657567"/>
              <a:chExt cx="1174669" cy="1298583"/>
            </a:xfrm>
          </p:grpSpPr>
          <p:sp>
            <p:nvSpPr>
              <p:cNvPr id="36" name="Google Shape;601;p15">
                <a:extLst>
                  <a:ext uri="{FF2B5EF4-FFF2-40B4-BE49-F238E27FC236}">
                    <a16:creationId xmlns:a16="http://schemas.microsoft.com/office/drawing/2014/main" id="{8AA39F69-5201-4A95-807E-1FFBEC2E8422}"/>
                  </a:ext>
                </a:extLst>
              </p:cNvPr>
              <p:cNvSpPr/>
              <p:nvPr/>
            </p:nvSpPr>
            <p:spPr>
              <a:xfrm>
                <a:off x="1161016" y="4272078"/>
                <a:ext cx="143632" cy="80553"/>
              </a:xfrm>
              <a:custGeom>
                <a:avLst/>
                <a:gdLst/>
                <a:ahLst/>
                <a:cxnLst/>
                <a:rect l="l" t="t" r="r" b="b"/>
                <a:pathLst>
                  <a:path w="2914" h="1617" extrusionOk="0">
                    <a:moveTo>
                      <a:pt x="1735" y="0"/>
                    </a:moveTo>
                    <a:cubicBezTo>
                      <a:pt x="1092" y="0"/>
                      <a:pt x="386" y="324"/>
                      <a:pt x="98" y="922"/>
                    </a:cubicBezTo>
                    <a:cubicBezTo>
                      <a:pt x="0" y="1129"/>
                      <a:pt x="34" y="1413"/>
                      <a:pt x="226" y="1531"/>
                    </a:cubicBezTo>
                    <a:cubicBezTo>
                      <a:pt x="312" y="1582"/>
                      <a:pt x="409" y="1599"/>
                      <a:pt x="507" y="1608"/>
                    </a:cubicBezTo>
                    <a:cubicBezTo>
                      <a:pt x="556" y="1614"/>
                      <a:pt x="614" y="1617"/>
                      <a:pt x="680" y="1617"/>
                    </a:cubicBezTo>
                    <a:cubicBezTo>
                      <a:pt x="1376" y="1617"/>
                      <a:pt x="2914" y="1300"/>
                      <a:pt x="2818" y="466"/>
                    </a:cubicBezTo>
                    <a:cubicBezTo>
                      <a:pt x="2775" y="81"/>
                      <a:pt x="2035" y="3"/>
                      <a:pt x="1754" y="0"/>
                    </a:cubicBezTo>
                    <a:cubicBezTo>
                      <a:pt x="1748" y="0"/>
                      <a:pt x="1742" y="0"/>
                      <a:pt x="173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algn="ctr" eaLnBrk="1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/>
              </a:p>
            </p:txBody>
          </p:sp>
          <p:sp>
            <p:nvSpPr>
              <p:cNvPr id="37" name="Google Shape;602;p15">
                <a:extLst>
                  <a:ext uri="{FF2B5EF4-FFF2-40B4-BE49-F238E27FC236}">
                    <a16:creationId xmlns:a16="http://schemas.microsoft.com/office/drawing/2014/main" id="{53EDA68A-4565-4B9A-931A-F3E5F2DCBA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8372" y="4372918"/>
                <a:ext cx="90773" cy="48620"/>
              </a:xfrm>
              <a:custGeom>
                <a:avLst/>
                <a:gdLst>
                  <a:gd name="T0" fmla="*/ 2147483646 w 1839"/>
                  <a:gd name="T1" fmla="*/ 0 h 985"/>
                  <a:gd name="T2" fmla="*/ 2147483646 w 1839"/>
                  <a:gd name="T3" fmla="*/ 2147483646 h 985"/>
                  <a:gd name="T4" fmla="*/ 2147483646 w 1839"/>
                  <a:gd name="T5" fmla="*/ 2147483646 h 985"/>
                  <a:gd name="T6" fmla="*/ 2147483646 w 1839"/>
                  <a:gd name="T7" fmla="*/ 2147483646 h 985"/>
                  <a:gd name="T8" fmla="*/ 2147483646 w 1839"/>
                  <a:gd name="T9" fmla="*/ 2147483646 h 985"/>
                  <a:gd name="T10" fmla="*/ 2147483646 w 1839"/>
                  <a:gd name="T11" fmla="*/ 2147483646 h 985"/>
                  <a:gd name="T12" fmla="*/ 2147483646 w 1839"/>
                  <a:gd name="T13" fmla="*/ 0 h 98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839" h="985" extrusionOk="0">
                    <a:moveTo>
                      <a:pt x="1349" y="0"/>
                    </a:moveTo>
                    <a:cubicBezTo>
                      <a:pt x="1004" y="0"/>
                      <a:pt x="568" y="168"/>
                      <a:pt x="405" y="283"/>
                    </a:cubicBezTo>
                    <a:cubicBezTo>
                      <a:pt x="254" y="394"/>
                      <a:pt x="162" y="493"/>
                      <a:pt x="126" y="577"/>
                    </a:cubicBezTo>
                    <a:cubicBezTo>
                      <a:pt x="1" y="846"/>
                      <a:pt x="379" y="985"/>
                      <a:pt x="785" y="985"/>
                    </a:cubicBezTo>
                    <a:cubicBezTo>
                      <a:pt x="987" y="985"/>
                      <a:pt x="1195" y="951"/>
                      <a:pt x="1352" y="881"/>
                    </a:cubicBezTo>
                    <a:cubicBezTo>
                      <a:pt x="1585" y="780"/>
                      <a:pt x="1838" y="587"/>
                      <a:pt x="1815" y="330"/>
                    </a:cubicBezTo>
                    <a:cubicBezTo>
                      <a:pt x="1791" y="84"/>
                      <a:pt x="1593" y="0"/>
                      <a:pt x="1349" y="0"/>
                    </a:cubicBezTo>
                    <a:close/>
                  </a:path>
                </a:pathLst>
              </a:custGeom>
              <a:solidFill>
                <a:srgbClr val="C3ED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38" name="Google Shape;603;p15">
                <a:extLst>
                  <a:ext uri="{FF2B5EF4-FFF2-40B4-BE49-F238E27FC236}">
                    <a16:creationId xmlns:a16="http://schemas.microsoft.com/office/drawing/2014/main" id="{B2A48AC4-0B02-4C8F-96B3-B4E8A5F46D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19636" y="4374398"/>
                <a:ext cx="74879" cy="40771"/>
              </a:xfrm>
              <a:custGeom>
                <a:avLst/>
                <a:gdLst>
                  <a:gd name="T0" fmla="*/ 2147483646 w 1517"/>
                  <a:gd name="T1" fmla="*/ 2147483646 h 826"/>
                  <a:gd name="T2" fmla="*/ 2147483646 w 1517"/>
                  <a:gd name="T3" fmla="*/ 2147483646 h 826"/>
                  <a:gd name="T4" fmla="*/ 2147483646 w 1517"/>
                  <a:gd name="T5" fmla="*/ 2147483646 h 826"/>
                  <a:gd name="T6" fmla="*/ 2147483646 w 1517"/>
                  <a:gd name="T7" fmla="*/ 2147483646 h 826"/>
                  <a:gd name="T8" fmla="*/ 2147483646 w 1517"/>
                  <a:gd name="T9" fmla="*/ 2147483646 h 8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17" h="826" extrusionOk="0">
                    <a:moveTo>
                      <a:pt x="561" y="1"/>
                    </a:moveTo>
                    <a:cubicBezTo>
                      <a:pt x="275" y="1"/>
                      <a:pt x="1" y="126"/>
                      <a:pt x="17" y="436"/>
                    </a:cubicBezTo>
                    <a:cubicBezTo>
                      <a:pt x="31" y="711"/>
                      <a:pt x="302" y="825"/>
                      <a:pt x="587" y="825"/>
                    </a:cubicBezTo>
                    <a:cubicBezTo>
                      <a:pt x="1035" y="825"/>
                      <a:pt x="1516" y="542"/>
                      <a:pt x="1078" y="162"/>
                    </a:cubicBezTo>
                    <a:cubicBezTo>
                      <a:pt x="962" y="61"/>
                      <a:pt x="759" y="1"/>
                      <a:pt x="561" y="1"/>
                    </a:cubicBezTo>
                    <a:close/>
                  </a:path>
                </a:pathLst>
              </a:custGeom>
              <a:solidFill>
                <a:srgbClr val="C3ED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39" name="Google Shape;604;p15">
                <a:extLst>
                  <a:ext uri="{FF2B5EF4-FFF2-40B4-BE49-F238E27FC236}">
                    <a16:creationId xmlns:a16="http://schemas.microsoft.com/office/drawing/2014/main" id="{D42D5354-9DAE-4441-ABC7-B4273364B8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64897" y="3657567"/>
                <a:ext cx="1174669" cy="1283163"/>
              </a:xfrm>
              <a:custGeom>
                <a:avLst/>
                <a:gdLst>
                  <a:gd name="T0" fmla="*/ 2147483646 w 23798"/>
                  <a:gd name="T1" fmla="*/ 2147483646 h 25996"/>
                  <a:gd name="T2" fmla="*/ 2147483646 w 23798"/>
                  <a:gd name="T3" fmla="*/ 2147483646 h 25996"/>
                  <a:gd name="T4" fmla="*/ 2147483646 w 23798"/>
                  <a:gd name="T5" fmla="*/ 2147483646 h 25996"/>
                  <a:gd name="T6" fmla="*/ 2147483646 w 23798"/>
                  <a:gd name="T7" fmla="*/ 2147483646 h 25996"/>
                  <a:gd name="T8" fmla="*/ 2147483646 w 23798"/>
                  <a:gd name="T9" fmla="*/ 2147483646 h 25996"/>
                  <a:gd name="T10" fmla="*/ 2147483646 w 23798"/>
                  <a:gd name="T11" fmla="*/ 2147483646 h 25996"/>
                  <a:gd name="T12" fmla="*/ 2147483646 w 23798"/>
                  <a:gd name="T13" fmla="*/ 2147483646 h 25996"/>
                  <a:gd name="T14" fmla="*/ 2147483646 w 23798"/>
                  <a:gd name="T15" fmla="*/ 2147483646 h 25996"/>
                  <a:gd name="T16" fmla="*/ 2147483646 w 23798"/>
                  <a:gd name="T17" fmla="*/ 2147483646 h 25996"/>
                  <a:gd name="T18" fmla="*/ 2147483646 w 23798"/>
                  <a:gd name="T19" fmla="*/ 2147483646 h 25996"/>
                  <a:gd name="T20" fmla="*/ 2147483646 w 23798"/>
                  <a:gd name="T21" fmla="*/ 2147483646 h 25996"/>
                  <a:gd name="T22" fmla="*/ 2147483646 w 23798"/>
                  <a:gd name="T23" fmla="*/ 2147483646 h 25996"/>
                  <a:gd name="T24" fmla="*/ 2147483646 w 23798"/>
                  <a:gd name="T25" fmla="*/ 0 h 25996"/>
                  <a:gd name="T26" fmla="*/ 2147483646 w 23798"/>
                  <a:gd name="T27" fmla="*/ 2147483646 h 25996"/>
                  <a:gd name="T28" fmla="*/ 2147483646 w 23798"/>
                  <a:gd name="T29" fmla="*/ 2147483646 h 25996"/>
                  <a:gd name="T30" fmla="*/ 2147483646 w 23798"/>
                  <a:gd name="T31" fmla="*/ 2147483646 h 25996"/>
                  <a:gd name="T32" fmla="*/ 2147483646 w 23798"/>
                  <a:gd name="T33" fmla="*/ 2147483646 h 25996"/>
                  <a:gd name="T34" fmla="*/ 2147483646 w 23798"/>
                  <a:gd name="T35" fmla="*/ 2147483646 h 25996"/>
                  <a:gd name="T36" fmla="*/ 2147483646 w 23798"/>
                  <a:gd name="T37" fmla="*/ 2147483646 h 25996"/>
                  <a:gd name="T38" fmla="*/ 2147483646 w 23798"/>
                  <a:gd name="T39" fmla="*/ 2147483646 h 25996"/>
                  <a:gd name="T40" fmla="*/ 2147483646 w 23798"/>
                  <a:gd name="T41" fmla="*/ 2147483646 h 25996"/>
                  <a:gd name="T42" fmla="*/ 2147483646 w 23798"/>
                  <a:gd name="T43" fmla="*/ 2147483646 h 25996"/>
                  <a:gd name="T44" fmla="*/ 2147483646 w 23798"/>
                  <a:gd name="T45" fmla="*/ 2147483646 h 25996"/>
                  <a:gd name="T46" fmla="*/ 2147483646 w 23798"/>
                  <a:gd name="T47" fmla="*/ 2147483646 h 25996"/>
                  <a:gd name="T48" fmla="*/ 2147483646 w 23798"/>
                  <a:gd name="T49" fmla="*/ 2147483646 h 25996"/>
                  <a:gd name="T50" fmla="*/ 2147483646 w 23798"/>
                  <a:gd name="T51" fmla="*/ 2147483646 h 25996"/>
                  <a:gd name="T52" fmla="*/ 2147483646 w 23798"/>
                  <a:gd name="T53" fmla="*/ 2147483646 h 25996"/>
                  <a:gd name="T54" fmla="*/ 2147483646 w 23798"/>
                  <a:gd name="T55" fmla="*/ 2147483646 h 25996"/>
                  <a:gd name="T56" fmla="*/ 2147483646 w 23798"/>
                  <a:gd name="T57" fmla="*/ 2147483646 h 25996"/>
                  <a:gd name="T58" fmla="*/ 2147483646 w 23798"/>
                  <a:gd name="T59" fmla="*/ 2147483646 h 25996"/>
                  <a:gd name="T60" fmla="*/ 2147483646 w 23798"/>
                  <a:gd name="T61" fmla="*/ 2147483646 h 25996"/>
                  <a:gd name="T62" fmla="*/ 2147483646 w 23798"/>
                  <a:gd name="T63" fmla="*/ 2147483646 h 25996"/>
                  <a:gd name="T64" fmla="*/ 2147483646 w 23798"/>
                  <a:gd name="T65" fmla="*/ 2147483646 h 25996"/>
                  <a:gd name="T66" fmla="*/ 2147483646 w 23798"/>
                  <a:gd name="T67" fmla="*/ 2147483646 h 25996"/>
                  <a:gd name="T68" fmla="*/ 2147483646 w 23798"/>
                  <a:gd name="T69" fmla="*/ 2147483646 h 25996"/>
                  <a:gd name="T70" fmla="*/ 2147483646 w 23798"/>
                  <a:gd name="T71" fmla="*/ 2147483646 h 25996"/>
                  <a:gd name="T72" fmla="*/ 2147483646 w 23798"/>
                  <a:gd name="T73" fmla="*/ 2147483646 h 25996"/>
                  <a:gd name="T74" fmla="*/ 2147483646 w 23798"/>
                  <a:gd name="T75" fmla="*/ 2147483646 h 25996"/>
                  <a:gd name="T76" fmla="*/ 2147483646 w 23798"/>
                  <a:gd name="T77" fmla="*/ 2147483646 h 25996"/>
                  <a:gd name="T78" fmla="*/ 2147483646 w 23798"/>
                  <a:gd name="T79" fmla="*/ 2147483646 h 25996"/>
                  <a:gd name="T80" fmla="*/ 2147483646 w 23798"/>
                  <a:gd name="T81" fmla="*/ 2147483646 h 25996"/>
                  <a:gd name="T82" fmla="*/ 2147483646 w 23798"/>
                  <a:gd name="T83" fmla="*/ 2147483646 h 25996"/>
                  <a:gd name="T84" fmla="*/ 2147483646 w 23798"/>
                  <a:gd name="T85" fmla="*/ 2147483646 h 25996"/>
                  <a:gd name="T86" fmla="*/ 2147483646 w 23798"/>
                  <a:gd name="T87" fmla="*/ 2147483646 h 25996"/>
                  <a:gd name="T88" fmla="*/ 2147483646 w 23798"/>
                  <a:gd name="T89" fmla="*/ 2147483646 h 25996"/>
                  <a:gd name="T90" fmla="*/ 2147483646 w 23798"/>
                  <a:gd name="T91" fmla="*/ 2147483646 h 25996"/>
                  <a:gd name="T92" fmla="*/ 2147483646 w 23798"/>
                  <a:gd name="T93" fmla="*/ 2147483646 h 25996"/>
                  <a:gd name="T94" fmla="*/ 2147483646 w 23798"/>
                  <a:gd name="T95" fmla="*/ 0 h 2599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23798" h="25996" extrusionOk="0">
                    <a:moveTo>
                      <a:pt x="17992" y="1340"/>
                    </a:moveTo>
                    <a:cubicBezTo>
                      <a:pt x="18272" y="1340"/>
                      <a:pt x="18503" y="1570"/>
                      <a:pt x="18503" y="1850"/>
                    </a:cubicBezTo>
                    <a:cubicBezTo>
                      <a:pt x="18503" y="2134"/>
                      <a:pt x="18272" y="2360"/>
                      <a:pt x="17992" y="2360"/>
                    </a:cubicBezTo>
                    <a:cubicBezTo>
                      <a:pt x="17709" y="2360"/>
                      <a:pt x="17481" y="2134"/>
                      <a:pt x="17481" y="1850"/>
                    </a:cubicBezTo>
                    <a:cubicBezTo>
                      <a:pt x="17481" y="1570"/>
                      <a:pt x="17709" y="1340"/>
                      <a:pt x="17992" y="1340"/>
                    </a:cubicBezTo>
                    <a:close/>
                    <a:moveTo>
                      <a:pt x="7737" y="12468"/>
                    </a:moveTo>
                    <a:cubicBezTo>
                      <a:pt x="7744" y="12468"/>
                      <a:pt x="7750" y="12468"/>
                      <a:pt x="7756" y="12468"/>
                    </a:cubicBezTo>
                    <a:cubicBezTo>
                      <a:pt x="8037" y="12471"/>
                      <a:pt x="8777" y="12549"/>
                      <a:pt x="8820" y="12934"/>
                    </a:cubicBezTo>
                    <a:cubicBezTo>
                      <a:pt x="8916" y="13768"/>
                      <a:pt x="7378" y="14085"/>
                      <a:pt x="6682" y="14085"/>
                    </a:cubicBezTo>
                    <a:cubicBezTo>
                      <a:pt x="6616" y="14085"/>
                      <a:pt x="6558" y="14082"/>
                      <a:pt x="6509" y="14076"/>
                    </a:cubicBezTo>
                    <a:cubicBezTo>
                      <a:pt x="6411" y="14067"/>
                      <a:pt x="6314" y="14050"/>
                      <a:pt x="6228" y="13999"/>
                    </a:cubicBezTo>
                    <a:cubicBezTo>
                      <a:pt x="6036" y="13881"/>
                      <a:pt x="6002" y="13597"/>
                      <a:pt x="6100" y="13390"/>
                    </a:cubicBezTo>
                    <a:cubicBezTo>
                      <a:pt x="6388" y="12792"/>
                      <a:pt x="7094" y="12468"/>
                      <a:pt x="7737" y="12468"/>
                    </a:cubicBezTo>
                    <a:close/>
                    <a:moveTo>
                      <a:pt x="5722" y="14524"/>
                    </a:moveTo>
                    <a:cubicBezTo>
                      <a:pt x="5920" y="14524"/>
                      <a:pt x="6123" y="14584"/>
                      <a:pt x="6239" y="14685"/>
                    </a:cubicBezTo>
                    <a:cubicBezTo>
                      <a:pt x="6677" y="15065"/>
                      <a:pt x="6196" y="15348"/>
                      <a:pt x="5748" y="15348"/>
                    </a:cubicBezTo>
                    <a:cubicBezTo>
                      <a:pt x="5463" y="15348"/>
                      <a:pt x="5192" y="15234"/>
                      <a:pt x="5178" y="14959"/>
                    </a:cubicBezTo>
                    <a:cubicBezTo>
                      <a:pt x="5162" y="14649"/>
                      <a:pt x="5436" y="14524"/>
                      <a:pt x="5722" y="14524"/>
                    </a:cubicBezTo>
                    <a:close/>
                    <a:moveTo>
                      <a:pt x="8713" y="14493"/>
                    </a:moveTo>
                    <a:cubicBezTo>
                      <a:pt x="8957" y="14493"/>
                      <a:pt x="9155" y="14577"/>
                      <a:pt x="9179" y="14823"/>
                    </a:cubicBezTo>
                    <a:cubicBezTo>
                      <a:pt x="9202" y="15080"/>
                      <a:pt x="8949" y="15273"/>
                      <a:pt x="8716" y="15374"/>
                    </a:cubicBezTo>
                    <a:cubicBezTo>
                      <a:pt x="8559" y="15444"/>
                      <a:pt x="8351" y="15478"/>
                      <a:pt x="8149" y="15478"/>
                    </a:cubicBezTo>
                    <a:cubicBezTo>
                      <a:pt x="7743" y="15478"/>
                      <a:pt x="7365" y="15339"/>
                      <a:pt x="7490" y="15070"/>
                    </a:cubicBezTo>
                    <a:cubicBezTo>
                      <a:pt x="7526" y="14986"/>
                      <a:pt x="7618" y="14887"/>
                      <a:pt x="7769" y="14776"/>
                    </a:cubicBezTo>
                    <a:cubicBezTo>
                      <a:pt x="7932" y="14661"/>
                      <a:pt x="8368" y="14493"/>
                      <a:pt x="8713" y="14493"/>
                    </a:cubicBezTo>
                    <a:close/>
                    <a:moveTo>
                      <a:pt x="16922" y="0"/>
                    </a:moveTo>
                    <a:cubicBezTo>
                      <a:pt x="16521" y="0"/>
                      <a:pt x="16147" y="114"/>
                      <a:pt x="15748" y="367"/>
                    </a:cubicBezTo>
                    <a:cubicBezTo>
                      <a:pt x="14870" y="917"/>
                      <a:pt x="14582" y="1995"/>
                      <a:pt x="14893" y="4865"/>
                    </a:cubicBezTo>
                    <a:cubicBezTo>
                      <a:pt x="15204" y="7737"/>
                      <a:pt x="15593" y="9829"/>
                      <a:pt x="15282" y="12002"/>
                    </a:cubicBezTo>
                    <a:cubicBezTo>
                      <a:pt x="15113" y="13183"/>
                      <a:pt x="14485" y="13631"/>
                      <a:pt x="13710" y="13631"/>
                    </a:cubicBezTo>
                    <a:cubicBezTo>
                      <a:pt x="13060" y="13631"/>
                      <a:pt x="12306" y="13316"/>
                      <a:pt x="11632" y="12857"/>
                    </a:cubicBezTo>
                    <a:cubicBezTo>
                      <a:pt x="10567" y="12129"/>
                      <a:pt x="9632" y="11565"/>
                      <a:pt x="8381" y="11565"/>
                    </a:cubicBezTo>
                    <a:cubicBezTo>
                      <a:pt x="7894" y="11565"/>
                      <a:pt x="7358" y="11651"/>
                      <a:pt x="6749" y="11846"/>
                    </a:cubicBezTo>
                    <a:cubicBezTo>
                      <a:pt x="5566" y="12227"/>
                      <a:pt x="4958" y="12493"/>
                      <a:pt x="4462" y="12493"/>
                    </a:cubicBezTo>
                    <a:cubicBezTo>
                      <a:pt x="4047" y="12493"/>
                      <a:pt x="3710" y="12307"/>
                      <a:pt x="3181" y="11846"/>
                    </a:cubicBezTo>
                    <a:cubicBezTo>
                      <a:pt x="2015" y="10840"/>
                      <a:pt x="2170" y="9444"/>
                      <a:pt x="1707" y="9210"/>
                    </a:cubicBezTo>
                    <a:cubicBezTo>
                      <a:pt x="1646" y="9180"/>
                      <a:pt x="1577" y="9163"/>
                      <a:pt x="1502" y="9163"/>
                    </a:cubicBezTo>
                    <a:cubicBezTo>
                      <a:pt x="1010" y="9163"/>
                      <a:pt x="288" y="9918"/>
                      <a:pt x="153" y="12546"/>
                    </a:cubicBezTo>
                    <a:cubicBezTo>
                      <a:pt x="0" y="15570"/>
                      <a:pt x="1785" y="16888"/>
                      <a:pt x="2092" y="17743"/>
                    </a:cubicBezTo>
                    <a:cubicBezTo>
                      <a:pt x="2404" y="18595"/>
                      <a:pt x="609" y="20274"/>
                      <a:pt x="774" y="21079"/>
                    </a:cubicBezTo>
                    <a:cubicBezTo>
                      <a:pt x="810" y="21249"/>
                      <a:pt x="1053" y="21355"/>
                      <a:pt x="1439" y="21355"/>
                    </a:cubicBezTo>
                    <a:cubicBezTo>
                      <a:pt x="1822" y="21355"/>
                      <a:pt x="2347" y="21250"/>
                      <a:pt x="2948" y="21001"/>
                    </a:cubicBezTo>
                    <a:cubicBezTo>
                      <a:pt x="4181" y="20487"/>
                      <a:pt x="4884" y="20048"/>
                      <a:pt x="4884" y="20048"/>
                    </a:cubicBezTo>
                    <a:cubicBezTo>
                      <a:pt x="5949" y="21011"/>
                      <a:pt x="7307" y="21653"/>
                      <a:pt x="8753" y="21998"/>
                    </a:cubicBezTo>
                    <a:cubicBezTo>
                      <a:pt x="8618" y="21085"/>
                      <a:pt x="8669" y="20132"/>
                      <a:pt x="9081" y="19295"/>
                    </a:cubicBezTo>
                    <a:cubicBezTo>
                      <a:pt x="9442" y="18568"/>
                      <a:pt x="10082" y="17721"/>
                      <a:pt x="10956" y="17721"/>
                    </a:cubicBezTo>
                    <a:cubicBezTo>
                      <a:pt x="10980" y="17721"/>
                      <a:pt x="11005" y="17721"/>
                      <a:pt x="11030" y="17723"/>
                    </a:cubicBezTo>
                    <a:cubicBezTo>
                      <a:pt x="11051" y="17723"/>
                      <a:pt x="11061" y="17743"/>
                      <a:pt x="11068" y="17767"/>
                    </a:cubicBezTo>
                    <a:cubicBezTo>
                      <a:pt x="11078" y="17797"/>
                      <a:pt x="11074" y="17835"/>
                      <a:pt x="11048" y="17841"/>
                    </a:cubicBezTo>
                    <a:cubicBezTo>
                      <a:pt x="10848" y="17899"/>
                      <a:pt x="10669" y="17980"/>
                      <a:pt x="10503" y="18078"/>
                    </a:cubicBezTo>
                    <a:cubicBezTo>
                      <a:pt x="10115" y="18304"/>
                      <a:pt x="9807" y="18625"/>
                      <a:pt x="9574" y="19000"/>
                    </a:cubicBezTo>
                    <a:cubicBezTo>
                      <a:pt x="9034" y="19866"/>
                      <a:pt x="8872" y="21018"/>
                      <a:pt x="8996" y="21981"/>
                    </a:cubicBezTo>
                    <a:cubicBezTo>
                      <a:pt x="9000" y="22007"/>
                      <a:pt x="9003" y="22032"/>
                      <a:pt x="9006" y="22055"/>
                    </a:cubicBezTo>
                    <a:cubicBezTo>
                      <a:pt x="9132" y="22873"/>
                      <a:pt x="9510" y="23565"/>
                      <a:pt x="9683" y="24359"/>
                    </a:cubicBezTo>
                    <a:cubicBezTo>
                      <a:pt x="9736" y="24600"/>
                      <a:pt x="9706" y="24857"/>
                      <a:pt x="9753" y="25097"/>
                    </a:cubicBezTo>
                    <a:cubicBezTo>
                      <a:pt x="9857" y="25625"/>
                      <a:pt x="10152" y="25936"/>
                      <a:pt x="10546" y="25936"/>
                    </a:cubicBezTo>
                    <a:cubicBezTo>
                      <a:pt x="10702" y="25936"/>
                      <a:pt x="10873" y="25888"/>
                      <a:pt x="11054" y="25786"/>
                    </a:cubicBezTo>
                    <a:cubicBezTo>
                      <a:pt x="11059" y="25783"/>
                      <a:pt x="11064" y="25782"/>
                      <a:pt x="11069" y="25782"/>
                    </a:cubicBezTo>
                    <a:cubicBezTo>
                      <a:pt x="11104" y="25782"/>
                      <a:pt x="11109" y="25870"/>
                      <a:pt x="11085" y="25891"/>
                    </a:cubicBezTo>
                    <a:cubicBezTo>
                      <a:pt x="11048" y="25928"/>
                      <a:pt x="11007" y="25961"/>
                      <a:pt x="10966" y="25995"/>
                    </a:cubicBezTo>
                    <a:cubicBezTo>
                      <a:pt x="11497" y="25610"/>
                      <a:pt x="12122" y="24866"/>
                      <a:pt x="12606" y="23863"/>
                    </a:cubicBezTo>
                    <a:cubicBezTo>
                      <a:pt x="12602" y="23857"/>
                      <a:pt x="12599" y="23849"/>
                      <a:pt x="12599" y="23843"/>
                    </a:cubicBezTo>
                    <a:cubicBezTo>
                      <a:pt x="12754" y="23292"/>
                      <a:pt x="12913" y="22714"/>
                      <a:pt x="13018" y="22136"/>
                    </a:cubicBezTo>
                    <a:cubicBezTo>
                      <a:pt x="13052" y="21940"/>
                      <a:pt x="13082" y="21741"/>
                      <a:pt x="13102" y="21545"/>
                    </a:cubicBezTo>
                    <a:cubicBezTo>
                      <a:pt x="13146" y="21123"/>
                      <a:pt x="13092" y="20697"/>
                      <a:pt x="13139" y="20278"/>
                    </a:cubicBezTo>
                    <a:cubicBezTo>
                      <a:pt x="13139" y="20272"/>
                      <a:pt x="13147" y="20263"/>
                      <a:pt x="13154" y="20263"/>
                    </a:cubicBezTo>
                    <a:cubicBezTo>
                      <a:pt x="13154" y="20263"/>
                      <a:pt x="13155" y="20263"/>
                      <a:pt x="13156" y="20264"/>
                    </a:cubicBezTo>
                    <a:cubicBezTo>
                      <a:pt x="13156" y="20264"/>
                      <a:pt x="13159" y="20264"/>
                      <a:pt x="13159" y="20268"/>
                    </a:cubicBezTo>
                    <a:cubicBezTo>
                      <a:pt x="13271" y="20876"/>
                      <a:pt x="13322" y="21494"/>
                      <a:pt x="13254" y="22099"/>
                    </a:cubicBezTo>
                    <a:cubicBezTo>
                      <a:pt x="14424" y="21870"/>
                      <a:pt x="15519" y="21437"/>
                      <a:pt x="16434" y="20808"/>
                    </a:cubicBezTo>
                    <a:cubicBezTo>
                      <a:pt x="17214" y="21550"/>
                      <a:pt x="18291" y="21941"/>
                      <a:pt x="19520" y="21941"/>
                    </a:cubicBezTo>
                    <a:cubicBezTo>
                      <a:pt x="19831" y="21941"/>
                      <a:pt x="20151" y="21916"/>
                      <a:pt x="20479" y="21866"/>
                    </a:cubicBezTo>
                    <a:cubicBezTo>
                      <a:pt x="20910" y="21798"/>
                      <a:pt x="21265" y="21772"/>
                      <a:pt x="21562" y="21772"/>
                    </a:cubicBezTo>
                    <a:cubicBezTo>
                      <a:pt x="22562" y="21772"/>
                      <a:pt x="22888" y="22069"/>
                      <a:pt x="23182" y="22069"/>
                    </a:cubicBezTo>
                    <a:cubicBezTo>
                      <a:pt x="23236" y="22069"/>
                      <a:pt x="23289" y="22059"/>
                      <a:pt x="23345" y="22035"/>
                    </a:cubicBezTo>
                    <a:cubicBezTo>
                      <a:pt x="23798" y="21845"/>
                      <a:pt x="23507" y="20227"/>
                      <a:pt x="22040" y="18869"/>
                    </a:cubicBezTo>
                    <a:cubicBezTo>
                      <a:pt x="20861" y="17777"/>
                      <a:pt x="19408" y="17219"/>
                      <a:pt x="18739" y="17054"/>
                    </a:cubicBezTo>
                    <a:cubicBezTo>
                      <a:pt x="18614" y="18081"/>
                      <a:pt x="18269" y="19092"/>
                      <a:pt x="17623" y="19771"/>
                    </a:cubicBezTo>
                    <a:cubicBezTo>
                      <a:pt x="17620" y="19774"/>
                      <a:pt x="17617" y="19776"/>
                      <a:pt x="17614" y="19776"/>
                    </a:cubicBezTo>
                    <a:cubicBezTo>
                      <a:pt x="17602" y="19776"/>
                      <a:pt x="17601" y="19745"/>
                      <a:pt x="17607" y="19733"/>
                    </a:cubicBezTo>
                    <a:cubicBezTo>
                      <a:pt x="17634" y="19690"/>
                      <a:pt x="17657" y="19635"/>
                      <a:pt x="17684" y="19588"/>
                    </a:cubicBezTo>
                    <a:cubicBezTo>
                      <a:pt x="18110" y="18855"/>
                      <a:pt x="18408" y="17939"/>
                      <a:pt x="18560" y="17013"/>
                    </a:cubicBezTo>
                    <a:cubicBezTo>
                      <a:pt x="18573" y="16932"/>
                      <a:pt x="18590" y="16848"/>
                      <a:pt x="18601" y="16767"/>
                    </a:cubicBezTo>
                    <a:cubicBezTo>
                      <a:pt x="18604" y="16753"/>
                      <a:pt x="18604" y="16740"/>
                      <a:pt x="18607" y="16726"/>
                    </a:cubicBezTo>
                    <a:cubicBezTo>
                      <a:pt x="18614" y="16665"/>
                      <a:pt x="18617" y="16611"/>
                      <a:pt x="18624" y="16550"/>
                    </a:cubicBezTo>
                    <a:cubicBezTo>
                      <a:pt x="18654" y="16196"/>
                      <a:pt x="18671" y="15834"/>
                      <a:pt x="18671" y="15466"/>
                    </a:cubicBezTo>
                    <a:cubicBezTo>
                      <a:pt x="18665" y="15273"/>
                      <a:pt x="18651" y="15084"/>
                      <a:pt x="18631" y="14901"/>
                    </a:cubicBezTo>
                    <a:cubicBezTo>
                      <a:pt x="18624" y="14870"/>
                      <a:pt x="18641" y="14847"/>
                      <a:pt x="18661" y="14844"/>
                    </a:cubicBezTo>
                    <a:cubicBezTo>
                      <a:pt x="18573" y="12411"/>
                      <a:pt x="17968" y="9927"/>
                      <a:pt x="17765" y="8589"/>
                    </a:cubicBezTo>
                    <a:cubicBezTo>
                      <a:pt x="17377" y="6027"/>
                      <a:pt x="17455" y="4787"/>
                      <a:pt x="17455" y="4787"/>
                    </a:cubicBezTo>
                    <a:cubicBezTo>
                      <a:pt x="18204" y="5293"/>
                      <a:pt x="19137" y="5543"/>
                      <a:pt x="20116" y="5543"/>
                    </a:cubicBezTo>
                    <a:cubicBezTo>
                      <a:pt x="20360" y="5543"/>
                      <a:pt x="20607" y="5528"/>
                      <a:pt x="20854" y="5497"/>
                    </a:cubicBezTo>
                    <a:cubicBezTo>
                      <a:pt x="22098" y="5341"/>
                      <a:pt x="23118" y="4222"/>
                      <a:pt x="23118" y="2904"/>
                    </a:cubicBezTo>
                    <a:cubicBezTo>
                      <a:pt x="23118" y="1587"/>
                      <a:pt x="22257" y="2256"/>
                      <a:pt x="20013" y="1140"/>
                    </a:cubicBezTo>
                    <a:cubicBezTo>
                      <a:pt x="18609" y="443"/>
                      <a:pt x="17713" y="0"/>
                      <a:pt x="1692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40" name="Google Shape;605;p15">
                <a:extLst>
                  <a:ext uri="{FF2B5EF4-FFF2-40B4-BE49-F238E27FC236}">
                    <a16:creationId xmlns:a16="http://schemas.microsoft.com/office/drawing/2014/main" id="{F2931BA9-C813-41AE-B04E-20B7E872A9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27731" y="3723658"/>
                <a:ext cx="50446" cy="50446"/>
              </a:xfrm>
              <a:custGeom>
                <a:avLst/>
                <a:gdLst>
                  <a:gd name="T0" fmla="*/ 2147483646 w 1022"/>
                  <a:gd name="T1" fmla="*/ 2147483646 h 1022"/>
                  <a:gd name="T2" fmla="*/ 0 w 1022"/>
                  <a:gd name="T3" fmla="*/ 2147483646 h 1022"/>
                  <a:gd name="T4" fmla="*/ 2147483646 w 1022"/>
                  <a:gd name="T5" fmla="*/ 2147483646 h 1022"/>
                  <a:gd name="T6" fmla="*/ 2147483646 w 1022"/>
                  <a:gd name="T7" fmla="*/ 2147483646 h 1022"/>
                  <a:gd name="T8" fmla="*/ 2147483646 w 1022"/>
                  <a:gd name="T9" fmla="*/ 2147483646 h 10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22" h="1022" extrusionOk="0">
                    <a:moveTo>
                      <a:pt x="511" y="1"/>
                    </a:moveTo>
                    <a:cubicBezTo>
                      <a:pt x="228" y="1"/>
                      <a:pt x="0" y="231"/>
                      <a:pt x="0" y="511"/>
                    </a:cubicBezTo>
                    <a:cubicBezTo>
                      <a:pt x="0" y="795"/>
                      <a:pt x="228" y="1021"/>
                      <a:pt x="511" y="1021"/>
                    </a:cubicBezTo>
                    <a:cubicBezTo>
                      <a:pt x="791" y="1021"/>
                      <a:pt x="1022" y="795"/>
                      <a:pt x="1022" y="511"/>
                    </a:cubicBezTo>
                    <a:cubicBezTo>
                      <a:pt x="1022" y="231"/>
                      <a:pt x="791" y="1"/>
                      <a:pt x="511" y="1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41" name="Google Shape;606;p15">
                <a:extLst>
                  <a:ext uri="{FF2B5EF4-FFF2-40B4-BE49-F238E27FC236}">
                    <a16:creationId xmlns:a16="http://schemas.microsoft.com/office/drawing/2014/main" id="{16C52E58-E328-4F29-8546-F4AA5FCA33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90218" y="4532197"/>
                <a:ext cx="123005" cy="423953"/>
              </a:xfrm>
              <a:custGeom>
                <a:avLst/>
                <a:gdLst>
                  <a:gd name="T0" fmla="*/ 2147483646 w 2492"/>
                  <a:gd name="T1" fmla="*/ 2147483646 h 8589"/>
                  <a:gd name="T2" fmla="*/ 2147483646 w 2492"/>
                  <a:gd name="T3" fmla="*/ 2147483646 h 8589"/>
                  <a:gd name="T4" fmla="*/ 2147483646 w 2492"/>
                  <a:gd name="T5" fmla="*/ 2147483646 h 8589"/>
                  <a:gd name="T6" fmla="*/ 2147483646 w 2492"/>
                  <a:gd name="T7" fmla="*/ 2147483646 h 8589"/>
                  <a:gd name="T8" fmla="*/ 2147483646 w 2492"/>
                  <a:gd name="T9" fmla="*/ 2147483646 h 8589"/>
                  <a:gd name="T10" fmla="*/ 2147483646 w 2492"/>
                  <a:gd name="T11" fmla="*/ 2147483646 h 8589"/>
                  <a:gd name="T12" fmla="*/ 2147483646 w 2492"/>
                  <a:gd name="T13" fmla="*/ 2147483646 h 8589"/>
                  <a:gd name="T14" fmla="*/ 2147483646 w 2492"/>
                  <a:gd name="T15" fmla="*/ 2147483646 h 8589"/>
                  <a:gd name="T16" fmla="*/ 2147483646 w 2492"/>
                  <a:gd name="T17" fmla="*/ 2147483646 h 8589"/>
                  <a:gd name="T18" fmla="*/ 2147483646 w 2492"/>
                  <a:gd name="T19" fmla="*/ 2147483646 h 8589"/>
                  <a:gd name="T20" fmla="*/ 2147483646 w 2492"/>
                  <a:gd name="T21" fmla="*/ 2147483646 h 8589"/>
                  <a:gd name="T22" fmla="*/ 2147483646 w 2492"/>
                  <a:gd name="T23" fmla="*/ 2147483646 h 8589"/>
                  <a:gd name="T24" fmla="*/ 2147483646 w 2492"/>
                  <a:gd name="T25" fmla="*/ 2147483646 h 8589"/>
                  <a:gd name="T26" fmla="*/ 2147483646 w 2492"/>
                  <a:gd name="T27" fmla="*/ 2147483646 h 8589"/>
                  <a:gd name="T28" fmla="*/ 2147483646 w 2492"/>
                  <a:gd name="T29" fmla="*/ 2147483646 h 8589"/>
                  <a:gd name="T30" fmla="*/ 2147483646 w 2492"/>
                  <a:gd name="T31" fmla="*/ 2147483646 h 8589"/>
                  <a:gd name="T32" fmla="*/ 2147483646 w 2492"/>
                  <a:gd name="T33" fmla="*/ 2147483646 h 8589"/>
                  <a:gd name="T34" fmla="*/ 2147483646 w 2492"/>
                  <a:gd name="T35" fmla="*/ 2147483646 h 8589"/>
                  <a:gd name="T36" fmla="*/ 2147483646 w 2492"/>
                  <a:gd name="T37" fmla="*/ 2147483646 h 8589"/>
                  <a:gd name="T38" fmla="*/ 2147483646 w 2492"/>
                  <a:gd name="T39" fmla="*/ 2147483646 h 8589"/>
                  <a:gd name="T40" fmla="*/ 2147483646 w 2492"/>
                  <a:gd name="T41" fmla="*/ 2147483646 h 8589"/>
                  <a:gd name="T42" fmla="*/ 2147483646 w 2492"/>
                  <a:gd name="T43" fmla="*/ 2147483646 h 8589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2492" h="8589" extrusionOk="0">
                    <a:moveTo>
                      <a:pt x="2339" y="1"/>
                    </a:moveTo>
                    <a:cubicBezTo>
                      <a:pt x="1465" y="1"/>
                      <a:pt x="825" y="848"/>
                      <a:pt x="464" y="1575"/>
                    </a:cubicBezTo>
                    <a:cubicBezTo>
                      <a:pt x="52" y="2412"/>
                      <a:pt x="1" y="3365"/>
                      <a:pt x="136" y="4278"/>
                    </a:cubicBezTo>
                    <a:cubicBezTo>
                      <a:pt x="166" y="4501"/>
                      <a:pt x="207" y="4721"/>
                      <a:pt x="261" y="4936"/>
                    </a:cubicBezTo>
                    <a:cubicBezTo>
                      <a:pt x="406" y="5535"/>
                      <a:pt x="687" y="6086"/>
                      <a:pt x="815" y="6680"/>
                    </a:cubicBezTo>
                    <a:cubicBezTo>
                      <a:pt x="920" y="7154"/>
                      <a:pt x="805" y="7823"/>
                      <a:pt x="1072" y="8249"/>
                    </a:cubicBezTo>
                    <a:cubicBezTo>
                      <a:pt x="1226" y="8494"/>
                      <a:pt x="1422" y="8589"/>
                      <a:pt x="1628" y="8589"/>
                    </a:cubicBezTo>
                    <a:cubicBezTo>
                      <a:pt x="1874" y="8589"/>
                      <a:pt x="2134" y="8452"/>
                      <a:pt x="2349" y="8275"/>
                    </a:cubicBezTo>
                    <a:cubicBezTo>
                      <a:pt x="2390" y="8241"/>
                      <a:pt x="2431" y="8208"/>
                      <a:pt x="2468" y="8171"/>
                    </a:cubicBezTo>
                    <a:cubicBezTo>
                      <a:pt x="2492" y="8150"/>
                      <a:pt x="2487" y="8062"/>
                      <a:pt x="2452" y="8062"/>
                    </a:cubicBezTo>
                    <a:cubicBezTo>
                      <a:pt x="2447" y="8062"/>
                      <a:pt x="2442" y="8063"/>
                      <a:pt x="2437" y="8066"/>
                    </a:cubicBezTo>
                    <a:cubicBezTo>
                      <a:pt x="2256" y="8168"/>
                      <a:pt x="2085" y="8216"/>
                      <a:pt x="1929" y="8216"/>
                    </a:cubicBezTo>
                    <a:cubicBezTo>
                      <a:pt x="1535" y="8216"/>
                      <a:pt x="1240" y="7905"/>
                      <a:pt x="1136" y="7377"/>
                    </a:cubicBezTo>
                    <a:cubicBezTo>
                      <a:pt x="1089" y="7137"/>
                      <a:pt x="1119" y="6880"/>
                      <a:pt x="1066" y="6639"/>
                    </a:cubicBezTo>
                    <a:cubicBezTo>
                      <a:pt x="893" y="5845"/>
                      <a:pt x="515" y="5153"/>
                      <a:pt x="389" y="4335"/>
                    </a:cubicBezTo>
                    <a:cubicBezTo>
                      <a:pt x="386" y="4312"/>
                      <a:pt x="383" y="4287"/>
                      <a:pt x="379" y="4261"/>
                    </a:cubicBezTo>
                    <a:cubicBezTo>
                      <a:pt x="255" y="3298"/>
                      <a:pt x="417" y="2146"/>
                      <a:pt x="957" y="1280"/>
                    </a:cubicBezTo>
                    <a:cubicBezTo>
                      <a:pt x="1190" y="905"/>
                      <a:pt x="1498" y="584"/>
                      <a:pt x="1886" y="358"/>
                    </a:cubicBezTo>
                    <a:cubicBezTo>
                      <a:pt x="2052" y="260"/>
                      <a:pt x="2231" y="179"/>
                      <a:pt x="2431" y="121"/>
                    </a:cubicBezTo>
                    <a:cubicBezTo>
                      <a:pt x="2457" y="115"/>
                      <a:pt x="2461" y="77"/>
                      <a:pt x="2451" y="47"/>
                    </a:cubicBezTo>
                    <a:cubicBezTo>
                      <a:pt x="2444" y="23"/>
                      <a:pt x="2434" y="3"/>
                      <a:pt x="2413" y="3"/>
                    </a:cubicBezTo>
                    <a:cubicBezTo>
                      <a:pt x="2388" y="1"/>
                      <a:pt x="2363" y="1"/>
                      <a:pt x="2339" y="1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42" name="Google Shape;607;p15">
                <a:extLst>
                  <a:ext uri="{FF2B5EF4-FFF2-40B4-BE49-F238E27FC236}">
                    <a16:creationId xmlns:a16="http://schemas.microsoft.com/office/drawing/2014/main" id="{CE5C6A56-B130-4E37-AE4F-87CB88E8DA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86763" y="4657716"/>
                <a:ext cx="35687" cy="178140"/>
              </a:xfrm>
              <a:custGeom>
                <a:avLst/>
                <a:gdLst>
                  <a:gd name="T0" fmla="*/ 2147483646 w 723"/>
                  <a:gd name="T1" fmla="*/ 0 h 3609"/>
                  <a:gd name="T2" fmla="*/ 2147483646 w 723"/>
                  <a:gd name="T3" fmla="*/ 2147483646 h 3609"/>
                  <a:gd name="T4" fmla="*/ 2147483646 w 723"/>
                  <a:gd name="T5" fmla="*/ 2147483646 h 3609"/>
                  <a:gd name="T6" fmla="*/ 2147483646 w 723"/>
                  <a:gd name="T7" fmla="*/ 2147483646 h 3609"/>
                  <a:gd name="T8" fmla="*/ 0 w 723"/>
                  <a:gd name="T9" fmla="*/ 2147483646 h 3609"/>
                  <a:gd name="T10" fmla="*/ 2147483646 w 723"/>
                  <a:gd name="T11" fmla="*/ 2147483646 h 3609"/>
                  <a:gd name="T12" fmla="*/ 2147483646 w 723"/>
                  <a:gd name="T13" fmla="*/ 2147483646 h 3609"/>
                  <a:gd name="T14" fmla="*/ 2147483646 w 723"/>
                  <a:gd name="T15" fmla="*/ 2147483646 h 3609"/>
                  <a:gd name="T16" fmla="*/ 2147483646 w 723"/>
                  <a:gd name="T17" fmla="*/ 2147483646 h 3609"/>
                  <a:gd name="T18" fmla="*/ 2147483646 w 723"/>
                  <a:gd name="T19" fmla="*/ 2147483646 h 3609"/>
                  <a:gd name="T20" fmla="*/ 2147483646 w 723"/>
                  <a:gd name="T21" fmla="*/ 2147483646 h 3609"/>
                  <a:gd name="T22" fmla="*/ 2147483646 w 723"/>
                  <a:gd name="T23" fmla="*/ 0 h 3609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723" h="3609" extrusionOk="0">
                    <a:moveTo>
                      <a:pt x="555" y="0"/>
                    </a:moveTo>
                    <a:cubicBezTo>
                      <a:pt x="548" y="0"/>
                      <a:pt x="540" y="9"/>
                      <a:pt x="540" y="15"/>
                    </a:cubicBezTo>
                    <a:cubicBezTo>
                      <a:pt x="493" y="434"/>
                      <a:pt x="547" y="860"/>
                      <a:pt x="503" y="1282"/>
                    </a:cubicBezTo>
                    <a:cubicBezTo>
                      <a:pt x="483" y="1478"/>
                      <a:pt x="453" y="1677"/>
                      <a:pt x="419" y="1873"/>
                    </a:cubicBezTo>
                    <a:cubicBezTo>
                      <a:pt x="314" y="2451"/>
                      <a:pt x="155" y="3029"/>
                      <a:pt x="0" y="3580"/>
                    </a:cubicBezTo>
                    <a:cubicBezTo>
                      <a:pt x="0" y="3586"/>
                      <a:pt x="3" y="3594"/>
                      <a:pt x="7" y="3600"/>
                    </a:cubicBezTo>
                    <a:cubicBezTo>
                      <a:pt x="8" y="3605"/>
                      <a:pt x="12" y="3609"/>
                      <a:pt x="17" y="3609"/>
                    </a:cubicBezTo>
                    <a:cubicBezTo>
                      <a:pt x="21" y="3609"/>
                      <a:pt x="26" y="3606"/>
                      <a:pt x="30" y="3600"/>
                    </a:cubicBezTo>
                    <a:cubicBezTo>
                      <a:pt x="398" y="3053"/>
                      <a:pt x="588" y="2451"/>
                      <a:pt x="655" y="1836"/>
                    </a:cubicBezTo>
                    <a:cubicBezTo>
                      <a:pt x="723" y="1231"/>
                      <a:pt x="672" y="613"/>
                      <a:pt x="560" y="5"/>
                    </a:cubicBezTo>
                    <a:cubicBezTo>
                      <a:pt x="560" y="1"/>
                      <a:pt x="557" y="1"/>
                      <a:pt x="557" y="1"/>
                    </a:cubicBezTo>
                    <a:cubicBezTo>
                      <a:pt x="556" y="0"/>
                      <a:pt x="555" y="0"/>
                      <a:pt x="555" y="0"/>
                    </a:cubicBezTo>
                    <a:close/>
                  </a:path>
                </a:pathLst>
              </a:custGeom>
              <a:solidFill>
                <a:srgbClr val="00296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43" name="Google Shape;608;p15">
                <a:extLst>
                  <a:ext uri="{FF2B5EF4-FFF2-40B4-BE49-F238E27FC236}">
                    <a16:creationId xmlns:a16="http://schemas.microsoft.com/office/drawing/2014/main" id="{D7741AC7-52B8-4C2B-A8DF-DB0BA818B4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33654" y="4390144"/>
                <a:ext cx="60861" cy="243542"/>
              </a:xfrm>
              <a:custGeom>
                <a:avLst/>
                <a:gdLst>
                  <a:gd name="T0" fmla="*/ 2147483646 w 1233"/>
                  <a:gd name="T1" fmla="*/ 2147483646 h 4934"/>
                  <a:gd name="T2" fmla="*/ 2147483646 w 1233"/>
                  <a:gd name="T3" fmla="*/ 2147483646 h 4934"/>
                  <a:gd name="T4" fmla="*/ 2147483646 w 1233"/>
                  <a:gd name="T5" fmla="*/ 2147483646 h 4934"/>
                  <a:gd name="T6" fmla="*/ 2147483646 w 1233"/>
                  <a:gd name="T7" fmla="*/ 2147483646 h 4934"/>
                  <a:gd name="T8" fmla="*/ 2147483646 w 1233"/>
                  <a:gd name="T9" fmla="*/ 2147483646 h 4934"/>
                  <a:gd name="T10" fmla="*/ 2147483646 w 1233"/>
                  <a:gd name="T11" fmla="*/ 2147483646 h 4934"/>
                  <a:gd name="T12" fmla="*/ 2147483646 w 1233"/>
                  <a:gd name="T13" fmla="*/ 2147483646 h 4934"/>
                  <a:gd name="T14" fmla="*/ 2147483646 w 1233"/>
                  <a:gd name="T15" fmla="*/ 2147483646 h 4934"/>
                  <a:gd name="T16" fmla="*/ 2147483646 w 1233"/>
                  <a:gd name="T17" fmla="*/ 2147483646 h 4934"/>
                  <a:gd name="T18" fmla="*/ 2147483646 w 1233"/>
                  <a:gd name="T19" fmla="*/ 2147483646 h 4934"/>
                  <a:gd name="T20" fmla="*/ 2147483646 w 1233"/>
                  <a:gd name="T21" fmla="*/ 2147483646 h 4934"/>
                  <a:gd name="T22" fmla="*/ 2147483646 w 1233"/>
                  <a:gd name="T23" fmla="*/ 2147483646 h 4934"/>
                  <a:gd name="T24" fmla="*/ 2147483646 w 1233"/>
                  <a:gd name="T25" fmla="*/ 2147483646 h 4934"/>
                  <a:gd name="T26" fmla="*/ 2147483646 w 1233"/>
                  <a:gd name="T27" fmla="*/ 2147483646 h 4934"/>
                  <a:gd name="T28" fmla="*/ 2147483646 w 1233"/>
                  <a:gd name="T29" fmla="*/ 2147483646 h 4934"/>
                  <a:gd name="T30" fmla="*/ 2147483646 w 1233"/>
                  <a:gd name="T31" fmla="*/ 2147483646 h 493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233" h="4934" extrusionOk="0">
                    <a:moveTo>
                      <a:pt x="1066" y="1"/>
                    </a:moveTo>
                    <a:cubicBezTo>
                      <a:pt x="1064" y="1"/>
                      <a:pt x="1062" y="1"/>
                      <a:pt x="1060" y="2"/>
                    </a:cubicBezTo>
                    <a:cubicBezTo>
                      <a:pt x="1040" y="5"/>
                      <a:pt x="1023" y="28"/>
                      <a:pt x="1030" y="59"/>
                    </a:cubicBezTo>
                    <a:cubicBezTo>
                      <a:pt x="1050" y="242"/>
                      <a:pt x="1064" y="431"/>
                      <a:pt x="1070" y="624"/>
                    </a:cubicBezTo>
                    <a:cubicBezTo>
                      <a:pt x="1081" y="975"/>
                      <a:pt x="1060" y="1340"/>
                      <a:pt x="1023" y="1708"/>
                    </a:cubicBezTo>
                    <a:cubicBezTo>
                      <a:pt x="1020" y="1736"/>
                      <a:pt x="1016" y="1762"/>
                      <a:pt x="1016" y="1786"/>
                    </a:cubicBezTo>
                    <a:cubicBezTo>
                      <a:pt x="1013" y="1820"/>
                      <a:pt x="1009" y="1850"/>
                      <a:pt x="1006" y="1884"/>
                    </a:cubicBezTo>
                    <a:cubicBezTo>
                      <a:pt x="1003" y="1898"/>
                      <a:pt x="1003" y="1911"/>
                      <a:pt x="1000" y="1925"/>
                    </a:cubicBezTo>
                    <a:cubicBezTo>
                      <a:pt x="989" y="2006"/>
                      <a:pt x="972" y="2090"/>
                      <a:pt x="959" y="2171"/>
                    </a:cubicBezTo>
                    <a:cubicBezTo>
                      <a:pt x="807" y="3097"/>
                      <a:pt x="509" y="4013"/>
                      <a:pt x="83" y="4746"/>
                    </a:cubicBezTo>
                    <a:cubicBezTo>
                      <a:pt x="56" y="4793"/>
                      <a:pt x="33" y="4848"/>
                      <a:pt x="6" y="4891"/>
                    </a:cubicBezTo>
                    <a:cubicBezTo>
                      <a:pt x="0" y="4903"/>
                      <a:pt x="1" y="4934"/>
                      <a:pt x="13" y="4934"/>
                    </a:cubicBezTo>
                    <a:cubicBezTo>
                      <a:pt x="16" y="4934"/>
                      <a:pt x="19" y="4932"/>
                      <a:pt x="22" y="4929"/>
                    </a:cubicBezTo>
                    <a:cubicBezTo>
                      <a:pt x="668" y="4250"/>
                      <a:pt x="1013" y="3239"/>
                      <a:pt x="1138" y="2212"/>
                    </a:cubicBezTo>
                    <a:cubicBezTo>
                      <a:pt x="1232" y="1455"/>
                      <a:pt x="1212" y="688"/>
                      <a:pt x="1094" y="36"/>
                    </a:cubicBezTo>
                    <a:cubicBezTo>
                      <a:pt x="1088" y="10"/>
                      <a:pt x="1077" y="1"/>
                      <a:pt x="1066" y="1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</p:grpSp>
        <p:sp>
          <p:nvSpPr>
            <p:cNvPr id="9" name="Google Shape;609;p15">
              <a:extLst>
                <a:ext uri="{FF2B5EF4-FFF2-40B4-BE49-F238E27FC236}">
                  <a16:creationId xmlns:a16="http://schemas.microsoft.com/office/drawing/2014/main" id="{BC29980F-4691-4944-92FB-D34502CE11AE}"/>
                </a:ext>
              </a:extLst>
            </p:cNvPr>
            <p:cNvSpPr>
              <a:spLocks/>
            </p:cNvSpPr>
            <p:nvPr/>
          </p:nvSpPr>
          <p:spPr bwMode="auto">
            <a:xfrm>
              <a:off x="595436" y="4306835"/>
              <a:ext cx="329589" cy="464440"/>
            </a:xfrm>
            <a:custGeom>
              <a:avLst/>
              <a:gdLst>
                <a:gd name="T0" fmla="*/ 2147483646 w 12328"/>
                <a:gd name="T1" fmla="*/ 2147483646 h 17372"/>
                <a:gd name="T2" fmla="*/ 2147483646 w 12328"/>
                <a:gd name="T3" fmla="*/ 2147483646 h 17372"/>
                <a:gd name="T4" fmla="*/ 2147483646 w 12328"/>
                <a:gd name="T5" fmla="*/ 2147483646 h 17372"/>
                <a:gd name="T6" fmla="*/ 2147483646 w 12328"/>
                <a:gd name="T7" fmla="*/ 2147483646 h 17372"/>
                <a:gd name="T8" fmla="*/ 2147483646 w 12328"/>
                <a:gd name="T9" fmla="*/ 2147483646 h 17372"/>
                <a:gd name="T10" fmla="*/ 2147483646 w 12328"/>
                <a:gd name="T11" fmla="*/ 2147483646 h 17372"/>
                <a:gd name="T12" fmla="*/ 2147483646 w 12328"/>
                <a:gd name="T13" fmla="*/ 2147483646 h 17372"/>
                <a:gd name="T14" fmla="*/ 2147483646 w 12328"/>
                <a:gd name="T15" fmla="*/ 2147483646 h 17372"/>
                <a:gd name="T16" fmla="*/ 2147483646 w 12328"/>
                <a:gd name="T17" fmla="*/ 2147483646 h 17372"/>
                <a:gd name="T18" fmla="*/ 2147483646 w 12328"/>
                <a:gd name="T19" fmla="*/ 2147483646 h 17372"/>
                <a:gd name="T20" fmla="*/ 2147483646 w 12328"/>
                <a:gd name="T21" fmla="*/ 2147483646 h 17372"/>
                <a:gd name="T22" fmla="*/ 2147483646 w 12328"/>
                <a:gd name="T23" fmla="*/ 0 h 17372"/>
                <a:gd name="T24" fmla="*/ 2147483646 w 12328"/>
                <a:gd name="T25" fmla="*/ 2147483646 h 17372"/>
                <a:gd name="T26" fmla="*/ 2147483646 w 12328"/>
                <a:gd name="T27" fmla="*/ 2147483646 h 17372"/>
                <a:gd name="T28" fmla="*/ 2147483646 w 12328"/>
                <a:gd name="T29" fmla="*/ 2147483646 h 17372"/>
                <a:gd name="T30" fmla="*/ 2147483646 w 12328"/>
                <a:gd name="T31" fmla="*/ 2147483646 h 17372"/>
                <a:gd name="T32" fmla="*/ 2147483646 w 12328"/>
                <a:gd name="T33" fmla="*/ 2147483646 h 17372"/>
                <a:gd name="T34" fmla="*/ 2147483646 w 12328"/>
                <a:gd name="T35" fmla="*/ 2147483646 h 17372"/>
                <a:gd name="T36" fmla="*/ 2147483646 w 12328"/>
                <a:gd name="T37" fmla="*/ 2147483646 h 17372"/>
                <a:gd name="T38" fmla="*/ 2147483646 w 12328"/>
                <a:gd name="T39" fmla="*/ 2147483646 h 17372"/>
                <a:gd name="T40" fmla="*/ 2147483646 w 12328"/>
                <a:gd name="T41" fmla="*/ 2147483646 h 17372"/>
                <a:gd name="T42" fmla="*/ 2147483646 w 12328"/>
                <a:gd name="T43" fmla="*/ 2147483646 h 17372"/>
                <a:gd name="T44" fmla="*/ 2147483646 w 12328"/>
                <a:gd name="T45" fmla="*/ 2147483646 h 17372"/>
                <a:gd name="T46" fmla="*/ 2147483646 w 12328"/>
                <a:gd name="T47" fmla="*/ 2147483646 h 17372"/>
                <a:gd name="T48" fmla="*/ 2147483646 w 12328"/>
                <a:gd name="T49" fmla="*/ 2147483646 h 17372"/>
                <a:gd name="T50" fmla="*/ 2147483646 w 12328"/>
                <a:gd name="T51" fmla="*/ 2147483646 h 17372"/>
                <a:gd name="T52" fmla="*/ 2147483646 w 12328"/>
                <a:gd name="T53" fmla="*/ 2147483646 h 17372"/>
                <a:gd name="T54" fmla="*/ 2147483646 w 12328"/>
                <a:gd name="T55" fmla="*/ 2147483646 h 17372"/>
                <a:gd name="T56" fmla="*/ 2147483646 w 12328"/>
                <a:gd name="T57" fmla="*/ 2147483646 h 17372"/>
                <a:gd name="T58" fmla="*/ 2147483646 w 12328"/>
                <a:gd name="T59" fmla="*/ 2147483646 h 17372"/>
                <a:gd name="T60" fmla="*/ 2147483646 w 12328"/>
                <a:gd name="T61" fmla="*/ 2147483646 h 17372"/>
                <a:gd name="T62" fmla="*/ 2147483646 w 12328"/>
                <a:gd name="T63" fmla="*/ 2147483646 h 17372"/>
                <a:gd name="T64" fmla="*/ 2147483646 w 12328"/>
                <a:gd name="T65" fmla="*/ 0 h 1737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2328" h="17372" extrusionOk="0">
                  <a:moveTo>
                    <a:pt x="5742" y="2940"/>
                  </a:moveTo>
                  <a:cubicBezTo>
                    <a:pt x="5997" y="2940"/>
                    <a:pt x="6250" y="3004"/>
                    <a:pt x="6482" y="3157"/>
                  </a:cubicBezTo>
                  <a:cubicBezTo>
                    <a:pt x="7063" y="3539"/>
                    <a:pt x="6932" y="4471"/>
                    <a:pt x="6556" y="4913"/>
                  </a:cubicBezTo>
                  <a:cubicBezTo>
                    <a:pt x="6232" y="5292"/>
                    <a:pt x="5799" y="5397"/>
                    <a:pt x="5316" y="5451"/>
                  </a:cubicBezTo>
                  <a:cubicBezTo>
                    <a:pt x="5120" y="5472"/>
                    <a:pt x="4910" y="5484"/>
                    <a:pt x="4692" y="5484"/>
                  </a:cubicBezTo>
                  <a:cubicBezTo>
                    <a:pt x="4217" y="5484"/>
                    <a:pt x="3707" y="5429"/>
                    <a:pt x="3224" y="5299"/>
                  </a:cubicBezTo>
                  <a:cubicBezTo>
                    <a:pt x="3410" y="4718"/>
                    <a:pt x="3711" y="4170"/>
                    <a:pt x="4087" y="3758"/>
                  </a:cubicBezTo>
                  <a:cubicBezTo>
                    <a:pt x="4479" y="3324"/>
                    <a:pt x="5119" y="2940"/>
                    <a:pt x="5742" y="2940"/>
                  </a:cubicBezTo>
                  <a:close/>
                  <a:moveTo>
                    <a:pt x="7664" y="7412"/>
                  </a:moveTo>
                  <a:cubicBezTo>
                    <a:pt x="7913" y="7412"/>
                    <a:pt x="8149" y="7469"/>
                    <a:pt x="8340" y="7610"/>
                  </a:cubicBezTo>
                  <a:cubicBezTo>
                    <a:pt x="9486" y="8445"/>
                    <a:pt x="7435" y="9196"/>
                    <a:pt x="6908" y="9303"/>
                  </a:cubicBezTo>
                  <a:cubicBezTo>
                    <a:pt x="6667" y="9353"/>
                    <a:pt x="6420" y="9378"/>
                    <a:pt x="6173" y="9378"/>
                  </a:cubicBezTo>
                  <a:cubicBezTo>
                    <a:pt x="5802" y="9378"/>
                    <a:pt x="5432" y="9323"/>
                    <a:pt x="5083" y="9216"/>
                  </a:cubicBezTo>
                  <a:cubicBezTo>
                    <a:pt x="5330" y="8722"/>
                    <a:pt x="5681" y="8290"/>
                    <a:pt x="6114" y="7969"/>
                  </a:cubicBezTo>
                  <a:cubicBezTo>
                    <a:pt x="6481" y="7698"/>
                    <a:pt x="7107" y="7412"/>
                    <a:pt x="7664" y="7412"/>
                  </a:cubicBezTo>
                  <a:close/>
                  <a:moveTo>
                    <a:pt x="9856" y="12545"/>
                  </a:moveTo>
                  <a:cubicBezTo>
                    <a:pt x="10328" y="12545"/>
                    <a:pt x="10821" y="12857"/>
                    <a:pt x="10639" y="13385"/>
                  </a:cubicBezTo>
                  <a:cubicBezTo>
                    <a:pt x="10384" y="14119"/>
                    <a:pt x="9300" y="14413"/>
                    <a:pt x="8598" y="14413"/>
                  </a:cubicBezTo>
                  <a:cubicBezTo>
                    <a:pt x="8582" y="14413"/>
                    <a:pt x="8566" y="14413"/>
                    <a:pt x="8550" y="14413"/>
                  </a:cubicBezTo>
                  <a:cubicBezTo>
                    <a:pt x="8527" y="14410"/>
                    <a:pt x="8503" y="14406"/>
                    <a:pt x="8479" y="14406"/>
                  </a:cubicBezTo>
                  <a:cubicBezTo>
                    <a:pt x="8510" y="14098"/>
                    <a:pt x="8588" y="13798"/>
                    <a:pt x="8713" y="13524"/>
                  </a:cubicBezTo>
                  <a:cubicBezTo>
                    <a:pt x="8872" y="13183"/>
                    <a:pt x="9098" y="12825"/>
                    <a:pt x="9435" y="12642"/>
                  </a:cubicBezTo>
                  <a:cubicBezTo>
                    <a:pt x="9558" y="12576"/>
                    <a:pt x="9706" y="12545"/>
                    <a:pt x="9856" y="12545"/>
                  </a:cubicBezTo>
                  <a:close/>
                  <a:moveTo>
                    <a:pt x="3125" y="0"/>
                  </a:moveTo>
                  <a:cubicBezTo>
                    <a:pt x="3124" y="0"/>
                    <a:pt x="3122" y="0"/>
                    <a:pt x="3120" y="0"/>
                  </a:cubicBezTo>
                  <a:cubicBezTo>
                    <a:pt x="1109" y="44"/>
                    <a:pt x="1" y="3068"/>
                    <a:pt x="1214" y="4542"/>
                  </a:cubicBezTo>
                  <a:cubicBezTo>
                    <a:pt x="1548" y="4947"/>
                    <a:pt x="2065" y="5286"/>
                    <a:pt x="2663" y="5529"/>
                  </a:cubicBezTo>
                  <a:cubicBezTo>
                    <a:pt x="2460" y="6465"/>
                    <a:pt x="2562" y="7452"/>
                    <a:pt x="3048" y="8205"/>
                  </a:cubicBezTo>
                  <a:cubicBezTo>
                    <a:pt x="3410" y="8763"/>
                    <a:pt x="3931" y="9171"/>
                    <a:pt x="4522" y="9435"/>
                  </a:cubicBezTo>
                  <a:cubicBezTo>
                    <a:pt x="4174" y="10388"/>
                    <a:pt x="4181" y="11466"/>
                    <a:pt x="4667" y="12362"/>
                  </a:cubicBezTo>
                  <a:cubicBezTo>
                    <a:pt x="5313" y="13541"/>
                    <a:pt x="6648" y="14484"/>
                    <a:pt x="8033" y="14711"/>
                  </a:cubicBezTo>
                  <a:cubicBezTo>
                    <a:pt x="8044" y="15308"/>
                    <a:pt x="8219" y="15900"/>
                    <a:pt x="8571" y="16366"/>
                  </a:cubicBezTo>
                  <a:cubicBezTo>
                    <a:pt x="9169" y="17154"/>
                    <a:pt x="9912" y="17371"/>
                    <a:pt x="10723" y="17371"/>
                  </a:cubicBezTo>
                  <a:cubicBezTo>
                    <a:pt x="11171" y="17371"/>
                    <a:pt x="11641" y="17305"/>
                    <a:pt x="12119" y="17231"/>
                  </a:cubicBezTo>
                  <a:cubicBezTo>
                    <a:pt x="12327" y="17198"/>
                    <a:pt x="12212" y="16933"/>
                    <a:pt x="12048" y="16933"/>
                  </a:cubicBezTo>
                  <a:cubicBezTo>
                    <a:pt x="12042" y="16933"/>
                    <a:pt x="12037" y="16933"/>
                    <a:pt x="12031" y="16934"/>
                  </a:cubicBezTo>
                  <a:cubicBezTo>
                    <a:pt x="11605" y="16980"/>
                    <a:pt x="11179" y="17044"/>
                    <a:pt x="10767" y="17044"/>
                  </a:cubicBezTo>
                  <a:cubicBezTo>
                    <a:pt x="10208" y="17044"/>
                    <a:pt x="9673" y="16926"/>
                    <a:pt x="9192" y="16484"/>
                  </a:cubicBezTo>
                  <a:cubicBezTo>
                    <a:pt x="8709" y="16038"/>
                    <a:pt x="8479" y="15403"/>
                    <a:pt x="8466" y="14758"/>
                  </a:cubicBezTo>
                  <a:cubicBezTo>
                    <a:pt x="8530" y="14761"/>
                    <a:pt x="8594" y="14763"/>
                    <a:pt x="8657" y="14763"/>
                  </a:cubicBezTo>
                  <a:cubicBezTo>
                    <a:pt x="9096" y="14763"/>
                    <a:pt x="9533" y="14681"/>
                    <a:pt x="9946" y="14508"/>
                  </a:cubicBezTo>
                  <a:cubicBezTo>
                    <a:pt x="10709" y="14179"/>
                    <a:pt x="11609" y="13193"/>
                    <a:pt x="10798" y="12389"/>
                  </a:cubicBezTo>
                  <a:cubicBezTo>
                    <a:pt x="10587" y="12181"/>
                    <a:pt x="10329" y="12096"/>
                    <a:pt x="10062" y="12096"/>
                  </a:cubicBezTo>
                  <a:cubicBezTo>
                    <a:pt x="9560" y="12096"/>
                    <a:pt x="9024" y="12395"/>
                    <a:pt x="8709" y="12744"/>
                  </a:cubicBezTo>
                  <a:cubicBezTo>
                    <a:pt x="8317" y="13179"/>
                    <a:pt x="8101" y="13761"/>
                    <a:pt x="8044" y="14359"/>
                  </a:cubicBezTo>
                  <a:cubicBezTo>
                    <a:pt x="6682" y="14115"/>
                    <a:pt x="5276" y="13068"/>
                    <a:pt x="4843" y="11787"/>
                  </a:cubicBezTo>
                  <a:cubicBezTo>
                    <a:pt x="4606" y="11077"/>
                    <a:pt x="4661" y="10297"/>
                    <a:pt x="4924" y="9587"/>
                  </a:cubicBezTo>
                  <a:cubicBezTo>
                    <a:pt x="5343" y="9722"/>
                    <a:pt x="5787" y="9790"/>
                    <a:pt x="6230" y="9790"/>
                  </a:cubicBezTo>
                  <a:cubicBezTo>
                    <a:pt x="6986" y="9790"/>
                    <a:pt x="7742" y="9592"/>
                    <a:pt x="8368" y="9192"/>
                  </a:cubicBezTo>
                  <a:cubicBezTo>
                    <a:pt x="8925" y="8837"/>
                    <a:pt x="9422" y="8093"/>
                    <a:pt x="8864" y="7516"/>
                  </a:cubicBezTo>
                  <a:cubicBezTo>
                    <a:pt x="8554" y="7194"/>
                    <a:pt x="8083" y="7074"/>
                    <a:pt x="7614" y="7074"/>
                  </a:cubicBezTo>
                  <a:cubicBezTo>
                    <a:pt x="7291" y="7074"/>
                    <a:pt x="6968" y="7132"/>
                    <a:pt x="6702" y="7218"/>
                  </a:cubicBezTo>
                  <a:cubicBezTo>
                    <a:pt x="5793" y="7516"/>
                    <a:pt x="5090" y="8215"/>
                    <a:pt x="4681" y="9060"/>
                  </a:cubicBezTo>
                  <a:cubicBezTo>
                    <a:pt x="3968" y="8736"/>
                    <a:pt x="3387" y="8162"/>
                    <a:pt x="3140" y="7343"/>
                  </a:cubicBezTo>
                  <a:cubicBezTo>
                    <a:pt x="2984" y="6827"/>
                    <a:pt x="2998" y="6252"/>
                    <a:pt x="3120" y="5688"/>
                  </a:cubicBezTo>
                  <a:cubicBezTo>
                    <a:pt x="3656" y="5854"/>
                    <a:pt x="4232" y="5945"/>
                    <a:pt x="4783" y="5945"/>
                  </a:cubicBezTo>
                  <a:cubicBezTo>
                    <a:pt x="5500" y="5945"/>
                    <a:pt x="6175" y="5790"/>
                    <a:pt x="6668" y="5441"/>
                  </a:cubicBezTo>
                  <a:cubicBezTo>
                    <a:pt x="7334" y="4971"/>
                    <a:pt x="7563" y="3960"/>
                    <a:pt x="7117" y="3258"/>
                  </a:cubicBezTo>
                  <a:cubicBezTo>
                    <a:pt x="6806" y="2773"/>
                    <a:pt x="6259" y="2575"/>
                    <a:pt x="5699" y="2575"/>
                  </a:cubicBezTo>
                  <a:cubicBezTo>
                    <a:pt x="5335" y="2575"/>
                    <a:pt x="4966" y="2659"/>
                    <a:pt x="4654" y="2801"/>
                  </a:cubicBezTo>
                  <a:cubicBezTo>
                    <a:pt x="3745" y="3218"/>
                    <a:pt x="3076" y="4130"/>
                    <a:pt x="2761" y="5150"/>
                  </a:cubicBezTo>
                  <a:cubicBezTo>
                    <a:pt x="2170" y="4917"/>
                    <a:pt x="1660" y="4548"/>
                    <a:pt x="1370" y="4005"/>
                  </a:cubicBezTo>
                  <a:cubicBezTo>
                    <a:pt x="704" y="2758"/>
                    <a:pt x="1674" y="376"/>
                    <a:pt x="3207" y="295"/>
                  </a:cubicBezTo>
                  <a:cubicBezTo>
                    <a:pt x="3422" y="284"/>
                    <a:pt x="3291" y="0"/>
                    <a:pt x="3125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" name="Google Shape;610;p15">
              <a:extLst>
                <a:ext uri="{FF2B5EF4-FFF2-40B4-BE49-F238E27FC236}">
                  <a16:creationId xmlns:a16="http://schemas.microsoft.com/office/drawing/2014/main" id="{7EC1BF1D-871C-4765-AA6B-ADA5A4D227BF}"/>
                </a:ext>
              </a:extLst>
            </p:cNvPr>
            <p:cNvSpPr>
              <a:spLocks/>
            </p:cNvSpPr>
            <p:nvPr/>
          </p:nvSpPr>
          <p:spPr bwMode="auto">
            <a:xfrm>
              <a:off x="8007789" y="2743064"/>
              <a:ext cx="433067" cy="471938"/>
            </a:xfrm>
            <a:custGeom>
              <a:avLst/>
              <a:gdLst>
                <a:gd name="T0" fmla="*/ 2147483646 w 6432"/>
                <a:gd name="T1" fmla="*/ 2147483646 h 6358"/>
                <a:gd name="T2" fmla="*/ 2147483646 w 6432"/>
                <a:gd name="T3" fmla="*/ 2147483646 h 6358"/>
                <a:gd name="T4" fmla="*/ 2147483646 w 6432"/>
                <a:gd name="T5" fmla="*/ 2147483646 h 6358"/>
                <a:gd name="T6" fmla="*/ 2147483646 w 6432"/>
                <a:gd name="T7" fmla="*/ 2147483646 h 6358"/>
                <a:gd name="T8" fmla="*/ 2147483646 w 6432"/>
                <a:gd name="T9" fmla="*/ 2147483646 h 6358"/>
                <a:gd name="T10" fmla="*/ 2147483646 w 6432"/>
                <a:gd name="T11" fmla="*/ 2147483646 h 6358"/>
                <a:gd name="T12" fmla="*/ 2147483646 w 6432"/>
                <a:gd name="T13" fmla="*/ 2147483646 h 6358"/>
                <a:gd name="T14" fmla="*/ 2147483646 w 6432"/>
                <a:gd name="T15" fmla="*/ 2147483646 h 6358"/>
                <a:gd name="T16" fmla="*/ 2147483646 w 6432"/>
                <a:gd name="T17" fmla="*/ 2147483646 h 6358"/>
                <a:gd name="T18" fmla="*/ 2147483646 w 6432"/>
                <a:gd name="T19" fmla="*/ 2147483646 h 6358"/>
                <a:gd name="T20" fmla="*/ 2147483646 w 6432"/>
                <a:gd name="T21" fmla="*/ 2147483646 h 6358"/>
                <a:gd name="T22" fmla="*/ 2147483646 w 6432"/>
                <a:gd name="T23" fmla="*/ 2147483646 h 6358"/>
                <a:gd name="T24" fmla="*/ 2147483646 w 6432"/>
                <a:gd name="T25" fmla="*/ 2147483646 h 6358"/>
                <a:gd name="T26" fmla="*/ 2147483646 w 6432"/>
                <a:gd name="T27" fmla="*/ 2147483646 h 6358"/>
                <a:gd name="T28" fmla="*/ 2147483646 w 6432"/>
                <a:gd name="T29" fmla="*/ 2147483646 h 6358"/>
                <a:gd name="T30" fmla="*/ 2147483646 w 6432"/>
                <a:gd name="T31" fmla="*/ 2147483646 h 6358"/>
                <a:gd name="T32" fmla="*/ 2147483646 w 6432"/>
                <a:gd name="T33" fmla="*/ 2147483646 h 6358"/>
                <a:gd name="T34" fmla="*/ 2147483646 w 6432"/>
                <a:gd name="T35" fmla="*/ 2147483646 h 6358"/>
                <a:gd name="T36" fmla="*/ 2147483646 w 6432"/>
                <a:gd name="T37" fmla="*/ 2147483646 h 6358"/>
                <a:gd name="T38" fmla="*/ 2147483646 w 6432"/>
                <a:gd name="T39" fmla="*/ 2147483646 h 6358"/>
                <a:gd name="T40" fmla="*/ 2147483646 w 6432"/>
                <a:gd name="T41" fmla="*/ 2147483646 h 6358"/>
                <a:gd name="T42" fmla="*/ 2147483646 w 6432"/>
                <a:gd name="T43" fmla="*/ 2147483646 h 6358"/>
                <a:gd name="T44" fmla="*/ 2147483646 w 6432"/>
                <a:gd name="T45" fmla="*/ 2147483646 h 6358"/>
                <a:gd name="T46" fmla="*/ 2147483646 w 6432"/>
                <a:gd name="T47" fmla="*/ 2147483646 h 6358"/>
                <a:gd name="T48" fmla="*/ 2147483646 w 6432"/>
                <a:gd name="T49" fmla="*/ 2147483646 h 6358"/>
                <a:gd name="T50" fmla="*/ 2147483646 w 6432"/>
                <a:gd name="T51" fmla="*/ 2147483646 h 6358"/>
                <a:gd name="T52" fmla="*/ 2147483646 w 6432"/>
                <a:gd name="T53" fmla="*/ 2147483646 h 6358"/>
                <a:gd name="T54" fmla="*/ 2147483646 w 6432"/>
                <a:gd name="T55" fmla="*/ 2147483646 h 6358"/>
                <a:gd name="T56" fmla="*/ 2147483646 w 6432"/>
                <a:gd name="T57" fmla="*/ 2147483646 h 6358"/>
                <a:gd name="T58" fmla="*/ 2147483646 w 6432"/>
                <a:gd name="T59" fmla="*/ 2147483646 h 6358"/>
                <a:gd name="T60" fmla="*/ 2147483646 w 6432"/>
                <a:gd name="T61" fmla="*/ 2147483646 h 6358"/>
                <a:gd name="T62" fmla="*/ 2147483646 w 6432"/>
                <a:gd name="T63" fmla="*/ 2147483646 h 6358"/>
                <a:gd name="T64" fmla="*/ 2147483646 w 6432"/>
                <a:gd name="T65" fmla="*/ 2147483646 h 6358"/>
                <a:gd name="T66" fmla="*/ 2147483646 w 6432"/>
                <a:gd name="T67" fmla="*/ 2147483646 h 6358"/>
                <a:gd name="T68" fmla="*/ 2147483646 w 6432"/>
                <a:gd name="T69" fmla="*/ 2147483646 h 6358"/>
                <a:gd name="T70" fmla="*/ 2147483646 w 6432"/>
                <a:gd name="T71" fmla="*/ 2147483646 h 6358"/>
                <a:gd name="T72" fmla="*/ 2147483646 w 6432"/>
                <a:gd name="T73" fmla="*/ 2147483646 h 6358"/>
                <a:gd name="T74" fmla="*/ 2147483646 w 6432"/>
                <a:gd name="T75" fmla="*/ 2147483646 h 6358"/>
                <a:gd name="T76" fmla="*/ 2147483646 w 6432"/>
                <a:gd name="T77" fmla="*/ 2147483646 h 6358"/>
                <a:gd name="T78" fmla="*/ 2147483646 w 6432"/>
                <a:gd name="T79" fmla="*/ 2147483646 h 6358"/>
                <a:gd name="T80" fmla="*/ 2147483646 w 6432"/>
                <a:gd name="T81" fmla="*/ 2147483646 h 6358"/>
                <a:gd name="T82" fmla="*/ 2147483646 w 6432"/>
                <a:gd name="T83" fmla="*/ 2147483646 h 6358"/>
                <a:gd name="T84" fmla="*/ 2147483646 w 6432"/>
                <a:gd name="T85" fmla="*/ 2147483646 h 6358"/>
                <a:gd name="T86" fmla="*/ 2147483646 w 6432"/>
                <a:gd name="T87" fmla="*/ 2147483646 h 6358"/>
                <a:gd name="T88" fmla="*/ 2147483646 w 6432"/>
                <a:gd name="T89" fmla="*/ 2147483646 h 6358"/>
                <a:gd name="T90" fmla="*/ 2147483646 w 6432"/>
                <a:gd name="T91" fmla="*/ 2147483646 h 6358"/>
                <a:gd name="T92" fmla="*/ 2147483646 w 6432"/>
                <a:gd name="T93" fmla="*/ 2147483646 h 6358"/>
                <a:gd name="T94" fmla="*/ 2147483646 w 6432"/>
                <a:gd name="T95" fmla="*/ 2147483646 h 6358"/>
                <a:gd name="T96" fmla="*/ 2147483646 w 6432"/>
                <a:gd name="T97" fmla="*/ 2147483646 h 6358"/>
                <a:gd name="T98" fmla="*/ 2147483646 w 6432"/>
                <a:gd name="T99" fmla="*/ 2147483646 h 6358"/>
                <a:gd name="T100" fmla="*/ 2147483646 w 6432"/>
                <a:gd name="T101" fmla="*/ 2147483646 h 6358"/>
                <a:gd name="T102" fmla="*/ 2147483646 w 6432"/>
                <a:gd name="T103" fmla="*/ 2147483646 h 6358"/>
                <a:gd name="T104" fmla="*/ 2147483646 w 6432"/>
                <a:gd name="T105" fmla="*/ 2147483646 h 6358"/>
                <a:gd name="T106" fmla="*/ 2147483646 w 6432"/>
                <a:gd name="T107" fmla="*/ 2147483646 h 6358"/>
                <a:gd name="T108" fmla="*/ 2147483646 w 6432"/>
                <a:gd name="T109" fmla="*/ 2147483646 h 6358"/>
                <a:gd name="T110" fmla="*/ 2147483646 w 6432"/>
                <a:gd name="T111" fmla="*/ 2147483646 h 635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6432" h="6358" extrusionOk="0">
                  <a:moveTo>
                    <a:pt x="2639" y="368"/>
                  </a:moveTo>
                  <a:lnTo>
                    <a:pt x="2639" y="368"/>
                  </a:lnTo>
                  <a:cubicBezTo>
                    <a:pt x="3102" y="814"/>
                    <a:pt x="3522" y="1314"/>
                    <a:pt x="3927" y="1821"/>
                  </a:cubicBezTo>
                  <a:cubicBezTo>
                    <a:pt x="3494" y="1966"/>
                    <a:pt x="3058" y="2108"/>
                    <a:pt x="2625" y="2253"/>
                  </a:cubicBezTo>
                  <a:cubicBezTo>
                    <a:pt x="2650" y="1621"/>
                    <a:pt x="2656" y="993"/>
                    <a:pt x="2639" y="368"/>
                  </a:cubicBezTo>
                  <a:close/>
                  <a:moveTo>
                    <a:pt x="5677" y="1509"/>
                  </a:moveTo>
                  <a:lnTo>
                    <a:pt x="5677" y="1509"/>
                  </a:lnTo>
                  <a:cubicBezTo>
                    <a:pt x="5407" y="1878"/>
                    <a:pt x="5136" y="2243"/>
                    <a:pt x="4866" y="2612"/>
                  </a:cubicBezTo>
                  <a:cubicBezTo>
                    <a:pt x="4693" y="2392"/>
                    <a:pt x="4522" y="2172"/>
                    <a:pt x="4342" y="1956"/>
                  </a:cubicBezTo>
                  <a:cubicBezTo>
                    <a:pt x="4788" y="1807"/>
                    <a:pt x="5231" y="1659"/>
                    <a:pt x="5677" y="1509"/>
                  </a:cubicBezTo>
                  <a:close/>
                  <a:moveTo>
                    <a:pt x="2301" y="2642"/>
                  </a:moveTo>
                  <a:cubicBezTo>
                    <a:pt x="2288" y="2946"/>
                    <a:pt x="2274" y="3253"/>
                    <a:pt x="2264" y="3561"/>
                  </a:cubicBezTo>
                  <a:cubicBezTo>
                    <a:pt x="1727" y="3439"/>
                    <a:pt x="1190" y="3314"/>
                    <a:pt x="652" y="3189"/>
                  </a:cubicBezTo>
                  <a:cubicBezTo>
                    <a:pt x="1203" y="3007"/>
                    <a:pt x="1750" y="2824"/>
                    <a:pt x="2301" y="2642"/>
                  </a:cubicBezTo>
                  <a:close/>
                  <a:moveTo>
                    <a:pt x="4102" y="2037"/>
                  </a:moveTo>
                  <a:cubicBezTo>
                    <a:pt x="4231" y="2199"/>
                    <a:pt x="4359" y="2358"/>
                    <a:pt x="4487" y="2517"/>
                  </a:cubicBezTo>
                  <a:cubicBezTo>
                    <a:pt x="4528" y="2564"/>
                    <a:pt x="4609" y="2673"/>
                    <a:pt x="4718" y="2814"/>
                  </a:cubicBezTo>
                  <a:cubicBezTo>
                    <a:pt x="4444" y="3183"/>
                    <a:pt x="4170" y="3551"/>
                    <a:pt x="3896" y="3919"/>
                  </a:cubicBezTo>
                  <a:cubicBezTo>
                    <a:pt x="3592" y="3855"/>
                    <a:pt x="3285" y="3791"/>
                    <a:pt x="2984" y="3727"/>
                  </a:cubicBezTo>
                  <a:cubicBezTo>
                    <a:pt x="2835" y="3693"/>
                    <a:pt x="2693" y="3659"/>
                    <a:pt x="2548" y="3625"/>
                  </a:cubicBezTo>
                  <a:cubicBezTo>
                    <a:pt x="2572" y="3264"/>
                    <a:pt x="2595" y="2899"/>
                    <a:pt x="2612" y="2537"/>
                  </a:cubicBezTo>
                  <a:cubicBezTo>
                    <a:pt x="3109" y="2372"/>
                    <a:pt x="3606" y="2206"/>
                    <a:pt x="4102" y="2037"/>
                  </a:cubicBezTo>
                  <a:close/>
                  <a:moveTo>
                    <a:pt x="4863" y="3000"/>
                  </a:moveTo>
                  <a:cubicBezTo>
                    <a:pt x="5217" y="3470"/>
                    <a:pt x="5724" y="4122"/>
                    <a:pt x="6022" y="4419"/>
                  </a:cubicBezTo>
                  <a:cubicBezTo>
                    <a:pt x="5894" y="4382"/>
                    <a:pt x="5758" y="4355"/>
                    <a:pt x="5748" y="4351"/>
                  </a:cubicBezTo>
                  <a:cubicBezTo>
                    <a:pt x="5383" y="4261"/>
                    <a:pt x="5018" y="4173"/>
                    <a:pt x="4650" y="4085"/>
                  </a:cubicBezTo>
                  <a:cubicBezTo>
                    <a:pt x="4481" y="4044"/>
                    <a:pt x="4308" y="4011"/>
                    <a:pt x="4140" y="3973"/>
                  </a:cubicBezTo>
                  <a:cubicBezTo>
                    <a:pt x="4380" y="3649"/>
                    <a:pt x="4620" y="3325"/>
                    <a:pt x="4863" y="3000"/>
                  </a:cubicBezTo>
                  <a:close/>
                  <a:moveTo>
                    <a:pt x="2531" y="3844"/>
                  </a:moveTo>
                  <a:cubicBezTo>
                    <a:pt x="2937" y="3936"/>
                    <a:pt x="3342" y="4024"/>
                    <a:pt x="3748" y="4115"/>
                  </a:cubicBezTo>
                  <a:cubicBezTo>
                    <a:pt x="3294" y="4710"/>
                    <a:pt x="2839" y="5301"/>
                    <a:pt x="2372" y="5886"/>
                  </a:cubicBezTo>
                  <a:cubicBezTo>
                    <a:pt x="2427" y="5210"/>
                    <a:pt x="2483" y="4527"/>
                    <a:pt x="2531" y="3844"/>
                  </a:cubicBezTo>
                  <a:close/>
                  <a:moveTo>
                    <a:pt x="2601" y="1"/>
                  </a:moveTo>
                  <a:cubicBezTo>
                    <a:pt x="2588" y="1"/>
                    <a:pt x="2575" y="10"/>
                    <a:pt x="2572" y="29"/>
                  </a:cubicBezTo>
                  <a:cubicBezTo>
                    <a:pt x="2569" y="46"/>
                    <a:pt x="2569" y="60"/>
                    <a:pt x="2565" y="77"/>
                  </a:cubicBezTo>
                  <a:cubicBezTo>
                    <a:pt x="2500" y="87"/>
                    <a:pt x="2470" y="188"/>
                    <a:pt x="2538" y="263"/>
                  </a:cubicBezTo>
                  <a:cubicBezTo>
                    <a:pt x="2427" y="949"/>
                    <a:pt x="2359" y="1648"/>
                    <a:pt x="2318" y="2355"/>
                  </a:cubicBezTo>
                  <a:cubicBezTo>
                    <a:pt x="1585" y="2598"/>
                    <a:pt x="855" y="2841"/>
                    <a:pt x="125" y="3085"/>
                  </a:cubicBezTo>
                  <a:cubicBezTo>
                    <a:pt x="0" y="3125"/>
                    <a:pt x="101" y="3304"/>
                    <a:pt x="189" y="3325"/>
                  </a:cubicBezTo>
                  <a:cubicBezTo>
                    <a:pt x="875" y="3484"/>
                    <a:pt x="1565" y="3635"/>
                    <a:pt x="2254" y="3788"/>
                  </a:cubicBezTo>
                  <a:cubicBezTo>
                    <a:pt x="2227" y="4595"/>
                    <a:pt x="2204" y="5402"/>
                    <a:pt x="2146" y="6200"/>
                  </a:cubicBezTo>
                  <a:cubicBezTo>
                    <a:pt x="2140" y="6258"/>
                    <a:pt x="2206" y="6358"/>
                    <a:pt x="2271" y="6358"/>
                  </a:cubicBezTo>
                  <a:cubicBezTo>
                    <a:pt x="2290" y="6358"/>
                    <a:pt x="2308" y="6349"/>
                    <a:pt x="2325" y="6329"/>
                  </a:cubicBezTo>
                  <a:cubicBezTo>
                    <a:pt x="2896" y="5622"/>
                    <a:pt x="3447" y="4899"/>
                    <a:pt x="3991" y="4169"/>
                  </a:cubicBezTo>
                  <a:cubicBezTo>
                    <a:pt x="4762" y="4342"/>
                    <a:pt x="5532" y="4521"/>
                    <a:pt x="6295" y="4720"/>
                  </a:cubicBezTo>
                  <a:cubicBezTo>
                    <a:pt x="6306" y="4723"/>
                    <a:pt x="6315" y="4724"/>
                    <a:pt x="6324" y="4724"/>
                  </a:cubicBezTo>
                  <a:cubicBezTo>
                    <a:pt x="6407" y="4724"/>
                    <a:pt x="6431" y="4621"/>
                    <a:pt x="6376" y="4554"/>
                  </a:cubicBezTo>
                  <a:cubicBezTo>
                    <a:pt x="5921" y="3983"/>
                    <a:pt x="5471" y="3389"/>
                    <a:pt x="5011" y="2797"/>
                  </a:cubicBezTo>
                  <a:cubicBezTo>
                    <a:pt x="5370" y="2314"/>
                    <a:pt x="5728" y="1834"/>
                    <a:pt x="6086" y="1358"/>
                  </a:cubicBezTo>
                  <a:cubicBezTo>
                    <a:pt x="6139" y="1293"/>
                    <a:pt x="6066" y="1151"/>
                    <a:pt x="5982" y="1151"/>
                  </a:cubicBezTo>
                  <a:cubicBezTo>
                    <a:pt x="5974" y="1151"/>
                    <a:pt x="5966" y="1152"/>
                    <a:pt x="5958" y="1155"/>
                  </a:cubicBezTo>
                  <a:cubicBezTo>
                    <a:pt x="5359" y="1347"/>
                    <a:pt x="4765" y="1547"/>
                    <a:pt x="4170" y="1743"/>
                  </a:cubicBezTo>
                  <a:cubicBezTo>
                    <a:pt x="3690" y="1165"/>
                    <a:pt x="3193" y="614"/>
                    <a:pt x="2656" y="114"/>
                  </a:cubicBezTo>
                  <a:cubicBezTo>
                    <a:pt x="2646" y="104"/>
                    <a:pt x="2639" y="101"/>
                    <a:pt x="2633" y="97"/>
                  </a:cubicBezTo>
                  <a:cubicBezTo>
                    <a:pt x="2629" y="77"/>
                    <a:pt x="2629" y="53"/>
                    <a:pt x="2629" y="33"/>
                  </a:cubicBezTo>
                  <a:cubicBezTo>
                    <a:pt x="2629" y="12"/>
                    <a:pt x="2616" y="1"/>
                    <a:pt x="2601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" name="Google Shape;611;p15">
              <a:extLst>
                <a:ext uri="{FF2B5EF4-FFF2-40B4-BE49-F238E27FC236}">
                  <a16:creationId xmlns:a16="http://schemas.microsoft.com/office/drawing/2014/main" id="{58330D47-82C6-4D7C-A43E-E468CB39C7DA}"/>
                </a:ext>
              </a:extLst>
            </p:cNvPr>
            <p:cNvSpPr>
              <a:spLocks/>
            </p:cNvSpPr>
            <p:nvPr/>
          </p:nvSpPr>
          <p:spPr bwMode="auto">
            <a:xfrm rot="-1840185">
              <a:off x="7117644" y="4340860"/>
              <a:ext cx="673005" cy="594293"/>
            </a:xfrm>
            <a:custGeom>
              <a:avLst/>
              <a:gdLst>
                <a:gd name="T0" fmla="*/ 2147483646 w 21652"/>
                <a:gd name="T1" fmla="*/ 2147483646 h 19121"/>
                <a:gd name="T2" fmla="*/ 2147483646 w 21652"/>
                <a:gd name="T3" fmla="*/ 2147483646 h 19121"/>
                <a:gd name="T4" fmla="*/ 2147483646 w 21652"/>
                <a:gd name="T5" fmla="*/ 2147483646 h 19121"/>
                <a:gd name="T6" fmla="*/ 2147483646 w 21652"/>
                <a:gd name="T7" fmla="*/ 2147483646 h 19121"/>
                <a:gd name="T8" fmla="*/ 2147483646 w 21652"/>
                <a:gd name="T9" fmla="*/ 2147483646 h 19121"/>
                <a:gd name="T10" fmla="*/ 2147483646 w 21652"/>
                <a:gd name="T11" fmla="*/ 2147483646 h 19121"/>
                <a:gd name="T12" fmla="*/ 2147483646 w 21652"/>
                <a:gd name="T13" fmla="*/ 2147483646 h 19121"/>
                <a:gd name="T14" fmla="*/ 2147483646 w 21652"/>
                <a:gd name="T15" fmla="*/ 2147483646 h 19121"/>
                <a:gd name="T16" fmla="*/ 2147483646 w 21652"/>
                <a:gd name="T17" fmla="*/ 2147483646 h 19121"/>
                <a:gd name="T18" fmla="*/ 2147483646 w 21652"/>
                <a:gd name="T19" fmla="*/ 2147483646 h 19121"/>
                <a:gd name="T20" fmla="*/ 2147483646 w 21652"/>
                <a:gd name="T21" fmla="*/ 2147483646 h 19121"/>
                <a:gd name="T22" fmla="*/ 2147483646 w 21652"/>
                <a:gd name="T23" fmla="*/ 2147483646 h 19121"/>
                <a:gd name="T24" fmla="*/ 2147483646 w 21652"/>
                <a:gd name="T25" fmla="*/ 2147483646 h 19121"/>
                <a:gd name="T26" fmla="*/ 2147483646 w 21652"/>
                <a:gd name="T27" fmla="*/ 2147483646 h 19121"/>
                <a:gd name="T28" fmla="*/ 2147483646 w 21652"/>
                <a:gd name="T29" fmla="*/ 2147483646 h 19121"/>
                <a:gd name="T30" fmla="*/ 2147483646 w 21652"/>
                <a:gd name="T31" fmla="*/ 2147483646 h 19121"/>
                <a:gd name="T32" fmla="*/ 2147483646 w 21652"/>
                <a:gd name="T33" fmla="*/ 2147483646 h 19121"/>
                <a:gd name="T34" fmla="*/ 2147483646 w 21652"/>
                <a:gd name="T35" fmla="*/ 2147483646 h 19121"/>
                <a:gd name="T36" fmla="*/ 2147483646 w 21652"/>
                <a:gd name="T37" fmla="*/ 2147483646 h 19121"/>
                <a:gd name="T38" fmla="*/ 2147483646 w 21652"/>
                <a:gd name="T39" fmla="*/ 2147483646 h 19121"/>
                <a:gd name="T40" fmla="*/ 2147483646 w 21652"/>
                <a:gd name="T41" fmla="*/ 2147483646 h 19121"/>
                <a:gd name="T42" fmla="*/ 2147483646 w 21652"/>
                <a:gd name="T43" fmla="*/ 2147483646 h 19121"/>
                <a:gd name="T44" fmla="*/ 2147483646 w 21652"/>
                <a:gd name="T45" fmla="*/ 2147483646 h 19121"/>
                <a:gd name="T46" fmla="*/ 2147483646 w 21652"/>
                <a:gd name="T47" fmla="*/ 2147483646 h 19121"/>
                <a:gd name="T48" fmla="*/ 2147483646 w 21652"/>
                <a:gd name="T49" fmla="*/ 2147483646 h 19121"/>
                <a:gd name="T50" fmla="*/ 2147483646 w 21652"/>
                <a:gd name="T51" fmla="*/ 2147483646 h 19121"/>
                <a:gd name="T52" fmla="*/ 2147483646 w 21652"/>
                <a:gd name="T53" fmla="*/ 2147483646 h 19121"/>
                <a:gd name="T54" fmla="*/ 2147483646 w 21652"/>
                <a:gd name="T55" fmla="*/ 2147483646 h 19121"/>
                <a:gd name="T56" fmla="*/ 2147483646 w 21652"/>
                <a:gd name="T57" fmla="*/ 2147483646 h 19121"/>
                <a:gd name="T58" fmla="*/ 2147483646 w 21652"/>
                <a:gd name="T59" fmla="*/ 2147483646 h 19121"/>
                <a:gd name="T60" fmla="*/ 2147483646 w 21652"/>
                <a:gd name="T61" fmla="*/ 2147483646 h 19121"/>
                <a:gd name="T62" fmla="*/ 2147483646 w 21652"/>
                <a:gd name="T63" fmla="*/ 2147483646 h 19121"/>
                <a:gd name="T64" fmla="*/ 2147483646 w 21652"/>
                <a:gd name="T65" fmla="*/ 2147483646 h 19121"/>
                <a:gd name="T66" fmla="*/ 2147483646 w 21652"/>
                <a:gd name="T67" fmla="*/ 2147483646 h 19121"/>
                <a:gd name="T68" fmla="*/ 2147483646 w 21652"/>
                <a:gd name="T69" fmla="*/ 2147483646 h 19121"/>
                <a:gd name="T70" fmla="*/ 2147483646 w 21652"/>
                <a:gd name="T71" fmla="*/ 2147483646 h 19121"/>
                <a:gd name="T72" fmla="*/ 2147483646 w 21652"/>
                <a:gd name="T73" fmla="*/ 2147483646 h 19121"/>
                <a:gd name="T74" fmla="*/ 2147483646 w 21652"/>
                <a:gd name="T75" fmla="*/ 2147483646 h 19121"/>
                <a:gd name="T76" fmla="*/ 2147483646 w 21652"/>
                <a:gd name="T77" fmla="*/ 2147483646 h 19121"/>
                <a:gd name="T78" fmla="*/ 2147483646 w 21652"/>
                <a:gd name="T79" fmla="*/ 2147483646 h 19121"/>
                <a:gd name="T80" fmla="*/ 2147483646 w 21652"/>
                <a:gd name="T81" fmla="*/ 2147483646 h 19121"/>
                <a:gd name="T82" fmla="*/ 2147483646 w 21652"/>
                <a:gd name="T83" fmla="*/ 2147483646 h 19121"/>
                <a:gd name="T84" fmla="*/ 2147483646 w 21652"/>
                <a:gd name="T85" fmla="*/ 2147483646 h 19121"/>
                <a:gd name="T86" fmla="*/ 2147483646 w 21652"/>
                <a:gd name="T87" fmla="*/ 2147483646 h 19121"/>
                <a:gd name="T88" fmla="*/ 2147483646 w 21652"/>
                <a:gd name="T89" fmla="*/ 2147483646 h 19121"/>
                <a:gd name="T90" fmla="*/ 2147483646 w 21652"/>
                <a:gd name="T91" fmla="*/ 2147483646 h 19121"/>
                <a:gd name="T92" fmla="*/ 2147483646 w 21652"/>
                <a:gd name="T93" fmla="*/ 2147483646 h 1912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21652" h="19121" extrusionOk="0">
                  <a:moveTo>
                    <a:pt x="6409" y="0"/>
                  </a:moveTo>
                  <a:cubicBezTo>
                    <a:pt x="6239" y="0"/>
                    <a:pt x="6079" y="21"/>
                    <a:pt x="5931" y="65"/>
                  </a:cubicBezTo>
                  <a:cubicBezTo>
                    <a:pt x="5023" y="339"/>
                    <a:pt x="3532" y="4742"/>
                    <a:pt x="3349" y="5425"/>
                  </a:cubicBezTo>
                  <a:cubicBezTo>
                    <a:pt x="3315" y="5550"/>
                    <a:pt x="3708" y="6043"/>
                    <a:pt x="3792" y="6127"/>
                  </a:cubicBezTo>
                  <a:cubicBezTo>
                    <a:pt x="4113" y="6445"/>
                    <a:pt x="4519" y="6715"/>
                    <a:pt x="4856" y="7023"/>
                  </a:cubicBezTo>
                  <a:cubicBezTo>
                    <a:pt x="5658" y="7749"/>
                    <a:pt x="6580" y="8337"/>
                    <a:pt x="7573" y="8757"/>
                  </a:cubicBezTo>
                  <a:cubicBezTo>
                    <a:pt x="7874" y="8885"/>
                    <a:pt x="8233" y="9057"/>
                    <a:pt x="8273" y="9385"/>
                  </a:cubicBezTo>
                  <a:cubicBezTo>
                    <a:pt x="8300" y="9645"/>
                    <a:pt x="8087" y="9889"/>
                    <a:pt x="7837" y="9963"/>
                  </a:cubicBezTo>
                  <a:cubicBezTo>
                    <a:pt x="7751" y="9989"/>
                    <a:pt x="7664" y="10000"/>
                    <a:pt x="7576" y="10000"/>
                  </a:cubicBezTo>
                  <a:cubicBezTo>
                    <a:pt x="7404" y="10000"/>
                    <a:pt x="7230" y="9957"/>
                    <a:pt x="7066" y="9899"/>
                  </a:cubicBezTo>
                  <a:cubicBezTo>
                    <a:pt x="6422" y="9669"/>
                    <a:pt x="5971" y="9223"/>
                    <a:pt x="5522" y="8730"/>
                  </a:cubicBezTo>
                  <a:cubicBezTo>
                    <a:pt x="4617" y="7732"/>
                    <a:pt x="2443" y="7100"/>
                    <a:pt x="2443" y="7100"/>
                  </a:cubicBezTo>
                  <a:cubicBezTo>
                    <a:pt x="2443" y="7100"/>
                    <a:pt x="1322" y="8050"/>
                    <a:pt x="1521" y="10453"/>
                  </a:cubicBezTo>
                  <a:cubicBezTo>
                    <a:pt x="1521" y="10453"/>
                    <a:pt x="3234" y="10990"/>
                    <a:pt x="4901" y="12261"/>
                  </a:cubicBezTo>
                  <a:cubicBezTo>
                    <a:pt x="5550" y="12757"/>
                    <a:pt x="6327" y="13272"/>
                    <a:pt x="6807" y="13950"/>
                  </a:cubicBezTo>
                  <a:cubicBezTo>
                    <a:pt x="6932" y="14130"/>
                    <a:pt x="7091" y="14420"/>
                    <a:pt x="6958" y="14643"/>
                  </a:cubicBezTo>
                  <a:cubicBezTo>
                    <a:pt x="6887" y="14763"/>
                    <a:pt x="6767" y="14808"/>
                    <a:pt x="6631" y="14808"/>
                  </a:cubicBezTo>
                  <a:cubicBezTo>
                    <a:pt x="6363" y="14808"/>
                    <a:pt x="6031" y="14636"/>
                    <a:pt x="5870" y="14521"/>
                  </a:cubicBezTo>
                  <a:cubicBezTo>
                    <a:pt x="5559" y="14302"/>
                    <a:pt x="5319" y="13997"/>
                    <a:pt x="5063" y="13714"/>
                  </a:cubicBezTo>
                  <a:cubicBezTo>
                    <a:pt x="4435" y="13032"/>
                    <a:pt x="3809" y="12450"/>
                    <a:pt x="2967" y="12058"/>
                  </a:cubicBezTo>
                  <a:cubicBezTo>
                    <a:pt x="2491" y="11835"/>
                    <a:pt x="1997" y="11645"/>
                    <a:pt x="1498" y="11494"/>
                  </a:cubicBezTo>
                  <a:cubicBezTo>
                    <a:pt x="1498" y="11494"/>
                    <a:pt x="1" y="14474"/>
                    <a:pt x="1812" y="17107"/>
                  </a:cubicBezTo>
                  <a:cubicBezTo>
                    <a:pt x="2362" y="17907"/>
                    <a:pt x="3238" y="18611"/>
                    <a:pt x="4276" y="19121"/>
                  </a:cubicBezTo>
                  <a:lnTo>
                    <a:pt x="11051" y="19121"/>
                  </a:lnTo>
                  <a:cubicBezTo>
                    <a:pt x="11288" y="18972"/>
                    <a:pt x="11517" y="18807"/>
                    <a:pt x="11737" y="18614"/>
                  </a:cubicBezTo>
                  <a:cubicBezTo>
                    <a:pt x="11727" y="17874"/>
                    <a:pt x="11700" y="17137"/>
                    <a:pt x="11649" y="16401"/>
                  </a:cubicBezTo>
                  <a:cubicBezTo>
                    <a:pt x="10765" y="16939"/>
                    <a:pt x="9535" y="17259"/>
                    <a:pt x="8334" y="17259"/>
                  </a:cubicBezTo>
                  <a:cubicBezTo>
                    <a:pt x="6990" y="17259"/>
                    <a:pt x="5682" y="16859"/>
                    <a:pt x="4934" y="15920"/>
                  </a:cubicBezTo>
                  <a:cubicBezTo>
                    <a:pt x="4917" y="15898"/>
                    <a:pt x="4927" y="15832"/>
                    <a:pt x="4954" y="15832"/>
                  </a:cubicBezTo>
                  <a:cubicBezTo>
                    <a:pt x="4959" y="15832"/>
                    <a:pt x="4965" y="15834"/>
                    <a:pt x="4971" y="15839"/>
                  </a:cubicBezTo>
                  <a:cubicBezTo>
                    <a:pt x="5817" y="16547"/>
                    <a:pt x="7042" y="16889"/>
                    <a:pt x="8275" y="16889"/>
                  </a:cubicBezTo>
                  <a:cubicBezTo>
                    <a:pt x="9498" y="16889"/>
                    <a:pt x="10728" y="16553"/>
                    <a:pt x="11605" y="15903"/>
                  </a:cubicBezTo>
                  <a:cubicBezTo>
                    <a:pt x="11544" y="15225"/>
                    <a:pt x="11473" y="14545"/>
                    <a:pt x="11375" y="13869"/>
                  </a:cubicBezTo>
                  <a:cubicBezTo>
                    <a:pt x="11369" y="13822"/>
                    <a:pt x="11358" y="13774"/>
                    <a:pt x="11349" y="13727"/>
                  </a:cubicBezTo>
                  <a:cubicBezTo>
                    <a:pt x="11343" y="13727"/>
                    <a:pt x="11337" y="13727"/>
                    <a:pt x="11332" y="13727"/>
                  </a:cubicBezTo>
                  <a:cubicBezTo>
                    <a:pt x="10266" y="13727"/>
                    <a:pt x="9201" y="13421"/>
                    <a:pt x="8250" y="12947"/>
                  </a:cubicBezTo>
                  <a:cubicBezTo>
                    <a:pt x="7111" y="12383"/>
                    <a:pt x="6364" y="11430"/>
                    <a:pt x="5525" y="10510"/>
                  </a:cubicBezTo>
                  <a:cubicBezTo>
                    <a:pt x="5506" y="10488"/>
                    <a:pt x="5514" y="10424"/>
                    <a:pt x="5541" y="10424"/>
                  </a:cubicBezTo>
                  <a:cubicBezTo>
                    <a:pt x="5546" y="10424"/>
                    <a:pt x="5553" y="10427"/>
                    <a:pt x="5559" y="10433"/>
                  </a:cubicBezTo>
                  <a:cubicBezTo>
                    <a:pt x="6300" y="11071"/>
                    <a:pt x="6962" y="11795"/>
                    <a:pt x="7796" y="12315"/>
                  </a:cubicBezTo>
                  <a:cubicBezTo>
                    <a:pt x="8772" y="12925"/>
                    <a:pt x="10064" y="13336"/>
                    <a:pt x="11253" y="13336"/>
                  </a:cubicBezTo>
                  <a:cubicBezTo>
                    <a:pt x="11262" y="13336"/>
                    <a:pt x="11271" y="13336"/>
                    <a:pt x="11280" y="13336"/>
                  </a:cubicBezTo>
                  <a:cubicBezTo>
                    <a:pt x="11004" y="11632"/>
                    <a:pt x="10591" y="9946"/>
                    <a:pt x="10044" y="8304"/>
                  </a:cubicBezTo>
                  <a:cubicBezTo>
                    <a:pt x="9013" y="6678"/>
                    <a:pt x="7529" y="5448"/>
                    <a:pt x="5955" y="4319"/>
                  </a:cubicBezTo>
                  <a:cubicBezTo>
                    <a:pt x="5924" y="4298"/>
                    <a:pt x="5916" y="4188"/>
                    <a:pt x="5960" y="4188"/>
                  </a:cubicBezTo>
                  <a:cubicBezTo>
                    <a:pt x="5965" y="4188"/>
                    <a:pt x="5970" y="4189"/>
                    <a:pt x="5976" y="4191"/>
                  </a:cubicBezTo>
                  <a:cubicBezTo>
                    <a:pt x="7219" y="4742"/>
                    <a:pt x="8259" y="5712"/>
                    <a:pt x="9223" y="6651"/>
                  </a:cubicBezTo>
                  <a:cubicBezTo>
                    <a:pt x="9317" y="6743"/>
                    <a:pt x="9439" y="6854"/>
                    <a:pt x="9571" y="6979"/>
                  </a:cubicBezTo>
                  <a:cubicBezTo>
                    <a:pt x="8824" y="5043"/>
                    <a:pt x="7891" y="3184"/>
                    <a:pt x="6749" y="1457"/>
                  </a:cubicBezTo>
                  <a:cubicBezTo>
                    <a:pt x="6728" y="1425"/>
                    <a:pt x="6746" y="1356"/>
                    <a:pt x="6775" y="1356"/>
                  </a:cubicBezTo>
                  <a:cubicBezTo>
                    <a:pt x="6782" y="1356"/>
                    <a:pt x="6791" y="1361"/>
                    <a:pt x="6800" y="1373"/>
                  </a:cubicBezTo>
                  <a:cubicBezTo>
                    <a:pt x="7969" y="2927"/>
                    <a:pt x="8949" y="4573"/>
                    <a:pt x="9750" y="6300"/>
                  </a:cubicBezTo>
                  <a:cubicBezTo>
                    <a:pt x="9821" y="5049"/>
                    <a:pt x="9770" y="3809"/>
                    <a:pt x="9635" y="2555"/>
                  </a:cubicBezTo>
                  <a:cubicBezTo>
                    <a:pt x="9633" y="2530"/>
                    <a:pt x="9654" y="2498"/>
                    <a:pt x="9673" y="2498"/>
                  </a:cubicBezTo>
                  <a:cubicBezTo>
                    <a:pt x="9682" y="2498"/>
                    <a:pt x="9690" y="2505"/>
                    <a:pt x="9696" y="2521"/>
                  </a:cubicBezTo>
                  <a:cubicBezTo>
                    <a:pt x="10078" y="3989"/>
                    <a:pt x="10189" y="5448"/>
                    <a:pt x="10054" y="6952"/>
                  </a:cubicBezTo>
                  <a:cubicBezTo>
                    <a:pt x="10740" y="8543"/>
                    <a:pt x="11263" y="10203"/>
                    <a:pt x="11636" y="11920"/>
                  </a:cubicBezTo>
                  <a:cubicBezTo>
                    <a:pt x="13180" y="11233"/>
                    <a:pt x="14616" y="9581"/>
                    <a:pt x="15028" y="7980"/>
                  </a:cubicBezTo>
                  <a:cubicBezTo>
                    <a:pt x="15035" y="7949"/>
                    <a:pt x="15052" y="7937"/>
                    <a:pt x="15070" y="7937"/>
                  </a:cubicBezTo>
                  <a:cubicBezTo>
                    <a:pt x="15096" y="7937"/>
                    <a:pt x="15124" y="7964"/>
                    <a:pt x="15126" y="8000"/>
                  </a:cubicBezTo>
                  <a:cubicBezTo>
                    <a:pt x="15258" y="9703"/>
                    <a:pt x="13203" y="11662"/>
                    <a:pt x="11706" y="12261"/>
                  </a:cubicBezTo>
                  <a:cubicBezTo>
                    <a:pt x="11754" y="12504"/>
                    <a:pt x="11811" y="12748"/>
                    <a:pt x="11855" y="12991"/>
                  </a:cubicBezTo>
                  <a:cubicBezTo>
                    <a:pt x="11987" y="13744"/>
                    <a:pt x="12085" y="14501"/>
                    <a:pt x="12163" y="15262"/>
                  </a:cubicBezTo>
                  <a:cubicBezTo>
                    <a:pt x="12762" y="15733"/>
                    <a:pt x="13558" y="15934"/>
                    <a:pt x="14397" y="15934"/>
                  </a:cubicBezTo>
                  <a:cubicBezTo>
                    <a:pt x="15909" y="15934"/>
                    <a:pt x="17558" y="15282"/>
                    <a:pt x="18438" y="14393"/>
                  </a:cubicBezTo>
                  <a:cubicBezTo>
                    <a:pt x="18443" y="14388"/>
                    <a:pt x="18448" y="14386"/>
                    <a:pt x="18452" y="14386"/>
                  </a:cubicBezTo>
                  <a:cubicBezTo>
                    <a:pt x="18476" y="14386"/>
                    <a:pt x="18483" y="14451"/>
                    <a:pt x="18472" y="14471"/>
                  </a:cubicBezTo>
                  <a:cubicBezTo>
                    <a:pt x="17614" y="15674"/>
                    <a:pt x="16032" y="16204"/>
                    <a:pt x="14589" y="16262"/>
                  </a:cubicBezTo>
                  <a:cubicBezTo>
                    <a:pt x="14517" y="16265"/>
                    <a:pt x="14426" y="16267"/>
                    <a:pt x="14321" y="16267"/>
                  </a:cubicBezTo>
                  <a:cubicBezTo>
                    <a:pt x="13764" y="16267"/>
                    <a:pt x="12809" y="16206"/>
                    <a:pt x="12227" y="15911"/>
                  </a:cubicBezTo>
                  <a:cubicBezTo>
                    <a:pt x="12305" y="16820"/>
                    <a:pt x="12352" y="17735"/>
                    <a:pt x="12362" y="18648"/>
                  </a:cubicBezTo>
                  <a:lnTo>
                    <a:pt x="12362" y="18681"/>
                  </a:lnTo>
                  <a:cubicBezTo>
                    <a:pt x="12683" y="18820"/>
                    <a:pt x="13153" y="18993"/>
                    <a:pt x="13707" y="19121"/>
                  </a:cubicBezTo>
                  <a:lnTo>
                    <a:pt x="16471" y="19121"/>
                  </a:lnTo>
                  <a:cubicBezTo>
                    <a:pt x="16830" y="19019"/>
                    <a:pt x="17184" y="18871"/>
                    <a:pt x="17525" y="18658"/>
                  </a:cubicBezTo>
                  <a:cubicBezTo>
                    <a:pt x="20618" y="16701"/>
                    <a:pt x="21652" y="12261"/>
                    <a:pt x="18519" y="9504"/>
                  </a:cubicBezTo>
                  <a:cubicBezTo>
                    <a:pt x="18431" y="11051"/>
                    <a:pt x="16542" y="13258"/>
                    <a:pt x="15758" y="13440"/>
                  </a:cubicBezTo>
                  <a:cubicBezTo>
                    <a:pt x="15564" y="13486"/>
                    <a:pt x="15392" y="13507"/>
                    <a:pt x="15246" y="13507"/>
                  </a:cubicBezTo>
                  <a:cubicBezTo>
                    <a:pt x="14540" y="13507"/>
                    <a:pt x="14413" y="13008"/>
                    <a:pt x="15126" y="12261"/>
                  </a:cubicBezTo>
                  <a:cubicBezTo>
                    <a:pt x="15988" y="11358"/>
                    <a:pt x="16319" y="11166"/>
                    <a:pt x="17194" y="9993"/>
                  </a:cubicBezTo>
                  <a:cubicBezTo>
                    <a:pt x="17971" y="8956"/>
                    <a:pt x="17999" y="8006"/>
                    <a:pt x="17999" y="8006"/>
                  </a:cubicBezTo>
                  <a:lnTo>
                    <a:pt x="14312" y="5019"/>
                  </a:lnTo>
                  <a:cubicBezTo>
                    <a:pt x="14311" y="5019"/>
                    <a:pt x="14310" y="5018"/>
                    <a:pt x="14309" y="5018"/>
                  </a:cubicBezTo>
                  <a:cubicBezTo>
                    <a:pt x="14234" y="5018"/>
                    <a:pt x="13615" y="6061"/>
                    <a:pt x="13589" y="6138"/>
                  </a:cubicBezTo>
                  <a:cubicBezTo>
                    <a:pt x="13392" y="6776"/>
                    <a:pt x="13339" y="7412"/>
                    <a:pt x="12893" y="7949"/>
                  </a:cubicBezTo>
                  <a:cubicBezTo>
                    <a:pt x="12781" y="8087"/>
                    <a:pt x="12639" y="8216"/>
                    <a:pt x="12467" y="8259"/>
                  </a:cubicBezTo>
                  <a:cubicBezTo>
                    <a:pt x="12428" y="8270"/>
                    <a:pt x="12386" y="8276"/>
                    <a:pt x="12345" y="8276"/>
                  </a:cubicBezTo>
                  <a:cubicBezTo>
                    <a:pt x="12204" y="8276"/>
                    <a:pt x="12063" y="8213"/>
                    <a:pt x="11997" y="8091"/>
                  </a:cubicBezTo>
                  <a:cubicBezTo>
                    <a:pt x="11943" y="7989"/>
                    <a:pt x="11950" y="7868"/>
                    <a:pt x="11963" y="7753"/>
                  </a:cubicBezTo>
                  <a:cubicBezTo>
                    <a:pt x="12038" y="7135"/>
                    <a:pt x="12328" y="6567"/>
                    <a:pt x="12619" y="6016"/>
                  </a:cubicBezTo>
                  <a:cubicBezTo>
                    <a:pt x="12683" y="5898"/>
                    <a:pt x="13606" y="4452"/>
                    <a:pt x="13585" y="4431"/>
                  </a:cubicBezTo>
                  <a:cubicBezTo>
                    <a:pt x="13573" y="4418"/>
                    <a:pt x="8900" y="0"/>
                    <a:pt x="64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grpSp>
          <p:nvGrpSpPr>
            <p:cNvPr id="12" name="Google Shape;612;p15">
              <a:extLst>
                <a:ext uri="{FF2B5EF4-FFF2-40B4-BE49-F238E27FC236}">
                  <a16:creationId xmlns:a16="http://schemas.microsoft.com/office/drawing/2014/main" id="{C01E6A4A-E5C4-4F3E-98F7-6D284BCDEF1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493935" y="3441390"/>
              <a:ext cx="1002925" cy="1428050"/>
              <a:chOff x="7747643" y="3663208"/>
              <a:chExt cx="653031" cy="929902"/>
            </a:xfrm>
          </p:grpSpPr>
          <p:sp>
            <p:nvSpPr>
              <p:cNvPr id="28" name="Google Shape;613;p15">
                <a:extLst>
                  <a:ext uri="{FF2B5EF4-FFF2-40B4-BE49-F238E27FC236}">
                    <a16:creationId xmlns:a16="http://schemas.microsoft.com/office/drawing/2014/main" id="{35F382B7-BAE0-445B-83D2-7F6E2B2B6C58}"/>
                  </a:ext>
                </a:extLst>
              </p:cNvPr>
              <p:cNvSpPr>
                <a:spLocks/>
              </p:cNvSpPr>
              <p:nvPr/>
            </p:nvSpPr>
            <p:spPr bwMode="auto">
              <a:xfrm rot="-892429">
                <a:off x="7806375" y="3693931"/>
                <a:ext cx="304296" cy="497329"/>
              </a:xfrm>
              <a:custGeom>
                <a:avLst/>
                <a:gdLst>
                  <a:gd name="T0" fmla="*/ 2147483646 w 8481"/>
                  <a:gd name="T1" fmla="*/ 0 h 13861"/>
                  <a:gd name="T2" fmla="*/ 2147483646 w 8481"/>
                  <a:gd name="T3" fmla="*/ 2147483646 h 13861"/>
                  <a:gd name="T4" fmla="*/ 2147483646 w 8481"/>
                  <a:gd name="T5" fmla="*/ 2147483646 h 13861"/>
                  <a:gd name="T6" fmla="*/ 2147483646 w 8481"/>
                  <a:gd name="T7" fmla="*/ 2147483646 h 13861"/>
                  <a:gd name="T8" fmla="*/ 2147483646 w 8481"/>
                  <a:gd name="T9" fmla="*/ 2147483646 h 13861"/>
                  <a:gd name="T10" fmla="*/ 2147483646 w 8481"/>
                  <a:gd name="T11" fmla="*/ 2147483646 h 13861"/>
                  <a:gd name="T12" fmla="*/ 2147483646 w 8481"/>
                  <a:gd name="T13" fmla="*/ 2147483646 h 13861"/>
                  <a:gd name="T14" fmla="*/ 2147483646 w 8481"/>
                  <a:gd name="T15" fmla="*/ 2147483646 h 13861"/>
                  <a:gd name="T16" fmla="*/ 2147483646 w 8481"/>
                  <a:gd name="T17" fmla="*/ 2147483646 h 13861"/>
                  <a:gd name="T18" fmla="*/ 2147483646 w 8481"/>
                  <a:gd name="T19" fmla="*/ 2147483646 h 13861"/>
                  <a:gd name="T20" fmla="*/ 2147483646 w 8481"/>
                  <a:gd name="T21" fmla="*/ 2147483646 h 13861"/>
                  <a:gd name="T22" fmla="*/ 2147483646 w 8481"/>
                  <a:gd name="T23" fmla="*/ 2147483646 h 13861"/>
                  <a:gd name="T24" fmla="*/ 2147483646 w 8481"/>
                  <a:gd name="T25" fmla="*/ 2147483646 h 13861"/>
                  <a:gd name="T26" fmla="*/ 2147483646 w 8481"/>
                  <a:gd name="T27" fmla="*/ 2147483646 h 13861"/>
                  <a:gd name="T28" fmla="*/ 2147483646 w 8481"/>
                  <a:gd name="T29" fmla="*/ 2147483646 h 13861"/>
                  <a:gd name="T30" fmla="*/ 2147483646 w 8481"/>
                  <a:gd name="T31" fmla="*/ 2147483646 h 13861"/>
                  <a:gd name="T32" fmla="*/ 2147483646 w 8481"/>
                  <a:gd name="T33" fmla="*/ 0 h 1386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8481" h="13861" extrusionOk="0">
                    <a:moveTo>
                      <a:pt x="3648" y="0"/>
                    </a:moveTo>
                    <a:cubicBezTo>
                      <a:pt x="1362" y="0"/>
                      <a:pt x="655" y="3349"/>
                      <a:pt x="397" y="5065"/>
                    </a:cubicBezTo>
                    <a:cubicBezTo>
                      <a:pt x="1" y="7692"/>
                      <a:pt x="497" y="10926"/>
                      <a:pt x="2303" y="12966"/>
                    </a:cubicBezTo>
                    <a:cubicBezTo>
                      <a:pt x="2324" y="12989"/>
                      <a:pt x="2343" y="12998"/>
                      <a:pt x="2359" y="12998"/>
                    </a:cubicBezTo>
                    <a:cubicBezTo>
                      <a:pt x="2415" y="12998"/>
                      <a:pt x="2443" y="12889"/>
                      <a:pt x="2402" y="12829"/>
                    </a:cubicBezTo>
                    <a:cubicBezTo>
                      <a:pt x="1104" y="10935"/>
                      <a:pt x="516" y="8119"/>
                      <a:pt x="739" y="5855"/>
                    </a:cubicBezTo>
                    <a:cubicBezTo>
                      <a:pt x="845" y="4782"/>
                      <a:pt x="1029" y="3638"/>
                      <a:pt x="1396" y="2619"/>
                    </a:cubicBezTo>
                    <a:cubicBezTo>
                      <a:pt x="1805" y="1485"/>
                      <a:pt x="2776" y="468"/>
                      <a:pt x="3851" y="468"/>
                    </a:cubicBezTo>
                    <a:cubicBezTo>
                      <a:pt x="4306" y="468"/>
                      <a:pt x="4780" y="651"/>
                      <a:pt x="5238" y="1083"/>
                    </a:cubicBezTo>
                    <a:cubicBezTo>
                      <a:pt x="8480" y="4148"/>
                      <a:pt x="8307" y="10146"/>
                      <a:pt x="6221" y="13747"/>
                    </a:cubicBezTo>
                    <a:cubicBezTo>
                      <a:pt x="6203" y="13779"/>
                      <a:pt x="6220" y="13861"/>
                      <a:pt x="6258" y="13861"/>
                    </a:cubicBezTo>
                    <a:cubicBezTo>
                      <a:pt x="6266" y="13861"/>
                      <a:pt x="6275" y="13857"/>
                      <a:pt x="6284" y="13849"/>
                    </a:cubicBezTo>
                    <a:cubicBezTo>
                      <a:pt x="7100" y="13136"/>
                      <a:pt x="7477" y="11782"/>
                      <a:pt x="7700" y="10771"/>
                    </a:cubicBezTo>
                    <a:cubicBezTo>
                      <a:pt x="8024" y="9291"/>
                      <a:pt x="8040" y="7731"/>
                      <a:pt x="7910" y="6226"/>
                    </a:cubicBezTo>
                    <a:cubicBezTo>
                      <a:pt x="7781" y="4724"/>
                      <a:pt x="7388" y="3315"/>
                      <a:pt x="6536" y="2061"/>
                    </a:cubicBezTo>
                    <a:cubicBezTo>
                      <a:pt x="5963" y="1219"/>
                      <a:pt x="5176" y="236"/>
                      <a:pt x="4108" y="43"/>
                    </a:cubicBezTo>
                    <a:cubicBezTo>
                      <a:pt x="3948" y="14"/>
                      <a:pt x="3795" y="0"/>
                      <a:pt x="3648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29" name="Google Shape;614;p15">
                <a:extLst>
                  <a:ext uri="{FF2B5EF4-FFF2-40B4-BE49-F238E27FC236}">
                    <a16:creationId xmlns:a16="http://schemas.microsoft.com/office/drawing/2014/main" id="{9E30CD24-9EC8-4025-BE75-3FE69EC2619A}"/>
                  </a:ext>
                </a:extLst>
              </p:cNvPr>
              <p:cNvSpPr>
                <a:spLocks/>
              </p:cNvSpPr>
              <p:nvPr/>
            </p:nvSpPr>
            <p:spPr bwMode="auto">
              <a:xfrm rot="-892429">
                <a:off x="8110388" y="3818350"/>
                <a:ext cx="250261" cy="344517"/>
              </a:xfrm>
              <a:custGeom>
                <a:avLst/>
                <a:gdLst>
                  <a:gd name="T0" fmla="*/ 2147483646 w 6975"/>
                  <a:gd name="T1" fmla="*/ 0 h 9602"/>
                  <a:gd name="T2" fmla="*/ 2147483646 w 6975"/>
                  <a:gd name="T3" fmla="*/ 2147483646 h 9602"/>
                  <a:gd name="T4" fmla="*/ 2147483646 w 6975"/>
                  <a:gd name="T5" fmla="*/ 2147483646 h 9602"/>
                  <a:gd name="T6" fmla="*/ 2147483646 w 6975"/>
                  <a:gd name="T7" fmla="*/ 2147483646 h 9602"/>
                  <a:gd name="T8" fmla="*/ 2147483646 w 6975"/>
                  <a:gd name="T9" fmla="*/ 2147483646 h 9602"/>
                  <a:gd name="T10" fmla="*/ 2147483646 w 6975"/>
                  <a:gd name="T11" fmla="*/ 2147483646 h 9602"/>
                  <a:gd name="T12" fmla="*/ 2147483646 w 6975"/>
                  <a:gd name="T13" fmla="*/ 2147483646 h 9602"/>
                  <a:gd name="T14" fmla="*/ 2147483646 w 6975"/>
                  <a:gd name="T15" fmla="*/ 2147483646 h 9602"/>
                  <a:gd name="T16" fmla="*/ 2147483646 w 6975"/>
                  <a:gd name="T17" fmla="*/ 2147483646 h 9602"/>
                  <a:gd name="T18" fmla="*/ 2147483646 w 6975"/>
                  <a:gd name="T19" fmla="*/ 2147483646 h 9602"/>
                  <a:gd name="T20" fmla="*/ 2147483646 w 6975"/>
                  <a:gd name="T21" fmla="*/ 2147483646 h 9602"/>
                  <a:gd name="T22" fmla="*/ 2147483646 w 6975"/>
                  <a:gd name="T23" fmla="*/ 2147483646 h 9602"/>
                  <a:gd name="T24" fmla="*/ 2147483646 w 6975"/>
                  <a:gd name="T25" fmla="*/ 2147483646 h 9602"/>
                  <a:gd name="T26" fmla="*/ 2147483646 w 6975"/>
                  <a:gd name="T27" fmla="*/ 2147483646 h 9602"/>
                  <a:gd name="T28" fmla="*/ 2147483646 w 6975"/>
                  <a:gd name="T29" fmla="*/ 2147483646 h 9602"/>
                  <a:gd name="T30" fmla="*/ 2147483646 w 6975"/>
                  <a:gd name="T31" fmla="*/ 0 h 9602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6975" h="9602" extrusionOk="0">
                    <a:moveTo>
                      <a:pt x="4905" y="0"/>
                    </a:moveTo>
                    <a:cubicBezTo>
                      <a:pt x="4293" y="0"/>
                      <a:pt x="3627" y="178"/>
                      <a:pt x="3106" y="353"/>
                    </a:cubicBezTo>
                    <a:cubicBezTo>
                      <a:pt x="2216" y="651"/>
                      <a:pt x="1506" y="1180"/>
                      <a:pt x="817" y="1806"/>
                    </a:cubicBezTo>
                    <a:cubicBezTo>
                      <a:pt x="456" y="2134"/>
                      <a:pt x="15" y="2480"/>
                      <a:pt x="2" y="3000"/>
                    </a:cubicBezTo>
                    <a:cubicBezTo>
                      <a:pt x="1" y="3030"/>
                      <a:pt x="30" y="3088"/>
                      <a:pt x="60" y="3088"/>
                    </a:cubicBezTo>
                    <a:cubicBezTo>
                      <a:pt x="71" y="3088"/>
                      <a:pt x="82" y="3080"/>
                      <a:pt x="91" y="3061"/>
                    </a:cubicBezTo>
                    <a:cubicBezTo>
                      <a:pt x="528" y="2164"/>
                      <a:pt x="1796" y="1266"/>
                      <a:pt x="2662" y="871"/>
                    </a:cubicBezTo>
                    <a:cubicBezTo>
                      <a:pt x="3231" y="611"/>
                      <a:pt x="4166" y="298"/>
                      <a:pt x="4923" y="298"/>
                    </a:cubicBezTo>
                    <a:cubicBezTo>
                      <a:pt x="5102" y="298"/>
                      <a:pt x="5271" y="315"/>
                      <a:pt x="5423" y="355"/>
                    </a:cubicBezTo>
                    <a:cubicBezTo>
                      <a:pt x="6423" y="617"/>
                      <a:pt x="6324" y="1902"/>
                      <a:pt x="6198" y="2661"/>
                    </a:cubicBezTo>
                    <a:cubicBezTo>
                      <a:pt x="5720" y="5533"/>
                      <a:pt x="2938" y="8291"/>
                      <a:pt x="300" y="9339"/>
                    </a:cubicBezTo>
                    <a:cubicBezTo>
                      <a:pt x="158" y="9394"/>
                      <a:pt x="290" y="9602"/>
                      <a:pt x="416" y="9602"/>
                    </a:cubicBezTo>
                    <a:cubicBezTo>
                      <a:pt x="426" y="9602"/>
                      <a:pt x="435" y="9601"/>
                      <a:pt x="444" y="9598"/>
                    </a:cubicBezTo>
                    <a:cubicBezTo>
                      <a:pt x="2409" y="9079"/>
                      <a:pt x="4101" y="7276"/>
                      <a:pt x="5304" y="5729"/>
                    </a:cubicBezTo>
                    <a:cubicBezTo>
                      <a:pt x="6225" y="4545"/>
                      <a:pt x="6974" y="2598"/>
                      <a:pt x="6537" y="1081"/>
                    </a:cubicBezTo>
                    <a:cubicBezTo>
                      <a:pt x="6298" y="256"/>
                      <a:pt x="5640" y="0"/>
                      <a:pt x="490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30" name="Google Shape;615;p15">
                <a:extLst>
                  <a:ext uri="{FF2B5EF4-FFF2-40B4-BE49-F238E27FC236}">
                    <a16:creationId xmlns:a16="http://schemas.microsoft.com/office/drawing/2014/main" id="{3F96CF16-1D33-4D1B-BFC5-CA2CEFB8A129}"/>
                  </a:ext>
                </a:extLst>
              </p:cNvPr>
              <p:cNvSpPr>
                <a:spLocks/>
              </p:cNvSpPr>
              <p:nvPr/>
            </p:nvSpPr>
            <p:spPr bwMode="auto">
              <a:xfrm rot="-892429">
                <a:off x="8079654" y="3845787"/>
                <a:ext cx="224894" cy="135589"/>
              </a:xfrm>
              <a:custGeom>
                <a:avLst/>
                <a:gdLst>
                  <a:gd name="T0" fmla="*/ 2147483646 w 6268"/>
                  <a:gd name="T1" fmla="*/ 2147483646 h 3779"/>
                  <a:gd name="T2" fmla="*/ 2147483646 w 6268"/>
                  <a:gd name="T3" fmla="*/ 2147483646 h 3779"/>
                  <a:gd name="T4" fmla="*/ 2147483646 w 6268"/>
                  <a:gd name="T5" fmla="*/ 2147483646 h 3779"/>
                  <a:gd name="T6" fmla="*/ 2147483646 w 6268"/>
                  <a:gd name="T7" fmla="*/ 2147483646 h 3779"/>
                  <a:gd name="T8" fmla="*/ 2147483646 w 6268"/>
                  <a:gd name="T9" fmla="*/ 2147483646 h 3779"/>
                  <a:gd name="T10" fmla="*/ 2147483646 w 6268"/>
                  <a:gd name="T11" fmla="*/ 2147483646 h 3779"/>
                  <a:gd name="T12" fmla="*/ 2147483646 w 6268"/>
                  <a:gd name="T13" fmla="*/ 2147483646 h 377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268" h="3779" extrusionOk="0">
                    <a:moveTo>
                      <a:pt x="5968" y="1"/>
                    </a:moveTo>
                    <a:cubicBezTo>
                      <a:pt x="3701" y="1"/>
                      <a:pt x="1345" y="1876"/>
                      <a:pt x="59" y="3561"/>
                    </a:cubicBezTo>
                    <a:cubicBezTo>
                      <a:pt x="0" y="3637"/>
                      <a:pt x="92" y="3778"/>
                      <a:pt x="175" y="3778"/>
                    </a:cubicBezTo>
                    <a:cubicBezTo>
                      <a:pt x="196" y="3778"/>
                      <a:pt x="217" y="3769"/>
                      <a:pt x="234" y="3748"/>
                    </a:cubicBezTo>
                    <a:cubicBezTo>
                      <a:pt x="1755" y="1877"/>
                      <a:pt x="3850" y="538"/>
                      <a:pt x="6231" y="96"/>
                    </a:cubicBezTo>
                    <a:cubicBezTo>
                      <a:pt x="6262" y="90"/>
                      <a:pt x="6268" y="12"/>
                      <a:pt x="6232" y="9"/>
                    </a:cubicBezTo>
                    <a:cubicBezTo>
                      <a:pt x="6144" y="4"/>
                      <a:pt x="6056" y="1"/>
                      <a:pt x="5968" y="1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31" name="Google Shape;616;p15">
                <a:extLst>
                  <a:ext uri="{FF2B5EF4-FFF2-40B4-BE49-F238E27FC236}">
                    <a16:creationId xmlns:a16="http://schemas.microsoft.com/office/drawing/2014/main" id="{1F15D179-C2CC-45F2-92D5-86627274E444}"/>
                  </a:ext>
                </a:extLst>
              </p:cNvPr>
              <p:cNvSpPr>
                <a:spLocks/>
              </p:cNvSpPr>
              <p:nvPr/>
            </p:nvSpPr>
            <p:spPr bwMode="auto">
              <a:xfrm rot="-892429">
                <a:off x="8060083" y="3847339"/>
                <a:ext cx="276417" cy="285602"/>
              </a:xfrm>
              <a:custGeom>
                <a:avLst/>
                <a:gdLst>
                  <a:gd name="T0" fmla="*/ 2147483646 w 7704"/>
                  <a:gd name="T1" fmla="*/ 2147483646 h 7960"/>
                  <a:gd name="T2" fmla="*/ 2147483646 w 7704"/>
                  <a:gd name="T3" fmla="*/ 2147483646 h 7960"/>
                  <a:gd name="T4" fmla="*/ 2147483646 w 7704"/>
                  <a:gd name="T5" fmla="*/ 2147483646 h 7960"/>
                  <a:gd name="T6" fmla="*/ 2147483646 w 7704"/>
                  <a:gd name="T7" fmla="*/ 2147483646 h 7960"/>
                  <a:gd name="T8" fmla="*/ 2147483646 w 7704"/>
                  <a:gd name="T9" fmla="*/ 2147483646 h 7960"/>
                  <a:gd name="T10" fmla="*/ 2147483646 w 7704"/>
                  <a:gd name="T11" fmla="*/ 2147483646 h 7960"/>
                  <a:gd name="T12" fmla="*/ 2147483646 w 7704"/>
                  <a:gd name="T13" fmla="*/ 2147483646 h 7960"/>
                  <a:gd name="T14" fmla="*/ 2147483646 w 7704"/>
                  <a:gd name="T15" fmla="*/ 2147483646 h 7960"/>
                  <a:gd name="T16" fmla="*/ 2147483646 w 7704"/>
                  <a:gd name="T17" fmla="*/ 2147483646 h 796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7704" h="7960" extrusionOk="0">
                    <a:moveTo>
                      <a:pt x="7346" y="1"/>
                    </a:moveTo>
                    <a:cubicBezTo>
                      <a:pt x="7323" y="1"/>
                      <a:pt x="7299" y="29"/>
                      <a:pt x="7299" y="67"/>
                    </a:cubicBezTo>
                    <a:cubicBezTo>
                      <a:pt x="7301" y="1521"/>
                      <a:pt x="5888" y="3511"/>
                      <a:pt x="4934" y="4531"/>
                    </a:cubicBezTo>
                    <a:cubicBezTo>
                      <a:pt x="3678" y="5876"/>
                      <a:pt x="1938" y="7243"/>
                      <a:pt x="139" y="7703"/>
                    </a:cubicBezTo>
                    <a:cubicBezTo>
                      <a:pt x="0" y="7738"/>
                      <a:pt x="119" y="7959"/>
                      <a:pt x="242" y="7959"/>
                    </a:cubicBezTo>
                    <a:cubicBezTo>
                      <a:pt x="249" y="7959"/>
                      <a:pt x="256" y="7959"/>
                      <a:pt x="263" y="7957"/>
                    </a:cubicBezTo>
                    <a:cubicBezTo>
                      <a:pt x="2217" y="7523"/>
                      <a:pt x="4247" y="5865"/>
                      <a:pt x="5486" y="4349"/>
                    </a:cubicBezTo>
                    <a:cubicBezTo>
                      <a:pt x="6290" y="3364"/>
                      <a:pt x="7703" y="1407"/>
                      <a:pt x="7384" y="44"/>
                    </a:cubicBezTo>
                    <a:cubicBezTo>
                      <a:pt x="7376" y="13"/>
                      <a:pt x="7361" y="1"/>
                      <a:pt x="7346" y="1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32" name="Google Shape;617;p15">
                <a:extLst>
                  <a:ext uri="{FF2B5EF4-FFF2-40B4-BE49-F238E27FC236}">
                    <a16:creationId xmlns:a16="http://schemas.microsoft.com/office/drawing/2014/main" id="{88DE050B-F0A5-4972-99A3-8F29144AE934}"/>
                  </a:ext>
                </a:extLst>
              </p:cNvPr>
              <p:cNvSpPr>
                <a:spLocks/>
              </p:cNvSpPr>
              <p:nvPr/>
            </p:nvSpPr>
            <p:spPr bwMode="auto">
              <a:xfrm rot="-892429">
                <a:off x="8067179" y="3849233"/>
                <a:ext cx="255284" cy="236806"/>
              </a:xfrm>
              <a:custGeom>
                <a:avLst/>
                <a:gdLst>
                  <a:gd name="T0" fmla="*/ 2147483646 w 7115"/>
                  <a:gd name="T1" fmla="*/ 0 h 6600"/>
                  <a:gd name="T2" fmla="*/ 2147483646 w 7115"/>
                  <a:gd name="T3" fmla="*/ 2147483646 h 6600"/>
                  <a:gd name="T4" fmla="*/ 2147483646 w 7115"/>
                  <a:gd name="T5" fmla="*/ 2147483646 h 6600"/>
                  <a:gd name="T6" fmla="*/ 2147483646 w 7115"/>
                  <a:gd name="T7" fmla="*/ 2147483646 h 6600"/>
                  <a:gd name="T8" fmla="*/ 2147483646 w 7115"/>
                  <a:gd name="T9" fmla="*/ 2147483646 h 6600"/>
                  <a:gd name="T10" fmla="*/ 2147483646 w 7115"/>
                  <a:gd name="T11" fmla="*/ 2147483646 h 6600"/>
                  <a:gd name="T12" fmla="*/ 2147483646 w 7115"/>
                  <a:gd name="T13" fmla="*/ 2147483646 h 6600"/>
                  <a:gd name="T14" fmla="*/ 2147483646 w 7115"/>
                  <a:gd name="T15" fmla="*/ 2147483646 h 6600"/>
                  <a:gd name="T16" fmla="*/ 2147483646 w 7115"/>
                  <a:gd name="T17" fmla="*/ 2147483646 h 6600"/>
                  <a:gd name="T18" fmla="*/ 2147483646 w 7115"/>
                  <a:gd name="T19" fmla="*/ 0 h 660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7115" h="6600" extrusionOk="0">
                    <a:moveTo>
                      <a:pt x="7095" y="0"/>
                    </a:moveTo>
                    <a:cubicBezTo>
                      <a:pt x="7093" y="0"/>
                      <a:pt x="7091" y="1"/>
                      <a:pt x="7088" y="2"/>
                    </a:cubicBezTo>
                    <a:cubicBezTo>
                      <a:pt x="5725" y="537"/>
                      <a:pt x="4407" y="1932"/>
                      <a:pt x="3350" y="2918"/>
                    </a:cubicBezTo>
                    <a:cubicBezTo>
                      <a:pt x="2234" y="3960"/>
                      <a:pt x="734" y="5121"/>
                      <a:pt x="18" y="6486"/>
                    </a:cubicBezTo>
                    <a:cubicBezTo>
                      <a:pt x="1" y="6519"/>
                      <a:pt x="16" y="6600"/>
                      <a:pt x="55" y="6600"/>
                    </a:cubicBezTo>
                    <a:cubicBezTo>
                      <a:pt x="62" y="6600"/>
                      <a:pt x="71" y="6596"/>
                      <a:pt x="81" y="6589"/>
                    </a:cubicBezTo>
                    <a:cubicBezTo>
                      <a:pt x="635" y="6150"/>
                      <a:pt x="1074" y="5510"/>
                      <a:pt x="1588" y="5012"/>
                    </a:cubicBezTo>
                    <a:cubicBezTo>
                      <a:pt x="2228" y="4390"/>
                      <a:pt x="2856" y="3755"/>
                      <a:pt x="3505" y="3144"/>
                    </a:cubicBezTo>
                    <a:cubicBezTo>
                      <a:pt x="4645" y="2069"/>
                      <a:pt x="6036" y="1200"/>
                      <a:pt x="7098" y="58"/>
                    </a:cubicBezTo>
                    <a:cubicBezTo>
                      <a:pt x="7106" y="49"/>
                      <a:pt x="7114" y="0"/>
                      <a:pt x="709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33" name="Google Shape;618;p15">
                <a:extLst>
                  <a:ext uri="{FF2B5EF4-FFF2-40B4-BE49-F238E27FC236}">
                    <a16:creationId xmlns:a16="http://schemas.microsoft.com/office/drawing/2014/main" id="{B05F6BA0-18B2-43BA-90D2-FC9AAFD46F9D}"/>
                  </a:ext>
                </a:extLst>
              </p:cNvPr>
              <p:cNvSpPr>
                <a:spLocks/>
              </p:cNvSpPr>
              <p:nvPr/>
            </p:nvSpPr>
            <p:spPr bwMode="auto">
              <a:xfrm rot="-892429">
                <a:off x="8173568" y="3741348"/>
                <a:ext cx="83959" cy="96158"/>
              </a:xfrm>
              <a:custGeom>
                <a:avLst/>
                <a:gdLst>
                  <a:gd name="T0" fmla="*/ 2147483646 w 2340"/>
                  <a:gd name="T1" fmla="*/ 2147483646 h 2680"/>
                  <a:gd name="T2" fmla="*/ 2147483646 w 2340"/>
                  <a:gd name="T3" fmla="*/ 2147483646 h 2680"/>
                  <a:gd name="T4" fmla="*/ 2147483646 w 2340"/>
                  <a:gd name="T5" fmla="*/ 2147483646 h 2680"/>
                  <a:gd name="T6" fmla="*/ 2147483646 w 2340"/>
                  <a:gd name="T7" fmla="*/ 2147483646 h 2680"/>
                  <a:gd name="T8" fmla="*/ 2147483646 w 2340"/>
                  <a:gd name="T9" fmla="*/ 2147483646 h 2680"/>
                  <a:gd name="T10" fmla="*/ 2147483646 w 2340"/>
                  <a:gd name="T11" fmla="*/ 2147483646 h 2680"/>
                  <a:gd name="T12" fmla="*/ 2147483646 w 2340"/>
                  <a:gd name="T13" fmla="*/ 2147483646 h 2680"/>
                  <a:gd name="T14" fmla="*/ 2147483646 w 2340"/>
                  <a:gd name="T15" fmla="*/ 2147483646 h 2680"/>
                  <a:gd name="T16" fmla="*/ 2147483646 w 2340"/>
                  <a:gd name="T17" fmla="*/ 2147483646 h 2680"/>
                  <a:gd name="T18" fmla="*/ 2147483646 w 2340"/>
                  <a:gd name="T19" fmla="*/ 2147483646 h 2680"/>
                  <a:gd name="T20" fmla="*/ 2147483646 w 2340"/>
                  <a:gd name="T21" fmla="*/ 2147483646 h 2680"/>
                  <a:gd name="T22" fmla="*/ 2147483646 w 2340"/>
                  <a:gd name="T23" fmla="*/ 2147483646 h 2680"/>
                  <a:gd name="T24" fmla="*/ 2147483646 w 2340"/>
                  <a:gd name="T25" fmla="*/ 2147483646 h 2680"/>
                  <a:gd name="T26" fmla="*/ 2147483646 w 2340"/>
                  <a:gd name="T27" fmla="*/ 2147483646 h 2680"/>
                  <a:gd name="T28" fmla="*/ 2147483646 w 2340"/>
                  <a:gd name="T29" fmla="*/ 2147483646 h 2680"/>
                  <a:gd name="T30" fmla="*/ 2147483646 w 2340"/>
                  <a:gd name="T31" fmla="*/ 2147483646 h 2680"/>
                  <a:gd name="T32" fmla="*/ 2147483646 w 2340"/>
                  <a:gd name="T33" fmla="*/ 2147483646 h 2680"/>
                  <a:gd name="T34" fmla="*/ 2147483646 w 2340"/>
                  <a:gd name="T35" fmla="*/ 2147483646 h 2680"/>
                  <a:gd name="T36" fmla="*/ 2147483646 w 2340"/>
                  <a:gd name="T37" fmla="*/ 2147483646 h 2680"/>
                  <a:gd name="T38" fmla="*/ 2147483646 w 2340"/>
                  <a:gd name="T39" fmla="*/ 2147483646 h 2680"/>
                  <a:gd name="T40" fmla="*/ 2147483646 w 2340"/>
                  <a:gd name="T41" fmla="*/ 2147483646 h 2680"/>
                  <a:gd name="T42" fmla="*/ 2147483646 w 2340"/>
                  <a:gd name="T43" fmla="*/ 2147483646 h 2680"/>
                  <a:gd name="T44" fmla="*/ 2147483646 w 2340"/>
                  <a:gd name="T45" fmla="*/ 2147483646 h 2680"/>
                  <a:gd name="T46" fmla="*/ 2147483646 w 2340"/>
                  <a:gd name="T47" fmla="*/ 2147483646 h 2680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2340" h="2680" extrusionOk="0">
                    <a:moveTo>
                      <a:pt x="1273" y="1"/>
                    </a:moveTo>
                    <a:cubicBezTo>
                      <a:pt x="1215" y="1"/>
                      <a:pt x="1159" y="25"/>
                      <a:pt x="1111" y="58"/>
                    </a:cubicBezTo>
                    <a:cubicBezTo>
                      <a:pt x="907" y="203"/>
                      <a:pt x="872" y="486"/>
                      <a:pt x="856" y="736"/>
                    </a:cubicBezTo>
                    <a:cubicBezTo>
                      <a:pt x="759" y="628"/>
                      <a:pt x="656" y="516"/>
                      <a:pt x="523" y="455"/>
                    </a:cubicBezTo>
                    <a:cubicBezTo>
                      <a:pt x="467" y="430"/>
                      <a:pt x="404" y="415"/>
                      <a:pt x="341" y="415"/>
                    </a:cubicBezTo>
                    <a:cubicBezTo>
                      <a:pt x="256" y="415"/>
                      <a:pt x="173" y="442"/>
                      <a:pt x="114" y="502"/>
                    </a:cubicBezTo>
                    <a:cubicBezTo>
                      <a:pt x="1" y="617"/>
                      <a:pt x="16" y="816"/>
                      <a:pt x="105" y="952"/>
                    </a:cubicBezTo>
                    <a:cubicBezTo>
                      <a:pt x="197" y="1094"/>
                      <a:pt x="343" y="1159"/>
                      <a:pt x="469" y="1260"/>
                    </a:cubicBezTo>
                    <a:cubicBezTo>
                      <a:pt x="113" y="1664"/>
                      <a:pt x="362" y="2378"/>
                      <a:pt x="816" y="2582"/>
                    </a:cubicBezTo>
                    <a:cubicBezTo>
                      <a:pt x="949" y="2643"/>
                      <a:pt x="1095" y="2680"/>
                      <a:pt x="1240" y="2680"/>
                    </a:cubicBezTo>
                    <a:cubicBezTo>
                      <a:pt x="1278" y="2680"/>
                      <a:pt x="1315" y="2677"/>
                      <a:pt x="1352" y="2672"/>
                    </a:cubicBezTo>
                    <a:cubicBezTo>
                      <a:pt x="1640" y="2632"/>
                      <a:pt x="1895" y="2411"/>
                      <a:pt x="2011" y="2151"/>
                    </a:cubicBezTo>
                    <a:cubicBezTo>
                      <a:pt x="2027" y="2115"/>
                      <a:pt x="2039" y="2079"/>
                      <a:pt x="2050" y="2044"/>
                    </a:cubicBezTo>
                    <a:cubicBezTo>
                      <a:pt x="2073" y="1966"/>
                      <a:pt x="2075" y="1883"/>
                      <a:pt x="2071" y="1803"/>
                    </a:cubicBezTo>
                    <a:cubicBezTo>
                      <a:pt x="2060" y="1594"/>
                      <a:pt x="1982" y="1435"/>
                      <a:pt x="1834" y="1290"/>
                    </a:cubicBezTo>
                    <a:cubicBezTo>
                      <a:pt x="1976" y="1220"/>
                      <a:pt x="2102" y="1118"/>
                      <a:pt x="2201" y="994"/>
                    </a:cubicBezTo>
                    <a:cubicBezTo>
                      <a:pt x="2278" y="896"/>
                      <a:pt x="2339" y="765"/>
                      <a:pt x="2291" y="652"/>
                    </a:cubicBezTo>
                    <a:cubicBezTo>
                      <a:pt x="2252" y="558"/>
                      <a:pt x="2145" y="505"/>
                      <a:pt x="2044" y="504"/>
                    </a:cubicBezTo>
                    <a:cubicBezTo>
                      <a:pt x="2043" y="504"/>
                      <a:pt x="2041" y="504"/>
                      <a:pt x="2040" y="504"/>
                    </a:cubicBezTo>
                    <a:cubicBezTo>
                      <a:pt x="1940" y="504"/>
                      <a:pt x="1844" y="546"/>
                      <a:pt x="1758" y="599"/>
                    </a:cubicBezTo>
                    <a:cubicBezTo>
                      <a:pt x="1671" y="652"/>
                      <a:pt x="1591" y="715"/>
                      <a:pt x="1502" y="764"/>
                    </a:cubicBezTo>
                    <a:cubicBezTo>
                      <a:pt x="1663" y="554"/>
                      <a:pt x="1645" y="262"/>
                      <a:pt x="1450" y="82"/>
                    </a:cubicBezTo>
                    <a:cubicBezTo>
                      <a:pt x="1405" y="41"/>
                      <a:pt x="1351" y="7"/>
                      <a:pt x="1292" y="2"/>
                    </a:cubicBezTo>
                    <a:cubicBezTo>
                      <a:pt x="1285" y="1"/>
                      <a:pt x="1279" y="1"/>
                      <a:pt x="127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34" name="Google Shape;619;p15">
                <a:extLst>
                  <a:ext uri="{FF2B5EF4-FFF2-40B4-BE49-F238E27FC236}">
                    <a16:creationId xmlns:a16="http://schemas.microsoft.com/office/drawing/2014/main" id="{52DA6314-9222-43EE-A223-C6BE6530A924}"/>
                  </a:ext>
                </a:extLst>
              </p:cNvPr>
              <p:cNvSpPr/>
              <p:nvPr/>
            </p:nvSpPr>
            <p:spPr>
              <a:xfrm rot="-892429">
                <a:off x="7826477" y="4115744"/>
                <a:ext cx="482717" cy="187661"/>
              </a:xfrm>
              <a:custGeom>
                <a:avLst/>
                <a:gdLst/>
                <a:ahLst/>
                <a:cxnLst/>
                <a:rect l="l" t="t" r="r" b="b"/>
                <a:pathLst>
                  <a:path w="13430" h="5223" extrusionOk="0">
                    <a:moveTo>
                      <a:pt x="1329" y="0"/>
                    </a:moveTo>
                    <a:cubicBezTo>
                      <a:pt x="986" y="0"/>
                      <a:pt x="619" y="41"/>
                      <a:pt x="400" y="297"/>
                    </a:cubicBezTo>
                    <a:cubicBezTo>
                      <a:pt x="120" y="623"/>
                      <a:pt x="1" y="1360"/>
                      <a:pt x="75" y="1765"/>
                    </a:cubicBezTo>
                    <a:cubicBezTo>
                      <a:pt x="236" y="2630"/>
                      <a:pt x="1512" y="2408"/>
                      <a:pt x="2178" y="2513"/>
                    </a:cubicBezTo>
                    <a:cubicBezTo>
                      <a:pt x="3244" y="2678"/>
                      <a:pt x="4304" y="2886"/>
                      <a:pt x="5354" y="3135"/>
                    </a:cubicBezTo>
                    <a:cubicBezTo>
                      <a:pt x="7379" y="3615"/>
                      <a:pt x="9367" y="4248"/>
                      <a:pt x="11295" y="5029"/>
                    </a:cubicBezTo>
                    <a:cubicBezTo>
                      <a:pt x="11530" y="5124"/>
                      <a:pt x="11774" y="5223"/>
                      <a:pt x="12025" y="5223"/>
                    </a:cubicBezTo>
                    <a:cubicBezTo>
                      <a:pt x="12051" y="5223"/>
                      <a:pt x="12076" y="5222"/>
                      <a:pt x="12101" y="5220"/>
                    </a:cubicBezTo>
                    <a:cubicBezTo>
                      <a:pt x="12779" y="5166"/>
                      <a:pt x="13136" y="4411"/>
                      <a:pt x="13357" y="3768"/>
                    </a:cubicBezTo>
                    <a:cubicBezTo>
                      <a:pt x="13393" y="3664"/>
                      <a:pt x="13429" y="3544"/>
                      <a:pt x="13377" y="3445"/>
                    </a:cubicBezTo>
                    <a:cubicBezTo>
                      <a:pt x="13343" y="3378"/>
                      <a:pt x="13275" y="3336"/>
                      <a:pt x="13211" y="3297"/>
                    </a:cubicBezTo>
                    <a:cubicBezTo>
                      <a:pt x="9707" y="1201"/>
                      <a:pt x="5502" y="80"/>
                      <a:pt x="1426" y="1"/>
                    </a:cubicBezTo>
                    <a:cubicBezTo>
                      <a:pt x="1394" y="0"/>
                      <a:pt x="1362" y="0"/>
                      <a:pt x="132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algn="ctr" eaLnBrk="1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/>
              </a:p>
            </p:txBody>
          </p:sp>
          <p:sp>
            <p:nvSpPr>
              <p:cNvPr id="35" name="Google Shape;620;p15">
                <a:extLst>
                  <a:ext uri="{FF2B5EF4-FFF2-40B4-BE49-F238E27FC236}">
                    <a16:creationId xmlns:a16="http://schemas.microsoft.com/office/drawing/2014/main" id="{410DB966-404A-42BF-BD55-D272490EDE26}"/>
                  </a:ext>
                </a:extLst>
              </p:cNvPr>
              <p:cNvSpPr/>
              <p:nvPr/>
            </p:nvSpPr>
            <p:spPr>
              <a:xfrm rot="-892429">
                <a:off x="7886429" y="4223533"/>
                <a:ext cx="405193" cy="323366"/>
              </a:xfrm>
              <a:custGeom>
                <a:avLst/>
                <a:gdLst/>
                <a:ahLst/>
                <a:cxnLst/>
                <a:rect l="l" t="t" r="r" b="b"/>
                <a:pathLst>
                  <a:path w="11277" h="9000" extrusionOk="0">
                    <a:moveTo>
                      <a:pt x="775" y="1"/>
                    </a:moveTo>
                    <a:cubicBezTo>
                      <a:pt x="625" y="1"/>
                      <a:pt x="463" y="19"/>
                      <a:pt x="376" y="144"/>
                    </a:cubicBezTo>
                    <a:cubicBezTo>
                      <a:pt x="314" y="233"/>
                      <a:pt x="299" y="347"/>
                      <a:pt x="288" y="455"/>
                    </a:cubicBezTo>
                    <a:cubicBezTo>
                      <a:pt x="150" y="1668"/>
                      <a:pt x="111" y="2877"/>
                      <a:pt x="82" y="4094"/>
                    </a:cubicBezTo>
                    <a:cubicBezTo>
                      <a:pt x="72" y="4537"/>
                      <a:pt x="67" y="4978"/>
                      <a:pt x="70" y="5420"/>
                    </a:cubicBezTo>
                    <a:cubicBezTo>
                      <a:pt x="71" y="5590"/>
                      <a:pt x="41" y="5732"/>
                      <a:pt x="22" y="5897"/>
                    </a:cubicBezTo>
                    <a:cubicBezTo>
                      <a:pt x="1" y="6100"/>
                      <a:pt x="48" y="6334"/>
                      <a:pt x="73" y="6536"/>
                    </a:cubicBezTo>
                    <a:cubicBezTo>
                      <a:pt x="92" y="6692"/>
                      <a:pt x="121" y="6856"/>
                      <a:pt x="217" y="6982"/>
                    </a:cubicBezTo>
                    <a:cubicBezTo>
                      <a:pt x="321" y="7121"/>
                      <a:pt x="492" y="7192"/>
                      <a:pt x="655" y="7254"/>
                    </a:cubicBezTo>
                    <a:cubicBezTo>
                      <a:pt x="1391" y="7537"/>
                      <a:pt x="2144" y="7762"/>
                      <a:pt x="2902" y="7966"/>
                    </a:cubicBezTo>
                    <a:cubicBezTo>
                      <a:pt x="3827" y="8214"/>
                      <a:pt x="4761" y="8430"/>
                      <a:pt x="5688" y="8677"/>
                    </a:cubicBezTo>
                    <a:cubicBezTo>
                      <a:pt x="6176" y="8807"/>
                      <a:pt x="6762" y="9000"/>
                      <a:pt x="7311" y="9000"/>
                    </a:cubicBezTo>
                    <a:cubicBezTo>
                      <a:pt x="7694" y="9000"/>
                      <a:pt x="8059" y="8906"/>
                      <a:pt x="8359" y="8630"/>
                    </a:cubicBezTo>
                    <a:cubicBezTo>
                      <a:pt x="8681" y="8334"/>
                      <a:pt x="8875" y="7927"/>
                      <a:pt x="9061" y="7532"/>
                    </a:cubicBezTo>
                    <a:lnTo>
                      <a:pt x="10184" y="5145"/>
                    </a:lnTo>
                    <a:cubicBezTo>
                      <a:pt x="10372" y="4748"/>
                      <a:pt x="10559" y="4349"/>
                      <a:pt x="10746" y="3952"/>
                    </a:cubicBezTo>
                    <a:cubicBezTo>
                      <a:pt x="10914" y="3597"/>
                      <a:pt x="11111" y="3248"/>
                      <a:pt x="11254" y="2884"/>
                    </a:cubicBezTo>
                    <a:cubicBezTo>
                      <a:pt x="11265" y="2854"/>
                      <a:pt x="11277" y="2821"/>
                      <a:pt x="11265" y="2790"/>
                    </a:cubicBezTo>
                    <a:cubicBezTo>
                      <a:pt x="11255" y="2765"/>
                      <a:pt x="11231" y="2748"/>
                      <a:pt x="11209" y="2734"/>
                    </a:cubicBezTo>
                    <a:cubicBezTo>
                      <a:pt x="10805" y="2471"/>
                      <a:pt x="10348" y="2304"/>
                      <a:pt x="9894" y="2140"/>
                    </a:cubicBezTo>
                    <a:cubicBezTo>
                      <a:pt x="9235" y="1902"/>
                      <a:pt x="8617" y="1603"/>
                      <a:pt x="7954" y="1377"/>
                    </a:cubicBezTo>
                    <a:cubicBezTo>
                      <a:pt x="7282" y="1149"/>
                      <a:pt x="6595" y="961"/>
                      <a:pt x="5903" y="805"/>
                    </a:cubicBezTo>
                    <a:cubicBezTo>
                      <a:pt x="5015" y="604"/>
                      <a:pt x="4124" y="404"/>
                      <a:pt x="3223" y="264"/>
                    </a:cubicBezTo>
                    <a:cubicBezTo>
                      <a:pt x="2720" y="186"/>
                      <a:pt x="2217" y="103"/>
                      <a:pt x="1711" y="53"/>
                    </a:cubicBezTo>
                    <a:cubicBezTo>
                      <a:pt x="1445" y="26"/>
                      <a:pt x="1180" y="8"/>
                      <a:pt x="915" y="4"/>
                    </a:cubicBezTo>
                    <a:cubicBezTo>
                      <a:pt x="872" y="3"/>
                      <a:pt x="824" y="1"/>
                      <a:pt x="77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algn="ctr" eaLnBrk="1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/>
              </a:p>
            </p:txBody>
          </p:sp>
        </p:grpSp>
        <p:grpSp>
          <p:nvGrpSpPr>
            <p:cNvPr id="13" name="Google Shape;621;p15">
              <a:extLst>
                <a:ext uri="{FF2B5EF4-FFF2-40B4-BE49-F238E27FC236}">
                  <a16:creationId xmlns:a16="http://schemas.microsoft.com/office/drawing/2014/main" id="{C744ABEF-72A3-43E2-A0B5-629A4D78D168}"/>
                </a:ext>
              </a:extLst>
            </p:cNvPr>
            <p:cNvGrpSpPr>
              <a:grpSpLocks/>
            </p:cNvGrpSpPr>
            <p:nvPr/>
          </p:nvGrpSpPr>
          <p:grpSpPr bwMode="auto">
            <a:xfrm rot="462603">
              <a:off x="2091009" y="3100681"/>
              <a:ext cx="299230" cy="321738"/>
              <a:chOff x="8667201" y="2266387"/>
              <a:chExt cx="389754" cy="378681"/>
            </a:xfrm>
          </p:grpSpPr>
          <p:sp>
            <p:nvSpPr>
              <p:cNvPr id="25" name="Google Shape;622;p15">
                <a:extLst>
                  <a:ext uri="{FF2B5EF4-FFF2-40B4-BE49-F238E27FC236}">
                    <a16:creationId xmlns:a16="http://schemas.microsoft.com/office/drawing/2014/main" id="{E496AA8F-16B0-4649-B059-C1898C44C3C0}"/>
                  </a:ext>
                </a:extLst>
              </p:cNvPr>
              <p:cNvSpPr/>
              <p:nvPr/>
            </p:nvSpPr>
            <p:spPr>
              <a:xfrm>
                <a:off x="8642745" y="2254694"/>
                <a:ext cx="405277" cy="371434"/>
              </a:xfrm>
              <a:custGeom>
                <a:avLst/>
                <a:gdLst/>
                <a:ahLst/>
                <a:cxnLst/>
                <a:rect l="l" t="t" r="r" b="b"/>
                <a:pathLst>
                  <a:path w="8025" h="7750" extrusionOk="0">
                    <a:moveTo>
                      <a:pt x="3489" y="0"/>
                    </a:moveTo>
                    <a:cubicBezTo>
                      <a:pt x="3483" y="0"/>
                      <a:pt x="3478" y="4"/>
                      <a:pt x="3475" y="11"/>
                    </a:cubicBezTo>
                    <a:cubicBezTo>
                      <a:pt x="3350" y="271"/>
                      <a:pt x="2826" y="5218"/>
                      <a:pt x="2826" y="5218"/>
                    </a:cubicBezTo>
                    <a:cubicBezTo>
                      <a:pt x="2826" y="5218"/>
                      <a:pt x="595" y="4032"/>
                      <a:pt x="108" y="4032"/>
                    </a:cubicBezTo>
                    <a:cubicBezTo>
                      <a:pt x="34" y="4032"/>
                      <a:pt x="1" y="4060"/>
                      <a:pt x="22" y="4123"/>
                    </a:cubicBezTo>
                    <a:cubicBezTo>
                      <a:pt x="184" y="4604"/>
                      <a:pt x="2826" y="7750"/>
                      <a:pt x="2826" y="7750"/>
                    </a:cubicBezTo>
                    <a:lnTo>
                      <a:pt x="7436" y="6377"/>
                    </a:lnTo>
                    <a:cubicBezTo>
                      <a:pt x="7436" y="6377"/>
                      <a:pt x="8024" y="1403"/>
                      <a:pt x="7436" y="1092"/>
                    </a:cubicBezTo>
                    <a:cubicBezTo>
                      <a:pt x="7413" y="1079"/>
                      <a:pt x="7388" y="1073"/>
                      <a:pt x="7363" y="1073"/>
                    </a:cubicBezTo>
                    <a:cubicBezTo>
                      <a:pt x="6765" y="1073"/>
                      <a:pt x="5783" y="4498"/>
                      <a:pt x="5783" y="4498"/>
                    </a:cubicBezTo>
                    <a:cubicBezTo>
                      <a:pt x="5783" y="4498"/>
                      <a:pt x="3712" y="0"/>
                      <a:pt x="348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algn="ctr" eaLnBrk="1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/>
              </a:p>
            </p:txBody>
          </p:sp>
          <p:sp>
            <p:nvSpPr>
              <p:cNvPr id="26" name="Google Shape;623;p15">
                <a:extLst>
                  <a:ext uri="{FF2B5EF4-FFF2-40B4-BE49-F238E27FC236}">
                    <a16:creationId xmlns:a16="http://schemas.microsoft.com/office/drawing/2014/main" id="{7218CEC4-DE84-4FC4-B46E-757B5AC9A0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679779" y="2323259"/>
                <a:ext cx="82613" cy="78728"/>
              </a:xfrm>
              <a:custGeom>
                <a:avLst/>
                <a:gdLst>
                  <a:gd name="T0" fmla="*/ 2147483646 w 1701"/>
                  <a:gd name="T1" fmla="*/ 0 h 1621"/>
                  <a:gd name="T2" fmla="*/ 2147483646 w 1701"/>
                  <a:gd name="T3" fmla="*/ 2147483646 h 1621"/>
                  <a:gd name="T4" fmla="*/ 2147483646 w 1701"/>
                  <a:gd name="T5" fmla="*/ 2147483646 h 1621"/>
                  <a:gd name="T6" fmla="*/ 2147483646 w 1701"/>
                  <a:gd name="T7" fmla="*/ 2147483646 h 1621"/>
                  <a:gd name="T8" fmla="*/ 2147483646 w 1701"/>
                  <a:gd name="T9" fmla="*/ 2147483646 h 1621"/>
                  <a:gd name="T10" fmla="*/ 2147483646 w 1701"/>
                  <a:gd name="T11" fmla="*/ 2147483646 h 1621"/>
                  <a:gd name="T12" fmla="*/ 2147483646 w 1701"/>
                  <a:gd name="T13" fmla="*/ 2147483646 h 1621"/>
                  <a:gd name="T14" fmla="*/ 2147483646 w 1701"/>
                  <a:gd name="T15" fmla="*/ 2147483646 h 1621"/>
                  <a:gd name="T16" fmla="*/ 2147483646 w 1701"/>
                  <a:gd name="T17" fmla="*/ 0 h 162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701" h="1621" extrusionOk="0">
                    <a:moveTo>
                      <a:pt x="407" y="0"/>
                    </a:moveTo>
                    <a:cubicBezTo>
                      <a:pt x="199" y="0"/>
                      <a:pt x="1" y="196"/>
                      <a:pt x="138" y="421"/>
                    </a:cubicBezTo>
                    <a:cubicBezTo>
                      <a:pt x="276" y="647"/>
                      <a:pt x="489" y="836"/>
                      <a:pt x="672" y="1026"/>
                    </a:cubicBezTo>
                    <a:cubicBezTo>
                      <a:pt x="858" y="1218"/>
                      <a:pt x="1071" y="1441"/>
                      <a:pt x="1294" y="1587"/>
                    </a:cubicBezTo>
                    <a:cubicBezTo>
                      <a:pt x="1330" y="1610"/>
                      <a:pt x="1368" y="1620"/>
                      <a:pt x="1406" y="1620"/>
                    </a:cubicBezTo>
                    <a:cubicBezTo>
                      <a:pt x="1562" y="1620"/>
                      <a:pt x="1701" y="1439"/>
                      <a:pt x="1622" y="1286"/>
                    </a:cubicBezTo>
                    <a:cubicBezTo>
                      <a:pt x="1493" y="1029"/>
                      <a:pt x="1266" y="779"/>
                      <a:pt x="1074" y="570"/>
                    </a:cubicBezTo>
                    <a:cubicBezTo>
                      <a:pt x="922" y="404"/>
                      <a:pt x="773" y="191"/>
                      <a:pt x="591" y="59"/>
                    </a:cubicBezTo>
                    <a:cubicBezTo>
                      <a:pt x="535" y="18"/>
                      <a:pt x="470" y="0"/>
                      <a:pt x="407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27" name="Google Shape;624;p15">
                <a:extLst>
                  <a:ext uri="{FF2B5EF4-FFF2-40B4-BE49-F238E27FC236}">
                    <a16:creationId xmlns:a16="http://schemas.microsoft.com/office/drawing/2014/main" id="{B5C68F9A-64FC-4686-9B0E-4FA676901D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919310" y="2266387"/>
                <a:ext cx="28169" cy="90773"/>
              </a:xfrm>
              <a:custGeom>
                <a:avLst/>
                <a:gdLst>
                  <a:gd name="T0" fmla="*/ 2147483646 w 580"/>
                  <a:gd name="T1" fmla="*/ 2147483646 h 1869"/>
                  <a:gd name="T2" fmla="*/ 2147483646 w 580"/>
                  <a:gd name="T3" fmla="*/ 2147483646 h 1869"/>
                  <a:gd name="T4" fmla="*/ 2147483646 w 580"/>
                  <a:gd name="T5" fmla="*/ 2147483646 h 1869"/>
                  <a:gd name="T6" fmla="*/ 2147483646 w 580"/>
                  <a:gd name="T7" fmla="*/ 2147483646 h 1869"/>
                  <a:gd name="T8" fmla="*/ 2147483646 w 580"/>
                  <a:gd name="T9" fmla="*/ 2147483646 h 1869"/>
                  <a:gd name="T10" fmla="*/ 2147483646 w 580"/>
                  <a:gd name="T11" fmla="*/ 2147483646 h 1869"/>
                  <a:gd name="T12" fmla="*/ 2147483646 w 580"/>
                  <a:gd name="T13" fmla="*/ 2147483646 h 1869"/>
                  <a:gd name="T14" fmla="*/ 2147483646 w 580"/>
                  <a:gd name="T15" fmla="*/ 2147483646 h 1869"/>
                  <a:gd name="T16" fmla="*/ 2147483646 w 580"/>
                  <a:gd name="T17" fmla="*/ 2147483646 h 1869"/>
                  <a:gd name="T18" fmla="*/ 2147483646 w 580"/>
                  <a:gd name="T19" fmla="*/ 2147483646 h 1869"/>
                  <a:gd name="T20" fmla="*/ 2147483646 w 580"/>
                  <a:gd name="T21" fmla="*/ 2147483646 h 186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580" h="1869" extrusionOk="0">
                    <a:moveTo>
                      <a:pt x="329" y="1"/>
                    </a:moveTo>
                    <a:cubicBezTo>
                      <a:pt x="1" y="1"/>
                      <a:pt x="58" y="534"/>
                      <a:pt x="52" y="781"/>
                    </a:cubicBezTo>
                    <a:cubicBezTo>
                      <a:pt x="45" y="964"/>
                      <a:pt x="28" y="1166"/>
                      <a:pt x="59" y="1349"/>
                    </a:cubicBezTo>
                    <a:cubicBezTo>
                      <a:pt x="93" y="1561"/>
                      <a:pt x="201" y="1677"/>
                      <a:pt x="332" y="1836"/>
                    </a:cubicBezTo>
                    <a:cubicBezTo>
                      <a:pt x="352" y="1859"/>
                      <a:pt x="373" y="1869"/>
                      <a:pt x="394" y="1869"/>
                    </a:cubicBezTo>
                    <a:cubicBezTo>
                      <a:pt x="440" y="1869"/>
                      <a:pt x="477" y="1816"/>
                      <a:pt x="454" y="1754"/>
                    </a:cubicBezTo>
                    <a:cubicBezTo>
                      <a:pt x="427" y="1673"/>
                      <a:pt x="491" y="1521"/>
                      <a:pt x="502" y="1430"/>
                    </a:cubicBezTo>
                    <a:cubicBezTo>
                      <a:pt x="514" y="1298"/>
                      <a:pt x="514" y="1166"/>
                      <a:pt x="522" y="1034"/>
                    </a:cubicBezTo>
                    <a:cubicBezTo>
                      <a:pt x="532" y="774"/>
                      <a:pt x="559" y="510"/>
                      <a:pt x="572" y="251"/>
                    </a:cubicBezTo>
                    <a:cubicBezTo>
                      <a:pt x="579" y="149"/>
                      <a:pt x="522" y="37"/>
                      <a:pt x="413" y="11"/>
                    </a:cubicBezTo>
                    <a:cubicBezTo>
                      <a:pt x="383" y="4"/>
                      <a:pt x="355" y="1"/>
                      <a:pt x="329" y="1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</p:grpSp>
        <p:sp>
          <p:nvSpPr>
            <p:cNvPr id="14" name="Google Shape;625;p15">
              <a:extLst>
                <a:ext uri="{FF2B5EF4-FFF2-40B4-BE49-F238E27FC236}">
                  <a16:creationId xmlns:a16="http://schemas.microsoft.com/office/drawing/2014/main" id="{F81F6F7E-69F3-4257-821F-B40AE54AEC47}"/>
                </a:ext>
              </a:extLst>
            </p:cNvPr>
            <p:cNvSpPr>
              <a:spLocks/>
            </p:cNvSpPr>
            <p:nvPr/>
          </p:nvSpPr>
          <p:spPr bwMode="auto">
            <a:xfrm>
              <a:off x="8556459" y="4524946"/>
              <a:ext cx="172966" cy="148976"/>
            </a:xfrm>
            <a:custGeom>
              <a:avLst/>
              <a:gdLst>
                <a:gd name="T0" fmla="*/ 2147483646 w 5734"/>
                <a:gd name="T1" fmla="*/ 0 h 5078"/>
                <a:gd name="T2" fmla="*/ 2147483646 w 5734"/>
                <a:gd name="T3" fmla="*/ 2147483646 h 5078"/>
                <a:gd name="T4" fmla="*/ 2147483646 w 5734"/>
                <a:gd name="T5" fmla="*/ 2147483646 h 5078"/>
                <a:gd name="T6" fmla="*/ 2147483646 w 5734"/>
                <a:gd name="T7" fmla="*/ 2147483646 h 5078"/>
                <a:gd name="T8" fmla="*/ 2147483646 w 5734"/>
                <a:gd name="T9" fmla="*/ 2147483646 h 5078"/>
                <a:gd name="T10" fmla="*/ 2147483646 w 5734"/>
                <a:gd name="T11" fmla="*/ 2147483646 h 5078"/>
                <a:gd name="T12" fmla="*/ 2147483646 w 5734"/>
                <a:gd name="T13" fmla="*/ 2147483646 h 5078"/>
                <a:gd name="T14" fmla="*/ 2147483646 w 5734"/>
                <a:gd name="T15" fmla="*/ 2147483646 h 5078"/>
                <a:gd name="T16" fmla="*/ 2147483646 w 5734"/>
                <a:gd name="T17" fmla="*/ 2147483646 h 5078"/>
                <a:gd name="T18" fmla="*/ 2147483646 w 5734"/>
                <a:gd name="T19" fmla="*/ 2147483646 h 5078"/>
                <a:gd name="T20" fmla="*/ 2147483646 w 5734"/>
                <a:gd name="T21" fmla="*/ 2147483646 h 5078"/>
                <a:gd name="T22" fmla="*/ 2147483646 w 5734"/>
                <a:gd name="T23" fmla="*/ 2147483646 h 5078"/>
                <a:gd name="T24" fmla="*/ 2147483646 w 5734"/>
                <a:gd name="T25" fmla="*/ 2147483646 h 5078"/>
                <a:gd name="T26" fmla="*/ 2147483646 w 5734"/>
                <a:gd name="T27" fmla="*/ 2147483646 h 5078"/>
                <a:gd name="T28" fmla="*/ 2147483646 w 5734"/>
                <a:gd name="T29" fmla="*/ 2147483646 h 5078"/>
                <a:gd name="T30" fmla="*/ 2147483646 w 5734"/>
                <a:gd name="T31" fmla="*/ 2147483646 h 5078"/>
                <a:gd name="T32" fmla="*/ 2147483646 w 5734"/>
                <a:gd name="T33" fmla="*/ 2147483646 h 5078"/>
                <a:gd name="T34" fmla="*/ 2147483646 w 5734"/>
                <a:gd name="T35" fmla="*/ 2147483646 h 5078"/>
                <a:gd name="T36" fmla="*/ 2147483646 w 5734"/>
                <a:gd name="T37" fmla="*/ 2147483646 h 5078"/>
                <a:gd name="T38" fmla="*/ 2147483646 w 5734"/>
                <a:gd name="T39" fmla="*/ 2147483646 h 5078"/>
                <a:gd name="T40" fmla="*/ 2147483646 w 5734"/>
                <a:gd name="T41" fmla="*/ 2147483646 h 5078"/>
                <a:gd name="T42" fmla="*/ 2147483646 w 5734"/>
                <a:gd name="T43" fmla="*/ 2147483646 h 5078"/>
                <a:gd name="T44" fmla="*/ 2147483646 w 5734"/>
                <a:gd name="T45" fmla="*/ 2147483646 h 5078"/>
                <a:gd name="T46" fmla="*/ 2147483646 w 5734"/>
                <a:gd name="T47" fmla="*/ 0 h 507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5734" h="5078" extrusionOk="0">
                  <a:moveTo>
                    <a:pt x="2554" y="0"/>
                  </a:moveTo>
                  <a:cubicBezTo>
                    <a:pt x="1127" y="0"/>
                    <a:pt x="0" y="982"/>
                    <a:pt x="370" y="2554"/>
                  </a:cubicBezTo>
                  <a:cubicBezTo>
                    <a:pt x="376" y="2581"/>
                    <a:pt x="392" y="2593"/>
                    <a:pt x="408" y="2593"/>
                  </a:cubicBezTo>
                  <a:cubicBezTo>
                    <a:pt x="429" y="2593"/>
                    <a:pt x="450" y="2572"/>
                    <a:pt x="447" y="2536"/>
                  </a:cubicBezTo>
                  <a:cubicBezTo>
                    <a:pt x="308" y="1118"/>
                    <a:pt x="1460" y="323"/>
                    <a:pt x="2648" y="323"/>
                  </a:cubicBezTo>
                  <a:cubicBezTo>
                    <a:pt x="3366" y="323"/>
                    <a:pt x="4097" y="614"/>
                    <a:pt x="4563" y="1233"/>
                  </a:cubicBezTo>
                  <a:cubicBezTo>
                    <a:pt x="5441" y="2400"/>
                    <a:pt x="4881" y="4333"/>
                    <a:pt x="3381" y="4641"/>
                  </a:cubicBezTo>
                  <a:cubicBezTo>
                    <a:pt x="3274" y="4663"/>
                    <a:pt x="3168" y="4673"/>
                    <a:pt x="3065" y="4673"/>
                  </a:cubicBezTo>
                  <a:cubicBezTo>
                    <a:pt x="2388" y="4673"/>
                    <a:pt x="1816" y="4217"/>
                    <a:pt x="1659" y="3521"/>
                  </a:cubicBezTo>
                  <a:cubicBezTo>
                    <a:pt x="1587" y="3201"/>
                    <a:pt x="1594" y="2894"/>
                    <a:pt x="1781" y="2606"/>
                  </a:cubicBezTo>
                  <a:cubicBezTo>
                    <a:pt x="1979" y="2316"/>
                    <a:pt x="2252" y="2170"/>
                    <a:pt x="2601" y="2170"/>
                  </a:cubicBezTo>
                  <a:cubicBezTo>
                    <a:pt x="2727" y="2170"/>
                    <a:pt x="2863" y="2189"/>
                    <a:pt x="3009" y="2227"/>
                  </a:cubicBezTo>
                  <a:cubicBezTo>
                    <a:pt x="3681" y="2937"/>
                    <a:pt x="3660" y="3292"/>
                    <a:pt x="2944" y="3292"/>
                  </a:cubicBezTo>
                  <a:cubicBezTo>
                    <a:pt x="2773" y="3292"/>
                    <a:pt x="2562" y="3272"/>
                    <a:pt x="2312" y="3231"/>
                  </a:cubicBezTo>
                  <a:cubicBezTo>
                    <a:pt x="2295" y="3219"/>
                    <a:pt x="2280" y="3213"/>
                    <a:pt x="2268" y="3213"/>
                  </a:cubicBezTo>
                  <a:cubicBezTo>
                    <a:pt x="2209" y="3213"/>
                    <a:pt x="2208" y="3343"/>
                    <a:pt x="2247" y="3389"/>
                  </a:cubicBezTo>
                  <a:cubicBezTo>
                    <a:pt x="2466" y="3645"/>
                    <a:pt x="2714" y="3750"/>
                    <a:pt x="2949" y="3750"/>
                  </a:cubicBezTo>
                  <a:cubicBezTo>
                    <a:pt x="3774" y="3750"/>
                    <a:pt x="4445" y="2460"/>
                    <a:pt x="3141" y="1914"/>
                  </a:cubicBezTo>
                  <a:cubicBezTo>
                    <a:pt x="2909" y="1817"/>
                    <a:pt x="2694" y="1773"/>
                    <a:pt x="2497" y="1773"/>
                  </a:cubicBezTo>
                  <a:cubicBezTo>
                    <a:pt x="1261" y="1773"/>
                    <a:pt x="782" y="3501"/>
                    <a:pt x="1701" y="4480"/>
                  </a:cubicBezTo>
                  <a:cubicBezTo>
                    <a:pt x="2094" y="4898"/>
                    <a:pt x="2569" y="5077"/>
                    <a:pt x="3048" y="5077"/>
                  </a:cubicBezTo>
                  <a:cubicBezTo>
                    <a:pt x="4068" y="5077"/>
                    <a:pt x="5100" y="4260"/>
                    <a:pt x="5355" y="3201"/>
                  </a:cubicBezTo>
                  <a:cubicBezTo>
                    <a:pt x="5733" y="1641"/>
                    <a:pt x="4610" y="304"/>
                    <a:pt x="3104" y="48"/>
                  </a:cubicBezTo>
                  <a:cubicBezTo>
                    <a:pt x="2918" y="16"/>
                    <a:pt x="2734" y="0"/>
                    <a:pt x="2554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grpSp>
          <p:nvGrpSpPr>
            <p:cNvPr id="15" name="Google Shape;626;p15">
              <a:extLst>
                <a:ext uri="{FF2B5EF4-FFF2-40B4-BE49-F238E27FC236}">
                  <a16:creationId xmlns:a16="http://schemas.microsoft.com/office/drawing/2014/main" id="{54E5412F-3E17-4677-ACF4-D662DBAB170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602191" y="4135312"/>
              <a:ext cx="648842" cy="866880"/>
              <a:chOff x="1517975" y="4132611"/>
              <a:chExt cx="698732" cy="933635"/>
            </a:xfrm>
          </p:grpSpPr>
          <p:sp>
            <p:nvSpPr>
              <p:cNvPr id="18" name="Google Shape;627;p15">
                <a:extLst>
                  <a:ext uri="{FF2B5EF4-FFF2-40B4-BE49-F238E27FC236}">
                    <a16:creationId xmlns:a16="http://schemas.microsoft.com/office/drawing/2014/main" id="{3AD07B4B-BE9C-4D92-B578-B9A7606503EE}"/>
                  </a:ext>
                </a:extLst>
              </p:cNvPr>
              <p:cNvSpPr/>
              <p:nvPr/>
            </p:nvSpPr>
            <p:spPr>
              <a:xfrm>
                <a:off x="1595983" y="4490284"/>
                <a:ext cx="140183" cy="138518"/>
              </a:xfrm>
              <a:custGeom>
                <a:avLst/>
                <a:gdLst/>
                <a:ahLst/>
                <a:cxnLst/>
                <a:rect l="l" t="t" r="r" b="b"/>
                <a:pathLst>
                  <a:path w="2859" h="2863" extrusionOk="0">
                    <a:moveTo>
                      <a:pt x="1429" y="0"/>
                    </a:moveTo>
                    <a:cubicBezTo>
                      <a:pt x="638" y="0"/>
                      <a:pt x="0" y="642"/>
                      <a:pt x="0" y="1429"/>
                    </a:cubicBezTo>
                    <a:cubicBezTo>
                      <a:pt x="0" y="2220"/>
                      <a:pt x="638" y="2862"/>
                      <a:pt x="1429" y="2862"/>
                    </a:cubicBezTo>
                    <a:cubicBezTo>
                      <a:pt x="2220" y="2862"/>
                      <a:pt x="2859" y="2220"/>
                      <a:pt x="2859" y="1429"/>
                    </a:cubicBezTo>
                    <a:cubicBezTo>
                      <a:pt x="2859" y="642"/>
                      <a:pt x="2220" y="0"/>
                      <a:pt x="142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algn="ctr" eaLnBrk="1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/>
              </a:p>
            </p:txBody>
          </p:sp>
          <p:sp>
            <p:nvSpPr>
              <p:cNvPr id="19" name="Google Shape;628;p15">
                <a:extLst>
                  <a:ext uri="{FF2B5EF4-FFF2-40B4-BE49-F238E27FC236}">
                    <a16:creationId xmlns:a16="http://schemas.microsoft.com/office/drawing/2014/main" id="{899AC4CF-E115-4846-912A-93E549735003}"/>
                  </a:ext>
                </a:extLst>
              </p:cNvPr>
              <p:cNvSpPr/>
              <p:nvPr/>
            </p:nvSpPr>
            <p:spPr>
              <a:xfrm>
                <a:off x="1932764" y="4188880"/>
                <a:ext cx="105992" cy="106453"/>
              </a:xfrm>
              <a:custGeom>
                <a:avLst/>
                <a:gdLst/>
                <a:ahLst/>
                <a:cxnLst/>
                <a:rect l="l" t="t" r="r" b="b"/>
                <a:pathLst>
                  <a:path w="2215" h="2214" extrusionOk="0">
                    <a:moveTo>
                      <a:pt x="1106" y="0"/>
                    </a:moveTo>
                    <a:cubicBezTo>
                      <a:pt x="495" y="0"/>
                      <a:pt x="1" y="494"/>
                      <a:pt x="1" y="1106"/>
                    </a:cubicBezTo>
                    <a:cubicBezTo>
                      <a:pt x="1" y="1717"/>
                      <a:pt x="495" y="2214"/>
                      <a:pt x="1106" y="2214"/>
                    </a:cubicBezTo>
                    <a:cubicBezTo>
                      <a:pt x="1718" y="2214"/>
                      <a:pt x="2214" y="1717"/>
                      <a:pt x="2214" y="1106"/>
                    </a:cubicBezTo>
                    <a:cubicBezTo>
                      <a:pt x="2214" y="494"/>
                      <a:pt x="1718" y="0"/>
                      <a:pt x="110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algn="ctr" eaLnBrk="1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/>
              </a:p>
            </p:txBody>
          </p:sp>
          <p:sp>
            <p:nvSpPr>
              <p:cNvPr id="20" name="Google Shape;629;p15">
                <a:extLst>
                  <a:ext uri="{FF2B5EF4-FFF2-40B4-BE49-F238E27FC236}">
                    <a16:creationId xmlns:a16="http://schemas.microsoft.com/office/drawing/2014/main" id="{397313F3-D1BD-4057-BFFC-CE047E317B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39335" y="4751068"/>
                <a:ext cx="151250" cy="63885"/>
              </a:xfrm>
              <a:custGeom>
                <a:avLst/>
                <a:gdLst>
                  <a:gd name="T0" fmla="*/ 2147483646 w 3137"/>
                  <a:gd name="T1" fmla="*/ 0 h 1325"/>
                  <a:gd name="T2" fmla="*/ 2147483646 w 3137"/>
                  <a:gd name="T3" fmla="*/ 2147483646 h 1325"/>
                  <a:gd name="T4" fmla="*/ 2147483646 w 3137"/>
                  <a:gd name="T5" fmla="*/ 2147483646 h 1325"/>
                  <a:gd name="T6" fmla="*/ 2147483646 w 3137"/>
                  <a:gd name="T7" fmla="*/ 2147483646 h 1325"/>
                  <a:gd name="T8" fmla="*/ 2147483646 w 3137"/>
                  <a:gd name="T9" fmla="*/ 2147483646 h 1325"/>
                  <a:gd name="T10" fmla="*/ 2147483646 w 3137"/>
                  <a:gd name="T11" fmla="*/ 0 h 132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3137" h="1325" extrusionOk="0">
                    <a:moveTo>
                      <a:pt x="1252" y="0"/>
                    </a:moveTo>
                    <a:cubicBezTo>
                      <a:pt x="1197" y="0"/>
                      <a:pt x="1141" y="4"/>
                      <a:pt x="1085" y="11"/>
                    </a:cubicBezTo>
                    <a:cubicBezTo>
                      <a:pt x="1" y="156"/>
                      <a:pt x="400" y="992"/>
                      <a:pt x="1524" y="1228"/>
                    </a:cubicBezTo>
                    <a:cubicBezTo>
                      <a:pt x="1869" y="1299"/>
                      <a:pt x="2154" y="1324"/>
                      <a:pt x="2383" y="1324"/>
                    </a:cubicBezTo>
                    <a:cubicBezTo>
                      <a:pt x="2901" y="1324"/>
                      <a:pt x="3137" y="1198"/>
                      <a:pt x="3137" y="1198"/>
                    </a:cubicBezTo>
                    <a:cubicBezTo>
                      <a:pt x="3137" y="1198"/>
                      <a:pt x="2267" y="0"/>
                      <a:pt x="125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21" name="Google Shape;630;p15">
                <a:extLst>
                  <a:ext uri="{FF2B5EF4-FFF2-40B4-BE49-F238E27FC236}">
                    <a16:creationId xmlns:a16="http://schemas.microsoft.com/office/drawing/2014/main" id="{F043115D-2475-4371-AD14-F61E9AA334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29882" y="4540367"/>
                <a:ext cx="125455" cy="87848"/>
              </a:xfrm>
              <a:custGeom>
                <a:avLst/>
                <a:gdLst>
                  <a:gd name="T0" fmla="*/ 2147483646 w 2602"/>
                  <a:gd name="T1" fmla="*/ 2147483646 h 1822"/>
                  <a:gd name="T2" fmla="*/ 2147483646 w 2602"/>
                  <a:gd name="T3" fmla="*/ 2147483646 h 1822"/>
                  <a:gd name="T4" fmla="*/ 2147483646 w 2602"/>
                  <a:gd name="T5" fmla="*/ 2147483646 h 1822"/>
                  <a:gd name="T6" fmla="*/ 2147483646 w 2602"/>
                  <a:gd name="T7" fmla="*/ 2147483646 h 1822"/>
                  <a:gd name="T8" fmla="*/ 2147483646 w 2602"/>
                  <a:gd name="T9" fmla="*/ 2147483646 h 1822"/>
                  <a:gd name="T10" fmla="*/ 2147483646 w 2602"/>
                  <a:gd name="T11" fmla="*/ 2147483646 h 182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602" h="1822" extrusionOk="0">
                    <a:moveTo>
                      <a:pt x="755" y="1"/>
                    </a:moveTo>
                    <a:cubicBezTo>
                      <a:pt x="0" y="1"/>
                      <a:pt x="177" y="798"/>
                      <a:pt x="1068" y="1323"/>
                    </a:cubicBezTo>
                    <a:cubicBezTo>
                      <a:pt x="1820" y="1769"/>
                      <a:pt x="2317" y="1822"/>
                      <a:pt x="2511" y="1822"/>
                    </a:cubicBezTo>
                    <a:cubicBezTo>
                      <a:pt x="2571" y="1822"/>
                      <a:pt x="2601" y="1817"/>
                      <a:pt x="2601" y="1817"/>
                    </a:cubicBezTo>
                    <a:cubicBezTo>
                      <a:pt x="2601" y="1817"/>
                      <a:pt x="2119" y="242"/>
                      <a:pt x="1044" y="32"/>
                    </a:cubicBezTo>
                    <a:cubicBezTo>
                      <a:pt x="936" y="11"/>
                      <a:pt x="840" y="1"/>
                      <a:pt x="75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22" name="Google Shape;631;p15">
                <a:extLst>
                  <a:ext uri="{FF2B5EF4-FFF2-40B4-BE49-F238E27FC236}">
                    <a16:creationId xmlns:a16="http://schemas.microsoft.com/office/drawing/2014/main" id="{B4809D8C-18D9-4A22-8CC9-F691E6B728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42853" y="4814857"/>
                <a:ext cx="125841" cy="87462"/>
              </a:xfrm>
              <a:custGeom>
                <a:avLst/>
                <a:gdLst>
                  <a:gd name="T0" fmla="*/ 2147483646 w 2610"/>
                  <a:gd name="T1" fmla="*/ 0 h 1814"/>
                  <a:gd name="T2" fmla="*/ 2147483646 w 2610"/>
                  <a:gd name="T3" fmla="*/ 2147483646 h 1814"/>
                  <a:gd name="T4" fmla="*/ 0 w 2610"/>
                  <a:gd name="T5" fmla="*/ 2147483646 h 1814"/>
                  <a:gd name="T6" fmla="*/ 2147483646 w 2610"/>
                  <a:gd name="T7" fmla="*/ 2147483646 h 1814"/>
                  <a:gd name="T8" fmla="*/ 2147483646 w 2610"/>
                  <a:gd name="T9" fmla="*/ 2147483646 h 1814"/>
                  <a:gd name="T10" fmla="*/ 2147483646 w 2610"/>
                  <a:gd name="T11" fmla="*/ 0 h 18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610" h="1814" extrusionOk="0">
                    <a:moveTo>
                      <a:pt x="1846" y="0"/>
                    </a:moveTo>
                    <a:cubicBezTo>
                      <a:pt x="1763" y="0"/>
                      <a:pt x="1670" y="10"/>
                      <a:pt x="1565" y="30"/>
                    </a:cubicBezTo>
                    <a:cubicBezTo>
                      <a:pt x="490" y="236"/>
                      <a:pt x="0" y="1807"/>
                      <a:pt x="0" y="1807"/>
                    </a:cubicBezTo>
                    <a:cubicBezTo>
                      <a:pt x="0" y="1807"/>
                      <a:pt x="34" y="1813"/>
                      <a:pt x="99" y="1813"/>
                    </a:cubicBezTo>
                    <a:cubicBezTo>
                      <a:pt x="297" y="1813"/>
                      <a:pt x="791" y="1759"/>
                      <a:pt x="1535" y="1324"/>
                    </a:cubicBezTo>
                    <a:cubicBezTo>
                      <a:pt x="2431" y="800"/>
                      <a:pt x="2609" y="0"/>
                      <a:pt x="184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23" name="Google Shape;632;p15">
                <a:extLst>
                  <a:ext uri="{FF2B5EF4-FFF2-40B4-BE49-F238E27FC236}">
                    <a16:creationId xmlns:a16="http://schemas.microsoft.com/office/drawing/2014/main" id="{7CF6569E-3F8E-489E-93CD-3888B0CE18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83641" y="4683036"/>
                <a:ext cx="125841" cy="87462"/>
              </a:xfrm>
              <a:custGeom>
                <a:avLst/>
                <a:gdLst>
                  <a:gd name="T0" fmla="*/ 2147483646 w 2610"/>
                  <a:gd name="T1" fmla="*/ 2147483646 h 1814"/>
                  <a:gd name="T2" fmla="*/ 2147483646 w 2610"/>
                  <a:gd name="T3" fmla="*/ 2147483646 h 1814"/>
                  <a:gd name="T4" fmla="*/ 0 w 2610"/>
                  <a:gd name="T5" fmla="*/ 2147483646 h 1814"/>
                  <a:gd name="T6" fmla="*/ 2147483646 w 2610"/>
                  <a:gd name="T7" fmla="*/ 2147483646 h 1814"/>
                  <a:gd name="T8" fmla="*/ 2147483646 w 2610"/>
                  <a:gd name="T9" fmla="*/ 2147483646 h 1814"/>
                  <a:gd name="T10" fmla="*/ 2147483646 w 2610"/>
                  <a:gd name="T11" fmla="*/ 2147483646 h 18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610" h="1814" extrusionOk="0">
                    <a:moveTo>
                      <a:pt x="1849" y="1"/>
                    </a:moveTo>
                    <a:cubicBezTo>
                      <a:pt x="1766" y="1"/>
                      <a:pt x="1671" y="10"/>
                      <a:pt x="1566" y="30"/>
                    </a:cubicBezTo>
                    <a:cubicBezTo>
                      <a:pt x="491" y="236"/>
                      <a:pt x="0" y="1807"/>
                      <a:pt x="0" y="1807"/>
                    </a:cubicBezTo>
                    <a:cubicBezTo>
                      <a:pt x="0" y="1807"/>
                      <a:pt x="34" y="1813"/>
                      <a:pt x="98" y="1813"/>
                    </a:cubicBezTo>
                    <a:cubicBezTo>
                      <a:pt x="296" y="1813"/>
                      <a:pt x="791" y="1759"/>
                      <a:pt x="1535" y="1321"/>
                    </a:cubicBezTo>
                    <a:cubicBezTo>
                      <a:pt x="2431" y="797"/>
                      <a:pt x="2610" y="1"/>
                      <a:pt x="184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24" name="Google Shape;633;p15">
                <a:extLst>
                  <a:ext uri="{FF2B5EF4-FFF2-40B4-BE49-F238E27FC236}">
                    <a16:creationId xmlns:a16="http://schemas.microsoft.com/office/drawing/2014/main" id="{E6A38BEE-FA45-4836-9113-DBF5D847CD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7975" y="4132611"/>
                <a:ext cx="698732" cy="933635"/>
              </a:xfrm>
              <a:custGeom>
                <a:avLst/>
                <a:gdLst>
                  <a:gd name="T0" fmla="*/ 2147483646 w 14492"/>
                  <a:gd name="T1" fmla="*/ 0 h 19364"/>
                  <a:gd name="T2" fmla="*/ 2147483646 w 14492"/>
                  <a:gd name="T3" fmla="*/ 2147483646 h 19364"/>
                  <a:gd name="T4" fmla="*/ 2147483646 w 14492"/>
                  <a:gd name="T5" fmla="*/ 2147483646 h 19364"/>
                  <a:gd name="T6" fmla="*/ 2147483646 w 14492"/>
                  <a:gd name="T7" fmla="*/ 2147483646 h 19364"/>
                  <a:gd name="T8" fmla="*/ 2147483646 w 14492"/>
                  <a:gd name="T9" fmla="*/ 2147483646 h 19364"/>
                  <a:gd name="T10" fmla="*/ 2147483646 w 14492"/>
                  <a:gd name="T11" fmla="*/ 2147483646 h 19364"/>
                  <a:gd name="T12" fmla="*/ 2147483646 w 14492"/>
                  <a:gd name="T13" fmla="*/ 2147483646 h 19364"/>
                  <a:gd name="T14" fmla="*/ 2147483646 w 14492"/>
                  <a:gd name="T15" fmla="*/ 2147483646 h 19364"/>
                  <a:gd name="T16" fmla="*/ 2147483646 w 14492"/>
                  <a:gd name="T17" fmla="*/ 2147483646 h 19364"/>
                  <a:gd name="T18" fmla="*/ 2147483646 w 14492"/>
                  <a:gd name="T19" fmla="*/ 2147483646 h 19364"/>
                  <a:gd name="T20" fmla="*/ 2147483646 w 14492"/>
                  <a:gd name="T21" fmla="*/ 2147483646 h 19364"/>
                  <a:gd name="T22" fmla="*/ 2147483646 w 14492"/>
                  <a:gd name="T23" fmla="*/ 2147483646 h 19364"/>
                  <a:gd name="T24" fmla="*/ 2147483646 w 14492"/>
                  <a:gd name="T25" fmla="*/ 2147483646 h 19364"/>
                  <a:gd name="T26" fmla="*/ 2147483646 w 14492"/>
                  <a:gd name="T27" fmla="*/ 2147483646 h 19364"/>
                  <a:gd name="T28" fmla="*/ 2147483646 w 14492"/>
                  <a:gd name="T29" fmla="*/ 2147483646 h 19364"/>
                  <a:gd name="T30" fmla="*/ 2147483646 w 14492"/>
                  <a:gd name="T31" fmla="*/ 2147483646 h 19364"/>
                  <a:gd name="T32" fmla="*/ 2147483646 w 14492"/>
                  <a:gd name="T33" fmla="*/ 2147483646 h 19364"/>
                  <a:gd name="T34" fmla="*/ 2147483646 w 14492"/>
                  <a:gd name="T35" fmla="*/ 2147483646 h 19364"/>
                  <a:gd name="T36" fmla="*/ 2147483646 w 14492"/>
                  <a:gd name="T37" fmla="*/ 2147483646 h 19364"/>
                  <a:gd name="T38" fmla="*/ 2147483646 w 14492"/>
                  <a:gd name="T39" fmla="*/ 2147483646 h 19364"/>
                  <a:gd name="T40" fmla="*/ 2147483646 w 14492"/>
                  <a:gd name="T41" fmla="*/ 2147483646 h 19364"/>
                  <a:gd name="T42" fmla="*/ 2147483646 w 14492"/>
                  <a:gd name="T43" fmla="*/ 2147483646 h 19364"/>
                  <a:gd name="T44" fmla="*/ 2147483646 w 14492"/>
                  <a:gd name="T45" fmla="*/ 2147483646 h 19364"/>
                  <a:gd name="T46" fmla="*/ 2147483646 w 14492"/>
                  <a:gd name="T47" fmla="*/ 2147483646 h 19364"/>
                  <a:gd name="T48" fmla="*/ 2147483646 w 14492"/>
                  <a:gd name="T49" fmla="*/ 2147483646 h 19364"/>
                  <a:gd name="T50" fmla="*/ 2147483646 w 14492"/>
                  <a:gd name="T51" fmla="*/ 2147483646 h 19364"/>
                  <a:gd name="T52" fmla="*/ 2147483646 w 14492"/>
                  <a:gd name="T53" fmla="*/ 2147483646 h 19364"/>
                  <a:gd name="T54" fmla="*/ 2147483646 w 14492"/>
                  <a:gd name="T55" fmla="*/ 2147483646 h 19364"/>
                  <a:gd name="T56" fmla="*/ 2147483646 w 14492"/>
                  <a:gd name="T57" fmla="*/ 2147483646 h 19364"/>
                  <a:gd name="T58" fmla="*/ 2147483646 w 14492"/>
                  <a:gd name="T59" fmla="*/ 2147483646 h 19364"/>
                  <a:gd name="T60" fmla="*/ 2147483646 w 14492"/>
                  <a:gd name="T61" fmla="*/ 2147483646 h 19364"/>
                  <a:gd name="T62" fmla="*/ 2147483646 w 14492"/>
                  <a:gd name="T63" fmla="*/ 2147483646 h 19364"/>
                  <a:gd name="T64" fmla="*/ 2147483646 w 14492"/>
                  <a:gd name="T65" fmla="*/ 2147483646 h 19364"/>
                  <a:gd name="T66" fmla="*/ 2147483646 w 14492"/>
                  <a:gd name="T67" fmla="*/ 2147483646 h 19364"/>
                  <a:gd name="T68" fmla="*/ 2147483646 w 14492"/>
                  <a:gd name="T69" fmla="*/ 2147483646 h 19364"/>
                  <a:gd name="T70" fmla="*/ 2147483646 w 14492"/>
                  <a:gd name="T71" fmla="*/ 2147483646 h 19364"/>
                  <a:gd name="T72" fmla="*/ 2147483646 w 14492"/>
                  <a:gd name="T73" fmla="*/ 2147483646 h 19364"/>
                  <a:gd name="T74" fmla="*/ 2147483646 w 14492"/>
                  <a:gd name="T75" fmla="*/ 2147483646 h 19364"/>
                  <a:gd name="T76" fmla="*/ 2147483646 w 14492"/>
                  <a:gd name="T77" fmla="*/ 2147483646 h 19364"/>
                  <a:gd name="T78" fmla="*/ 2147483646 w 14492"/>
                  <a:gd name="T79" fmla="*/ 2147483646 h 19364"/>
                  <a:gd name="T80" fmla="*/ 2147483646 w 14492"/>
                  <a:gd name="T81" fmla="*/ 2147483646 h 19364"/>
                  <a:gd name="T82" fmla="*/ 2147483646 w 14492"/>
                  <a:gd name="T83" fmla="*/ 2147483646 h 19364"/>
                  <a:gd name="T84" fmla="*/ 2147483646 w 14492"/>
                  <a:gd name="T85" fmla="*/ 2147483646 h 19364"/>
                  <a:gd name="T86" fmla="*/ 2147483646 w 14492"/>
                  <a:gd name="T87" fmla="*/ 2147483646 h 19364"/>
                  <a:gd name="T88" fmla="*/ 2147483646 w 14492"/>
                  <a:gd name="T89" fmla="*/ 2147483646 h 19364"/>
                  <a:gd name="T90" fmla="*/ 2147483646 w 14492"/>
                  <a:gd name="T91" fmla="*/ 2147483646 h 19364"/>
                  <a:gd name="T92" fmla="*/ 2147483646 w 14492"/>
                  <a:gd name="T93" fmla="*/ 2147483646 h 19364"/>
                  <a:gd name="T94" fmla="*/ 2147483646 w 14492"/>
                  <a:gd name="T95" fmla="*/ 2147483646 h 19364"/>
                  <a:gd name="T96" fmla="*/ 2147483646 w 14492"/>
                  <a:gd name="T97" fmla="*/ 2147483646 h 19364"/>
                  <a:gd name="T98" fmla="*/ 2147483646 w 14492"/>
                  <a:gd name="T99" fmla="*/ 2147483646 h 19364"/>
                  <a:gd name="T100" fmla="*/ 2147483646 w 14492"/>
                  <a:gd name="T101" fmla="*/ 2147483646 h 19364"/>
                  <a:gd name="T102" fmla="*/ 2147483646 w 14492"/>
                  <a:gd name="T103" fmla="*/ 2147483646 h 19364"/>
                  <a:gd name="T104" fmla="*/ 2147483646 w 14492"/>
                  <a:gd name="T105" fmla="*/ 2147483646 h 19364"/>
                  <a:gd name="T106" fmla="*/ 2147483646 w 14492"/>
                  <a:gd name="T107" fmla="*/ 2147483646 h 19364"/>
                  <a:gd name="T108" fmla="*/ 2147483646 w 14492"/>
                  <a:gd name="T109" fmla="*/ 0 h 19364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0" t="0" r="r" b="b"/>
                <a:pathLst>
                  <a:path w="14492" h="19364" extrusionOk="0">
                    <a:moveTo>
                      <a:pt x="9912" y="0"/>
                    </a:moveTo>
                    <a:cubicBezTo>
                      <a:pt x="9056" y="0"/>
                      <a:pt x="8186" y="459"/>
                      <a:pt x="7688" y="1146"/>
                    </a:cubicBezTo>
                    <a:cubicBezTo>
                      <a:pt x="6969" y="2143"/>
                      <a:pt x="7270" y="3674"/>
                      <a:pt x="8401" y="4232"/>
                    </a:cubicBezTo>
                    <a:cubicBezTo>
                      <a:pt x="8764" y="4408"/>
                      <a:pt x="9190" y="4493"/>
                      <a:pt x="9619" y="4493"/>
                    </a:cubicBezTo>
                    <a:cubicBezTo>
                      <a:pt x="9643" y="4493"/>
                      <a:pt x="9666" y="4492"/>
                      <a:pt x="9689" y="4492"/>
                    </a:cubicBezTo>
                    <a:cubicBezTo>
                      <a:pt x="9602" y="5597"/>
                      <a:pt x="9625" y="6705"/>
                      <a:pt x="9521" y="7810"/>
                    </a:cubicBezTo>
                    <a:cubicBezTo>
                      <a:pt x="9412" y="9000"/>
                      <a:pt x="9345" y="10189"/>
                      <a:pt x="9223" y="11375"/>
                    </a:cubicBezTo>
                    <a:cubicBezTo>
                      <a:pt x="8986" y="13657"/>
                      <a:pt x="8777" y="15940"/>
                      <a:pt x="8733" y="18232"/>
                    </a:cubicBezTo>
                    <a:cubicBezTo>
                      <a:pt x="8480" y="18229"/>
                      <a:pt x="8228" y="18227"/>
                      <a:pt x="7979" y="18227"/>
                    </a:cubicBezTo>
                    <a:cubicBezTo>
                      <a:pt x="7876" y="18227"/>
                      <a:pt x="7774" y="18227"/>
                      <a:pt x="7671" y="18228"/>
                    </a:cubicBezTo>
                    <a:cubicBezTo>
                      <a:pt x="6698" y="18242"/>
                      <a:pt x="5725" y="18232"/>
                      <a:pt x="4756" y="18286"/>
                    </a:cubicBezTo>
                    <a:cubicBezTo>
                      <a:pt x="4404" y="16025"/>
                      <a:pt x="4289" y="13727"/>
                      <a:pt x="3904" y="11467"/>
                    </a:cubicBezTo>
                    <a:cubicBezTo>
                      <a:pt x="5104" y="11257"/>
                      <a:pt x="5941" y="10483"/>
                      <a:pt x="5979" y="9057"/>
                    </a:cubicBezTo>
                    <a:cubicBezTo>
                      <a:pt x="6012" y="7678"/>
                      <a:pt x="4926" y="6282"/>
                      <a:pt x="3504" y="6282"/>
                    </a:cubicBezTo>
                    <a:cubicBezTo>
                      <a:pt x="3481" y="6282"/>
                      <a:pt x="3457" y="6282"/>
                      <a:pt x="3434" y="6283"/>
                    </a:cubicBezTo>
                    <a:cubicBezTo>
                      <a:pt x="3276" y="6289"/>
                      <a:pt x="3373" y="6515"/>
                      <a:pt x="3488" y="6529"/>
                    </a:cubicBezTo>
                    <a:cubicBezTo>
                      <a:pt x="4708" y="6637"/>
                      <a:pt x="5577" y="7841"/>
                      <a:pt x="5563" y="9017"/>
                    </a:cubicBezTo>
                    <a:cubicBezTo>
                      <a:pt x="5550" y="10368"/>
                      <a:pt x="4661" y="11112"/>
                      <a:pt x="3326" y="11115"/>
                    </a:cubicBezTo>
                    <a:cubicBezTo>
                      <a:pt x="3318" y="11115"/>
                      <a:pt x="3310" y="11115"/>
                      <a:pt x="3303" y="11115"/>
                    </a:cubicBezTo>
                    <a:cubicBezTo>
                      <a:pt x="2056" y="11115"/>
                      <a:pt x="750" y="10529"/>
                      <a:pt x="656" y="9131"/>
                    </a:cubicBezTo>
                    <a:cubicBezTo>
                      <a:pt x="565" y="7746"/>
                      <a:pt x="1258" y="6715"/>
                      <a:pt x="2684" y="6506"/>
                    </a:cubicBezTo>
                    <a:cubicBezTo>
                      <a:pt x="2860" y="6482"/>
                      <a:pt x="2724" y="6252"/>
                      <a:pt x="2599" y="6245"/>
                    </a:cubicBezTo>
                    <a:cubicBezTo>
                      <a:pt x="2548" y="6243"/>
                      <a:pt x="2498" y="6241"/>
                      <a:pt x="2449" y="6241"/>
                    </a:cubicBezTo>
                    <a:cubicBezTo>
                      <a:pt x="1058" y="6241"/>
                      <a:pt x="300" y="7287"/>
                      <a:pt x="169" y="8635"/>
                    </a:cubicBezTo>
                    <a:cubicBezTo>
                      <a:pt x="1" y="10416"/>
                      <a:pt x="1319" y="11456"/>
                      <a:pt x="3015" y="11520"/>
                    </a:cubicBezTo>
                    <a:cubicBezTo>
                      <a:pt x="3071" y="11522"/>
                      <a:pt x="3126" y="11523"/>
                      <a:pt x="3180" y="11523"/>
                    </a:cubicBezTo>
                    <a:cubicBezTo>
                      <a:pt x="3346" y="11523"/>
                      <a:pt x="3506" y="11514"/>
                      <a:pt x="3664" y="11497"/>
                    </a:cubicBezTo>
                    <a:cubicBezTo>
                      <a:pt x="3559" y="12740"/>
                      <a:pt x="3941" y="14129"/>
                      <a:pt x="4073" y="15360"/>
                    </a:cubicBezTo>
                    <a:cubicBezTo>
                      <a:pt x="4168" y="16221"/>
                      <a:pt x="4036" y="17478"/>
                      <a:pt x="4431" y="18313"/>
                    </a:cubicBezTo>
                    <a:cubicBezTo>
                      <a:pt x="4195" y="18330"/>
                      <a:pt x="3961" y="18347"/>
                      <a:pt x="3728" y="18373"/>
                    </a:cubicBezTo>
                    <a:cubicBezTo>
                      <a:pt x="2748" y="18489"/>
                      <a:pt x="1504" y="18553"/>
                      <a:pt x="595" y="18952"/>
                    </a:cubicBezTo>
                    <a:cubicBezTo>
                      <a:pt x="527" y="18981"/>
                      <a:pt x="560" y="19121"/>
                      <a:pt x="635" y="19121"/>
                    </a:cubicBezTo>
                    <a:cubicBezTo>
                      <a:pt x="638" y="19121"/>
                      <a:pt x="640" y="19121"/>
                      <a:pt x="643" y="19120"/>
                    </a:cubicBezTo>
                    <a:cubicBezTo>
                      <a:pt x="2905" y="18774"/>
                      <a:pt x="5224" y="18541"/>
                      <a:pt x="7535" y="18541"/>
                    </a:cubicBezTo>
                    <a:cubicBezTo>
                      <a:pt x="9846" y="18541"/>
                      <a:pt x="12151" y="18774"/>
                      <a:pt x="14387" y="19361"/>
                    </a:cubicBezTo>
                    <a:cubicBezTo>
                      <a:pt x="14394" y="19362"/>
                      <a:pt x="14401" y="19363"/>
                      <a:pt x="14408" y="19363"/>
                    </a:cubicBezTo>
                    <a:cubicBezTo>
                      <a:pt x="14491" y="19363"/>
                      <a:pt x="14466" y="19210"/>
                      <a:pt x="14396" y="19181"/>
                    </a:cubicBezTo>
                    <a:cubicBezTo>
                      <a:pt x="12761" y="18512"/>
                      <a:pt x="10899" y="18292"/>
                      <a:pt x="9101" y="18242"/>
                    </a:cubicBezTo>
                    <a:cubicBezTo>
                      <a:pt x="9148" y="15917"/>
                      <a:pt x="9375" y="13605"/>
                      <a:pt x="9594" y="11291"/>
                    </a:cubicBezTo>
                    <a:cubicBezTo>
                      <a:pt x="9808" y="9054"/>
                      <a:pt x="10115" y="6729"/>
                      <a:pt x="9889" y="4478"/>
                    </a:cubicBezTo>
                    <a:cubicBezTo>
                      <a:pt x="10659" y="4411"/>
                      <a:pt x="11402" y="4056"/>
                      <a:pt x="11778" y="3397"/>
                    </a:cubicBezTo>
                    <a:cubicBezTo>
                      <a:pt x="12345" y="2407"/>
                      <a:pt x="12041" y="838"/>
                      <a:pt x="10821" y="568"/>
                    </a:cubicBezTo>
                    <a:cubicBezTo>
                      <a:pt x="10810" y="566"/>
                      <a:pt x="10799" y="564"/>
                      <a:pt x="10790" y="564"/>
                    </a:cubicBezTo>
                    <a:cubicBezTo>
                      <a:pt x="10669" y="564"/>
                      <a:pt x="10710" y="751"/>
                      <a:pt x="10798" y="798"/>
                    </a:cubicBezTo>
                    <a:cubicBezTo>
                      <a:pt x="11642" y="1261"/>
                      <a:pt x="11778" y="2650"/>
                      <a:pt x="11230" y="3377"/>
                    </a:cubicBezTo>
                    <a:cubicBezTo>
                      <a:pt x="10874" y="3847"/>
                      <a:pt x="10212" y="4095"/>
                      <a:pt x="9571" y="4095"/>
                    </a:cubicBezTo>
                    <a:cubicBezTo>
                      <a:pt x="9178" y="4095"/>
                      <a:pt x="8792" y="4002"/>
                      <a:pt x="8490" y="3809"/>
                    </a:cubicBezTo>
                    <a:cubicBezTo>
                      <a:pt x="7668" y="3285"/>
                      <a:pt x="7554" y="2099"/>
                      <a:pt x="8097" y="1345"/>
                    </a:cubicBezTo>
                    <a:cubicBezTo>
                      <a:pt x="8585" y="670"/>
                      <a:pt x="9386" y="333"/>
                      <a:pt x="10197" y="333"/>
                    </a:cubicBezTo>
                    <a:cubicBezTo>
                      <a:pt x="10410" y="333"/>
                      <a:pt x="10623" y="356"/>
                      <a:pt x="10831" y="403"/>
                    </a:cubicBezTo>
                    <a:cubicBezTo>
                      <a:pt x="10838" y="404"/>
                      <a:pt x="10844" y="405"/>
                      <a:pt x="10850" y="405"/>
                    </a:cubicBezTo>
                    <a:cubicBezTo>
                      <a:pt x="10942" y="405"/>
                      <a:pt x="10908" y="235"/>
                      <a:pt x="10842" y="203"/>
                    </a:cubicBezTo>
                    <a:cubicBezTo>
                      <a:pt x="10547" y="64"/>
                      <a:pt x="10231" y="0"/>
                      <a:pt x="9912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</p:grpSp>
        <p:sp>
          <p:nvSpPr>
            <p:cNvPr id="16" name="Google Shape;634;p15">
              <a:extLst>
                <a:ext uri="{FF2B5EF4-FFF2-40B4-BE49-F238E27FC236}">
                  <a16:creationId xmlns:a16="http://schemas.microsoft.com/office/drawing/2014/main" id="{60656C2D-3257-4A85-86E1-0A8AC207FC15}"/>
                </a:ext>
              </a:extLst>
            </p:cNvPr>
            <p:cNvSpPr/>
            <p:nvPr/>
          </p:nvSpPr>
          <p:spPr>
            <a:xfrm>
              <a:off x="6992713" y="3214615"/>
              <a:ext cx="336547" cy="335826"/>
            </a:xfrm>
            <a:custGeom>
              <a:avLst/>
              <a:gdLst/>
              <a:ahLst/>
              <a:cxnLst/>
              <a:rect l="l" t="t" r="r" b="b"/>
              <a:pathLst>
                <a:path w="5003" h="4525" extrusionOk="0">
                  <a:moveTo>
                    <a:pt x="3838" y="0"/>
                  </a:moveTo>
                  <a:cubicBezTo>
                    <a:pt x="3629" y="0"/>
                    <a:pt x="3404" y="102"/>
                    <a:pt x="3225" y="232"/>
                  </a:cubicBezTo>
                  <a:cubicBezTo>
                    <a:pt x="2839" y="510"/>
                    <a:pt x="2696" y="1009"/>
                    <a:pt x="2628" y="1466"/>
                  </a:cubicBezTo>
                  <a:lnTo>
                    <a:pt x="2628" y="1466"/>
                  </a:lnTo>
                  <a:cubicBezTo>
                    <a:pt x="2646" y="1300"/>
                    <a:pt x="2358" y="776"/>
                    <a:pt x="2285" y="626"/>
                  </a:cubicBezTo>
                  <a:cubicBezTo>
                    <a:pt x="2170" y="394"/>
                    <a:pt x="2002" y="241"/>
                    <a:pt x="1762" y="124"/>
                  </a:cubicBezTo>
                  <a:cubicBezTo>
                    <a:pt x="1625" y="56"/>
                    <a:pt x="1468" y="11"/>
                    <a:pt x="1318" y="11"/>
                  </a:cubicBezTo>
                  <a:cubicBezTo>
                    <a:pt x="1196" y="11"/>
                    <a:pt x="1079" y="41"/>
                    <a:pt x="981" y="113"/>
                  </a:cubicBezTo>
                  <a:cubicBezTo>
                    <a:pt x="792" y="249"/>
                    <a:pt x="721" y="498"/>
                    <a:pt x="734" y="728"/>
                  </a:cubicBezTo>
                  <a:cubicBezTo>
                    <a:pt x="757" y="1219"/>
                    <a:pt x="1133" y="1671"/>
                    <a:pt x="1609" y="1790"/>
                  </a:cubicBezTo>
                  <a:cubicBezTo>
                    <a:pt x="1113" y="1807"/>
                    <a:pt x="643" y="1901"/>
                    <a:pt x="261" y="2222"/>
                  </a:cubicBezTo>
                  <a:cubicBezTo>
                    <a:pt x="187" y="2286"/>
                    <a:pt x="72" y="2435"/>
                    <a:pt x="48" y="2543"/>
                  </a:cubicBezTo>
                  <a:cubicBezTo>
                    <a:pt x="1" y="2763"/>
                    <a:pt x="48" y="2999"/>
                    <a:pt x="224" y="3141"/>
                  </a:cubicBezTo>
                  <a:cubicBezTo>
                    <a:pt x="397" y="3283"/>
                    <a:pt x="629" y="3330"/>
                    <a:pt x="856" y="3337"/>
                  </a:cubicBezTo>
                  <a:cubicBezTo>
                    <a:pt x="867" y="3337"/>
                    <a:pt x="878" y="3337"/>
                    <a:pt x="890" y="3337"/>
                  </a:cubicBezTo>
                  <a:cubicBezTo>
                    <a:pt x="1088" y="3337"/>
                    <a:pt x="1286" y="3310"/>
                    <a:pt x="1474" y="3253"/>
                  </a:cubicBezTo>
                  <a:cubicBezTo>
                    <a:pt x="1667" y="3195"/>
                    <a:pt x="1832" y="3070"/>
                    <a:pt x="2015" y="3006"/>
                  </a:cubicBezTo>
                  <a:lnTo>
                    <a:pt x="2015" y="3006"/>
                  </a:lnTo>
                  <a:cubicBezTo>
                    <a:pt x="1924" y="3249"/>
                    <a:pt x="1849" y="3476"/>
                    <a:pt x="1843" y="3736"/>
                  </a:cubicBezTo>
                  <a:cubicBezTo>
                    <a:pt x="1836" y="3959"/>
                    <a:pt x="1907" y="4192"/>
                    <a:pt x="2075" y="4341"/>
                  </a:cubicBezTo>
                  <a:cubicBezTo>
                    <a:pt x="2212" y="4463"/>
                    <a:pt x="2395" y="4524"/>
                    <a:pt x="2578" y="4524"/>
                  </a:cubicBezTo>
                  <a:cubicBezTo>
                    <a:pt x="2661" y="4524"/>
                    <a:pt x="2744" y="4512"/>
                    <a:pt x="2822" y="4486"/>
                  </a:cubicBezTo>
                  <a:cubicBezTo>
                    <a:pt x="2907" y="4459"/>
                    <a:pt x="2988" y="4418"/>
                    <a:pt x="3056" y="4365"/>
                  </a:cubicBezTo>
                  <a:cubicBezTo>
                    <a:pt x="3225" y="4236"/>
                    <a:pt x="3320" y="4030"/>
                    <a:pt x="3343" y="3820"/>
                  </a:cubicBezTo>
                  <a:cubicBezTo>
                    <a:pt x="3363" y="3644"/>
                    <a:pt x="3340" y="3469"/>
                    <a:pt x="3289" y="3303"/>
                  </a:cubicBezTo>
                  <a:cubicBezTo>
                    <a:pt x="3242" y="3148"/>
                    <a:pt x="3198" y="3006"/>
                    <a:pt x="3117" y="2861"/>
                  </a:cubicBezTo>
                  <a:lnTo>
                    <a:pt x="3117" y="2861"/>
                  </a:lnTo>
                  <a:cubicBezTo>
                    <a:pt x="3441" y="3070"/>
                    <a:pt x="3677" y="3348"/>
                    <a:pt x="4083" y="3378"/>
                  </a:cubicBezTo>
                  <a:cubicBezTo>
                    <a:pt x="4107" y="3379"/>
                    <a:pt x="4131" y="3380"/>
                    <a:pt x="4155" y="3380"/>
                  </a:cubicBezTo>
                  <a:cubicBezTo>
                    <a:pt x="4458" y="3380"/>
                    <a:pt x="4741" y="3243"/>
                    <a:pt x="4864" y="2948"/>
                  </a:cubicBezTo>
                  <a:cubicBezTo>
                    <a:pt x="5002" y="2610"/>
                    <a:pt x="4837" y="2178"/>
                    <a:pt x="4505" y="2022"/>
                  </a:cubicBezTo>
                  <a:cubicBezTo>
                    <a:pt x="4391" y="1969"/>
                    <a:pt x="4262" y="1944"/>
                    <a:pt x="4137" y="1921"/>
                  </a:cubicBezTo>
                  <a:cubicBezTo>
                    <a:pt x="3998" y="1897"/>
                    <a:pt x="3860" y="1874"/>
                    <a:pt x="3718" y="1847"/>
                  </a:cubicBezTo>
                  <a:cubicBezTo>
                    <a:pt x="4100" y="1627"/>
                    <a:pt x="4363" y="1219"/>
                    <a:pt x="4404" y="779"/>
                  </a:cubicBezTo>
                  <a:cubicBezTo>
                    <a:pt x="4418" y="617"/>
                    <a:pt x="4401" y="444"/>
                    <a:pt x="4323" y="302"/>
                  </a:cubicBezTo>
                  <a:cubicBezTo>
                    <a:pt x="4203" y="83"/>
                    <a:pt x="4026" y="0"/>
                    <a:pt x="383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algn="ctr"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7" name="Google Shape;635;p15">
              <a:extLst>
                <a:ext uri="{FF2B5EF4-FFF2-40B4-BE49-F238E27FC236}">
                  <a16:creationId xmlns:a16="http://schemas.microsoft.com/office/drawing/2014/main" id="{1DDC29B7-14F5-4A73-A158-ABBBB44F5A8F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3214" y="2452905"/>
              <a:ext cx="185861" cy="107641"/>
            </a:xfrm>
            <a:custGeom>
              <a:avLst/>
              <a:gdLst>
                <a:gd name="T0" fmla="*/ 2147483646 w 5736"/>
                <a:gd name="T1" fmla="*/ 2147483646 h 3322"/>
                <a:gd name="T2" fmla="*/ 2147483646 w 5736"/>
                <a:gd name="T3" fmla="*/ 2147483646 h 3322"/>
                <a:gd name="T4" fmla="*/ 2147483646 w 5736"/>
                <a:gd name="T5" fmla="*/ 2147483646 h 3322"/>
                <a:gd name="T6" fmla="*/ 2147483646 w 5736"/>
                <a:gd name="T7" fmla="*/ 2147483646 h 3322"/>
                <a:gd name="T8" fmla="*/ 2147483646 w 5736"/>
                <a:gd name="T9" fmla="*/ 2147483646 h 3322"/>
                <a:gd name="T10" fmla="*/ 2147483646 w 5736"/>
                <a:gd name="T11" fmla="*/ 2147483646 h 3322"/>
                <a:gd name="T12" fmla="*/ 2147483646 w 5736"/>
                <a:gd name="T13" fmla="*/ 2147483646 h 3322"/>
                <a:gd name="T14" fmla="*/ 2147483646 w 5736"/>
                <a:gd name="T15" fmla="*/ 2147483646 h 3322"/>
                <a:gd name="T16" fmla="*/ 2147483646 w 5736"/>
                <a:gd name="T17" fmla="*/ 2147483646 h 3322"/>
                <a:gd name="T18" fmla="*/ 2147483646 w 5736"/>
                <a:gd name="T19" fmla="*/ 2147483646 h 3322"/>
                <a:gd name="T20" fmla="*/ 2147483646 w 5736"/>
                <a:gd name="T21" fmla="*/ 2147483646 h 3322"/>
                <a:gd name="T22" fmla="*/ 2147483646 w 5736"/>
                <a:gd name="T23" fmla="*/ 2147483646 h 3322"/>
                <a:gd name="T24" fmla="*/ 2147483646 w 5736"/>
                <a:gd name="T25" fmla="*/ 2147483646 h 3322"/>
                <a:gd name="T26" fmla="*/ 2147483646 w 5736"/>
                <a:gd name="T27" fmla="*/ 2147483646 h 3322"/>
                <a:gd name="T28" fmla="*/ 2147483646 w 5736"/>
                <a:gd name="T29" fmla="*/ 2147483646 h 3322"/>
                <a:gd name="T30" fmla="*/ 2147483646 w 5736"/>
                <a:gd name="T31" fmla="*/ 2147483646 h 3322"/>
                <a:gd name="T32" fmla="*/ 2147483646 w 5736"/>
                <a:gd name="T33" fmla="*/ 2147483646 h 3322"/>
                <a:gd name="T34" fmla="*/ 2147483646 w 5736"/>
                <a:gd name="T35" fmla="*/ 2147483646 h 3322"/>
                <a:gd name="T36" fmla="*/ 2147483646 w 5736"/>
                <a:gd name="T37" fmla="*/ 2147483646 h 3322"/>
                <a:gd name="T38" fmla="*/ 2147483646 w 5736"/>
                <a:gd name="T39" fmla="*/ 2147483646 h 3322"/>
                <a:gd name="T40" fmla="*/ 2147483646 w 5736"/>
                <a:gd name="T41" fmla="*/ 2147483646 h 3322"/>
                <a:gd name="T42" fmla="*/ 2147483646 w 5736"/>
                <a:gd name="T43" fmla="*/ 2147483646 h 3322"/>
                <a:gd name="T44" fmla="*/ 2147483646 w 5736"/>
                <a:gd name="T45" fmla="*/ 2147483646 h 3322"/>
                <a:gd name="T46" fmla="*/ 2147483646 w 5736"/>
                <a:gd name="T47" fmla="*/ 2147483646 h 3322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5736" h="3322" extrusionOk="0">
                  <a:moveTo>
                    <a:pt x="1456" y="289"/>
                  </a:moveTo>
                  <a:cubicBezTo>
                    <a:pt x="2032" y="289"/>
                    <a:pt x="2534" y="879"/>
                    <a:pt x="2778" y="1349"/>
                  </a:cubicBezTo>
                  <a:cubicBezTo>
                    <a:pt x="2792" y="1372"/>
                    <a:pt x="2806" y="1386"/>
                    <a:pt x="2823" y="1389"/>
                  </a:cubicBezTo>
                  <a:cubicBezTo>
                    <a:pt x="2826" y="1391"/>
                    <a:pt x="2830" y="1392"/>
                    <a:pt x="2834" y="1392"/>
                  </a:cubicBezTo>
                  <a:cubicBezTo>
                    <a:pt x="2839" y="1392"/>
                    <a:pt x="2844" y="1391"/>
                    <a:pt x="2849" y="1389"/>
                  </a:cubicBezTo>
                  <a:cubicBezTo>
                    <a:pt x="2853" y="1389"/>
                    <a:pt x="2856" y="1386"/>
                    <a:pt x="2859" y="1383"/>
                  </a:cubicBezTo>
                  <a:lnTo>
                    <a:pt x="2863" y="1383"/>
                  </a:lnTo>
                  <a:cubicBezTo>
                    <a:pt x="3248" y="1157"/>
                    <a:pt x="3548" y="835"/>
                    <a:pt x="3974" y="663"/>
                  </a:cubicBezTo>
                  <a:cubicBezTo>
                    <a:pt x="4137" y="596"/>
                    <a:pt x="4304" y="556"/>
                    <a:pt x="4451" y="556"/>
                  </a:cubicBezTo>
                  <a:cubicBezTo>
                    <a:pt x="4750" y="556"/>
                    <a:pt x="4961" y="727"/>
                    <a:pt x="4863" y="1197"/>
                  </a:cubicBezTo>
                  <a:cubicBezTo>
                    <a:pt x="4752" y="1737"/>
                    <a:pt x="4262" y="2133"/>
                    <a:pt x="3819" y="2414"/>
                  </a:cubicBezTo>
                  <a:cubicBezTo>
                    <a:pt x="3414" y="2670"/>
                    <a:pt x="2940" y="2788"/>
                    <a:pt x="2531" y="3022"/>
                  </a:cubicBezTo>
                  <a:cubicBezTo>
                    <a:pt x="1930" y="2569"/>
                    <a:pt x="1234" y="2058"/>
                    <a:pt x="903" y="1376"/>
                  </a:cubicBezTo>
                  <a:cubicBezTo>
                    <a:pt x="707" y="974"/>
                    <a:pt x="784" y="406"/>
                    <a:pt x="1295" y="305"/>
                  </a:cubicBezTo>
                  <a:cubicBezTo>
                    <a:pt x="1349" y="294"/>
                    <a:pt x="1403" y="289"/>
                    <a:pt x="1456" y="289"/>
                  </a:cubicBezTo>
                  <a:close/>
                  <a:moveTo>
                    <a:pt x="1324" y="1"/>
                  </a:moveTo>
                  <a:cubicBezTo>
                    <a:pt x="992" y="1"/>
                    <a:pt x="692" y="144"/>
                    <a:pt x="524" y="497"/>
                  </a:cubicBezTo>
                  <a:cubicBezTo>
                    <a:pt x="0" y="1586"/>
                    <a:pt x="1683" y="2748"/>
                    <a:pt x="2390" y="3278"/>
                  </a:cubicBezTo>
                  <a:cubicBezTo>
                    <a:pt x="2429" y="3309"/>
                    <a:pt x="2473" y="3322"/>
                    <a:pt x="2515" y="3322"/>
                  </a:cubicBezTo>
                  <a:cubicBezTo>
                    <a:pt x="2555" y="3322"/>
                    <a:pt x="2593" y="3310"/>
                    <a:pt x="2623" y="3292"/>
                  </a:cubicBezTo>
                  <a:cubicBezTo>
                    <a:pt x="3715" y="3208"/>
                    <a:pt x="5735" y="1968"/>
                    <a:pt x="5218" y="683"/>
                  </a:cubicBezTo>
                  <a:cubicBezTo>
                    <a:pt x="5079" y="337"/>
                    <a:pt x="4787" y="201"/>
                    <a:pt x="4452" y="201"/>
                  </a:cubicBezTo>
                  <a:cubicBezTo>
                    <a:pt x="3854" y="201"/>
                    <a:pt x="3116" y="636"/>
                    <a:pt x="2856" y="1096"/>
                  </a:cubicBezTo>
                  <a:cubicBezTo>
                    <a:pt x="2686" y="510"/>
                    <a:pt x="1949" y="1"/>
                    <a:pt x="1324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594" name="Google Shape;594;p15"/>
          <p:cNvSpPr txBox="1">
            <a:spLocks noGrp="1"/>
          </p:cNvSpPr>
          <p:nvPr>
            <p:ph type="title"/>
          </p:nvPr>
        </p:nvSpPr>
        <p:spPr>
          <a:xfrm>
            <a:off x="2073700" y="3734767"/>
            <a:ext cx="4996500" cy="11224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400"/>
              <a:buNone/>
              <a:defRPr sz="405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27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27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27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27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27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27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27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2700"/>
            </a:lvl9pPr>
          </a:lstStyle>
          <a:p>
            <a:endParaRPr/>
          </a:p>
        </p:txBody>
      </p:sp>
      <p:sp>
        <p:nvSpPr>
          <p:cNvPr id="595" name="Google Shape;595;p15"/>
          <p:cNvSpPr txBox="1">
            <a:spLocks noGrp="1"/>
          </p:cNvSpPr>
          <p:nvPr>
            <p:ph type="subTitle" idx="1"/>
          </p:nvPr>
        </p:nvSpPr>
        <p:spPr>
          <a:xfrm>
            <a:off x="3031050" y="4734500"/>
            <a:ext cx="3081900" cy="7912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6" name="Google Shape;596;p15"/>
          <p:cNvSpPr txBox="1">
            <a:spLocks noGrp="1"/>
          </p:cNvSpPr>
          <p:nvPr>
            <p:ph type="title" idx="2"/>
          </p:nvPr>
        </p:nvSpPr>
        <p:spPr>
          <a:xfrm>
            <a:off x="2920200" y="1584533"/>
            <a:ext cx="3303600" cy="14944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8600"/>
              <a:buNone/>
              <a:defRPr sz="645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8600"/>
              <a:buNone/>
              <a:defRPr sz="645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8600"/>
              <a:buNone/>
              <a:defRPr sz="645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8600"/>
              <a:buNone/>
              <a:defRPr sz="645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8600"/>
              <a:buNone/>
              <a:defRPr sz="645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8600"/>
              <a:buNone/>
              <a:defRPr sz="645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8600"/>
              <a:buNone/>
              <a:defRPr sz="645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8600"/>
              <a:buNone/>
              <a:defRPr sz="645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8600"/>
              <a:buNone/>
              <a:defRPr sz="645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56825243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Section header 2">
    <p:spTree>
      <p:nvGrpSpPr>
        <p:cNvPr id="1" name="Shape 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640;p16">
            <a:extLst>
              <a:ext uri="{FF2B5EF4-FFF2-40B4-BE49-F238E27FC236}">
                <a16:creationId xmlns:a16="http://schemas.microsoft.com/office/drawing/2014/main" id="{57BED7D0-3DA9-4875-B560-02FA014230ED}"/>
              </a:ext>
            </a:extLst>
          </p:cNvPr>
          <p:cNvSpPr/>
          <p:nvPr/>
        </p:nvSpPr>
        <p:spPr>
          <a:xfrm>
            <a:off x="8504238" y="1873250"/>
            <a:ext cx="395287" cy="457200"/>
          </a:xfrm>
          <a:custGeom>
            <a:avLst/>
            <a:gdLst/>
            <a:ahLst/>
            <a:cxnLst/>
            <a:rect l="l" t="t" r="r" b="b"/>
            <a:pathLst>
              <a:path w="8119" h="7056" extrusionOk="0">
                <a:moveTo>
                  <a:pt x="4366" y="0"/>
                </a:moveTo>
                <a:cubicBezTo>
                  <a:pt x="4363" y="0"/>
                  <a:pt x="4360" y="0"/>
                  <a:pt x="4357" y="0"/>
                </a:cubicBezTo>
                <a:cubicBezTo>
                  <a:pt x="3867" y="24"/>
                  <a:pt x="3232" y="2454"/>
                  <a:pt x="3232" y="2454"/>
                </a:cubicBezTo>
                <a:cubicBezTo>
                  <a:pt x="3232" y="2454"/>
                  <a:pt x="2054" y="2337"/>
                  <a:pt x="1183" y="2337"/>
                </a:cubicBezTo>
                <a:cubicBezTo>
                  <a:pt x="748" y="2337"/>
                  <a:pt x="389" y="2366"/>
                  <a:pt x="292" y="2454"/>
                </a:cubicBezTo>
                <a:cubicBezTo>
                  <a:pt x="1" y="2721"/>
                  <a:pt x="2546" y="4430"/>
                  <a:pt x="2546" y="4430"/>
                </a:cubicBezTo>
                <a:cubicBezTo>
                  <a:pt x="2546" y="4430"/>
                  <a:pt x="1613" y="6684"/>
                  <a:pt x="2056" y="6975"/>
                </a:cubicBezTo>
                <a:cubicBezTo>
                  <a:pt x="2088" y="6997"/>
                  <a:pt x="2128" y="7007"/>
                  <a:pt x="2174" y="7007"/>
                </a:cubicBezTo>
                <a:cubicBezTo>
                  <a:pt x="2757" y="7007"/>
                  <a:pt x="4357" y="5411"/>
                  <a:pt x="4357" y="5411"/>
                </a:cubicBezTo>
                <a:cubicBezTo>
                  <a:pt x="4357" y="5411"/>
                  <a:pt x="6235" y="7055"/>
                  <a:pt x="6745" y="7055"/>
                </a:cubicBezTo>
                <a:cubicBezTo>
                  <a:pt x="6794" y="7055"/>
                  <a:pt x="6830" y="7041"/>
                  <a:pt x="6851" y="7008"/>
                </a:cubicBezTo>
                <a:cubicBezTo>
                  <a:pt x="7097" y="6634"/>
                  <a:pt x="6070" y="4089"/>
                  <a:pt x="6070" y="4089"/>
                </a:cubicBezTo>
                <a:cubicBezTo>
                  <a:pt x="6070" y="4089"/>
                  <a:pt x="8118" y="2876"/>
                  <a:pt x="8047" y="2454"/>
                </a:cubicBezTo>
                <a:cubicBezTo>
                  <a:pt x="8014" y="2260"/>
                  <a:pt x="7474" y="2207"/>
                  <a:pt x="6903" y="2207"/>
                </a:cubicBezTo>
                <a:cubicBezTo>
                  <a:pt x="6240" y="2207"/>
                  <a:pt x="5536" y="2278"/>
                  <a:pt x="5536" y="2278"/>
                </a:cubicBezTo>
                <a:cubicBezTo>
                  <a:pt x="5536" y="2278"/>
                  <a:pt x="4947" y="0"/>
                  <a:pt x="436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 algn="ctr" eaLnBrk="1" hangingPunct="1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6" name="Google Shape;641;p16">
            <a:extLst>
              <a:ext uri="{FF2B5EF4-FFF2-40B4-BE49-F238E27FC236}">
                <a16:creationId xmlns:a16="http://schemas.microsoft.com/office/drawing/2014/main" id="{AA3C3BC9-1FF1-473A-B42F-2E18351EC453}"/>
              </a:ext>
            </a:extLst>
          </p:cNvPr>
          <p:cNvSpPr>
            <a:spLocks/>
          </p:cNvSpPr>
          <p:nvPr/>
        </p:nvSpPr>
        <p:spPr bwMode="auto">
          <a:xfrm rot="19510809">
            <a:off x="4968875" y="758825"/>
            <a:ext cx="738188" cy="896938"/>
          </a:xfrm>
          <a:custGeom>
            <a:avLst/>
            <a:gdLst>
              <a:gd name="T0" fmla="*/ 2147483646 w 12626"/>
              <a:gd name="T1" fmla="*/ 2147483646 h 12209"/>
              <a:gd name="T2" fmla="*/ 2147483646 w 12626"/>
              <a:gd name="T3" fmla="*/ 2147483646 h 12209"/>
              <a:gd name="T4" fmla="*/ 2147483646 w 12626"/>
              <a:gd name="T5" fmla="*/ 2147483646 h 12209"/>
              <a:gd name="T6" fmla="*/ 2147483646 w 12626"/>
              <a:gd name="T7" fmla="*/ 2147483646 h 12209"/>
              <a:gd name="T8" fmla="*/ 2147483646 w 12626"/>
              <a:gd name="T9" fmla="*/ 2147483646 h 12209"/>
              <a:gd name="T10" fmla="*/ 2147483646 w 12626"/>
              <a:gd name="T11" fmla="*/ 2147483646 h 12209"/>
              <a:gd name="T12" fmla="*/ 2147483646 w 12626"/>
              <a:gd name="T13" fmla="*/ 2147483646 h 12209"/>
              <a:gd name="T14" fmla="*/ 2147483646 w 12626"/>
              <a:gd name="T15" fmla="*/ 2147483646 h 12209"/>
              <a:gd name="T16" fmla="*/ 2147483646 w 12626"/>
              <a:gd name="T17" fmla="*/ 2147483646 h 12209"/>
              <a:gd name="T18" fmla="*/ 2147483646 w 12626"/>
              <a:gd name="T19" fmla="*/ 2147483646 h 12209"/>
              <a:gd name="T20" fmla="*/ 2147483646 w 12626"/>
              <a:gd name="T21" fmla="*/ 2147483646 h 12209"/>
              <a:gd name="T22" fmla="*/ 2147483646 w 12626"/>
              <a:gd name="T23" fmla="*/ 2147483646 h 12209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2626" h="12209" extrusionOk="0">
                <a:moveTo>
                  <a:pt x="7838" y="1"/>
                </a:moveTo>
                <a:cubicBezTo>
                  <a:pt x="7407" y="1"/>
                  <a:pt x="6953" y="46"/>
                  <a:pt x="6478" y="142"/>
                </a:cubicBezTo>
                <a:cubicBezTo>
                  <a:pt x="2964" y="848"/>
                  <a:pt x="1" y="5264"/>
                  <a:pt x="2011" y="9188"/>
                </a:cubicBezTo>
                <a:cubicBezTo>
                  <a:pt x="3194" y="11498"/>
                  <a:pt x="5114" y="12208"/>
                  <a:pt x="6853" y="12208"/>
                </a:cubicBezTo>
                <a:cubicBezTo>
                  <a:pt x="8487" y="12208"/>
                  <a:pt x="9962" y="11580"/>
                  <a:pt x="10513" y="11063"/>
                </a:cubicBezTo>
                <a:cubicBezTo>
                  <a:pt x="10513" y="11063"/>
                  <a:pt x="10409" y="11077"/>
                  <a:pt x="10233" y="11077"/>
                </a:cubicBezTo>
                <a:cubicBezTo>
                  <a:pt x="9592" y="11077"/>
                  <a:pt x="8002" y="10893"/>
                  <a:pt x="7087" y="9188"/>
                </a:cubicBezTo>
                <a:cubicBezTo>
                  <a:pt x="5918" y="7015"/>
                  <a:pt x="6810" y="4052"/>
                  <a:pt x="9162" y="3335"/>
                </a:cubicBezTo>
                <a:cubicBezTo>
                  <a:pt x="9590" y="3204"/>
                  <a:pt x="9976" y="3151"/>
                  <a:pt x="10323" y="3151"/>
                </a:cubicBezTo>
                <a:cubicBezTo>
                  <a:pt x="11879" y="3151"/>
                  <a:pt x="12625" y="4227"/>
                  <a:pt x="12625" y="4227"/>
                </a:cubicBezTo>
                <a:cubicBezTo>
                  <a:pt x="12276" y="1748"/>
                  <a:pt x="10504" y="1"/>
                  <a:pt x="783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/>
          </a:p>
        </p:txBody>
      </p:sp>
      <p:sp>
        <p:nvSpPr>
          <p:cNvPr id="7" name="Google Shape;642;p16">
            <a:extLst>
              <a:ext uri="{FF2B5EF4-FFF2-40B4-BE49-F238E27FC236}">
                <a16:creationId xmlns:a16="http://schemas.microsoft.com/office/drawing/2014/main" id="{5F1F747F-D02E-445C-9E8A-6D1FEF2710CE}"/>
              </a:ext>
            </a:extLst>
          </p:cNvPr>
          <p:cNvSpPr/>
          <p:nvPr/>
        </p:nvSpPr>
        <p:spPr>
          <a:xfrm>
            <a:off x="366713" y="425450"/>
            <a:ext cx="393700" cy="457200"/>
          </a:xfrm>
          <a:custGeom>
            <a:avLst/>
            <a:gdLst/>
            <a:ahLst/>
            <a:cxnLst/>
            <a:rect l="l" t="t" r="r" b="b"/>
            <a:pathLst>
              <a:path w="8119" h="7056" extrusionOk="0">
                <a:moveTo>
                  <a:pt x="4366" y="0"/>
                </a:moveTo>
                <a:cubicBezTo>
                  <a:pt x="4363" y="0"/>
                  <a:pt x="4360" y="0"/>
                  <a:pt x="4357" y="0"/>
                </a:cubicBezTo>
                <a:cubicBezTo>
                  <a:pt x="3867" y="24"/>
                  <a:pt x="3232" y="2454"/>
                  <a:pt x="3232" y="2454"/>
                </a:cubicBezTo>
                <a:cubicBezTo>
                  <a:pt x="3232" y="2454"/>
                  <a:pt x="2054" y="2337"/>
                  <a:pt x="1183" y="2337"/>
                </a:cubicBezTo>
                <a:cubicBezTo>
                  <a:pt x="748" y="2337"/>
                  <a:pt x="389" y="2366"/>
                  <a:pt x="292" y="2454"/>
                </a:cubicBezTo>
                <a:cubicBezTo>
                  <a:pt x="1" y="2721"/>
                  <a:pt x="2546" y="4430"/>
                  <a:pt x="2546" y="4430"/>
                </a:cubicBezTo>
                <a:cubicBezTo>
                  <a:pt x="2546" y="4430"/>
                  <a:pt x="1613" y="6684"/>
                  <a:pt x="2056" y="6975"/>
                </a:cubicBezTo>
                <a:cubicBezTo>
                  <a:pt x="2088" y="6997"/>
                  <a:pt x="2128" y="7007"/>
                  <a:pt x="2174" y="7007"/>
                </a:cubicBezTo>
                <a:cubicBezTo>
                  <a:pt x="2757" y="7007"/>
                  <a:pt x="4357" y="5411"/>
                  <a:pt x="4357" y="5411"/>
                </a:cubicBezTo>
                <a:cubicBezTo>
                  <a:pt x="4357" y="5411"/>
                  <a:pt x="6235" y="7055"/>
                  <a:pt x="6745" y="7055"/>
                </a:cubicBezTo>
                <a:cubicBezTo>
                  <a:pt x="6794" y="7055"/>
                  <a:pt x="6830" y="7041"/>
                  <a:pt x="6851" y="7008"/>
                </a:cubicBezTo>
                <a:cubicBezTo>
                  <a:pt x="7097" y="6634"/>
                  <a:pt x="6070" y="4089"/>
                  <a:pt x="6070" y="4089"/>
                </a:cubicBezTo>
                <a:cubicBezTo>
                  <a:pt x="6070" y="4089"/>
                  <a:pt x="8118" y="2876"/>
                  <a:pt x="8047" y="2454"/>
                </a:cubicBezTo>
                <a:cubicBezTo>
                  <a:pt x="8014" y="2260"/>
                  <a:pt x="7474" y="2207"/>
                  <a:pt x="6903" y="2207"/>
                </a:cubicBezTo>
                <a:cubicBezTo>
                  <a:pt x="6240" y="2207"/>
                  <a:pt x="5536" y="2278"/>
                  <a:pt x="5536" y="2278"/>
                </a:cubicBezTo>
                <a:cubicBezTo>
                  <a:pt x="5536" y="2278"/>
                  <a:pt x="4947" y="0"/>
                  <a:pt x="436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 algn="ctr" eaLnBrk="1" hangingPunct="1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8" name="Google Shape;643;p16">
            <a:extLst>
              <a:ext uri="{FF2B5EF4-FFF2-40B4-BE49-F238E27FC236}">
                <a16:creationId xmlns:a16="http://schemas.microsoft.com/office/drawing/2014/main" id="{1A81BFFA-40C0-4F07-A3E4-84821DBBC47C}"/>
              </a:ext>
            </a:extLst>
          </p:cNvPr>
          <p:cNvSpPr>
            <a:spLocks/>
          </p:cNvSpPr>
          <p:nvPr/>
        </p:nvSpPr>
        <p:spPr bwMode="auto">
          <a:xfrm rot="4884482">
            <a:off x="357981" y="1902619"/>
            <a:ext cx="411163" cy="434975"/>
          </a:xfrm>
          <a:custGeom>
            <a:avLst/>
            <a:gdLst>
              <a:gd name="T0" fmla="*/ 2147483646 w 12328"/>
              <a:gd name="T1" fmla="*/ 2147483646 h 17372"/>
              <a:gd name="T2" fmla="*/ 2147483646 w 12328"/>
              <a:gd name="T3" fmla="*/ 2147483646 h 17372"/>
              <a:gd name="T4" fmla="*/ 2147483646 w 12328"/>
              <a:gd name="T5" fmla="*/ 2147483646 h 17372"/>
              <a:gd name="T6" fmla="*/ 2147483646 w 12328"/>
              <a:gd name="T7" fmla="*/ 2147483646 h 17372"/>
              <a:gd name="T8" fmla="*/ 2147483646 w 12328"/>
              <a:gd name="T9" fmla="*/ 2147483646 h 17372"/>
              <a:gd name="T10" fmla="*/ 2147483646 w 12328"/>
              <a:gd name="T11" fmla="*/ 2147483646 h 17372"/>
              <a:gd name="T12" fmla="*/ 2147483646 w 12328"/>
              <a:gd name="T13" fmla="*/ 2147483646 h 17372"/>
              <a:gd name="T14" fmla="*/ 2147483646 w 12328"/>
              <a:gd name="T15" fmla="*/ 2147483646 h 17372"/>
              <a:gd name="T16" fmla="*/ 2147483646 w 12328"/>
              <a:gd name="T17" fmla="*/ 2147483646 h 17372"/>
              <a:gd name="T18" fmla="*/ 2147483646 w 12328"/>
              <a:gd name="T19" fmla="*/ 2147483646 h 17372"/>
              <a:gd name="T20" fmla="*/ 2147483646 w 12328"/>
              <a:gd name="T21" fmla="*/ 2147483646 h 17372"/>
              <a:gd name="T22" fmla="*/ 2147483646 w 12328"/>
              <a:gd name="T23" fmla="*/ 0 h 17372"/>
              <a:gd name="T24" fmla="*/ 2147483646 w 12328"/>
              <a:gd name="T25" fmla="*/ 2147483646 h 17372"/>
              <a:gd name="T26" fmla="*/ 2147483646 w 12328"/>
              <a:gd name="T27" fmla="*/ 2147483646 h 17372"/>
              <a:gd name="T28" fmla="*/ 2147483646 w 12328"/>
              <a:gd name="T29" fmla="*/ 2147483646 h 17372"/>
              <a:gd name="T30" fmla="*/ 2147483646 w 12328"/>
              <a:gd name="T31" fmla="*/ 2147483646 h 17372"/>
              <a:gd name="T32" fmla="*/ 2147483646 w 12328"/>
              <a:gd name="T33" fmla="*/ 2147483646 h 17372"/>
              <a:gd name="T34" fmla="*/ 2147483646 w 12328"/>
              <a:gd name="T35" fmla="*/ 2147483646 h 17372"/>
              <a:gd name="T36" fmla="*/ 2147483646 w 12328"/>
              <a:gd name="T37" fmla="*/ 2147483646 h 17372"/>
              <a:gd name="T38" fmla="*/ 2147483646 w 12328"/>
              <a:gd name="T39" fmla="*/ 2147483646 h 17372"/>
              <a:gd name="T40" fmla="*/ 2147483646 w 12328"/>
              <a:gd name="T41" fmla="*/ 2147483646 h 17372"/>
              <a:gd name="T42" fmla="*/ 2147483646 w 12328"/>
              <a:gd name="T43" fmla="*/ 2147483646 h 17372"/>
              <a:gd name="T44" fmla="*/ 2147483646 w 12328"/>
              <a:gd name="T45" fmla="*/ 2147483646 h 17372"/>
              <a:gd name="T46" fmla="*/ 2147483646 w 12328"/>
              <a:gd name="T47" fmla="*/ 2147483646 h 17372"/>
              <a:gd name="T48" fmla="*/ 2147483646 w 12328"/>
              <a:gd name="T49" fmla="*/ 2147483646 h 17372"/>
              <a:gd name="T50" fmla="*/ 2147483646 w 12328"/>
              <a:gd name="T51" fmla="*/ 2147483646 h 17372"/>
              <a:gd name="T52" fmla="*/ 2147483646 w 12328"/>
              <a:gd name="T53" fmla="*/ 2147483646 h 17372"/>
              <a:gd name="T54" fmla="*/ 2147483646 w 12328"/>
              <a:gd name="T55" fmla="*/ 2147483646 h 17372"/>
              <a:gd name="T56" fmla="*/ 2147483646 w 12328"/>
              <a:gd name="T57" fmla="*/ 2147483646 h 17372"/>
              <a:gd name="T58" fmla="*/ 2147483646 w 12328"/>
              <a:gd name="T59" fmla="*/ 2147483646 h 17372"/>
              <a:gd name="T60" fmla="*/ 2147483646 w 12328"/>
              <a:gd name="T61" fmla="*/ 2147483646 h 17372"/>
              <a:gd name="T62" fmla="*/ 2147483646 w 12328"/>
              <a:gd name="T63" fmla="*/ 2147483646 h 17372"/>
              <a:gd name="T64" fmla="*/ 2147483646 w 12328"/>
              <a:gd name="T65" fmla="*/ 0 h 17372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12328" h="17372" extrusionOk="0">
                <a:moveTo>
                  <a:pt x="5742" y="2940"/>
                </a:moveTo>
                <a:cubicBezTo>
                  <a:pt x="5997" y="2940"/>
                  <a:pt x="6250" y="3004"/>
                  <a:pt x="6482" y="3157"/>
                </a:cubicBezTo>
                <a:cubicBezTo>
                  <a:pt x="7063" y="3539"/>
                  <a:pt x="6932" y="4471"/>
                  <a:pt x="6556" y="4913"/>
                </a:cubicBezTo>
                <a:cubicBezTo>
                  <a:pt x="6232" y="5292"/>
                  <a:pt x="5799" y="5397"/>
                  <a:pt x="5316" y="5451"/>
                </a:cubicBezTo>
                <a:cubicBezTo>
                  <a:pt x="5120" y="5472"/>
                  <a:pt x="4910" y="5484"/>
                  <a:pt x="4692" y="5484"/>
                </a:cubicBezTo>
                <a:cubicBezTo>
                  <a:pt x="4217" y="5484"/>
                  <a:pt x="3707" y="5429"/>
                  <a:pt x="3224" y="5299"/>
                </a:cubicBezTo>
                <a:cubicBezTo>
                  <a:pt x="3410" y="4718"/>
                  <a:pt x="3711" y="4170"/>
                  <a:pt x="4087" y="3758"/>
                </a:cubicBezTo>
                <a:cubicBezTo>
                  <a:pt x="4479" y="3324"/>
                  <a:pt x="5119" y="2940"/>
                  <a:pt x="5742" y="2940"/>
                </a:cubicBezTo>
                <a:close/>
                <a:moveTo>
                  <a:pt x="7664" y="7412"/>
                </a:moveTo>
                <a:cubicBezTo>
                  <a:pt x="7913" y="7412"/>
                  <a:pt x="8149" y="7469"/>
                  <a:pt x="8340" y="7610"/>
                </a:cubicBezTo>
                <a:cubicBezTo>
                  <a:pt x="9486" y="8445"/>
                  <a:pt x="7435" y="9196"/>
                  <a:pt x="6908" y="9303"/>
                </a:cubicBezTo>
                <a:cubicBezTo>
                  <a:pt x="6667" y="9353"/>
                  <a:pt x="6420" y="9378"/>
                  <a:pt x="6173" y="9378"/>
                </a:cubicBezTo>
                <a:cubicBezTo>
                  <a:pt x="5802" y="9378"/>
                  <a:pt x="5432" y="9323"/>
                  <a:pt x="5083" y="9216"/>
                </a:cubicBezTo>
                <a:cubicBezTo>
                  <a:pt x="5330" y="8722"/>
                  <a:pt x="5681" y="8290"/>
                  <a:pt x="6114" y="7969"/>
                </a:cubicBezTo>
                <a:cubicBezTo>
                  <a:pt x="6481" y="7698"/>
                  <a:pt x="7107" y="7412"/>
                  <a:pt x="7664" y="7412"/>
                </a:cubicBezTo>
                <a:close/>
                <a:moveTo>
                  <a:pt x="9856" y="12545"/>
                </a:moveTo>
                <a:cubicBezTo>
                  <a:pt x="10328" y="12545"/>
                  <a:pt x="10821" y="12857"/>
                  <a:pt x="10639" y="13385"/>
                </a:cubicBezTo>
                <a:cubicBezTo>
                  <a:pt x="10384" y="14119"/>
                  <a:pt x="9300" y="14413"/>
                  <a:pt x="8598" y="14413"/>
                </a:cubicBezTo>
                <a:cubicBezTo>
                  <a:pt x="8582" y="14413"/>
                  <a:pt x="8566" y="14413"/>
                  <a:pt x="8550" y="14413"/>
                </a:cubicBezTo>
                <a:cubicBezTo>
                  <a:pt x="8527" y="14410"/>
                  <a:pt x="8503" y="14406"/>
                  <a:pt x="8479" y="14406"/>
                </a:cubicBezTo>
                <a:cubicBezTo>
                  <a:pt x="8510" y="14098"/>
                  <a:pt x="8588" y="13798"/>
                  <a:pt x="8713" y="13524"/>
                </a:cubicBezTo>
                <a:cubicBezTo>
                  <a:pt x="8872" y="13183"/>
                  <a:pt x="9098" y="12825"/>
                  <a:pt x="9435" y="12642"/>
                </a:cubicBezTo>
                <a:cubicBezTo>
                  <a:pt x="9558" y="12576"/>
                  <a:pt x="9706" y="12545"/>
                  <a:pt x="9856" y="12545"/>
                </a:cubicBezTo>
                <a:close/>
                <a:moveTo>
                  <a:pt x="3125" y="0"/>
                </a:moveTo>
                <a:cubicBezTo>
                  <a:pt x="3124" y="0"/>
                  <a:pt x="3122" y="0"/>
                  <a:pt x="3120" y="0"/>
                </a:cubicBezTo>
                <a:cubicBezTo>
                  <a:pt x="1109" y="44"/>
                  <a:pt x="1" y="3068"/>
                  <a:pt x="1214" y="4542"/>
                </a:cubicBezTo>
                <a:cubicBezTo>
                  <a:pt x="1548" y="4947"/>
                  <a:pt x="2065" y="5286"/>
                  <a:pt x="2663" y="5529"/>
                </a:cubicBezTo>
                <a:cubicBezTo>
                  <a:pt x="2460" y="6465"/>
                  <a:pt x="2562" y="7452"/>
                  <a:pt x="3048" y="8205"/>
                </a:cubicBezTo>
                <a:cubicBezTo>
                  <a:pt x="3410" y="8763"/>
                  <a:pt x="3931" y="9171"/>
                  <a:pt x="4522" y="9435"/>
                </a:cubicBezTo>
                <a:cubicBezTo>
                  <a:pt x="4174" y="10388"/>
                  <a:pt x="4181" y="11466"/>
                  <a:pt x="4667" y="12362"/>
                </a:cubicBezTo>
                <a:cubicBezTo>
                  <a:pt x="5313" y="13541"/>
                  <a:pt x="6648" y="14484"/>
                  <a:pt x="8033" y="14711"/>
                </a:cubicBezTo>
                <a:cubicBezTo>
                  <a:pt x="8044" y="15308"/>
                  <a:pt x="8219" y="15900"/>
                  <a:pt x="8571" y="16366"/>
                </a:cubicBezTo>
                <a:cubicBezTo>
                  <a:pt x="9169" y="17154"/>
                  <a:pt x="9912" y="17371"/>
                  <a:pt x="10723" y="17371"/>
                </a:cubicBezTo>
                <a:cubicBezTo>
                  <a:pt x="11171" y="17371"/>
                  <a:pt x="11641" y="17305"/>
                  <a:pt x="12119" y="17231"/>
                </a:cubicBezTo>
                <a:cubicBezTo>
                  <a:pt x="12327" y="17198"/>
                  <a:pt x="12212" y="16933"/>
                  <a:pt x="12048" y="16933"/>
                </a:cubicBezTo>
                <a:cubicBezTo>
                  <a:pt x="12042" y="16933"/>
                  <a:pt x="12037" y="16933"/>
                  <a:pt x="12031" y="16934"/>
                </a:cubicBezTo>
                <a:cubicBezTo>
                  <a:pt x="11605" y="16980"/>
                  <a:pt x="11179" y="17044"/>
                  <a:pt x="10767" y="17044"/>
                </a:cubicBezTo>
                <a:cubicBezTo>
                  <a:pt x="10208" y="17044"/>
                  <a:pt x="9673" y="16926"/>
                  <a:pt x="9192" y="16484"/>
                </a:cubicBezTo>
                <a:cubicBezTo>
                  <a:pt x="8709" y="16038"/>
                  <a:pt x="8479" y="15403"/>
                  <a:pt x="8466" y="14758"/>
                </a:cubicBezTo>
                <a:cubicBezTo>
                  <a:pt x="8530" y="14761"/>
                  <a:pt x="8594" y="14763"/>
                  <a:pt x="8657" y="14763"/>
                </a:cubicBezTo>
                <a:cubicBezTo>
                  <a:pt x="9096" y="14763"/>
                  <a:pt x="9533" y="14681"/>
                  <a:pt x="9946" y="14508"/>
                </a:cubicBezTo>
                <a:cubicBezTo>
                  <a:pt x="10709" y="14179"/>
                  <a:pt x="11609" y="13193"/>
                  <a:pt x="10798" y="12389"/>
                </a:cubicBezTo>
                <a:cubicBezTo>
                  <a:pt x="10587" y="12181"/>
                  <a:pt x="10329" y="12096"/>
                  <a:pt x="10062" y="12096"/>
                </a:cubicBezTo>
                <a:cubicBezTo>
                  <a:pt x="9560" y="12096"/>
                  <a:pt x="9024" y="12395"/>
                  <a:pt x="8709" y="12744"/>
                </a:cubicBezTo>
                <a:cubicBezTo>
                  <a:pt x="8317" y="13179"/>
                  <a:pt x="8101" y="13761"/>
                  <a:pt x="8044" y="14359"/>
                </a:cubicBezTo>
                <a:cubicBezTo>
                  <a:pt x="6682" y="14115"/>
                  <a:pt x="5276" y="13068"/>
                  <a:pt x="4843" y="11787"/>
                </a:cubicBezTo>
                <a:cubicBezTo>
                  <a:pt x="4606" y="11077"/>
                  <a:pt x="4661" y="10297"/>
                  <a:pt x="4924" y="9587"/>
                </a:cubicBezTo>
                <a:cubicBezTo>
                  <a:pt x="5343" y="9722"/>
                  <a:pt x="5787" y="9790"/>
                  <a:pt x="6230" y="9790"/>
                </a:cubicBezTo>
                <a:cubicBezTo>
                  <a:pt x="6986" y="9790"/>
                  <a:pt x="7742" y="9592"/>
                  <a:pt x="8368" y="9192"/>
                </a:cubicBezTo>
                <a:cubicBezTo>
                  <a:pt x="8925" y="8837"/>
                  <a:pt x="9422" y="8093"/>
                  <a:pt x="8864" y="7516"/>
                </a:cubicBezTo>
                <a:cubicBezTo>
                  <a:pt x="8554" y="7194"/>
                  <a:pt x="8083" y="7074"/>
                  <a:pt x="7614" y="7074"/>
                </a:cubicBezTo>
                <a:cubicBezTo>
                  <a:pt x="7291" y="7074"/>
                  <a:pt x="6968" y="7132"/>
                  <a:pt x="6702" y="7218"/>
                </a:cubicBezTo>
                <a:cubicBezTo>
                  <a:pt x="5793" y="7516"/>
                  <a:pt x="5090" y="8215"/>
                  <a:pt x="4681" y="9060"/>
                </a:cubicBezTo>
                <a:cubicBezTo>
                  <a:pt x="3968" y="8736"/>
                  <a:pt x="3387" y="8162"/>
                  <a:pt x="3140" y="7343"/>
                </a:cubicBezTo>
                <a:cubicBezTo>
                  <a:pt x="2984" y="6827"/>
                  <a:pt x="2998" y="6252"/>
                  <a:pt x="3120" y="5688"/>
                </a:cubicBezTo>
                <a:cubicBezTo>
                  <a:pt x="3656" y="5854"/>
                  <a:pt x="4232" y="5945"/>
                  <a:pt x="4783" y="5945"/>
                </a:cubicBezTo>
                <a:cubicBezTo>
                  <a:pt x="5500" y="5945"/>
                  <a:pt x="6175" y="5790"/>
                  <a:pt x="6668" y="5441"/>
                </a:cubicBezTo>
                <a:cubicBezTo>
                  <a:pt x="7334" y="4971"/>
                  <a:pt x="7563" y="3960"/>
                  <a:pt x="7117" y="3258"/>
                </a:cubicBezTo>
                <a:cubicBezTo>
                  <a:pt x="6806" y="2773"/>
                  <a:pt x="6259" y="2575"/>
                  <a:pt x="5699" y="2575"/>
                </a:cubicBezTo>
                <a:cubicBezTo>
                  <a:pt x="5335" y="2575"/>
                  <a:pt x="4966" y="2659"/>
                  <a:pt x="4654" y="2801"/>
                </a:cubicBezTo>
                <a:cubicBezTo>
                  <a:pt x="3745" y="3218"/>
                  <a:pt x="3076" y="4130"/>
                  <a:pt x="2761" y="5150"/>
                </a:cubicBezTo>
                <a:cubicBezTo>
                  <a:pt x="2170" y="4917"/>
                  <a:pt x="1660" y="4548"/>
                  <a:pt x="1370" y="4005"/>
                </a:cubicBezTo>
                <a:cubicBezTo>
                  <a:pt x="704" y="2758"/>
                  <a:pt x="1674" y="376"/>
                  <a:pt x="3207" y="295"/>
                </a:cubicBezTo>
                <a:cubicBezTo>
                  <a:pt x="3422" y="284"/>
                  <a:pt x="3291" y="0"/>
                  <a:pt x="3125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/>
          </a:p>
        </p:txBody>
      </p:sp>
      <p:grpSp>
        <p:nvGrpSpPr>
          <p:cNvPr id="9" name="Google Shape;644;p16">
            <a:extLst>
              <a:ext uri="{FF2B5EF4-FFF2-40B4-BE49-F238E27FC236}">
                <a16:creationId xmlns:a16="http://schemas.microsoft.com/office/drawing/2014/main" id="{4F28D758-0F58-48BE-AB1B-0DDE0AA386A2}"/>
              </a:ext>
            </a:extLst>
          </p:cNvPr>
          <p:cNvGrpSpPr>
            <a:grpSpLocks/>
          </p:cNvGrpSpPr>
          <p:nvPr/>
        </p:nvGrpSpPr>
        <p:grpSpPr bwMode="auto">
          <a:xfrm>
            <a:off x="6413500" y="274638"/>
            <a:ext cx="698500" cy="889000"/>
            <a:chOff x="984375" y="2346230"/>
            <a:chExt cx="468336" cy="446495"/>
          </a:xfrm>
        </p:grpSpPr>
        <p:sp>
          <p:nvSpPr>
            <p:cNvPr id="10" name="Google Shape;645;p16">
              <a:extLst>
                <a:ext uri="{FF2B5EF4-FFF2-40B4-BE49-F238E27FC236}">
                  <a16:creationId xmlns:a16="http://schemas.microsoft.com/office/drawing/2014/main" id="{54748997-CD1A-470D-B8C8-40C96C75B068}"/>
                </a:ext>
              </a:extLst>
            </p:cNvPr>
            <p:cNvSpPr/>
            <p:nvPr/>
          </p:nvSpPr>
          <p:spPr>
            <a:xfrm>
              <a:off x="1139777" y="2346230"/>
              <a:ext cx="312934" cy="368358"/>
            </a:xfrm>
            <a:custGeom>
              <a:avLst/>
              <a:gdLst/>
              <a:ahLst/>
              <a:cxnLst/>
              <a:rect l="l" t="t" r="r" b="b"/>
              <a:pathLst>
                <a:path w="8024" h="9442" extrusionOk="0">
                  <a:moveTo>
                    <a:pt x="2655" y="2271"/>
                  </a:moveTo>
                  <a:cubicBezTo>
                    <a:pt x="3185" y="2271"/>
                    <a:pt x="3508" y="3208"/>
                    <a:pt x="3086" y="3691"/>
                  </a:cubicBezTo>
                  <a:cubicBezTo>
                    <a:pt x="2907" y="3895"/>
                    <a:pt x="2638" y="4014"/>
                    <a:pt x="2369" y="4014"/>
                  </a:cubicBezTo>
                  <a:cubicBezTo>
                    <a:pt x="2348" y="4014"/>
                    <a:pt x="2327" y="4013"/>
                    <a:pt x="2306" y="4012"/>
                  </a:cubicBezTo>
                  <a:cubicBezTo>
                    <a:pt x="2204" y="4005"/>
                    <a:pt x="2100" y="3978"/>
                    <a:pt x="2022" y="3914"/>
                  </a:cubicBezTo>
                  <a:cubicBezTo>
                    <a:pt x="1829" y="3765"/>
                    <a:pt x="1846" y="3474"/>
                    <a:pt x="1886" y="3238"/>
                  </a:cubicBezTo>
                  <a:cubicBezTo>
                    <a:pt x="1937" y="2964"/>
                    <a:pt x="2008" y="2677"/>
                    <a:pt x="2211" y="2484"/>
                  </a:cubicBezTo>
                  <a:cubicBezTo>
                    <a:pt x="2367" y="2334"/>
                    <a:pt x="2518" y="2271"/>
                    <a:pt x="2655" y="2271"/>
                  </a:cubicBezTo>
                  <a:close/>
                  <a:moveTo>
                    <a:pt x="4035" y="6913"/>
                  </a:moveTo>
                  <a:cubicBezTo>
                    <a:pt x="4604" y="6913"/>
                    <a:pt x="5210" y="7741"/>
                    <a:pt x="4695" y="8114"/>
                  </a:cubicBezTo>
                  <a:cubicBezTo>
                    <a:pt x="4582" y="8199"/>
                    <a:pt x="4435" y="8219"/>
                    <a:pt x="4293" y="8219"/>
                  </a:cubicBezTo>
                  <a:cubicBezTo>
                    <a:pt x="4281" y="8219"/>
                    <a:pt x="4270" y="8219"/>
                    <a:pt x="4259" y="8219"/>
                  </a:cubicBezTo>
                  <a:cubicBezTo>
                    <a:pt x="3951" y="8216"/>
                    <a:pt x="3606" y="8117"/>
                    <a:pt x="3468" y="7844"/>
                  </a:cubicBezTo>
                  <a:cubicBezTo>
                    <a:pt x="3390" y="7688"/>
                    <a:pt x="3397" y="7492"/>
                    <a:pt x="3471" y="7334"/>
                  </a:cubicBezTo>
                  <a:cubicBezTo>
                    <a:pt x="3613" y="7031"/>
                    <a:pt x="3821" y="6913"/>
                    <a:pt x="4035" y="6913"/>
                  </a:cubicBezTo>
                  <a:close/>
                  <a:moveTo>
                    <a:pt x="3373" y="0"/>
                  </a:moveTo>
                  <a:cubicBezTo>
                    <a:pt x="3358" y="0"/>
                    <a:pt x="3342" y="0"/>
                    <a:pt x="3326" y="1"/>
                  </a:cubicBezTo>
                  <a:cubicBezTo>
                    <a:pt x="1" y="38"/>
                    <a:pt x="18" y="4752"/>
                    <a:pt x="72" y="5918"/>
                  </a:cubicBezTo>
                  <a:cubicBezTo>
                    <a:pt x="498" y="6306"/>
                    <a:pt x="869" y="6773"/>
                    <a:pt x="1147" y="7161"/>
                  </a:cubicBezTo>
                  <a:cubicBezTo>
                    <a:pt x="1542" y="7715"/>
                    <a:pt x="1859" y="8354"/>
                    <a:pt x="2025" y="9017"/>
                  </a:cubicBezTo>
                  <a:cubicBezTo>
                    <a:pt x="2837" y="9279"/>
                    <a:pt x="3763" y="9442"/>
                    <a:pt x="4614" y="9442"/>
                  </a:cubicBezTo>
                  <a:cubicBezTo>
                    <a:pt x="5883" y="9442"/>
                    <a:pt x="6985" y="9079"/>
                    <a:pt x="7297" y="8138"/>
                  </a:cubicBezTo>
                  <a:cubicBezTo>
                    <a:pt x="8023" y="5948"/>
                    <a:pt x="4647" y="5154"/>
                    <a:pt x="4647" y="5154"/>
                  </a:cubicBezTo>
                  <a:cubicBezTo>
                    <a:pt x="4647" y="5154"/>
                    <a:pt x="7097" y="0"/>
                    <a:pt x="33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algn="ctr"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1" name="Google Shape;646;p16">
              <a:extLst>
                <a:ext uri="{FF2B5EF4-FFF2-40B4-BE49-F238E27FC236}">
                  <a16:creationId xmlns:a16="http://schemas.microsoft.com/office/drawing/2014/main" id="{F3A28732-CAEC-4A6B-90B9-151A4555BDCE}"/>
                </a:ext>
              </a:extLst>
            </p:cNvPr>
            <p:cNvSpPr>
              <a:spLocks/>
            </p:cNvSpPr>
            <p:nvPr/>
          </p:nvSpPr>
          <p:spPr bwMode="auto">
            <a:xfrm>
              <a:off x="1211160" y="2434726"/>
              <a:ext cx="65495" cy="68029"/>
            </a:xfrm>
            <a:custGeom>
              <a:avLst/>
              <a:gdLst>
                <a:gd name="T0" fmla="*/ 2147483646 w 1680"/>
                <a:gd name="T1" fmla="*/ 2147483646 h 1745"/>
                <a:gd name="T2" fmla="*/ 2147483646 w 1680"/>
                <a:gd name="T3" fmla="*/ 2147483646 h 1745"/>
                <a:gd name="T4" fmla="*/ 2147483646 w 1680"/>
                <a:gd name="T5" fmla="*/ 2147483646 h 1745"/>
                <a:gd name="T6" fmla="*/ 2147483646 w 1680"/>
                <a:gd name="T7" fmla="*/ 2147483646 h 1745"/>
                <a:gd name="T8" fmla="*/ 2147483646 w 1680"/>
                <a:gd name="T9" fmla="*/ 2147483646 h 1745"/>
                <a:gd name="T10" fmla="*/ 2147483646 w 1680"/>
                <a:gd name="T11" fmla="*/ 2147483646 h 1745"/>
                <a:gd name="T12" fmla="*/ 2147483646 w 1680"/>
                <a:gd name="T13" fmla="*/ 2147483646 h 1745"/>
                <a:gd name="T14" fmla="*/ 2147483646 w 1680"/>
                <a:gd name="T15" fmla="*/ 2147483646 h 174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680" h="1745" extrusionOk="0">
                  <a:moveTo>
                    <a:pt x="827" y="1"/>
                  </a:moveTo>
                  <a:cubicBezTo>
                    <a:pt x="690" y="1"/>
                    <a:pt x="539" y="64"/>
                    <a:pt x="383" y="214"/>
                  </a:cubicBezTo>
                  <a:cubicBezTo>
                    <a:pt x="180" y="407"/>
                    <a:pt x="109" y="694"/>
                    <a:pt x="58" y="968"/>
                  </a:cubicBezTo>
                  <a:cubicBezTo>
                    <a:pt x="18" y="1204"/>
                    <a:pt x="1" y="1495"/>
                    <a:pt x="194" y="1644"/>
                  </a:cubicBezTo>
                  <a:cubicBezTo>
                    <a:pt x="272" y="1708"/>
                    <a:pt x="376" y="1735"/>
                    <a:pt x="478" y="1742"/>
                  </a:cubicBezTo>
                  <a:cubicBezTo>
                    <a:pt x="499" y="1743"/>
                    <a:pt x="520" y="1744"/>
                    <a:pt x="541" y="1744"/>
                  </a:cubicBezTo>
                  <a:cubicBezTo>
                    <a:pt x="810" y="1744"/>
                    <a:pt x="1079" y="1625"/>
                    <a:pt x="1258" y="1421"/>
                  </a:cubicBezTo>
                  <a:cubicBezTo>
                    <a:pt x="1680" y="938"/>
                    <a:pt x="1357" y="1"/>
                    <a:pt x="827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" name="Google Shape;647;p16">
              <a:extLst>
                <a:ext uri="{FF2B5EF4-FFF2-40B4-BE49-F238E27FC236}">
                  <a16:creationId xmlns:a16="http://schemas.microsoft.com/office/drawing/2014/main" id="{98787AFF-0855-4771-837F-A5A5C18D97C3}"/>
                </a:ext>
              </a:extLst>
            </p:cNvPr>
            <p:cNvSpPr>
              <a:spLocks/>
            </p:cNvSpPr>
            <p:nvPr/>
          </p:nvSpPr>
          <p:spPr bwMode="auto">
            <a:xfrm>
              <a:off x="1272016" y="2615733"/>
              <a:ext cx="71031" cy="50953"/>
            </a:xfrm>
            <a:custGeom>
              <a:avLst/>
              <a:gdLst>
                <a:gd name="T0" fmla="*/ 2147483646 w 1822"/>
                <a:gd name="T1" fmla="*/ 0 h 1307"/>
                <a:gd name="T2" fmla="*/ 2147483646 w 1822"/>
                <a:gd name="T3" fmla="*/ 2147483646 h 1307"/>
                <a:gd name="T4" fmla="*/ 2147483646 w 1822"/>
                <a:gd name="T5" fmla="*/ 2147483646 h 1307"/>
                <a:gd name="T6" fmla="*/ 2147483646 w 1822"/>
                <a:gd name="T7" fmla="*/ 2147483646 h 1307"/>
                <a:gd name="T8" fmla="*/ 2147483646 w 1822"/>
                <a:gd name="T9" fmla="*/ 2147483646 h 1307"/>
                <a:gd name="T10" fmla="*/ 2147483646 w 1822"/>
                <a:gd name="T11" fmla="*/ 2147483646 h 1307"/>
                <a:gd name="T12" fmla="*/ 2147483646 w 1822"/>
                <a:gd name="T13" fmla="*/ 0 h 130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822" h="1307" extrusionOk="0">
                  <a:moveTo>
                    <a:pt x="646" y="0"/>
                  </a:moveTo>
                  <a:cubicBezTo>
                    <a:pt x="432" y="0"/>
                    <a:pt x="224" y="118"/>
                    <a:pt x="82" y="421"/>
                  </a:cubicBezTo>
                  <a:cubicBezTo>
                    <a:pt x="8" y="579"/>
                    <a:pt x="1" y="775"/>
                    <a:pt x="79" y="931"/>
                  </a:cubicBezTo>
                  <a:cubicBezTo>
                    <a:pt x="217" y="1204"/>
                    <a:pt x="562" y="1303"/>
                    <a:pt x="870" y="1306"/>
                  </a:cubicBezTo>
                  <a:cubicBezTo>
                    <a:pt x="881" y="1306"/>
                    <a:pt x="892" y="1306"/>
                    <a:pt x="904" y="1306"/>
                  </a:cubicBezTo>
                  <a:cubicBezTo>
                    <a:pt x="1046" y="1306"/>
                    <a:pt x="1193" y="1286"/>
                    <a:pt x="1306" y="1201"/>
                  </a:cubicBezTo>
                  <a:cubicBezTo>
                    <a:pt x="1821" y="828"/>
                    <a:pt x="1215" y="0"/>
                    <a:pt x="646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" name="Google Shape;648;p16">
              <a:extLst>
                <a:ext uri="{FF2B5EF4-FFF2-40B4-BE49-F238E27FC236}">
                  <a16:creationId xmlns:a16="http://schemas.microsoft.com/office/drawing/2014/main" id="{18546A7C-8D18-4E76-85EC-1B5B108E4BA5}"/>
                </a:ext>
              </a:extLst>
            </p:cNvPr>
            <p:cNvSpPr>
              <a:spLocks/>
            </p:cNvSpPr>
            <p:nvPr/>
          </p:nvSpPr>
          <p:spPr bwMode="auto">
            <a:xfrm>
              <a:off x="984375" y="2470319"/>
              <a:ext cx="249543" cy="322406"/>
            </a:xfrm>
            <a:custGeom>
              <a:avLst/>
              <a:gdLst>
                <a:gd name="T0" fmla="*/ 2147483646 w 6401"/>
                <a:gd name="T1" fmla="*/ 0 h 8270"/>
                <a:gd name="T2" fmla="*/ 2147483646 w 6401"/>
                <a:gd name="T3" fmla="*/ 2147483646 h 8270"/>
                <a:gd name="T4" fmla="*/ 2147483646 w 6401"/>
                <a:gd name="T5" fmla="*/ 2147483646 h 8270"/>
                <a:gd name="T6" fmla="*/ 2147483646 w 6401"/>
                <a:gd name="T7" fmla="*/ 2147483646 h 8270"/>
                <a:gd name="T8" fmla="*/ 2147483646 w 6401"/>
                <a:gd name="T9" fmla="*/ 2147483646 h 8270"/>
                <a:gd name="T10" fmla="*/ 2147483646 w 6401"/>
                <a:gd name="T11" fmla="*/ 2147483646 h 8270"/>
                <a:gd name="T12" fmla="*/ 2147483646 w 6401"/>
                <a:gd name="T13" fmla="*/ 2147483646 h 8270"/>
                <a:gd name="T14" fmla="*/ 2147483646 w 6401"/>
                <a:gd name="T15" fmla="*/ 2147483646 h 8270"/>
                <a:gd name="T16" fmla="*/ 2147483646 w 6401"/>
                <a:gd name="T17" fmla="*/ 2147483646 h 8270"/>
                <a:gd name="T18" fmla="*/ 2147483646 w 6401"/>
                <a:gd name="T19" fmla="*/ 2147483646 h 8270"/>
                <a:gd name="T20" fmla="*/ 2147483646 w 6401"/>
                <a:gd name="T21" fmla="*/ 2147483646 h 8270"/>
                <a:gd name="T22" fmla="*/ 2147483646 w 6401"/>
                <a:gd name="T23" fmla="*/ 2147483646 h 8270"/>
                <a:gd name="T24" fmla="*/ 2147483646 w 6401"/>
                <a:gd name="T25" fmla="*/ 2147483646 h 8270"/>
                <a:gd name="T26" fmla="*/ 2147483646 w 6401"/>
                <a:gd name="T27" fmla="*/ 2147483646 h 8270"/>
                <a:gd name="T28" fmla="*/ 2147483646 w 6401"/>
                <a:gd name="T29" fmla="*/ 2147483646 h 8270"/>
                <a:gd name="T30" fmla="*/ 2147483646 w 6401"/>
                <a:gd name="T31" fmla="*/ 2147483646 h 8270"/>
                <a:gd name="T32" fmla="*/ 2147483646 w 6401"/>
                <a:gd name="T33" fmla="*/ 2147483646 h 8270"/>
                <a:gd name="T34" fmla="*/ 2147483646 w 6401"/>
                <a:gd name="T35" fmla="*/ 2147483646 h 8270"/>
                <a:gd name="T36" fmla="*/ 2147483646 w 6401"/>
                <a:gd name="T37" fmla="*/ 2147483646 h 8270"/>
                <a:gd name="T38" fmla="*/ 2147483646 w 6401"/>
                <a:gd name="T39" fmla="*/ 2147483646 h 8270"/>
                <a:gd name="T40" fmla="*/ 2147483646 w 6401"/>
                <a:gd name="T41" fmla="*/ 2147483646 h 8270"/>
                <a:gd name="T42" fmla="*/ 2147483646 w 6401"/>
                <a:gd name="T43" fmla="*/ 2147483646 h 8270"/>
                <a:gd name="T44" fmla="*/ 2147483646 w 6401"/>
                <a:gd name="T45" fmla="*/ 2147483646 h 8270"/>
                <a:gd name="T46" fmla="*/ 2147483646 w 6401"/>
                <a:gd name="T47" fmla="*/ 2147483646 h 8270"/>
                <a:gd name="T48" fmla="*/ 2147483646 w 6401"/>
                <a:gd name="T49" fmla="*/ 2147483646 h 8270"/>
                <a:gd name="T50" fmla="*/ 2147483646 w 6401"/>
                <a:gd name="T51" fmla="*/ 0 h 8270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6401" h="8270" extrusionOk="0">
                  <a:moveTo>
                    <a:pt x="1000" y="0"/>
                  </a:moveTo>
                  <a:cubicBezTo>
                    <a:pt x="974" y="0"/>
                    <a:pt x="947" y="2"/>
                    <a:pt x="920" y="4"/>
                  </a:cubicBezTo>
                  <a:cubicBezTo>
                    <a:pt x="58" y="82"/>
                    <a:pt x="1" y="1457"/>
                    <a:pt x="789" y="1457"/>
                  </a:cubicBezTo>
                  <a:cubicBezTo>
                    <a:pt x="851" y="1457"/>
                    <a:pt x="918" y="1448"/>
                    <a:pt x="990" y="1430"/>
                  </a:cubicBezTo>
                  <a:cubicBezTo>
                    <a:pt x="1031" y="1420"/>
                    <a:pt x="1024" y="1319"/>
                    <a:pt x="981" y="1319"/>
                  </a:cubicBezTo>
                  <a:cubicBezTo>
                    <a:pt x="976" y="1319"/>
                    <a:pt x="971" y="1319"/>
                    <a:pt x="966" y="1319"/>
                  </a:cubicBezTo>
                  <a:cubicBezTo>
                    <a:pt x="97" y="1319"/>
                    <a:pt x="395" y="232"/>
                    <a:pt x="1059" y="232"/>
                  </a:cubicBezTo>
                  <a:cubicBezTo>
                    <a:pt x="1131" y="232"/>
                    <a:pt x="1208" y="245"/>
                    <a:pt x="1288" y="274"/>
                  </a:cubicBezTo>
                  <a:cubicBezTo>
                    <a:pt x="1687" y="420"/>
                    <a:pt x="1869" y="913"/>
                    <a:pt x="1954" y="1288"/>
                  </a:cubicBezTo>
                  <a:cubicBezTo>
                    <a:pt x="1998" y="1491"/>
                    <a:pt x="2021" y="1701"/>
                    <a:pt x="2011" y="1907"/>
                  </a:cubicBezTo>
                  <a:cubicBezTo>
                    <a:pt x="2011" y="1991"/>
                    <a:pt x="1994" y="2072"/>
                    <a:pt x="1987" y="2157"/>
                  </a:cubicBezTo>
                  <a:cubicBezTo>
                    <a:pt x="1842" y="2316"/>
                    <a:pt x="1792" y="2542"/>
                    <a:pt x="1910" y="2796"/>
                  </a:cubicBezTo>
                  <a:cubicBezTo>
                    <a:pt x="2129" y="3272"/>
                    <a:pt x="2545" y="3482"/>
                    <a:pt x="2934" y="3809"/>
                  </a:cubicBezTo>
                  <a:cubicBezTo>
                    <a:pt x="3309" y="4123"/>
                    <a:pt x="3643" y="4479"/>
                    <a:pt x="3958" y="4853"/>
                  </a:cubicBezTo>
                  <a:cubicBezTo>
                    <a:pt x="4749" y="5800"/>
                    <a:pt x="5762" y="7063"/>
                    <a:pt x="6131" y="8236"/>
                  </a:cubicBezTo>
                  <a:cubicBezTo>
                    <a:pt x="6138" y="8260"/>
                    <a:pt x="6149" y="8269"/>
                    <a:pt x="6160" y="8269"/>
                  </a:cubicBezTo>
                  <a:cubicBezTo>
                    <a:pt x="6192" y="8269"/>
                    <a:pt x="6229" y="8194"/>
                    <a:pt x="6229" y="8161"/>
                  </a:cubicBezTo>
                  <a:cubicBezTo>
                    <a:pt x="6188" y="7350"/>
                    <a:pt x="6401" y="6668"/>
                    <a:pt x="6201" y="5854"/>
                  </a:cubicBezTo>
                  <a:cubicBezTo>
                    <a:pt x="6201" y="5847"/>
                    <a:pt x="6198" y="5840"/>
                    <a:pt x="6198" y="5834"/>
                  </a:cubicBezTo>
                  <a:cubicBezTo>
                    <a:pt x="6032" y="5171"/>
                    <a:pt x="5715" y="4532"/>
                    <a:pt x="5320" y="3978"/>
                  </a:cubicBezTo>
                  <a:cubicBezTo>
                    <a:pt x="5042" y="3590"/>
                    <a:pt x="4671" y="3123"/>
                    <a:pt x="4245" y="2735"/>
                  </a:cubicBezTo>
                  <a:cubicBezTo>
                    <a:pt x="3751" y="2286"/>
                    <a:pt x="3183" y="1934"/>
                    <a:pt x="2595" y="1917"/>
                  </a:cubicBezTo>
                  <a:cubicBezTo>
                    <a:pt x="2587" y="1916"/>
                    <a:pt x="2579" y="1916"/>
                    <a:pt x="2571" y="1916"/>
                  </a:cubicBezTo>
                  <a:cubicBezTo>
                    <a:pt x="2462" y="1916"/>
                    <a:pt x="2359" y="1936"/>
                    <a:pt x="2264" y="1971"/>
                  </a:cubicBezTo>
                  <a:cubicBezTo>
                    <a:pt x="2268" y="1582"/>
                    <a:pt x="2116" y="1089"/>
                    <a:pt x="2032" y="879"/>
                  </a:cubicBezTo>
                  <a:cubicBezTo>
                    <a:pt x="1854" y="443"/>
                    <a:pt x="1504" y="0"/>
                    <a:pt x="100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grpSp>
        <p:nvGrpSpPr>
          <p:cNvPr id="14" name="Google Shape;649;p16">
            <a:extLst>
              <a:ext uri="{FF2B5EF4-FFF2-40B4-BE49-F238E27FC236}">
                <a16:creationId xmlns:a16="http://schemas.microsoft.com/office/drawing/2014/main" id="{86484CF2-725B-4E00-B324-DC5AA32028BA}"/>
              </a:ext>
            </a:extLst>
          </p:cNvPr>
          <p:cNvGrpSpPr>
            <a:grpSpLocks/>
          </p:cNvGrpSpPr>
          <p:nvPr/>
        </p:nvGrpSpPr>
        <p:grpSpPr bwMode="auto">
          <a:xfrm rot="1036574" flipH="1">
            <a:off x="7642225" y="504825"/>
            <a:ext cx="1214438" cy="981075"/>
            <a:chOff x="478326" y="2825649"/>
            <a:chExt cx="1012293" cy="613511"/>
          </a:xfrm>
        </p:grpSpPr>
        <p:sp>
          <p:nvSpPr>
            <p:cNvPr id="15" name="Google Shape;650;p16">
              <a:extLst>
                <a:ext uri="{FF2B5EF4-FFF2-40B4-BE49-F238E27FC236}">
                  <a16:creationId xmlns:a16="http://schemas.microsoft.com/office/drawing/2014/main" id="{D9A97F47-2F8F-4424-83A0-5B07989DE502}"/>
                </a:ext>
              </a:extLst>
            </p:cNvPr>
            <p:cNvSpPr>
              <a:spLocks/>
            </p:cNvSpPr>
            <p:nvPr/>
          </p:nvSpPr>
          <p:spPr bwMode="auto">
            <a:xfrm>
              <a:off x="564423" y="2973101"/>
              <a:ext cx="778453" cy="442090"/>
            </a:xfrm>
            <a:custGeom>
              <a:avLst/>
              <a:gdLst>
                <a:gd name="T0" fmla="*/ 2147483646 w 19195"/>
                <a:gd name="T1" fmla="*/ 2147483646 h 10901"/>
                <a:gd name="T2" fmla="*/ 0 w 19195"/>
                <a:gd name="T3" fmla="*/ 2147483646 h 10901"/>
                <a:gd name="T4" fmla="*/ 2147483646 w 19195"/>
                <a:gd name="T5" fmla="*/ 2147483646 h 10901"/>
                <a:gd name="T6" fmla="*/ 2147483646 w 19195"/>
                <a:gd name="T7" fmla="*/ 2147483646 h 10901"/>
                <a:gd name="T8" fmla="*/ 2147483646 w 19195"/>
                <a:gd name="T9" fmla="*/ 2147483646 h 10901"/>
                <a:gd name="T10" fmla="*/ 2147483646 w 19195"/>
                <a:gd name="T11" fmla="*/ 2147483646 h 10901"/>
                <a:gd name="T12" fmla="*/ 2147483646 w 19195"/>
                <a:gd name="T13" fmla="*/ 2147483646 h 10901"/>
                <a:gd name="T14" fmla="*/ 2147483646 w 19195"/>
                <a:gd name="T15" fmla="*/ 2147483646 h 10901"/>
                <a:gd name="T16" fmla="*/ 2147483646 w 19195"/>
                <a:gd name="T17" fmla="*/ 2147483646 h 10901"/>
                <a:gd name="T18" fmla="*/ 2147483646 w 19195"/>
                <a:gd name="T19" fmla="*/ 2147483646 h 10901"/>
                <a:gd name="T20" fmla="*/ 2147483646 w 19195"/>
                <a:gd name="T21" fmla="*/ 2147483646 h 10901"/>
                <a:gd name="T22" fmla="*/ 2147483646 w 19195"/>
                <a:gd name="T23" fmla="*/ 2147483646 h 10901"/>
                <a:gd name="T24" fmla="*/ 2147483646 w 19195"/>
                <a:gd name="T25" fmla="*/ 2147483646 h 10901"/>
                <a:gd name="T26" fmla="*/ 2147483646 w 19195"/>
                <a:gd name="T27" fmla="*/ 2147483646 h 1090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9195" h="10901" extrusionOk="0">
                  <a:moveTo>
                    <a:pt x="10311" y="1"/>
                  </a:moveTo>
                  <a:cubicBezTo>
                    <a:pt x="6378" y="1"/>
                    <a:pt x="2305" y="2415"/>
                    <a:pt x="0" y="5483"/>
                  </a:cubicBezTo>
                  <a:lnTo>
                    <a:pt x="2622" y="7052"/>
                  </a:lnTo>
                  <a:cubicBezTo>
                    <a:pt x="2835" y="6649"/>
                    <a:pt x="2977" y="6220"/>
                    <a:pt x="3257" y="5848"/>
                  </a:cubicBezTo>
                  <a:cubicBezTo>
                    <a:pt x="3558" y="5453"/>
                    <a:pt x="3917" y="5078"/>
                    <a:pt x="4288" y="4750"/>
                  </a:cubicBezTo>
                  <a:cubicBezTo>
                    <a:pt x="4907" y="4206"/>
                    <a:pt x="5637" y="3800"/>
                    <a:pt x="6397" y="3490"/>
                  </a:cubicBezTo>
                  <a:cubicBezTo>
                    <a:pt x="7606" y="3002"/>
                    <a:pt x="8893" y="2692"/>
                    <a:pt x="10192" y="2692"/>
                  </a:cubicBezTo>
                  <a:cubicBezTo>
                    <a:pt x="10560" y="2692"/>
                    <a:pt x="10929" y="2717"/>
                    <a:pt x="11297" y="2769"/>
                  </a:cubicBezTo>
                  <a:cubicBezTo>
                    <a:pt x="14906" y="3290"/>
                    <a:pt x="18147" y="6913"/>
                    <a:pt x="17123" y="10653"/>
                  </a:cubicBezTo>
                  <a:lnTo>
                    <a:pt x="19194" y="10900"/>
                  </a:lnTo>
                  <a:cubicBezTo>
                    <a:pt x="19083" y="9636"/>
                    <a:pt x="19144" y="8349"/>
                    <a:pt x="18968" y="7078"/>
                  </a:cubicBezTo>
                  <a:cubicBezTo>
                    <a:pt x="18792" y="5808"/>
                    <a:pt x="18224" y="4675"/>
                    <a:pt x="17481" y="3641"/>
                  </a:cubicBezTo>
                  <a:cubicBezTo>
                    <a:pt x="16129" y="1766"/>
                    <a:pt x="14115" y="516"/>
                    <a:pt x="11834" y="127"/>
                  </a:cubicBezTo>
                  <a:cubicBezTo>
                    <a:pt x="11331" y="41"/>
                    <a:pt x="10822" y="1"/>
                    <a:pt x="103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" name="Google Shape;651;p16">
              <a:extLst>
                <a:ext uri="{FF2B5EF4-FFF2-40B4-BE49-F238E27FC236}">
                  <a16:creationId xmlns:a16="http://schemas.microsoft.com/office/drawing/2014/main" id="{208D7808-22EF-45F2-BE8E-830B823620DC}"/>
                </a:ext>
              </a:extLst>
            </p:cNvPr>
            <p:cNvSpPr/>
            <p:nvPr/>
          </p:nvSpPr>
          <p:spPr>
            <a:xfrm>
              <a:off x="485485" y="2823638"/>
              <a:ext cx="1012292" cy="589685"/>
            </a:xfrm>
            <a:custGeom>
              <a:avLst/>
              <a:gdLst/>
              <a:ahLst/>
              <a:cxnLst/>
              <a:rect l="l" t="t" r="r" b="b"/>
              <a:pathLst>
                <a:path w="24961" h="14541" extrusionOk="0">
                  <a:moveTo>
                    <a:pt x="13876" y="1"/>
                  </a:moveTo>
                  <a:cubicBezTo>
                    <a:pt x="11718" y="1"/>
                    <a:pt x="9551" y="531"/>
                    <a:pt x="7523" y="1235"/>
                  </a:cubicBezTo>
                  <a:cubicBezTo>
                    <a:pt x="5904" y="1796"/>
                    <a:pt x="4268" y="2533"/>
                    <a:pt x="2964" y="3672"/>
                  </a:cubicBezTo>
                  <a:cubicBezTo>
                    <a:pt x="1880" y="4621"/>
                    <a:pt x="963" y="5696"/>
                    <a:pt x="1" y="6750"/>
                  </a:cubicBezTo>
                  <a:lnTo>
                    <a:pt x="1964" y="8684"/>
                  </a:lnTo>
                  <a:cubicBezTo>
                    <a:pt x="2420" y="7856"/>
                    <a:pt x="3178" y="7183"/>
                    <a:pt x="3877" y="6581"/>
                  </a:cubicBezTo>
                  <a:cubicBezTo>
                    <a:pt x="4836" y="5764"/>
                    <a:pt x="5847" y="5023"/>
                    <a:pt x="6969" y="4443"/>
                  </a:cubicBezTo>
                  <a:cubicBezTo>
                    <a:pt x="8688" y="3546"/>
                    <a:pt x="10578" y="3001"/>
                    <a:pt x="12495" y="3001"/>
                  </a:cubicBezTo>
                  <a:cubicBezTo>
                    <a:pt x="13201" y="3001"/>
                    <a:pt x="13910" y="3075"/>
                    <a:pt x="14616" y="3233"/>
                  </a:cubicBezTo>
                  <a:cubicBezTo>
                    <a:pt x="17096" y="3787"/>
                    <a:pt x="19178" y="5318"/>
                    <a:pt x="20513" y="7467"/>
                  </a:cubicBezTo>
                  <a:cubicBezTo>
                    <a:pt x="21753" y="9471"/>
                    <a:pt x="22189" y="12198"/>
                    <a:pt x="21689" y="14540"/>
                  </a:cubicBezTo>
                  <a:lnTo>
                    <a:pt x="24311" y="14286"/>
                  </a:lnTo>
                  <a:cubicBezTo>
                    <a:pt x="24298" y="14256"/>
                    <a:pt x="24291" y="14225"/>
                    <a:pt x="24298" y="14199"/>
                  </a:cubicBezTo>
                  <a:cubicBezTo>
                    <a:pt x="24960" y="11140"/>
                    <a:pt x="24923" y="8166"/>
                    <a:pt x="23287" y="5396"/>
                  </a:cubicBezTo>
                  <a:cubicBezTo>
                    <a:pt x="21814" y="2895"/>
                    <a:pt x="19506" y="1040"/>
                    <a:pt x="16671" y="330"/>
                  </a:cubicBezTo>
                  <a:cubicBezTo>
                    <a:pt x="15749" y="101"/>
                    <a:pt x="14813" y="1"/>
                    <a:pt x="1387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algn="ctr"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7" name="Google Shape;652;p16">
              <a:extLst>
                <a:ext uri="{FF2B5EF4-FFF2-40B4-BE49-F238E27FC236}">
                  <a16:creationId xmlns:a16="http://schemas.microsoft.com/office/drawing/2014/main" id="{9ED1269A-DDED-482F-8F71-103E054C0694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232" y="3102020"/>
              <a:ext cx="581396" cy="301932"/>
            </a:xfrm>
            <a:custGeom>
              <a:avLst/>
              <a:gdLst>
                <a:gd name="T0" fmla="*/ 2147483646 w 14336"/>
                <a:gd name="T1" fmla="*/ 2147483646 h 7445"/>
                <a:gd name="T2" fmla="*/ 2147483646 w 14336"/>
                <a:gd name="T3" fmla="*/ 2147483646 h 7445"/>
                <a:gd name="T4" fmla="*/ 2147483646 w 14336"/>
                <a:gd name="T5" fmla="*/ 2147483646 h 7445"/>
                <a:gd name="T6" fmla="*/ 2147483646 w 14336"/>
                <a:gd name="T7" fmla="*/ 2147483646 h 7445"/>
                <a:gd name="T8" fmla="*/ 2147483646 w 14336"/>
                <a:gd name="T9" fmla="*/ 2147483646 h 7445"/>
                <a:gd name="T10" fmla="*/ 2147483646 w 14336"/>
                <a:gd name="T11" fmla="*/ 2147483646 h 7445"/>
                <a:gd name="T12" fmla="*/ 2147483646 w 14336"/>
                <a:gd name="T13" fmla="*/ 2147483646 h 7445"/>
                <a:gd name="T14" fmla="*/ 2147483646 w 14336"/>
                <a:gd name="T15" fmla="*/ 2147483646 h 7445"/>
                <a:gd name="T16" fmla="*/ 2147483646 w 14336"/>
                <a:gd name="T17" fmla="*/ 2147483646 h 7445"/>
                <a:gd name="T18" fmla="*/ 2147483646 w 14336"/>
                <a:gd name="T19" fmla="*/ 2147483646 h 7445"/>
                <a:gd name="T20" fmla="*/ 2147483646 w 14336"/>
                <a:gd name="T21" fmla="*/ 2147483646 h 744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4336" h="7445" extrusionOk="0">
                  <a:moveTo>
                    <a:pt x="7281" y="1"/>
                  </a:moveTo>
                  <a:cubicBezTo>
                    <a:pt x="5940" y="1"/>
                    <a:pt x="4608" y="356"/>
                    <a:pt x="3380" y="902"/>
                  </a:cubicBezTo>
                  <a:cubicBezTo>
                    <a:pt x="2619" y="1237"/>
                    <a:pt x="1950" y="1703"/>
                    <a:pt x="1346" y="2271"/>
                  </a:cubicBezTo>
                  <a:cubicBezTo>
                    <a:pt x="799" y="2784"/>
                    <a:pt x="470" y="3440"/>
                    <a:pt x="1" y="3990"/>
                  </a:cubicBezTo>
                  <a:lnTo>
                    <a:pt x="1940" y="5055"/>
                  </a:lnTo>
                  <a:cubicBezTo>
                    <a:pt x="1940" y="5055"/>
                    <a:pt x="4024" y="2240"/>
                    <a:pt x="6947" y="2240"/>
                  </a:cubicBezTo>
                  <a:cubicBezTo>
                    <a:pt x="7324" y="2240"/>
                    <a:pt x="7716" y="2287"/>
                    <a:pt x="8118" y="2393"/>
                  </a:cubicBezTo>
                  <a:cubicBezTo>
                    <a:pt x="12690" y="3592"/>
                    <a:pt x="11322" y="7248"/>
                    <a:pt x="11322" y="7248"/>
                  </a:cubicBezTo>
                  <a:lnTo>
                    <a:pt x="13964" y="7444"/>
                  </a:lnTo>
                  <a:cubicBezTo>
                    <a:pt x="14335" y="3920"/>
                    <a:pt x="11913" y="625"/>
                    <a:pt x="8385" y="84"/>
                  </a:cubicBezTo>
                  <a:cubicBezTo>
                    <a:pt x="8018" y="28"/>
                    <a:pt x="7649" y="1"/>
                    <a:pt x="72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" name="Google Shape;653;p16">
              <a:extLst>
                <a:ext uri="{FF2B5EF4-FFF2-40B4-BE49-F238E27FC236}">
                  <a16:creationId xmlns:a16="http://schemas.microsoft.com/office/drawing/2014/main" id="{B5A607DC-AFBC-4A61-B9CA-44FF0EEA3685}"/>
                </a:ext>
              </a:extLst>
            </p:cNvPr>
            <p:cNvSpPr>
              <a:spLocks/>
            </p:cNvSpPr>
            <p:nvPr/>
          </p:nvSpPr>
          <p:spPr bwMode="auto">
            <a:xfrm>
              <a:off x="663416" y="3082230"/>
              <a:ext cx="636957" cy="337093"/>
            </a:xfrm>
            <a:custGeom>
              <a:avLst/>
              <a:gdLst>
                <a:gd name="T0" fmla="*/ 2147483646 w 15706"/>
                <a:gd name="T1" fmla="*/ 2147483646 h 8312"/>
                <a:gd name="T2" fmla="*/ 2147483646 w 15706"/>
                <a:gd name="T3" fmla="*/ 2147483646 h 8312"/>
                <a:gd name="T4" fmla="*/ 2147483646 w 15706"/>
                <a:gd name="T5" fmla="*/ 2147483646 h 8312"/>
                <a:gd name="T6" fmla="*/ 2147483646 w 15706"/>
                <a:gd name="T7" fmla="*/ 2147483646 h 8312"/>
                <a:gd name="T8" fmla="*/ 2147483646 w 15706"/>
                <a:gd name="T9" fmla="*/ 2147483646 h 8312"/>
                <a:gd name="T10" fmla="*/ 2147483646 w 15706"/>
                <a:gd name="T11" fmla="*/ 2147483646 h 8312"/>
                <a:gd name="T12" fmla="*/ 2147483646 w 15706"/>
                <a:gd name="T13" fmla="*/ 2147483646 h 8312"/>
                <a:gd name="T14" fmla="*/ 2147483646 w 15706"/>
                <a:gd name="T15" fmla="*/ 2147483646 h 8312"/>
                <a:gd name="T16" fmla="*/ 2147483646 w 15706"/>
                <a:gd name="T17" fmla="*/ 2147483646 h 8312"/>
                <a:gd name="T18" fmla="*/ 2147483646 w 15706"/>
                <a:gd name="T19" fmla="*/ 2147483646 h 8312"/>
                <a:gd name="T20" fmla="*/ 2147483646 w 15706"/>
                <a:gd name="T21" fmla="*/ 2147483646 h 8312"/>
                <a:gd name="T22" fmla="*/ 2147483646 w 15706"/>
                <a:gd name="T23" fmla="*/ 2147483646 h 8312"/>
                <a:gd name="T24" fmla="*/ 2147483646 w 15706"/>
                <a:gd name="T25" fmla="*/ 2147483646 h 8312"/>
                <a:gd name="T26" fmla="*/ 2147483646 w 15706"/>
                <a:gd name="T27" fmla="*/ 2147483646 h 8312"/>
                <a:gd name="T28" fmla="*/ 2147483646 w 15706"/>
                <a:gd name="T29" fmla="*/ 2147483646 h 8312"/>
                <a:gd name="T30" fmla="*/ 2147483646 w 15706"/>
                <a:gd name="T31" fmla="*/ 2147483646 h 8312"/>
                <a:gd name="T32" fmla="*/ 2147483646 w 15706"/>
                <a:gd name="T33" fmla="*/ 2147483646 h 8312"/>
                <a:gd name="T34" fmla="*/ 2147483646 w 15706"/>
                <a:gd name="T35" fmla="*/ 2147483646 h 8312"/>
                <a:gd name="T36" fmla="*/ 2147483646 w 15706"/>
                <a:gd name="T37" fmla="*/ 2147483646 h 8312"/>
                <a:gd name="T38" fmla="*/ 2147483646 w 15706"/>
                <a:gd name="T39" fmla="*/ 2147483646 h 8312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15706" h="8312" extrusionOk="0">
                  <a:moveTo>
                    <a:pt x="7751" y="1"/>
                  </a:moveTo>
                  <a:cubicBezTo>
                    <a:pt x="6452" y="1"/>
                    <a:pt x="5165" y="311"/>
                    <a:pt x="3956" y="799"/>
                  </a:cubicBezTo>
                  <a:cubicBezTo>
                    <a:pt x="3196" y="1109"/>
                    <a:pt x="2466" y="1515"/>
                    <a:pt x="1847" y="2059"/>
                  </a:cubicBezTo>
                  <a:cubicBezTo>
                    <a:pt x="1476" y="2387"/>
                    <a:pt x="1117" y="2762"/>
                    <a:pt x="816" y="3157"/>
                  </a:cubicBezTo>
                  <a:cubicBezTo>
                    <a:pt x="536" y="3529"/>
                    <a:pt x="394" y="3958"/>
                    <a:pt x="181" y="4361"/>
                  </a:cubicBezTo>
                  <a:cubicBezTo>
                    <a:pt x="134" y="4448"/>
                    <a:pt x="86" y="4536"/>
                    <a:pt x="29" y="4620"/>
                  </a:cubicBezTo>
                  <a:cubicBezTo>
                    <a:pt x="1" y="4663"/>
                    <a:pt x="42" y="4780"/>
                    <a:pt x="93" y="4780"/>
                  </a:cubicBezTo>
                  <a:cubicBezTo>
                    <a:pt x="103" y="4780"/>
                    <a:pt x="113" y="4776"/>
                    <a:pt x="124" y="4766"/>
                  </a:cubicBezTo>
                  <a:cubicBezTo>
                    <a:pt x="219" y="4675"/>
                    <a:pt x="306" y="4580"/>
                    <a:pt x="391" y="4478"/>
                  </a:cubicBezTo>
                  <a:cubicBezTo>
                    <a:pt x="860" y="3928"/>
                    <a:pt x="1189" y="3272"/>
                    <a:pt x="1736" y="2759"/>
                  </a:cubicBezTo>
                  <a:cubicBezTo>
                    <a:pt x="2340" y="2191"/>
                    <a:pt x="3009" y="1725"/>
                    <a:pt x="3770" y="1390"/>
                  </a:cubicBezTo>
                  <a:cubicBezTo>
                    <a:pt x="4998" y="844"/>
                    <a:pt x="6330" y="489"/>
                    <a:pt x="7671" y="489"/>
                  </a:cubicBezTo>
                  <a:cubicBezTo>
                    <a:pt x="8039" y="489"/>
                    <a:pt x="8408" y="516"/>
                    <a:pt x="8775" y="572"/>
                  </a:cubicBezTo>
                  <a:cubicBezTo>
                    <a:pt x="12303" y="1113"/>
                    <a:pt x="14725" y="4408"/>
                    <a:pt x="14354" y="7932"/>
                  </a:cubicBezTo>
                  <a:cubicBezTo>
                    <a:pt x="14348" y="7993"/>
                    <a:pt x="14343" y="8057"/>
                    <a:pt x="14337" y="8118"/>
                  </a:cubicBezTo>
                  <a:cubicBezTo>
                    <a:pt x="14325" y="8201"/>
                    <a:pt x="14437" y="8312"/>
                    <a:pt x="14520" y="8312"/>
                  </a:cubicBezTo>
                  <a:cubicBezTo>
                    <a:pt x="14552" y="8312"/>
                    <a:pt x="14580" y="8295"/>
                    <a:pt x="14594" y="8254"/>
                  </a:cubicBezTo>
                  <a:cubicBezTo>
                    <a:pt x="14627" y="8159"/>
                    <a:pt x="14655" y="8061"/>
                    <a:pt x="14682" y="7962"/>
                  </a:cubicBezTo>
                  <a:cubicBezTo>
                    <a:pt x="15706" y="4222"/>
                    <a:pt x="12465" y="599"/>
                    <a:pt x="8856" y="78"/>
                  </a:cubicBezTo>
                  <a:cubicBezTo>
                    <a:pt x="8488" y="26"/>
                    <a:pt x="8119" y="1"/>
                    <a:pt x="7751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" name="Google Shape;654;p16">
              <a:extLst>
                <a:ext uri="{FF2B5EF4-FFF2-40B4-BE49-F238E27FC236}">
                  <a16:creationId xmlns:a16="http://schemas.microsoft.com/office/drawing/2014/main" id="{D883DDA2-32CB-4296-8794-F0584D281202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390" y="2947350"/>
              <a:ext cx="830810" cy="491810"/>
            </a:xfrm>
            <a:custGeom>
              <a:avLst/>
              <a:gdLst>
                <a:gd name="T0" fmla="*/ 2147483646 w 20486"/>
                <a:gd name="T1" fmla="*/ 0 h 12127"/>
                <a:gd name="T2" fmla="*/ 2147483646 w 20486"/>
                <a:gd name="T3" fmla="*/ 2147483646 h 12127"/>
                <a:gd name="T4" fmla="*/ 2147483646 w 20486"/>
                <a:gd name="T5" fmla="*/ 2147483646 h 12127"/>
                <a:gd name="T6" fmla="*/ 2147483646 w 20486"/>
                <a:gd name="T7" fmla="*/ 2147483646 h 12127"/>
                <a:gd name="T8" fmla="*/ 2147483646 w 20486"/>
                <a:gd name="T9" fmla="*/ 2147483646 h 12127"/>
                <a:gd name="T10" fmla="*/ 2147483646 w 20486"/>
                <a:gd name="T11" fmla="*/ 2147483646 h 12127"/>
                <a:gd name="T12" fmla="*/ 2147483646 w 20486"/>
                <a:gd name="T13" fmla="*/ 2147483646 h 12127"/>
                <a:gd name="T14" fmla="*/ 2147483646 w 20486"/>
                <a:gd name="T15" fmla="*/ 2147483646 h 12127"/>
                <a:gd name="T16" fmla="*/ 2147483646 w 20486"/>
                <a:gd name="T17" fmla="*/ 2147483646 h 12127"/>
                <a:gd name="T18" fmla="*/ 2147483646 w 20486"/>
                <a:gd name="T19" fmla="*/ 2147483646 h 12127"/>
                <a:gd name="T20" fmla="*/ 2147483646 w 20486"/>
                <a:gd name="T21" fmla="*/ 2147483646 h 12127"/>
                <a:gd name="T22" fmla="*/ 2147483646 w 20486"/>
                <a:gd name="T23" fmla="*/ 2147483646 h 12127"/>
                <a:gd name="T24" fmla="*/ 2147483646 w 20486"/>
                <a:gd name="T25" fmla="*/ 2147483646 h 12127"/>
                <a:gd name="T26" fmla="*/ 2147483646 w 20486"/>
                <a:gd name="T27" fmla="*/ 2147483646 h 12127"/>
                <a:gd name="T28" fmla="*/ 2147483646 w 20486"/>
                <a:gd name="T29" fmla="*/ 2147483646 h 12127"/>
                <a:gd name="T30" fmla="*/ 2147483646 w 20486"/>
                <a:gd name="T31" fmla="*/ 2147483646 h 12127"/>
                <a:gd name="T32" fmla="*/ 2147483646 w 20486"/>
                <a:gd name="T33" fmla="*/ 2147483646 h 12127"/>
                <a:gd name="T34" fmla="*/ 2147483646 w 20486"/>
                <a:gd name="T35" fmla="*/ 2147483646 h 12127"/>
                <a:gd name="T36" fmla="*/ 2147483646 w 20486"/>
                <a:gd name="T37" fmla="*/ 2147483646 h 12127"/>
                <a:gd name="T38" fmla="*/ 2147483646 w 20486"/>
                <a:gd name="T39" fmla="*/ 0 h 1212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20486" h="12127" extrusionOk="0">
                  <a:moveTo>
                    <a:pt x="10792" y="0"/>
                  </a:moveTo>
                  <a:cubicBezTo>
                    <a:pt x="8875" y="0"/>
                    <a:pt x="6985" y="545"/>
                    <a:pt x="5266" y="1442"/>
                  </a:cubicBezTo>
                  <a:cubicBezTo>
                    <a:pt x="4144" y="2022"/>
                    <a:pt x="3133" y="2763"/>
                    <a:pt x="2174" y="3580"/>
                  </a:cubicBezTo>
                  <a:cubicBezTo>
                    <a:pt x="1475" y="4182"/>
                    <a:pt x="717" y="4855"/>
                    <a:pt x="261" y="5683"/>
                  </a:cubicBezTo>
                  <a:cubicBezTo>
                    <a:pt x="173" y="5845"/>
                    <a:pt x="92" y="6010"/>
                    <a:pt x="31" y="6186"/>
                  </a:cubicBezTo>
                  <a:cubicBezTo>
                    <a:pt x="1" y="6269"/>
                    <a:pt x="97" y="6371"/>
                    <a:pt x="182" y="6371"/>
                  </a:cubicBezTo>
                  <a:cubicBezTo>
                    <a:pt x="210" y="6371"/>
                    <a:pt x="237" y="6360"/>
                    <a:pt x="258" y="6331"/>
                  </a:cubicBezTo>
                  <a:cubicBezTo>
                    <a:pt x="308" y="6260"/>
                    <a:pt x="366" y="6193"/>
                    <a:pt x="420" y="6118"/>
                  </a:cubicBezTo>
                  <a:cubicBezTo>
                    <a:pt x="2725" y="3050"/>
                    <a:pt x="6798" y="636"/>
                    <a:pt x="10731" y="636"/>
                  </a:cubicBezTo>
                  <a:cubicBezTo>
                    <a:pt x="11242" y="636"/>
                    <a:pt x="11751" y="676"/>
                    <a:pt x="12254" y="762"/>
                  </a:cubicBezTo>
                  <a:cubicBezTo>
                    <a:pt x="14535" y="1151"/>
                    <a:pt x="16549" y="2401"/>
                    <a:pt x="17901" y="4276"/>
                  </a:cubicBezTo>
                  <a:cubicBezTo>
                    <a:pt x="18644" y="5310"/>
                    <a:pt x="19212" y="6443"/>
                    <a:pt x="19388" y="7713"/>
                  </a:cubicBezTo>
                  <a:cubicBezTo>
                    <a:pt x="19564" y="8984"/>
                    <a:pt x="19503" y="10271"/>
                    <a:pt x="19614" y="11535"/>
                  </a:cubicBezTo>
                  <a:cubicBezTo>
                    <a:pt x="19628" y="11691"/>
                    <a:pt x="19645" y="11843"/>
                    <a:pt x="19665" y="11998"/>
                  </a:cubicBezTo>
                  <a:cubicBezTo>
                    <a:pt x="19672" y="12053"/>
                    <a:pt x="19748" y="12126"/>
                    <a:pt x="19806" y="12126"/>
                  </a:cubicBezTo>
                  <a:cubicBezTo>
                    <a:pt x="19834" y="12126"/>
                    <a:pt x="19857" y="12110"/>
                    <a:pt x="19868" y="12070"/>
                  </a:cubicBezTo>
                  <a:cubicBezTo>
                    <a:pt x="19918" y="11897"/>
                    <a:pt x="19949" y="11718"/>
                    <a:pt x="19986" y="11539"/>
                  </a:cubicBezTo>
                  <a:cubicBezTo>
                    <a:pt x="20486" y="9197"/>
                    <a:pt x="20050" y="6470"/>
                    <a:pt x="18810" y="4466"/>
                  </a:cubicBezTo>
                  <a:cubicBezTo>
                    <a:pt x="17475" y="2317"/>
                    <a:pt x="15393" y="786"/>
                    <a:pt x="12913" y="232"/>
                  </a:cubicBezTo>
                  <a:cubicBezTo>
                    <a:pt x="12207" y="74"/>
                    <a:pt x="11498" y="0"/>
                    <a:pt x="10792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grpSp>
        <p:nvGrpSpPr>
          <p:cNvPr id="20" name="Google Shape;655;p16">
            <a:extLst>
              <a:ext uri="{FF2B5EF4-FFF2-40B4-BE49-F238E27FC236}">
                <a16:creationId xmlns:a16="http://schemas.microsoft.com/office/drawing/2014/main" id="{C4038F1F-7A89-4D3E-BA6D-1A41004335DC}"/>
              </a:ext>
            </a:extLst>
          </p:cNvPr>
          <p:cNvGrpSpPr>
            <a:grpSpLocks/>
          </p:cNvGrpSpPr>
          <p:nvPr/>
        </p:nvGrpSpPr>
        <p:grpSpPr bwMode="auto">
          <a:xfrm rot="-464938">
            <a:off x="942975" y="673100"/>
            <a:ext cx="1239838" cy="1676400"/>
            <a:chOff x="918850" y="1629150"/>
            <a:chExt cx="442250" cy="453124"/>
          </a:xfrm>
        </p:grpSpPr>
        <p:sp>
          <p:nvSpPr>
            <p:cNvPr id="21" name="Google Shape;656;p16">
              <a:extLst>
                <a:ext uri="{FF2B5EF4-FFF2-40B4-BE49-F238E27FC236}">
                  <a16:creationId xmlns:a16="http://schemas.microsoft.com/office/drawing/2014/main" id="{9CD02D16-1F6B-48B5-B2FA-336B645DB9BC}"/>
                </a:ext>
              </a:extLst>
            </p:cNvPr>
            <p:cNvSpPr/>
            <p:nvPr/>
          </p:nvSpPr>
          <p:spPr>
            <a:xfrm>
              <a:off x="1013707" y="1738111"/>
              <a:ext cx="267841" cy="245442"/>
            </a:xfrm>
            <a:custGeom>
              <a:avLst/>
              <a:gdLst/>
              <a:ahLst/>
              <a:cxnLst/>
              <a:rect l="l" t="t" r="r" b="b"/>
              <a:pathLst>
                <a:path w="8384" h="7687" extrusionOk="0">
                  <a:moveTo>
                    <a:pt x="3609" y="0"/>
                  </a:moveTo>
                  <a:cubicBezTo>
                    <a:pt x="2511" y="0"/>
                    <a:pt x="1440" y="451"/>
                    <a:pt x="763" y="1473"/>
                  </a:cubicBezTo>
                  <a:cubicBezTo>
                    <a:pt x="753" y="1488"/>
                    <a:pt x="742" y="1494"/>
                    <a:pt x="732" y="1494"/>
                  </a:cubicBezTo>
                  <a:cubicBezTo>
                    <a:pt x="716" y="1494"/>
                    <a:pt x="702" y="1480"/>
                    <a:pt x="690" y="1460"/>
                  </a:cubicBezTo>
                  <a:cubicBezTo>
                    <a:pt x="199" y="2305"/>
                    <a:pt x="0" y="3343"/>
                    <a:pt x="0" y="4282"/>
                  </a:cubicBezTo>
                  <a:cubicBezTo>
                    <a:pt x="0" y="4508"/>
                    <a:pt x="24" y="4731"/>
                    <a:pt x="64" y="4945"/>
                  </a:cubicBezTo>
                  <a:cubicBezTo>
                    <a:pt x="111" y="4099"/>
                    <a:pt x="433" y="3241"/>
                    <a:pt x="913" y="2619"/>
                  </a:cubicBezTo>
                  <a:cubicBezTo>
                    <a:pt x="1503" y="1857"/>
                    <a:pt x="2437" y="1440"/>
                    <a:pt x="3379" y="1440"/>
                  </a:cubicBezTo>
                  <a:cubicBezTo>
                    <a:pt x="3844" y="1440"/>
                    <a:pt x="4312" y="1542"/>
                    <a:pt x="4741" y="1754"/>
                  </a:cubicBezTo>
                  <a:cubicBezTo>
                    <a:pt x="5985" y="2365"/>
                    <a:pt x="6505" y="4059"/>
                    <a:pt x="5403" y="5082"/>
                  </a:cubicBezTo>
                  <a:cubicBezTo>
                    <a:pt x="5075" y="5387"/>
                    <a:pt x="4597" y="5552"/>
                    <a:pt x="4131" y="5552"/>
                  </a:cubicBezTo>
                  <a:cubicBezTo>
                    <a:pt x="3511" y="5552"/>
                    <a:pt x="2912" y="5260"/>
                    <a:pt x="2713" y="4616"/>
                  </a:cubicBezTo>
                  <a:cubicBezTo>
                    <a:pt x="2506" y="3952"/>
                    <a:pt x="2911" y="3302"/>
                    <a:pt x="3480" y="3302"/>
                  </a:cubicBezTo>
                  <a:cubicBezTo>
                    <a:pt x="3644" y="3302"/>
                    <a:pt x="3821" y="3355"/>
                    <a:pt x="4001" y="3477"/>
                  </a:cubicBezTo>
                  <a:cubicBezTo>
                    <a:pt x="4070" y="3525"/>
                    <a:pt x="4072" y="3671"/>
                    <a:pt x="3988" y="3671"/>
                  </a:cubicBezTo>
                  <a:cubicBezTo>
                    <a:pt x="3977" y="3671"/>
                    <a:pt x="3964" y="3669"/>
                    <a:pt x="3950" y="3663"/>
                  </a:cubicBezTo>
                  <a:cubicBezTo>
                    <a:pt x="3859" y="3628"/>
                    <a:pt x="3775" y="3612"/>
                    <a:pt x="3699" y="3612"/>
                  </a:cubicBezTo>
                  <a:cubicBezTo>
                    <a:pt x="2974" y="3612"/>
                    <a:pt x="2903" y="5041"/>
                    <a:pt x="4045" y="5041"/>
                  </a:cubicBezTo>
                  <a:cubicBezTo>
                    <a:pt x="4151" y="5041"/>
                    <a:pt x="4268" y="5028"/>
                    <a:pt x="4396" y="5001"/>
                  </a:cubicBezTo>
                  <a:cubicBezTo>
                    <a:pt x="5322" y="4809"/>
                    <a:pt x="5745" y="3886"/>
                    <a:pt x="5346" y="3008"/>
                  </a:cubicBezTo>
                  <a:cubicBezTo>
                    <a:pt x="4990" y="2221"/>
                    <a:pt x="4271" y="1890"/>
                    <a:pt x="3513" y="1890"/>
                  </a:cubicBezTo>
                  <a:cubicBezTo>
                    <a:pt x="2620" y="1890"/>
                    <a:pt x="1673" y="2349"/>
                    <a:pt x="1203" y="3065"/>
                  </a:cubicBezTo>
                  <a:cubicBezTo>
                    <a:pt x="520" y="4106"/>
                    <a:pt x="297" y="5823"/>
                    <a:pt x="1233" y="6790"/>
                  </a:cubicBezTo>
                  <a:cubicBezTo>
                    <a:pt x="1869" y="7448"/>
                    <a:pt x="2849" y="7687"/>
                    <a:pt x="3753" y="7687"/>
                  </a:cubicBezTo>
                  <a:cubicBezTo>
                    <a:pt x="3874" y="7687"/>
                    <a:pt x="3992" y="7682"/>
                    <a:pt x="4109" y="7674"/>
                  </a:cubicBezTo>
                  <a:cubicBezTo>
                    <a:pt x="6732" y="7499"/>
                    <a:pt x="8384" y="5073"/>
                    <a:pt x="7468" y="2545"/>
                  </a:cubicBezTo>
                  <a:cubicBezTo>
                    <a:pt x="6901" y="977"/>
                    <a:pt x="5225" y="0"/>
                    <a:pt x="360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algn="ctr"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22" name="Google Shape;657;p16">
              <a:extLst>
                <a:ext uri="{FF2B5EF4-FFF2-40B4-BE49-F238E27FC236}">
                  <a16:creationId xmlns:a16="http://schemas.microsoft.com/office/drawing/2014/main" id="{A290FBFD-C90D-4EDA-9E34-CC6E680C842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6680" y="1729347"/>
              <a:ext cx="282406" cy="275153"/>
            </a:xfrm>
            <a:custGeom>
              <a:avLst/>
              <a:gdLst>
                <a:gd name="T0" fmla="*/ 2147483646 w 8839"/>
                <a:gd name="T1" fmla="*/ 2147483646 h 8612"/>
                <a:gd name="T2" fmla="*/ 2147483646 w 8839"/>
                <a:gd name="T3" fmla="*/ 2147483646 h 8612"/>
                <a:gd name="T4" fmla="*/ 2147483646 w 8839"/>
                <a:gd name="T5" fmla="*/ 2147483646 h 8612"/>
                <a:gd name="T6" fmla="*/ 2147483646 w 8839"/>
                <a:gd name="T7" fmla="*/ 2147483646 h 8612"/>
                <a:gd name="T8" fmla="*/ 2147483646 w 8839"/>
                <a:gd name="T9" fmla="*/ 2147483646 h 8612"/>
                <a:gd name="T10" fmla="*/ 2147483646 w 8839"/>
                <a:gd name="T11" fmla="*/ 2147483646 h 8612"/>
                <a:gd name="T12" fmla="*/ 2147483646 w 8839"/>
                <a:gd name="T13" fmla="*/ 2147483646 h 8612"/>
                <a:gd name="T14" fmla="*/ 2147483646 w 8839"/>
                <a:gd name="T15" fmla="*/ 2147483646 h 8612"/>
                <a:gd name="T16" fmla="*/ 2147483646 w 8839"/>
                <a:gd name="T17" fmla="*/ 2147483646 h 8612"/>
                <a:gd name="T18" fmla="*/ 2147483646 w 8839"/>
                <a:gd name="T19" fmla="*/ 2147483646 h 8612"/>
                <a:gd name="T20" fmla="*/ 2147483646 w 8839"/>
                <a:gd name="T21" fmla="*/ 2147483646 h 8612"/>
                <a:gd name="T22" fmla="*/ 2147483646 w 8839"/>
                <a:gd name="T23" fmla="*/ 2147483646 h 8612"/>
                <a:gd name="T24" fmla="*/ 2147483646 w 8839"/>
                <a:gd name="T25" fmla="*/ 2147483646 h 8612"/>
                <a:gd name="T26" fmla="*/ 2147483646 w 8839"/>
                <a:gd name="T27" fmla="*/ 2147483646 h 8612"/>
                <a:gd name="T28" fmla="*/ 2147483646 w 8839"/>
                <a:gd name="T29" fmla="*/ 2147483646 h 8612"/>
                <a:gd name="T30" fmla="*/ 2147483646 w 8839"/>
                <a:gd name="T31" fmla="*/ 2147483646 h 8612"/>
                <a:gd name="T32" fmla="*/ 2147483646 w 8839"/>
                <a:gd name="T33" fmla="*/ 2147483646 h 8612"/>
                <a:gd name="T34" fmla="*/ 2147483646 w 8839"/>
                <a:gd name="T35" fmla="*/ 2147483646 h 8612"/>
                <a:gd name="T36" fmla="*/ 2147483646 w 8839"/>
                <a:gd name="T37" fmla="*/ 2147483646 h 8612"/>
                <a:gd name="T38" fmla="*/ 2147483646 w 8839"/>
                <a:gd name="T39" fmla="*/ 2147483646 h 8612"/>
                <a:gd name="T40" fmla="*/ 2147483646 w 8839"/>
                <a:gd name="T41" fmla="*/ 2147483646 h 8612"/>
                <a:gd name="T42" fmla="*/ 2147483646 w 8839"/>
                <a:gd name="T43" fmla="*/ 2147483646 h 8612"/>
                <a:gd name="T44" fmla="*/ 2147483646 w 8839"/>
                <a:gd name="T45" fmla="*/ 2147483646 h 8612"/>
                <a:gd name="T46" fmla="*/ 2147483646 w 8839"/>
                <a:gd name="T47" fmla="*/ 2147483646 h 8612"/>
                <a:gd name="T48" fmla="*/ 2147483646 w 8839"/>
                <a:gd name="T49" fmla="*/ 2147483646 h 8612"/>
                <a:gd name="T50" fmla="*/ 2147483646 w 8839"/>
                <a:gd name="T51" fmla="*/ 2147483646 h 8612"/>
                <a:gd name="T52" fmla="*/ 2147483646 w 8839"/>
                <a:gd name="T53" fmla="*/ 2147483646 h 8612"/>
                <a:gd name="T54" fmla="*/ 2147483646 w 8839"/>
                <a:gd name="T55" fmla="*/ 2147483646 h 8612"/>
                <a:gd name="T56" fmla="*/ 2147483646 w 8839"/>
                <a:gd name="T57" fmla="*/ 2147483646 h 8612"/>
                <a:gd name="T58" fmla="*/ 2147483646 w 8839"/>
                <a:gd name="T59" fmla="*/ 2147483646 h 8612"/>
                <a:gd name="T60" fmla="*/ 2147483646 w 8839"/>
                <a:gd name="T61" fmla="*/ 2147483646 h 8612"/>
                <a:gd name="T62" fmla="*/ 2147483646 w 8839"/>
                <a:gd name="T63" fmla="*/ 2147483646 h 8612"/>
                <a:gd name="T64" fmla="*/ 2147483646 w 8839"/>
                <a:gd name="T65" fmla="*/ 2147483646 h 861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8839" h="8612" extrusionOk="0">
                  <a:moveTo>
                    <a:pt x="3937" y="1"/>
                  </a:moveTo>
                  <a:cubicBezTo>
                    <a:pt x="2672" y="1"/>
                    <a:pt x="1101" y="550"/>
                    <a:pt x="639" y="1754"/>
                  </a:cubicBezTo>
                  <a:cubicBezTo>
                    <a:pt x="632" y="1778"/>
                    <a:pt x="643" y="1822"/>
                    <a:pt x="660" y="1852"/>
                  </a:cubicBezTo>
                  <a:cubicBezTo>
                    <a:pt x="672" y="1872"/>
                    <a:pt x="686" y="1886"/>
                    <a:pt x="702" y="1886"/>
                  </a:cubicBezTo>
                  <a:cubicBezTo>
                    <a:pt x="712" y="1886"/>
                    <a:pt x="723" y="1880"/>
                    <a:pt x="733" y="1865"/>
                  </a:cubicBezTo>
                  <a:cubicBezTo>
                    <a:pt x="1410" y="843"/>
                    <a:pt x="2481" y="392"/>
                    <a:pt x="3579" y="392"/>
                  </a:cubicBezTo>
                  <a:cubicBezTo>
                    <a:pt x="5195" y="392"/>
                    <a:pt x="6871" y="1369"/>
                    <a:pt x="7438" y="2937"/>
                  </a:cubicBezTo>
                  <a:cubicBezTo>
                    <a:pt x="8354" y="5465"/>
                    <a:pt x="6702" y="7891"/>
                    <a:pt x="4079" y="8066"/>
                  </a:cubicBezTo>
                  <a:cubicBezTo>
                    <a:pt x="3962" y="8074"/>
                    <a:pt x="3844" y="8079"/>
                    <a:pt x="3723" y="8079"/>
                  </a:cubicBezTo>
                  <a:cubicBezTo>
                    <a:pt x="2819" y="8079"/>
                    <a:pt x="1839" y="7840"/>
                    <a:pt x="1203" y="7182"/>
                  </a:cubicBezTo>
                  <a:cubicBezTo>
                    <a:pt x="267" y="6215"/>
                    <a:pt x="490" y="4498"/>
                    <a:pt x="1173" y="3457"/>
                  </a:cubicBezTo>
                  <a:cubicBezTo>
                    <a:pt x="1643" y="2741"/>
                    <a:pt x="2590" y="2282"/>
                    <a:pt x="3483" y="2282"/>
                  </a:cubicBezTo>
                  <a:cubicBezTo>
                    <a:pt x="4241" y="2282"/>
                    <a:pt x="4960" y="2613"/>
                    <a:pt x="5316" y="3400"/>
                  </a:cubicBezTo>
                  <a:cubicBezTo>
                    <a:pt x="5715" y="4278"/>
                    <a:pt x="5292" y="5201"/>
                    <a:pt x="4366" y="5393"/>
                  </a:cubicBezTo>
                  <a:cubicBezTo>
                    <a:pt x="4238" y="5420"/>
                    <a:pt x="4121" y="5433"/>
                    <a:pt x="4015" y="5433"/>
                  </a:cubicBezTo>
                  <a:cubicBezTo>
                    <a:pt x="2873" y="5433"/>
                    <a:pt x="2944" y="4004"/>
                    <a:pt x="3669" y="4004"/>
                  </a:cubicBezTo>
                  <a:cubicBezTo>
                    <a:pt x="3745" y="4004"/>
                    <a:pt x="3829" y="4020"/>
                    <a:pt x="3920" y="4055"/>
                  </a:cubicBezTo>
                  <a:cubicBezTo>
                    <a:pt x="3934" y="4061"/>
                    <a:pt x="3947" y="4063"/>
                    <a:pt x="3958" y="4063"/>
                  </a:cubicBezTo>
                  <a:cubicBezTo>
                    <a:pt x="4042" y="4063"/>
                    <a:pt x="4040" y="3917"/>
                    <a:pt x="3971" y="3869"/>
                  </a:cubicBezTo>
                  <a:cubicBezTo>
                    <a:pt x="3791" y="3747"/>
                    <a:pt x="3614" y="3694"/>
                    <a:pt x="3450" y="3694"/>
                  </a:cubicBezTo>
                  <a:cubicBezTo>
                    <a:pt x="2881" y="3694"/>
                    <a:pt x="2476" y="4344"/>
                    <a:pt x="2683" y="5008"/>
                  </a:cubicBezTo>
                  <a:cubicBezTo>
                    <a:pt x="2882" y="5652"/>
                    <a:pt x="3481" y="5944"/>
                    <a:pt x="4101" y="5944"/>
                  </a:cubicBezTo>
                  <a:cubicBezTo>
                    <a:pt x="4567" y="5944"/>
                    <a:pt x="5045" y="5779"/>
                    <a:pt x="5373" y="5474"/>
                  </a:cubicBezTo>
                  <a:cubicBezTo>
                    <a:pt x="6475" y="4451"/>
                    <a:pt x="5955" y="2757"/>
                    <a:pt x="4711" y="2146"/>
                  </a:cubicBezTo>
                  <a:cubicBezTo>
                    <a:pt x="4282" y="1934"/>
                    <a:pt x="3814" y="1832"/>
                    <a:pt x="3349" y="1832"/>
                  </a:cubicBezTo>
                  <a:cubicBezTo>
                    <a:pt x="2407" y="1832"/>
                    <a:pt x="1473" y="2249"/>
                    <a:pt x="883" y="3011"/>
                  </a:cubicBezTo>
                  <a:cubicBezTo>
                    <a:pt x="403" y="3633"/>
                    <a:pt x="81" y="4491"/>
                    <a:pt x="34" y="5337"/>
                  </a:cubicBezTo>
                  <a:cubicBezTo>
                    <a:pt x="0" y="5894"/>
                    <a:pt x="85" y="6448"/>
                    <a:pt x="331" y="6928"/>
                  </a:cubicBezTo>
                  <a:cubicBezTo>
                    <a:pt x="913" y="8057"/>
                    <a:pt x="2210" y="8540"/>
                    <a:pt x="3413" y="8604"/>
                  </a:cubicBezTo>
                  <a:cubicBezTo>
                    <a:pt x="3505" y="8609"/>
                    <a:pt x="3596" y="8611"/>
                    <a:pt x="3687" y="8611"/>
                  </a:cubicBezTo>
                  <a:cubicBezTo>
                    <a:pt x="6555" y="8611"/>
                    <a:pt x="8838" y="6266"/>
                    <a:pt x="8121" y="3281"/>
                  </a:cubicBezTo>
                  <a:cubicBezTo>
                    <a:pt x="7685" y="1474"/>
                    <a:pt x="6215" y="230"/>
                    <a:pt x="4377" y="24"/>
                  </a:cubicBezTo>
                  <a:cubicBezTo>
                    <a:pt x="4236" y="9"/>
                    <a:pt x="4089" y="1"/>
                    <a:pt x="3937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" name="Google Shape;658;p16">
              <a:extLst>
                <a:ext uri="{FF2B5EF4-FFF2-40B4-BE49-F238E27FC236}">
                  <a16:creationId xmlns:a16="http://schemas.microsoft.com/office/drawing/2014/main" id="{F1723F60-6BA1-412B-BFD4-36EF435849C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0678" y="1629150"/>
              <a:ext cx="11694" cy="53037"/>
            </a:xfrm>
            <a:custGeom>
              <a:avLst/>
              <a:gdLst>
                <a:gd name="T0" fmla="*/ 2147483646 w 366"/>
                <a:gd name="T1" fmla="*/ 0 h 1660"/>
                <a:gd name="T2" fmla="*/ 2147483646 w 366"/>
                <a:gd name="T3" fmla="*/ 2147483646 h 1660"/>
                <a:gd name="T4" fmla="*/ 2147483646 w 366"/>
                <a:gd name="T5" fmla="*/ 2147483646 h 1660"/>
                <a:gd name="T6" fmla="*/ 2147483646 w 366"/>
                <a:gd name="T7" fmla="*/ 2147483646 h 1660"/>
                <a:gd name="T8" fmla="*/ 2147483646 w 366"/>
                <a:gd name="T9" fmla="*/ 2147483646 h 1660"/>
                <a:gd name="T10" fmla="*/ 2147483646 w 366"/>
                <a:gd name="T11" fmla="*/ 2147483646 h 1660"/>
                <a:gd name="T12" fmla="*/ 2147483646 w 366"/>
                <a:gd name="T13" fmla="*/ 0 h 166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66" h="1660" extrusionOk="0">
                  <a:moveTo>
                    <a:pt x="123" y="0"/>
                  </a:moveTo>
                  <a:cubicBezTo>
                    <a:pt x="74" y="0"/>
                    <a:pt x="34" y="29"/>
                    <a:pt x="30" y="102"/>
                  </a:cubicBezTo>
                  <a:cubicBezTo>
                    <a:pt x="0" y="581"/>
                    <a:pt x="34" y="1088"/>
                    <a:pt x="105" y="1562"/>
                  </a:cubicBezTo>
                  <a:cubicBezTo>
                    <a:pt x="112" y="1606"/>
                    <a:pt x="167" y="1660"/>
                    <a:pt x="210" y="1660"/>
                  </a:cubicBezTo>
                  <a:cubicBezTo>
                    <a:pt x="232" y="1660"/>
                    <a:pt x="250" y="1645"/>
                    <a:pt x="257" y="1609"/>
                  </a:cubicBezTo>
                  <a:cubicBezTo>
                    <a:pt x="334" y="1149"/>
                    <a:pt x="365" y="649"/>
                    <a:pt x="331" y="183"/>
                  </a:cubicBezTo>
                  <a:cubicBezTo>
                    <a:pt x="325" y="88"/>
                    <a:pt x="209" y="0"/>
                    <a:pt x="12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" name="Google Shape;659;p16">
              <a:extLst>
                <a:ext uri="{FF2B5EF4-FFF2-40B4-BE49-F238E27FC236}">
                  <a16:creationId xmlns:a16="http://schemas.microsoft.com/office/drawing/2014/main" id="{EC17FE0F-4B88-4CD1-B6EC-2FD078541790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8317" y="1682188"/>
              <a:ext cx="31151" cy="46296"/>
            </a:xfrm>
            <a:custGeom>
              <a:avLst/>
              <a:gdLst>
                <a:gd name="T0" fmla="*/ 2147483646 w 975"/>
                <a:gd name="T1" fmla="*/ 0 h 1449"/>
                <a:gd name="T2" fmla="*/ 2147483646 w 975"/>
                <a:gd name="T3" fmla="*/ 2147483646 h 1449"/>
                <a:gd name="T4" fmla="*/ 2147483646 w 975"/>
                <a:gd name="T5" fmla="*/ 2147483646 h 1449"/>
                <a:gd name="T6" fmla="*/ 2147483646 w 975"/>
                <a:gd name="T7" fmla="*/ 2147483646 h 1449"/>
                <a:gd name="T8" fmla="*/ 2147483646 w 975"/>
                <a:gd name="T9" fmla="*/ 2147483646 h 1449"/>
                <a:gd name="T10" fmla="*/ 2147483646 w 975"/>
                <a:gd name="T11" fmla="*/ 2147483646 h 1449"/>
                <a:gd name="T12" fmla="*/ 2147483646 w 975"/>
                <a:gd name="T13" fmla="*/ 2147483646 h 1449"/>
                <a:gd name="T14" fmla="*/ 2147483646 w 975"/>
                <a:gd name="T15" fmla="*/ 0 h 144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975" h="1449" extrusionOk="0">
                  <a:moveTo>
                    <a:pt x="755" y="0"/>
                  </a:moveTo>
                  <a:cubicBezTo>
                    <a:pt x="727" y="0"/>
                    <a:pt x="701" y="12"/>
                    <a:pt x="681" y="40"/>
                  </a:cubicBezTo>
                  <a:cubicBezTo>
                    <a:pt x="414" y="412"/>
                    <a:pt x="84" y="881"/>
                    <a:pt x="6" y="1341"/>
                  </a:cubicBezTo>
                  <a:cubicBezTo>
                    <a:pt x="1" y="1381"/>
                    <a:pt x="27" y="1448"/>
                    <a:pt x="66" y="1448"/>
                  </a:cubicBezTo>
                  <a:cubicBezTo>
                    <a:pt x="77" y="1448"/>
                    <a:pt x="88" y="1444"/>
                    <a:pt x="101" y="1432"/>
                  </a:cubicBezTo>
                  <a:cubicBezTo>
                    <a:pt x="263" y="1281"/>
                    <a:pt x="374" y="1064"/>
                    <a:pt x="492" y="878"/>
                  </a:cubicBezTo>
                  <a:cubicBezTo>
                    <a:pt x="624" y="669"/>
                    <a:pt x="770" y="462"/>
                    <a:pt x="908" y="253"/>
                  </a:cubicBezTo>
                  <a:cubicBezTo>
                    <a:pt x="974" y="153"/>
                    <a:pt x="854" y="0"/>
                    <a:pt x="755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" name="Google Shape;660;p16">
              <a:extLst>
                <a:ext uri="{FF2B5EF4-FFF2-40B4-BE49-F238E27FC236}">
                  <a16:creationId xmlns:a16="http://schemas.microsoft.com/office/drawing/2014/main" id="{3176BE25-4DD0-4354-A2C9-ED5F62DCBE9E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8638" y="1782322"/>
              <a:ext cx="52462" cy="28084"/>
            </a:xfrm>
            <a:custGeom>
              <a:avLst/>
              <a:gdLst>
                <a:gd name="T0" fmla="*/ 2147483646 w 1642"/>
                <a:gd name="T1" fmla="*/ 0 h 879"/>
                <a:gd name="T2" fmla="*/ 2147483646 w 1642"/>
                <a:gd name="T3" fmla="*/ 2147483646 h 879"/>
                <a:gd name="T4" fmla="*/ 2147483646 w 1642"/>
                <a:gd name="T5" fmla="*/ 2147483646 h 879"/>
                <a:gd name="T6" fmla="*/ 0 w 1642"/>
                <a:gd name="T7" fmla="*/ 2147483646 h 879"/>
                <a:gd name="T8" fmla="*/ 2147483646 w 1642"/>
                <a:gd name="T9" fmla="*/ 2147483646 h 879"/>
                <a:gd name="T10" fmla="*/ 2147483646 w 1642"/>
                <a:gd name="T11" fmla="*/ 2147483646 h 879"/>
                <a:gd name="T12" fmla="*/ 2147483646 w 1642"/>
                <a:gd name="T13" fmla="*/ 2147483646 h 879"/>
                <a:gd name="T14" fmla="*/ 2147483646 w 1642"/>
                <a:gd name="T15" fmla="*/ 2147483646 h 879"/>
                <a:gd name="T16" fmla="*/ 2147483646 w 1642"/>
                <a:gd name="T17" fmla="*/ 2147483646 h 879"/>
                <a:gd name="T18" fmla="*/ 2147483646 w 1642"/>
                <a:gd name="T19" fmla="*/ 0 h 87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642" h="879" extrusionOk="0">
                  <a:moveTo>
                    <a:pt x="1421" y="0"/>
                  </a:moveTo>
                  <a:cubicBezTo>
                    <a:pt x="1402" y="0"/>
                    <a:pt x="1383" y="6"/>
                    <a:pt x="1365" y="18"/>
                  </a:cubicBezTo>
                  <a:cubicBezTo>
                    <a:pt x="1112" y="201"/>
                    <a:pt x="855" y="309"/>
                    <a:pt x="561" y="410"/>
                  </a:cubicBezTo>
                  <a:cubicBezTo>
                    <a:pt x="351" y="485"/>
                    <a:pt x="17" y="566"/>
                    <a:pt x="0" y="829"/>
                  </a:cubicBezTo>
                  <a:cubicBezTo>
                    <a:pt x="0" y="846"/>
                    <a:pt x="7" y="876"/>
                    <a:pt x="30" y="876"/>
                  </a:cubicBezTo>
                  <a:cubicBezTo>
                    <a:pt x="41" y="878"/>
                    <a:pt x="53" y="879"/>
                    <a:pt x="64" y="879"/>
                  </a:cubicBezTo>
                  <a:cubicBezTo>
                    <a:pt x="153" y="879"/>
                    <a:pt x="230" y="832"/>
                    <a:pt x="314" y="799"/>
                  </a:cubicBezTo>
                  <a:cubicBezTo>
                    <a:pt x="459" y="742"/>
                    <a:pt x="608" y="698"/>
                    <a:pt x="757" y="650"/>
                  </a:cubicBezTo>
                  <a:cubicBezTo>
                    <a:pt x="1031" y="563"/>
                    <a:pt x="1372" y="478"/>
                    <a:pt x="1565" y="252"/>
                  </a:cubicBezTo>
                  <a:cubicBezTo>
                    <a:pt x="1641" y="163"/>
                    <a:pt x="1526" y="0"/>
                    <a:pt x="1421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" name="Google Shape;661;p16">
              <a:extLst>
                <a:ext uri="{FF2B5EF4-FFF2-40B4-BE49-F238E27FC236}">
                  <a16:creationId xmlns:a16="http://schemas.microsoft.com/office/drawing/2014/main" id="{B6771DF2-42ED-4534-9A77-11DF9C0092AA}"/>
                </a:ext>
              </a:extLst>
            </p:cNvPr>
            <p:cNvSpPr>
              <a:spLocks/>
            </p:cNvSpPr>
            <p:nvPr/>
          </p:nvSpPr>
          <p:spPr bwMode="auto">
            <a:xfrm>
              <a:off x="1297711" y="1901817"/>
              <a:ext cx="51056" cy="23004"/>
            </a:xfrm>
            <a:custGeom>
              <a:avLst/>
              <a:gdLst>
                <a:gd name="T0" fmla="*/ 2147483646 w 1598"/>
                <a:gd name="T1" fmla="*/ 2147483646 h 720"/>
                <a:gd name="T2" fmla="*/ 2147483646 w 1598"/>
                <a:gd name="T3" fmla="*/ 2147483646 h 720"/>
                <a:gd name="T4" fmla="*/ 2147483646 w 1598"/>
                <a:gd name="T5" fmla="*/ 2147483646 h 720"/>
                <a:gd name="T6" fmla="*/ 2147483646 w 1598"/>
                <a:gd name="T7" fmla="*/ 2147483646 h 720"/>
                <a:gd name="T8" fmla="*/ 2147483646 w 1598"/>
                <a:gd name="T9" fmla="*/ 2147483646 h 720"/>
                <a:gd name="T10" fmla="*/ 2147483646 w 1598"/>
                <a:gd name="T11" fmla="*/ 2147483646 h 720"/>
                <a:gd name="T12" fmla="*/ 2147483646 w 1598"/>
                <a:gd name="T13" fmla="*/ 2147483646 h 720"/>
                <a:gd name="T14" fmla="*/ 2147483646 w 1598"/>
                <a:gd name="T15" fmla="*/ 2147483646 h 720"/>
                <a:gd name="T16" fmla="*/ 2147483646 w 1598"/>
                <a:gd name="T17" fmla="*/ 2147483646 h 720"/>
                <a:gd name="T18" fmla="*/ 2147483646 w 1598"/>
                <a:gd name="T19" fmla="*/ 2147483646 h 720"/>
                <a:gd name="T20" fmla="*/ 2147483646 w 1598"/>
                <a:gd name="T21" fmla="*/ 2147483646 h 720"/>
                <a:gd name="T22" fmla="*/ 2147483646 w 1598"/>
                <a:gd name="T23" fmla="*/ 2147483646 h 72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598" h="720" extrusionOk="0">
                  <a:moveTo>
                    <a:pt x="84" y="1"/>
                  </a:moveTo>
                  <a:cubicBezTo>
                    <a:pt x="16" y="1"/>
                    <a:pt x="1" y="70"/>
                    <a:pt x="21" y="137"/>
                  </a:cubicBezTo>
                  <a:cubicBezTo>
                    <a:pt x="18" y="141"/>
                    <a:pt x="14" y="145"/>
                    <a:pt x="14" y="145"/>
                  </a:cubicBezTo>
                  <a:cubicBezTo>
                    <a:pt x="18" y="154"/>
                    <a:pt x="27" y="158"/>
                    <a:pt x="31" y="165"/>
                  </a:cubicBezTo>
                  <a:cubicBezTo>
                    <a:pt x="44" y="198"/>
                    <a:pt x="68" y="226"/>
                    <a:pt x="96" y="239"/>
                  </a:cubicBezTo>
                  <a:cubicBezTo>
                    <a:pt x="99" y="239"/>
                    <a:pt x="99" y="243"/>
                    <a:pt x="102" y="243"/>
                  </a:cubicBezTo>
                  <a:cubicBezTo>
                    <a:pt x="210" y="324"/>
                    <a:pt x="375" y="368"/>
                    <a:pt x="484" y="405"/>
                  </a:cubicBezTo>
                  <a:cubicBezTo>
                    <a:pt x="774" y="513"/>
                    <a:pt x="1082" y="577"/>
                    <a:pt x="1369" y="702"/>
                  </a:cubicBezTo>
                  <a:cubicBezTo>
                    <a:pt x="1398" y="714"/>
                    <a:pt x="1424" y="720"/>
                    <a:pt x="1446" y="720"/>
                  </a:cubicBezTo>
                  <a:cubicBezTo>
                    <a:pt x="1589" y="720"/>
                    <a:pt x="1597" y="498"/>
                    <a:pt x="1437" y="425"/>
                  </a:cubicBezTo>
                  <a:cubicBezTo>
                    <a:pt x="1024" y="239"/>
                    <a:pt x="551" y="137"/>
                    <a:pt x="119" y="6"/>
                  </a:cubicBezTo>
                  <a:cubicBezTo>
                    <a:pt x="106" y="2"/>
                    <a:pt x="94" y="1"/>
                    <a:pt x="84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" name="Google Shape;662;p16">
              <a:extLst>
                <a:ext uri="{FF2B5EF4-FFF2-40B4-BE49-F238E27FC236}">
                  <a16:creationId xmlns:a16="http://schemas.microsoft.com/office/drawing/2014/main" id="{A8F99497-DBE3-4696-B62B-BE853FE99F5E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8444" y="2023454"/>
              <a:ext cx="40321" cy="45401"/>
            </a:xfrm>
            <a:custGeom>
              <a:avLst/>
              <a:gdLst>
                <a:gd name="T0" fmla="*/ 2147483646 w 1262"/>
                <a:gd name="T1" fmla="*/ 0 h 1421"/>
                <a:gd name="T2" fmla="*/ 2147483646 w 1262"/>
                <a:gd name="T3" fmla="*/ 2147483646 h 1421"/>
                <a:gd name="T4" fmla="*/ 2147483646 w 1262"/>
                <a:gd name="T5" fmla="*/ 2147483646 h 1421"/>
                <a:gd name="T6" fmla="*/ 2147483646 w 1262"/>
                <a:gd name="T7" fmla="*/ 2147483646 h 1421"/>
                <a:gd name="T8" fmla="*/ 2147483646 w 1262"/>
                <a:gd name="T9" fmla="*/ 2147483646 h 1421"/>
                <a:gd name="T10" fmla="*/ 2147483646 w 1262"/>
                <a:gd name="T11" fmla="*/ 2147483646 h 1421"/>
                <a:gd name="T12" fmla="*/ 2147483646 w 1262"/>
                <a:gd name="T13" fmla="*/ 2147483646 h 1421"/>
                <a:gd name="T14" fmla="*/ 2147483646 w 1262"/>
                <a:gd name="T15" fmla="*/ 2147483646 h 1421"/>
                <a:gd name="T16" fmla="*/ 2147483646 w 1262"/>
                <a:gd name="T17" fmla="*/ 0 h 142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262" h="1421" extrusionOk="0">
                  <a:moveTo>
                    <a:pt x="143" y="0"/>
                  </a:moveTo>
                  <a:cubicBezTo>
                    <a:pt x="69" y="0"/>
                    <a:pt x="0" y="46"/>
                    <a:pt x="27" y="136"/>
                  </a:cubicBezTo>
                  <a:cubicBezTo>
                    <a:pt x="104" y="410"/>
                    <a:pt x="277" y="697"/>
                    <a:pt x="436" y="933"/>
                  </a:cubicBezTo>
                  <a:cubicBezTo>
                    <a:pt x="571" y="1129"/>
                    <a:pt x="747" y="1366"/>
                    <a:pt x="997" y="1416"/>
                  </a:cubicBezTo>
                  <a:cubicBezTo>
                    <a:pt x="1011" y="1419"/>
                    <a:pt x="1025" y="1420"/>
                    <a:pt x="1039" y="1420"/>
                  </a:cubicBezTo>
                  <a:cubicBezTo>
                    <a:pt x="1190" y="1420"/>
                    <a:pt x="1262" y="1255"/>
                    <a:pt x="1126" y="1146"/>
                  </a:cubicBezTo>
                  <a:cubicBezTo>
                    <a:pt x="936" y="998"/>
                    <a:pt x="808" y="862"/>
                    <a:pt x="675" y="656"/>
                  </a:cubicBezTo>
                  <a:cubicBezTo>
                    <a:pt x="544" y="450"/>
                    <a:pt x="432" y="210"/>
                    <a:pt x="254" y="41"/>
                  </a:cubicBezTo>
                  <a:cubicBezTo>
                    <a:pt x="225" y="14"/>
                    <a:pt x="184" y="0"/>
                    <a:pt x="14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8" name="Google Shape;663;p16">
              <a:extLst>
                <a:ext uri="{FF2B5EF4-FFF2-40B4-BE49-F238E27FC236}">
                  <a16:creationId xmlns:a16="http://schemas.microsoft.com/office/drawing/2014/main" id="{D91D48E7-FDAD-4216-9D69-D61910DA943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2721" y="2034636"/>
              <a:ext cx="14282" cy="47637"/>
            </a:xfrm>
            <a:custGeom>
              <a:avLst/>
              <a:gdLst>
                <a:gd name="T0" fmla="*/ 2147483646 w 447"/>
                <a:gd name="T1" fmla="*/ 2147483646 h 1491"/>
                <a:gd name="T2" fmla="*/ 2147483646 w 447"/>
                <a:gd name="T3" fmla="*/ 2147483646 h 1491"/>
                <a:gd name="T4" fmla="*/ 2147483646 w 447"/>
                <a:gd name="T5" fmla="*/ 2147483646 h 1491"/>
                <a:gd name="T6" fmla="*/ 2147483646 w 447"/>
                <a:gd name="T7" fmla="*/ 2147483646 h 1491"/>
                <a:gd name="T8" fmla="*/ 2147483646 w 447"/>
                <a:gd name="T9" fmla="*/ 2147483646 h 1491"/>
                <a:gd name="T10" fmla="*/ 2147483646 w 447"/>
                <a:gd name="T11" fmla="*/ 2147483646 h 1491"/>
                <a:gd name="T12" fmla="*/ 2147483646 w 447"/>
                <a:gd name="T13" fmla="*/ 2147483646 h 1491"/>
                <a:gd name="T14" fmla="*/ 2147483646 w 447"/>
                <a:gd name="T15" fmla="*/ 2147483646 h 1491"/>
                <a:gd name="T16" fmla="*/ 2147483646 w 447"/>
                <a:gd name="T17" fmla="*/ 2147483646 h 149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47" h="1491" extrusionOk="0">
                  <a:moveTo>
                    <a:pt x="170" y="1"/>
                  </a:moveTo>
                  <a:cubicBezTo>
                    <a:pt x="140" y="1"/>
                    <a:pt x="113" y="18"/>
                    <a:pt x="102" y="63"/>
                  </a:cubicBezTo>
                  <a:cubicBezTo>
                    <a:pt x="38" y="327"/>
                    <a:pt x="55" y="610"/>
                    <a:pt x="48" y="880"/>
                  </a:cubicBezTo>
                  <a:cubicBezTo>
                    <a:pt x="44" y="1117"/>
                    <a:pt x="1" y="1289"/>
                    <a:pt x="177" y="1462"/>
                  </a:cubicBezTo>
                  <a:cubicBezTo>
                    <a:pt x="192" y="1478"/>
                    <a:pt x="209" y="1490"/>
                    <a:pt x="229" y="1490"/>
                  </a:cubicBezTo>
                  <a:cubicBezTo>
                    <a:pt x="239" y="1490"/>
                    <a:pt x="250" y="1487"/>
                    <a:pt x="261" y="1479"/>
                  </a:cubicBezTo>
                  <a:cubicBezTo>
                    <a:pt x="447" y="1350"/>
                    <a:pt x="383" y="1147"/>
                    <a:pt x="379" y="938"/>
                  </a:cubicBezTo>
                  <a:cubicBezTo>
                    <a:pt x="372" y="671"/>
                    <a:pt x="386" y="387"/>
                    <a:pt x="325" y="127"/>
                  </a:cubicBezTo>
                  <a:cubicBezTo>
                    <a:pt x="312" y="71"/>
                    <a:pt x="232" y="1"/>
                    <a:pt x="170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9" name="Google Shape;664;p16">
              <a:extLst>
                <a:ext uri="{FF2B5EF4-FFF2-40B4-BE49-F238E27FC236}">
                  <a16:creationId xmlns:a16="http://schemas.microsoft.com/office/drawing/2014/main" id="{9BD6624D-E3F9-4F89-ACFE-FBA3608E3A59}"/>
                </a:ext>
              </a:extLst>
            </p:cNvPr>
            <p:cNvSpPr>
              <a:spLocks/>
            </p:cNvSpPr>
            <p:nvPr/>
          </p:nvSpPr>
          <p:spPr bwMode="auto">
            <a:xfrm>
              <a:off x="950896" y="2001408"/>
              <a:ext cx="62271" cy="34059"/>
            </a:xfrm>
            <a:custGeom>
              <a:avLst/>
              <a:gdLst>
                <a:gd name="T0" fmla="*/ 2147483646 w 1949"/>
                <a:gd name="T1" fmla="*/ 2147483646 h 1066"/>
                <a:gd name="T2" fmla="*/ 2147483646 w 1949"/>
                <a:gd name="T3" fmla="*/ 2147483646 h 1066"/>
                <a:gd name="T4" fmla="*/ 2147483646 w 1949"/>
                <a:gd name="T5" fmla="*/ 2147483646 h 1066"/>
                <a:gd name="T6" fmla="*/ 2147483646 w 1949"/>
                <a:gd name="T7" fmla="*/ 2147483646 h 1066"/>
                <a:gd name="T8" fmla="*/ 2147483646 w 1949"/>
                <a:gd name="T9" fmla="*/ 2147483646 h 1066"/>
                <a:gd name="T10" fmla="*/ 2147483646 w 1949"/>
                <a:gd name="T11" fmla="*/ 2147483646 h 1066"/>
                <a:gd name="T12" fmla="*/ 2147483646 w 1949"/>
                <a:gd name="T13" fmla="*/ 2147483646 h 1066"/>
                <a:gd name="T14" fmla="*/ 2147483646 w 1949"/>
                <a:gd name="T15" fmla="*/ 2147483646 h 106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949" h="1066" extrusionOk="0">
                  <a:moveTo>
                    <a:pt x="1663" y="1"/>
                  </a:moveTo>
                  <a:cubicBezTo>
                    <a:pt x="1399" y="1"/>
                    <a:pt x="1135" y="172"/>
                    <a:pt x="914" y="302"/>
                  </a:cubicBezTo>
                  <a:cubicBezTo>
                    <a:pt x="650" y="454"/>
                    <a:pt x="390" y="620"/>
                    <a:pt x="140" y="799"/>
                  </a:cubicBezTo>
                  <a:cubicBezTo>
                    <a:pt x="0" y="895"/>
                    <a:pt x="172" y="1066"/>
                    <a:pt x="318" y="1066"/>
                  </a:cubicBezTo>
                  <a:cubicBezTo>
                    <a:pt x="346" y="1066"/>
                    <a:pt x="373" y="1059"/>
                    <a:pt x="397" y="1045"/>
                  </a:cubicBezTo>
                  <a:cubicBezTo>
                    <a:pt x="846" y="775"/>
                    <a:pt x="1272" y="386"/>
                    <a:pt x="1792" y="258"/>
                  </a:cubicBezTo>
                  <a:cubicBezTo>
                    <a:pt x="1948" y="217"/>
                    <a:pt x="1772" y="1"/>
                    <a:pt x="1671" y="1"/>
                  </a:cubicBezTo>
                  <a:cubicBezTo>
                    <a:pt x="1668" y="1"/>
                    <a:pt x="1666" y="1"/>
                    <a:pt x="1663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0" name="Google Shape;665;p16">
              <a:extLst>
                <a:ext uri="{FF2B5EF4-FFF2-40B4-BE49-F238E27FC236}">
                  <a16:creationId xmlns:a16="http://schemas.microsoft.com/office/drawing/2014/main" id="{0DA65C03-E8A5-4B51-A006-DB7F5394F0CE}"/>
                </a:ext>
              </a:extLst>
            </p:cNvPr>
            <p:cNvSpPr>
              <a:spLocks/>
            </p:cNvSpPr>
            <p:nvPr/>
          </p:nvSpPr>
          <p:spPr bwMode="auto">
            <a:xfrm>
              <a:off x="923483" y="1883030"/>
              <a:ext cx="68724" cy="14026"/>
            </a:xfrm>
            <a:custGeom>
              <a:avLst/>
              <a:gdLst>
                <a:gd name="T0" fmla="*/ 2147483646 w 2151"/>
                <a:gd name="T1" fmla="*/ 2147483646 h 439"/>
                <a:gd name="T2" fmla="*/ 2147483646 w 2151"/>
                <a:gd name="T3" fmla="*/ 2147483646 h 439"/>
                <a:gd name="T4" fmla="*/ 2147483646 w 2151"/>
                <a:gd name="T5" fmla="*/ 2147483646 h 439"/>
                <a:gd name="T6" fmla="*/ 2147483646 w 2151"/>
                <a:gd name="T7" fmla="*/ 2147483646 h 439"/>
                <a:gd name="T8" fmla="*/ 2147483646 w 2151"/>
                <a:gd name="T9" fmla="*/ 2147483646 h 439"/>
                <a:gd name="T10" fmla="*/ 2147483646 w 2151"/>
                <a:gd name="T11" fmla="*/ 2147483646 h 439"/>
                <a:gd name="T12" fmla="*/ 2147483646 w 2151"/>
                <a:gd name="T13" fmla="*/ 2147483646 h 43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151" h="439" extrusionOk="0">
                  <a:moveTo>
                    <a:pt x="1755" y="1"/>
                  </a:moveTo>
                  <a:cubicBezTo>
                    <a:pt x="1237" y="1"/>
                    <a:pt x="718" y="108"/>
                    <a:pt x="200" y="124"/>
                  </a:cubicBezTo>
                  <a:cubicBezTo>
                    <a:pt x="1" y="128"/>
                    <a:pt x="99" y="398"/>
                    <a:pt x="247" y="415"/>
                  </a:cubicBezTo>
                  <a:cubicBezTo>
                    <a:pt x="376" y="432"/>
                    <a:pt x="505" y="439"/>
                    <a:pt x="635" y="439"/>
                  </a:cubicBezTo>
                  <a:cubicBezTo>
                    <a:pt x="1060" y="439"/>
                    <a:pt x="1491" y="365"/>
                    <a:pt x="1910" y="347"/>
                  </a:cubicBezTo>
                  <a:cubicBezTo>
                    <a:pt x="2150" y="334"/>
                    <a:pt x="2069" y="6"/>
                    <a:pt x="1863" y="3"/>
                  </a:cubicBezTo>
                  <a:cubicBezTo>
                    <a:pt x="1827" y="2"/>
                    <a:pt x="1791" y="1"/>
                    <a:pt x="1755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1" name="Google Shape;666;p16">
              <a:extLst>
                <a:ext uri="{FF2B5EF4-FFF2-40B4-BE49-F238E27FC236}">
                  <a16:creationId xmlns:a16="http://schemas.microsoft.com/office/drawing/2014/main" id="{C6EA14A2-9CA8-4C24-8CB7-F05BD5BC1B7B}"/>
                </a:ext>
              </a:extLst>
            </p:cNvPr>
            <p:cNvSpPr>
              <a:spLocks/>
            </p:cNvSpPr>
            <p:nvPr/>
          </p:nvSpPr>
          <p:spPr bwMode="auto">
            <a:xfrm>
              <a:off x="918850" y="1768104"/>
              <a:ext cx="74507" cy="19170"/>
            </a:xfrm>
            <a:custGeom>
              <a:avLst/>
              <a:gdLst>
                <a:gd name="T0" fmla="*/ 2147483646 w 2332"/>
                <a:gd name="T1" fmla="*/ 2147483646 h 600"/>
                <a:gd name="T2" fmla="*/ 2147483646 w 2332"/>
                <a:gd name="T3" fmla="*/ 2147483646 h 600"/>
                <a:gd name="T4" fmla="*/ 2147483646 w 2332"/>
                <a:gd name="T5" fmla="*/ 2147483646 h 600"/>
                <a:gd name="T6" fmla="*/ 2147483646 w 2332"/>
                <a:gd name="T7" fmla="*/ 2147483646 h 600"/>
                <a:gd name="T8" fmla="*/ 2147483646 w 2332"/>
                <a:gd name="T9" fmla="*/ 2147483646 h 600"/>
                <a:gd name="T10" fmla="*/ 2147483646 w 2332"/>
                <a:gd name="T11" fmla="*/ 2147483646 h 600"/>
                <a:gd name="T12" fmla="*/ 2147483646 w 2332"/>
                <a:gd name="T13" fmla="*/ 2147483646 h 60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332" h="600" extrusionOk="0">
                  <a:moveTo>
                    <a:pt x="475" y="1"/>
                  </a:moveTo>
                  <a:cubicBezTo>
                    <a:pt x="362" y="1"/>
                    <a:pt x="249" y="9"/>
                    <a:pt x="136" y="28"/>
                  </a:cubicBezTo>
                  <a:cubicBezTo>
                    <a:pt x="1" y="51"/>
                    <a:pt x="126" y="267"/>
                    <a:pt x="224" y="271"/>
                  </a:cubicBezTo>
                  <a:cubicBezTo>
                    <a:pt x="866" y="301"/>
                    <a:pt x="1454" y="480"/>
                    <a:pt x="2083" y="596"/>
                  </a:cubicBezTo>
                  <a:cubicBezTo>
                    <a:pt x="2098" y="598"/>
                    <a:pt x="2113" y="600"/>
                    <a:pt x="2127" y="600"/>
                  </a:cubicBezTo>
                  <a:cubicBezTo>
                    <a:pt x="2327" y="600"/>
                    <a:pt x="2332" y="325"/>
                    <a:pt x="2123" y="287"/>
                  </a:cubicBezTo>
                  <a:cubicBezTo>
                    <a:pt x="1587" y="198"/>
                    <a:pt x="1030" y="1"/>
                    <a:pt x="475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2" name="Google Shape;667;p16">
              <a:extLst>
                <a:ext uri="{FF2B5EF4-FFF2-40B4-BE49-F238E27FC236}">
                  <a16:creationId xmlns:a16="http://schemas.microsoft.com/office/drawing/2014/main" id="{BE0FC44B-ADDE-4369-AABB-8FC14194E53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1505" y="1660877"/>
              <a:ext cx="34921" cy="38691"/>
            </a:xfrm>
            <a:custGeom>
              <a:avLst/>
              <a:gdLst>
                <a:gd name="T0" fmla="*/ 2147483646 w 1093"/>
                <a:gd name="T1" fmla="*/ 2147483646 h 1211"/>
                <a:gd name="T2" fmla="*/ 2147483646 w 1093"/>
                <a:gd name="T3" fmla="*/ 2147483646 h 1211"/>
                <a:gd name="T4" fmla="*/ 2147483646 w 1093"/>
                <a:gd name="T5" fmla="*/ 2147483646 h 1211"/>
                <a:gd name="T6" fmla="*/ 2147483646 w 1093"/>
                <a:gd name="T7" fmla="*/ 2147483646 h 1211"/>
                <a:gd name="T8" fmla="*/ 2147483646 w 1093"/>
                <a:gd name="T9" fmla="*/ 2147483646 h 1211"/>
                <a:gd name="T10" fmla="*/ 2147483646 w 1093"/>
                <a:gd name="T11" fmla="*/ 2147483646 h 1211"/>
                <a:gd name="T12" fmla="*/ 2147483646 w 1093"/>
                <a:gd name="T13" fmla="*/ 2147483646 h 1211"/>
                <a:gd name="T14" fmla="*/ 2147483646 w 1093"/>
                <a:gd name="T15" fmla="*/ 2147483646 h 1211"/>
                <a:gd name="T16" fmla="*/ 2147483646 w 1093"/>
                <a:gd name="T17" fmla="*/ 2147483646 h 1211"/>
                <a:gd name="T18" fmla="*/ 2147483646 w 1093"/>
                <a:gd name="T19" fmla="*/ 2147483646 h 121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093" h="1211" extrusionOk="0">
                  <a:moveTo>
                    <a:pt x="137" y="1"/>
                  </a:moveTo>
                  <a:cubicBezTo>
                    <a:pt x="131" y="1"/>
                    <a:pt x="125" y="2"/>
                    <a:pt x="118" y="4"/>
                  </a:cubicBezTo>
                  <a:cubicBezTo>
                    <a:pt x="98" y="11"/>
                    <a:pt x="78" y="18"/>
                    <a:pt x="58" y="25"/>
                  </a:cubicBezTo>
                  <a:cubicBezTo>
                    <a:pt x="17" y="42"/>
                    <a:pt x="0" y="99"/>
                    <a:pt x="11" y="136"/>
                  </a:cubicBezTo>
                  <a:cubicBezTo>
                    <a:pt x="108" y="531"/>
                    <a:pt x="470" y="772"/>
                    <a:pt x="672" y="1106"/>
                  </a:cubicBezTo>
                  <a:cubicBezTo>
                    <a:pt x="714" y="1177"/>
                    <a:pt x="803" y="1210"/>
                    <a:pt x="882" y="1210"/>
                  </a:cubicBezTo>
                  <a:cubicBezTo>
                    <a:pt x="996" y="1210"/>
                    <a:pt x="1093" y="1143"/>
                    <a:pt x="1017" y="1025"/>
                  </a:cubicBezTo>
                  <a:cubicBezTo>
                    <a:pt x="882" y="812"/>
                    <a:pt x="706" y="639"/>
                    <a:pt x="538" y="457"/>
                  </a:cubicBezTo>
                  <a:cubicBezTo>
                    <a:pt x="460" y="372"/>
                    <a:pt x="379" y="288"/>
                    <a:pt x="315" y="193"/>
                  </a:cubicBezTo>
                  <a:cubicBezTo>
                    <a:pt x="286" y="153"/>
                    <a:pt x="210" y="1"/>
                    <a:pt x="137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33" name="Google Shape;668;p16">
            <a:extLst>
              <a:ext uri="{FF2B5EF4-FFF2-40B4-BE49-F238E27FC236}">
                <a16:creationId xmlns:a16="http://schemas.microsoft.com/office/drawing/2014/main" id="{5DAFB7AF-39AA-4551-9989-6EACDBD4269B}"/>
              </a:ext>
            </a:extLst>
          </p:cNvPr>
          <p:cNvSpPr>
            <a:spLocks/>
          </p:cNvSpPr>
          <p:nvPr/>
        </p:nvSpPr>
        <p:spPr bwMode="auto">
          <a:xfrm>
            <a:off x="7223125" y="1543050"/>
            <a:ext cx="249238" cy="330200"/>
          </a:xfrm>
          <a:custGeom>
            <a:avLst/>
            <a:gdLst>
              <a:gd name="T0" fmla="*/ 2147483646 w 6430"/>
              <a:gd name="T1" fmla="*/ 2147483646 h 6358"/>
              <a:gd name="T2" fmla="*/ 2147483646 w 6430"/>
              <a:gd name="T3" fmla="*/ 2147483646 h 6358"/>
              <a:gd name="T4" fmla="*/ 2147483646 w 6430"/>
              <a:gd name="T5" fmla="*/ 2147483646 h 6358"/>
              <a:gd name="T6" fmla="*/ 2147483646 w 6430"/>
              <a:gd name="T7" fmla="*/ 2147483646 h 6358"/>
              <a:gd name="T8" fmla="*/ 2147483646 w 6430"/>
              <a:gd name="T9" fmla="*/ 2147483646 h 6358"/>
              <a:gd name="T10" fmla="*/ 2147483646 w 6430"/>
              <a:gd name="T11" fmla="*/ 2147483646 h 6358"/>
              <a:gd name="T12" fmla="*/ 2147483646 w 6430"/>
              <a:gd name="T13" fmla="*/ 2147483646 h 6358"/>
              <a:gd name="T14" fmla="*/ 2147483646 w 6430"/>
              <a:gd name="T15" fmla="*/ 2147483646 h 6358"/>
              <a:gd name="T16" fmla="*/ 2147483646 w 6430"/>
              <a:gd name="T17" fmla="*/ 2147483646 h 6358"/>
              <a:gd name="T18" fmla="*/ 2147483646 w 6430"/>
              <a:gd name="T19" fmla="*/ 2147483646 h 6358"/>
              <a:gd name="T20" fmla="*/ 2147483646 w 6430"/>
              <a:gd name="T21" fmla="*/ 2147483646 h 6358"/>
              <a:gd name="T22" fmla="*/ 2147483646 w 6430"/>
              <a:gd name="T23" fmla="*/ 2147483646 h 6358"/>
              <a:gd name="T24" fmla="*/ 2147483646 w 6430"/>
              <a:gd name="T25" fmla="*/ 2147483646 h 6358"/>
              <a:gd name="T26" fmla="*/ 2147483646 w 6430"/>
              <a:gd name="T27" fmla="*/ 2147483646 h 6358"/>
              <a:gd name="T28" fmla="*/ 2147483646 w 6430"/>
              <a:gd name="T29" fmla="*/ 2147483646 h 6358"/>
              <a:gd name="T30" fmla="*/ 2147483646 w 6430"/>
              <a:gd name="T31" fmla="*/ 2147483646 h 6358"/>
              <a:gd name="T32" fmla="*/ 2147483646 w 6430"/>
              <a:gd name="T33" fmla="*/ 2147483646 h 6358"/>
              <a:gd name="T34" fmla="*/ 2147483646 w 6430"/>
              <a:gd name="T35" fmla="*/ 2147483646 h 6358"/>
              <a:gd name="T36" fmla="*/ 2147483646 w 6430"/>
              <a:gd name="T37" fmla="*/ 2147483646 h 6358"/>
              <a:gd name="T38" fmla="*/ 2147483646 w 6430"/>
              <a:gd name="T39" fmla="*/ 2147483646 h 6358"/>
              <a:gd name="T40" fmla="*/ 2147483646 w 6430"/>
              <a:gd name="T41" fmla="*/ 2147483646 h 6358"/>
              <a:gd name="T42" fmla="*/ 2147483646 w 6430"/>
              <a:gd name="T43" fmla="*/ 2147483646 h 6358"/>
              <a:gd name="T44" fmla="*/ 2147483646 w 6430"/>
              <a:gd name="T45" fmla="*/ 2147483646 h 6358"/>
              <a:gd name="T46" fmla="*/ 2147483646 w 6430"/>
              <a:gd name="T47" fmla="*/ 2147483646 h 6358"/>
              <a:gd name="T48" fmla="*/ 2147483646 w 6430"/>
              <a:gd name="T49" fmla="*/ 2147483646 h 6358"/>
              <a:gd name="T50" fmla="*/ 2147483646 w 6430"/>
              <a:gd name="T51" fmla="*/ 2147483646 h 6358"/>
              <a:gd name="T52" fmla="*/ 2147483646 w 6430"/>
              <a:gd name="T53" fmla="*/ 2147483646 h 6358"/>
              <a:gd name="T54" fmla="*/ 2147483646 w 6430"/>
              <a:gd name="T55" fmla="*/ 2147483646 h 6358"/>
              <a:gd name="T56" fmla="*/ 2147483646 w 6430"/>
              <a:gd name="T57" fmla="*/ 2147483646 h 6358"/>
              <a:gd name="T58" fmla="*/ 2147483646 w 6430"/>
              <a:gd name="T59" fmla="*/ 2147483646 h 6358"/>
              <a:gd name="T60" fmla="*/ 2147483646 w 6430"/>
              <a:gd name="T61" fmla="*/ 2147483646 h 6358"/>
              <a:gd name="T62" fmla="*/ 2147483646 w 6430"/>
              <a:gd name="T63" fmla="*/ 2147483646 h 6358"/>
              <a:gd name="T64" fmla="*/ 2147483646 w 6430"/>
              <a:gd name="T65" fmla="*/ 0 h 6358"/>
              <a:gd name="T66" fmla="*/ 2147483646 w 6430"/>
              <a:gd name="T67" fmla="*/ 2147483646 h 6358"/>
              <a:gd name="T68" fmla="*/ 2147483646 w 6430"/>
              <a:gd name="T69" fmla="*/ 2147483646 h 6358"/>
              <a:gd name="T70" fmla="*/ 2147483646 w 6430"/>
              <a:gd name="T71" fmla="*/ 2147483646 h 6358"/>
              <a:gd name="T72" fmla="*/ 2147483646 w 6430"/>
              <a:gd name="T73" fmla="*/ 2147483646 h 6358"/>
              <a:gd name="T74" fmla="*/ 2147483646 w 6430"/>
              <a:gd name="T75" fmla="*/ 2147483646 h 6358"/>
              <a:gd name="T76" fmla="*/ 2147483646 w 6430"/>
              <a:gd name="T77" fmla="*/ 2147483646 h 6358"/>
              <a:gd name="T78" fmla="*/ 2147483646 w 6430"/>
              <a:gd name="T79" fmla="*/ 2147483646 h 6358"/>
              <a:gd name="T80" fmla="*/ 2147483646 w 6430"/>
              <a:gd name="T81" fmla="*/ 2147483646 h 6358"/>
              <a:gd name="T82" fmla="*/ 2147483646 w 6430"/>
              <a:gd name="T83" fmla="*/ 2147483646 h 6358"/>
              <a:gd name="T84" fmla="*/ 2147483646 w 6430"/>
              <a:gd name="T85" fmla="*/ 2147483646 h 6358"/>
              <a:gd name="T86" fmla="*/ 2147483646 w 6430"/>
              <a:gd name="T87" fmla="*/ 2147483646 h 6358"/>
              <a:gd name="T88" fmla="*/ 2147483646 w 6430"/>
              <a:gd name="T89" fmla="*/ 2147483646 h 6358"/>
              <a:gd name="T90" fmla="*/ 2147483646 w 6430"/>
              <a:gd name="T91" fmla="*/ 2147483646 h 6358"/>
              <a:gd name="T92" fmla="*/ 2147483646 w 6430"/>
              <a:gd name="T93" fmla="*/ 2147483646 h 6358"/>
              <a:gd name="T94" fmla="*/ 2147483646 w 6430"/>
              <a:gd name="T95" fmla="*/ 2147483646 h 6358"/>
              <a:gd name="T96" fmla="*/ 2147483646 w 6430"/>
              <a:gd name="T97" fmla="*/ 2147483646 h 6358"/>
              <a:gd name="T98" fmla="*/ 2147483646 w 6430"/>
              <a:gd name="T99" fmla="*/ 2147483646 h 6358"/>
              <a:gd name="T100" fmla="*/ 2147483646 w 6430"/>
              <a:gd name="T101" fmla="*/ 2147483646 h 6358"/>
              <a:gd name="T102" fmla="*/ 2147483646 w 6430"/>
              <a:gd name="T103" fmla="*/ 2147483646 h 6358"/>
              <a:gd name="T104" fmla="*/ 2147483646 w 6430"/>
              <a:gd name="T105" fmla="*/ 2147483646 h 6358"/>
              <a:gd name="T106" fmla="*/ 2147483646 w 6430"/>
              <a:gd name="T107" fmla="*/ 2147483646 h 6358"/>
              <a:gd name="T108" fmla="*/ 2147483646 w 6430"/>
              <a:gd name="T109" fmla="*/ 2147483646 h 6358"/>
              <a:gd name="T110" fmla="*/ 2147483646 w 6430"/>
              <a:gd name="T111" fmla="*/ 0 h 6358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6430" h="6358" extrusionOk="0">
                <a:moveTo>
                  <a:pt x="2637" y="366"/>
                </a:moveTo>
                <a:cubicBezTo>
                  <a:pt x="3100" y="812"/>
                  <a:pt x="3519" y="1315"/>
                  <a:pt x="3928" y="1822"/>
                </a:cubicBezTo>
                <a:cubicBezTo>
                  <a:pt x="3492" y="1964"/>
                  <a:pt x="3059" y="2106"/>
                  <a:pt x="2624" y="2251"/>
                </a:cubicBezTo>
                <a:cubicBezTo>
                  <a:pt x="2651" y="1619"/>
                  <a:pt x="2657" y="991"/>
                  <a:pt x="2637" y="366"/>
                </a:cubicBezTo>
                <a:close/>
                <a:moveTo>
                  <a:pt x="5675" y="1508"/>
                </a:moveTo>
                <a:lnTo>
                  <a:pt x="5675" y="1508"/>
                </a:lnTo>
                <a:cubicBezTo>
                  <a:pt x="5408" y="1877"/>
                  <a:pt x="5138" y="2245"/>
                  <a:pt x="4867" y="2610"/>
                </a:cubicBezTo>
                <a:cubicBezTo>
                  <a:pt x="4695" y="2390"/>
                  <a:pt x="4519" y="2174"/>
                  <a:pt x="4343" y="1958"/>
                </a:cubicBezTo>
                <a:cubicBezTo>
                  <a:pt x="4789" y="1805"/>
                  <a:pt x="5232" y="1657"/>
                  <a:pt x="5675" y="1508"/>
                </a:cubicBezTo>
                <a:close/>
                <a:moveTo>
                  <a:pt x="2303" y="2641"/>
                </a:moveTo>
                <a:lnTo>
                  <a:pt x="2303" y="2641"/>
                </a:lnTo>
                <a:cubicBezTo>
                  <a:pt x="2286" y="2948"/>
                  <a:pt x="2272" y="3252"/>
                  <a:pt x="2262" y="3559"/>
                </a:cubicBezTo>
                <a:cubicBezTo>
                  <a:pt x="1724" y="3438"/>
                  <a:pt x="1188" y="3316"/>
                  <a:pt x="650" y="3191"/>
                </a:cubicBezTo>
                <a:cubicBezTo>
                  <a:pt x="1201" y="3006"/>
                  <a:pt x="1752" y="2823"/>
                  <a:pt x="2303" y="2641"/>
                </a:cubicBezTo>
                <a:close/>
                <a:moveTo>
                  <a:pt x="4104" y="2039"/>
                </a:moveTo>
                <a:cubicBezTo>
                  <a:pt x="4229" y="2198"/>
                  <a:pt x="4357" y="2357"/>
                  <a:pt x="4485" y="2515"/>
                </a:cubicBezTo>
                <a:cubicBezTo>
                  <a:pt x="4530" y="2566"/>
                  <a:pt x="4611" y="2674"/>
                  <a:pt x="4719" y="2813"/>
                </a:cubicBezTo>
                <a:cubicBezTo>
                  <a:pt x="4445" y="3184"/>
                  <a:pt x="4171" y="3553"/>
                  <a:pt x="3894" y="3918"/>
                </a:cubicBezTo>
                <a:cubicBezTo>
                  <a:pt x="3590" y="3853"/>
                  <a:pt x="3286" y="3792"/>
                  <a:pt x="2982" y="3725"/>
                </a:cubicBezTo>
                <a:cubicBezTo>
                  <a:pt x="2836" y="3691"/>
                  <a:pt x="2691" y="3658"/>
                  <a:pt x="2546" y="3624"/>
                </a:cubicBezTo>
                <a:cubicBezTo>
                  <a:pt x="2573" y="3262"/>
                  <a:pt x="2593" y="2900"/>
                  <a:pt x="2610" y="2539"/>
                </a:cubicBezTo>
                <a:cubicBezTo>
                  <a:pt x="3110" y="2373"/>
                  <a:pt x="3604" y="2204"/>
                  <a:pt x="4104" y="2039"/>
                </a:cubicBezTo>
                <a:close/>
                <a:moveTo>
                  <a:pt x="4861" y="3001"/>
                </a:moveTo>
                <a:cubicBezTo>
                  <a:pt x="5219" y="3468"/>
                  <a:pt x="5726" y="4124"/>
                  <a:pt x="6023" y="4418"/>
                </a:cubicBezTo>
                <a:cubicBezTo>
                  <a:pt x="5892" y="4380"/>
                  <a:pt x="5759" y="4353"/>
                  <a:pt x="5746" y="4350"/>
                </a:cubicBezTo>
                <a:cubicBezTo>
                  <a:pt x="5381" y="4259"/>
                  <a:pt x="5016" y="4171"/>
                  <a:pt x="4651" y="4083"/>
                </a:cubicBezTo>
                <a:cubicBezTo>
                  <a:pt x="4482" y="4046"/>
                  <a:pt x="4310" y="4009"/>
                  <a:pt x="4140" y="3971"/>
                </a:cubicBezTo>
                <a:cubicBezTo>
                  <a:pt x="4381" y="3650"/>
                  <a:pt x="4621" y="3326"/>
                  <a:pt x="4861" y="3001"/>
                </a:cubicBezTo>
                <a:close/>
                <a:moveTo>
                  <a:pt x="2532" y="3847"/>
                </a:moveTo>
                <a:cubicBezTo>
                  <a:pt x="2938" y="3934"/>
                  <a:pt x="3343" y="4026"/>
                  <a:pt x="3746" y="4113"/>
                </a:cubicBezTo>
                <a:cubicBezTo>
                  <a:pt x="3296" y="4712"/>
                  <a:pt x="2840" y="5303"/>
                  <a:pt x="2373" y="5885"/>
                </a:cubicBezTo>
                <a:cubicBezTo>
                  <a:pt x="2424" y="5208"/>
                  <a:pt x="2482" y="4529"/>
                  <a:pt x="2532" y="3847"/>
                </a:cubicBezTo>
                <a:close/>
                <a:moveTo>
                  <a:pt x="2601" y="0"/>
                </a:moveTo>
                <a:cubicBezTo>
                  <a:pt x="2589" y="0"/>
                  <a:pt x="2576" y="10"/>
                  <a:pt x="2573" y="31"/>
                </a:cubicBezTo>
                <a:cubicBezTo>
                  <a:pt x="2570" y="45"/>
                  <a:pt x="2570" y="61"/>
                  <a:pt x="2566" y="75"/>
                </a:cubicBezTo>
                <a:cubicBezTo>
                  <a:pt x="2498" y="89"/>
                  <a:pt x="2471" y="190"/>
                  <a:pt x="2535" y="261"/>
                </a:cubicBezTo>
                <a:cubicBezTo>
                  <a:pt x="2424" y="950"/>
                  <a:pt x="2360" y="1650"/>
                  <a:pt x="2316" y="2353"/>
                </a:cubicBezTo>
                <a:lnTo>
                  <a:pt x="126" y="3083"/>
                </a:lnTo>
                <a:cubicBezTo>
                  <a:pt x="1" y="3123"/>
                  <a:pt x="102" y="3302"/>
                  <a:pt x="191" y="3323"/>
                </a:cubicBezTo>
                <a:cubicBezTo>
                  <a:pt x="876" y="3485"/>
                  <a:pt x="1565" y="3634"/>
                  <a:pt x="2255" y="3786"/>
                </a:cubicBezTo>
                <a:cubicBezTo>
                  <a:pt x="2228" y="4594"/>
                  <a:pt x="2205" y="5405"/>
                  <a:pt x="2147" y="6199"/>
                </a:cubicBezTo>
                <a:cubicBezTo>
                  <a:pt x="2142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6" y="6327"/>
                </a:cubicBezTo>
                <a:cubicBezTo>
                  <a:pt x="2897" y="5621"/>
                  <a:pt x="3448" y="4898"/>
                  <a:pt x="3992" y="4171"/>
                </a:cubicBezTo>
                <a:cubicBezTo>
                  <a:pt x="4763" y="4344"/>
                  <a:pt x="5533" y="4519"/>
                  <a:pt x="6297" y="4718"/>
                </a:cubicBezTo>
                <a:cubicBezTo>
                  <a:pt x="6307" y="4721"/>
                  <a:pt x="6316" y="4722"/>
                  <a:pt x="6325" y="4722"/>
                </a:cubicBezTo>
                <a:cubicBezTo>
                  <a:pt x="6405" y="4722"/>
                  <a:pt x="6430" y="4620"/>
                  <a:pt x="6378" y="4553"/>
                </a:cubicBezTo>
                <a:cubicBezTo>
                  <a:pt x="5922" y="3982"/>
                  <a:pt x="5472" y="3387"/>
                  <a:pt x="5012" y="2795"/>
                </a:cubicBezTo>
                <a:cubicBezTo>
                  <a:pt x="5371" y="2316"/>
                  <a:pt x="5726" y="1836"/>
                  <a:pt x="6087" y="1356"/>
                </a:cubicBezTo>
                <a:cubicBezTo>
                  <a:pt x="6137" y="1291"/>
                  <a:pt x="6065" y="1149"/>
                  <a:pt x="5979" y="1149"/>
                </a:cubicBezTo>
                <a:cubicBezTo>
                  <a:pt x="5971" y="1149"/>
                  <a:pt x="5963" y="1151"/>
                  <a:pt x="5956" y="1153"/>
                </a:cubicBezTo>
                <a:cubicBezTo>
                  <a:pt x="5361" y="1346"/>
                  <a:pt x="4766" y="1546"/>
                  <a:pt x="4168" y="1741"/>
                </a:cubicBezTo>
                <a:cubicBezTo>
                  <a:pt x="3691" y="1167"/>
                  <a:pt x="3192" y="613"/>
                  <a:pt x="2657" y="113"/>
                </a:cubicBezTo>
                <a:cubicBezTo>
                  <a:pt x="2647" y="102"/>
                  <a:pt x="2640" y="99"/>
                  <a:pt x="2630" y="96"/>
                </a:cubicBezTo>
                <a:lnTo>
                  <a:pt x="2630" y="35"/>
                </a:lnTo>
                <a:cubicBezTo>
                  <a:pt x="2629" y="12"/>
                  <a:pt x="2615" y="0"/>
                  <a:pt x="2601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/>
          </a:p>
        </p:txBody>
      </p:sp>
      <p:grpSp>
        <p:nvGrpSpPr>
          <p:cNvPr id="34" name="Google Shape;669;p16">
            <a:extLst>
              <a:ext uri="{FF2B5EF4-FFF2-40B4-BE49-F238E27FC236}">
                <a16:creationId xmlns:a16="http://schemas.microsoft.com/office/drawing/2014/main" id="{03E08F1E-B819-476D-8A79-F5B6E53F182B}"/>
              </a:ext>
            </a:extLst>
          </p:cNvPr>
          <p:cNvGrpSpPr>
            <a:grpSpLocks/>
          </p:cNvGrpSpPr>
          <p:nvPr/>
        </p:nvGrpSpPr>
        <p:grpSpPr bwMode="auto">
          <a:xfrm>
            <a:off x="3078163" y="258763"/>
            <a:ext cx="1049337" cy="920750"/>
            <a:chOff x="6925510" y="205316"/>
            <a:chExt cx="905688" cy="530354"/>
          </a:xfrm>
        </p:grpSpPr>
        <p:sp>
          <p:nvSpPr>
            <p:cNvPr id="35" name="Google Shape;670;p16">
              <a:extLst>
                <a:ext uri="{FF2B5EF4-FFF2-40B4-BE49-F238E27FC236}">
                  <a16:creationId xmlns:a16="http://schemas.microsoft.com/office/drawing/2014/main" id="{A84693A5-8FB1-45F8-8ED2-811192E21F20}"/>
                </a:ext>
              </a:extLst>
            </p:cNvPr>
            <p:cNvSpPr/>
            <p:nvPr/>
          </p:nvSpPr>
          <p:spPr>
            <a:xfrm>
              <a:off x="7094042" y="213545"/>
              <a:ext cx="568625" cy="515724"/>
            </a:xfrm>
            <a:custGeom>
              <a:avLst/>
              <a:gdLst/>
              <a:ahLst/>
              <a:cxnLst/>
              <a:rect l="l" t="t" r="r" b="b"/>
              <a:pathLst>
                <a:path w="12626" h="11775" extrusionOk="0">
                  <a:moveTo>
                    <a:pt x="6402" y="0"/>
                  </a:moveTo>
                  <a:cubicBezTo>
                    <a:pt x="3247" y="0"/>
                    <a:pt x="0" y="2876"/>
                    <a:pt x="0" y="6031"/>
                  </a:cubicBezTo>
                  <a:cubicBezTo>
                    <a:pt x="0" y="9187"/>
                    <a:pt x="3115" y="11775"/>
                    <a:pt x="6270" y="11775"/>
                  </a:cubicBezTo>
                  <a:cubicBezTo>
                    <a:pt x="9426" y="11775"/>
                    <a:pt x="12626" y="9028"/>
                    <a:pt x="12626" y="5874"/>
                  </a:cubicBezTo>
                  <a:cubicBezTo>
                    <a:pt x="12626" y="2717"/>
                    <a:pt x="9557" y="0"/>
                    <a:pt x="64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algn="ctr"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36" name="Google Shape;671;p16">
              <a:extLst>
                <a:ext uri="{FF2B5EF4-FFF2-40B4-BE49-F238E27FC236}">
                  <a16:creationId xmlns:a16="http://schemas.microsoft.com/office/drawing/2014/main" id="{410328F7-3971-4114-93B7-5D8A48D468F1}"/>
                </a:ext>
              </a:extLst>
            </p:cNvPr>
            <p:cNvSpPr>
              <a:spLocks/>
            </p:cNvSpPr>
            <p:nvPr/>
          </p:nvSpPr>
          <p:spPr bwMode="auto">
            <a:xfrm>
              <a:off x="7077360" y="205316"/>
              <a:ext cx="624386" cy="530354"/>
            </a:xfrm>
            <a:custGeom>
              <a:avLst/>
              <a:gdLst>
                <a:gd name="T0" fmla="*/ 2147483646 w 13866"/>
                <a:gd name="T1" fmla="*/ 2147483646 h 12112"/>
                <a:gd name="T2" fmla="*/ 2147483646 w 13866"/>
                <a:gd name="T3" fmla="*/ 2147483646 h 12112"/>
                <a:gd name="T4" fmla="*/ 2147483646 w 13866"/>
                <a:gd name="T5" fmla="*/ 2147483646 h 12112"/>
                <a:gd name="T6" fmla="*/ 2147483646 w 13866"/>
                <a:gd name="T7" fmla="*/ 2147483646 h 12112"/>
                <a:gd name="T8" fmla="*/ 2147483646 w 13866"/>
                <a:gd name="T9" fmla="*/ 2147483646 h 12112"/>
                <a:gd name="T10" fmla="*/ 2147483646 w 13866"/>
                <a:gd name="T11" fmla="*/ 2147483646 h 12112"/>
                <a:gd name="T12" fmla="*/ 2147483646 w 13866"/>
                <a:gd name="T13" fmla="*/ 2147483646 h 12112"/>
                <a:gd name="T14" fmla="*/ 2147483646 w 13866"/>
                <a:gd name="T15" fmla="*/ 2147483646 h 12112"/>
                <a:gd name="T16" fmla="*/ 2147483646 w 13866"/>
                <a:gd name="T17" fmla="*/ 2147483646 h 12112"/>
                <a:gd name="T18" fmla="*/ 2147483646 w 13866"/>
                <a:gd name="T19" fmla="*/ 2147483646 h 12112"/>
                <a:gd name="T20" fmla="*/ 2147483646 w 13866"/>
                <a:gd name="T21" fmla="*/ 2147483646 h 12112"/>
                <a:gd name="T22" fmla="*/ 2147483646 w 13866"/>
                <a:gd name="T23" fmla="*/ 2147483646 h 12112"/>
                <a:gd name="T24" fmla="*/ 2147483646 w 13866"/>
                <a:gd name="T25" fmla="*/ 2147483646 h 12112"/>
                <a:gd name="T26" fmla="*/ 2147483646 w 13866"/>
                <a:gd name="T27" fmla="*/ 2147483646 h 12112"/>
                <a:gd name="T28" fmla="*/ 2147483646 w 13866"/>
                <a:gd name="T29" fmla="*/ 2147483646 h 12112"/>
                <a:gd name="T30" fmla="*/ 2147483646 w 13866"/>
                <a:gd name="T31" fmla="*/ 2147483646 h 1211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3866" h="12112" extrusionOk="0">
                  <a:moveTo>
                    <a:pt x="6777" y="1"/>
                  </a:moveTo>
                  <a:cubicBezTo>
                    <a:pt x="6538" y="1"/>
                    <a:pt x="6299" y="14"/>
                    <a:pt x="6061" y="40"/>
                  </a:cubicBezTo>
                  <a:cubicBezTo>
                    <a:pt x="5899" y="59"/>
                    <a:pt x="5989" y="300"/>
                    <a:pt x="6113" y="312"/>
                  </a:cubicBezTo>
                  <a:cubicBezTo>
                    <a:pt x="8982" y="563"/>
                    <a:pt x="11936" y="1718"/>
                    <a:pt x="12620" y="4868"/>
                  </a:cubicBezTo>
                  <a:cubicBezTo>
                    <a:pt x="13326" y="8114"/>
                    <a:pt x="10901" y="11034"/>
                    <a:pt x="7741" y="11637"/>
                  </a:cubicBezTo>
                  <a:cubicBezTo>
                    <a:pt x="7365" y="11709"/>
                    <a:pt x="6985" y="11743"/>
                    <a:pt x="6606" y="11743"/>
                  </a:cubicBezTo>
                  <a:cubicBezTo>
                    <a:pt x="3778" y="11743"/>
                    <a:pt x="1014" y="9808"/>
                    <a:pt x="785" y="6834"/>
                  </a:cubicBezTo>
                  <a:cubicBezTo>
                    <a:pt x="555" y="3847"/>
                    <a:pt x="2656" y="811"/>
                    <a:pt x="5730" y="475"/>
                  </a:cubicBezTo>
                  <a:cubicBezTo>
                    <a:pt x="5862" y="460"/>
                    <a:pt x="5763" y="246"/>
                    <a:pt x="5659" y="244"/>
                  </a:cubicBezTo>
                  <a:cubicBezTo>
                    <a:pt x="5626" y="243"/>
                    <a:pt x="5594" y="243"/>
                    <a:pt x="5561" y="243"/>
                  </a:cubicBezTo>
                  <a:cubicBezTo>
                    <a:pt x="2938" y="243"/>
                    <a:pt x="740" y="2849"/>
                    <a:pt x="378" y="5296"/>
                  </a:cubicBezTo>
                  <a:cubicBezTo>
                    <a:pt x="1" y="7847"/>
                    <a:pt x="1097" y="10165"/>
                    <a:pt x="3417" y="11341"/>
                  </a:cubicBezTo>
                  <a:cubicBezTo>
                    <a:pt x="4440" y="11859"/>
                    <a:pt x="5511" y="12112"/>
                    <a:pt x="6571" y="12112"/>
                  </a:cubicBezTo>
                  <a:cubicBezTo>
                    <a:pt x="8042" y="12112"/>
                    <a:pt x="9492" y="11626"/>
                    <a:pt x="10766" y="10691"/>
                  </a:cubicBezTo>
                  <a:cubicBezTo>
                    <a:pt x="12937" y="9099"/>
                    <a:pt x="13866" y="6430"/>
                    <a:pt x="12822" y="3871"/>
                  </a:cubicBezTo>
                  <a:cubicBezTo>
                    <a:pt x="11847" y="1479"/>
                    <a:pt x="9317" y="1"/>
                    <a:pt x="6777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7" name="Google Shape;672;p16">
              <a:extLst>
                <a:ext uri="{FF2B5EF4-FFF2-40B4-BE49-F238E27FC236}">
                  <a16:creationId xmlns:a16="http://schemas.microsoft.com/office/drawing/2014/main" id="{D71B7559-CF9E-41D5-8E7F-58F4F342F945}"/>
                </a:ext>
              </a:extLst>
            </p:cNvPr>
            <p:cNvSpPr>
              <a:spLocks/>
            </p:cNvSpPr>
            <p:nvPr/>
          </p:nvSpPr>
          <p:spPr bwMode="auto">
            <a:xfrm>
              <a:off x="6925510" y="360379"/>
              <a:ext cx="905688" cy="259660"/>
            </a:xfrm>
            <a:custGeom>
              <a:avLst/>
              <a:gdLst>
                <a:gd name="T0" fmla="*/ 2147483646 w 20113"/>
                <a:gd name="T1" fmla="*/ 2147483646 h 5930"/>
                <a:gd name="T2" fmla="*/ 2147483646 w 20113"/>
                <a:gd name="T3" fmla="*/ 2147483646 h 5930"/>
                <a:gd name="T4" fmla="*/ 2147483646 w 20113"/>
                <a:gd name="T5" fmla="*/ 2147483646 h 5930"/>
                <a:gd name="T6" fmla="*/ 2147483646 w 20113"/>
                <a:gd name="T7" fmla="*/ 2147483646 h 5930"/>
                <a:gd name="T8" fmla="*/ 2147483646 w 20113"/>
                <a:gd name="T9" fmla="*/ 2147483646 h 5930"/>
                <a:gd name="T10" fmla="*/ 2147483646 w 20113"/>
                <a:gd name="T11" fmla="*/ 2147483646 h 5930"/>
                <a:gd name="T12" fmla="*/ 2147483646 w 20113"/>
                <a:gd name="T13" fmla="*/ 2147483646 h 5930"/>
                <a:gd name="T14" fmla="*/ 2147483646 w 20113"/>
                <a:gd name="T15" fmla="*/ 2147483646 h 5930"/>
                <a:gd name="T16" fmla="*/ 2147483646 w 20113"/>
                <a:gd name="T17" fmla="*/ 2147483646 h 5930"/>
                <a:gd name="T18" fmla="*/ 2147483646 w 20113"/>
                <a:gd name="T19" fmla="*/ 2147483646 h 5930"/>
                <a:gd name="T20" fmla="*/ 2147483646 w 20113"/>
                <a:gd name="T21" fmla="*/ 2147483646 h 5930"/>
                <a:gd name="T22" fmla="*/ 2147483646 w 20113"/>
                <a:gd name="T23" fmla="*/ 2147483646 h 5930"/>
                <a:gd name="T24" fmla="*/ 2147483646 w 20113"/>
                <a:gd name="T25" fmla="*/ 2147483646 h 5930"/>
                <a:gd name="T26" fmla="*/ 2147483646 w 20113"/>
                <a:gd name="T27" fmla="*/ 2147483646 h 5930"/>
                <a:gd name="T28" fmla="*/ 2147483646 w 20113"/>
                <a:gd name="T29" fmla="*/ 2147483646 h 5930"/>
                <a:gd name="T30" fmla="*/ 2147483646 w 20113"/>
                <a:gd name="T31" fmla="*/ 2147483646 h 5930"/>
                <a:gd name="T32" fmla="*/ 2147483646 w 20113"/>
                <a:gd name="T33" fmla="*/ 2147483646 h 5930"/>
                <a:gd name="T34" fmla="*/ 2147483646 w 20113"/>
                <a:gd name="T35" fmla="*/ 2147483646 h 5930"/>
                <a:gd name="T36" fmla="*/ 2147483646 w 20113"/>
                <a:gd name="T37" fmla="*/ 2147483646 h 593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20113" h="5930" extrusionOk="0">
                  <a:moveTo>
                    <a:pt x="16657" y="1"/>
                  </a:moveTo>
                  <a:cubicBezTo>
                    <a:pt x="16439" y="1"/>
                    <a:pt x="16237" y="20"/>
                    <a:pt x="16067" y="60"/>
                  </a:cubicBezTo>
                  <a:cubicBezTo>
                    <a:pt x="15914" y="95"/>
                    <a:pt x="16073" y="324"/>
                    <a:pt x="16180" y="325"/>
                  </a:cubicBezTo>
                  <a:cubicBezTo>
                    <a:pt x="16845" y="330"/>
                    <a:pt x="19241" y="410"/>
                    <a:pt x="18563" y="1628"/>
                  </a:cubicBezTo>
                  <a:cubicBezTo>
                    <a:pt x="18243" y="2202"/>
                    <a:pt x="17451" y="2549"/>
                    <a:pt x="16881" y="2811"/>
                  </a:cubicBezTo>
                  <a:cubicBezTo>
                    <a:pt x="14924" y="3710"/>
                    <a:pt x="12785" y="4282"/>
                    <a:pt x="10682" y="4712"/>
                  </a:cubicBezTo>
                  <a:cubicBezTo>
                    <a:pt x="8818" y="5095"/>
                    <a:pt x="6905" y="5405"/>
                    <a:pt x="5006" y="5541"/>
                  </a:cubicBezTo>
                  <a:cubicBezTo>
                    <a:pt x="4909" y="5547"/>
                    <a:pt x="4759" y="5553"/>
                    <a:pt x="4576" y="5553"/>
                  </a:cubicBezTo>
                  <a:cubicBezTo>
                    <a:pt x="3425" y="5553"/>
                    <a:pt x="955" y="5349"/>
                    <a:pt x="1947" y="4098"/>
                  </a:cubicBezTo>
                  <a:cubicBezTo>
                    <a:pt x="2398" y="3528"/>
                    <a:pt x="3165" y="3113"/>
                    <a:pt x="3797" y="2785"/>
                  </a:cubicBezTo>
                  <a:cubicBezTo>
                    <a:pt x="3898" y="2733"/>
                    <a:pt x="3795" y="2553"/>
                    <a:pt x="3700" y="2553"/>
                  </a:cubicBezTo>
                  <a:cubicBezTo>
                    <a:pt x="3695" y="2553"/>
                    <a:pt x="3691" y="2554"/>
                    <a:pt x="3687" y="2554"/>
                  </a:cubicBezTo>
                  <a:cubicBezTo>
                    <a:pt x="2393" y="2794"/>
                    <a:pt x="1" y="4784"/>
                    <a:pt x="2166" y="5597"/>
                  </a:cubicBezTo>
                  <a:cubicBezTo>
                    <a:pt x="2830" y="5847"/>
                    <a:pt x="3527" y="5929"/>
                    <a:pt x="4229" y="5929"/>
                  </a:cubicBezTo>
                  <a:cubicBezTo>
                    <a:pt x="4872" y="5929"/>
                    <a:pt x="5520" y="5860"/>
                    <a:pt x="6151" y="5786"/>
                  </a:cubicBezTo>
                  <a:cubicBezTo>
                    <a:pt x="7890" y="5584"/>
                    <a:pt x="9624" y="5329"/>
                    <a:pt x="11337" y="4961"/>
                  </a:cubicBezTo>
                  <a:cubicBezTo>
                    <a:pt x="12763" y="4653"/>
                    <a:pt x="14174" y="4268"/>
                    <a:pt x="15547" y="3774"/>
                  </a:cubicBezTo>
                  <a:cubicBezTo>
                    <a:pt x="16593" y="3399"/>
                    <a:pt x="17822" y="2999"/>
                    <a:pt x="18648" y="2205"/>
                  </a:cubicBezTo>
                  <a:cubicBezTo>
                    <a:pt x="20112" y="800"/>
                    <a:pt x="18053" y="1"/>
                    <a:pt x="16657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8" name="Google Shape;673;p16">
              <a:extLst>
                <a:ext uri="{FF2B5EF4-FFF2-40B4-BE49-F238E27FC236}">
                  <a16:creationId xmlns:a16="http://schemas.microsoft.com/office/drawing/2014/main" id="{9ACF2D7B-E92C-466D-BECB-B57AFED5F1DF}"/>
                </a:ext>
              </a:extLst>
            </p:cNvPr>
            <p:cNvSpPr>
              <a:spLocks/>
            </p:cNvSpPr>
            <p:nvPr/>
          </p:nvSpPr>
          <p:spPr bwMode="auto">
            <a:xfrm>
              <a:off x="7368361" y="296401"/>
              <a:ext cx="63222" cy="55523"/>
            </a:xfrm>
            <a:custGeom>
              <a:avLst/>
              <a:gdLst>
                <a:gd name="T0" fmla="*/ 2147483646 w 1404"/>
                <a:gd name="T1" fmla="*/ 2147483646 h 1268"/>
                <a:gd name="T2" fmla="*/ 2147483646 w 1404"/>
                <a:gd name="T3" fmla="*/ 2147483646 h 1268"/>
                <a:gd name="T4" fmla="*/ 2147483646 w 1404"/>
                <a:gd name="T5" fmla="*/ 2147483646 h 1268"/>
                <a:gd name="T6" fmla="*/ 2147483646 w 1404"/>
                <a:gd name="T7" fmla="*/ 2147483646 h 1268"/>
                <a:gd name="T8" fmla="*/ 2147483646 w 1404"/>
                <a:gd name="T9" fmla="*/ 2147483646 h 1268"/>
                <a:gd name="T10" fmla="*/ 2147483646 w 1404"/>
                <a:gd name="T11" fmla="*/ 2147483646 h 1268"/>
                <a:gd name="T12" fmla="*/ 2147483646 w 1404"/>
                <a:gd name="T13" fmla="*/ 0 h 1268"/>
                <a:gd name="T14" fmla="*/ 2147483646 w 1404"/>
                <a:gd name="T15" fmla="*/ 2147483646 h 1268"/>
                <a:gd name="T16" fmla="*/ 2147483646 w 1404"/>
                <a:gd name="T17" fmla="*/ 2147483646 h 1268"/>
                <a:gd name="T18" fmla="*/ 2147483646 w 1404"/>
                <a:gd name="T19" fmla="*/ 2147483646 h 1268"/>
                <a:gd name="T20" fmla="*/ 2147483646 w 1404"/>
                <a:gd name="T21" fmla="*/ 2147483646 h 1268"/>
                <a:gd name="T22" fmla="*/ 2147483646 w 1404"/>
                <a:gd name="T23" fmla="*/ 2147483646 h 1268"/>
                <a:gd name="T24" fmla="*/ 2147483646 w 1404"/>
                <a:gd name="T25" fmla="*/ 2147483646 h 1268"/>
                <a:gd name="T26" fmla="*/ 2147483646 w 1404"/>
                <a:gd name="T27" fmla="*/ 2147483646 h 1268"/>
                <a:gd name="T28" fmla="*/ 2147483646 w 1404"/>
                <a:gd name="T29" fmla="*/ 2147483646 h 1268"/>
                <a:gd name="T30" fmla="*/ 2147483646 w 1404"/>
                <a:gd name="T31" fmla="*/ 2147483646 h 1268"/>
                <a:gd name="T32" fmla="*/ 2147483646 w 1404"/>
                <a:gd name="T33" fmla="*/ 2147483646 h 1268"/>
                <a:gd name="T34" fmla="*/ 2147483646 w 1404"/>
                <a:gd name="T35" fmla="*/ 2147483646 h 1268"/>
                <a:gd name="T36" fmla="*/ 2147483646 w 1404"/>
                <a:gd name="T37" fmla="*/ 2147483646 h 1268"/>
                <a:gd name="T38" fmla="*/ 2147483646 w 1404"/>
                <a:gd name="T39" fmla="*/ 2147483646 h 1268"/>
                <a:gd name="T40" fmla="*/ 2147483646 w 1404"/>
                <a:gd name="T41" fmla="*/ 2147483646 h 1268"/>
                <a:gd name="T42" fmla="*/ 2147483646 w 1404"/>
                <a:gd name="T43" fmla="*/ 2147483646 h 1268"/>
                <a:gd name="T44" fmla="*/ 2147483646 w 1404"/>
                <a:gd name="T45" fmla="*/ 2147483646 h 1268"/>
                <a:gd name="T46" fmla="*/ 2147483646 w 1404"/>
                <a:gd name="T47" fmla="*/ 0 h 12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1404" h="1268" extrusionOk="0">
                  <a:moveTo>
                    <a:pt x="853" y="427"/>
                  </a:moveTo>
                  <a:lnTo>
                    <a:pt x="853" y="427"/>
                  </a:lnTo>
                  <a:cubicBezTo>
                    <a:pt x="853" y="427"/>
                    <a:pt x="859" y="430"/>
                    <a:pt x="873" y="436"/>
                  </a:cubicBezTo>
                  <a:cubicBezTo>
                    <a:pt x="872" y="435"/>
                    <a:pt x="871" y="435"/>
                    <a:pt x="870" y="434"/>
                  </a:cubicBezTo>
                  <a:cubicBezTo>
                    <a:pt x="860" y="430"/>
                    <a:pt x="853" y="427"/>
                    <a:pt x="853" y="427"/>
                  </a:cubicBezTo>
                  <a:close/>
                  <a:moveTo>
                    <a:pt x="486" y="0"/>
                  </a:moveTo>
                  <a:cubicBezTo>
                    <a:pt x="213" y="0"/>
                    <a:pt x="1" y="394"/>
                    <a:pt x="25" y="636"/>
                  </a:cubicBezTo>
                  <a:cubicBezTo>
                    <a:pt x="60" y="1003"/>
                    <a:pt x="440" y="1243"/>
                    <a:pt x="781" y="1266"/>
                  </a:cubicBezTo>
                  <a:cubicBezTo>
                    <a:pt x="797" y="1267"/>
                    <a:pt x="812" y="1267"/>
                    <a:pt x="827" y="1267"/>
                  </a:cubicBezTo>
                  <a:cubicBezTo>
                    <a:pt x="1087" y="1267"/>
                    <a:pt x="1323" y="1108"/>
                    <a:pt x="1360" y="835"/>
                  </a:cubicBezTo>
                  <a:cubicBezTo>
                    <a:pt x="1404" y="523"/>
                    <a:pt x="1159" y="276"/>
                    <a:pt x="871" y="210"/>
                  </a:cubicBezTo>
                  <a:cubicBezTo>
                    <a:pt x="862" y="208"/>
                    <a:pt x="854" y="207"/>
                    <a:pt x="847" y="207"/>
                  </a:cubicBezTo>
                  <a:cubicBezTo>
                    <a:pt x="746" y="207"/>
                    <a:pt x="793" y="399"/>
                    <a:pt x="870" y="434"/>
                  </a:cubicBezTo>
                  <a:cubicBezTo>
                    <a:pt x="894" y="444"/>
                    <a:pt x="936" y="462"/>
                    <a:pt x="946" y="469"/>
                  </a:cubicBezTo>
                  <a:cubicBezTo>
                    <a:pt x="1003" y="507"/>
                    <a:pt x="1041" y="545"/>
                    <a:pt x="1061" y="612"/>
                  </a:cubicBezTo>
                  <a:cubicBezTo>
                    <a:pt x="1079" y="677"/>
                    <a:pt x="1070" y="747"/>
                    <a:pt x="1041" y="806"/>
                  </a:cubicBezTo>
                  <a:cubicBezTo>
                    <a:pt x="984" y="924"/>
                    <a:pt x="872" y="972"/>
                    <a:pt x="753" y="972"/>
                  </a:cubicBezTo>
                  <a:cubicBezTo>
                    <a:pt x="710" y="972"/>
                    <a:pt x="666" y="965"/>
                    <a:pt x="623" y="953"/>
                  </a:cubicBezTo>
                  <a:cubicBezTo>
                    <a:pt x="416" y="896"/>
                    <a:pt x="247" y="740"/>
                    <a:pt x="332" y="516"/>
                  </a:cubicBezTo>
                  <a:cubicBezTo>
                    <a:pt x="396" y="353"/>
                    <a:pt x="615" y="276"/>
                    <a:pt x="618" y="99"/>
                  </a:cubicBezTo>
                  <a:cubicBezTo>
                    <a:pt x="618" y="67"/>
                    <a:pt x="608" y="24"/>
                    <a:pt x="574" y="14"/>
                  </a:cubicBezTo>
                  <a:cubicBezTo>
                    <a:pt x="544" y="5"/>
                    <a:pt x="515" y="0"/>
                    <a:pt x="486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9" name="Google Shape;674;p16">
              <a:extLst>
                <a:ext uri="{FF2B5EF4-FFF2-40B4-BE49-F238E27FC236}">
                  <a16:creationId xmlns:a16="http://schemas.microsoft.com/office/drawing/2014/main" id="{6DE68991-4558-4B90-BB3F-77BCEBE4C76E}"/>
                </a:ext>
              </a:extLst>
            </p:cNvPr>
            <p:cNvSpPr>
              <a:spLocks/>
            </p:cNvSpPr>
            <p:nvPr/>
          </p:nvSpPr>
          <p:spPr bwMode="auto">
            <a:xfrm>
              <a:off x="7477926" y="310939"/>
              <a:ext cx="82855" cy="61609"/>
            </a:xfrm>
            <a:custGeom>
              <a:avLst/>
              <a:gdLst>
                <a:gd name="T0" fmla="*/ 2147483646 w 1840"/>
                <a:gd name="T1" fmla="*/ 2147483646 h 1407"/>
                <a:gd name="T2" fmla="*/ 2147483646 w 1840"/>
                <a:gd name="T3" fmla="*/ 2147483646 h 1407"/>
                <a:gd name="T4" fmla="*/ 2147483646 w 1840"/>
                <a:gd name="T5" fmla="*/ 2147483646 h 1407"/>
                <a:gd name="T6" fmla="*/ 2147483646 w 1840"/>
                <a:gd name="T7" fmla="*/ 2147483646 h 1407"/>
                <a:gd name="T8" fmla="*/ 2147483646 w 1840"/>
                <a:gd name="T9" fmla="*/ 2147483646 h 1407"/>
                <a:gd name="T10" fmla="*/ 2147483646 w 1840"/>
                <a:gd name="T11" fmla="*/ 2147483646 h 1407"/>
                <a:gd name="T12" fmla="*/ 2147483646 w 1840"/>
                <a:gd name="T13" fmla="*/ 2147483646 h 1407"/>
                <a:gd name="T14" fmla="*/ 2147483646 w 1840"/>
                <a:gd name="T15" fmla="*/ 2147483646 h 1407"/>
                <a:gd name="T16" fmla="*/ 2147483646 w 1840"/>
                <a:gd name="T17" fmla="*/ 2147483646 h 1407"/>
                <a:gd name="T18" fmla="*/ 2147483646 w 1840"/>
                <a:gd name="T19" fmla="*/ 2147483646 h 1407"/>
                <a:gd name="T20" fmla="*/ 2147483646 w 1840"/>
                <a:gd name="T21" fmla="*/ 2147483646 h 1407"/>
                <a:gd name="T22" fmla="*/ 2147483646 w 1840"/>
                <a:gd name="T23" fmla="*/ 2147483646 h 1407"/>
                <a:gd name="T24" fmla="*/ 2147483646 w 1840"/>
                <a:gd name="T25" fmla="*/ 2147483646 h 1407"/>
                <a:gd name="T26" fmla="*/ 2147483646 w 1840"/>
                <a:gd name="T27" fmla="*/ 2147483646 h 1407"/>
                <a:gd name="T28" fmla="*/ 2147483646 w 1840"/>
                <a:gd name="T29" fmla="*/ 2147483646 h 1407"/>
                <a:gd name="T30" fmla="*/ 2147483646 w 1840"/>
                <a:gd name="T31" fmla="*/ 2147483646 h 140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840" h="1407" extrusionOk="0">
                  <a:moveTo>
                    <a:pt x="493" y="1"/>
                  </a:moveTo>
                  <a:cubicBezTo>
                    <a:pt x="211" y="1"/>
                    <a:pt x="0" y="306"/>
                    <a:pt x="28" y="579"/>
                  </a:cubicBezTo>
                  <a:cubicBezTo>
                    <a:pt x="59" y="897"/>
                    <a:pt x="297" y="1181"/>
                    <a:pt x="580" y="1314"/>
                  </a:cubicBezTo>
                  <a:cubicBezTo>
                    <a:pt x="706" y="1373"/>
                    <a:pt x="855" y="1406"/>
                    <a:pt x="1003" y="1406"/>
                  </a:cubicBezTo>
                  <a:cubicBezTo>
                    <a:pt x="1226" y="1406"/>
                    <a:pt x="1447" y="1331"/>
                    <a:pt x="1587" y="1157"/>
                  </a:cubicBezTo>
                  <a:cubicBezTo>
                    <a:pt x="1840" y="841"/>
                    <a:pt x="1576" y="383"/>
                    <a:pt x="1222" y="290"/>
                  </a:cubicBezTo>
                  <a:cubicBezTo>
                    <a:pt x="1216" y="288"/>
                    <a:pt x="1211" y="287"/>
                    <a:pt x="1206" y="287"/>
                  </a:cubicBezTo>
                  <a:cubicBezTo>
                    <a:pt x="1147" y="287"/>
                    <a:pt x="1170" y="407"/>
                    <a:pt x="1194" y="434"/>
                  </a:cubicBezTo>
                  <a:cubicBezTo>
                    <a:pt x="1298" y="551"/>
                    <a:pt x="1444" y="672"/>
                    <a:pt x="1392" y="845"/>
                  </a:cubicBezTo>
                  <a:cubicBezTo>
                    <a:pt x="1363" y="942"/>
                    <a:pt x="1279" y="1012"/>
                    <a:pt x="1193" y="1054"/>
                  </a:cubicBezTo>
                  <a:cubicBezTo>
                    <a:pt x="1109" y="1096"/>
                    <a:pt x="1014" y="1117"/>
                    <a:pt x="919" y="1117"/>
                  </a:cubicBezTo>
                  <a:cubicBezTo>
                    <a:pt x="765" y="1117"/>
                    <a:pt x="610" y="1064"/>
                    <a:pt x="496" y="966"/>
                  </a:cubicBezTo>
                  <a:cubicBezTo>
                    <a:pt x="366" y="853"/>
                    <a:pt x="264" y="666"/>
                    <a:pt x="315" y="491"/>
                  </a:cubicBezTo>
                  <a:cubicBezTo>
                    <a:pt x="368" y="303"/>
                    <a:pt x="567" y="308"/>
                    <a:pt x="650" y="166"/>
                  </a:cubicBezTo>
                  <a:cubicBezTo>
                    <a:pt x="679" y="116"/>
                    <a:pt x="664" y="33"/>
                    <a:pt x="603" y="16"/>
                  </a:cubicBezTo>
                  <a:cubicBezTo>
                    <a:pt x="565" y="6"/>
                    <a:pt x="528" y="1"/>
                    <a:pt x="493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0" name="Google Shape;675;p16">
              <a:extLst>
                <a:ext uri="{FF2B5EF4-FFF2-40B4-BE49-F238E27FC236}">
                  <a16:creationId xmlns:a16="http://schemas.microsoft.com/office/drawing/2014/main" id="{4D8334A7-021A-4EDB-A349-94FF5384A354}"/>
                </a:ext>
              </a:extLst>
            </p:cNvPr>
            <p:cNvSpPr>
              <a:spLocks/>
            </p:cNvSpPr>
            <p:nvPr/>
          </p:nvSpPr>
          <p:spPr bwMode="auto">
            <a:xfrm>
              <a:off x="7504540" y="416781"/>
              <a:ext cx="57999" cy="46590"/>
            </a:xfrm>
            <a:custGeom>
              <a:avLst/>
              <a:gdLst>
                <a:gd name="T0" fmla="*/ 2147483646 w 1288"/>
                <a:gd name="T1" fmla="*/ 0 h 1064"/>
                <a:gd name="T2" fmla="*/ 2147483646 w 1288"/>
                <a:gd name="T3" fmla="*/ 2147483646 h 1064"/>
                <a:gd name="T4" fmla="*/ 2147483646 w 1288"/>
                <a:gd name="T5" fmla="*/ 2147483646 h 1064"/>
                <a:gd name="T6" fmla="*/ 2147483646 w 1288"/>
                <a:gd name="T7" fmla="*/ 2147483646 h 1064"/>
                <a:gd name="T8" fmla="*/ 2147483646 w 1288"/>
                <a:gd name="T9" fmla="*/ 2147483646 h 1064"/>
                <a:gd name="T10" fmla="*/ 2147483646 w 1288"/>
                <a:gd name="T11" fmla="*/ 2147483646 h 1064"/>
                <a:gd name="T12" fmla="*/ 2147483646 w 1288"/>
                <a:gd name="T13" fmla="*/ 2147483646 h 1064"/>
                <a:gd name="T14" fmla="*/ 2147483646 w 1288"/>
                <a:gd name="T15" fmla="*/ 2147483646 h 1064"/>
                <a:gd name="T16" fmla="*/ 2147483646 w 1288"/>
                <a:gd name="T17" fmla="*/ 2147483646 h 1064"/>
                <a:gd name="T18" fmla="*/ 2147483646 w 1288"/>
                <a:gd name="T19" fmla="*/ 2147483646 h 1064"/>
                <a:gd name="T20" fmla="*/ 2147483646 w 1288"/>
                <a:gd name="T21" fmla="*/ 2147483646 h 1064"/>
                <a:gd name="T22" fmla="*/ 2147483646 w 1288"/>
                <a:gd name="T23" fmla="*/ 2147483646 h 1064"/>
                <a:gd name="T24" fmla="*/ 2147483646 w 1288"/>
                <a:gd name="T25" fmla="*/ 2147483646 h 1064"/>
                <a:gd name="T26" fmla="*/ 2147483646 w 1288"/>
                <a:gd name="T27" fmla="*/ 0 h 106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288" h="1064" extrusionOk="0">
                  <a:moveTo>
                    <a:pt x="371" y="0"/>
                  </a:moveTo>
                  <a:cubicBezTo>
                    <a:pt x="166" y="0"/>
                    <a:pt x="22" y="154"/>
                    <a:pt x="11" y="383"/>
                  </a:cubicBezTo>
                  <a:cubicBezTo>
                    <a:pt x="1" y="620"/>
                    <a:pt x="135" y="869"/>
                    <a:pt x="342" y="984"/>
                  </a:cubicBezTo>
                  <a:cubicBezTo>
                    <a:pt x="436" y="1037"/>
                    <a:pt x="550" y="1064"/>
                    <a:pt x="666" y="1064"/>
                  </a:cubicBezTo>
                  <a:cubicBezTo>
                    <a:pt x="826" y="1064"/>
                    <a:pt x="988" y="1011"/>
                    <a:pt x="1097" y="902"/>
                  </a:cubicBezTo>
                  <a:cubicBezTo>
                    <a:pt x="1288" y="711"/>
                    <a:pt x="1163" y="430"/>
                    <a:pt x="948" y="322"/>
                  </a:cubicBezTo>
                  <a:cubicBezTo>
                    <a:pt x="943" y="320"/>
                    <a:pt x="938" y="318"/>
                    <a:pt x="933" y="318"/>
                  </a:cubicBezTo>
                  <a:cubicBezTo>
                    <a:pt x="896" y="318"/>
                    <a:pt x="896" y="408"/>
                    <a:pt x="912" y="429"/>
                  </a:cubicBezTo>
                  <a:cubicBezTo>
                    <a:pt x="1046" y="605"/>
                    <a:pt x="962" y="725"/>
                    <a:pt x="768" y="786"/>
                  </a:cubicBezTo>
                  <a:cubicBezTo>
                    <a:pt x="711" y="804"/>
                    <a:pt x="648" y="815"/>
                    <a:pt x="585" y="815"/>
                  </a:cubicBezTo>
                  <a:cubicBezTo>
                    <a:pt x="491" y="815"/>
                    <a:pt x="398" y="791"/>
                    <a:pt x="329" y="729"/>
                  </a:cubicBezTo>
                  <a:cubicBezTo>
                    <a:pt x="103" y="527"/>
                    <a:pt x="218" y="201"/>
                    <a:pt x="490" y="134"/>
                  </a:cubicBezTo>
                  <a:cubicBezTo>
                    <a:pt x="531" y="124"/>
                    <a:pt x="525" y="25"/>
                    <a:pt x="486" y="16"/>
                  </a:cubicBezTo>
                  <a:cubicBezTo>
                    <a:pt x="446" y="5"/>
                    <a:pt x="408" y="0"/>
                    <a:pt x="371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41" name="Google Shape;676;p16">
            <a:extLst>
              <a:ext uri="{FF2B5EF4-FFF2-40B4-BE49-F238E27FC236}">
                <a16:creationId xmlns:a16="http://schemas.microsoft.com/office/drawing/2014/main" id="{995DD244-59D7-45BF-BBDE-F40C9B6C7ADB}"/>
              </a:ext>
            </a:extLst>
          </p:cNvPr>
          <p:cNvSpPr>
            <a:spLocks/>
          </p:cNvSpPr>
          <p:nvPr/>
        </p:nvSpPr>
        <p:spPr bwMode="auto">
          <a:xfrm rot="4884592">
            <a:off x="4511675" y="508000"/>
            <a:ext cx="350838" cy="293688"/>
          </a:xfrm>
          <a:custGeom>
            <a:avLst/>
            <a:gdLst>
              <a:gd name="T0" fmla="*/ 2147483646 w 12328"/>
              <a:gd name="T1" fmla="*/ 2147483646 h 17372"/>
              <a:gd name="T2" fmla="*/ 2147483646 w 12328"/>
              <a:gd name="T3" fmla="*/ 2147483646 h 17372"/>
              <a:gd name="T4" fmla="*/ 2147483646 w 12328"/>
              <a:gd name="T5" fmla="*/ 2147483646 h 17372"/>
              <a:gd name="T6" fmla="*/ 2147483646 w 12328"/>
              <a:gd name="T7" fmla="*/ 2147483646 h 17372"/>
              <a:gd name="T8" fmla="*/ 2147483646 w 12328"/>
              <a:gd name="T9" fmla="*/ 2147483646 h 17372"/>
              <a:gd name="T10" fmla="*/ 2147483646 w 12328"/>
              <a:gd name="T11" fmla="*/ 2147483646 h 17372"/>
              <a:gd name="T12" fmla="*/ 2147483646 w 12328"/>
              <a:gd name="T13" fmla="*/ 2147483646 h 17372"/>
              <a:gd name="T14" fmla="*/ 2147483646 w 12328"/>
              <a:gd name="T15" fmla="*/ 2147483646 h 17372"/>
              <a:gd name="T16" fmla="*/ 2147483646 w 12328"/>
              <a:gd name="T17" fmla="*/ 2147483646 h 17372"/>
              <a:gd name="T18" fmla="*/ 2147483646 w 12328"/>
              <a:gd name="T19" fmla="*/ 2147483646 h 17372"/>
              <a:gd name="T20" fmla="*/ 2147483646 w 12328"/>
              <a:gd name="T21" fmla="*/ 2147483646 h 17372"/>
              <a:gd name="T22" fmla="*/ 2147483646 w 12328"/>
              <a:gd name="T23" fmla="*/ 0 h 17372"/>
              <a:gd name="T24" fmla="*/ 2147483646 w 12328"/>
              <a:gd name="T25" fmla="*/ 2147483646 h 17372"/>
              <a:gd name="T26" fmla="*/ 2147483646 w 12328"/>
              <a:gd name="T27" fmla="*/ 2147483646 h 17372"/>
              <a:gd name="T28" fmla="*/ 2147483646 w 12328"/>
              <a:gd name="T29" fmla="*/ 2147483646 h 17372"/>
              <a:gd name="T30" fmla="*/ 2147483646 w 12328"/>
              <a:gd name="T31" fmla="*/ 2147483646 h 17372"/>
              <a:gd name="T32" fmla="*/ 2147483646 w 12328"/>
              <a:gd name="T33" fmla="*/ 2147483646 h 17372"/>
              <a:gd name="T34" fmla="*/ 2147483646 w 12328"/>
              <a:gd name="T35" fmla="*/ 2147483646 h 17372"/>
              <a:gd name="T36" fmla="*/ 2147483646 w 12328"/>
              <a:gd name="T37" fmla="*/ 2147483646 h 17372"/>
              <a:gd name="T38" fmla="*/ 2147483646 w 12328"/>
              <a:gd name="T39" fmla="*/ 2147483646 h 17372"/>
              <a:gd name="T40" fmla="*/ 2147483646 w 12328"/>
              <a:gd name="T41" fmla="*/ 2147483646 h 17372"/>
              <a:gd name="T42" fmla="*/ 2147483646 w 12328"/>
              <a:gd name="T43" fmla="*/ 2147483646 h 17372"/>
              <a:gd name="T44" fmla="*/ 2147483646 w 12328"/>
              <a:gd name="T45" fmla="*/ 2147483646 h 17372"/>
              <a:gd name="T46" fmla="*/ 2147483646 w 12328"/>
              <a:gd name="T47" fmla="*/ 2147483646 h 17372"/>
              <a:gd name="T48" fmla="*/ 2147483646 w 12328"/>
              <a:gd name="T49" fmla="*/ 2147483646 h 17372"/>
              <a:gd name="T50" fmla="*/ 2147483646 w 12328"/>
              <a:gd name="T51" fmla="*/ 2147483646 h 17372"/>
              <a:gd name="T52" fmla="*/ 2147483646 w 12328"/>
              <a:gd name="T53" fmla="*/ 2147483646 h 17372"/>
              <a:gd name="T54" fmla="*/ 2147483646 w 12328"/>
              <a:gd name="T55" fmla="*/ 2147483646 h 17372"/>
              <a:gd name="T56" fmla="*/ 2147483646 w 12328"/>
              <a:gd name="T57" fmla="*/ 2147483646 h 17372"/>
              <a:gd name="T58" fmla="*/ 2147483646 w 12328"/>
              <a:gd name="T59" fmla="*/ 2147483646 h 17372"/>
              <a:gd name="T60" fmla="*/ 2147483646 w 12328"/>
              <a:gd name="T61" fmla="*/ 2147483646 h 17372"/>
              <a:gd name="T62" fmla="*/ 2147483646 w 12328"/>
              <a:gd name="T63" fmla="*/ 2147483646 h 17372"/>
              <a:gd name="T64" fmla="*/ 2147483646 w 12328"/>
              <a:gd name="T65" fmla="*/ 0 h 17372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12328" h="17372" extrusionOk="0">
                <a:moveTo>
                  <a:pt x="5742" y="2940"/>
                </a:moveTo>
                <a:cubicBezTo>
                  <a:pt x="5997" y="2940"/>
                  <a:pt x="6250" y="3004"/>
                  <a:pt x="6482" y="3157"/>
                </a:cubicBezTo>
                <a:cubicBezTo>
                  <a:pt x="7063" y="3539"/>
                  <a:pt x="6932" y="4471"/>
                  <a:pt x="6556" y="4913"/>
                </a:cubicBezTo>
                <a:cubicBezTo>
                  <a:pt x="6232" y="5292"/>
                  <a:pt x="5799" y="5397"/>
                  <a:pt x="5316" y="5451"/>
                </a:cubicBezTo>
                <a:cubicBezTo>
                  <a:pt x="5120" y="5472"/>
                  <a:pt x="4910" y="5484"/>
                  <a:pt x="4692" y="5484"/>
                </a:cubicBezTo>
                <a:cubicBezTo>
                  <a:pt x="4217" y="5484"/>
                  <a:pt x="3707" y="5429"/>
                  <a:pt x="3224" y="5299"/>
                </a:cubicBezTo>
                <a:cubicBezTo>
                  <a:pt x="3410" y="4718"/>
                  <a:pt x="3711" y="4170"/>
                  <a:pt x="4087" y="3758"/>
                </a:cubicBezTo>
                <a:cubicBezTo>
                  <a:pt x="4479" y="3324"/>
                  <a:pt x="5119" y="2940"/>
                  <a:pt x="5742" y="2940"/>
                </a:cubicBezTo>
                <a:close/>
                <a:moveTo>
                  <a:pt x="7664" y="7412"/>
                </a:moveTo>
                <a:cubicBezTo>
                  <a:pt x="7913" y="7412"/>
                  <a:pt x="8149" y="7469"/>
                  <a:pt x="8340" y="7610"/>
                </a:cubicBezTo>
                <a:cubicBezTo>
                  <a:pt x="9486" y="8445"/>
                  <a:pt x="7435" y="9196"/>
                  <a:pt x="6908" y="9303"/>
                </a:cubicBezTo>
                <a:cubicBezTo>
                  <a:pt x="6667" y="9353"/>
                  <a:pt x="6420" y="9378"/>
                  <a:pt x="6173" y="9378"/>
                </a:cubicBezTo>
                <a:cubicBezTo>
                  <a:pt x="5802" y="9378"/>
                  <a:pt x="5432" y="9323"/>
                  <a:pt x="5083" y="9216"/>
                </a:cubicBezTo>
                <a:cubicBezTo>
                  <a:pt x="5330" y="8722"/>
                  <a:pt x="5681" y="8290"/>
                  <a:pt x="6114" y="7969"/>
                </a:cubicBezTo>
                <a:cubicBezTo>
                  <a:pt x="6481" y="7698"/>
                  <a:pt x="7107" y="7412"/>
                  <a:pt x="7664" y="7412"/>
                </a:cubicBezTo>
                <a:close/>
                <a:moveTo>
                  <a:pt x="9856" y="12545"/>
                </a:moveTo>
                <a:cubicBezTo>
                  <a:pt x="10328" y="12545"/>
                  <a:pt x="10821" y="12857"/>
                  <a:pt x="10639" y="13385"/>
                </a:cubicBezTo>
                <a:cubicBezTo>
                  <a:pt x="10384" y="14119"/>
                  <a:pt x="9300" y="14413"/>
                  <a:pt x="8598" y="14413"/>
                </a:cubicBezTo>
                <a:cubicBezTo>
                  <a:pt x="8582" y="14413"/>
                  <a:pt x="8566" y="14413"/>
                  <a:pt x="8550" y="14413"/>
                </a:cubicBezTo>
                <a:cubicBezTo>
                  <a:pt x="8527" y="14410"/>
                  <a:pt x="8503" y="14406"/>
                  <a:pt x="8479" y="14406"/>
                </a:cubicBezTo>
                <a:cubicBezTo>
                  <a:pt x="8510" y="14098"/>
                  <a:pt x="8588" y="13798"/>
                  <a:pt x="8713" y="13524"/>
                </a:cubicBezTo>
                <a:cubicBezTo>
                  <a:pt x="8872" y="13183"/>
                  <a:pt x="9098" y="12825"/>
                  <a:pt x="9435" y="12642"/>
                </a:cubicBezTo>
                <a:cubicBezTo>
                  <a:pt x="9558" y="12576"/>
                  <a:pt x="9706" y="12545"/>
                  <a:pt x="9856" y="12545"/>
                </a:cubicBezTo>
                <a:close/>
                <a:moveTo>
                  <a:pt x="3125" y="0"/>
                </a:moveTo>
                <a:cubicBezTo>
                  <a:pt x="3124" y="0"/>
                  <a:pt x="3122" y="0"/>
                  <a:pt x="3120" y="0"/>
                </a:cubicBezTo>
                <a:cubicBezTo>
                  <a:pt x="1109" y="44"/>
                  <a:pt x="1" y="3068"/>
                  <a:pt x="1214" y="4542"/>
                </a:cubicBezTo>
                <a:cubicBezTo>
                  <a:pt x="1548" y="4947"/>
                  <a:pt x="2065" y="5286"/>
                  <a:pt x="2663" y="5529"/>
                </a:cubicBezTo>
                <a:cubicBezTo>
                  <a:pt x="2460" y="6465"/>
                  <a:pt x="2562" y="7452"/>
                  <a:pt x="3048" y="8205"/>
                </a:cubicBezTo>
                <a:cubicBezTo>
                  <a:pt x="3410" y="8763"/>
                  <a:pt x="3931" y="9171"/>
                  <a:pt x="4522" y="9435"/>
                </a:cubicBezTo>
                <a:cubicBezTo>
                  <a:pt x="4174" y="10388"/>
                  <a:pt x="4181" y="11466"/>
                  <a:pt x="4667" y="12362"/>
                </a:cubicBezTo>
                <a:cubicBezTo>
                  <a:pt x="5313" y="13541"/>
                  <a:pt x="6648" y="14484"/>
                  <a:pt x="8033" y="14711"/>
                </a:cubicBezTo>
                <a:cubicBezTo>
                  <a:pt x="8044" y="15308"/>
                  <a:pt x="8219" y="15900"/>
                  <a:pt x="8571" y="16366"/>
                </a:cubicBezTo>
                <a:cubicBezTo>
                  <a:pt x="9169" y="17154"/>
                  <a:pt x="9912" y="17371"/>
                  <a:pt x="10723" y="17371"/>
                </a:cubicBezTo>
                <a:cubicBezTo>
                  <a:pt x="11171" y="17371"/>
                  <a:pt x="11641" y="17305"/>
                  <a:pt x="12119" y="17231"/>
                </a:cubicBezTo>
                <a:cubicBezTo>
                  <a:pt x="12327" y="17198"/>
                  <a:pt x="12212" y="16933"/>
                  <a:pt x="12048" y="16933"/>
                </a:cubicBezTo>
                <a:cubicBezTo>
                  <a:pt x="12042" y="16933"/>
                  <a:pt x="12037" y="16933"/>
                  <a:pt x="12031" y="16934"/>
                </a:cubicBezTo>
                <a:cubicBezTo>
                  <a:pt x="11605" y="16980"/>
                  <a:pt x="11179" y="17044"/>
                  <a:pt x="10767" y="17044"/>
                </a:cubicBezTo>
                <a:cubicBezTo>
                  <a:pt x="10208" y="17044"/>
                  <a:pt x="9673" y="16926"/>
                  <a:pt x="9192" y="16484"/>
                </a:cubicBezTo>
                <a:cubicBezTo>
                  <a:pt x="8709" y="16038"/>
                  <a:pt x="8479" y="15403"/>
                  <a:pt x="8466" y="14758"/>
                </a:cubicBezTo>
                <a:cubicBezTo>
                  <a:pt x="8530" y="14761"/>
                  <a:pt x="8594" y="14763"/>
                  <a:pt x="8657" y="14763"/>
                </a:cubicBezTo>
                <a:cubicBezTo>
                  <a:pt x="9096" y="14763"/>
                  <a:pt x="9533" y="14681"/>
                  <a:pt x="9946" y="14508"/>
                </a:cubicBezTo>
                <a:cubicBezTo>
                  <a:pt x="10709" y="14179"/>
                  <a:pt x="11609" y="13193"/>
                  <a:pt x="10798" y="12389"/>
                </a:cubicBezTo>
                <a:cubicBezTo>
                  <a:pt x="10587" y="12181"/>
                  <a:pt x="10329" y="12096"/>
                  <a:pt x="10062" y="12096"/>
                </a:cubicBezTo>
                <a:cubicBezTo>
                  <a:pt x="9560" y="12096"/>
                  <a:pt x="9024" y="12395"/>
                  <a:pt x="8709" y="12744"/>
                </a:cubicBezTo>
                <a:cubicBezTo>
                  <a:pt x="8317" y="13179"/>
                  <a:pt x="8101" y="13761"/>
                  <a:pt x="8044" y="14359"/>
                </a:cubicBezTo>
                <a:cubicBezTo>
                  <a:pt x="6682" y="14115"/>
                  <a:pt x="5276" y="13068"/>
                  <a:pt x="4843" y="11787"/>
                </a:cubicBezTo>
                <a:cubicBezTo>
                  <a:pt x="4606" y="11077"/>
                  <a:pt x="4661" y="10297"/>
                  <a:pt x="4924" y="9587"/>
                </a:cubicBezTo>
                <a:cubicBezTo>
                  <a:pt x="5343" y="9722"/>
                  <a:pt x="5787" y="9790"/>
                  <a:pt x="6230" y="9790"/>
                </a:cubicBezTo>
                <a:cubicBezTo>
                  <a:pt x="6986" y="9790"/>
                  <a:pt x="7742" y="9592"/>
                  <a:pt x="8368" y="9192"/>
                </a:cubicBezTo>
                <a:cubicBezTo>
                  <a:pt x="8925" y="8837"/>
                  <a:pt x="9422" y="8093"/>
                  <a:pt x="8864" y="7516"/>
                </a:cubicBezTo>
                <a:cubicBezTo>
                  <a:pt x="8554" y="7194"/>
                  <a:pt x="8083" y="7074"/>
                  <a:pt x="7614" y="7074"/>
                </a:cubicBezTo>
                <a:cubicBezTo>
                  <a:pt x="7291" y="7074"/>
                  <a:pt x="6968" y="7132"/>
                  <a:pt x="6702" y="7218"/>
                </a:cubicBezTo>
                <a:cubicBezTo>
                  <a:pt x="5793" y="7516"/>
                  <a:pt x="5090" y="8215"/>
                  <a:pt x="4681" y="9060"/>
                </a:cubicBezTo>
                <a:cubicBezTo>
                  <a:pt x="3968" y="8736"/>
                  <a:pt x="3387" y="8162"/>
                  <a:pt x="3140" y="7343"/>
                </a:cubicBezTo>
                <a:cubicBezTo>
                  <a:pt x="2984" y="6827"/>
                  <a:pt x="2998" y="6252"/>
                  <a:pt x="3120" y="5688"/>
                </a:cubicBezTo>
                <a:cubicBezTo>
                  <a:pt x="3656" y="5854"/>
                  <a:pt x="4232" y="5945"/>
                  <a:pt x="4783" y="5945"/>
                </a:cubicBezTo>
                <a:cubicBezTo>
                  <a:pt x="5500" y="5945"/>
                  <a:pt x="6175" y="5790"/>
                  <a:pt x="6668" y="5441"/>
                </a:cubicBezTo>
                <a:cubicBezTo>
                  <a:pt x="7334" y="4971"/>
                  <a:pt x="7563" y="3960"/>
                  <a:pt x="7117" y="3258"/>
                </a:cubicBezTo>
                <a:cubicBezTo>
                  <a:pt x="6806" y="2773"/>
                  <a:pt x="6259" y="2575"/>
                  <a:pt x="5699" y="2575"/>
                </a:cubicBezTo>
                <a:cubicBezTo>
                  <a:pt x="5335" y="2575"/>
                  <a:pt x="4966" y="2659"/>
                  <a:pt x="4654" y="2801"/>
                </a:cubicBezTo>
                <a:cubicBezTo>
                  <a:pt x="3745" y="3218"/>
                  <a:pt x="3076" y="4130"/>
                  <a:pt x="2761" y="5150"/>
                </a:cubicBezTo>
                <a:cubicBezTo>
                  <a:pt x="2170" y="4917"/>
                  <a:pt x="1660" y="4548"/>
                  <a:pt x="1370" y="4005"/>
                </a:cubicBezTo>
                <a:cubicBezTo>
                  <a:pt x="704" y="2758"/>
                  <a:pt x="1674" y="376"/>
                  <a:pt x="3207" y="295"/>
                </a:cubicBezTo>
                <a:cubicBezTo>
                  <a:pt x="3422" y="284"/>
                  <a:pt x="3291" y="0"/>
                  <a:pt x="3125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/>
          </a:p>
        </p:txBody>
      </p:sp>
      <p:sp>
        <p:nvSpPr>
          <p:cNvPr id="42" name="Google Shape;677;p16">
            <a:extLst>
              <a:ext uri="{FF2B5EF4-FFF2-40B4-BE49-F238E27FC236}">
                <a16:creationId xmlns:a16="http://schemas.microsoft.com/office/drawing/2014/main" id="{8FA6E227-B931-4A83-805F-BA2F9766BC7A}"/>
              </a:ext>
            </a:extLst>
          </p:cNvPr>
          <p:cNvSpPr>
            <a:spLocks/>
          </p:cNvSpPr>
          <p:nvPr/>
        </p:nvSpPr>
        <p:spPr bwMode="auto">
          <a:xfrm>
            <a:off x="2262188" y="309563"/>
            <a:ext cx="420687" cy="555625"/>
          </a:xfrm>
          <a:custGeom>
            <a:avLst/>
            <a:gdLst>
              <a:gd name="T0" fmla="*/ 2147483646 w 6432"/>
              <a:gd name="T1" fmla="*/ 2147483646 h 6358"/>
              <a:gd name="T2" fmla="*/ 2147483646 w 6432"/>
              <a:gd name="T3" fmla="*/ 2147483646 h 6358"/>
              <a:gd name="T4" fmla="*/ 2147483646 w 6432"/>
              <a:gd name="T5" fmla="*/ 2147483646 h 6358"/>
              <a:gd name="T6" fmla="*/ 2147483646 w 6432"/>
              <a:gd name="T7" fmla="*/ 2147483646 h 6358"/>
              <a:gd name="T8" fmla="*/ 2147483646 w 6432"/>
              <a:gd name="T9" fmla="*/ 2147483646 h 6358"/>
              <a:gd name="T10" fmla="*/ 2147483646 w 6432"/>
              <a:gd name="T11" fmla="*/ 2147483646 h 6358"/>
              <a:gd name="T12" fmla="*/ 2147483646 w 6432"/>
              <a:gd name="T13" fmla="*/ 2147483646 h 6358"/>
              <a:gd name="T14" fmla="*/ 2147483646 w 6432"/>
              <a:gd name="T15" fmla="*/ 2147483646 h 6358"/>
              <a:gd name="T16" fmla="*/ 2147483646 w 6432"/>
              <a:gd name="T17" fmla="*/ 2147483646 h 6358"/>
              <a:gd name="T18" fmla="*/ 2147483646 w 6432"/>
              <a:gd name="T19" fmla="*/ 2147483646 h 6358"/>
              <a:gd name="T20" fmla="*/ 2147483646 w 6432"/>
              <a:gd name="T21" fmla="*/ 2147483646 h 6358"/>
              <a:gd name="T22" fmla="*/ 2147483646 w 6432"/>
              <a:gd name="T23" fmla="*/ 2147483646 h 6358"/>
              <a:gd name="T24" fmla="*/ 2147483646 w 6432"/>
              <a:gd name="T25" fmla="*/ 2147483646 h 6358"/>
              <a:gd name="T26" fmla="*/ 2147483646 w 6432"/>
              <a:gd name="T27" fmla="*/ 2147483646 h 6358"/>
              <a:gd name="T28" fmla="*/ 2147483646 w 6432"/>
              <a:gd name="T29" fmla="*/ 2147483646 h 6358"/>
              <a:gd name="T30" fmla="*/ 2147483646 w 6432"/>
              <a:gd name="T31" fmla="*/ 2147483646 h 6358"/>
              <a:gd name="T32" fmla="*/ 2147483646 w 6432"/>
              <a:gd name="T33" fmla="*/ 2147483646 h 6358"/>
              <a:gd name="T34" fmla="*/ 2147483646 w 6432"/>
              <a:gd name="T35" fmla="*/ 2147483646 h 6358"/>
              <a:gd name="T36" fmla="*/ 2147483646 w 6432"/>
              <a:gd name="T37" fmla="*/ 2147483646 h 6358"/>
              <a:gd name="T38" fmla="*/ 2147483646 w 6432"/>
              <a:gd name="T39" fmla="*/ 2147483646 h 6358"/>
              <a:gd name="T40" fmla="*/ 2147483646 w 6432"/>
              <a:gd name="T41" fmla="*/ 2147483646 h 6358"/>
              <a:gd name="T42" fmla="*/ 2147483646 w 6432"/>
              <a:gd name="T43" fmla="*/ 2147483646 h 6358"/>
              <a:gd name="T44" fmla="*/ 2147483646 w 6432"/>
              <a:gd name="T45" fmla="*/ 2147483646 h 6358"/>
              <a:gd name="T46" fmla="*/ 2147483646 w 6432"/>
              <a:gd name="T47" fmla="*/ 2147483646 h 6358"/>
              <a:gd name="T48" fmla="*/ 2147483646 w 6432"/>
              <a:gd name="T49" fmla="*/ 2147483646 h 6358"/>
              <a:gd name="T50" fmla="*/ 2147483646 w 6432"/>
              <a:gd name="T51" fmla="*/ 2147483646 h 6358"/>
              <a:gd name="T52" fmla="*/ 2147483646 w 6432"/>
              <a:gd name="T53" fmla="*/ 2147483646 h 6358"/>
              <a:gd name="T54" fmla="*/ 2147483646 w 6432"/>
              <a:gd name="T55" fmla="*/ 2147483646 h 6358"/>
              <a:gd name="T56" fmla="*/ 2147483646 w 6432"/>
              <a:gd name="T57" fmla="*/ 2147483646 h 6358"/>
              <a:gd name="T58" fmla="*/ 2147483646 w 6432"/>
              <a:gd name="T59" fmla="*/ 2147483646 h 6358"/>
              <a:gd name="T60" fmla="*/ 2147483646 w 6432"/>
              <a:gd name="T61" fmla="*/ 0 h 6358"/>
              <a:gd name="T62" fmla="*/ 2147483646 w 6432"/>
              <a:gd name="T63" fmla="*/ 2147483646 h 6358"/>
              <a:gd name="T64" fmla="*/ 2147483646 w 6432"/>
              <a:gd name="T65" fmla="*/ 2147483646 h 6358"/>
              <a:gd name="T66" fmla="*/ 2147483646 w 6432"/>
              <a:gd name="T67" fmla="*/ 2147483646 h 6358"/>
              <a:gd name="T68" fmla="*/ 2147483646 w 6432"/>
              <a:gd name="T69" fmla="*/ 2147483646 h 6358"/>
              <a:gd name="T70" fmla="*/ 2147483646 w 6432"/>
              <a:gd name="T71" fmla="*/ 2147483646 h 6358"/>
              <a:gd name="T72" fmla="*/ 2147483646 w 6432"/>
              <a:gd name="T73" fmla="*/ 2147483646 h 6358"/>
              <a:gd name="T74" fmla="*/ 2147483646 w 6432"/>
              <a:gd name="T75" fmla="*/ 2147483646 h 6358"/>
              <a:gd name="T76" fmla="*/ 2147483646 w 6432"/>
              <a:gd name="T77" fmla="*/ 2147483646 h 6358"/>
              <a:gd name="T78" fmla="*/ 2147483646 w 6432"/>
              <a:gd name="T79" fmla="*/ 2147483646 h 6358"/>
              <a:gd name="T80" fmla="*/ 2147483646 w 6432"/>
              <a:gd name="T81" fmla="*/ 2147483646 h 6358"/>
              <a:gd name="T82" fmla="*/ 2147483646 w 6432"/>
              <a:gd name="T83" fmla="*/ 2147483646 h 6358"/>
              <a:gd name="T84" fmla="*/ 2147483646 w 6432"/>
              <a:gd name="T85" fmla="*/ 2147483646 h 6358"/>
              <a:gd name="T86" fmla="*/ 2147483646 w 6432"/>
              <a:gd name="T87" fmla="*/ 2147483646 h 6358"/>
              <a:gd name="T88" fmla="*/ 2147483646 w 6432"/>
              <a:gd name="T89" fmla="*/ 2147483646 h 6358"/>
              <a:gd name="T90" fmla="*/ 2147483646 w 6432"/>
              <a:gd name="T91" fmla="*/ 2147483646 h 6358"/>
              <a:gd name="T92" fmla="*/ 2147483646 w 6432"/>
              <a:gd name="T93" fmla="*/ 2147483646 h 6358"/>
              <a:gd name="T94" fmla="*/ 2147483646 w 6432"/>
              <a:gd name="T95" fmla="*/ 2147483646 h 6358"/>
              <a:gd name="T96" fmla="*/ 2147483646 w 6432"/>
              <a:gd name="T97" fmla="*/ 2147483646 h 6358"/>
              <a:gd name="T98" fmla="*/ 2147483646 w 6432"/>
              <a:gd name="T99" fmla="*/ 2147483646 h 6358"/>
              <a:gd name="T100" fmla="*/ 2147483646 w 6432"/>
              <a:gd name="T101" fmla="*/ 2147483646 h 6358"/>
              <a:gd name="T102" fmla="*/ 2147483646 w 6432"/>
              <a:gd name="T103" fmla="*/ 2147483646 h 6358"/>
              <a:gd name="T104" fmla="*/ 2147483646 w 6432"/>
              <a:gd name="T105" fmla="*/ 2147483646 h 6358"/>
              <a:gd name="T106" fmla="*/ 2147483646 w 6432"/>
              <a:gd name="T107" fmla="*/ 0 h 6358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/>
          </a:p>
        </p:txBody>
      </p:sp>
      <p:sp>
        <p:nvSpPr>
          <p:cNvPr id="43" name="Google Shape;678;p16">
            <a:extLst>
              <a:ext uri="{FF2B5EF4-FFF2-40B4-BE49-F238E27FC236}">
                <a16:creationId xmlns:a16="http://schemas.microsoft.com/office/drawing/2014/main" id="{F278CA62-9846-424E-9E98-0CB26AD59467}"/>
              </a:ext>
            </a:extLst>
          </p:cNvPr>
          <p:cNvSpPr/>
          <p:nvPr/>
        </p:nvSpPr>
        <p:spPr>
          <a:xfrm>
            <a:off x="5926138" y="798513"/>
            <a:ext cx="171450" cy="250825"/>
          </a:xfrm>
          <a:custGeom>
            <a:avLst/>
            <a:gdLst/>
            <a:ahLst/>
            <a:cxnLst/>
            <a:rect l="l" t="t" r="r" b="b"/>
            <a:pathLst>
              <a:path w="6128" h="7091" extrusionOk="0">
                <a:moveTo>
                  <a:pt x="2717" y="0"/>
                </a:moveTo>
                <a:cubicBezTo>
                  <a:pt x="2679" y="0"/>
                  <a:pt x="2639" y="6"/>
                  <a:pt x="2596" y="19"/>
                </a:cubicBezTo>
                <a:cubicBezTo>
                  <a:pt x="2167" y="151"/>
                  <a:pt x="2529" y="1263"/>
                  <a:pt x="1886" y="2412"/>
                </a:cubicBezTo>
                <a:cubicBezTo>
                  <a:pt x="1248" y="3558"/>
                  <a:pt x="1" y="3645"/>
                  <a:pt x="55" y="4082"/>
                </a:cubicBezTo>
                <a:cubicBezTo>
                  <a:pt x="109" y="4521"/>
                  <a:pt x="1860" y="4082"/>
                  <a:pt x="2407" y="5011"/>
                </a:cubicBezTo>
                <a:cubicBezTo>
                  <a:pt x="2943" y="5919"/>
                  <a:pt x="3006" y="7091"/>
                  <a:pt x="3365" y="7091"/>
                </a:cubicBezTo>
                <a:cubicBezTo>
                  <a:pt x="3374" y="7091"/>
                  <a:pt x="3382" y="7090"/>
                  <a:pt x="3390" y="7089"/>
                </a:cubicBezTo>
                <a:cubicBezTo>
                  <a:pt x="3772" y="7035"/>
                  <a:pt x="3556" y="4902"/>
                  <a:pt x="4431" y="4355"/>
                </a:cubicBezTo>
                <a:cubicBezTo>
                  <a:pt x="5303" y="3808"/>
                  <a:pt x="6127" y="3885"/>
                  <a:pt x="6074" y="3365"/>
                </a:cubicBezTo>
                <a:cubicBezTo>
                  <a:pt x="6019" y="2845"/>
                  <a:pt x="4306" y="2821"/>
                  <a:pt x="3870" y="2165"/>
                </a:cubicBezTo>
                <a:cubicBezTo>
                  <a:pt x="3460" y="1549"/>
                  <a:pt x="3325" y="0"/>
                  <a:pt x="2717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 algn="ctr" eaLnBrk="1" hangingPunct="1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44" name="Google Shape;679;p16">
            <a:extLst>
              <a:ext uri="{FF2B5EF4-FFF2-40B4-BE49-F238E27FC236}">
                <a16:creationId xmlns:a16="http://schemas.microsoft.com/office/drawing/2014/main" id="{3ED10BAB-DFBC-40C2-B8A5-B5716D478E66}"/>
              </a:ext>
            </a:extLst>
          </p:cNvPr>
          <p:cNvSpPr/>
          <p:nvPr/>
        </p:nvSpPr>
        <p:spPr>
          <a:xfrm>
            <a:off x="5737225" y="1017588"/>
            <a:ext cx="107950" cy="158750"/>
          </a:xfrm>
          <a:custGeom>
            <a:avLst/>
            <a:gdLst/>
            <a:ahLst/>
            <a:cxnLst/>
            <a:rect l="l" t="t" r="r" b="b"/>
            <a:pathLst>
              <a:path w="3884" h="4495" extrusionOk="0">
                <a:moveTo>
                  <a:pt x="1723" y="0"/>
                </a:moveTo>
                <a:cubicBezTo>
                  <a:pt x="1699" y="0"/>
                  <a:pt x="1673" y="4"/>
                  <a:pt x="1647" y="13"/>
                </a:cubicBezTo>
                <a:cubicBezTo>
                  <a:pt x="1372" y="94"/>
                  <a:pt x="1602" y="800"/>
                  <a:pt x="1196" y="1526"/>
                </a:cubicBezTo>
                <a:cubicBezTo>
                  <a:pt x="788" y="2256"/>
                  <a:pt x="0" y="2310"/>
                  <a:pt x="34" y="2588"/>
                </a:cubicBezTo>
                <a:cubicBezTo>
                  <a:pt x="68" y="2864"/>
                  <a:pt x="1176" y="2588"/>
                  <a:pt x="1525" y="3176"/>
                </a:cubicBezTo>
                <a:cubicBezTo>
                  <a:pt x="1862" y="3751"/>
                  <a:pt x="1904" y="4495"/>
                  <a:pt x="2131" y="4495"/>
                </a:cubicBezTo>
                <a:cubicBezTo>
                  <a:pt x="2136" y="4495"/>
                  <a:pt x="2141" y="4494"/>
                  <a:pt x="2146" y="4494"/>
                </a:cubicBezTo>
                <a:cubicBezTo>
                  <a:pt x="2390" y="4456"/>
                  <a:pt x="2251" y="3104"/>
                  <a:pt x="2806" y="2760"/>
                </a:cubicBezTo>
                <a:cubicBezTo>
                  <a:pt x="3360" y="2412"/>
                  <a:pt x="3883" y="2463"/>
                  <a:pt x="3846" y="2131"/>
                </a:cubicBezTo>
                <a:cubicBezTo>
                  <a:pt x="3812" y="1803"/>
                  <a:pt x="2728" y="1786"/>
                  <a:pt x="2450" y="1371"/>
                </a:cubicBezTo>
                <a:cubicBezTo>
                  <a:pt x="2190" y="980"/>
                  <a:pt x="2106" y="0"/>
                  <a:pt x="172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 algn="ctr" eaLnBrk="1" hangingPunct="1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45" name="Google Shape;680;p16">
            <a:extLst>
              <a:ext uri="{FF2B5EF4-FFF2-40B4-BE49-F238E27FC236}">
                <a16:creationId xmlns:a16="http://schemas.microsoft.com/office/drawing/2014/main" id="{ADE0021D-70C4-417F-9C52-30591B6B470D}"/>
              </a:ext>
            </a:extLst>
          </p:cNvPr>
          <p:cNvSpPr/>
          <p:nvPr/>
        </p:nvSpPr>
        <p:spPr>
          <a:xfrm>
            <a:off x="2568575" y="1490663"/>
            <a:ext cx="268288" cy="258762"/>
          </a:xfrm>
          <a:custGeom>
            <a:avLst/>
            <a:gdLst/>
            <a:ahLst/>
            <a:cxnLst/>
            <a:rect l="l" t="t" r="r" b="b"/>
            <a:pathLst>
              <a:path w="7168" h="5198" extrusionOk="0">
                <a:moveTo>
                  <a:pt x="5467" y="1"/>
                </a:moveTo>
                <a:cubicBezTo>
                  <a:pt x="4475" y="1"/>
                  <a:pt x="3844" y="1080"/>
                  <a:pt x="3880" y="2028"/>
                </a:cubicBezTo>
                <a:cubicBezTo>
                  <a:pt x="3880" y="2028"/>
                  <a:pt x="2956" y="1084"/>
                  <a:pt x="2052" y="1084"/>
                </a:cubicBezTo>
                <a:cubicBezTo>
                  <a:pt x="1687" y="1084"/>
                  <a:pt x="1324" y="1239"/>
                  <a:pt x="1027" y="1673"/>
                </a:cubicBezTo>
                <a:cubicBezTo>
                  <a:pt x="0" y="3177"/>
                  <a:pt x="1781" y="4285"/>
                  <a:pt x="2889" y="4684"/>
                </a:cubicBezTo>
                <a:cubicBezTo>
                  <a:pt x="3998" y="5079"/>
                  <a:pt x="4988" y="5198"/>
                  <a:pt x="4988" y="5198"/>
                </a:cubicBezTo>
                <a:cubicBezTo>
                  <a:pt x="4988" y="5198"/>
                  <a:pt x="6110" y="3941"/>
                  <a:pt x="6708" y="2423"/>
                </a:cubicBezTo>
                <a:cubicBezTo>
                  <a:pt x="7168" y="1258"/>
                  <a:pt x="6843" y="129"/>
                  <a:pt x="5600" y="7"/>
                </a:cubicBezTo>
                <a:cubicBezTo>
                  <a:pt x="5555" y="3"/>
                  <a:pt x="5511" y="1"/>
                  <a:pt x="546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 algn="ctr" eaLnBrk="1" hangingPunct="1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46" name="Google Shape;681;p16">
            <a:extLst>
              <a:ext uri="{FF2B5EF4-FFF2-40B4-BE49-F238E27FC236}">
                <a16:creationId xmlns:a16="http://schemas.microsoft.com/office/drawing/2014/main" id="{1F14D020-E4A1-472C-85EC-A262A80183B0}"/>
              </a:ext>
            </a:extLst>
          </p:cNvPr>
          <p:cNvSpPr>
            <a:spLocks/>
          </p:cNvSpPr>
          <p:nvPr/>
        </p:nvSpPr>
        <p:spPr bwMode="auto">
          <a:xfrm>
            <a:off x="4186238" y="1212850"/>
            <a:ext cx="249237" cy="330200"/>
          </a:xfrm>
          <a:custGeom>
            <a:avLst/>
            <a:gdLst>
              <a:gd name="T0" fmla="*/ 2147483646 w 6430"/>
              <a:gd name="T1" fmla="*/ 2147483646 h 6358"/>
              <a:gd name="T2" fmla="*/ 2147483646 w 6430"/>
              <a:gd name="T3" fmla="*/ 2147483646 h 6358"/>
              <a:gd name="T4" fmla="*/ 2147483646 w 6430"/>
              <a:gd name="T5" fmla="*/ 2147483646 h 6358"/>
              <a:gd name="T6" fmla="*/ 2147483646 w 6430"/>
              <a:gd name="T7" fmla="*/ 2147483646 h 6358"/>
              <a:gd name="T8" fmla="*/ 2147483646 w 6430"/>
              <a:gd name="T9" fmla="*/ 2147483646 h 6358"/>
              <a:gd name="T10" fmla="*/ 2147483646 w 6430"/>
              <a:gd name="T11" fmla="*/ 2147483646 h 6358"/>
              <a:gd name="T12" fmla="*/ 2147483646 w 6430"/>
              <a:gd name="T13" fmla="*/ 2147483646 h 6358"/>
              <a:gd name="T14" fmla="*/ 2147483646 w 6430"/>
              <a:gd name="T15" fmla="*/ 2147483646 h 6358"/>
              <a:gd name="T16" fmla="*/ 2147483646 w 6430"/>
              <a:gd name="T17" fmla="*/ 2147483646 h 6358"/>
              <a:gd name="T18" fmla="*/ 2147483646 w 6430"/>
              <a:gd name="T19" fmla="*/ 2147483646 h 6358"/>
              <a:gd name="T20" fmla="*/ 2147483646 w 6430"/>
              <a:gd name="T21" fmla="*/ 2147483646 h 6358"/>
              <a:gd name="T22" fmla="*/ 2147483646 w 6430"/>
              <a:gd name="T23" fmla="*/ 2147483646 h 6358"/>
              <a:gd name="T24" fmla="*/ 2147483646 w 6430"/>
              <a:gd name="T25" fmla="*/ 2147483646 h 6358"/>
              <a:gd name="T26" fmla="*/ 2147483646 w 6430"/>
              <a:gd name="T27" fmla="*/ 2147483646 h 6358"/>
              <a:gd name="T28" fmla="*/ 2147483646 w 6430"/>
              <a:gd name="T29" fmla="*/ 2147483646 h 6358"/>
              <a:gd name="T30" fmla="*/ 2147483646 w 6430"/>
              <a:gd name="T31" fmla="*/ 2147483646 h 6358"/>
              <a:gd name="T32" fmla="*/ 2147483646 w 6430"/>
              <a:gd name="T33" fmla="*/ 2147483646 h 6358"/>
              <a:gd name="T34" fmla="*/ 2147483646 w 6430"/>
              <a:gd name="T35" fmla="*/ 2147483646 h 6358"/>
              <a:gd name="T36" fmla="*/ 2147483646 w 6430"/>
              <a:gd name="T37" fmla="*/ 2147483646 h 6358"/>
              <a:gd name="T38" fmla="*/ 2147483646 w 6430"/>
              <a:gd name="T39" fmla="*/ 2147483646 h 6358"/>
              <a:gd name="T40" fmla="*/ 2147483646 w 6430"/>
              <a:gd name="T41" fmla="*/ 2147483646 h 6358"/>
              <a:gd name="T42" fmla="*/ 2147483646 w 6430"/>
              <a:gd name="T43" fmla="*/ 2147483646 h 6358"/>
              <a:gd name="T44" fmla="*/ 2147483646 w 6430"/>
              <a:gd name="T45" fmla="*/ 2147483646 h 6358"/>
              <a:gd name="T46" fmla="*/ 2147483646 w 6430"/>
              <a:gd name="T47" fmla="*/ 2147483646 h 6358"/>
              <a:gd name="T48" fmla="*/ 2147483646 w 6430"/>
              <a:gd name="T49" fmla="*/ 2147483646 h 6358"/>
              <a:gd name="T50" fmla="*/ 2147483646 w 6430"/>
              <a:gd name="T51" fmla="*/ 2147483646 h 6358"/>
              <a:gd name="T52" fmla="*/ 2147483646 w 6430"/>
              <a:gd name="T53" fmla="*/ 2147483646 h 6358"/>
              <a:gd name="T54" fmla="*/ 2147483646 w 6430"/>
              <a:gd name="T55" fmla="*/ 2147483646 h 6358"/>
              <a:gd name="T56" fmla="*/ 2147483646 w 6430"/>
              <a:gd name="T57" fmla="*/ 2147483646 h 6358"/>
              <a:gd name="T58" fmla="*/ 2147483646 w 6430"/>
              <a:gd name="T59" fmla="*/ 2147483646 h 6358"/>
              <a:gd name="T60" fmla="*/ 2147483646 w 6430"/>
              <a:gd name="T61" fmla="*/ 2147483646 h 6358"/>
              <a:gd name="T62" fmla="*/ 2147483646 w 6430"/>
              <a:gd name="T63" fmla="*/ 2147483646 h 6358"/>
              <a:gd name="T64" fmla="*/ 2147483646 w 6430"/>
              <a:gd name="T65" fmla="*/ 0 h 6358"/>
              <a:gd name="T66" fmla="*/ 2147483646 w 6430"/>
              <a:gd name="T67" fmla="*/ 2147483646 h 6358"/>
              <a:gd name="T68" fmla="*/ 2147483646 w 6430"/>
              <a:gd name="T69" fmla="*/ 2147483646 h 6358"/>
              <a:gd name="T70" fmla="*/ 2147483646 w 6430"/>
              <a:gd name="T71" fmla="*/ 2147483646 h 6358"/>
              <a:gd name="T72" fmla="*/ 2147483646 w 6430"/>
              <a:gd name="T73" fmla="*/ 2147483646 h 6358"/>
              <a:gd name="T74" fmla="*/ 2147483646 w 6430"/>
              <a:gd name="T75" fmla="*/ 2147483646 h 6358"/>
              <a:gd name="T76" fmla="*/ 2147483646 w 6430"/>
              <a:gd name="T77" fmla="*/ 2147483646 h 6358"/>
              <a:gd name="T78" fmla="*/ 2147483646 w 6430"/>
              <a:gd name="T79" fmla="*/ 2147483646 h 6358"/>
              <a:gd name="T80" fmla="*/ 2147483646 w 6430"/>
              <a:gd name="T81" fmla="*/ 2147483646 h 6358"/>
              <a:gd name="T82" fmla="*/ 2147483646 w 6430"/>
              <a:gd name="T83" fmla="*/ 2147483646 h 6358"/>
              <a:gd name="T84" fmla="*/ 2147483646 w 6430"/>
              <a:gd name="T85" fmla="*/ 2147483646 h 6358"/>
              <a:gd name="T86" fmla="*/ 2147483646 w 6430"/>
              <a:gd name="T87" fmla="*/ 2147483646 h 6358"/>
              <a:gd name="T88" fmla="*/ 2147483646 w 6430"/>
              <a:gd name="T89" fmla="*/ 2147483646 h 6358"/>
              <a:gd name="T90" fmla="*/ 2147483646 w 6430"/>
              <a:gd name="T91" fmla="*/ 2147483646 h 6358"/>
              <a:gd name="T92" fmla="*/ 2147483646 w 6430"/>
              <a:gd name="T93" fmla="*/ 2147483646 h 6358"/>
              <a:gd name="T94" fmla="*/ 2147483646 w 6430"/>
              <a:gd name="T95" fmla="*/ 2147483646 h 6358"/>
              <a:gd name="T96" fmla="*/ 2147483646 w 6430"/>
              <a:gd name="T97" fmla="*/ 2147483646 h 6358"/>
              <a:gd name="T98" fmla="*/ 2147483646 w 6430"/>
              <a:gd name="T99" fmla="*/ 2147483646 h 6358"/>
              <a:gd name="T100" fmla="*/ 2147483646 w 6430"/>
              <a:gd name="T101" fmla="*/ 2147483646 h 6358"/>
              <a:gd name="T102" fmla="*/ 2147483646 w 6430"/>
              <a:gd name="T103" fmla="*/ 2147483646 h 6358"/>
              <a:gd name="T104" fmla="*/ 2147483646 w 6430"/>
              <a:gd name="T105" fmla="*/ 2147483646 h 6358"/>
              <a:gd name="T106" fmla="*/ 2147483646 w 6430"/>
              <a:gd name="T107" fmla="*/ 2147483646 h 6358"/>
              <a:gd name="T108" fmla="*/ 2147483646 w 6430"/>
              <a:gd name="T109" fmla="*/ 2147483646 h 6358"/>
              <a:gd name="T110" fmla="*/ 2147483646 w 6430"/>
              <a:gd name="T111" fmla="*/ 0 h 6358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6430" h="6358" extrusionOk="0">
                <a:moveTo>
                  <a:pt x="2637" y="366"/>
                </a:moveTo>
                <a:cubicBezTo>
                  <a:pt x="3100" y="812"/>
                  <a:pt x="3519" y="1315"/>
                  <a:pt x="3928" y="1822"/>
                </a:cubicBezTo>
                <a:cubicBezTo>
                  <a:pt x="3492" y="1964"/>
                  <a:pt x="3059" y="2106"/>
                  <a:pt x="2624" y="2251"/>
                </a:cubicBezTo>
                <a:cubicBezTo>
                  <a:pt x="2651" y="1619"/>
                  <a:pt x="2657" y="991"/>
                  <a:pt x="2637" y="366"/>
                </a:cubicBezTo>
                <a:close/>
                <a:moveTo>
                  <a:pt x="5675" y="1508"/>
                </a:moveTo>
                <a:lnTo>
                  <a:pt x="5675" y="1508"/>
                </a:lnTo>
                <a:cubicBezTo>
                  <a:pt x="5408" y="1877"/>
                  <a:pt x="5138" y="2245"/>
                  <a:pt x="4867" y="2610"/>
                </a:cubicBezTo>
                <a:cubicBezTo>
                  <a:pt x="4695" y="2390"/>
                  <a:pt x="4519" y="2174"/>
                  <a:pt x="4343" y="1958"/>
                </a:cubicBezTo>
                <a:cubicBezTo>
                  <a:pt x="4789" y="1805"/>
                  <a:pt x="5232" y="1657"/>
                  <a:pt x="5675" y="1508"/>
                </a:cubicBezTo>
                <a:close/>
                <a:moveTo>
                  <a:pt x="2303" y="2641"/>
                </a:moveTo>
                <a:lnTo>
                  <a:pt x="2303" y="2641"/>
                </a:lnTo>
                <a:cubicBezTo>
                  <a:pt x="2286" y="2948"/>
                  <a:pt x="2272" y="3252"/>
                  <a:pt x="2262" y="3559"/>
                </a:cubicBezTo>
                <a:cubicBezTo>
                  <a:pt x="1724" y="3438"/>
                  <a:pt x="1188" y="3316"/>
                  <a:pt x="650" y="3191"/>
                </a:cubicBezTo>
                <a:cubicBezTo>
                  <a:pt x="1201" y="3006"/>
                  <a:pt x="1752" y="2823"/>
                  <a:pt x="2303" y="2641"/>
                </a:cubicBezTo>
                <a:close/>
                <a:moveTo>
                  <a:pt x="4104" y="2039"/>
                </a:moveTo>
                <a:cubicBezTo>
                  <a:pt x="4229" y="2198"/>
                  <a:pt x="4357" y="2357"/>
                  <a:pt x="4485" y="2515"/>
                </a:cubicBezTo>
                <a:cubicBezTo>
                  <a:pt x="4530" y="2566"/>
                  <a:pt x="4611" y="2674"/>
                  <a:pt x="4719" y="2813"/>
                </a:cubicBezTo>
                <a:cubicBezTo>
                  <a:pt x="4445" y="3184"/>
                  <a:pt x="4171" y="3553"/>
                  <a:pt x="3894" y="3918"/>
                </a:cubicBezTo>
                <a:cubicBezTo>
                  <a:pt x="3590" y="3853"/>
                  <a:pt x="3286" y="3792"/>
                  <a:pt x="2982" y="3725"/>
                </a:cubicBezTo>
                <a:cubicBezTo>
                  <a:pt x="2836" y="3691"/>
                  <a:pt x="2691" y="3658"/>
                  <a:pt x="2546" y="3624"/>
                </a:cubicBezTo>
                <a:cubicBezTo>
                  <a:pt x="2573" y="3262"/>
                  <a:pt x="2593" y="2900"/>
                  <a:pt x="2610" y="2539"/>
                </a:cubicBezTo>
                <a:cubicBezTo>
                  <a:pt x="3110" y="2373"/>
                  <a:pt x="3604" y="2204"/>
                  <a:pt x="4104" y="2039"/>
                </a:cubicBezTo>
                <a:close/>
                <a:moveTo>
                  <a:pt x="4861" y="3001"/>
                </a:moveTo>
                <a:cubicBezTo>
                  <a:pt x="5219" y="3468"/>
                  <a:pt x="5726" y="4124"/>
                  <a:pt x="6023" y="4418"/>
                </a:cubicBezTo>
                <a:cubicBezTo>
                  <a:pt x="5892" y="4380"/>
                  <a:pt x="5759" y="4353"/>
                  <a:pt x="5746" y="4350"/>
                </a:cubicBezTo>
                <a:cubicBezTo>
                  <a:pt x="5381" y="4259"/>
                  <a:pt x="5016" y="4171"/>
                  <a:pt x="4651" y="4083"/>
                </a:cubicBezTo>
                <a:cubicBezTo>
                  <a:pt x="4482" y="4046"/>
                  <a:pt x="4310" y="4009"/>
                  <a:pt x="4140" y="3971"/>
                </a:cubicBezTo>
                <a:cubicBezTo>
                  <a:pt x="4381" y="3650"/>
                  <a:pt x="4621" y="3326"/>
                  <a:pt x="4861" y="3001"/>
                </a:cubicBezTo>
                <a:close/>
                <a:moveTo>
                  <a:pt x="2532" y="3847"/>
                </a:moveTo>
                <a:cubicBezTo>
                  <a:pt x="2938" y="3934"/>
                  <a:pt x="3343" y="4026"/>
                  <a:pt x="3746" y="4113"/>
                </a:cubicBezTo>
                <a:cubicBezTo>
                  <a:pt x="3296" y="4712"/>
                  <a:pt x="2840" y="5303"/>
                  <a:pt x="2373" y="5885"/>
                </a:cubicBezTo>
                <a:cubicBezTo>
                  <a:pt x="2424" y="5208"/>
                  <a:pt x="2482" y="4529"/>
                  <a:pt x="2532" y="3847"/>
                </a:cubicBezTo>
                <a:close/>
                <a:moveTo>
                  <a:pt x="2601" y="0"/>
                </a:moveTo>
                <a:cubicBezTo>
                  <a:pt x="2589" y="0"/>
                  <a:pt x="2576" y="10"/>
                  <a:pt x="2573" y="31"/>
                </a:cubicBezTo>
                <a:cubicBezTo>
                  <a:pt x="2570" y="45"/>
                  <a:pt x="2570" y="61"/>
                  <a:pt x="2566" y="75"/>
                </a:cubicBezTo>
                <a:cubicBezTo>
                  <a:pt x="2498" y="89"/>
                  <a:pt x="2471" y="190"/>
                  <a:pt x="2535" y="261"/>
                </a:cubicBezTo>
                <a:cubicBezTo>
                  <a:pt x="2424" y="950"/>
                  <a:pt x="2360" y="1650"/>
                  <a:pt x="2316" y="2353"/>
                </a:cubicBezTo>
                <a:lnTo>
                  <a:pt x="126" y="3083"/>
                </a:lnTo>
                <a:cubicBezTo>
                  <a:pt x="1" y="3123"/>
                  <a:pt x="102" y="3302"/>
                  <a:pt x="191" y="3323"/>
                </a:cubicBezTo>
                <a:cubicBezTo>
                  <a:pt x="876" y="3485"/>
                  <a:pt x="1565" y="3634"/>
                  <a:pt x="2255" y="3786"/>
                </a:cubicBezTo>
                <a:cubicBezTo>
                  <a:pt x="2228" y="4594"/>
                  <a:pt x="2205" y="5405"/>
                  <a:pt x="2147" y="6199"/>
                </a:cubicBezTo>
                <a:cubicBezTo>
                  <a:pt x="2142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6" y="6327"/>
                </a:cubicBezTo>
                <a:cubicBezTo>
                  <a:pt x="2897" y="5621"/>
                  <a:pt x="3448" y="4898"/>
                  <a:pt x="3992" y="4171"/>
                </a:cubicBezTo>
                <a:cubicBezTo>
                  <a:pt x="4763" y="4344"/>
                  <a:pt x="5533" y="4519"/>
                  <a:pt x="6297" y="4718"/>
                </a:cubicBezTo>
                <a:cubicBezTo>
                  <a:pt x="6307" y="4721"/>
                  <a:pt x="6316" y="4722"/>
                  <a:pt x="6325" y="4722"/>
                </a:cubicBezTo>
                <a:cubicBezTo>
                  <a:pt x="6405" y="4722"/>
                  <a:pt x="6430" y="4620"/>
                  <a:pt x="6378" y="4553"/>
                </a:cubicBezTo>
                <a:cubicBezTo>
                  <a:pt x="5922" y="3982"/>
                  <a:pt x="5472" y="3387"/>
                  <a:pt x="5012" y="2795"/>
                </a:cubicBezTo>
                <a:cubicBezTo>
                  <a:pt x="5371" y="2316"/>
                  <a:pt x="5726" y="1836"/>
                  <a:pt x="6087" y="1356"/>
                </a:cubicBezTo>
                <a:cubicBezTo>
                  <a:pt x="6137" y="1291"/>
                  <a:pt x="6065" y="1149"/>
                  <a:pt x="5979" y="1149"/>
                </a:cubicBezTo>
                <a:cubicBezTo>
                  <a:pt x="5971" y="1149"/>
                  <a:pt x="5963" y="1151"/>
                  <a:pt x="5956" y="1153"/>
                </a:cubicBezTo>
                <a:cubicBezTo>
                  <a:pt x="5361" y="1346"/>
                  <a:pt x="4766" y="1546"/>
                  <a:pt x="4168" y="1741"/>
                </a:cubicBezTo>
                <a:cubicBezTo>
                  <a:pt x="3691" y="1167"/>
                  <a:pt x="3192" y="613"/>
                  <a:pt x="2657" y="113"/>
                </a:cubicBezTo>
                <a:cubicBezTo>
                  <a:pt x="2647" y="102"/>
                  <a:pt x="2640" y="99"/>
                  <a:pt x="2630" y="96"/>
                </a:cubicBezTo>
                <a:lnTo>
                  <a:pt x="2630" y="35"/>
                </a:lnTo>
                <a:cubicBezTo>
                  <a:pt x="2629" y="12"/>
                  <a:pt x="2615" y="0"/>
                  <a:pt x="2601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/>
          </a:p>
        </p:txBody>
      </p:sp>
      <p:sp>
        <p:nvSpPr>
          <p:cNvPr id="637" name="Google Shape;637;p16"/>
          <p:cNvSpPr txBox="1">
            <a:spLocks noGrp="1"/>
          </p:cNvSpPr>
          <p:nvPr>
            <p:ph type="title"/>
          </p:nvPr>
        </p:nvSpPr>
        <p:spPr>
          <a:xfrm>
            <a:off x="713225" y="4011168"/>
            <a:ext cx="7717500" cy="11224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400"/>
              <a:buNone/>
              <a:defRPr sz="405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27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27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27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27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27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27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27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2700"/>
            </a:lvl9pPr>
          </a:lstStyle>
          <a:p>
            <a:endParaRPr/>
          </a:p>
        </p:txBody>
      </p:sp>
      <p:sp>
        <p:nvSpPr>
          <p:cNvPr id="638" name="Google Shape;638;p16"/>
          <p:cNvSpPr txBox="1">
            <a:spLocks noGrp="1"/>
          </p:cNvSpPr>
          <p:nvPr>
            <p:ph type="subTitle" idx="1"/>
          </p:nvPr>
        </p:nvSpPr>
        <p:spPr>
          <a:xfrm>
            <a:off x="1839623" y="5010900"/>
            <a:ext cx="5464500" cy="6584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9" name="Google Shape;639;p16"/>
          <p:cNvSpPr txBox="1">
            <a:spLocks noGrp="1"/>
          </p:cNvSpPr>
          <p:nvPr>
            <p:ph type="title" idx="2"/>
          </p:nvPr>
        </p:nvSpPr>
        <p:spPr>
          <a:xfrm>
            <a:off x="3097425" y="2265548"/>
            <a:ext cx="2949000" cy="14176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8600"/>
              <a:buNone/>
              <a:defRPr sz="645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8600"/>
              <a:buNone/>
              <a:defRPr sz="645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8600"/>
              <a:buNone/>
              <a:defRPr sz="645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8600"/>
              <a:buNone/>
              <a:defRPr sz="645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8600"/>
              <a:buNone/>
              <a:defRPr sz="645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8600"/>
              <a:buNone/>
              <a:defRPr sz="645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8600"/>
              <a:buNone/>
              <a:defRPr sz="645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8600"/>
              <a:buNone/>
              <a:defRPr sz="645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8600"/>
              <a:buNone/>
              <a:defRPr sz="645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0487508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B1892B-2943-4513-8546-85EB1A008D2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06684770"/>
      </p:ext>
    </p:extLst>
  </p:cSld>
  <p:clrMapOvr>
    <a:masterClrMapping/>
  </p:clrMapOvr>
  <p:transition>
    <p:comb dir="vert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 and four columns">
    <p:spTree>
      <p:nvGrpSpPr>
        <p:cNvPr id="1" name="Shape 6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683;p17">
            <a:extLst>
              <a:ext uri="{FF2B5EF4-FFF2-40B4-BE49-F238E27FC236}">
                <a16:creationId xmlns:a16="http://schemas.microsoft.com/office/drawing/2014/main" id="{9CAEF9EF-5342-4CE6-92C5-900EB129FFF9}"/>
              </a:ext>
            </a:extLst>
          </p:cNvPr>
          <p:cNvSpPr/>
          <p:nvPr/>
        </p:nvSpPr>
        <p:spPr>
          <a:xfrm>
            <a:off x="665163" y="4930775"/>
            <a:ext cx="366712" cy="568325"/>
          </a:xfrm>
          <a:custGeom>
            <a:avLst/>
            <a:gdLst/>
            <a:ahLst/>
            <a:cxnLst/>
            <a:rect l="l" t="t" r="r" b="b"/>
            <a:pathLst>
              <a:path w="6128" h="7092" extrusionOk="0">
                <a:moveTo>
                  <a:pt x="2717" y="1"/>
                </a:moveTo>
                <a:cubicBezTo>
                  <a:pt x="2679" y="1"/>
                  <a:pt x="2638" y="7"/>
                  <a:pt x="2596" y="20"/>
                </a:cubicBezTo>
                <a:cubicBezTo>
                  <a:pt x="2167" y="152"/>
                  <a:pt x="2528" y="1263"/>
                  <a:pt x="1886" y="2413"/>
                </a:cubicBezTo>
                <a:cubicBezTo>
                  <a:pt x="1247" y="3562"/>
                  <a:pt x="1" y="3646"/>
                  <a:pt x="54" y="4082"/>
                </a:cubicBezTo>
                <a:cubicBezTo>
                  <a:pt x="109" y="4521"/>
                  <a:pt x="1859" y="4082"/>
                  <a:pt x="2406" y="5014"/>
                </a:cubicBezTo>
                <a:cubicBezTo>
                  <a:pt x="2938" y="5923"/>
                  <a:pt x="3005" y="7092"/>
                  <a:pt x="3364" y="7092"/>
                </a:cubicBezTo>
                <a:cubicBezTo>
                  <a:pt x="3373" y="7092"/>
                  <a:pt x="3381" y="7091"/>
                  <a:pt x="3390" y="7090"/>
                </a:cubicBezTo>
                <a:cubicBezTo>
                  <a:pt x="3772" y="7036"/>
                  <a:pt x="3552" y="4903"/>
                  <a:pt x="4427" y="4356"/>
                </a:cubicBezTo>
                <a:cubicBezTo>
                  <a:pt x="5303" y="3812"/>
                  <a:pt x="6127" y="3886"/>
                  <a:pt x="6070" y="3366"/>
                </a:cubicBezTo>
                <a:cubicBezTo>
                  <a:pt x="6015" y="2845"/>
                  <a:pt x="4306" y="2825"/>
                  <a:pt x="3870" y="2169"/>
                </a:cubicBezTo>
                <a:cubicBezTo>
                  <a:pt x="3457" y="1549"/>
                  <a:pt x="3322" y="1"/>
                  <a:pt x="2717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 algn="ctr" eaLnBrk="1" hangingPunct="1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12" name="Google Shape;684;p17">
            <a:extLst>
              <a:ext uri="{FF2B5EF4-FFF2-40B4-BE49-F238E27FC236}">
                <a16:creationId xmlns:a16="http://schemas.microsoft.com/office/drawing/2014/main" id="{07593249-4194-4CF1-AB40-31B7F8F0CAA3}"/>
              </a:ext>
            </a:extLst>
          </p:cNvPr>
          <p:cNvSpPr/>
          <p:nvPr/>
        </p:nvSpPr>
        <p:spPr>
          <a:xfrm>
            <a:off x="1241425" y="5499100"/>
            <a:ext cx="233363" cy="358775"/>
          </a:xfrm>
          <a:custGeom>
            <a:avLst/>
            <a:gdLst/>
            <a:ahLst/>
            <a:cxnLst/>
            <a:rect l="l" t="t" r="r" b="b"/>
            <a:pathLst>
              <a:path w="3884" h="4495" extrusionOk="0">
                <a:moveTo>
                  <a:pt x="1723" y="1"/>
                </a:moveTo>
                <a:cubicBezTo>
                  <a:pt x="1699" y="1"/>
                  <a:pt x="1673" y="4"/>
                  <a:pt x="1647" y="13"/>
                </a:cubicBezTo>
                <a:cubicBezTo>
                  <a:pt x="1373" y="97"/>
                  <a:pt x="1603" y="800"/>
                  <a:pt x="1197" y="1530"/>
                </a:cubicBezTo>
                <a:cubicBezTo>
                  <a:pt x="792" y="2257"/>
                  <a:pt x="1" y="2311"/>
                  <a:pt x="35" y="2588"/>
                </a:cubicBezTo>
                <a:cubicBezTo>
                  <a:pt x="72" y="2865"/>
                  <a:pt x="1180" y="2588"/>
                  <a:pt x="1525" y="3176"/>
                </a:cubicBezTo>
                <a:cubicBezTo>
                  <a:pt x="1865" y="3754"/>
                  <a:pt x="1905" y="4495"/>
                  <a:pt x="2135" y="4495"/>
                </a:cubicBezTo>
                <a:cubicBezTo>
                  <a:pt x="2140" y="4495"/>
                  <a:pt x="2145" y="4494"/>
                  <a:pt x="2150" y="4494"/>
                </a:cubicBezTo>
                <a:cubicBezTo>
                  <a:pt x="2394" y="4460"/>
                  <a:pt x="2255" y="3108"/>
                  <a:pt x="2809" y="2760"/>
                </a:cubicBezTo>
                <a:cubicBezTo>
                  <a:pt x="3364" y="2416"/>
                  <a:pt x="3883" y="2463"/>
                  <a:pt x="3850" y="2135"/>
                </a:cubicBezTo>
                <a:cubicBezTo>
                  <a:pt x="3816" y="1804"/>
                  <a:pt x="2732" y="1790"/>
                  <a:pt x="2454" y="1374"/>
                </a:cubicBezTo>
                <a:cubicBezTo>
                  <a:pt x="2193" y="984"/>
                  <a:pt x="2109" y="1"/>
                  <a:pt x="1723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 algn="ctr" eaLnBrk="1" hangingPunct="1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13" name="Google Shape;685;p17">
            <a:extLst>
              <a:ext uri="{FF2B5EF4-FFF2-40B4-BE49-F238E27FC236}">
                <a16:creationId xmlns:a16="http://schemas.microsoft.com/office/drawing/2014/main" id="{5DD4BB06-58C6-45A1-B4F7-8E89D709A176}"/>
              </a:ext>
            </a:extLst>
          </p:cNvPr>
          <p:cNvSpPr>
            <a:spLocks/>
          </p:cNvSpPr>
          <p:nvPr/>
        </p:nvSpPr>
        <p:spPr bwMode="auto">
          <a:xfrm>
            <a:off x="7764463" y="3429000"/>
            <a:ext cx="220662" cy="254000"/>
          </a:xfrm>
          <a:custGeom>
            <a:avLst/>
            <a:gdLst>
              <a:gd name="T0" fmla="*/ 2147483646 w 5734"/>
              <a:gd name="T1" fmla="*/ 0 h 5078"/>
              <a:gd name="T2" fmla="*/ 2147483646 w 5734"/>
              <a:gd name="T3" fmla="*/ 2147483646 h 5078"/>
              <a:gd name="T4" fmla="*/ 2147483646 w 5734"/>
              <a:gd name="T5" fmla="*/ 2147483646 h 5078"/>
              <a:gd name="T6" fmla="*/ 2147483646 w 5734"/>
              <a:gd name="T7" fmla="*/ 2147483646 h 5078"/>
              <a:gd name="T8" fmla="*/ 2147483646 w 5734"/>
              <a:gd name="T9" fmla="*/ 2147483646 h 5078"/>
              <a:gd name="T10" fmla="*/ 2147483646 w 5734"/>
              <a:gd name="T11" fmla="*/ 2147483646 h 5078"/>
              <a:gd name="T12" fmla="*/ 2147483646 w 5734"/>
              <a:gd name="T13" fmla="*/ 2147483646 h 5078"/>
              <a:gd name="T14" fmla="*/ 2147483646 w 5734"/>
              <a:gd name="T15" fmla="*/ 2147483646 h 5078"/>
              <a:gd name="T16" fmla="*/ 2147483646 w 5734"/>
              <a:gd name="T17" fmla="*/ 2147483646 h 5078"/>
              <a:gd name="T18" fmla="*/ 2147483646 w 5734"/>
              <a:gd name="T19" fmla="*/ 2147483646 h 5078"/>
              <a:gd name="T20" fmla="*/ 2147483646 w 5734"/>
              <a:gd name="T21" fmla="*/ 2147483646 h 5078"/>
              <a:gd name="T22" fmla="*/ 2147483646 w 5734"/>
              <a:gd name="T23" fmla="*/ 2147483646 h 5078"/>
              <a:gd name="T24" fmla="*/ 2147483646 w 5734"/>
              <a:gd name="T25" fmla="*/ 2147483646 h 5078"/>
              <a:gd name="T26" fmla="*/ 2147483646 w 5734"/>
              <a:gd name="T27" fmla="*/ 2147483646 h 5078"/>
              <a:gd name="T28" fmla="*/ 2147483646 w 5734"/>
              <a:gd name="T29" fmla="*/ 2147483646 h 5078"/>
              <a:gd name="T30" fmla="*/ 2147483646 w 5734"/>
              <a:gd name="T31" fmla="*/ 2147483646 h 5078"/>
              <a:gd name="T32" fmla="*/ 2147483646 w 5734"/>
              <a:gd name="T33" fmla="*/ 2147483646 h 5078"/>
              <a:gd name="T34" fmla="*/ 2147483646 w 5734"/>
              <a:gd name="T35" fmla="*/ 2147483646 h 5078"/>
              <a:gd name="T36" fmla="*/ 2147483646 w 5734"/>
              <a:gd name="T37" fmla="*/ 2147483646 h 5078"/>
              <a:gd name="T38" fmla="*/ 2147483646 w 5734"/>
              <a:gd name="T39" fmla="*/ 2147483646 h 5078"/>
              <a:gd name="T40" fmla="*/ 2147483646 w 5734"/>
              <a:gd name="T41" fmla="*/ 2147483646 h 5078"/>
              <a:gd name="T42" fmla="*/ 2147483646 w 5734"/>
              <a:gd name="T43" fmla="*/ 2147483646 h 5078"/>
              <a:gd name="T44" fmla="*/ 2147483646 w 5734"/>
              <a:gd name="T45" fmla="*/ 2147483646 h 5078"/>
              <a:gd name="T46" fmla="*/ 2147483646 w 5734"/>
              <a:gd name="T47" fmla="*/ 0 h 5078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5734" h="5078" extrusionOk="0">
                <a:moveTo>
                  <a:pt x="2554" y="0"/>
                </a:moveTo>
                <a:cubicBezTo>
                  <a:pt x="1127" y="0"/>
                  <a:pt x="0" y="982"/>
                  <a:pt x="370" y="2554"/>
                </a:cubicBezTo>
                <a:cubicBezTo>
                  <a:pt x="376" y="2581"/>
                  <a:pt x="392" y="2593"/>
                  <a:pt x="408" y="2593"/>
                </a:cubicBezTo>
                <a:cubicBezTo>
                  <a:pt x="429" y="2593"/>
                  <a:pt x="450" y="2572"/>
                  <a:pt x="447" y="2536"/>
                </a:cubicBezTo>
                <a:cubicBezTo>
                  <a:pt x="308" y="1118"/>
                  <a:pt x="1460" y="323"/>
                  <a:pt x="2648" y="323"/>
                </a:cubicBezTo>
                <a:cubicBezTo>
                  <a:pt x="3366" y="323"/>
                  <a:pt x="4097" y="614"/>
                  <a:pt x="4563" y="1233"/>
                </a:cubicBezTo>
                <a:cubicBezTo>
                  <a:pt x="5441" y="2400"/>
                  <a:pt x="4881" y="4333"/>
                  <a:pt x="3381" y="4641"/>
                </a:cubicBezTo>
                <a:cubicBezTo>
                  <a:pt x="3274" y="4663"/>
                  <a:pt x="3168" y="4673"/>
                  <a:pt x="3065" y="4673"/>
                </a:cubicBezTo>
                <a:cubicBezTo>
                  <a:pt x="2388" y="4673"/>
                  <a:pt x="1816" y="4217"/>
                  <a:pt x="1659" y="3521"/>
                </a:cubicBezTo>
                <a:cubicBezTo>
                  <a:pt x="1587" y="3201"/>
                  <a:pt x="1594" y="2894"/>
                  <a:pt x="1781" y="2606"/>
                </a:cubicBezTo>
                <a:cubicBezTo>
                  <a:pt x="1979" y="2316"/>
                  <a:pt x="2252" y="2170"/>
                  <a:pt x="2601" y="2170"/>
                </a:cubicBezTo>
                <a:cubicBezTo>
                  <a:pt x="2727" y="2170"/>
                  <a:pt x="2863" y="2189"/>
                  <a:pt x="3009" y="2227"/>
                </a:cubicBezTo>
                <a:cubicBezTo>
                  <a:pt x="3681" y="2937"/>
                  <a:pt x="3660" y="3292"/>
                  <a:pt x="2944" y="3292"/>
                </a:cubicBezTo>
                <a:cubicBezTo>
                  <a:pt x="2773" y="3292"/>
                  <a:pt x="2562" y="3272"/>
                  <a:pt x="2312" y="3231"/>
                </a:cubicBezTo>
                <a:cubicBezTo>
                  <a:pt x="2295" y="3219"/>
                  <a:pt x="2280" y="3213"/>
                  <a:pt x="2268" y="3213"/>
                </a:cubicBezTo>
                <a:cubicBezTo>
                  <a:pt x="2209" y="3213"/>
                  <a:pt x="2208" y="3343"/>
                  <a:pt x="2247" y="3389"/>
                </a:cubicBezTo>
                <a:cubicBezTo>
                  <a:pt x="2466" y="3645"/>
                  <a:pt x="2714" y="3750"/>
                  <a:pt x="2949" y="3750"/>
                </a:cubicBezTo>
                <a:cubicBezTo>
                  <a:pt x="3774" y="3750"/>
                  <a:pt x="4445" y="2460"/>
                  <a:pt x="3141" y="1914"/>
                </a:cubicBezTo>
                <a:cubicBezTo>
                  <a:pt x="2909" y="1817"/>
                  <a:pt x="2694" y="1773"/>
                  <a:pt x="2497" y="1773"/>
                </a:cubicBezTo>
                <a:cubicBezTo>
                  <a:pt x="1261" y="1773"/>
                  <a:pt x="782" y="3501"/>
                  <a:pt x="1701" y="4480"/>
                </a:cubicBezTo>
                <a:cubicBezTo>
                  <a:pt x="2094" y="4898"/>
                  <a:pt x="2569" y="5077"/>
                  <a:pt x="3048" y="5077"/>
                </a:cubicBezTo>
                <a:cubicBezTo>
                  <a:pt x="4068" y="5077"/>
                  <a:pt x="5100" y="4260"/>
                  <a:pt x="5355" y="3201"/>
                </a:cubicBezTo>
                <a:cubicBezTo>
                  <a:pt x="5733" y="1641"/>
                  <a:pt x="4610" y="304"/>
                  <a:pt x="3104" y="48"/>
                </a:cubicBezTo>
                <a:cubicBezTo>
                  <a:pt x="2918" y="16"/>
                  <a:pt x="2734" y="0"/>
                  <a:pt x="2554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/>
          </a:p>
        </p:txBody>
      </p:sp>
      <p:sp>
        <p:nvSpPr>
          <p:cNvPr id="14" name="Google Shape;686;p17">
            <a:extLst>
              <a:ext uri="{FF2B5EF4-FFF2-40B4-BE49-F238E27FC236}">
                <a16:creationId xmlns:a16="http://schemas.microsoft.com/office/drawing/2014/main" id="{4EDA87CC-8F81-4F3E-841D-CC2723745B18}"/>
              </a:ext>
            </a:extLst>
          </p:cNvPr>
          <p:cNvSpPr>
            <a:spLocks/>
          </p:cNvSpPr>
          <p:nvPr/>
        </p:nvSpPr>
        <p:spPr bwMode="auto">
          <a:xfrm rot="19395911">
            <a:off x="792163" y="1463675"/>
            <a:ext cx="277812" cy="214313"/>
          </a:xfrm>
          <a:custGeom>
            <a:avLst/>
            <a:gdLst>
              <a:gd name="T0" fmla="*/ 2147483646 w 5736"/>
              <a:gd name="T1" fmla="*/ 2147483646 h 3322"/>
              <a:gd name="T2" fmla="*/ 2147483646 w 5736"/>
              <a:gd name="T3" fmla="*/ 2147483646 h 3322"/>
              <a:gd name="T4" fmla="*/ 2147483646 w 5736"/>
              <a:gd name="T5" fmla="*/ 2147483646 h 3322"/>
              <a:gd name="T6" fmla="*/ 2147483646 w 5736"/>
              <a:gd name="T7" fmla="*/ 2147483646 h 3322"/>
              <a:gd name="T8" fmla="*/ 2147483646 w 5736"/>
              <a:gd name="T9" fmla="*/ 2147483646 h 3322"/>
              <a:gd name="T10" fmla="*/ 2147483646 w 5736"/>
              <a:gd name="T11" fmla="*/ 2147483646 h 3322"/>
              <a:gd name="T12" fmla="*/ 2147483646 w 5736"/>
              <a:gd name="T13" fmla="*/ 2147483646 h 3322"/>
              <a:gd name="T14" fmla="*/ 2147483646 w 5736"/>
              <a:gd name="T15" fmla="*/ 2147483646 h 3322"/>
              <a:gd name="T16" fmla="*/ 2147483646 w 5736"/>
              <a:gd name="T17" fmla="*/ 2147483646 h 3322"/>
              <a:gd name="T18" fmla="*/ 2147483646 w 5736"/>
              <a:gd name="T19" fmla="*/ 2147483646 h 3322"/>
              <a:gd name="T20" fmla="*/ 2147483646 w 5736"/>
              <a:gd name="T21" fmla="*/ 2147483646 h 3322"/>
              <a:gd name="T22" fmla="*/ 2147483646 w 5736"/>
              <a:gd name="T23" fmla="*/ 2147483646 h 3322"/>
              <a:gd name="T24" fmla="*/ 2147483646 w 5736"/>
              <a:gd name="T25" fmla="*/ 2147483646 h 3322"/>
              <a:gd name="T26" fmla="*/ 2147483646 w 5736"/>
              <a:gd name="T27" fmla="*/ 2147483646 h 3322"/>
              <a:gd name="T28" fmla="*/ 2147483646 w 5736"/>
              <a:gd name="T29" fmla="*/ 2147483646 h 3322"/>
              <a:gd name="T30" fmla="*/ 2147483646 w 5736"/>
              <a:gd name="T31" fmla="*/ 2147483646 h 3322"/>
              <a:gd name="T32" fmla="*/ 2147483646 w 5736"/>
              <a:gd name="T33" fmla="*/ 2147483646 h 3322"/>
              <a:gd name="T34" fmla="*/ 2147483646 w 5736"/>
              <a:gd name="T35" fmla="*/ 2147483646 h 3322"/>
              <a:gd name="T36" fmla="*/ 2147483646 w 5736"/>
              <a:gd name="T37" fmla="*/ 2147483646 h 3322"/>
              <a:gd name="T38" fmla="*/ 2147483646 w 5736"/>
              <a:gd name="T39" fmla="*/ 2147483646 h 3322"/>
              <a:gd name="T40" fmla="*/ 2147483646 w 5736"/>
              <a:gd name="T41" fmla="*/ 2147483646 h 3322"/>
              <a:gd name="T42" fmla="*/ 2147483646 w 5736"/>
              <a:gd name="T43" fmla="*/ 2147483646 h 3322"/>
              <a:gd name="T44" fmla="*/ 2147483646 w 5736"/>
              <a:gd name="T45" fmla="*/ 2147483646 h 3322"/>
              <a:gd name="T46" fmla="*/ 2147483646 w 5736"/>
              <a:gd name="T47" fmla="*/ 2147483646 h 3322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5736" h="3322" extrusionOk="0">
                <a:moveTo>
                  <a:pt x="1456" y="289"/>
                </a:moveTo>
                <a:cubicBezTo>
                  <a:pt x="2032" y="289"/>
                  <a:pt x="2534" y="879"/>
                  <a:pt x="2778" y="1349"/>
                </a:cubicBezTo>
                <a:cubicBezTo>
                  <a:pt x="2792" y="1372"/>
                  <a:pt x="2806" y="1386"/>
                  <a:pt x="2823" y="1389"/>
                </a:cubicBezTo>
                <a:cubicBezTo>
                  <a:pt x="2826" y="1391"/>
                  <a:pt x="2830" y="1392"/>
                  <a:pt x="2834" y="1392"/>
                </a:cubicBezTo>
                <a:cubicBezTo>
                  <a:pt x="2839" y="1392"/>
                  <a:pt x="2844" y="1391"/>
                  <a:pt x="2849" y="1389"/>
                </a:cubicBezTo>
                <a:cubicBezTo>
                  <a:pt x="2853" y="1389"/>
                  <a:pt x="2856" y="1386"/>
                  <a:pt x="2859" y="1383"/>
                </a:cubicBezTo>
                <a:lnTo>
                  <a:pt x="2863" y="1383"/>
                </a:lnTo>
                <a:cubicBezTo>
                  <a:pt x="3248" y="1157"/>
                  <a:pt x="3548" y="835"/>
                  <a:pt x="3974" y="663"/>
                </a:cubicBezTo>
                <a:cubicBezTo>
                  <a:pt x="4137" y="596"/>
                  <a:pt x="4304" y="556"/>
                  <a:pt x="4451" y="556"/>
                </a:cubicBezTo>
                <a:cubicBezTo>
                  <a:pt x="4750" y="556"/>
                  <a:pt x="4961" y="727"/>
                  <a:pt x="4863" y="1197"/>
                </a:cubicBezTo>
                <a:cubicBezTo>
                  <a:pt x="4752" y="1737"/>
                  <a:pt x="4262" y="2133"/>
                  <a:pt x="3819" y="2414"/>
                </a:cubicBezTo>
                <a:cubicBezTo>
                  <a:pt x="3414" y="2670"/>
                  <a:pt x="2940" y="2788"/>
                  <a:pt x="2531" y="3022"/>
                </a:cubicBezTo>
                <a:cubicBezTo>
                  <a:pt x="1930" y="2569"/>
                  <a:pt x="1234" y="2058"/>
                  <a:pt x="903" y="1376"/>
                </a:cubicBezTo>
                <a:cubicBezTo>
                  <a:pt x="707" y="974"/>
                  <a:pt x="784" y="406"/>
                  <a:pt x="1295" y="305"/>
                </a:cubicBezTo>
                <a:cubicBezTo>
                  <a:pt x="1349" y="294"/>
                  <a:pt x="1403" y="289"/>
                  <a:pt x="1456" y="289"/>
                </a:cubicBezTo>
                <a:close/>
                <a:moveTo>
                  <a:pt x="1324" y="1"/>
                </a:moveTo>
                <a:cubicBezTo>
                  <a:pt x="992" y="1"/>
                  <a:pt x="692" y="144"/>
                  <a:pt x="524" y="497"/>
                </a:cubicBezTo>
                <a:cubicBezTo>
                  <a:pt x="0" y="1586"/>
                  <a:pt x="1683" y="2748"/>
                  <a:pt x="2390" y="3278"/>
                </a:cubicBezTo>
                <a:cubicBezTo>
                  <a:pt x="2429" y="3309"/>
                  <a:pt x="2473" y="3322"/>
                  <a:pt x="2515" y="3322"/>
                </a:cubicBezTo>
                <a:cubicBezTo>
                  <a:pt x="2555" y="3322"/>
                  <a:pt x="2593" y="3310"/>
                  <a:pt x="2623" y="3292"/>
                </a:cubicBezTo>
                <a:cubicBezTo>
                  <a:pt x="3715" y="3208"/>
                  <a:pt x="5735" y="1968"/>
                  <a:pt x="5218" y="683"/>
                </a:cubicBezTo>
                <a:cubicBezTo>
                  <a:pt x="5079" y="337"/>
                  <a:pt x="4787" y="201"/>
                  <a:pt x="4452" y="201"/>
                </a:cubicBezTo>
                <a:cubicBezTo>
                  <a:pt x="3854" y="201"/>
                  <a:pt x="3116" y="636"/>
                  <a:pt x="2856" y="1096"/>
                </a:cubicBezTo>
                <a:cubicBezTo>
                  <a:pt x="2686" y="510"/>
                  <a:pt x="1949" y="1"/>
                  <a:pt x="1324" y="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/>
          </a:p>
        </p:txBody>
      </p:sp>
      <p:sp>
        <p:nvSpPr>
          <p:cNvPr id="15" name="Google Shape;687;p17">
            <a:extLst>
              <a:ext uri="{FF2B5EF4-FFF2-40B4-BE49-F238E27FC236}">
                <a16:creationId xmlns:a16="http://schemas.microsoft.com/office/drawing/2014/main" id="{5E35C21D-76ED-468A-8E33-56506384F351}"/>
              </a:ext>
            </a:extLst>
          </p:cNvPr>
          <p:cNvSpPr>
            <a:spLocks/>
          </p:cNvSpPr>
          <p:nvPr/>
        </p:nvSpPr>
        <p:spPr bwMode="auto">
          <a:xfrm>
            <a:off x="8108950" y="679450"/>
            <a:ext cx="390525" cy="488950"/>
          </a:xfrm>
          <a:custGeom>
            <a:avLst/>
            <a:gdLst>
              <a:gd name="T0" fmla="*/ 2147483646 w 6453"/>
              <a:gd name="T1" fmla="*/ 0 h 6222"/>
              <a:gd name="T2" fmla="*/ 2147483646 w 6453"/>
              <a:gd name="T3" fmla="*/ 2147483646 h 6222"/>
              <a:gd name="T4" fmla="*/ 2147483646 w 6453"/>
              <a:gd name="T5" fmla="*/ 2147483646 h 6222"/>
              <a:gd name="T6" fmla="*/ 2147483646 w 6453"/>
              <a:gd name="T7" fmla="*/ 2147483646 h 6222"/>
              <a:gd name="T8" fmla="*/ 2147483646 w 6453"/>
              <a:gd name="T9" fmla="*/ 2147483646 h 6222"/>
              <a:gd name="T10" fmla="*/ 2147483646 w 6453"/>
              <a:gd name="T11" fmla="*/ 2147483646 h 6222"/>
              <a:gd name="T12" fmla="*/ 2147483646 w 6453"/>
              <a:gd name="T13" fmla="*/ 2147483646 h 6222"/>
              <a:gd name="T14" fmla="*/ 2147483646 w 6453"/>
              <a:gd name="T15" fmla="*/ 2147483646 h 6222"/>
              <a:gd name="T16" fmla="*/ 2147483646 w 6453"/>
              <a:gd name="T17" fmla="*/ 2147483646 h 6222"/>
              <a:gd name="T18" fmla="*/ 2147483646 w 6453"/>
              <a:gd name="T19" fmla="*/ 2147483646 h 6222"/>
              <a:gd name="T20" fmla="*/ 2147483646 w 6453"/>
              <a:gd name="T21" fmla="*/ 2147483646 h 6222"/>
              <a:gd name="T22" fmla="*/ 2147483646 w 6453"/>
              <a:gd name="T23" fmla="*/ 2147483646 h 6222"/>
              <a:gd name="T24" fmla="*/ 2147483646 w 6453"/>
              <a:gd name="T25" fmla="*/ 2147483646 h 6222"/>
              <a:gd name="T26" fmla="*/ 2147483646 w 6453"/>
              <a:gd name="T27" fmla="*/ 2147483646 h 6222"/>
              <a:gd name="T28" fmla="*/ 2147483646 w 6453"/>
              <a:gd name="T29" fmla="*/ 0 h 6222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6453" h="6222" extrusionOk="0">
                <a:moveTo>
                  <a:pt x="2237" y="0"/>
                </a:moveTo>
                <a:cubicBezTo>
                  <a:pt x="2228" y="0"/>
                  <a:pt x="2220" y="3"/>
                  <a:pt x="2214" y="8"/>
                </a:cubicBezTo>
                <a:cubicBezTo>
                  <a:pt x="2062" y="142"/>
                  <a:pt x="1795" y="2240"/>
                  <a:pt x="1795" y="2240"/>
                </a:cubicBezTo>
                <a:cubicBezTo>
                  <a:pt x="1795" y="2240"/>
                  <a:pt x="77" y="2857"/>
                  <a:pt x="39" y="3236"/>
                </a:cubicBezTo>
                <a:cubicBezTo>
                  <a:pt x="0" y="3617"/>
                  <a:pt x="2043" y="4113"/>
                  <a:pt x="2043" y="4113"/>
                </a:cubicBezTo>
                <a:cubicBezTo>
                  <a:pt x="2043" y="4113"/>
                  <a:pt x="1641" y="6059"/>
                  <a:pt x="2042" y="6212"/>
                </a:cubicBezTo>
                <a:cubicBezTo>
                  <a:pt x="2058" y="6218"/>
                  <a:pt x="2076" y="6221"/>
                  <a:pt x="2095" y="6221"/>
                </a:cubicBezTo>
                <a:cubicBezTo>
                  <a:pt x="2551" y="6221"/>
                  <a:pt x="3805" y="4532"/>
                  <a:pt x="3805" y="4532"/>
                </a:cubicBezTo>
                <a:cubicBezTo>
                  <a:pt x="3805" y="4532"/>
                  <a:pt x="5142" y="5085"/>
                  <a:pt x="5634" y="5085"/>
                </a:cubicBezTo>
                <a:cubicBezTo>
                  <a:pt x="5720" y="5085"/>
                  <a:pt x="5781" y="5068"/>
                  <a:pt x="5804" y="5028"/>
                </a:cubicBezTo>
                <a:cubicBezTo>
                  <a:pt x="5956" y="4762"/>
                  <a:pt x="5002" y="3236"/>
                  <a:pt x="5002" y="3236"/>
                </a:cubicBezTo>
                <a:cubicBezTo>
                  <a:pt x="5002" y="3236"/>
                  <a:pt x="6452" y="1478"/>
                  <a:pt x="6300" y="1210"/>
                </a:cubicBezTo>
                <a:cubicBezTo>
                  <a:pt x="6272" y="1163"/>
                  <a:pt x="6168" y="1143"/>
                  <a:pt x="6015" y="1143"/>
                </a:cubicBezTo>
                <a:cubicBezTo>
                  <a:pt x="5313" y="1143"/>
                  <a:pt x="3589" y="1555"/>
                  <a:pt x="3589" y="1555"/>
                </a:cubicBezTo>
                <a:cubicBezTo>
                  <a:pt x="3589" y="1555"/>
                  <a:pt x="2459" y="0"/>
                  <a:pt x="2237" y="0"/>
                </a:cubicBezTo>
                <a:close/>
              </a:path>
            </a:pathLst>
          </a:custGeom>
          <a:solidFill>
            <a:srgbClr val="FFDA6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/>
          </a:p>
        </p:txBody>
      </p:sp>
      <p:sp>
        <p:nvSpPr>
          <p:cNvPr id="688" name="Google Shape;688;p17"/>
          <p:cNvSpPr txBox="1">
            <a:spLocks noGrp="1"/>
          </p:cNvSpPr>
          <p:nvPr>
            <p:ph type="subTitle" idx="1"/>
          </p:nvPr>
        </p:nvSpPr>
        <p:spPr>
          <a:xfrm>
            <a:off x="6133750" y="5210077"/>
            <a:ext cx="2112300" cy="954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89" name="Google Shape;689;p17"/>
          <p:cNvSpPr txBox="1">
            <a:spLocks noGrp="1"/>
          </p:cNvSpPr>
          <p:nvPr>
            <p:ph type="subTitle" idx="2"/>
          </p:nvPr>
        </p:nvSpPr>
        <p:spPr>
          <a:xfrm>
            <a:off x="6133750" y="4597833"/>
            <a:ext cx="2112300" cy="4464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225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90" name="Google Shape;690;p17"/>
          <p:cNvSpPr txBox="1">
            <a:spLocks noGrp="1"/>
          </p:cNvSpPr>
          <p:nvPr>
            <p:ph type="subTitle" idx="3"/>
          </p:nvPr>
        </p:nvSpPr>
        <p:spPr>
          <a:xfrm>
            <a:off x="2711175" y="5210077"/>
            <a:ext cx="2112300" cy="954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91" name="Google Shape;691;p17"/>
          <p:cNvSpPr txBox="1">
            <a:spLocks noGrp="1"/>
          </p:cNvSpPr>
          <p:nvPr>
            <p:ph type="subTitle" idx="4"/>
          </p:nvPr>
        </p:nvSpPr>
        <p:spPr>
          <a:xfrm>
            <a:off x="2711175" y="4597833"/>
            <a:ext cx="2112300" cy="4464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225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92" name="Google Shape;692;p17"/>
          <p:cNvSpPr txBox="1">
            <a:spLocks noGrp="1"/>
          </p:cNvSpPr>
          <p:nvPr>
            <p:ph type="subTitle" idx="5"/>
          </p:nvPr>
        </p:nvSpPr>
        <p:spPr>
          <a:xfrm>
            <a:off x="4815950" y="2782144"/>
            <a:ext cx="2112300" cy="954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93" name="Google Shape;693;p17"/>
          <p:cNvSpPr txBox="1">
            <a:spLocks noGrp="1"/>
          </p:cNvSpPr>
          <p:nvPr>
            <p:ph type="subTitle" idx="6"/>
          </p:nvPr>
        </p:nvSpPr>
        <p:spPr>
          <a:xfrm>
            <a:off x="4815950" y="2169900"/>
            <a:ext cx="2112300" cy="4464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225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94" name="Google Shape;694;p17"/>
          <p:cNvSpPr txBox="1">
            <a:spLocks noGrp="1"/>
          </p:cNvSpPr>
          <p:nvPr>
            <p:ph type="subTitle" idx="7"/>
          </p:nvPr>
        </p:nvSpPr>
        <p:spPr>
          <a:xfrm>
            <a:off x="1012375" y="2782144"/>
            <a:ext cx="2112300" cy="954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95" name="Google Shape;695;p17"/>
          <p:cNvSpPr txBox="1">
            <a:spLocks noGrp="1"/>
          </p:cNvSpPr>
          <p:nvPr>
            <p:ph type="subTitle" idx="8"/>
          </p:nvPr>
        </p:nvSpPr>
        <p:spPr>
          <a:xfrm>
            <a:off x="1012375" y="2169900"/>
            <a:ext cx="2112300" cy="4464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225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96" name="Google Shape;696;p17"/>
          <p:cNvSpPr txBox="1">
            <a:spLocks noGrp="1"/>
          </p:cNvSpPr>
          <p:nvPr>
            <p:ph type="title"/>
          </p:nvPr>
        </p:nvSpPr>
        <p:spPr>
          <a:xfrm>
            <a:off x="713225" y="593367"/>
            <a:ext cx="7717500" cy="763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9086492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1">
  <p:cSld name="Title and body 1">
    <p:spTree>
      <p:nvGrpSpPr>
        <p:cNvPr id="1" name="Shape 6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698;p18">
            <a:extLst>
              <a:ext uri="{FF2B5EF4-FFF2-40B4-BE49-F238E27FC236}">
                <a16:creationId xmlns:a16="http://schemas.microsoft.com/office/drawing/2014/main" id="{F176DB8B-5052-47CF-8F1C-A6C8D62D7997}"/>
              </a:ext>
            </a:extLst>
          </p:cNvPr>
          <p:cNvSpPr/>
          <p:nvPr/>
        </p:nvSpPr>
        <p:spPr>
          <a:xfrm>
            <a:off x="1069975" y="800100"/>
            <a:ext cx="1328738" cy="938213"/>
          </a:xfrm>
          <a:custGeom>
            <a:avLst/>
            <a:gdLst/>
            <a:ahLst/>
            <a:cxnLst/>
            <a:rect l="l" t="t" r="r" b="b"/>
            <a:pathLst>
              <a:path w="24471" h="12954" extrusionOk="0">
                <a:moveTo>
                  <a:pt x="16421" y="0"/>
                </a:moveTo>
                <a:cubicBezTo>
                  <a:pt x="14943" y="0"/>
                  <a:pt x="13290" y="801"/>
                  <a:pt x="12743" y="2553"/>
                </a:cubicBezTo>
                <a:cubicBezTo>
                  <a:pt x="12743" y="2553"/>
                  <a:pt x="11376" y="331"/>
                  <a:pt x="8553" y="331"/>
                </a:cubicBezTo>
                <a:cubicBezTo>
                  <a:pt x="8325" y="331"/>
                  <a:pt x="8088" y="345"/>
                  <a:pt x="7841" y="377"/>
                </a:cubicBezTo>
                <a:cubicBezTo>
                  <a:pt x="4536" y="799"/>
                  <a:pt x="4951" y="3935"/>
                  <a:pt x="4951" y="3935"/>
                </a:cubicBezTo>
                <a:cubicBezTo>
                  <a:pt x="4951" y="3935"/>
                  <a:pt x="4359" y="3784"/>
                  <a:pt x="3597" y="3784"/>
                </a:cubicBezTo>
                <a:cubicBezTo>
                  <a:pt x="2344" y="3784"/>
                  <a:pt x="633" y="4193"/>
                  <a:pt x="345" y="6358"/>
                </a:cubicBezTo>
                <a:cubicBezTo>
                  <a:pt x="1" y="8970"/>
                  <a:pt x="2489" y="9383"/>
                  <a:pt x="4095" y="9383"/>
                </a:cubicBezTo>
                <a:cubicBezTo>
                  <a:pt x="4837" y="9383"/>
                  <a:pt x="5390" y="9295"/>
                  <a:pt x="5391" y="9295"/>
                </a:cubicBezTo>
                <a:lnTo>
                  <a:pt x="5391" y="9295"/>
                </a:lnTo>
                <a:cubicBezTo>
                  <a:pt x="5391" y="9295"/>
                  <a:pt x="4850" y="12123"/>
                  <a:pt x="8033" y="12843"/>
                </a:cubicBezTo>
                <a:cubicBezTo>
                  <a:pt x="8371" y="12919"/>
                  <a:pt x="8689" y="12954"/>
                  <a:pt x="8989" y="12954"/>
                </a:cubicBezTo>
                <a:cubicBezTo>
                  <a:pt x="11515" y="12954"/>
                  <a:pt x="12717" y="10535"/>
                  <a:pt x="12717" y="10535"/>
                </a:cubicBezTo>
                <a:cubicBezTo>
                  <a:pt x="12717" y="10535"/>
                  <a:pt x="14169" y="12797"/>
                  <a:pt x="16466" y="12797"/>
                </a:cubicBezTo>
                <a:cubicBezTo>
                  <a:pt x="16774" y="12797"/>
                  <a:pt x="17097" y="12756"/>
                  <a:pt x="17434" y="12664"/>
                </a:cubicBezTo>
                <a:cubicBezTo>
                  <a:pt x="20279" y="11884"/>
                  <a:pt x="19799" y="8944"/>
                  <a:pt x="19799" y="8944"/>
                </a:cubicBezTo>
                <a:lnTo>
                  <a:pt x="19799" y="8944"/>
                </a:lnTo>
                <a:cubicBezTo>
                  <a:pt x="19799" y="8944"/>
                  <a:pt x="19885" y="8949"/>
                  <a:pt x="20032" y="8949"/>
                </a:cubicBezTo>
                <a:cubicBezTo>
                  <a:pt x="20928" y="8949"/>
                  <a:pt x="24120" y="8757"/>
                  <a:pt x="24314" y="6040"/>
                </a:cubicBezTo>
                <a:cubicBezTo>
                  <a:pt x="24471" y="3886"/>
                  <a:pt x="22368" y="3542"/>
                  <a:pt x="21012" y="3542"/>
                </a:cubicBezTo>
                <a:cubicBezTo>
                  <a:pt x="20377" y="3542"/>
                  <a:pt x="19905" y="3618"/>
                  <a:pt x="19905" y="3618"/>
                </a:cubicBezTo>
                <a:cubicBezTo>
                  <a:pt x="19905" y="3618"/>
                  <a:pt x="20083" y="1012"/>
                  <a:pt x="17569" y="177"/>
                </a:cubicBezTo>
                <a:cubicBezTo>
                  <a:pt x="17217" y="60"/>
                  <a:pt x="16826" y="0"/>
                  <a:pt x="1642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 algn="ctr" eaLnBrk="1" hangingPunct="1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5" name="Google Shape;699;p18">
            <a:extLst>
              <a:ext uri="{FF2B5EF4-FFF2-40B4-BE49-F238E27FC236}">
                <a16:creationId xmlns:a16="http://schemas.microsoft.com/office/drawing/2014/main" id="{D02E94AF-95CA-421E-A662-6B17DA91AF58}"/>
              </a:ext>
            </a:extLst>
          </p:cNvPr>
          <p:cNvSpPr>
            <a:spLocks/>
          </p:cNvSpPr>
          <p:nvPr/>
        </p:nvSpPr>
        <p:spPr bwMode="auto">
          <a:xfrm>
            <a:off x="1690688" y="1808163"/>
            <a:ext cx="120650" cy="177800"/>
          </a:xfrm>
          <a:custGeom>
            <a:avLst/>
            <a:gdLst>
              <a:gd name="T0" fmla="*/ 2147483646 w 2213"/>
              <a:gd name="T1" fmla="*/ 2147483646 h 2455"/>
              <a:gd name="T2" fmla="*/ 2147483646 w 2213"/>
              <a:gd name="T3" fmla="*/ 2147483646 h 2455"/>
              <a:gd name="T4" fmla="*/ 2147483646 w 2213"/>
              <a:gd name="T5" fmla="*/ 2147483646 h 2455"/>
              <a:gd name="T6" fmla="*/ 2147483646 w 2213"/>
              <a:gd name="T7" fmla="*/ 2147483646 h 2455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213" h="2455" extrusionOk="0">
                <a:moveTo>
                  <a:pt x="1089" y="1"/>
                </a:moveTo>
                <a:cubicBezTo>
                  <a:pt x="531" y="740"/>
                  <a:pt x="0" y="2451"/>
                  <a:pt x="1089" y="2454"/>
                </a:cubicBezTo>
                <a:cubicBezTo>
                  <a:pt x="1090" y="2454"/>
                  <a:pt x="1091" y="2454"/>
                  <a:pt x="1092" y="2454"/>
                </a:cubicBezTo>
                <a:cubicBezTo>
                  <a:pt x="2212" y="2454"/>
                  <a:pt x="1608" y="743"/>
                  <a:pt x="1089" y="1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/>
          </a:p>
        </p:txBody>
      </p:sp>
      <p:sp>
        <p:nvSpPr>
          <p:cNvPr id="6" name="Google Shape;700;p18">
            <a:extLst>
              <a:ext uri="{FF2B5EF4-FFF2-40B4-BE49-F238E27FC236}">
                <a16:creationId xmlns:a16="http://schemas.microsoft.com/office/drawing/2014/main" id="{47394B8A-066A-4255-91DC-3B55DFC9289C}"/>
              </a:ext>
            </a:extLst>
          </p:cNvPr>
          <p:cNvSpPr>
            <a:spLocks/>
          </p:cNvSpPr>
          <p:nvPr/>
        </p:nvSpPr>
        <p:spPr bwMode="auto">
          <a:xfrm>
            <a:off x="1296988" y="1838325"/>
            <a:ext cx="119062" cy="177800"/>
          </a:xfrm>
          <a:custGeom>
            <a:avLst/>
            <a:gdLst>
              <a:gd name="T0" fmla="*/ 2147483646 w 2213"/>
              <a:gd name="T1" fmla="*/ 2147483646 h 2455"/>
              <a:gd name="T2" fmla="*/ 2147483646 w 2213"/>
              <a:gd name="T3" fmla="*/ 2147483646 h 2455"/>
              <a:gd name="T4" fmla="*/ 2147483646 w 2213"/>
              <a:gd name="T5" fmla="*/ 2147483646 h 2455"/>
              <a:gd name="T6" fmla="*/ 2147483646 w 2213"/>
              <a:gd name="T7" fmla="*/ 2147483646 h 2455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213" h="2455" extrusionOk="0">
                <a:moveTo>
                  <a:pt x="1088" y="1"/>
                </a:moveTo>
                <a:cubicBezTo>
                  <a:pt x="531" y="741"/>
                  <a:pt x="1" y="2451"/>
                  <a:pt x="1088" y="2454"/>
                </a:cubicBezTo>
                <a:cubicBezTo>
                  <a:pt x="1089" y="2454"/>
                  <a:pt x="1091" y="2454"/>
                  <a:pt x="1092" y="2454"/>
                </a:cubicBezTo>
                <a:cubicBezTo>
                  <a:pt x="2213" y="2454"/>
                  <a:pt x="1609" y="744"/>
                  <a:pt x="1088" y="1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/>
          </a:p>
        </p:txBody>
      </p:sp>
      <p:sp>
        <p:nvSpPr>
          <p:cNvPr id="7" name="Google Shape;701;p18">
            <a:extLst>
              <a:ext uri="{FF2B5EF4-FFF2-40B4-BE49-F238E27FC236}">
                <a16:creationId xmlns:a16="http://schemas.microsoft.com/office/drawing/2014/main" id="{23BEDB36-E09C-4DE3-8CDD-253C6AB29C38}"/>
              </a:ext>
            </a:extLst>
          </p:cNvPr>
          <p:cNvSpPr>
            <a:spLocks/>
          </p:cNvSpPr>
          <p:nvPr/>
        </p:nvSpPr>
        <p:spPr bwMode="auto">
          <a:xfrm>
            <a:off x="2052638" y="1838325"/>
            <a:ext cx="120650" cy="177800"/>
          </a:xfrm>
          <a:custGeom>
            <a:avLst/>
            <a:gdLst>
              <a:gd name="T0" fmla="*/ 2147483646 w 2213"/>
              <a:gd name="T1" fmla="*/ 2147483646 h 2455"/>
              <a:gd name="T2" fmla="*/ 2147483646 w 2213"/>
              <a:gd name="T3" fmla="*/ 2147483646 h 2455"/>
              <a:gd name="T4" fmla="*/ 2147483646 w 2213"/>
              <a:gd name="T5" fmla="*/ 2147483646 h 2455"/>
              <a:gd name="T6" fmla="*/ 2147483646 w 2213"/>
              <a:gd name="T7" fmla="*/ 2147483646 h 2455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213" h="2455" extrusionOk="0">
                <a:moveTo>
                  <a:pt x="1089" y="1"/>
                </a:moveTo>
                <a:cubicBezTo>
                  <a:pt x="531" y="741"/>
                  <a:pt x="1" y="2451"/>
                  <a:pt x="1089" y="2454"/>
                </a:cubicBezTo>
                <a:cubicBezTo>
                  <a:pt x="1090" y="2454"/>
                  <a:pt x="1091" y="2454"/>
                  <a:pt x="1092" y="2454"/>
                </a:cubicBezTo>
                <a:cubicBezTo>
                  <a:pt x="2213" y="2454"/>
                  <a:pt x="1609" y="744"/>
                  <a:pt x="1089" y="1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/>
          </a:p>
        </p:txBody>
      </p:sp>
      <p:sp>
        <p:nvSpPr>
          <p:cNvPr id="8" name="Google Shape;702;p18">
            <a:extLst>
              <a:ext uri="{FF2B5EF4-FFF2-40B4-BE49-F238E27FC236}">
                <a16:creationId xmlns:a16="http://schemas.microsoft.com/office/drawing/2014/main" id="{088E0009-990D-48E5-A8F3-8C2C1B96FBF1}"/>
              </a:ext>
            </a:extLst>
          </p:cNvPr>
          <p:cNvSpPr>
            <a:spLocks/>
          </p:cNvSpPr>
          <p:nvPr/>
        </p:nvSpPr>
        <p:spPr bwMode="auto">
          <a:xfrm>
            <a:off x="1514475" y="2103438"/>
            <a:ext cx="120650" cy="177800"/>
          </a:xfrm>
          <a:custGeom>
            <a:avLst/>
            <a:gdLst>
              <a:gd name="T0" fmla="*/ 2147483646 w 2212"/>
              <a:gd name="T1" fmla="*/ 0 h 2451"/>
              <a:gd name="T2" fmla="*/ 2147483646 w 2212"/>
              <a:gd name="T3" fmla="*/ 2147483646 h 2451"/>
              <a:gd name="T4" fmla="*/ 2147483646 w 2212"/>
              <a:gd name="T5" fmla="*/ 2147483646 h 2451"/>
              <a:gd name="T6" fmla="*/ 2147483646 w 2212"/>
              <a:gd name="T7" fmla="*/ 0 h 2451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212" h="2451" extrusionOk="0">
                <a:moveTo>
                  <a:pt x="1089" y="0"/>
                </a:moveTo>
                <a:cubicBezTo>
                  <a:pt x="531" y="737"/>
                  <a:pt x="0" y="2446"/>
                  <a:pt x="1089" y="2450"/>
                </a:cubicBezTo>
                <a:cubicBezTo>
                  <a:pt x="1091" y="2450"/>
                  <a:pt x="1093" y="2450"/>
                  <a:pt x="1095" y="2450"/>
                </a:cubicBezTo>
                <a:cubicBezTo>
                  <a:pt x="2211" y="2450"/>
                  <a:pt x="1608" y="742"/>
                  <a:pt x="1089" y="0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/>
          </a:p>
        </p:txBody>
      </p:sp>
      <p:sp>
        <p:nvSpPr>
          <p:cNvPr id="9" name="Google Shape;703;p18">
            <a:extLst>
              <a:ext uri="{FF2B5EF4-FFF2-40B4-BE49-F238E27FC236}">
                <a16:creationId xmlns:a16="http://schemas.microsoft.com/office/drawing/2014/main" id="{60098166-D851-4764-8018-14E822F4C4E2}"/>
              </a:ext>
            </a:extLst>
          </p:cNvPr>
          <p:cNvSpPr>
            <a:spLocks/>
          </p:cNvSpPr>
          <p:nvPr/>
        </p:nvSpPr>
        <p:spPr bwMode="auto">
          <a:xfrm>
            <a:off x="1882775" y="2120900"/>
            <a:ext cx="119063" cy="177800"/>
          </a:xfrm>
          <a:custGeom>
            <a:avLst/>
            <a:gdLst>
              <a:gd name="T0" fmla="*/ 2147483646 w 2210"/>
              <a:gd name="T1" fmla="*/ 2147483646 h 2454"/>
              <a:gd name="T2" fmla="*/ 2147483646 w 2210"/>
              <a:gd name="T3" fmla="*/ 2147483646 h 2454"/>
              <a:gd name="T4" fmla="*/ 2147483646 w 2210"/>
              <a:gd name="T5" fmla="*/ 2147483646 h 2454"/>
              <a:gd name="T6" fmla="*/ 2147483646 w 2210"/>
              <a:gd name="T7" fmla="*/ 2147483646 h 2454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210" h="2454" extrusionOk="0">
                <a:moveTo>
                  <a:pt x="1085" y="1"/>
                </a:moveTo>
                <a:cubicBezTo>
                  <a:pt x="531" y="741"/>
                  <a:pt x="1" y="2451"/>
                  <a:pt x="1085" y="2454"/>
                </a:cubicBezTo>
                <a:cubicBezTo>
                  <a:pt x="1086" y="2454"/>
                  <a:pt x="1087" y="2454"/>
                  <a:pt x="1088" y="2454"/>
                </a:cubicBezTo>
                <a:cubicBezTo>
                  <a:pt x="2210" y="2454"/>
                  <a:pt x="1609" y="744"/>
                  <a:pt x="1085" y="1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/>
          </a:p>
        </p:txBody>
      </p:sp>
      <p:sp>
        <p:nvSpPr>
          <p:cNvPr id="10" name="Google Shape;704;p18">
            <a:extLst>
              <a:ext uri="{FF2B5EF4-FFF2-40B4-BE49-F238E27FC236}">
                <a16:creationId xmlns:a16="http://schemas.microsoft.com/office/drawing/2014/main" id="{4DBB8A6C-BA6E-4E78-95D7-75CC5C463F9B}"/>
              </a:ext>
            </a:extLst>
          </p:cNvPr>
          <p:cNvSpPr>
            <a:spLocks/>
          </p:cNvSpPr>
          <p:nvPr/>
        </p:nvSpPr>
        <p:spPr bwMode="auto">
          <a:xfrm>
            <a:off x="1679575" y="2438400"/>
            <a:ext cx="120650" cy="177800"/>
          </a:xfrm>
          <a:custGeom>
            <a:avLst/>
            <a:gdLst>
              <a:gd name="T0" fmla="*/ 2147483646 w 2209"/>
              <a:gd name="T1" fmla="*/ 0 h 2451"/>
              <a:gd name="T2" fmla="*/ 2147483646 w 2209"/>
              <a:gd name="T3" fmla="*/ 2147483646 h 2451"/>
              <a:gd name="T4" fmla="*/ 2147483646 w 2209"/>
              <a:gd name="T5" fmla="*/ 2147483646 h 2451"/>
              <a:gd name="T6" fmla="*/ 2147483646 w 2209"/>
              <a:gd name="T7" fmla="*/ 0 h 2451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209" h="2451" extrusionOk="0">
                <a:moveTo>
                  <a:pt x="1086" y="0"/>
                </a:moveTo>
                <a:cubicBezTo>
                  <a:pt x="532" y="741"/>
                  <a:pt x="1" y="2447"/>
                  <a:pt x="1086" y="2451"/>
                </a:cubicBezTo>
                <a:cubicBezTo>
                  <a:pt x="1088" y="2451"/>
                  <a:pt x="1090" y="2451"/>
                  <a:pt x="1093" y="2451"/>
                </a:cubicBezTo>
                <a:cubicBezTo>
                  <a:pt x="2209" y="2451"/>
                  <a:pt x="1609" y="743"/>
                  <a:pt x="1086" y="0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/>
          </a:p>
        </p:txBody>
      </p:sp>
      <p:sp>
        <p:nvSpPr>
          <p:cNvPr id="11" name="Google Shape;705;p18">
            <a:extLst>
              <a:ext uri="{FF2B5EF4-FFF2-40B4-BE49-F238E27FC236}">
                <a16:creationId xmlns:a16="http://schemas.microsoft.com/office/drawing/2014/main" id="{37CBDE73-798E-4C69-BBB1-7D98F3E8BC42}"/>
              </a:ext>
            </a:extLst>
          </p:cNvPr>
          <p:cNvSpPr>
            <a:spLocks/>
          </p:cNvSpPr>
          <p:nvPr/>
        </p:nvSpPr>
        <p:spPr bwMode="auto">
          <a:xfrm>
            <a:off x="1330325" y="2311400"/>
            <a:ext cx="120650" cy="177800"/>
          </a:xfrm>
          <a:custGeom>
            <a:avLst/>
            <a:gdLst>
              <a:gd name="T0" fmla="*/ 2147483646 w 2213"/>
              <a:gd name="T1" fmla="*/ 0 h 2454"/>
              <a:gd name="T2" fmla="*/ 2147483646 w 2213"/>
              <a:gd name="T3" fmla="*/ 2147483646 h 2454"/>
              <a:gd name="T4" fmla="*/ 2147483646 w 2213"/>
              <a:gd name="T5" fmla="*/ 2147483646 h 2454"/>
              <a:gd name="T6" fmla="*/ 2147483646 w 2213"/>
              <a:gd name="T7" fmla="*/ 0 h 2454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213" h="2454" extrusionOk="0">
                <a:moveTo>
                  <a:pt x="1085" y="0"/>
                </a:moveTo>
                <a:cubicBezTo>
                  <a:pt x="531" y="740"/>
                  <a:pt x="1" y="2450"/>
                  <a:pt x="1085" y="2454"/>
                </a:cubicBezTo>
                <a:cubicBezTo>
                  <a:pt x="1086" y="2454"/>
                  <a:pt x="1087" y="2454"/>
                  <a:pt x="1088" y="2454"/>
                </a:cubicBezTo>
                <a:cubicBezTo>
                  <a:pt x="2213" y="2454"/>
                  <a:pt x="1609" y="743"/>
                  <a:pt x="1085" y="0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/>
          </a:p>
        </p:txBody>
      </p:sp>
      <p:sp>
        <p:nvSpPr>
          <p:cNvPr id="12" name="Google Shape;706;p18">
            <a:extLst>
              <a:ext uri="{FF2B5EF4-FFF2-40B4-BE49-F238E27FC236}">
                <a16:creationId xmlns:a16="http://schemas.microsoft.com/office/drawing/2014/main" id="{880F461E-2452-4B90-A15F-6DCCB5A49640}"/>
              </a:ext>
            </a:extLst>
          </p:cNvPr>
          <p:cNvSpPr>
            <a:spLocks/>
          </p:cNvSpPr>
          <p:nvPr/>
        </p:nvSpPr>
        <p:spPr bwMode="auto">
          <a:xfrm>
            <a:off x="2038350" y="2416175"/>
            <a:ext cx="120650" cy="177800"/>
          </a:xfrm>
          <a:custGeom>
            <a:avLst/>
            <a:gdLst>
              <a:gd name="T0" fmla="*/ 2147483646 w 2214"/>
              <a:gd name="T1" fmla="*/ 0 h 2454"/>
              <a:gd name="T2" fmla="*/ 2147483646 w 2214"/>
              <a:gd name="T3" fmla="*/ 2147483646 h 2454"/>
              <a:gd name="T4" fmla="*/ 2147483646 w 2214"/>
              <a:gd name="T5" fmla="*/ 2147483646 h 2454"/>
              <a:gd name="T6" fmla="*/ 2147483646 w 2214"/>
              <a:gd name="T7" fmla="*/ 0 h 2454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214" h="2454" extrusionOk="0">
                <a:moveTo>
                  <a:pt x="1089" y="0"/>
                </a:moveTo>
                <a:cubicBezTo>
                  <a:pt x="532" y="741"/>
                  <a:pt x="1" y="2450"/>
                  <a:pt x="1089" y="2454"/>
                </a:cubicBezTo>
                <a:cubicBezTo>
                  <a:pt x="1090" y="2454"/>
                  <a:pt x="1091" y="2454"/>
                  <a:pt x="1092" y="2454"/>
                </a:cubicBezTo>
                <a:cubicBezTo>
                  <a:pt x="2214" y="2454"/>
                  <a:pt x="1609" y="743"/>
                  <a:pt x="1089" y="0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/>
          </a:p>
        </p:txBody>
      </p:sp>
      <p:sp>
        <p:nvSpPr>
          <p:cNvPr id="13" name="Google Shape;707;p18">
            <a:extLst>
              <a:ext uri="{FF2B5EF4-FFF2-40B4-BE49-F238E27FC236}">
                <a16:creationId xmlns:a16="http://schemas.microsoft.com/office/drawing/2014/main" id="{8DF86361-36DC-41D8-8092-39C607B444B0}"/>
              </a:ext>
            </a:extLst>
          </p:cNvPr>
          <p:cNvSpPr>
            <a:spLocks/>
          </p:cNvSpPr>
          <p:nvPr/>
        </p:nvSpPr>
        <p:spPr bwMode="auto">
          <a:xfrm>
            <a:off x="1725613" y="4310063"/>
            <a:ext cx="120650" cy="177800"/>
          </a:xfrm>
          <a:custGeom>
            <a:avLst/>
            <a:gdLst>
              <a:gd name="T0" fmla="*/ 2147483646 w 2213"/>
              <a:gd name="T1" fmla="*/ 2147483646 h 2455"/>
              <a:gd name="T2" fmla="*/ 2147483646 w 2213"/>
              <a:gd name="T3" fmla="*/ 2147483646 h 2455"/>
              <a:gd name="T4" fmla="*/ 2147483646 w 2213"/>
              <a:gd name="T5" fmla="*/ 2147483646 h 2455"/>
              <a:gd name="T6" fmla="*/ 2147483646 w 2213"/>
              <a:gd name="T7" fmla="*/ 2147483646 h 2455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213" h="2455" extrusionOk="0">
                <a:moveTo>
                  <a:pt x="1089" y="1"/>
                </a:moveTo>
                <a:cubicBezTo>
                  <a:pt x="531" y="740"/>
                  <a:pt x="0" y="2451"/>
                  <a:pt x="1089" y="2454"/>
                </a:cubicBezTo>
                <a:cubicBezTo>
                  <a:pt x="1090" y="2454"/>
                  <a:pt x="1091" y="2454"/>
                  <a:pt x="1092" y="2454"/>
                </a:cubicBezTo>
                <a:cubicBezTo>
                  <a:pt x="2212" y="2454"/>
                  <a:pt x="1608" y="743"/>
                  <a:pt x="1089" y="1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/>
          </a:p>
        </p:txBody>
      </p:sp>
      <p:sp>
        <p:nvSpPr>
          <p:cNvPr id="14" name="Google Shape;708;p18">
            <a:extLst>
              <a:ext uri="{FF2B5EF4-FFF2-40B4-BE49-F238E27FC236}">
                <a16:creationId xmlns:a16="http://schemas.microsoft.com/office/drawing/2014/main" id="{D9EF87BD-EFBB-4324-B717-580A4551CDFF}"/>
              </a:ext>
            </a:extLst>
          </p:cNvPr>
          <p:cNvSpPr>
            <a:spLocks/>
          </p:cNvSpPr>
          <p:nvPr/>
        </p:nvSpPr>
        <p:spPr bwMode="auto">
          <a:xfrm>
            <a:off x="1330325" y="4340225"/>
            <a:ext cx="120650" cy="177800"/>
          </a:xfrm>
          <a:custGeom>
            <a:avLst/>
            <a:gdLst>
              <a:gd name="T0" fmla="*/ 2147483646 w 2213"/>
              <a:gd name="T1" fmla="*/ 2147483646 h 2455"/>
              <a:gd name="T2" fmla="*/ 2147483646 w 2213"/>
              <a:gd name="T3" fmla="*/ 2147483646 h 2455"/>
              <a:gd name="T4" fmla="*/ 2147483646 w 2213"/>
              <a:gd name="T5" fmla="*/ 2147483646 h 2455"/>
              <a:gd name="T6" fmla="*/ 2147483646 w 2213"/>
              <a:gd name="T7" fmla="*/ 2147483646 h 2455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213" h="2455" extrusionOk="0">
                <a:moveTo>
                  <a:pt x="1088" y="1"/>
                </a:moveTo>
                <a:cubicBezTo>
                  <a:pt x="531" y="741"/>
                  <a:pt x="1" y="2451"/>
                  <a:pt x="1088" y="2454"/>
                </a:cubicBezTo>
                <a:cubicBezTo>
                  <a:pt x="1089" y="2454"/>
                  <a:pt x="1091" y="2454"/>
                  <a:pt x="1092" y="2454"/>
                </a:cubicBezTo>
                <a:cubicBezTo>
                  <a:pt x="2213" y="2454"/>
                  <a:pt x="1609" y="744"/>
                  <a:pt x="1088" y="1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/>
          </a:p>
        </p:txBody>
      </p:sp>
      <p:sp>
        <p:nvSpPr>
          <p:cNvPr id="15" name="Google Shape;709;p18">
            <a:extLst>
              <a:ext uri="{FF2B5EF4-FFF2-40B4-BE49-F238E27FC236}">
                <a16:creationId xmlns:a16="http://schemas.microsoft.com/office/drawing/2014/main" id="{42C8BCC1-D3B4-4504-ADAF-0EF85FDD1759}"/>
              </a:ext>
            </a:extLst>
          </p:cNvPr>
          <p:cNvSpPr>
            <a:spLocks/>
          </p:cNvSpPr>
          <p:nvPr/>
        </p:nvSpPr>
        <p:spPr bwMode="auto">
          <a:xfrm>
            <a:off x="2087563" y="4340225"/>
            <a:ext cx="120650" cy="177800"/>
          </a:xfrm>
          <a:custGeom>
            <a:avLst/>
            <a:gdLst>
              <a:gd name="T0" fmla="*/ 2147483646 w 2213"/>
              <a:gd name="T1" fmla="*/ 2147483646 h 2455"/>
              <a:gd name="T2" fmla="*/ 2147483646 w 2213"/>
              <a:gd name="T3" fmla="*/ 2147483646 h 2455"/>
              <a:gd name="T4" fmla="*/ 2147483646 w 2213"/>
              <a:gd name="T5" fmla="*/ 2147483646 h 2455"/>
              <a:gd name="T6" fmla="*/ 2147483646 w 2213"/>
              <a:gd name="T7" fmla="*/ 2147483646 h 2455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213" h="2455" extrusionOk="0">
                <a:moveTo>
                  <a:pt x="1089" y="1"/>
                </a:moveTo>
                <a:cubicBezTo>
                  <a:pt x="531" y="741"/>
                  <a:pt x="1" y="2451"/>
                  <a:pt x="1089" y="2454"/>
                </a:cubicBezTo>
                <a:cubicBezTo>
                  <a:pt x="1090" y="2454"/>
                  <a:pt x="1091" y="2454"/>
                  <a:pt x="1092" y="2454"/>
                </a:cubicBezTo>
                <a:cubicBezTo>
                  <a:pt x="2213" y="2454"/>
                  <a:pt x="1609" y="744"/>
                  <a:pt x="1089" y="1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/>
          </a:p>
        </p:txBody>
      </p:sp>
      <p:sp>
        <p:nvSpPr>
          <p:cNvPr id="16" name="Google Shape;710;p18">
            <a:extLst>
              <a:ext uri="{FF2B5EF4-FFF2-40B4-BE49-F238E27FC236}">
                <a16:creationId xmlns:a16="http://schemas.microsoft.com/office/drawing/2014/main" id="{518D317C-3940-4A85-995F-1D07D09E1F38}"/>
              </a:ext>
            </a:extLst>
          </p:cNvPr>
          <p:cNvSpPr>
            <a:spLocks/>
          </p:cNvSpPr>
          <p:nvPr/>
        </p:nvSpPr>
        <p:spPr bwMode="auto">
          <a:xfrm>
            <a:off x="1549400" y="4605338"/>
            <a:ext cx="120650" cy="177800"/>
          </a:xfrm>
          <a:custGeom>
            <a:avLst/>
            <a:gdLst>
              <a:gd name="T0" fmla="*/ 2147483646 w 2212"/>
              <a:gd name="T1" fmla="*/ 0 h 2451"/>
              <a:gd name="T2" fmla="*/ 2147483646 w 2212"/>
              <a:gd name="T3" fmla="*/ 2147483646 h 2451"/>
              <a:gd name="T4" fmla="*/ 2147483646 w 2212"/>
              <a:gd name="T5" fmla="*/ 2147483646 h 2451"/>
              <a:gd name="T6" fmla="*/ 2147483646 w 2212"/>
              <a:gd name="T7" fmla="*/ 0 h 2451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212" h="2451" extrusionOk="0">
                <a:moveTo>
                  <a:pt x="1089" y="0"/>
                </a:moveTo>
                <a:cubicBezTo>
                  <a:pt x="531" y="737"/>
                  <a:pt x="0" y="2446"/>
                  <a:pt x="1089" y="2450"/>
                </a:cubicBezTo>
                <a:cubicBezTo>
                  <a:pt x="1091" y="2450"/>
                  <a:pt x="1093" y="2450"/>
                  <a:pt x="1095" y="2450"/>
                </a:cubicBezTo>
                <a:cubicBezTo>
                  <a:pt x="2211" y="2450"/>
                  <a:pt x="1608" y="742"/>
                  <a:pt x="1089" y="0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/>
          </a:p>
        </p:txBody>
      </p:sp>
      <p:sp>
        <p:nvSpPr>
          <p:cNvPr id="17" name="Google Shape;711;p18">
            <a:extLst>
              <a:ext uri="{FF2B5EF4-FFF2-40B4-BE49-F238E27FC236}">
                <a16:creationId xmlns:a16="http://schemas.microsoft.com/office/drawing/2014/main" id="{9413FC51-DE5E-4E67-B75E-3276EBA90D50}"/>
              </a:ext>
            </a:extLst>
          </p:cNvPr>
          <p:cNvSpPr>
            <a:spLocks/>
          </p:cNvSpPr>
          <p:nvPr/>
        </p:nvSpPr>
        <p:spPr bwMode="auto">
          <a:xfrm>
            <a:off x="1916113" y="4621213"/>
            <a:ext cx="120650" cy="177800"/>
          </a:xfrm>
          <a:custGeom>
            <a:avLst/>
            <a:gdLst>
              <a:gd name="T0" fmla="*/ 2147483646 w 2210"/>
              <a:gd name="T1" fmla="*/ 2147483646 h 2454"/>
              <a:gd name="T2" fmla="*/ 2147483646 w 2210"/>
              <a:gd name="T3" fmla="*/ 2147483646 h 2454"/>
              <a:gd name="T4" fmla="*/ 2147483646 w 2210"/>
              <a:gd name="T5" fmla="*/ 2147483646 h 2454"/>
              <a:gd name="T6" fmla="*/ 2147483646 w 2210"/>
              <a:gd name="T7" fmla="*/ 2147483646 h 2454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210" h="2454" extrusionOk="0">
                <a:moveTo>
                  <a:pt x="1085" y="1"/>
                </a:moveTo>
                <a:cubicBezTo>
                  <a:pt x="531" y="741"/>
                  <a:pt x="1" y="2451"/>
                  <a:pt x="1085" y="2454"/>
                </a:cubicBezTo>
                <a:cubicBezTo>
                  <a:pt x="1086" y="2454"/>
                  <a:pt x="1087" y="2454"/>
                  <a:pt x="1088" y="2454"/>
                </a:cubicBezTo>
                <a:cubicBezTo>
                  <a:pt x="2210" y="2454"/>
                  <a:pt x="1609" y="744"/>
                  <a:pt x="1085" y="1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/>
          </a:p>
        </p:txBody>
      </p:sp>
      <p:sp>
        <p:nvSpPr>
          <p:cNvPr id="18" name="Google Shape;712;p18">
            <a:extLst>
              <a:ext uri="{FF2B5EF4-FFF2-40B4-BE49-F238E27FC236}">
                <a16:creationId xmlns:a16="http://schemas.microsoft.com/office/drawing/2014/main" id="{6CEBD52D-FBEB-4512-B2C3-C33186101F31}"/>
              </a:ext>
            </a:extLst>
          </p:cNvPr>
          <p:cNvSpPr>
            <a:spLocks/>
          </p:cNvSpPr>
          <p:nvPr/>
        </p:nvSpPr>
        <p:spPr bwMode="auto">
          <a:xfrm>
            <a:off x="1714500" y="4940300"/>
            <a:ext cx="120650" cy="177800"/>
          </a:xfrm>
          <a:custGeom>
            <a:avLst/>
            <a:gdLst>
              <a:gd name="T0" fmla="*/ 2147483646 w 2209"/>
              <a:gd name="T1" fmla="*/ 0 h 2451"/>
              <a:gd name="T2" fmla="*/ 2147483646 w 2209"/>
              <a:gd name="T3" fmla="*/ 2147483646 h 2451"/>
              <a:gd name="T4" fmla="*/ 2147483646 w 2209"/>
              <a:gd name="T5" fmla="*/ 2147483646 h 2451"/>
              <a:gd name="T6" fmla="*/ 2147483646 w 2209"/>
              <a:gd name="T7" fmla="*/ 0 h 2451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209" h="2451" extrusionOk="0">
                <a:moveTo>
                  <a:pt x="1086" y="0"/>
                </a:moveTo>
                <a:cubicBezTo>
                  <a:pt x="532" y="741"/>
                  <a:pt x="1" y="2447"/>
                  <a:pt x="1086" y="2451"/>
                </a:cubicBezTo>
                <a:cubicBezTo>
                  <a:pt x="1088" y="2451"/>
                  <a:pt x="1090" y="2451"/>
                  <a:pt x="1093" y="2451"/>
                </a:cubicBezTo>
                <a:cubicBezTo>
                  <a:pt x="2209" y="2451"/>
                  <a:pt x="1609" y="743"/>
                  <a:pt x="1086" y="0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/>
          </a:p>
        </p:txBody>
      </p:sp>
      <p:sp>
        <p:nvSpPr>
          <p:cNvPr id="19" name="Google Shape;713;p18">
            <a:extLst>
              <a:ext uri="{FF2B5EF4-FFF2-40B4-BE49-F238E27FC236}">
                <a16:creationId xmlns:a16="http://schemas.microsoft.com/office/drawing/2014/main" id="{FC0E74C6-87B9-4CA2-B102-E2EB46954E4C}"/>
              </a:ext>
            </a:extLst>
          </p:cNvPr>
          <p:cNvSpPr>
            <a:spLocks/>
          </p:cNvSpPr>
          <p:nvPr/>
        </p:nvSpPr>
        <p:spPr bwMode="auto">
          <a:xfrm>
            <a:off x="1365250" y="4811713"/>
            <a:ext cx="120650" cy="177800"/>
          </a:xfrm>
          <a:custGeom>
            <a:avLst/>
            <a:gdLst>
              <a:gd name="T0" fmla="*/ 2147483646 w 2213"/>
              <a:gd name="T1" fmla="*/ 0 h 2454"/>
              <a:gd name="T2" fmla="*/ 2147483646 w 2213"/>
              <a:gd name="T3" fmla="*/ 2147483646 h 2454"/>
              <a:gd name="T4" fmla="*/ 2147483646 w 2213"/>
              <a:gd name="T5" fmla="*/ 2147483646 h 2454"/>
              <a:gd name="T6" fmla="*/ 2147483646 w 2213"/>
              <a:gd name="T7" fmla="*/ 0 h 2454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213" h="2454" extrusionOk="0">
                <a:moveTo>
                  <a:pt x="1085" y="0"/>
                </a:moveTo>
                <a:cubicBezTo>
                  <a:pt x="531" y="740"/>
                  <a:pt x="1" y="2450"/>
                  <a:pt x="1085" y="2454"/>
                </a:cubicBezTo>
                <a:cubicBezTo>
                  <a:pt x="1086" y="2454"/>
                  <a:pt x="1087" y="2454"/>
                  <a:pt x="1088" y="2454"/>
                </a:cubicBezTo>
                <a:cubicBezTo>
                  <a:pt x="2213" y="2454"/>
                  <a:pt x="1609" y="743"/>
                  <a:pt x="1085" y="0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/>
          </a:p>
        </p:txBody>
      </p:sp>
      <p:sp>
        <p:nvSpPr>
          <p:cNvPr id="20" name="Google Shape;714;p18">
            <a:extLst>
              <a:ext uri="{FF2B5EF4-FFF2-40B4-BE49-F238E27FC236}">
                <a16:creationId xmlns:a16="http://schemas.microsoft.com/office/drawing/2014/main" id="{A19AD16A-4ED4-4F99-A868-A8A6084BF36C}"/>
              </a:ext>
            </a:extLst>
          </p:cNvPr>
          <p:cNvSpPr>
            <a:spLocks/>
          </p:cNvSpPr>
          <p:nvPr/>
        </p:nvSpPr>
        <p:spPr bwMode="auto">
          <a:xfrm>
            <a:off x="2073275" y="4918075"/>
            <a:ext cx="120650" cy="177800"/>
          </a:xfrm>
          <a:custGeom>
            <a:avLst/>
            <a:gdLst>
              <a:gd name="T0" fmla="*/ 2147483646 w 2214"/>
              <a:gd name="T1" fmla="*/ 0 h 2454"/>
              <a:gd name="T2" fmla="*/ 2147483646 w 2214"/>
              <a:gd name="T3" fmla="*/ 2147483646 h 2454"/>
              <a:gd name="T4" fmla="*/ 2147483646 w 2214"/>
              <a:gd name="T5" fmla="*/ 2147483646 h 2454"/>
              <a:gd name="T6" fmla="*/ 2147483646 w 2214"/>
              <a:gd name="T7" fmla="*/ 0 h 2454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214" h="2454" extrusionOk="0">
                <a:moveTo>
                  <a:pt x="1089" y="0"/>
                </a:moveTo>
                <a:cubicBezTo>
                  <a:pt x="532" y="741"/>
                  <a:pt x="1" y="2450"/>
                  <a:pt x="1089" y="2454"/>
                </a:cubicBezTo>
                <a:cubicBezTo>
                  <a:pt x="1090" y="2454"/>
                  <a:pt x="1091" y="2454"/>
                  <a:pt x="1092" y="2454"/>
                </a:cubicBezTo>
                <a:cubicBezTo>
                  <a:pt x="2214" y="2454"/>
                  <a:pt x="1609" y="743"/>
                  <a:pt x="1089" y="0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/>
          </a:p>
        </p:txBody>
      </p:sp>
      <p:sp>
        <p:nvSpPr>
          <p:cNvPr id="21" name="Google Shape;715;p18">
            <a:extLst>
              <a:ext uri="{FF2B5EF4-FFF2-40B4-BE49-F238E27FC236}">
                <a16:creationId xmlns:a16="http://schemas.microsoft.com/office/drawing/2014/main" id="{14F89C2F-6F65-4C57-A1D5-FDC2FD1D6011}"/>
              </a:ext>
            </a:extLst>
          </p:cNvPr>
          <p:cNvSpPr>
            <a:spLocks/>
          </p:cNvSpPr>
          <p:nvPr/>
        </p:nvSpPr>
        <p:spPr bwMode="auto">
          <a:xfrm>
            <a:off x="1544638" y="5233988"/>
            <a:ext cx="119062" cy="177800"/>
          </a:xfrm>
          <a:custGeom>
            <a:avLst/>
            <a:gdLst>
              <a:gd name="T0" fmla="*/ 2147483646 w 2212"/>
              <a:gd name="T1" fmla="*/ 0 h 2451"/>
              <a:gd name="T2" fmla="*/ 2147483646 w 2212"/>
              <a:gd name="T3" fmla="*/ 2147483646 h 2451"/>
              <a:gd name="T4" fmla="*/ 2147483646 w 2212"/>
              <a:gd name="T5" fmla="*/ 2147483646 h 2451"/>
              <a:gd name="T6" fmla="*/ 2147483646 w 2212"/>
              <a:gd name="T7" fmla="*/ 0 h 2451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212" h="2451" extrusionOk="0">
                <a:moveTo>
                  <a:pt x="1089" y="0"/>
                </a:moveTo>
                <a:cubicBezTo>
                  <a:pt x="531" y="737"/>
                  <a:pt x="0" y="2446"/>
                  <a:pt x="1089" y="2450"/>
                </a:cubicBezTo>
                <a:cubicBezTo>
                  <a:pt x="1091" y="2450"/>
                  <a:pt x="1093" y="2450"/>
                  <a:pt x="1095" y="2450"/>
                </a:cubicBezTo>
                <a:cubicBezTo>
                  <a:pt x="2211" y="2450"/>
                  <a:pt x="1608" y="742"/>
                  <a:pt x="1089" y="0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/>
          </a:p>
        </p:txBody>
      </p:sp>
      <p:sp>
        <p:nvSpPr>
          <p:cNvPr id="22" name="Google Shape;716;p18">
            <a:extLst>
              <a:ext uri="{FF2B5EF4-FFF2-40B4-BE49-F238E27FC236}">
                <a16:creationId xmlns:a16="http://schemas.microsoft.com/office/drawing/2014/main" id="{2E80BA22-FE51-48A5-88E7-24DC5C1A6CC8}"/>
              </a:ext>
            </a:extLst>
          </p:cNvPr>
          <p:cNvSpPr>
            <a:spLocks/>
          </p:cNvSpPr>
          <p:nvPr/>
        </p:nvSpPr>
        <p:spPr bwMode="auto">
          <a:xfrm>
            <a:off x="1911350" y="5251450"/>
            <a:ext cx="120650" cy="177800"/>
          </a:xfrm>
          <a:custGeom>
            <a:avLst/>
            <a:gdLst>
              <a:gd name="T0" fmla="*/ 2147483646 w 2210"/>
              <a:gd name="T1" fmla="*/ 2147483646 h 2454"/>
              <a:gd name="T2" fmla="*/ 2147483646 w 2210"/>
              <a:gd name="T3" fmla="*/ 2147483646 h 2454"/>
              <a:gd name="T4" fmla="*/ 2147483646 w 2210"/>
              <a:gd name="T5" fmla="*/ 2147483646 h 2454"/>
              <a:gd name="T6" fmla="*/ 2147483646 w 2210"/>
              <a:gd name="T7" fmla="*/ 2147483646 h 2454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210" h="2454" extrusionOk="0">
                <a:moveTo>
                  <a:pt x="1085" y="1"/>
                </a:moveTo>
                <a:cubicBezTo>
                  <a:pt x="531" y="741"/>
                  <a:pt x="1" y="2451"/>
                  <a:pt x="1085" y="2454"/>
                </a:cubicBezTo>
                <a:cubicBezTo>
                  <a:pt x="1086" y="2454"/>
                  <a:pt x="1087" y="2454"/>
                  <a:pt x="1088" y="2454"/>
                </a:cubicBezTo>
                <a:cubicBezTo>
                  <a:pt x="2210" y="2454"/>
                  <a:pt x="1609" y="744"/>
                  <a:pt x="1085" y="1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/>
          </a:p>
        </p:txBody>
      </p:sp>
      <p:sp>
        <p:nvSpPr>
          <p:cNvPr id="23" name="Google Shape;717;p18">
            <a:extLst>
              <a:ext uri="{FF2B5EF4-FFF2-40B4-BE49-F238E27FC236}">
                <a16:creationId xmlns:a16="http://schemas.microsoft.com/office/drawing/2014/main" id="{1E5049EF-C4B2-427D-8EF9-955100E6F239}"/>
              </a:ext>
            </a:extLst>
          </p:cNvPr>
          <p:cNvSpPr>
            <a:spLocks/>
          </p:cNvSpPr>
          <p:nvPr/>
        </p:nvSpPr>
        <p:spPr bwMode="auto">
          <a:xfrm>
            <a:off x="1709738" y="5570538"/>
            <a:ext cx="119062" cy="176212"/>
          </a:xfrm>
          <a:custGeom>
            <a:avLst/>
            <a:gdLst>
              <a:gd name="T0" fmla="*/ 2147483646 w 2209"/>
              <a:gd name="T1" fmla="*/ 0 h 2451"/>
              <a:gd name="T2" fmla="*/ 2147483646 w 2209"/>
              <a:gd name="T3" fmla="*/ 2147483646 h 2451"/>
              <a:gd name="T4" fmla="*/ 2147483646 w 2209"/>
              <a:gd name="T5" fmla="*/ 2147483646 h 2451"/>
              <a:gd name="T6" fmla="*/ 2147483646 w 2209"/>
              <a:gd name="T7" fmla="*/ 0 h 2451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209" h="2451" extrusionOk="0">
                <a:moveTo>
                  <a:pt x="1086" y="0"/>
                </a:moveTo>
                <a:cubicBezTo>
                  <a:pt x="532" y="741"/>
                  <a:pt x="1" y="2447"/>
                  <a:pt x="1086" y="2451"/>
                </a:cubicBezTo>
                <a:cubicBezTo>
                  <a:pt x="1088" y="2451"/>
                  <a:pt x="1090" y="2451"/>
                  <a:pt x="1093" y="2451"/>
                </a:cubicBezTo>
                <a:cubicBezTo>
                  <a:pt x="2209" y="2451"/>
                  <a:pt x="1609" y="743"/>
                  <a:pt x="1086" y="0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/>
          </a:p>
        </p:txBody>
      </p:sp>
      <p:sp>
        <p:nvSpPr>
          <p:cNvPr id="24" name="Google Shape;718;p18">
            <a:extLst>
              <a:ext uri="{FF2B5EF4-FFF2-40B4-BE49-F238E27FC236}">
                <a16:creationId xmlns:a16="http://schemas.microsoft.com/office/drawing/2014/main" id="{23FE2FF9-E71A-4557-B4CC-86A3D2890C8E}"/>
              </a:ext>
            </a:extLst>
          </p:cNvPr>
          <p:cNvSpPr>
            <a:spLocks/>
          </p:cNvSpPr>
          <p:nvPr/>
        </p:nvSpPr>
        <p:spPr bwMode="auto">
          <a:xfrm>
            <a:off x="1360488" y="5441950"/>
            <a:ext cx="119062" cy="177800"/>
          </a:xfrm>
          <a:custGeom>
            <a:avLst/>
            <a:gdLst>
              <a:gd name="T0" fmla="*/ 2147483646 w 2213"/>
              <a:gd name="T1" fmla="*/ 0 h 2454"/>
              <a:gd name="T2" fmla="*/ 2147483646 w 2213"/>
              <a:gd name="T3" fmla="*/ 2147483646 h 2454"/>
              <a:gd name="T4" fmla="*/ 2147483646 w 2213"/>
              <a:gd name="T5" fmla="*/ 2147483646 h 2454"/>
              <a:gd name="T6" fmla="*/ 2147483646 w 2213"/>
              <a:gd name="T7" fmla="*/ 0 h 2454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213" h="2454" extrusionOk="0">
                <a:moveTo>
                  <a:pt x="1085" y="0"/>
                </a:moveTo>
                <a:cubicBezTo>
                  <a:pt x="531" y="740"/>
                  <a:pt x="1" y="2450"/>
                  <a:pt x="1085" y="2454"/>
                </a:cubicBezTo>
                <a:cubicBezTo>
                  <a:pt x="1086" y="2454"/>
                  <a:pt x="1087" y="2454"/>
                  <a:pt x="1088" y="2454"/>
                </a:cubicBezTo>
                <a:cubicBezTo>
                  <a:pt x="2213" y="2454"/>
                  <a:pt x="1609" y="743"/>
                  <a:pt x="1085" y="0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/>
          </a:p>
        </p:txBody>
      </p:sp>
      <p:sp>
        <p:nvSpPr>
          <p:cNvPr id="25" name="Google Shape;719;p18">
            <a:extLst>
              <a:ext uri="{FF2B5EF4-FFF2-40B4-BE49-F238E27FC236}">
                <a16:creationId xmlns:a16="http://schemas.microsoft.com/office/drawing/2014/main" id="{C45E3ACC-7715-4884-9183-7A0BB5ACF7C1}"/>
              </a:ext>
            </a:extLst>
          </p:cNvPr>
          <p:cNvSpPr>
            <a:spLocks/>
          </p:cNvSpPr>
          <p:nvPr/>
        </p:nvSpPr>
        <p:spPr bwMode="auto">
          <a:xfrm>
            <a:off x="2068513" y="5548313"/>
            <a:ext cx="120650" cy="177800"/>
          </a:xfrm>
          <a:custGeom>
            <a:avLst/>
            <a:gdLst>
              <a:gd name="T0" fmla="*/ 2147483646 w 2214"/>
              <a:gd name="T1" fmla="*/ 0 h 2454"/>
              <a:gd name="T2" fmla="*/ 2147483646 w 2214"/>
              <a:gd name="T3" fmla="*/ 2147483646 h 2454"/>
              <a:gd name="T4" fmla="*/ 2147483646 w 2214"/>
              <a:gd name="T5" fmla="*/ 2147483646 h 2454"/>
              <a:gd name="T6" fmla="*/ 2147483646 w 2214"/>
              <a:gd name="T7" fmla="*/ 0 h 2454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214" h="2454" extrusionOk="0">
                <a:moveTo>
                  <a:pt x="1089" y="0"/>
                </a:moveTo>
                <a:cubicBezTo>
                  <a:pt x="532" y="741"/>
                  <a:pt x="1" y="2450"/>
                  <a:pt x="1089" y="2454"/>
                </a:cubicBezTo>
                <a:cubicBezTo>
                  <a:pt x="1090" y="2454"/>
                  <a:pt x="1091" y="2454"/>
                  <a:pt x="1092" y="2454"/>
                </a:cubicBezTo>
                <a:cubicBezTo>
                  <a:pt x="2214" y="2454"/>
                  <a:pt x="1609" y="743"/>
                  <a:pt x="1089" y="0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/>
          </a:p>
        </p:txBody>
      </p:sp>
      <p:sp>
        <p:nvSpPr>
          <p:cNvPr id="26" name="Google Shape;720;p18">
            <a:extLst>
              <a:ext uri="{FF2B5EF4-FFF2-40B4-BE49-F238E27FC236}">
                <a16:creationId xmlns:a16="http://schemas.microsoft.com/office/drawing/2014/main" id="{A6E01B13-9358-4ECD-9C74-25B5419EB11D}"/>
              </a:ext>
            </a:extLst>
          </p:cNvPr>
          <p:cNvSpPr>
            <a:spLocks/>
          </p:cNvSpPr>
          <p:nvPr/>
        </p:nvSpPr>
        <p:spPr bwMode="auto">
          <a:xfrm>
            <a:off x="8486775" y="4811713"/>
            <a:ext cx="179388" cy="274637"/>
          </a:xfrm>
          <a:custGeom>
            <a:avLst/>
            <a:gdLst>
              <a:gd name="T0" fmla="*/ 2147483646 w 6430"/>
              <a:gd name="T1" fmla="*/ 2147483646 h 6358"/>
              <a:gd name="T2" fmla="*/ 2147483646 w 6430"/>
              <a:gd name="T3" fmla="*/ 2147483646 h 6358"/>
              <a:gd name="T4" fmla="*/ 2147483646 w 6430"/>
              <a:gd name="T5" fmla="*/ 2147483646 h 6358"/>
              <a:gd name="T6" fmla="*/ 2147483646 w 6430"/>
              <a:gd name="T7" fmla="*/ 2147483646 h 6358"/>
              <a:gd name="T8" fmla="*/ 2147483646 w 6430"/>
              <a:gd name="T9" fmla="*/ 2147483646 h 6358"/>
              <a:gd name="T10" fmla="*/ 2147483646 w 6430"/>
              <a:gd name="T11" fmla="*/ 2147483646 h 6358"/>
              <a:gd name="T12" fmla="*/ 2147483646 w 6430"/>
              <a:gd name="T13" fmla="*/ 2147483646 h 6358"/>
              <a:gd name="T14" fmla="*/ 2147483646 w 6430"/>
              <a:gd name="T15" fmla="*/ 2147483646 h 6358"/>
              <a:gd name="T16" fmla="*/ 2147483646 w 6430"/>
              <a:gd name="T17" fmla="*/ 2147483646 h 6358"/>
              <a:gd name="T18" fmla="*/ 2147483646 w 6430"/>
              <a:gd name="T19" fmla="*/ 2147483646 h 6358"/>
              <a:gd name="T20" fmla="*/ 2147483646 w 6430"/>
              <a:gd name="T21" fmla="*/ 2147483646 h 6358"/>
              <a:gd name="T22" fmla="*/ 2147483646 w 6430"/>
              <a:gd name="T23" fmla="*/ 2147483646 h 6358"/>
              <a:gd name="T24" fmla="*/ 2147483646 w 6430"/>
              <a:gd name="T25" fmla="*/ 2147483646 h 6358"/>
              <a:gd name="T26" fmla="*/ 2147483646 w 6430"/>
              <a:gd name="T27" fmla="*/ 2147483646 h 6358"/>
              <a:gd name="T28" fmla="*/ 2147483646 w 6430"/>
              <a:gd name="T29" fmla="*/ 2147483646 h 6358"/>
              <a:gd name="T30" fmla="*/ 2147483646 w 6430"/>
              <a:gd name="T31" fmla="*/ 2147483646 h 6358"/>
              <a:gd name="T32" fmla="*/ 2147483646 w 6430"/>
              <a:gd name="T33" fmla="*/ 2147483646 h 6358"/>
              <a:gd name="T34" fmla="*/ 2147483646 w 6430"/>
              <a:gd name="T35" fmla="*/ 2147483646 h 6358"/>
              <a:gd name="T36" fmla="*/ 2147483646 w 6430"/>
              <a:gd name="T37" fmla="*/ 2147483646 h 6358"/>
              <a:gd name="T38" fmla="*/ 2147483646 w 6430"/>
              <a:gd name="T39" fmla="*/ 2147483646 h 6358"/>
              <a:gd name="T40" fmla="*/ 2147483646 w 6430"/>
              <a:gd name="T41" fmla="*/ 2147483646 h 6358"/>
              <a:gd name="T42" fmla="*/ 2147483646 w 6430"/>
              <a:gd name="T43" fmla="*/ 2147483646 h 6358"/>
              <a:gd name="T44" fmla="*/ 2147483646 w 6430"/>
              <a:gd name="T45" fmla="*/ 2147483646 h 6358"/>
              <a:gd name="T46" fmla="*/ 2147483646 w 6430"/>
              <a:gd name="T47" fmla="*/ 2147483646 h 6358"/>
              <a:gd name="T48" fmla="*/ 2147483646 w 6430"/>
              <a:gd name="T49" fmla="*/ 2147483646 h 6358"/>
              <a:gd name="T50" fmla="*/ 2147483646 w 6430"/>
              <a:gd name="T51" fmla="*/ 2147483646 h 6358"/>
              <a:gd name="T52" fmla="*/ 2147483646 w 6430"/>
              <a:gd name="T53" fmla="*/ 2147483646 h 6358"/>
              <a:gd name="T54" fmla="*/ 2147483646 w 6430"/>
              <a:gd name="T55" fmla="*/ 2147483646 h 6358"/>
              <a:gd name="T56" fmla="*/ 2147483646 w 6430"/>
              <a:gd name="T57" fmla="*/ 2147483646 h 6358"/>
              <a:gd name="T58" fmla="*/ 2147483646 w 6430"/>
              <a:gd name="T59" fmla="*/ 2147483646 h 6358"/>
              <a:gd name="T60" fmla="*/ 2147483646 w 6430"/>
              <a:gd name="T61" fmla="*/ 2147483646 h 6358"/>
              <a:gd name="T62" fmla="*/ 2147483646 w 6430"/>
              <a:gd name="T63" fmla="*/ 2147483646 h 6358"/>
              <a:gd name="T64" fmla="*/ 2147483646 w 6430"/>
              <a:gd name="T65" fmla="*/ 0 h 6358"/>
              <a:gd name="T66" fmla="*/ 2147483646 w 6430"/>
              <a:gd name="T67" fmla="*/ 2147483646 h 6358"/>
              <a:gd name="T68" fmla="*/ 2147483646 w 6430"/>
              <a:gd name="T69" fmla="*/ 2147483646 h 6358"/>
              <a:gd name="T70" fmla="*/ 2147483646 w 6430"/>
              <a:gd name="T71" fmla="*/ 2147483646 h 6358"/>
              <a:gd name="T72" fmla="*/ 2147483646 w 6430"/>
              <a:gd name="T73" fmla="*/ 2147483646 h 6358"/>
              <a:gd name="T74" fmla="*/ 2147483646 w 6430"/>
              <a:gd name="T75" fmla="*/ 2147483646 h 6358"/>
              <a:gd name="T76" fmla="*/ 2147483646 w 6430"/>
              <a:gd name="T77" fmla="*/ 2147483646 h 6358"/>
              <a:gd name="T78" fmla="*/ 2147483646 w 6430"/>
              <a:gd name="T79" fmla="*/ 2147483646 h 6358"/>
              <a:gd name="T80" fmla="*/ 2147483646 w 6430"/>
              <a:gd name="T81" fmla="*/ 2147483646 h 6358"/>
              <a:gd name="T82" fmla="*/ 2147483646 w 6430"/>
              <a:gd name="T83" fmla="*/ 2147483646 h 6358"/>
              <a:gd name="T84" fmla="*/ 2147483646 w 6430"/>
              <a:gd name="T85" fmla="*/ 2147483646 h 6358"/>
              <a:gd name="T86" fmla="*/ 2147483646 w 6430"/>
              <a:gd name="T87" fmla="*/ 2147483646 h 6358"/>
              <a:gd name="T88" fmla="*/ 2147483646 w 6430"/>
              <a:gd name="T89" fmla="*/ 2147483646 h 6358"/>
              <a:gd name="T90" fmla="*/ 2147483646 w 6430"/>
              <a:gd name="T91" fmla="*/ 2147483646 h 6358"/>
              <a:gd name="T92" fmla="*/ 2147483646 w 6430"/>
              <a:gd name="T93" fmla="*/ 2147483646 h 6358"/>
              <a:gd name="T94" fmla="*/ 2147483646 w 6430"/>
              <a:gd name="T95" fmla="*/ 2147483646 h 6358"/>
              <a:gd name="T96" fmla="*/ 2147483646 w 6430"/>
              <a:gd name="T97" fmla="*/ 2147483646 h 6358"/>
              <a:gd name="T98" fmla="*/ 2147483646 w 6430"/>
              <a:gd name="T99" fmla="*/ 2147483646 h 6358"/>
              <a:gd name="T100" fmla="*/ 2147483646 w 6430"/>
              <a:gd name="T101" fmla="*/ 2147483646 h 6358"/>
              <a:gd name="T102" fmla="*/ 2147483646 w 6430"/>
              <a:gd name="T103" fmla="*/ 2147483646 h 6358"/>
              <a:gd name="T104" fmla="*/ 2147483646 w 6430"/>
              <a:gd name="T105" fmla="*/ 2147483646 h 6358"/>
              <a:gd name="T106" fmla="*/ 2147483646 w 6430"/>
              <a:gd name="T107" fmla="*/ 2147483646 h 6358"/>
              <a:gd name="T108" fmla="*/ 2147483646 w 6430"/>
              <a:gd name="T109" fmla="*/ 2147483646 h 6358"/>
              <a:gd name="T110" fmla="*/ 2147483646 w 6430"/>
              <a:gd name="T111" fmla="*/ 0 h 6358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6430" h="6358" extrusionOk="0">
                <a:moveTo>
                  <a:pt x="2636" y="363"/>
                </a:moveTo>
                <a:lnTo>
                  <a:pt x="2636" y="363"/>
                </a:lnTo>
                <a:cubicBezTo>
                  <a:pt x="3099" y="810"/>
                  <a:pt x="3519" y="1313"/>
                  <a:pt x="3924" y="1820"/>
                </a:cubicBezTo>
                <a:cubicBezTo>
                  <a:pt x="3492" y="1965"/>
                  <a:pt x="3055" y="2107"/>
                  <a:pt x="2623" y="2249"/>
                </a:cubicBezTo>
                <a:cubicBezTo>
                  <a:pt x="2647" y="1621"/>
                  <a:pt x="2656" y="989"/>
                  <a:pt x="2636" y="363"/>
                </a:cubicBezTo>
                <a:close/>
                <a:moveTo>
                  <a:pt x="5674" y="1506"/>
                </a:moveTo>
                <a:cubicBezTo>
                  <a:pt x="5407" y="1874"/>
                  <a:pt x="5137" y="2243"/>
                  <a:pt x="4866" y="2611"/>
                </a:cubicBezTo>
                <a:cubicBezTo>
                  <a:pt x="4694" y="2391"/>
                  <a:pt x="4519" y="2171"/>
                  <a:pt x="4343" y="1956"/>
                </a:cubicBezTo>
                <a:cubicBezTo>
                  <a:pt x="4785" y="1806"/>
                  <a:pt x="5231" y="1658"/>
                  <a:pt x="5674" y="1506"/>
                </a:cubicBezTo>
                <a:close/>
                <a:moveTo>
                  <a:pt x="2302" y="2638"/>
                </a:moveTo>
                <a:lnTo>
                  <a:pt x="2302" y="2638"/>
                </a:lnTo>
                <a:cubicBezTo>
                  <a:pt x="2285" y="2946"/>
                  <a:pt x="2271" y="3253"/>
                  <a:pt x="2261" y="3557"/>
                </a:cubicBezTo>
                <a:cubicBezTo>
                  <a:pt x="1724" y="3436"/>
                  <a:pt x="1187" y="3314"/>
                  <a:pt x="649" y="3189"/>
                </a:cubicBezTo>
                <a:cubicBezTo>
                  <a:pt x="1201" y="3007"/>
                  <a:pt x="1751" y="2824"/>
                  <a:pt x="2302" y="2638"/>
                </a:cubicBezTo>
                <a:close/>
                <a:moveTo>
                  <a:pt x="4100" y="2037"/>
                </a:moveTo>
                <a:cubicBezTo>
                  <a:pt x="4228" y="2196"/>
                  <a:pt x="4356" y="2358"/>
                  <a:pt x="4485" y="2513"/>
                </a:cubicBezTo>
                <a:cubicBezTo>
                  <a:pt x="4526" y="2564"/>
                  <a:pt x="4610" y="2672"/>
                  <a:pt x="4718" y="2814"/>
                </a:cubicBezTo>
                <a:cubicBezTo>
                  <a:pt x="4445" y="3182"/>
                  <a:pt x="4171" y="3550"/>
                  <a:pt x="3893" y="3919"/>
                </a:cubicBezTo>
                <a:cubicBezTo>
                  <a:pt x="3589" y="3854"/>
                  <a:pt x="3285" y="3790"/>
                  <a:pt x="2981" y="3723"/>
                </a:cubicBezTo>
                <a:cubicBezTo>
                  <a:pt x="2836" y="3692"/>
                  <a:pt x="2690" y="3655"/>
                  <a:pt x="2545" y="3625"/>
                </a:cubicBezTo>
                <a:cubicBezTo>
                  <a:pt x="2569" y="3260"/>
                  <a:pt x="2592" y="2898"/>
                  <a:pt x="2609" y="2536"/>
                </a:cubicBezTo>
                <a:cubicBezTo>
                  <a:pt x="3106" y="2371"/>
                  <a:pt x="3603" y="2202"/>
                  <a:pt x="4100" y="2037"/>
                </a:cubicBezTo>
                <a:close/>
                <a:moveTo>
                  <a:pt x="4860" y="2999"/>
                </a:moveTo>
                <a:cubicBezTo>
                  <a:pt x="5215" y="3466"/>
                  <a:pt x="5722" y="4122"/>
                  <a:pt x="6019" y="4415"/>
                </a:cubicBezTo>
                <a:cubicBezTo>
                  <a:pt x="5891" y="4381"/>
                  <a:pt x="5755" y="4355"/>
                  <a:pt x="5746" y="4351"/>
                </a:cubicBezTo>
                <a:cubicBezTo>
                  <a:pt x="5381" y="4260"/>
                  <a:pt x="5016" y="4169"/>
                  <a:pt x="4651" y="4084"/>
                </a:cubicBezTo>
                <a:cubicBezTo>
                  <a:pt x="4478" y="4044"/>
                  <a:pt x="4309" y="4007"/>
                  <a:pt x="4137" y="3973"/>
                </a:cubicBezTo>
                <a:cubicBezTo>
                  <a:pt x="4380" y="3648"/>
                  <a:pt x="4620" y="3324"/>
                  <a:pt x="4860" y="2999"/>
                </a:cubicBezTo>
                <a:close/>
                <a:moveTo>
                  <a:pt x="2531" y="3844"/>
                </a:moveTo>
                <a:cubicBezTo>
                  <a:pt x="2934" y="3932"/>
                  <a:pt x="3339" y="4024"/>
                  <a:pt x="3745" y="4114"/>
                </a:cubicBezTo>
                <a:cubicBezTo>
                  <a:pt x="3295" y="4710"/>
                  <a:pt x="2839" y="5301"/>
                  <a:pt x="2373" y="5882"/>
                </a:cubicBezTo>
                <a:cubicBezTo>
                  <a:pt x="2424" y="5206"/>
                  <a:pt x="2481" y="4527"/>
                  <a:pt x="2531" y="3844"/>
                </a:cubicBezTo>
                <a:close/>
                <a:moveTo>
                  <a:pt x="2600" y="0"/>
                </a:moveTo>
                <a:cubicBezTo>
                  <a:pt x="2588" y="0"/>
                  <a:pt x="2576" y="10"/>
                  <a:pt x="2572" y="29"/>
                </a:cubicBezTo>
                <a:cubicBezTo>
                  <a:pt x="2569" y="42"/>
                  <a:pt x="2566" y="59"/>
                  <a:pt x="2562" y="76"/>
                </a:cubicBezTo>
                <a:cubicBezTo>
                  <a:pt x="2498" y="87"/>
                  <a:pt x="2471" y="188"/>
                  <a:pt x="2535" y="259"/>
                </a:cubicBezTo>
                <a:cubicBezTo>
                  <a:pt x="2424" y="948"/>
                  <a:pt x="2356" y="1648"/>
                  <a:pt x="2316" y="2354"/>
                </a:cubicBezTo>
                <a:cubicBezTo>
                  <a:pt x="1586" y="2594"/>
                  <a:pt x="856" y="2837"/>
                  <a:pt x="122" y="3080"/>
                </a:cubicBezTo>
                <a:cubicBezTo>
                  <a:pt x="0" y="3121"/>
                  <a:pt x="102" y="3303"/>
                  <a:pt x="190" y="3324"/>
                </a:cubicBezTo>
                <a:cubicBezTo>
                  <a:pt x="876" y="3483"/>
                  <a:pt x="1566" y="3635"/>
                  <a:pt x="2251" y="3784"/>
                </a:cubicBezTo>
                <a:cubicBezTo>
                  <a:pt x="2224" y="4595"/>
                  <a:pt x="2201" y="5402"/>
                  <a:pt x="2143" y="6196"/>
                </a:cubicBezTo>
                <a:cubicBezTo>
                  <a:pt x="2140" y="6257"/>
                  <a:pt x="2206" y="6357"/>
                  <a:pt x="2271" y="6357"/>
                </a:cubicBezTo>
                <a:cubicBezTo>
                  <a:pt x="2290" y="6357"/>
                  <a:pt x="2309" y="6349"/>
                  <a:pt x="2325" y="6328"/>
                </a:cubicBezTo>
                <a:cubicBezTo>
                  <a:pt x="2893" y="5622"/>
                  <a:pt x="3444" y="4896"/>
                  <a:pt x="3988" y="4169"/>
                </a:cubicBezTo>
                <a:cubicBezTo>
                  <a:pt x="4759" y="4341"/>
                  <a:pt x="5529" y="4520"/>
                  <a:pt x="6293" y="4716"/>
                </a:cubicBezTo>
                <a:cubicBezTo>
                  <a:pt x="6303" y="4719"/>
                  <a:pt x="6313" y="4720"/>
                  <a:pt x="6322" y="4720"/>
                </a:cubicBezTo>
                <a:cubicBezTo>
                  <a:pt x="6404" y="4720"/>
                  <a:pt x="6429" y="4618"/>
                  <a:pt x="6377" y="4554"/>
                </a:cubicBezTo>
                <a:cubicBezTo>
                  <a:pt x="5921" y="3983"/>
                  <a:pt x="5471" y="3388"/>
                  <a:pt x="5012" y="2797"/>
                </a:cubicBezTo>
                <a:cubicBezTo>
                  <a:pt x="5367" y="2313"/>
                  <a:pt x="5725" y="1834"/>
                  <a:pt x="6087" y="1357"/>
                </a:cubicBezTo>
                <a:cubicBezTo>
                  <a:pt x="6136" y="1289"/>
                  <a:pt x="6064" y="1147"/>
                  <a:pt x="5978" y="1147"/>
                </a:cubicBezTo>
                <a:cubicBezTo>
                  <a:pt x="5971" y="1147"/>
                  <a:pt x="5963" y="1148"/>
                  <a:pt x="5955" y="1151"/>
                </a:cubicBezTo>
                <a:cubicBezTo>
                  <a:pt x="5360" y="1347"/>
                  <a:pt x="4762" y="1543"/>
                  <a:pt x="4167" y="1739"/>
                </a:cubicBezTo>
                <a:cubicBezTo>
                  <a:pt x="3690" y="1165"/>
                  <a:pt x="3191" y="610"/>
                  <a:pt x="2653" y="110"/>
                </a:cubicBezTo>
                <a:cubicBezTo>
                  <a:pt x="2647" y="103"/>
                  <a:pt x="2636" y="100"/>
                  <a:pt x="2630" y="93"/>
                </a:cubicBezTo>
                <a:cubicBezTo>
                  <a:pt x="2630" y="73"/>
                  <a:pt x="2630" y="53"/>
                  <a:pt x="2626" y="33"/>
                </a:cubicBezTo>
                <a:cubicBezTo>
                  <a:pt x="2626" y="11"/>
                  <a:pt x="2614" y="0"/>
                  <a:pt x="2600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/>
          </a:p>
        </p:txBody>
      </p:sp>
      <p:sp>
        <p:nvSpPr>
          <p:cNvPr id="27" name="Google Shape;723;p18">
            <a:extLst>
              <a:ext uri="{FF2B5EF4-FFF2-40B4-BE49-F238E27FC236}">
                <a16:creationId xmlns:a16="http://schemas.microsoft.com/office/drawing/2014/main" id="{B453A392-94CA-415E-AD9D-6CFDDABBD3AD}"/>
              </a:ext>
            </a:extLst>
          </p:cNvPr>
          <p:cNvSpPr>
            <a:spLocks/>
          </p:cNvSpPr>
          <p:nvPr/>
        </p:nvSpPr>
        <p:spPr bwMode="auto">
          <a:xfrm flipH="1">
            <a:off x="6767513" y="5870575"/>
            <a:ext cx="250825" cy="328613"/>
          </a:xfrm>
          <a:custGeom>
            <a:avLst/>
            <a:gdLst>
              <a:gd name="T0" fmla="*/ 2147483646 w 6432"/>
              <a:gd name="T1" fmla="*/ 2147483646 h 6358"/>
              <a:gd name="T2" fmla="*/ 2147483646 w 6432"/>
              <a:gd name="T3" fmla="*/ 2147483646 h 6358"/>
              <a:gd name="T4" fmla="*/ 2147483646 w 6432"/>
              <a:gd name="T5" fmla="*/ 2147483646 h 6358"/>
              <a:gd name="T6" fmla="*/ 2147483646 w 6432"/>
              <a:gd name="T7" fmla="*/ 2147483646 h 6358"/>
              <a:gd name="T8" fmla="*/ 2147483646 w 6432"/>
              <a:gd name="T9" fmla="*/ 2147483646 h 6358"/>
              <a:gd name="T10" fmla="*/ 2147483646 w 6432"/>
              <a:gd name="T11" fmla="*/ 2147483646 h 6358"/>
              <a:gd name="T12" fmla="*/ 2147483646 w 6432"/>
              <a:gd name="T13" fmla="*/ 2147483646 h 6358"/>
              <a:gd name="T14" fmla="*/ 2147483646 w 6432"/>
              <a:gd name="T15" fmla="*/ 2147483646 h 6358"/>
              <a:gd name="T16" fmla="*/ 2147483646 w 6432"/>
              <a:gd name="T17" fmla="*/ 2147483646 h 6358"/>
              <a:gd name="T18" fmla="*/ 2147483646 w 6432"/>
              <a:gd name="T19" fmla="*/ 2147483646 h 6358"/>
              <a:gd name="T20" fmla="*/ 2147483646 w 6432"/>
              <a:gd name="T21" fmla="*/ 2147483646 h 6358"/>
              <a:gd name="T22" fmla="*/ 2147483646 w 6432"/>
              <a:gd name="T23" fmla="*/ 2147483646 h 6358"/>
              <a:gd name="T24" fmla="*/ 2147483646 w 6432"/>
              <a:gd name="T25" fmla="*/ 2147483646 h 6358"/>
              <a:gd name="T26" fmla="*/ 2147483646 w 6432"/>
              <a:gd name="T27" fmla="*/ 2147483646 h 6358"/>
              <a:gd name="T28" fmla="*/ 2147483646 w 6432"/>
              <a:gd name="T29" fmla="*/ 2147483646 h 6358"/>
              <a:gd name="T30" fmla="*/ 2147483646 w 6432"/>
              <a:gd name="T31" fmla="*/ 2147483646 h 6358"/>
              <a:gd name="T32" fmla="*/ 2147483646 w 6432"/>
              <a:gd name="T33" fmla="*/ 2147483646 h 6358"/>
              <a:gd name="T34" fmla="*/ 2147483646 w 6432"/>
              <a:gd name="T35" fmla="*/ 2147483646 h 6358"/>
              <a:gd name="T36" fmla="*/ 2147483646 w 6432"/>
              <a:gd name="T37" fmla="*/ 2147483646 h 6358"/>
              <a:gd name="T38" fmla="*/ 2147483646 w 6432"/>
              <a:gd name="T39" fmla="*/ 2147483646 h 6358"/>
              <a:gd name="T40" fmla="*/ 2147483646 w 6432"/>
              <a:gd name="T41" fmla="*/ 2147483646 h 6358"/>
              <a:gd name="T42" fmla="*/ 2147483646 w 6432"/>
              <a:gd name="T43" fmla="*/ 2147483646 h 6358"/>
              <a:gd name="T44" fmla="*/ 2147483646 w 6432"/>
              <a:gd name="T45" fmla="*/ 2147483646 h 6358"/>
              <a:gd name="T46" fmla="*/ 2147483646 w 6432"/>
              <a:gd name="T47" fmla="*/ 2147483646 h 6358"/>
              <a:gd name="T48" fmla="*/ 2147483646 w 6432"/>
              <a:gd name="T49" fmla="*/ 2147483646 h 6358"/>
              <a:gd name="T50" fmla="*/ 2147483646 w 6432"/>
              <a:gd name="T51" fmla="*/ 2147483646 h 6358"/>
              <a:gd name="T52" fmla="*/ 2147483646 w 6432"/>
              <a:gd name="T53" fmla="*/ 2147483646 h 6358"/>
              <a:gd name="T54" fmla="*/ 2147483646 w 6432"/>
              <a:gd name="T55" fmla="*/ 2147483646 h 6358"/>
              <a:gd name="T56" fmla="*/ 2147483646 w 6432"/>
              <a:gd name="T57" fmla="*/ 2147483646 h 6358"/>
              <a:gd name="T58" fmla="*/ 2147483646 w 6432"/>
              <a:gd name="T59" fmla="*/ 2147483646 h 6358"/>
              <a:gd name="T60" fmla="*/ 2147483646 w 6432"/>
              <a:gd name="T61" fmla="*/ 0 h 6358"/>
              <a:gd name="T62" fmla="*/ 2147483646 w 6432"/>
              <a:gd name="T63" fmla="*/ 2147483646 h 6358"/>
              <a:gd name="T64" fmla="*/ 2147483646 w 6432"/>
              <a:gd name="T65" fmla="*/ 2147483646 h 6358"/>
              <a:gd name="T66" fmla="*/ 2147483646 w 6432"/>
              <a:gd name="T67" fmla="*/ 2147483646 h 6358"/>
              <a:gd name="T68" fmla="*/ 2147483646 w 6432"/>
              <a:gd name="T69" fmla="*/ 2147483646 h 6358"/>
              <a:gd name="T70" fmla="*/ 2147483646 w 6432"/>
              <a:gd name="T71" fmla="*/ 2147483646 h 6358"/>
              <a:gd name="T72" fmla="*/ 2147483646 w 6432"/>
              <a:gd name="T73" fmla="*/ 2147483646 h 6358"/>
              <a:gd name="T74" fmla="*/ 2147483646 w 6432"/>
              <a:gd name="T75" fmla="*/ 2147483646 h 6358"/>
              <a:gd name="T76" fmla="*/ 2147483646 w 6432"/>
              <a:gd name="T77" fmla="*/ 2147483646 h 6358"/>
              <a:gd name="T78" fmla="*/ 2147483646 w 6432"/>
              <a:gd name="T79" fmla="*/ 2147483646 h 6358"/>
              <a:gd name="T80" fmla="*/ 2147483646 w 6432"/>
              <a:gd name="T81" fmla="*/ 2147483646 h 6358"/>
              <a:gd name="T82" fmla="*/ 2147483646 w 6432"/>
              <a:gd name="T83" fmla="*/ 2147483646 h 6358"/>
              <a:gd name="T84" fmla="*/ 2147483646 w 6432"/>
              <a:gd name="T85" fmla="*/ 2147483646 h 6358"/>
              <a:gd name="T86" fmla="*/ 2147483646 w 6432"/>
              <a:gd name="T87" fmla="*/ 2147483646 h 6358"/>
              <a:gd name="T88" fmla="*/ 2147483646 w 6432"/>
              <a:gd name="T89" fmla="*/ 2147483646 h 6358"/>
              <a:gd name="T90" fmla="*/ 2147483646 w 6432"/>
              <a:gd name="T91" fmla="*/ 2147483646 h 6358"/>
              <a:gd name="T92" fmla="*/ 2147483646 w 6432"/>
              <a:gd name="T93" fmla="*/ 2147483646 h 6358"/>
              <a:gd name="T94" fmla="*/ 2147483646 w 6432"/>
              <a:gd name="T95" fmla="*/ 2147483646 h 6358"/>
              <a:gd name="T96" fmla="*/ 2147483646 w 6432"/>
              <a:gd name="T97" fmla="*/ 2147483646 h 6358"/>
              <a:gd name="T98" fmla="*/ 2147483646 w 6432"/>
              <a:gd name="T99" fmla="*/ 2147483646 h 6358"/>
              <a:gd name="T100" fmla="*/ 2147483646 w 6432"/>
              <a:gd name="T101" fmla="*/ 2147483646 h 6358"/>
              <a:gd name="T102" fmla="*/ 2147483646 w 6432"/>
              <a:gd name="T103" fmla="*/ 2147483646 h 6358"/>
              <a:gd name="T104" fmla="*/ 2147483646 w 6432"/>
              <a:gd name="T105" fmla="*/ 2147483646 h 6358"/>
              <a:gd name="T106" fmla="*/ 2147483646 w 6432"/>
              <a:gd name="T107" fmla="*/ 0 h 6358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/>
          </a:p>
        </p:txBody>
      </p:sp>
      <p:grpSp>
        <p:nvGrpSpPr>
          <p:cNvPr id="28" name="Google Shape;724;p18">
            <a:extLst>
              <a:ext uri="{FF2B5EF4-FFF2-40B4-BE49-F238E27FC236}">
                <a16:creationId xmlns:a16="http://schemas.microsoft.com/office/drawing/2014/main" id="{E7938E8F-D2BA-4707-9B55-EC273E376A19}"/>
              </a:ext>
            </a:extLst>
          </p:cNvPr>
          <p:cNvGrpSpPr>
            <a:grpSpLocks/>
          </p:cNvGrpSpPr>
          <p:nvPr/>
        </p:nvGrpSpPr>
        <p:grpSpPr bwMode="auto">
          <a:xfrm>
            <a:off x="298450" y="430213"/>
            <a:ext cx="690563" cy="577850"/>
            <a:chOff x="6925510" y="205316"/>
            <a:chExt cx="905688" cy="530354"/>
          </a:xfrm>
        </p:grpSpPr>
        <p:sp>
          <p:nvSpPr>
            <p:cNvPr id="29" name="Google Shape;725;p18">
              <a:extLst>
                <a:ext uri="{FF2B5EF4-FFF2-40B4-BE49-F238E27FC236}">
                  <a16:creationId xmlns:a16="http://schemas.microsoft.com/office/drawing/2014/main" id="{97A2A5FD-EEA0-4E29-A03E-A4050B7CD5BF}"/>
                </a:ext>
              </a:extLst>
            </p:cNvPr>
            <p:cNvSpPr>
              <a:spLocks/>
            </p:cNvSpPr>
            <p:nvPr/>
          </p:nvSpPr>
          <p:spPr bwMode="auto">
            <a:xfrm>
              <a:off x="7093437" y="213374"/>
              <a:ext cx="568549" cy="515598"/>
            </a:xfrm>
            <a:custGeom>
              <a:avLst/>
              <a:gdLst>
                <a:gd name="T0" fmla="*/ 2147483646 w 12626"/>
                <a:gd name="T1" fmla="*/ 0 h 11775"/>
                <a:gd name="T2" fmla="*/ 0 w 12626"/>
                <a:gd name="T3" fmla="*/ 2147483646 h 11775"/>
                <a:gd name="T4" fmla="*/ 2147483646 w 12626"/>
                <a:gd name="T5" fmla="*/ 2147483646 h 11775"/>
                <a:gd name="T6" fmla="*/ 2147483646 w 12626"/>
                <a:gd name="T7" fmla="*/ 2147483646 h 11775"/>
                <a:gd name="T8" fmla="*/ 2147483646 w 12626"/>
                <a:gd name="T9" fmla="*/ 0 h 117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626" h="11775" extrusionOk="0">
                  <a:moveTo>
                    <a:pt x="6402" y="0"/>
                  </a:moveTo>
                  <a:cubicBezTo>
                    <a:pt x="3247" y="0"/>
                    <a:pt x="0" y="2876"/>
                    <a:pt x="0" y="6031"/>
                  </a:cubicBezTo>
                  <a:cubicBezTo>
                    <a:pt x="0" y="9187"/>
                    <a:pt x="3115" y="11775"/>
                    <a:pt x="6270" y="11775"/>
                  </a:cubicBezTo>
                  <a:cubicBezTo>
                    <a:pt x="9426" y="11775"/>
                    <a:pt x="12626" y="9028"/>
                    <a:pt x="12626" y="5874"/>
                  </a:cubicBezTo>
                  <a:cubicBezTo>
                    <a:pt x="12626" y="2717"/>
                    <a:pt x="9557" y="0"/>
                    <a:pt x="64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0" name="Google Shape;726;p18">
              <a:extLst>
                <a:ext uri="{FF2B5EF4-FFF2-40B4-BE49-F238E27FC236}">
                  <a16:creationId xmlns:a16="http://schemas.microsoft.com/office/drawing/2014/main" id="{26F77EE4-CBCD-4540-826E-2C8E087134A9}"/>
                </a:ext>
              </a:extLst>
            </p:cNvPr>
            <p:cNvSpPr>
              <a:spLocks/>
            </p:cNvSpPr>
            <p:nvPr/>
          </p:nvSpPr>
          <p:spPr bwMode="auto">
            <a:xfrm>
              <a:off x="7077360" y="205316"/>
              <a:ext cx="624386" cy="530354"/>
            </a:xfrm>
            <a:custGeom>
              <a:avLst/>
              <a:gdLst>
                <a:gd name="T0" fmla="*/ 2147483646 w 13866"/>
                <a:gd name="T1" fmla="*/ 2147483646 h 12112"/>
                <a:gd name="T2" fmla="*/ 2147483646 w 13866"/>
                <a:gd name="T3" fmla="*/ 2147483646 h 12112"/>
                <a:gd name="T4" fmla="*/ 2147483646 w 13866"/>
                <a:gd name="T5" fmla="*/ 2147483646 h 12112"/>
                <a:gd name="T6" fmla="*/ 2147483646 w 13866"/>
                <a:gd name="T7" fmla="*/ 2147483646 h 12112"/>
                <a:gd name="T8" fmla="*/ 2147483646 w 13866"/>
                <a:gd name="T9" fmla="*/ 2147483646 h 12112"/>
                <a:gd name="T10" fmla="*/ 2147483646 w 13866"/>
                <a:gd name="T11" fmla="*/ 2147483646 h 12112"/>
                <a:gd name="T12" fmla="*/ 2147483646 w 13866"/>
                <a:gd name="T13" fmla="*/ 2147483646 h 12112"/>
                <a:gd name="T14" fmla="*/ 2147483646 w 13866"/>
                <a:gd name="T15" fmla="*/ 2147483646 h 12112"/>
                <a:gd name="T16" fmla="*/ 2147483646 w 13866"/>
                <a:gd name="T17" fmla="*/ 2147483646 h 12112"/>
                <a:gd name="T18" fmla="*/ 2147483646 w 13866"/>
                <a:gd name="T19" fmla="*/ 2147483646 h 12112"/>
                <a:gd name="T20" fmla="*/ 2147483646 w 13866"/>
                <a:gd name="T21" fmla="*/ 2147483646 h 12112"/>
                <a:gd name="T22" fmla="*/ 2147483646 w 13866"/>
                <a:gd name="T23" fmla="*/ 2147483646 h 12112"/>
                <a:gd name="T24" fmla="*/ 2147483646 w 13866"/>
                <a:gd name="T25" fmla="*/ 2147483646 h 12112"/>
                <a:gd name="T26" fmla="*/ 2147483646 w 13866"/>
                <a:gd name="T27" fmla="*/ 2147483646 h 12112"/>
                <a:gd name="T28" fmla="*/ 2147483646 w 13866"/>
                <a:gd name="T29" fmla="*/ 2147483646 h 12112"/>
                <a:gd name="T30" fmla="*/ 2147483646 w 13866"/>
                <a:gd name="T31" fmla="*/ 2147483646 h 1211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3866" h="12112" extrusionOk="0">
                  <a:moveTo>
                    <a:pt x="6777" y="1"/>
                  </a:moveTo>
                  <a:cubicBezTo>
                    <a:pt x="6538" y="1"/>
                    <a:pt x="6299" y="14"/>
                    <a:pt x="6061" y="40"/>
                  </a:cubicBezTo>
                  <a:cubicBezTo>
                    <a:pt x="5899" y="59"/>
                    <a:pt x="5989" y="300"/>
                    <a:pt x="6113" y="312"/>
                  </a:cubicBezTo>
                  <a:cubicBezTo>
                    <a:pt x="8982" y="563"/>
                    <a:pt x="11936" y="1718"/>
                    <a:pt x="12620" y="4868"/>
                  </a:cubicBezTo>
                  <a:cubicBezTo>
                    <a:pt x="13326" y="8114"/>
                    <a:pt x="10901" y="11034"/>
                    <a:pt x="7741" y="11637"/>
                  </a:cubicBezTo>
                  <a:cubicBezTo>
                    <a:pt x="7365" y="11709"/>
                    <a:pt x="6985" y="11743"/>
                    <a:pt x="6606" y="11743"/>
                  </a:cubicBezTo>
                  <a:cubicBezTo>
                    <a:pt x="3778" y="11743"/>
                    <a:pt x="1014" y="9808"/>
                    <a:pt x="785" y="6834"/>
                  </a:cubicBezTo>
                  <a:cubicBezTo>
                    <a:pt x="555" y="3847"/>
                    <a:pt x="2656" y="811"/>
                    <a:pt x="5730" y="475"/>
                  </a:cubicBezTo>
                  <a:cubicBezTo>
                    <a:pt x="5862" y="460"/>
                    <a:pt x="5763" y="246"/>
                    <a:pt x="5659" y="244"/>
                  </a:cubicBezTo>
                  <a:cubicBezTo>
                    <a:pt x="5626" y="243"/>
                    <a:pt x="5594" y="243"/>
                    <a:pt x="5561" y="243"/>
                  </a:cubicBezTo>
                  <a:cubicBezTo>
                    <a:pt x="2938" y="243"/>
                    <a:pt x="740" y="2849"/>
                    <a:pt x="378" y="5296"/>
                  </a:cubicBezTo>
                  <a:cubicBezTo>
                    <a:pt x="1" y="7847"/>
                    <a:pt x="1097" y="10165"/>
                    <a:pt x="3417" y="11341"/>
                  </a:cubicBezTo>
                  <a:cubicBezTo>
                    <a:pt x="4440" y="11859"/>
                    <a:pt x="5511" y="12112"/>
                    <a:pt x="6571" y="12112"/>
                  </a:cubicBezTo>
                  <a:cubicBezTo>
                    <a:pt x="8042" y="12112"/>
                    <a:pt x="9492" y="11626"/>
                    <a:pt x="10766" y="10691"/>
                  </a:cubicBezTo>
                  <a:cubicBezTo>
                    <a:pt x="12937" y="9099"/>
                    <a:pt x="13866" y="6430"/>
                    <a:pt x="12822" y="3871"/>
                  </a:cubicBezTo>
                  <a:cubicBezTo>
                    <a:pt x="11847" y="1479"/>
                    <a:pt x="9317" y="1"/>
                    <a:pt x="6777" y="1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1" name="Google Shape;727;p18">
              <a:extLst>
                <a:ext uri="{FF2B5EF4-FFF2-40B4-BE49-F238E27FC236}">
                  <a16:creationId xmlns:a16="http://schemas.microsoft.com/office/drawing/2014/main" id="{7F499956-2192-47C6-BB86-D19334CA0C1D}"/>
                </a:ext>
              </a:extLst>
            </p:cNvPr>
            <p:cNvSpPr>
              <a:spLocks/>
            </p:cNvSpPr>
            <p:nvPr/>
          </p:nvSpPr>
          <p:spPr bwMode="auto">
            <a:xfrm>
              <a:off x="6925510" y="360379"/>
              <a:ext cx="905688" cy="259660"/>
            </a:xfrm>
            <a:custGeom>
              <a:avLst/>
              <a:gdLst>
                <a:gd name="T0" fmla="*/ 2147483646 w 20113"/>
                <a:gd name="T1" fmla="*/ 2147483646 h 5930"/>
                <a:gd name="T2" fmla="*/ 2147483646 w 20113"/>
                <a:gd name="T3" fmla="*/ 2147483646 h 5930"/>
                <a:gd name="T4" fmla="*/ 2147483646 w 20113"/>
                <a:gd name="T5" fmla="*/ 2147483646 h 5930"/>
                <a:gd name="T6" fmla="*/ 2147483646 w 20113"/>
                <a:gd name="T7" fmla="*/ 2147483646 h 5930"/>
                <a:gd name="T8" fmla="*/ 2147483646 w 20113"/>
                <a:gd name="T9" fmla="*/ 2147483646 h 5930"/>
                <a:gd name="T10" fmla="*/ 2147483646 w 20113"/>
                <a:gd name="T11" fmla="*/ 2147483646 h 5930"/>
                <a:gd name="T12" fmla="*/ 2147483646 w 20113"/>
                <a:gd name="T13" fmla="*/ 2147483646 h 5930"/>
                <a:gd name="T14" fmla="*/ 2147483646 w 20113"/>
                <a:gd name="T15" fmla="*/ 2147483646 h 5930"/>
                <a:gd name="T16" fmla="*/ 2147483646 w 20113"/>
                <a:gd name="T17" fmla="*/ 2147483646 h 5930"/>
                <a:gd name="T18" fmla="*/ 2147483646 w 20113"/>
                <a:gd name="T19" fmla="*/ 2147483646 h 5930"/>
                <a:gd name="T20" fmla="*/ 2147483646 w 20113"/>
                <a:gd name="T21" fmla="*/ 2147483646 h 5930"/>
                <a:gd name="T22" fmla="*/ 2147483646 w 20113"/>
                <a:gd name="T23" fmla="*/ 2147483646 h 5930"/>
                <a:gd name="T24" fmla="*/ 2147483646 w 20113"/>
                <a:gd name="T25" fmla="*/ 2147483646 h 5930"/>
                <a:gd name="T26" fmla="*/ 2147483646 w 20113"/>
                <a:gd name="T27" fmla="*/ 2147483646 h 5930"/>
                <a:gd name="T28" fmla="*/ 2147483646 w 20113"/>
                <a:gd name="T29" fmla="*/ 2147483646 h 5930"/>
                <a:gd name="T30" fmla="*/ 2147483646 w 20113"/>
                <a:gd name="T31" fmla="*/ 2147483646 h 5930"/>
                <a:gd name="T32" fmla="*/ 2147483646 w 20113"/>
                <a:gd name="T33" fmla="*/ 2147483646 h 5930"/>
                <a:gd name="T34" fmla="*/ 2147483646 w 20113"/>
                <a:gd name="T35" fmla="*/ 2147483646 h 5930"/>
                <a:gd name="T36" fmla="*/ 2147483646 w 20113"/>
                <a:gd name="T37" fmla="*/ 2147483646 h 593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20113" h="5930" extrusionOk="0">
                  <a:moveTo>
                    <a:pt x="16657" y="1"/>
                  </a:moveTo>
                  <a:cubicBezTo>
                    <a:pt x="16439" y="1"/>
                    <a:pt x="16237" y="20"/>
                    <a:pt x="16067" y="60"/>
                  </a:cubicBezTo>
                  <a:cubicBezTo>
                    <a:pt x="15914" y="95"/>
                    <a:pt x="16073" y="324"/>
                    <a:pt x="16180" y="325"/>
                  </a:cubicBezTo>
                  <a:cubicBezTo>
                    <a:pt x="16845" y="330"/>
                    <a:pt x="19241" y="410"/>
                    <a:pt x="18563" y="1628"/>
                  </a:cubicBezTo>
                  <a:cubicBezTo>
                    <a:pt x="18243" y="2202"/>
                    <a:pt x="17451" y="2549"/>
                    <a:pt x="16881" y="2811"/>
                  </a:cubicBezTo>
                  <a:cubicBezTo>
                    <a:pt x="14924" y="3710"/>
                    <a:pt x="12785" y="4282"/>
                    <a:pt x="10682" y="4712"/>
                  </a:cubicBezTo>
                  <a:cubicBezTo>
                    <a:pt x="8818" y="5095"/>
                    <a:pt x="6905" y="5405"/>
                    <a:pt x="5006" y="5541"/>
                  </a:cubicBezTo>
                  <a:cubicBezTo>
                    <a:pt x="4909" y="5547"/>
                    <a:pt x="4759" y="5553"/>
                    <a:pt x="4576" y="5553"/>
                  </a:cubicBezTo>
                  <a:cubicBezTo>
                    <a:pt x="3425" y="5553"/>
                    <a:pt x="955" y="5349"/>
                    <a:pt x="1947" y="4098"/>
                  </a:cubicBezTo>
                  <a:cubicBezTo>
                    <a:pt x="2398" y="3528"/>
                    <a:pt x="3165" y="3113"/>
                    <a:pt x="3797" y="2785"/>
                  </a:cubicBezTo>
                  <a:cubicBezTo>
                    <a:pt x="3898" y="2733"/>
                    <a:pt x="3795" y="2553"/>
                    <a:pt x="3700" y="2553"/>
                  </a:cubicBezTo>
                  <a:cubicBezTo>
                    <a:pt x="3695" y="2553"/>
                    <a:pt x="3691" y="2554"/>
                    <a:pt x="3687" y="2554"/>
                  </a:cubicBezTo>
                  <a:cubicBezTo>
                    <a:pt x="2393" y="2794"/>
                    <a:pt x="1" y="4784"/>
                    <a:pt x="2166" y="5597"/>
                  </a:cubicBezTo>
                  <a:cubicBezTo>
                    <a:pt x="2830" y="5847"/>
                    <a:pt x="3527" y="5929"/>
                    <a:pt x="4229" y="5929"/>
                  </a:cubicBezTo>
                  <a:cubicBezTo>
                    <a:pt x="4872" y="5929"/>
                    <a:pt x="5520" y="5860"/>
                    <a:pt x="6151" y="5786"/>
                  </a:cubicBezTo>
                  <a:cubicBezTo>
                    <a:pt x="7890" y="5584"/>
                    <a:pt x="9624" y="5329"/>
                    <a:pt x="11337" y="4961"/>
                  </a:cubicBezTo>
                  <a:cubicBezTo>
                    <a:pt x="12763" y="4653"/>
                    <a:pt x="14174" y="4268"/>
                    <a:pt x="15547" y="3774"/>
                  </a:cubicBezTo>
                  <a:cubicBezTo>
                    <a:pt x="16593" y="3399"/>
                    <a:pt x="17822" y="2999"/>
                    <a:pt x="18648" y="2205"/>
                  </a:cubicBezTo>
                  <a:cubicBezTo>
                    <a:pt x="20112" y="800"/>
                    <a:pt x="18053" y="1"/>
                    <a:pt x="16657" y="1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2" name="Google Shape;728;p18">
              <a:extLst>
                <a:ext uri="{FF2B5EF4-FFF2-40B4-BE49-F238E27FC236}">
                  <a16:creationId xmlns:a16="http://schemas.microsoft.com/office/drawing/2014/main" id="{CF9CD751-5079-4B0A-B643-E807C3DF480A}"/>
                </a:ext>
              </a:extLst>
            </p:cNvPr>
            <p:cNvSpPr>
              <a:spLocks/>
            </p:cNvSpPr>
            <p:nvPr/>
          </p:nvSpPr>
          <p:spPr bwMode="auto">
            <a:xfrm>
              <a:off x="7368361" y="296401"/>
              <a:ext cx="63222" cy="55523"/>
            </a:xfrm>
            <a:custGeom>
              <a:avLst/>
              <a:gdLst>
                <a:gd name="T0" fmla="*/ 2147483646 w 1404"/>
                <a:gd name="T1" fmla="*/ 2147483646 h 1268"/>
                <a:gd name="T2" fmla="*/ 2147483646 w 1404"/>
                <a:gd name="T3" fmla="*/ 2147483646 h 1268"/>
                <a:gd name="T4" fmla="*/ 2147483646 w 1404"/>
                <a:gd name="T5" fmla="*/ 2147483646 h 1268"/>
                <a:gd name="T6" fmla="*/ 2147483646 w 1404"/>
                <a:gd name="T7" fmla="*/ 2147483646 h 1268"/>
                <a:gd name="T8" fmla="*/ 2147483646 w 1404"/>
                <a:gd name="T9" fmla="*/ 2147483646 h 1268"/>
                <a:gd name="T10" fmla="*/ 2147483646 w 1404"/>
                <a:gd name="T11" fmla="*/ 2147483646 h 1268"/>
                <a:gd name="T12" fmla="*/ 2147483646 w 1404"/>
                <a:gd name="T13" fmla="*/ 0 h 1268"/>
                <a:gd name="T14" fmla="*/ 2147483646 w 1404"/>
                <a:gd name="T15" fmla="*/ 2147483646 h 1268"/>
                <a:gd name="T16" fmla="*/ 2147483646 w 1404"/>
                <a:gd name="T17" fmla="*/ 2147483646 h 1268"/>
                <a:gd name="T18" fmla="*/ 2147483646 w 1404"/>
                <a:gd name="T19" fmla="*/ 2147483646 h 1268"/>
                <a:gd name="T20" fmla="*/ 2147483646 w 1404"/>
                <a:gd name="T21" fmla="*/ 2147483646 h 1268"/>
                <a:gd name="T22" fmla="*/ 2147483646 w 1404"/>
                <a:gd name="T23" fmla="*/ 2147483646 h 1268"/>
                <a:gd name="T24" fmla="*/ 2147483646 w 1404"/>
                <a:gd name="T25" fmla="*/ 2147483646 h 1268"/>
                <a:gd name="T26" fmla="*/ 2147483646 w 1404"/>
                <a:gd name="T27" fmla="*/ 2147483646 h 1268"/>
                <a:gd name="T28" fmla="*/ 2147483646 w 1404"/>
                <a:gd name="T29" fmla="*/ 2147483646 h 1268"/>
                <a:gd name="T30" fmla="*/ 2147483646 w 1404"/>
                <a:gd name="T31" fmla="*/ 2147483646 h 1268"/>
                <a:gd name="T32" fmla="*/ 2147483646 w 1404"/>
                <a:gd name="T33" fmla="*/ 2147483646 h 1268"/>
                <a:gd name="T34" fmla="*/ 2147483646 w 1404"/>
                <a:gd name="T35" fmla="*/ 2147483646 h 1268"/>
                <a:gd name="T36" fmla="*/ 2147483646 w 1404"/>
                <a:gd name="T37" fmla="*/ 2147483646 h 1268"/>
                <a:gd name="T38" fmla="*/ 2147483646 w 1404"/>
                <a:gd name="T39" fmla="*/ 2147483646 h 1268"/>
                <a:gd name="T40" fmla="*/ 2147483646 w 1404"/>
                <a:gd name="T41" fmla="*/ 2147483646 h 1268"/>
                <a:gd name="T42" fmla="*/ 2147483646 w 1404"/>
                <a:gd name="T43" fmla="*/ 2147483646 h 1268"/>
                <a:gd name="T44" fmla="*/ 2147483646 w 1404"/>
                <a:gd name="T45" fmla="*/ 2147483646 h 1268"/>
                <a:gd name="T46" fmla="*/ 2147483646 w 1404"/>
                <a:gd name="T47" fmla="*/ 0 h 12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1404" h="1268" extrusionOk="0">
                  <a:moveTo>
                    <a:pt x="853" y="427"/>
                  </a:moveTo>
                  <a:lnTo>
                    <a:pt x="853" y="427"/>
                  </a:lnTo>
                  <a:cubicBezTo>
                    <a:pt x="853" y="427"/>
                    <a:pt x="859" y="430"/>
                    <a:pt x="873" y="436"/>
                  </a:cubicBezTo>
                  <a:cubicBezTo>
                    <a:pt x="872" y="435"/>
                    <a:pt x="871" y="435"/>
                    <a:pt x="870" y="434"/>
                  </a:cubicBezTo>
                  <a:cubicBezTo>
                    <a:pt x="860" y="430"/>
                    <a:pt x="853" y="427"/>
                    <a:pt x="853" y="427"/>
                  </a:cubicBezTo>
                  <a:close/>
                  <a:moveTo>
                    <a:pt x="486" y="0"/>
                  </a:moveTo>
                  <a:cubicBezTo>
                    <a:pt x="213" y="0"/>
                    <a:pt x="1" y="394"/>
                    <a:pt x="25" y="636"/>
                  </a:cubicBezTo>
                  <a:cubicBezTo>
                    <a:pt x="60" y="1003"/>
                    <a:pt x="440" y="1243"/>
                    <a:pt x="781" y="1266"/>
                  </a:cubicBezTo>
                  <a:cubicBezTo>
                    <a:pt x="797" y="1267"/>
                    <a:pt x="812" y="1267"/>
                    <a:pt x="827" y="1267"/>
                  </a:cubicBezTo>
                  <a:cubicBezTo>
                    <a:pt x="1087" y="1267"/>
                    <a:pt x="1323" y="1108"/>
                    <a:pt x="1360" y="835"/>
                  </a:cubicBezTo>
                  <a:cubicBezTo>
                    <a:pt x="1404" y="523"/>
                    <a:pt x="1159" y="276"/>
                    <a:pt x="871" y="210"/>
                  </a:cubicBezTo>
                  <a:cubicBezTo>
                    <a:pt x="862" y="208"/>
                    <a:pt x="854" y="207"/>
                    <a:pt x="847" y="207"/>
                  </a:cubicBezTo>
                  <a:cubicBezTo>
                    <a:pt x="746" y="207"/>
                    <a:pt x="793" y="399"/>
                    <a:pt x="870" y="434"/>
                  </a:cubicBezTo>
                  <a:cubicBezTo>
                    <a:pt x="894" y="444"/>
                    <a:pt x="936" y="462"/>
                    <a:pt x="946" y="469"/>
                  </a:cubicBezTo>
                  <a:cubicBezTo>
                    <a:pt x="1003" y="507"/>
                    <a:pt x="1041" y="545"/>
                    <a:pt x="1061" y="612"/>
                  </a:cubicBezTo>
                  <a:cubicBezTo>
                    <a:pt x="1079" y="677"/>
                    <a:pt x="1070" y="747"/>
                    <a:pt x="1041" y="806"/>
                  </a:cubicBezTo>
                  <a:cubicBezTo>
                    <a:pt x="984" y="924"/>
                    <a:pt x="872" y="972"/>
                    <a:pt x="753" y="972"/>
                  </a:cubicBezTo>
                  <a:cubicBezTo>
                    <a:pt x="710" y="972"/>
                    <a:pt x="666" y="965"/>
                    <a:pt x="623" y="953"/>
                  </a:cubicBezTo>
                  <a:cubicBezTo>
                    <a:pt x="416" y="896"/>
                    <a:pt x="247" y="740"/>
                    <a:pt x="332" y="516"/>
                  </a:cubicBezTo>
                  <a:cubicBezTo>
                    <a:pt x="396" y="353"/>
                    <a:pt x="615" y="276"/>
                    <a:pt x="618" y="99"/>
                  </a:cubicBezTo>
                  <a:cubicBezTo>
                    <a:pt x="618" y="67"/>
                    <a:pt x="608" y="24"/>
                    <a:pt x="574" y="14"/>
                  </a:cubicBezTo>
                  <a:cubicBezTo>
                    <a:pt x="544" y="5"/>
                    <a:pt x="515" y="0"/>
                    <a:pt x="486" y="0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3" name="Google Shape;729;p18">
              <a:extLst>
                <a:ext uri="{FF2B5EF4-FFF2-40B4-BE49-F238E27FC236}">
                  <a16:creationId xmlns:a16="http://schemas.microsoft.com/office/drawing/2014/main" id="{1443F536-CFD4-4557-B273-5C4CA64AFE71}"/>
                </a:ext>
              </a:extLst>
            </p:cNvPr>
            <p:cNvSpPr>
              <a:spLocks/>
            </p:cNvSpPr>
            <p:nvPr/>
          </p:nvSpPr>
          <p:spPr bwMode="auto">
            <a:xfrm>
              <a:off x="7477926" y="310939"/>
              <a:ext cx="82855" cy="61609"/>
            </a:xfrm>
            <a:custGeom>
              <a:avLst/>
              <a:gdLst>
                <a:gd name="T0" fmla="*/ 2147483646 w 1840"/>
                <a:gd name="T1" fmla="*/ 2147483646 h 1407"/>
                <a:gd name="T2" fmla="*/ 2147483646 w 1840"/>
                <a:gd name="T3" fmla="*/ 2147483646 h 1407"/>
                <a:gd name="T4" fmla="*/ 2147483646 w 1840"/>
                <a:gd name="T5" fmla="*/ 2147483646 h 1407"/>
                <a:gd name="T6" fmla="*/ 2147483646 w 1840"/>
                <a:gd name="T7" fmla="*/ 2147483646 h 1407"/>
                <a:gd name="T8" fmla="*/ 2147483646 w 1840"/>
                <a:gd name="T9" fmla="*/ 2147483646 h 1407"/>
                <a:gd name="T10" fmla="*/ 2147483646 w 1840"/>
                <a:gd name="T11" fmla="*/ 2147483646 h 1407"/>
                <a:gd name="T12" fmla="*/ 2147483646 w 1840"/>
                <a:gd name="T13" fmla="*/ 2147483646 h 1407"/>
                <a:gd name="T14" fmla="*/ 2147483646 w 1840"/>
                <a:gd name="T15" fmla="*/ 2147483646 h 1407"/>
                <a:gd name="T16" fmla="*/ 2147483646 w 1840"/>
                <a:gd name="T17" fmla="*/ 2147483646 h 1407"/>
                <a:gd name="T18" fmla="*/ 2147483646 w 1840"/>
                <a:gd name="T19" fmla="*/ 2147483646 h 1407"/>
                <a:gd name="T20" fmla="*/ 2147483646 w 1840"/>
                <a:gd name="T21" fmla="*/ 2147483646 h 1407"/>
                <a:gd name="T22" fmla="*/ 2147483646 w 1840"/>
                <a:gd name="T23" fmla="*/ 2147483646 h 1407"/>
                <a:gd name="T24" fmla="*/ 2147483646 w 1840"/>
                <a:gd name="T25" fmla="*/ 2147483646 h 1407"/>
                <a:gd name="T26" fmla="*/ 2147483646 w 1840"/>
                <a:gd name="T27" fmla="*/ 2147483646 h 1407"/>
                <a:gd name="T28" fmla="*/ 2147483646 w 1840"/>
                <a:gd name="T29" fmla="*/ 2147483646 h 1407"/>
                <a:gd name="T30" fmla="*/ 2147483646 w 1840"/>
                <a:gd name="T31" fmla="*/ 2147483646 h 140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840" h="1407" extrusionOk="0">
                  <a:moveTo>
                    <a:pt x="493" y="1"/>
                  </a:moveTo>
                  <a:cubicBezTo>
                    <a:pt x="211" y="1"/>
                    <a:pt x="0" y="306"/>
                    <a:pt x="28" y="579"/>
                  </a:cubicBezTo>
                  <a:cubicBezTo>
                    <a:pt x="59" y="897"/>
                    <a:pt x="297" y="1181"/>
                    <a:pt x="580" y="1314"/>
                  </a:cubicBezTo>
                  <a:cubicBezTo>
                    <a:pt x="706" y="1373"/>
                    <a:pt x="855" y="1406"/>
                    <a:pt x="1003" y="1406"/>
                  </a:cubicBezTo>
                  <a:cubicBezTo>
                    <a:pt x="1226" y="1406"/>
                    <a:pt x="1447" y="1331"/>
                    <a:pt x="1587" y="1157"/>
                  </a:cubicBezTo>
                  <a:cubicBezTo>
                    <a:pt x="1840" y="841"/>
                    <a:pt x="1576" y="383"/>
                    <a:pt x="1222" y="290"/>
                  </a:cubicBezTo>
                  <a:cubicBezTo>
                    <a:pt x="1216" y="288"/>
                    <a:pt x="1211" y="287"/>
                    <a:pt x="1206" y="287"/>
                  </a:cubicBezTo>
                  <a:cubicBezTo>
                    <a:pt x="1147" y="287"/>
                    <a:pt x="1170" y="407"/>
                    <a:pt x="1194" y="434"/>
                  </a:cubicBezTo>
                  <a:cubicBezTo>
                    <a:pt x="1298" y="551"/>
                    <a:pt x="1444" y="672"/>
                    <a:pt x="1392" y="845"/>
                  </a:cubicBezTo>
                  <a:cubicBezTo>
                    <a:pt x="1363" y="942"/>
                    <a:pt x="1279" y="1012"/>
                    <a:pt x="1193" y="1054"/>
                  </a:cubicBezTo>
                  <a:cubicBezTo>
                    <a:pt x="1109" y="1096"/>
                    <a:pt x="1014" y="1117"/>
                    <a:pt x="919" y="1117"/>
                  </a:cubicBezTo>
                  <a:cubicBezTo>
                    <a:pt x="765" y="1117"/>
                    <a:pt x="610" y="1064"/>
                    <a:pt x="496" y="966"/>
                  </a:cubicBezTo>
                  <a:cubicBezTo>
                    <a:pt x="366" y="853"/>
                    <a:pt x="264" y="666"/>
                    <a:pt x="315" y="491"/>
                  </a:cubicBezTo>
                  <a:cubicBezTo>
                    <a:pt x="368" y="303"/>
                    <a:pt x="567" y="308"/>
                    <a:pt x="650" y="166"/>
                  </a:cubicBezTo>
                  <a:cubicBezTo>
                    <a:pt x="679" y="116"/>
                    <a:pt x="664" y="33"/>
                    <a:pt x="603" y="16"/>
                  </a:cubicBezTo>
                  <a:cubicBezTo>
                    <a:pt x="565" y="6"/>
                    <a:pt x="528" y="1"/>
                    <a:pt x="493" y="1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4" name="Google Shape;730;p18">
              <a:extLst>
                <a:ext uri="{FF2B5EF4-FFF2-40B4-BE49-F238E27FC236}">
                  <a16:creationId xmlns:a16="http://schemas.microsoft.com/office/drawing/2014/main" id="{26B47FA4-BF0E-4FAD-A47B-F6C2659372CF}"/>
                </a:ext>
              </a:extLst>
            </p:cNvPr>
            <p:cNvSpPr>
              <a:spLocks/>
            </p:cNvSpPr>
            <p:nvPr/>
          </p:nvSpPr>
          <p:spPr bwMode="auto">
            <a:xfrm>
              <a:off x="7504540" y="416781"/>
              <a:ext cx="57999" cy="46590"/>
            </a:xfrm>
            <a:custGeom>
              <a:avLst/>
              <a:gdLst>
                <a:gd name="T0" fmla="*/ 2147483646 w 1288"/>
                <a:gd name="T1" fmla="*/ 0 h 1064"/>
                <a:gd name="T2" fmla="*/ 2147483646 w 1288"/>
                <a:gd name="T3" fmla="*/ 2147483646 h 1064"/>
                <a:gd name="T4" fmla="*/ 2147483646 w 1288"/>
                <a:gd name="T5" fmla="*/ 2147483646 h 1064"/>
                <a:gd name="T6" fmla="*/ 2147483646 w 1288"/>
                <a:gd name="T7" fmla="*/ 2147483646 h 1064"/>
                <a:gd name="T8" fmla="*/ 2147483646 w 1288"/>
                <a:gd name="T9" fmla="*/ 2147483646 h 1064"/>
                <a:gd name="T10" fmla="*/ 2147483646 w 1288"/>
                <a:gd name="T11" fmla="*/ 2147483646 h 1064"/>
                <a:gd name="T12" fmla="*/ 2147483646 w 1288"/>
                <a:gd name="T13" fmla="*/ 2147483646 h 1064"/>
                <a:gd name="T14" fmla="*/ 2147483646 w 1288"/>
                <a:gd name="T15" fmla="*/ 2147483646 h 1064"/>
                <a:gd name="T16" fmla="*/ 2147483646 w 1288"/>
                <a:gd name="T17" fmla="*/ 2147483646 h 1064"/>
                <a:gd name="T18" fmla="*/ 2147483646 w 1288"/>
                <a:gd name="T19" fmla="*/ 2147483646 h 1064"/>
                <a:gd name="T20" fmla="*/ 2147483646 w 1288"/>
                <a:gd name="T21" fmla="*/ 2147483646 h 1064"/>
                <a:gd name="T22" fmla="*/ 2147483646 w 1288"/>
                <a:gd name="T23" fmla="*/ 2147483646 h 1064"/>
                <a:gd name="T24" fmla="*/ 2147483646 w 1288"/>
                <a:gd name="T25" fmla="*/ 2147483646 h 1064"/>
                <a:gd name="T26" fmla="*/ 2147483646 w 1288"/>
                <a:gd name="T27" fmla="*/ 0 h 106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288" h="1064" extrusionOk="0">
                  <a:moveTo>
                    <a:pt x="371" y="0"/>
                  </a:moveTo>
                  <a:cubicBezTo>
                    <a:pt x="166" y="0"/>
                    <a:pt x="22" y="154"/>
                    <a:pt x="11" y="383"/>
                  </a:cubicBezTo>
                  <a:cubicBezTo>
                    <a:pt x="1" y="620"/>
                    <a:pt x="135" y="869"/>
                    <a:pt x="342" y="984"/>
                  </a:cubicBezTo>
                  <a:cubicBezTo>
                    <a:pt x="436" y="1037"/>
                    <a:pt x="550" y="1064"/>
                    <a:pt x="666" y="1064"/>
                  </a:cubicBezTo>
                  <a:cubicBezTo>
                    <a:pt x="826" y="1064"/>
                    <a:pt x="988" y="1011"/>
                    <a:pt x="1097" y="902"/>
                  </a:cubicBezTo>
                  <a:cubicBezTo>
                    <a:pt x="1288" y="711"/>
                    <a:pt x="1163" y="430"/>
                    <a:pt x="948" y="322"/>
                  </a:cubicBezTo>
                  <a:cubicBezTo>
                    <a:pt x="943" y="320"/>
                    <a:pt x="938" y="318"/>
                    <a:pt x="933" y="318"/>
                  </a:cubicBezTo>
                  <a:cubicBezTo>
                    <a:pt x="896" y="318"/>
                    <a:pt x="896" y="408"/>
                    <a:pt x="912" y="429"/>
                  </a:cubicBezTo>
                  <a:cubicBezTo>
                    <a:pt x="1046" y="605"/>
                    <a:pt x="962" y="725"/>
                    <a:pt x="768" y="786"/>
                  </a:cubicBezTo>
                  <a:cubicBezTo>
                    <a:pt x="711" y="804"/>
                    <a:pt x="648" y="815"/>
                    <a:pt x="585" y="815"/>
                  </a:cubicBezTo>
                  <a:cubicBezTo>
                    <a:pt x="491" y="815"/>
                    <a:pt x="398" y="791"/>
                    <a:pt x="329" y="729"/>
                  </a:cubicBezTo>
                  <a:cubicBezTo>
                    <a:pt x="103" y="527"/>
                    <a:pt x="218" y="201"/>
                    <a:pt x="490" y="134"/>
                  </a:cubicBezTo>
                  <a:cubicBezTo>
                    <a:pt x="531" y="124"/>
                    <a:pt x="525" y="25"/>
                    <a:pt x="486" y="16"/>
                  </a:cubicBezTo>
                  <a:cubicBezTo>
                    <a:pt x="446" y="5"/>
                    <a:pt x="408" y="0"/>
                    <a:pt x="371" y="0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35" name="Google Shape;731;p18">
            <a:extLst>
              <a:ext uri="{FF2B5EF4-FFF2-40B4-BE49-F238E27FC236}">
                <a16:creationId xmlns:a16="http://schemas.microsoft.com/office/drawing/2014/main" id="{46102807-B666-48A2-94AE-354B3C39A106}"/>
              </a:ext>
            </a:extLst>
          </p:cNvPr>
          <p:cNvSpPr>
            <a:spLocks/>
          </p:cNvSpPr>
          <p:nvPr/>
        </p:nvSpPr>
        <p:spPr bwMode="auto">
          <a:xfrm flipH="1">
            <a:off x="8172450" y="431800"/>
            <a:ext cx="620713" cy="817563"/>
          </a:xfrm>
          <a:custGeom>
            <a:avLst/>
            <a:gdLst>
              <a:gd name="T0" fmla="*/ 2147483646 w 6432"/>
              <a:gd name="T1" fmla="*/ 2147483646 h 6358"/>
              <a:gd name="T2" fmla="*/ 2147483646 w 6432"/>
              <a:gd name="T3" fmla="*/ 2147483646 h 6358"/>
              <a:gd name="T4" fmla="*/ 2147483646 w 6432"/>
              <a:gd name="T5" fmla="*/ 2147483646 h 6358"/>
              <a:gd name="T6" fmla="*/ 2147483646 w 6432"/>
              <a:gd name="T7" fmla="*/ 2147483646 h 6358"/>
              <a:gd name="T8" fmla="*/ 2147483646 w 6432"/>
              <a:gd name="T9" fmla="*/ 2147483646 h 6358"/>
              <a:gd name="T10" fmla="*/ 2147483646 w 6432"/>
              <a:gd name="T11" fmla="*/ 2147483646 h 6358"/>
              <a:gd name="T12" fmla="*/ 2147483646 w 6432"/>
              <a:gd name="T13" fmla="*/ 2147483646 h 6358"/>
              <a:gd name="T14" fmla="*/ 2147483646 w 6432"/>
              <a:gd name="T15" fmla="*/ 2147483646 h 6358"/>
              <a:gd name="T16" fmla="*/ 2147483646 w 6432"/>
              <a:gd name="T17" fmla="*/ 2147483646 h 6358"/>
              <a:gd name="T18" fmla="*/ 2147483646 w 6432"/>
              <a:gd name="T19" fmla="*/ 2147483646 h 6358"/>
              <a:gd name="T20" fmla="*/ 2147483646 w 6432"/>
              <a:gd name="T21" fmla="*/ 2147483646 h 6358"/>
              <a:gd name="T22" fmla="*/ 2147483646 w 6432"/>
              <a:gd name="T23" fmla="*/ 2147483646 h 6358"/>
              <a:gd name="T24" fmla="*/ 2147483646 w 6432"/>
              <a:gd name="T25" fmla="*/ 2147483646 h 6358"/>
              <a:gd name="T26" fmla="*/ 2147483646 w 6432"/>
              <a:gd name="T27" fmla="*/ 2147483646 h 6358"/>
              <a:gd name="T28" fmla="*/ 2147483646 w 6432"/>
              <a:gd name="T29" fmla="*/ 2147483646 h 6358"/>
              <a:gd name="T30" fmla="*/ 2147483646 w 6432"/>
              <a:gd name="T31" fmla="*/ 2147483646 h 6358"/>
              <a:gd name="T32" fmla="*/ 2147483646 w 6432"/>
              <a:gd name="T33" fmla="*/ 2147483646 h 6358"/>
              <a:gd name="T34" fmla="*/ 2147483646 w 6432"/>
              <a:gd name="T35" fmla="*/ 2147483646 h 6358"/>
              <a:gd name="T36" fmla="*/ 2147483646 w 6432"/>
              <a:gd name="T37" fmla="*/ 2147483646 h 6358"/>
              <a:gd name="T38" fmla="*/ 2147483646 w 6432"/>
              <a:gd name="T39" fmla="*/ 2147483646 h 6358"/>
              <a:gd name="T40" fmla="*/ 2147483646 w 6432"/>
              <a:gd name="T41" fmla="*/ 2147483646 h 6358"/>
              <a:gd name="T42" fmla="*/ 2147483646 w 6432"/>
              <a:gd name="T43" fmla="*/ 2147483646 h 6358"/>
              <a:gd name="T44" fmla="*/ 2147483646 w 6432"/>
              <a:gd name="T45" fmla="*/ 2147483646 h 6358"/>
              <a:gd name="T46" fmla="*/ 2147483646 w 6432"/>
              <a:gd name="T47" fmla="*/ 2147483646 h 6358"/>
              <a:gd name="T48" fmla="*/ 2147483646 w 6432"/>
              <a:gd name="T49" fmla="*/ 2147483646 h 6358"/>
              <a:gd name="T50" fmla="*/ 2147483646 w 6432"/>
              <a:gd name="T51" fmla="*/ 2147483646 h 6358"/>
              <a:gd name="T52" fmla="*/ 2147483646 w 6432"/>
              <a:gd name="T53" fmla="*/ 2147483646 h 6358"/>
              <a:gd name="T54" fmla="*/ 2147483646 w 6432"/>
              <a:gd name="T55" fmla="*/ 2147483646 h 6358"/>
              <a:gd name="T56" fmla="*/ 2147483646 w 6432"/>
              <a:gd name="T57" fmla="*/ 2147483646 h 6358"/>
              <a:gd name="T58" fmla="*/ 2147483646 w 6432"/>
              <a:gd name="T59" fmla="*/ 2147483646 h 6358"/>
              <a:gd name="T60" fmla="*/ 2147483646 w 6432"/>
              <a:gd name="T61" fmla="*/ 0 h 6358"/>
              <a:gd name="T62" fmla="*/ 2147483646 w 6432"/>
              <a:gd name="T63" fmla="*/ 2147483646 h 6358"/>
              <a:gd name="T64" fmla="*/ 2147483646 w 6432"/>
              <a:gd name="T65" fmla="*/ 2147483646 h 6358"/>
              <a:gd name="T66" fmla="*/ 2147483646 w 6432"/>
              <a:gd name="T67" fmla="*/ 2147483646 h 6358"/>
              <a:gd name="T68" fmla="*/ 2147483646 w 6432"/>
              <a:gd name="T69" fmla="*/ 2147483646 h 6358"/>
              <a:gd name="T70" fmla="*/ 2147483646 w 6432"/>
              <a:gd name="T71" fmla="*/ 2147483646 h 6358"/>
              <a:gd name="T72" fmla="*/ 2147483646 w 6432"/>
              <a:gd name="T73" fmla="*/ 2147483646 h 6358"/>
              <a:gd name="T74" fmla="*/ 2147483646 w 6432"/>
              <a:gd name="T75" fmla="*/ 2147483646 h 6358"/>
              <a:gd name="T76" fmla="*/ 2147483646 w 6432"/>
              <a:gd name="T77" fmla="*/ 2147483646 h 6358"/>
              <a:gd name="T78" fmla="*/ 2147483646 w 6432"/>
              <a:gd name="T79" fmla="*/ 2147483646 h 6358"/>
              <a:gd name="T80" fmla="*/ 2147483646 w 6432"/>
              <a:gd name="T81" fmla="*/ 2147483646 h 6358"/>
              <a:gd name="T82" fmla="*/ 2147483646 w 6432"/>
              <a:gd name="T83" fmla="*/ 2147483646 h 6358"/>
              <a:gd name="T84" fmla="*/ 2147483646 w 6432"/>
              <a:gd name="T85" fmla="*/ 2147483646 h 6358"/>
              <a:gd name="T86" fmla="*/ 2147483646 w 6432"/>
              <a:gd name="T87" fmla="*/ 2147483646 h 6358"/>
              <a:gd name="T88" fmla="*/ 2147483646 w 6432"/>
              <a:gd name="T89" fmla="*/ 2147483646 h 6358"/>
              <a:gd name="T90" fmla="*/ 2147483646 w 6432"/>
              <a:gd name="T91" fmla="*/ 2147483646 h 6358"/>
              <a:gd name="T92" fmla="*/ 2147483646 w 6432"/>
              <a:gd name="T93" fmla="*/ 2147483646 h 6358"/>
              <a:gd name="T94" fmla="*/ 2147483646 w 6432"/>
              <a:gd name="T95" fmla="*/ 2147483646 h 6358"/>
              <a:gd name="T96" fmla="*/ 2147483646 w 6432"/>
              <a:gd name="T97" fmla="*/ 2147483646 h 6358"/>
              <a:gd name="T98" fmla="*/ 2147483646 w 6432"/>
              <a:gd name="T99" fmla="*/ 2147483646 h 6358"/>
              <a:gd name="T100" fmla="*/ 2147483646 w 6432"/>
              <a:gd name="T101" fmla="*/ 2147483646 h 6358"/>
              <a:gd name="T102" fmla="*/ 2147483646 w 6432"/>
              <a:gd name="T103" fmla="*/ 2147483646 h 6358"/>
              <a:gd name="T104" fmla="*/ 2147483646 w 6432"/>
              <a:gd name="T105" fmla="*/ 2147483646 h 6358"/>
              <a:gd name="T106" fmla="*/ 2147483646 w 6432"/>
              <a:gd name="T107" fmla="*/ 0 h 6358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/>
          </a:p>
        </p:txBody>
      </p:sp>
      <p:sp>
        <p:nvSpPr>
          <p:cNvPr id="36" name="Google Shape;732;p18">
            <a:extLst>
              <a:ext uri="{FF2B5EF4-FFF2-40B4-BE49-F238E27FC236}">
                <a16:creationId xmlns:a16="http://schemas.microsoft.com/office/drawing/2014/main" id="{EE7BDB32-6607-4E61-9B83-0D6D873D2BC9}"/>
              </a:ext>
            </a:extLst>
          </p:cNvPr>
          <p:cNvSpPr/>
          <p:nvPr/>
        </p:nvSpPr>
        <p:spPr>
          <a:xfrm rot="10800000">
            <a:off x="8666163" y="4899025"/>
            <a:ext cx="477837" cy="981075"/>
          </a:xfrm>
          <a:custGeom>
            <a:avLst/>
            <a:gdLst/>
            <a:ahLst/>
            <a:cxnLst/>
            <a:rect l="l" t="t" r="r" b="b"/>
            <a:pathLst>
              <a:path w="8313" h="12788" extrusionOk="0">
                <a:moveTo>
                  <a:pt x="278" y="0"/>
                </a:moveTo>
                <a:cubicBezTo>
                  <a:pt x="186" y="0"/>
                  <a:pt x="93" y="3"/>
                  <a:pt x="0" y="10"/>
                </a:cubicBezTo>
                <a:lnTo>
                  <a:pt x="0" y="12773"/>
                </a:lnTo>
                <a:cubicBezTo>
                  <a:pt x="108" y="12782"/>
                  <a:pt x="218" y="12787"/>
                  <a:pt x="329" y="12787"/>
                </a:cubicBezTo>
                <a:cubicBezTo>
                  <a:pt x="630" y="12787"/>
                  <a:pt x="944" y="12751"/>
                  <a:pt x="1274" y="12662"/>
                </a:cubicBezTo>
                <a:cubicBezTo>
                  <a:pt x="4124" y="11881"/>
                  <a:pt x="3640" y="8941"/>
                  <a:pt x="3640" y="8941"/>
                </a:cubicBezTo>
                <a:lnTo>
                  <a:pt x="3640" y="8941"/>
                </a:lnTo>
                <a:cubicBezTo>
                  <a:pt x="3640" y="8941"/>
                  <a:pt x="3724" y="8946"/>
                  <a:pt x="3869" y="8946"/>
                </a:cubicBezTo>
                <a:cubicBezTo>
                  <a:pt x="4761" y="8946"/>
                  <a:pt x="7963" y="8756"/>
                  <a:pt x="8158" y="6035"/>
                </a:cubicBezTo>
                <a:cubicBezTo>
                  <a:pt x="8313" y="3883"/>
                  <a:pt x="6209" y="3539"/>
                  <a:pt x="4852" y="3539"/>
                </a:cubicBezTo>
                <a:cubicBezTo>
                  <a:pt x="4217" y="3539"/>
                  <a:pt x="3745" y="3615"/>
                  <a:pt x="3745" y="3615"/>
                </a:cubicBezTo>
                <a:cubicBezTo>
                  <a:pt x="3745" y="3615"/>
                  <a:pt x="3927" y="1006"/>
                  <a:pt x="1410" y="175"/>
                </a:cubicBezTo>
                <a:cubicBezTo>
                  <a:pt x="1064" y="60"/>
                  <a:pt x="678" y="0"/>
                  <a:pt x="2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 algn="ctr" eaLnBrk="1" hangingPunct="1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grpSp>
        <p:nvGrpSpPr>
          <p:cNvPr id="37" name="Google Shape;733;p18">
            <a:extLst>
              <a:ext uri="{FF2B5EF4-FFF2-40B4-BE49-F238E27FC236}">
                <a16:creationId xmlns:a16="http://schemas.microsoft.com/office/drawing/2014/main" id="{133EC604-E0BA-4BBA-A2B0-7E9E01D1A0A0}"/>
              </a:ext>
            </a:extLst>
          </p:cNvPr>
          <p:cNvGrpSpPr>
            <a:grpSpLocks/>
          </p:cNvGrpSpPr>
          <p:nvPr/>
        </p:nvGrpSpPr>
        <p:grpSpPr bwMode="auto">
          <a:xfrm>
            <a:off x="7567613" y="5670550"/>
            <a:ext cx="1012825" cy="817563"/>
            <a:chOff x="478326" y="2825649"/>
            <a:chExt cx="1012293" cy="613511"/>
          </a:xfrm>
        </p:grpSpPr>
        <p:sp>
          <p:nvSpPr>
            <p:cNvPr id="38" name="Google Shape;734;p18">
              <a:extLst>
                <a:ext uri="{FF2B5EF4-FFF2-40B4-BE49-F238E27FC236}">
                  <a16:creationId xmlns:a16="http://schemas.microsoft.com/office/drawing/2014/main" id="{C357911B-770B-43C3-9771-8E8F7D3ECF7E}"/>
                </a:ext>
              </a:extLst>
            </p:cNvPr>
            <p:cNvSpPr>
              <a:spLocks/>
            </p:cNvSpPr>
            <p:nvPr/>
          </p:nvSpPr>
          <p:spPr bwMode="auto">
            <a:xfrm>
              <a:off x="564423" y="2973101"/>
              <a:ext cx="778453" cy="442090"/>
            </a:xfrm>
            <a:custGeom>
              <a:avLst/>
              <a:gdLst>
                <a:gd name="T0" fmla="*/ 2147483646 w 19195"/>
                <a:gd name="T1" fmla="*/ 2147483646 h 10901"/>
                <a:gd name="T2" fmla="*/ 0 w 19195"/>
                <a:gd name="T3" fmla="*/ 2147483646 h 10901"/>
                <a:gd name="T4" fmla="*/ 2147483646 w 19195"/>
                <a:gd name="T5" fmla="*/ 2147483646 h 10901"/>
                <a:gd name="T6" fmla="*/ 2147483646 w 19195"/>
                <a:gd name="T7" fmla="*/ 2147483646 h 10901"/>
                <a:gd name="T8" fmla="*/ 2147483646 w 19195"/>
                <a:gd name="T9" fmla="*/ 2147483646 h 10901"/>
                <a:gd name="T10" fmla="*/ 2147483646 w 19195"/>
                <a:gd name="T11" fmla="*/ 2147483646 h 10901"/>
                <a:gd name="T12" fmla="*/ 2147483646 w 19195"/>
                <a:gd name="T13" fmla="*/ 2147483646 h 10901"/>
                <a:gd name="T14" fmla="*/ 2147483646 w 19195"/>
                <a:gd name="T15" fmla="*/ 2147483646 h 10901"/>
                <a:gd name="T16" fmla="*/ 2147483646 w 19195"/>
                <a:gd name="T17" fmla="*/ 2147483646 h 10901"/>
                <a:gd name="T18" fmla="*/ 2147483646 w 19195"/>
                <a:gd name="T19" fmla="*/ 2147483646 h 10901"/>
                <a:gd name="T20" fmla="*/ 2147483646 w 19195"/>
                <a:gd name="T21" fmla="*/ 2147483646 h 10901"/>
                <a:gd name="T22" fmla="*/ 2147483646 w 19195"/>
                <a:gd name="T23" fmla="*/ 2147483646 h 10901"/>
                <a:gd name="T24" fmla="*/ 2147483646 w 19195"/>
                <a:gd name="T25" fmla="*/ 2147483646 h 10901"/>
                <a:gd name="T26" fmla="*/ 2147483646 w 19195"/>
                <a:gd name="T27" fmla="*/ 2147483646 h 1090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9195" h="10901" extrusionOk="0">
                  <a:moveTo>
                    <a:pt x="10311" y="1"/>
                  </a:moveTo>
                  <a:cubicBezTo>
                    <a:pt x="6378" y="1"/>
                    <a:pt x="2305" y="2415"/>
                    <a:pt x="0" y="5483"/>
                  </a:cubicBezTo>
                  <a:lnTo>
                    <a:pt x="2622" y="7052"/>
                  </a:lnTo>
                  <a:cubicBezTo>
                    <a:pt x="2835" y="6649"/>
                    <a:pt x="2977" y="6220"/>
                    <a:pt x="3257" y="5848"/>
                  </a:cubicBezTo>
                  <a:cubicBezTo>
                    <a:pt x="3558" y="5453"/>
                    <a:pt x="3917" y="5078"/>
                    <a:pt x="4288" y="4750"/>
                  </a:cubicBezTo>
                  <a:cubicBezTo>
                    <a:pt x="4907" y="4206"/>
                    <a:pt x="5637" y="3800"/>
                    <a:pt x="6397" y="3490"/>
                  </a:cubicBezTo>
                  <a:cubicBezTo>
                    <a:pt x="7606" y="3002"/>
                    <a:pt x="8893" y="2692"/>
                    <a:pt x="10192" y="2692"/>
                  </a:cubicBezTo>
                  <a:cubicBezTo>
                    <a:pt x="10560" y="2692"/>
                    <a:pt x="10929" y="2717"/>
                    <a:pt x="11297" y="2769"/>
                  </a:cubicBezTo>
                  <a:cubicBezTo>
                    <a:pt x="14906" y="3290"/>
                    <a:pt x="18147" y="6913"/>
                    <a:pt x="17123" y="10653"/>
                  </a:cubicBezTo>
                  <a:lnTo>
                    <a:pt x="19194" y="10900"/>
                  </a:lnTo>
                  <a:cubicBezTo>
                    <a:pt x="19083" y="9636"/>
                    <a:pt x="19144" y="8349"/>
                    <a:pt x="18968" y="7078"/>
                  </a:cubicBezTo>
                  <a:cubicBezTo>
                    <a:pt x="18792" y="5808"/>
                    <a:pt x="18224" y="4675"/>
                    <a:pt x="17481" y="3641"/>
                  </a:cubicBezTo>
                  <a:cubicBezTo>
                    <a:pt x="16129" y="1766"/>
                    <a:pt x="14115" y="516"/>
                    <a:pt x="11834" y="127"/>
                  </a:cubicBezTo>
                  <a:cubicBezTo>
                    <a:pt x="11331" y="41"/>
                    <a:pt x="10822" y="1"/>
                    <a:pt x="103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9" name="Google Shape;735;p18">
              <a:extLst>
                <a:ext uri="{FF2B5EF4-FFF2-40B4-BE49-F238E27FC236}">
                  <a16:creationId xmlns:a16="http://schemas.microsoft.com/office/drawing/2014/main" id="{CDE01940-25A3-47B8-8EFC-25864B17A9B8}"/>
                </a:ext>
              </a:extLst>
            </p:cNvPr>
            <p:cNvSpPr/>
            <p:nvPr/>
          </p:nvSpPr>
          <p:spPr>
            <a:xfrm>
              <a:off x="478326" y="2825649"/>
              <a:ext cx="1012293" cy="589685"/>
            </a:xfrm>
            <a:custGeom>
              <a:avLst/>
              <a:gdLst/>
              <a:ahLst/>
              <a:cxnLst/>
              <a:rect l="l" t="t" r="r" b="b"/>
              <a:pathLst>
                <a:path w="24961" h="14541" extrusionOk="0">
                  <a:moveTo>
                    <a:pt x="13876" y="1"/>
                  </a:moveTo>
                  <a:cubicBezTo>
                    <a:pt x="11718" y="1"/>
                    <a:pt x="9551" y="531"/>
                    <a:pt x="7523" y="1235"/>
                  </a:cubicBezTo>
                  <a:cubicBezTo>
                    <a:pt x="5904" y="1796"/>
                    <a:pt x="4268" y="2533"/>
                    <a:pt x="2964" y="3672"/>
                  </a:cubicBezTo>
                  <a:cubicBezTo>
                    <a:pt x="1880" y="4621"/>
                    <a:pt x="963" y="5696"/>
                    <a:pt x="1" y="6750"/>
                  </a:cubicBezTo>
                  <a:lnTo>
                    <a:pt x="1964" y="8684"/>
                  </a:lnTo>
                  <a:cubicBezTo>
                    <a:pt x="2420" y="7856"/>
                    <a:pt x="3178" y="7183"/>
                    <a:pt x="3877" y="6581"/>
                  </a:cubicBezTo>
                  <a:cubicBezTo>
                    <a:pt x="4836" y="5764"/>
                    <a:pt x="5847" y="5023"/>
                    <a:pt x="6969" y="4443"/>
                  </a:cubicBezTo>
                  <a:cubicBezTo>
                    <a:pt x="8688" y="3546"/>
                    <a:pt x="10578" y="3001"/>
                    <a:pt x="12495" y="3001"/>
                  </a:cubicBezTo>
                  <a:cubicBezTo>
                    <a:pt x="13201" y="3001"/>
                    <a:pt x="13910" y="3075"/>
                    <a:pt x="14616" y="3233"/>
                  </a:cubicBezTo>
                  <a:cubicBezTo>
                    <a:pt x="17096" y="3787"/>
                    <a:pt x="19178" y="5318"/>
                    <a:pt x="20513" y="7467"/>
                  </a:cubicBezTo>
                  <a:cubicBezTo>
                    <a:pt x="21753" y="9471"/>
                    <a:pt x="22189" y="12198"/>
                    <a:pt x="21689" y="14540"/>
                  </a:cubicBezTo>
                  <a:lnTo>
                    <a:pt x="24311" y="14286"/>
                  </a:lnTo>
                  <a:cubicBezTo>
                    <a:pt x="24298" y="14256"/>
                    <a:pt x="24291" y="14225"/>
                    <a:pt x="24298" y="14199"/>
                  </a:cubicBezTo>
                  <a:cubicBezTo>
                    <a:pt x="24960" y="11140"/>
                    <a:pt x="24923" y="8166"/>
                    <a:pt x="23287" y="5396"/>
                  </a:cubicBezTo>
                  <a:cubicBezTo>
                    <a:pt x="21814" y="2895"/>
                    <a:pt x="19506" y="1040"/>
                    <a:pt x="16671" y="330"/>
                  </a:cubicBezTo>
                  <a:cubicBezTo>
                    <a:pt x="15749" y="101"/>
                    <a:pt x="14813" y="1"/>
                    <a:pt x="1387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algn="ctr"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40" name="Google Shape;736;p18">
              <a:extLst>
                <a:ext uri="{FF2B5EF4-FFF2-40B4-BE49-F238E27FC236}">
                  <a16:creationId xmlns:a16="http://schemas.microsoft.com/office/drawing/2014/main" id="{B8AEE6EA-3B53-431B-834E-414C2D259621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232" y="3102020"/>
              <a:ext cx="581396" cy="301932"/>
            </a:xfrm>
            <a:custGeom>
              <a:avLst/>
              <a:gdLst>
                <a:gd name="T0" fmla="*/ 2147483646 w 14336"/>
                <a:gd name="T1" fmla="*/ 2147483646 h 7445"/>
                <a:gd name="T2" fmla="*/ 2147483646 w 14336"/>
                <a:gd name="T3" fmla="*/ 2147483646 h 7445"/>
                <a:gd name="T4" fmla="*/ 2147483646 w 14336"/>
                <a:gd name="T5" fmla="*/ 2147483646 h 7445"/>
                <a:gd name="T6" fmla="*/ 2147483646 w 14336"/>
                <a:gd name="T7" fmla="*/ 2147483646 h 7445"/>
                <a:gd name="T8" fmla="*/ 2147483646 w 14336"/>
                <a:gd name="T9" fmla="*/ 2147483646 h 7445"/>
                <a:gd name="T10" fmla="*/ 2147483646 w 14336"/>
                <a:gd name="T11" fmla="*/ 2147483646 h 7445"/>
                <a:gd name="T12" fmla="*/ 2147483646 w 14336"/>
                <a:gd name="T13" fmla="*/ 2147483646 h 7445"/>
                <a:gd name="T14" fmla="*/ 2147483646 w 14336"/>
                <a:gd name="T15" fmla="*/ 2147483646 h 7445"/>
                <a:gd name="T16" fmla="*/ 2147483646 w 14336"/>
                <a:gd name="T17" fmla="*/ 2147483646 h 7445"/>
                <a:gd name="T18" fmla="*/ 2147483646 w 14336"/>
                <a:gd name="T19" fmla="*/ 2147483646 h 7445"/>
                <a:gd name="T20" fmla="*/ 2147483646 w 14336"/>
                <a:gd name="T21" fmla="*/ 2147483646 h 744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4336" h="7445" extrusionOk="0">
                  <a:moveTo>
                    <a:pt x="7281" y="1"/>
                  </a:moveTo>
                  <a:cubicBezTo>
                    <a:pt x="5940" y="1"/>
                    <a:pt x="4608" y="356"/>
                    <a:pt x="3380" y="902"/>
                  </a:cubicBezTo>
                  <a:cubicBezTo>
                    <a:pt x="2619" y="1237"/>
                    <a:pt x="1950" y="1703"/>
                    <a:pt x="1346" y="2271"/>
                  </a:cubicBezTo>
                  <a:cubicBezTo>
                    <a:pt x="799" y="2784"/>
                    <a:pt x="470" y="3440"/>
                    <a:pt x="1" y="3990"/>
                  </a:cubicBezTo>
                  <a:lnTo>
                    <a:pt x="1940" y="5055"/>
                  </a:lnTo>
                  <a:cubicBezTo>
                    <a:pt x="1940" y="5055"/>
                    <a:pt x="4024" y="2240"/>
                    <a:pt x="6947" y="2240"/>
                  </a:cubicBezTo>
                  <a:cubicBezTo>
                    <a:pt x="7324" y="2240"/>
                    <a:pt x="7716" y="2287"/>
                    <a:pt x="8118" y="2393"/>
                  </a:cubicBezTo>
                  <a:cubicBezTo>
                    <a:pt x="12690" y="3592"/>
                    <a:pt x="11322" y="7248"/>
                    <a:pt x="11322" y="7248"/>
                  </a:cubicBezTo>
                  <a:lnTo>
                    <a:pt x="13964" y="7444"/>
                  </a:lnTo>
                  <a:cubicBezTo>
                    <a:pt x="14335" y="3920"/>
                    <a:pt x="11913" y="625"/>
                    <a:pt x="8385" y="84"/>
                  </a:cubicBezTo>
                  <a:cubicBezTo>
                    <a:pt x="8018" y="28"/>
                    <a:pt x="7649" y="1"/>
                    <a:pt x="72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1" name="Google Shape;737;p18">
              <a:extLst>
                <a:ext uri="{FF2B5EF4-FFF2-40B4-BE49-F238E27FC236}">
                  <a16:creationId xmlns:a16="http://schemas.microsoft.com/office/drawing/2014/main" id="{D125F273-43E7-4927-9FA2-B4A4A2997E04}"/>
                </a:ext>
              </a:extLst>
            </p:cNvPr>
            <p:cNvSpPr>
              <a:spLocks/>
            </p:cNvSpPr>
            <p:nvPr/>
          </p:nvSpPr>
          <p:spPr bwMode="auto">
            <a:xfrm>
              <a:off x="663416" y="3082230"/>
              <a:ext cx="636957" cy="337093"/>
            </a:xfrm>
            <a:custGeom>
              <a:avLst/>
              <a:gdLst>
                <a:gd name="T0" fmla="*/ 2147483646 w 15706"/>
                <a:gd name="T1" fmla="*/ 2147483646 h 8312"/>
                <a:gd name="T2" fmla="*/ 2147483646 w 15706"/>
                <a:gd name="T3" fmla="*/ 2147483646 h 8312"/>
                <a:gd name="T4" fmla="*/ 2147483646 w 15706"/>
                <a:gd name="T5" fmla="*/ 2147483646 h 8312"/>
                <a:gd name="T6" fmla="*/ 2147483646 w 15706"/>
                <a:gd name="T7" fmla="*/ 2147483646 h 8312"/>
                <a:gd name="T8" fmla="*/ 2147483646 w 15706"/>
                <a:gd name="T9" fmla="*/ 2147483646 h 8312"/>
                <a:gd name="T10" fmla="*/ 2147483646 w 15706"/>
                <a:gd name="T11" fmla="*/ 2147483646 h 8312"/>
                <a:gd name="T12" fmla="*/ 2147483646 w 15706"/>
                <a:gd name="T13" fmla="*/ 2147483646 h 8312"/>
                <a:gd name="T14" fmla="*/ 2147483646 w 15706"/>
                <a:gd name="T15" fmla="*/ 2147483646 h 8312"/>
                <a:gd name="T16" fmla="*/ 2147483646 w 15706"/>
                <a:gd name="T17" fmla="*/ 2147483646 h 8312"/>
                <a:gd name="T18" fmla="*/ 2147483646 w 15706"/>
                <a:gd name="T19" fmla="*/ 2147483646 h 8312"/>
                <a:gd name="T20" fmla="*/ 2147483646 w 15706"/>
                <a:gd name="T21" fmla="*/ 2147483646 h 8312"/>
                <a:gd name="T22" fmla="*/ 2147483646 w 15706"/>
                <a:gd name="T23" fmla="*/ 2147483646 h 8312"/>
                <a:gd name="T24" fmla="*/ 2147483646 w 15706"/>
                <a:gd name="T25" fmla="*/ 2147483646 h 8312"/>
                <a:gd name="T26" fmla="*/ 2147483646 w 15706"/>
                <a:gd name="T27" fmla="*/ 2147483646 h 8312"/>
                <a:gd name="T28" fmla="*/ 2147483646 w 15706"/>
                <a:gd name="T29" fmla="*/ 2147483646 h 8312"/>
                <a:gd name="T30" fmla="*/ 2147483646 w 15706"/>
                <a:gd name="T31" fmla="*/ 2147483646 h 8312"/>
                <a:gd name="T32" fmla="*/ 2147483646 w 15706"/>
                <a:gd name="T33" fmla="*/ 2147483646 h 8312"/>
                <a:gd name="T34" fmla="*/ 2147483646 w 15706"/>
                <a:gd name="T35" fmla="*/ 2147483646 h 8312"/>
                <a:gd name="T36" fmla="*/ 2147483646 w 15706"/>
                <a:gd name="T37" fmla="*/ 2147483646 h 8312"/>
                <a:gd name="T38" fmla="*/ 2147483646 w 15706"/>
                <a:gd name="T39" fmla="*/ 2147483646 h 8312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15706" h="8312" extrusionOk="0">
                  <a:moveTo>
                    <a:pt x="7751" y="1"/>
                  </a:moveTo>
                  <a:cubicBezTo>
                    <a:pt x="6452" y="1"/>
                    <a:pt x="5165" y="311"/>
                    <a:pt x="3956" y="799"/>
                  </a:cubicBezTo>
                  <a:cubicBezTo>
                    <a:pt x="3196" y="1109"/>
                    <a:pt x="2466" y="1515"/>
                    <a:pt x="1847" y="2059"/>
                  </a:cubicBezTo>
                  <a:cubicBezTo>
                    <a:pt x="1476" y="2387"/>
                    <a:pt x="1117" y="2762"/>
                    <a:pt x="816" y="3157"/>
                  </a:cubicBezTo>
                  <a:cubicBezTo>
                    <a:pt x="536" y="3529"/>
                    <a:pt x="394" y="3958"/>
                    <a:pt x="181" y="4361"/>
                  </a:cubicBezTo>
                  <a:cubicBezTo>
                    <a:pt x="134" y="4448"/>
                    <a:pt x="86" y="4536"/>
                    <a:pt x="29" y="4620"/>
                  </a:cubicBezTo>
                  <a:cubicBezTo>
                    <a:pt x="1" y="4663"/>
                    <a:pt x="42" y="4780"/>
                    <a:pt x="93" y="4780"/>
                  </a:cubicBezTo>
                  <a:cubicBezTo>
                    <a:pt x="103" y="4780"/>
                    <a:pt x="113" y="4776"/>
                    <a:pt x="124" y="4766"/>
                  </a:cubicBezTo>
                  <a:cubicBezTo>
                    <a:pt x="219" y="4675"/>
                    <a:pt x="306" y="4580"/>
                    <a:pt x="391" y="4478"/>
                  </a:cubicBezTo>
                  <a:cubicBezTo>
                    <a:pt x="860" y="3928"/>
                    <a:pt x="1189" y="3272"/>
                    <a:pt x="1736" y="2759"/>
                  </a:cubicBezTo>
                  <a:cubicBezTo>
                    <a:pt x="2340" y="2191"/>
                    <a:pt x="3009" y="1725"/>
                    <a:pt x="3770" y="1390"/>
                  </a:cubicBezTo>
                  <a:cubicBezTo>
                    <a:pt x="4998" y="844"/>
                    <a:pt x="6330" y="489"/>
                    <a:pt x="7671" y="489"/>
                  </a:cubicBezTo>
                  <a:cubicBezTo>
                    <a:pt x="8039" y="489"/>
                    <a:pt x="8408" y="516"/>
                    <a:pt x="8775" y="572"/>
                  </a:cubicBezTo>
                  <a:cubicBezTo>
                    <a:pt x="12303" y="1113"/>
                    <a:pt x="14725" y="4408"/>
                    <a:pt x="14354" y="7932"/>
                  </a:cubicBezTo>
                  <a:cubicBezTo>
                    <a:pt x="14348" y="7993"/>
                    <a:pt x="14343" y="8057"/>
                    <a:pt x="14337" y="8118"/>
                  </a:cubicBezTo>
                  <a:cubicBezTo>
                    <a:pt x="14325" y="8201"/>
                    <a:pt x="14437" y="8312"/>
                    <a:pt x="14520" y="8312"/>
                  </a:cubicBezTo>
                  <a:cubicBezTo>
                    <a:pt x="14552" y="8312"/>
                    <a:pt x="14580" y="8295"/>
                    <a:pt x="14594" y="8254"/>
                  </a:cubicBezTo>
                  <a:cubicBezTo>
                    <a:pt x="14627" y="8159"/>
                    <a:pt x="14655" y="8061"/>
                    <a:pt x="14682" y="7962"/>
                  </a:cubicBezTo>
                  <a:cubicBezTo>
                    <a:pt x="15706" y="4222"/>
                    <a:pt x="12465" y="599"/>
                    <a:pt x="8856" y="78"/>
                  </a:cubicBezTo>
                  <a:cubicBezTo>
                    <a:pt x="8488" y="26"/>
                    <a:pt x="8119" y="1"/>
                    <a:pt x="7751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2" name="Google Shape;738;p18">
              <a:extLst>
                <a:ext uri="{FF2B5EF4-FFF2-40B4-BE49-F238E27FC236}">
                  <a16:creationId xmlns:a16="http://schemas.microsoft.com/office/drawing/2014/main" id="{79D485F1-AE12-4542-8E10-9E1D3F907380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390" y="2947350"/>
              <a:ext cx="830810" cy="491810"/>
            </a:xfrm>
            <a:custGeom>
              <a:avLst/>
              <a:gdLst>
                <a:gd name="T0" fmla="*/ 2147483646 w 20486"/>
                <a:gd name="T1" fmla="*/ 0 h 12127"/>
                <a:gd name="T2" fmla="*/ 2147483646 w 20486"/>
                <a:gd name="T3" fmla="*/ 2147483646 h 12127"/>
                <a:gd name="T4" fmla="*/ 2147483646 w 20486"/>
                <a:gd name="T5" fmla="*/ 2147483646 h 12127"/>
                <a:gd name="T6" fmla="*/ 2147483646 w 20486"/>
                <a:gd name="T7" fmla="*/ 2147483646 h 12127"/>
                <a:gd name="T8" fmla="*/ 2147483646 w 20486"/>
                <a:gd name="T9" fmla="*/ 2147483646 h 12127"/>
                <a:gd name="T10" fmla="*/ 2147483646 w 20486"/>
                <a:gd name="T11" fmla="*/ 2147483646 h 12127"/>
                <a:gd name="T12" fmla="*/ 2147483646 w 20486"/>
                <a:gd name="T13" fmla="*/ 2147483646 h 12127"/>
                <a:gd name="T14" fmla="*/ 2147483646 w 20486"/>
                <a:gd name="T15" fmla="*/ 2147483646 h 12127"/>
                <a:gd name="T16" fmla="*/ 2147483646 w 20486"/>
                <a:gd name="T17" fmla="*/ 2147483646 h 12127"/>
                <a:gd name="T18" fmla="*/ 2147483646 w 20486"/>
                <a:gd name="T19" fmla="*/ 2147483646 h 12127"/>
                <a:gd name="T20" fmla="*/ 2147483646 w 20486"/>
                <a:gd name="T21" fmla="*/ 2147483646 h 12127"/>
                <a:gd name="T22" fmla="*/ 2147483646 w 20486"/>
                <a:gd name="T23" fmla="*/ 2147483646 h 12127"/>
                <a:gd name="T24" fmla="*/ 2147483646 w 20486"/>
                <a:gd name="T25" fmla="*/ 2147483646 h 12127"/>
                <a:gd name="T26" fmla="*/ 2147483646 w 20486"/>
                <a:gd name="T27" fmla="*/ 2147483646 h 12127"/>
                <a:gd name="T28" fmla="*/ 2147483646 w 20486"/>
                <a:gd name="T29" fmla="*/ 2147483646 h 12127"/>
                <a:gd name="T30" fmla="*/ 2147483646 w 20486"/>
                <a:gd name="T31" fmla="*/ 2147483646 h 12127"/>
                <a:gd name="T32" fmla="*/ 2147483646 w 20486"/>
                <a:gd name="T33" fmla="*/ 2147483646 h 12127"/>
                <a:gd name="T34" fmla="*/ 2147483646 w 20486"/>
                <a:gd name="T35" fmla="*/ 2147483646 h 12127"/>
                <a:gd name="T36" fmla="*/ 2147483646 w 20486"/>
                <a:gd name="T37" fmla="*/ 2147483646 h 12127"/>
                <a:gd name="T38" fmla="*/ 2147483646 w 20486"/>
                <a:gd name="T39" fmla="*/ 0 h 1212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20486" h="12127" extrusionOk="0">
                  <a:moveTo>
                    <a:pt x="10792" y="0"/>
                  </a:moveTo>
                  <a:cubicBezTo>
                    <a:pt x="8875" y="0"/>
                    <a:pt x="6985" y="545"/>
                    <a:pt x="5266" y="1442"/>
                  </a:cubicBezTo>
                  <a:cubicBezTo>
                    <a:pt x="4144" y="2022"/>
                    <a:pt x="3133" y="2763"/>
                    <a:pt x="2174" y="3580"/>
                  </a:cubicBezTo>
                  <a:cubicBezTo>
                    <a:pt x="1475" y="4182"/>
                    <a:pt x="717" y="4855"/>
                    <a:pt x="261" y="5683"/>
                  </a:cubicBezTo>
                  <a:cubicBezTo>
                    <a:pt x="173" y="5845"/>
                    <a:pt x="92" y="6010"/>
                    <a:pt x="31" y="6186"/>
                  </a:cubicBezTo>
                  <a:cubicBezTo>
                    <a:pt x="1" y="6269"/>
                    <a:pt x="97" y="6371"/>
                    <a:pt x="182" y="6371"/>
                  </a:cubicBezTo>
                  <a:cubicBezTo>
                    <a:pt x="210" y="6371"/>
                    <a:pt x="237" y="6360"/>
                    <a:pt x="258" y="6331"/>
                  </a:cubicBezTo>
                  <a:cubicBezTo>
                    <a:pt x="308" y="6260"/>
                    <a:pt x="366" y="6193"/>
                    <a:pt x="420" y="6118"/>
                  </a:cubicBezTo>
                  <a:cubicBezTo>
                    <a:pt x="2725" y="3050"/>
                    <a:pt x="6798" y="636"/>
                    <a:pt x="10731" y="636"/>
                  </a:cubicBezTo>
                  <a:cubicBezTo>
                    <a:pt x="11242" y="636"/>
                    <a:pt x="11751" y="676"/>
                    <a:pt x="12254" y="762"/>
                  </a:cubicBezTo>
                  <a:cubicBezTo>
                    <a:pt x="14535" y="1151"/>
                    <a:pt x="16549" y="2401"/>
                    <a:pt x="17901" y="4276"/>
                  </a:cubicBezTo>
                  <a:cubicBezTo>
                    <a:pt x="18644" y="5310"/>
                    <a:pt x="19212" y="6443"/>
                    <a:pt x="19388" y="7713"/>
                  </a:cubicBezTo>
                  <a:cubicBezTo>
                    <a:pt x="19564" y="8984"/>
                    <a:pt x="19503" y="10271"/>
                    <a:pt x="19614" y="11535"/>
                  </a:cubicBezTo>
                  <a:cubicBezTo>
                    <a:pt x="19628" y="11691"/>
                    <a:pt x="19645" y="11843"/>
                    <a:pt x="19665" y="11998"/>
                  </a:cubicBezTo>
                  <a:cubicBezTo>
                    <a:pt x="19672" y="12053"/>
                    <a:pt x="19748" y="12126"/>
                    <a:pt x="19806" y="12126"/>
                  </a:cubicBezTo>
                  <a:cubicBezTo>
                    <a:pt x="19834" y="12126"/>
                    <a:pt x="19857" y="12110"/>
                    <a:pt x="19868" y="12070"/>
                  </a:cubicBezTo>
                  <a:cubicBezTo>
                    <a:pt x="19918" y="11897"/>
                    <a:pt x="19949" y="11718"/>
                    <a:pt x="19986" y="11539"/>
                  </a:cubicBezTo>
                  <a:cubicBezTo>
                    <a:pt x="20486" y="9197"/>
                    <a:pt x="20050" y="6470"/>
                    <a:pt x="18810" y="4466"/>
                  </a:cubicBezTo>
                  <a:cubicBezTo>
                    <a:pt x="17475" y="2317"/>
                    <a:pt x="15393" y="786"/>
                    <a:pt x="12913" y="232"/>
                  </a:cubicBezTo>
                  <a:cubicBezTo>
                    <a:pt x="12207" y="74"/>
                    <a:pt x="11498" y="0"/>
                    <a:pt x="10792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43" name="Google Shape;739;p18">
            <a:extLst>
              <a:ext uri="{FF2B5EF4-FFF2-40B4-BE49-F238E27FC236}">
                <a16:creationId xmlns:a16="http://schemas.microsoft.com/office/drawing/2014/main" id="{C40C0FEA-4D43-4676-B7DB-A67BB3A875EC}"/>
              </a:ext>
            </a:extLst>
          </p:cNvPr>
          <p:cNvSpPr/>
          <p:nvPr/>
        </p:nvSpPr>
        <p:spPr>
          <a:xfrm>
            <a:off x="8851900" y="6397625"/>
            <a:ext cx="249238" cy="242888"/>
          </a:xfrm>
          <a:custGeom>
            <a:avLst/>
            <a:gdLst/>
            <a:ahLst/>
            <a:cxnLst/>
            <a:rect l="l" t="t" r="r" b="b"/>
            <a:pathLst>
              <a:path w="7168" h="5198" extrusionOk="0">
                <a:moveTo>
                  <a:pt x="5467" y="1"/>
                </a:moveTo>
                <a:cubicBezTo>
                  <a:pt x="4475" y="1"/>
                  <a:pt x="3844" y="1080"/>
                  <a:pt x="3880" y="2028"/>
                </a:cubicBezTo>
                <a:cubicBezTo>
                  <a:pt x="3880" y="2028"/>
                  <a:pt x="2956" y="1084"/>
                  <a:pt x="2052" y="1084"/>
                </a:cubicBezTo>
                <a:cubicBezTo>
                  <a:pt x="1687" y="1084"/>
                  <a:pt x="1324" y="1239"/>
                  <a:pt x="1027" y="1673"/>
                </a:cubicBezTo>
                <a:cubicBezTo>
                  <a:pt x="0" y="3177"/>
                  <a:pt x="1781" y="4285"/>
                  <a:pt x="2889" y="4684"/>
                </a:cubicBezTo>
                <a:cubicBezTo>
                  <a:pt x="3998" y="5079"/>
                  <a:pt x="4988" y="5198"/>
                  <a:pt x="4988" y="5198"/>
                </a:cubicBezTo>
                <a:cubicBezTo>
                  <a:pt x="4988" y="5198"/>
                  <a:pt x="6110" y="3941"/>
                  <a:pt x="6708" y="2423"/>
                </a:cubicBezTo>
                <a:cubicBezTo>
                  <a:pt x="7168" y="1258"/>
                  <a:pt x="6843" y="129"/>
                  <a:pt x="5600" y="7"/>
                </a:cubicBezTo>
                <a:cubicBezTo>
                  <a:pt x="5555" y="3"/>
                  <a:pt x="5511" y="1"/>
                  <a:pt x="5467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 algn="ctr" eaLnBrk="1" hangingPunct="1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721" name="Google Shape;721;p18"/>
          <p:cNvSpPr txBox="1">
            <a:spLocks noGrp="1"/>
          </p:cNvSpPr>
          <p:nvPr>
            <p:ph type="title"/>
          </p:nvPr>
        </p:nvSpPr>
        <p:spPr>
          <a:xfrm>
            <a:off x="1069850" y="2437767"/>
            <a:ext cx="2799900" cy="19764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315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315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315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315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315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315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315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3150"/>
            </a:lvl9pPr>
          </a:lstStyle>
          <a:p>
            <a:endParaRPr/>
          </a:p>
        </p:txBody>
      </p:sp>
      <p:sp>
        <p:nvSpPr>
          <p:cNvPr id="722" name="Google Shape;722;p18"/>
          <p:cNvSpPr txBox="1">
            <a:spLocks noGrp="1"/>
          </p:cNvSpPr>
          <p:nvPr>
            <p:ph type="subTitle" idx="1"/>
          </p:nvPr>
        </p:nvSpPr>
        <p:spPr>
          <a:xfrm>
            <a:off x="3514225" y="1583767"/>
            <a:ext cx="4277700" cy="37176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1209597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 ">
  <p:cSld name="Title and six columns ">
    <p:spTree>
      <p:nvGrpSpPr>
        <p:cNvPr id="1" name="Shape 7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741;p19">
            <a:extLst>
              <a:ext uri="{FF2B5EF4-FFF2-40B4-BE49-F238E27FC236}">
                <a16:creationId xmlns:a16="http://schemas.microsoft.com/office/drawing/2014/main" id="{8FB2F502-A5B4-46A1-8634-9DBE2A170A50}"/>
              </a:ext>
            </a:extLst>
          </p:cNvPr>
          <p:cNvSpPr>
            <a:spLocks/>
          </p:cNvSpPr>
          <p:nvPr/>
        </p:nvSpPr>
        <p:spPr bwMode="auto">
          <a:xfrm>
            <a:off x="8207375" y="5741988"/>
            <a:ext cx="317500" cy="419100"/>
          </a:xfrm>
          <a:custGeom>
            <a:avLst/>
            <a:gdLst>
              <a:gd name="T0" fmla="*/ 2147483646 w 6432"/>
              <a:gd name="T1" fmla="*/ 2147483646 h 6358"/>
              <a:gd name="T2" fmla="*/ 2147483646 w 6432"/>
              <a:gd name="T3" fmla="*/ 2147483646 h 6358"/>
              <a:gd name="T4" fmla="*/ 2147483646 w 6432"/>
              <a:gd name="T5" fmla="*/ 2147483646 h 6358"/>
              <a:gd name="T6" fmla="*/ 2147483646 w 6432"/>
              <a:gd name="T7" fmla="*/ 2147483646 h 6358"/>
              <a:gd name="T8" fmla="*/ 2147483646 w 6432"/>
              <a:gd name="T9" fmla="*/ 2147483646 h 6358"/>
              <a:gd name="T10" fmla="*/ 2147483646 w 6432"/>
              <a:gd name="T11" fmla="*/ 2147483646 h 6358"/>
              <a:gd name="T12" fmla="*/ 2147483646 w 6432"/>
              <a:gd name="T13" fmla="*/ 2147483646 h 6358"/>
              <a:gd name="T14" fmla="*/ 2147483646 w 6432"/>
              <a:gd name="T15" fmla="*/ 2147483646 h 6358"/>
              <a:gd name="T16" fmla="*/ 2147483646 w 6432"/>
              <a:gd name="T17" fmla="*/ 2147483646 h 6358"/>
              <a:gd name="T18" fmla="*/ 2147483646 w 6432"/>
              <a:gd name="T19" fmla="*/ 2147483646 h 6358"/>
              <a:gd name="T20" fmla="*/ 2147483646 w 6432"/>
              <a:gd name="T21" fmla="*/ 2147483646 h 6358"/>
              <a:gd name="T22" fmla="*/ 2147483646 w 6432"/>
              <a:gd name="T23" fmla="*/ 2147483646 h 6358"/>
              <a:gd name="T24" fmla="*/ 2147483646 w 6432"/>
              <a:gd name="T25" fmla="*/ 2147483646 h 6358"/>
              <a:gd name="T26" fmla="*/ 2147483646 w 6432"/>
              <a:gd name="T27" fmla="*/ 2147483646 h 6358"/>
              <a:gd name="T28" fmla="*/ 2147483646 w 6432"/>
              <a:gd name="T29" fmla="*/ 2147483646 h 6358"/>
              <a:gd name="T30" fmla="*/ 2147483646 w 6432"/>
              <a:gd name="T31" fmla="*/ 2147483646 h 6358"/>
              <a:gd name="T32" fmla="*/ 2147483646 w 6432"/>
              <a:gd name="T33" fmla="*/ 2147483646 h 6358"/>
              <a:gd name="T34" fmla="*/ 2147483646 w 6432"/>
              <a:gd name="T35" fmla="*/ 2147483646 h 6358"/>
              <a:gd name="T36" fmla="*/ 2147483646 w 6432"/>
              <a:gd name="T37" fmla="*/ 2147483646 h 6358"/>
              <a:gd name="T38" fmla="*/ 2147483646 w 6432"/>
              <a:gd name="T39" fmla="*/ 2147483646 h 6358"/>
              <a:gd name="T40" fmla="*/ 2147483646 w 6432"/>
              <a:gd name="T41" fmla="*/ 2147483646 h 6358"/>
              <a:gd name="T42" fmla="*/ 2147483646 w 6432"/>
              <a:gd name="T43" fmla="*/ 2147483646 h 6358"/>
              <a:gd name="T44" fmla="*/ 2147483646 w 6432"/>
              <a:gd name="T45" fmla="*/ 2147483646 h 6358"/>
              <a:gd name="T46" fmla="*/ 2147483646 w 6432"/>
              <a:gd name="T47" fmla="*/ 2147483646 h 6358"/>
              <a:gd name="T48" fmla="*/ 2147483646 w 6432"/>
              <a:gd name="T49" fmla="*/ 2147483646 h 6358"/>
              <a:gd name="T50" fmla="*/ 2147483646 w 6432"/>
              <a:gd name="T51" fmla="*/ 2147483646 h 6358"/>
              <a:gd name="T52" fmla="*/ 2147483646 w 6432"/>
              <a:gd name="T53" fmla="*/ 2147483646 h 6358"/>
              <a:gd name="T54" fmla="*/ 2147483646 w 6432"/>
              <a:gd name="T55" fmla="*/ 2147483646 h 6358"/>
              <a:gd name="T56" fmla="*/ 2147483646 w 6432"/>
              <a:gd name="T57" fmla="*/ 2147483646 h 6358"/>
              <a:gd name="T58" fmla="*/ 2147483646 w 6432"/>
              <a:gd name="T59" fmla="*/ 2147483646 h 6358"/>
              <a:gd name="T60" fmla="*/ 2147483646 w 6432"/>
              <a:gd name="T61" fmla="*/ 2147483646 h 6358"/>
              <a:gd name="T62" fmla="*/ 2147483646 w 6432"/>
              <a:gd name="T63" fmla="*/ 2147483646 h 6358"/>
              <a:gd name="T64" fmla="*/ 2147483646 w 6432"/>
              <a:gd name="T65" fmla="*/ 2147483646 h 6358"/>
              <a:gd name="T66" fmla="*/ 2147483646 w 6432"/>
              <a:gd name="T67" fmla="*/ 2147483646 h 6358"/>
              <a:gd name="T68" fmla="*/ 2147483646 w 6432"/>
              <a:gd name="T69" fmla="*/ 2147483646 h 6358"/>
              <a:gd name="T70" fmla="*/ 2147483646 w 6432"/>
              <a:gd name="T71" fmla="*/ 2147483646 h 6358"/>
              <a:gd name="T72" fmla="*/ 2147483646 w 6432"/>
              <a:gd name="T73" fmla="*/ 2147483646 h 6358"/>
              <a:gd name="T74" fmla="*/ 2147483646 w 6432"/>
              <a:gd name="T75" fmla="*/ 2147483646 h 6358"/>
              <a:gd name="T76" fmla="*/ 2147483646 w 6432"/>
              <a:gd name="T77" fmla="*/ 2147483646 h 6358"/>
              <a:gd name="T78" fmla="*/ 2147483646 w 6432"/>
              <a:gd name="T79" fmla="*/ 2147483646 h 6358"/>
              <a:gd name="T80" fmla="*/ 2147483646 w 6432"/>
              <a:gd name="T81" fmla="*/ 2147483646 h 6358"/>
              <a:gd name="T82" fmla="*/ 2147483646 w 6432"/>
              <a:gd name="T83" fmla="*/ 2147483646 h 6358"/>
              <a:gd name="T84" fmla="*/ 2147483646 w 6432"/>
              <a:gd name="T85" fmla="*/ 2147483646 h 6358"/>
              <a:gd name="T86" fmla="*/ 2147483646 w 6432"/>
              <a:gd name="T87" fmla="*/ 2147483646 h 6358"/>
              <a:gd name="T88" fmla="*/ 2147483646 w 6432"/>
              <a:gd name="T89" fmla="*/ 2147483646 h 6358"/>
              <a:gd name="T90" fmla="*/ 2147483646 w 6432"/>
              <a:gd name="T91" fmla="*/ 2147483646 h 6358"/>
              <a:gd name="T92" fmla="*/ 2147483646 w 6432"/>
              <a:gd name="T93" fmla="*/ 2147483646 h 6358"/>
              <a:gd name="T94" fmla="*/ 2147483646 w 6432"/>
              <a:gd name="T95" fmla="*/ 2147483646 h 6358"/>
              <a:gd name="T96" fmla="*/ 2147483646 w 6432"/>
              <a:gd name="T97" fmla="*/ 2147483646 h 6358"/>
              <a:gd name="T98" fmla="*/ 2147483646 w 6432"/>
              <a:gd name="T99" fmla="*/ 2147483646 h 6358"/>
              <a:gd name="T100" fmla="*/ 2147483646 w 6432"/>
              <a:gd name="T101" fmla="*/ 2147483646 h 6358"/>
              <a:gd name="T102" fmla="*/ 2147483646 w 6432"/>
              <a:gd name="T103" fmla="*/ 2147483646 h 6358"/>
              <a:gd name="T104" fmla="*/ 2147483646 w 6432"/>
              <a:gd name="T105" fmla="*/ 2147483646 h 6358"/>
              <a:gd name="T106" fmla="*/ 2147483646 w 6432"/>
              <a:gd name="T107" fmla="*/ 2147483646 h 6358"/>
              <a:gd name="T108" fmla="*/ 2147483646 w 6432"/>
              <a:gd name="T109" fmla="*/ 2147483646 h 6358"/>
              <a:gd name="T110" fmla="*/ 2147483646 w 6432"/>
              <a:gd name="T111" fmla="*/ 2147483646 h 6358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6432" h="6358" extrusionOk="0">
                <a:moveTo>
                  <a:pt x="2639" y="368"/>
                </a:moveTo>
                <a:lnTo>
                  <a:pt x="2639" y="368"/>
                </a:lnTo>
                <a:cubicBezTo>
                  <a:pt x="3102" y="814"/>
                  <a:pt x="3522" y="1314"/>
                  <a:pt x="3927" y="1821"/>
                </a:cubicBezTo>
                <a:cubicBezTo>
                  <a:pt x="3494" y="1966"/>
                  <a:pt x="3058" y="2108"/>
                  <a:pt x="2625" y="2253"/>
                </a:cubicBezTo>
                <a:cubicBezTo>
                  <a:pt x="2650" y="1621"/>
                  <a:pt x="2656" y="993"/>
                  <a:pt x="2639" y="368"/>
                </a:cubicBezTo>
                <a:close/>
                <a:moveTo>
                  <a:pt x="5677" y="1509"/>
                </a:moveTo>
                <a:lnTo>
                  <a:pt x="5677" y="1509"/>
                </a:lnTo>
                <a:cubicBezTo>
                  <a:pt x="5407" y="1878"/>
                  <a:pt x="5136" y="2243"/>
                  <a:pt x="4866" y="2612"/>
                </a:cubicBezTo>
                <a:cubicBezTo>
                  <a:pt x="4693" y="2392"/>
                  <a:pt x="4522" y="2172"/>
                  <a:pt x="4342" y="1956"/>
                </a:cubicBezTo>
                <a:cubicBezTo>
                  <a:pt x="4788" y="1807"/>
                  <a:pt x="5231" y="1659"/>
                  <a:pt x="5677" y="1509"/>
                </a:cubicBezTo>
                <a:close/>
                <a:moveTo>
                  <a:pt x="2301" y="2642"/>
                </a:moveTo>
                <a:cubicBezTo>
                  <a:pt x="2288" y="2946"/>
                  <a:pt x="2274" y="3253"/>
                  <a:pt x="2264" y="3561"/>
                </a:cubicBezTo>
                <a:cubicBezTo>
                  <a:pt x="1727" y="3439"/>
                  <a:pt x="1190" y="3314"/>
                  <a:pt x="652" y="3189"/>
                </a:cubicBezTo>
                <a:cubicBezTo>
                  <a:pt x="1203" y="3007"/>
                  <a:pt x="1750" y="2824"/>
                  <a:pt x="2301" y="2642"/>
                </a:cubicBezTo>
                <a:close/>
                <a:moveTo>
                  <a:pt x="4102" y="2037"/>
                </a:moveTo>
                <a:cubicBezTo>
                  <a:pt x="4231" y="2199"/>
                  <a:pt x="4359" y="2358"/>
                  <a:pt x="4487" y="2517"/>
                </a:cubicBezTo>
                <a:cubicBezTo>
                  <a:pt x="4528" y="2564"/>
                  <a:pt x="4609" y="2673"/>
                  <a:pt x="4718" y="2814"/>
                </a:cubicBezTo>
                <a:cubicBezTo>
                  <a:pt x="4444" y="3183"/>
                  <a:pt x="4170" y="3551"/>
                  <a:pt x="3896" y="3919"/>
                </a:cubicBezTo>
                <a:cubicBezTo>
                  <a:pt x="3592" y="3855"/>
                  <a:pt x="3285" y="3791"/>
                  <a:pt x="2984" y="3727"/>
                </a:cubicBezTo>
                <a:cubicBezTo>
                  <a:pt x="2835" y="3693"/>
                  <a:pt x="2693" y="3659"/>
                  <a:pt x="2548" y="3625"/>
                </a:cubicBezTo>
                <a:cubicBezTo>
                  <a:pt x="2572" y="3264"/>
                  <a:pt x="2595" y="2899"/>
                  <a:pt x="2612" y="2537"/>
                </a:cubicBezTo>
                <a:cubicBezTo>
                  <a:pt x="3109" y="2372"/>
                  <a:pt x="3606" y="2206"/>
                  <a:pt x="4102" y="2037"/>
                </a:cubicBezTo>
                <a:close/>
                <a:moveTo>
                  <a:pt x="4863" y="3000"/>
                </a:moveTo>
                <a:cubicBezTo>
                  <a:pt x="5217" y="3470"/>
                  <a:pt x="5724" y="4122"/>
                  <a:pt x="6022" y="4419"/>
                </a:cubicBezTo>
                <a:cubicBezTo>
                  <a:pt x="5894" y="4382"/>
                  <a:pt x="5758" y="4355"/>
                  <a:pt x="5748" y="4351"/>
                </a:cubicBezTo>
                <a:cubicBezTo>
                  <a:pt x="5383" y="4261"/>
                  <a:pt x="5018" y="4173"/>
                  <a:pt x="4650" y="4085"/>
                </a:cubicBezTo>
                <a:cubicBezTo>
                  <a:pt x="4481" y="4044"/>
                  <a:pt x="4308" y="4011"/>
                  <a:pt x="4140" y="3973"/>
                </a:cubicBezTo>
                <a:cubicBezTo>
                  <a:pt x="4380" y="3649"/>
                  <a:pt x="4620" y="3325"/>
                  <a:pt x="4863" y="3000"/>
                </a:cubicBezTo>
                <a:close/>
                <a:moveTo>
                  <a:pt x="2531" y="3844"/>
                </a:moveTo>
                <a:cubicBezTo>
                  <a:pt x="2937" y="3936"/>
                  <a:pt x="3342" y="4024"/>
                  <a:pt x="3748" y="4115"/>
                </a:cubicBezTo>
                <a:cubicBezTo>
                  <a:pt x="3294" y="4710"/>
                  <a:pt x="2839" y="5301"/>
                  <a:pt x="2372" y="5886"/>
                </a:cubicBezTo>
                <a:cubicBezTo>
                  <a:pt x="2427" y="5210"/>
                  <a:pt x="2483" y="4527"/>
                  <a:pt x="2531" y="3844"/>
                </a:cubicBezTo>
                <a:close/>
                <a:moveTo>
                  <a:pt x="2601" y="1"/>
                </a:moveTo>
                <a:cubicBezTo>
                  <a:pt x="2588" y="1"/>
                  <a:pt x="2575" y="10"/>
                  <a:pt x="2572" y="29"/>
                </a:cubicBezTo>
                <a:cubicBezTo>
                  <a:pt x="2569" y="46"/>
                  <a:pt x="2569" y="60"/>
                  <a:pt x="2565" y="77"/>
                </a:cubicBezTo>
                <a:cubicBezTo>
                  <a:pt x="2500" y="87"/>
                  <a:pt x="2470" y="188"/>
                  <a:pt x="2538" y="263"/>
                </a:cubicBezTo>
                <a:cubicBezTo>
                  <a:pt x="2427" y="949"/>
                  <a:pt x="2359" y="1648"/>
                  <a:pt x="2318" y="2355"/>
                </a:cubicBezTo>
                <a:cubicBezTo>
                  <a:pt x="1585" y="2598"/>
                  <a:pt x="855" y="2841"/>
                  <a:pt x="125" y="3085"/>
                </a:cubicBezTo>
                <a:cubicBezTo>
                  <a:pt x="0" y="3125"/>
                  <a:pt x="101" y="3304"/>
                  <a:pt x="189" y="3325"/>
                </a:cubicBezTo>
                <a:cubicBezTo>
                  <a:pt x="875" y="3484"/>
                  <a:pt x="1565" y="3635"/>
                  <a:pt x="2254" y="3788"/>
                </a:cubicBezTo>
                <a:cubicBezTo>
                  <a:pt x="2227" y="4595"/>
                  <a:pt x="2204" y="5402"/>
                  <a:pt x="2146" y="6200"/>
                </a:cubicBezTo>
                <a:cubicBezTo>
                  <a:pt x="2140" y="6258"/>
                  <a:pt x="2206" y="6358"/>
                  <a:pt x="2271" y="6358"/>
                </a:cubicBezTo>
                <a:cubicBezTo>
                  <a:pt x="2290" y="6358"/>
                  <a:pt x="2308" y="6349"/>
                  <a:pt x="2325" y="6329"/>
                </a:cubicBezTo>
                <a:cubicBezTo>
                  <a:pt x="2896" y="5622"/>
                  <a:pt x="3447" y="4899"/>
                  <a:pt x="3991" y="4169"/>
                </a:cubicBezTo>
                <a:cubicBezTo>
                  <a:pt x="4762" y="4342"/>
                  <a:pt x="5532" y="4521"/>
                  <a:pt x="6295" y="4720"/>
                </a:cubicBezTo>
                <a:cubicBezTo>
                  <a:pt x="6306" y="4723"/>
                  <a:pt x="6315" y="4724"/>
                  <a:pt x="6324" y="4724"/>
                </a:cubicBezTo>
                <a:cubicBezTo>
                  <a:pt x="6407" y="4724"/>
                  <a:pt x="6431" y="4621"/>
                  <a:pt x="6376" y="4554"/>
                </a:cubicBezTo>
                <a:cubicBezTo>
                  <a:pt x="5921" y="3983"/>
                  <a:pt x="5471" y="3389"/>
                  <a:pt x="5011" y="2797"/>
                </a:cubicBezTo>
                <a:cubicBezTo>
                  <a:pt x="5370" y="2314"/>
                  <a:pt x="5728" y="1834"/>
                  <a:pt x="6086" y="1358"/>
                </a:cubicBezTo>
                <a:cubicBezTo>
                  <a:pt x="6139" y="1293"/>
                  <a:pt x="6066" y="1151"/>
                  <a:pt x="5982" y="1151"/>
                </a:cubicBezTo>
                <a:cubicBezTo>
                  <a:pt x="5974" y="1151"/>
                  <a:pt x="5966" y="1152"/>
                  <a:pt x="5958" y="1155"/>
                </a:cubicBezTo>
                <a:cubicBezTo>
                  <a:pt x="5359" y="1347"/>
                  <a:pt x="4765" y="1547"/>
                  <a:pt x="4170" y="1743"/>
                </a:cubicBezTo>
                <a:cubicBezTo>
                  <a:pt x="3690" y="1165"/>
                  <a:pt x="3193" y="614"/>
                  <a:pt x="2656" y="114"/>
                </a:cubicBezTo>
                <a:cubicBezTo>
                  <a:pt x="2646" y="104"/>
                  <a:pt x="2639" y="101"/>
                  <a:pt x="2633" y="97"/>
                </a:cubicBezTo>
                <a:cubicBezTo>
                  <a:pt x="2629" y="77"/>
                  <a:pt x="2629" y="53"/>
                  <a:pt x="2629" y="33"/>
                </a:cubicBezTo>
                <a:cubicBezTo>
                  <a:pt x="2629" y="12"/>
                  <a:pt x="2616" y="1"/>
                  <a:pt x="2601" y="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/>
          </a:p>
        </p:txBody>
      </p:sp>
      <p:sp>
        <p:nvSpPr>
          <p:cNvPr id="16" name="Google Shape;755;p19">
            <a:extLst>
              <a:ext uri="{FF2B5EF4-FFF2-40B4-BE49-F238E27FC236}">
                <a16:creationId xmlns:a16="http://schemas.microsoft.com/office/drawing/2014/main" id="{93CA715F-A6FE-43DB-A8EC-C963D237445B}"/>
              </a:ext>
            </a:extLst>
          </p:cNvPr>
          <p:cNvSpPr/>
          <p:nvPr/>
        </p:nvSpPr>
        <p:spPr>
          <a:xfrm rot="10800000" flipH="1">
            <a:off x="477838" y="5345113"/>
            <a:ext cx="250825" cy="322262"/>
          </a:xfrm>
          <a:custGeom>
            <a:avLst/>
            <a:gdLst/>
            <a:ahLst/>
            <a:cxnLst/>
            <a:rect l="l" t="t" r="r" b="b"/>
            <a:pathLst>
              <a:path w="12626" h="12209" extrusionOk="0">
                <a:moveTo>
                  <a:pt x="7838" y="1"/>
                </a:moveTo>
                <a:cubicBezTo>
                  <a:pt x="7407" y="1"/>
                  <a:pt x="6953" y="46"/>
                  <a:pt x="6478" y="142"/>
                </a:cubicBezTo>
                <a:cubicBezTo>
                  <a:pt x="2964" y="848"/>
                  <a:pt x="1" y="5264"/>
                  <a:pt x="2011" y="9188"/>
                </a:cubicBezTo>
                <a:cubicBezTo>
                  <a:pt x="3194" y="11498"/>
                  <a:pt x="5114" y="12208"/>
                  <a:pt x="6853" y="12208"/>
                </a:cubicBezTo>
                <a:cubicBezTo>
                  <a:pt x="8487" y="12208"/>
                  <a:pt x="9962" y="11580"/>
                  <a:pt x="10513" y="11063"/>
                </a:cubicBezTo>
                <a:lnTo>
                  <a:pt x="10513" y="11063"/>
                </a:lnTo>
                <a:cubicBezTo>
                  <a:pt x="10513" y="11063"/>
                  <a:pt x="10409" y="11077"/>
                  <a:pt x="10233" y="11077"/>
                </a:cubicBezTo>
                <a:cubicBezTo>
                  <a:pt x="9592" y="11077"/>
                  <a:pt x="8002" y="10893"/>
                  <a:pt x="7087" y="9188"/>
                </a:cubicBezTo>
                <a:cubicBezTo>
                  <a:pt x="5918" y="7015"/>
                  <a:pt x="6810" y="4052"/>
                  <a:pt x="9162" y="3335"/>
                </a:cubicBezTo>
                <a:cubicBezTo>
                  <a:pt x="9590" y="3204"/>
                  <a:pt x="9976" y="3151"/>
                  <a:pt x="10323" y="3151"/>
                </a:cubicBezTo>
                <a:cubicBezTo>
                  <a:pt x="11879" y="3151"/>
                  <a:pt x="12625" y="4227"/>
                  <a:pt x="12625" y="4227"/>
                </a:cubicBezTo>
                <a:cubicBezTo>
                  <a:pt x="12276" y="1748"/>
                  <a:pt x="10504" y="1"/>
                  <a:pt x="783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 algn="ctr" eaLnBrk="1" hangingPunct="1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17" name="Google Shape;756;p19">
            <a:extLst>
              <a:ext uri="{FF2B5EF4-FFF2-40B4-BE49-F238E27FC236}">
                <a16:creationId xmlns:a16="http://schemas.microsoft.com/office/drawing/2014/main" id="{A504523F-4A77-4025-BD1E-09D57E651CAF}"/>
              </a:ext>
            </a:extLst>
          </p:cNvPr>
          <p:cNvSpPr/>
          <p:nvPr/>
        </p:nvSpPr>
        <p:spPr>
          <a:xfrm rot="10800000" flipH="1">
            <a:off x="0" y="5467350"/>
            <a:ext cx="477838" cy="981075"/>
          </a:xfrm>
          <a:custGeom>
            <a:avLst/>
            <a:gdLst/>
            <a:ahLst/>
            <a:cxnLst/>
            <a:rect l="l" t="t" r="r" b="b"/>
            <a:pathLst>
              <a:path w="8313" h="12788" extrusionOk="0">
                <a:moveTo>
                  <a:pt x="278" y="0"/>
                </a:moveTo>
                <a:cubicBezTo>
                  <a:pt x="186" y="0"/>
                  <a:pt x="93" y="3"/>
                  <a:pt x="0" y="10"/>
                </a:cubicBezTo>
                <a:lnTo>
                  <a:pt x="0" y="12773"/>
                </a:lnTo>
                <a:cubicBezTo>
                  <a:pt x="108" y="12782"/>
                  <a:pt x="218" y="12787"/>
                  <a:pt x="329" y="12787"/>
                </a:cubicBezTo>
                <a:cubicBezTo>
                  <a:pt x="630" y="12787"/>
                  <a:pt x="944" y="12751"/>
                  <a:pt x="1274" y="12662"/>
                </a:cubicBezTo>
                <a:cubicBezTo>
                  <a:pt x="4124" y="11881"/>
                  <a:pt x="3640" y="8941"/>
                  <a:pt x="3640" y="8941"/>
                </a:cubicBezTo>
                <a:lnTo>
                  <a:pt x="3640" y="8941"/>
                </a:lnTo>
                <a:cubicBezTo>
                  <a:pt x="3640" y="8941"/>
                  <a:pt x="3724" y="8946"/>
                  <a:pt x="3869" y="8946"/>
                </a:cubicBezTo>
                <a:cubicBezTo>
                  <a:pt x="4761" y="8946"/>
                  <a:pt x="7963" y="8756"/>
                  <a:pt x="8158" y="6035"/>
                </a:cubicBezTo>
                <a:cubicBezTo>
                  <a:pt x="8313" y="3883"/>
                  <a:pt x="6209" y="3539"/>
                  <a:pt x="4852" y="3539"/>
                </a:cubicBezTo>
                <a:cubicBezTo>
                  <a:pt x="4217" y="3539"/>
                  <a:pt x="3745" y="3615"/>
                  <a:pt x="3745" y="3615"/>
                </a:cubicBezTo>
                <a:cubicBezTo>
                  <a:pt x="3745" y="3615"/>
                  <a:pt x="3927" y="1006"/>
                  <a:pt x="1410" y="175"/>
                </a:cubicBezTo>
                <a:cubicBezTo>
                  <a:pt x="1064" y="60"/>
                  <a:pt x="678" y="0"/>
                  <a:pt x="2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 algn="ctr" eaLnBrk="1" hangingPunct="1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18" name="Google Shape;757;p19">
            <a:extLst>
              <a:ext uri="{FF2B5EF4-FFF2-40B4-BE49-F238E27FC236}">
                <a16:creationId xmlns:a16="http://schemas.microsoft.com/office/drawing/2014/main" id="{D4D18658-C632-4B6D-A131-F72896FE4E22}"/>
              </a:ext>
            </a:extLst>
          </p:cNvPr>
          <p:cNvSpPr/>
          <p:nvPr/>
        </p:nvSpPr>
        <p:spPr>
          <a:xfrm flipH="1">
            <a:off x="8666163" y="788988"/>
            <a:ext cx="477837" cy="981075"/>
          </a:xfrm>
          <a:custGeom>
            <a:avLst/>
            <a:gdLst/>
            <a:ahLst/>
            <a:cxnLst/>
            <a:rect l="l" t="t" r="r" b="b"/>
            <a:pathLst>
              <a:path w="8313" h="12788" extrusionOk="0">
                <a:moveTo>
                  <a:pt x="278" y="0"/>
                </a:moveTo>
                <a:cubicBezTo>
                  <a:pt x="186" y="0"/>
                  <a:pt x="93" y="3"/>
                  <a:pt x="0" y="10"/>
                </a:cubicBezTo>
                <a:lnTo>
                  <a:pt x="0" y="12773"/>
                </a:lnTo>
                <a:cubicBezTo>
                  <a:pt x="108" y="12782"/>
                  <a:pt x="218" y="12787"/>
                  <a:pt x="329" y="12787"/>
                </a:cubicBezTo>
                <a:cubicBezTo>
                  <a:pt x="630" y="12787"/>
                  <a:pt x="944" y="12751"/>
                  <a:pt x="1274" y="12662"/>
                </a:cubicBezTo>
                <a:cubicBezTo>
                  <a:pt x="4124" y="11881"/>
                  <a:pt x="3640" y="8941"/>
                  <a:pt x="3640" y="8941"/>
                </a:cubicBezTo>
                <a:lnTo>
                  <a:pt x="3640" y="8941"/>
                </a:lnTo>
                <a:cubicBezTo>
                  <a:pt x="3640" y="8941"/>
                  <a:pt x="3724" y="8946"/>
                  <a:pt x="3869" y="8946"/>
                </a:cubicBezTo>
                <a:cubicBezTo>
                  <a:pt x="4761" y="8946"/>
                  <a:pt x="7963" y="8756"/>
                  <a:pt x="8158" y="6035"/>
                </a:cubicBezTo>
                <a:cubicBezTo>
                  <a:pt x="8313" y="3883"/>
                  <a:pt x="6209" y="3539"/>
                  <a:pt x="4852" y="3539"/>
                </a:cubicBezTo>
                <a:cubicBezTo>
                  <a:pt x="4217" y="3539"/>
                  <a:pt x="3745" y="3615"/>
                  <a:pt x="3745" y="3615"/>
                </a:cubicBezTo>
                <a:cubicBezTo>
                  <a:pt x="3745" y="3615"/>
                  <a:pt x="3927" y="1006"/>
                  <a:pt x="1410" y="175"/>
                </a:cubicBezTo>
                <a:cubicBezTo>
                  <a:pt x="1064" y="60"/>
                  <a:pt x="678" y="0"/>
                  <a:pt x="2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 algn="ctr" eaLnBrk="1" hangingPunct="1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grpSp>
        <p:nvGrpSpPr>
          <p:cNvPr id="19" name="Google Shape;758;p19">
            <a:extLst>
              <a:ext uri="{FF2B5EF4-FFF2-40B4-BE49-F238E27FC236}">
                <a16:creationId xmlns:a16="http://schemas.microsoft.com/office/drawing/2014/main" id="{03108C3D-8EB2-4302-8A7E-9678B37D08AB}"/>
              </a:ext>
            </a:extLst>
          </p:cNvPr>
          <p:cNvGrpSpPr>
            <a:grpSpLocks/>
          </p:cNvGrpSpPr>
          <p:nvPr/>
        </p:nvGrpSpPr>
        <p:grpSpPr bwMode="auto">
          <a:xfrm rot="20700021" flipH="1">
            <a:off x="8162925" y="498475"/>
            <a:ext cx="647700" cy="541338"/>
            <a:chOff x="6925510" y="205316"/>
            <a:chExt cx="905688" cy="530354"/>
          </a:xfrm>
        </p:grpSpPr>
        <p:sp>
          <p:nvSpPr>
            <p:cNvPr id="20" name="Google Shape;759;p19">
              <a:extLst>
                <a:ext uri="{FF2B5EF4-FFF2-40B4-BE49-F238E27FC236}">
                  <a16:creationId xmlns:a16="http://schemas.microsoft.com/office/drawing/2014/main" id="{D4643DC2-6FA7-4893-8AFD-397DC4BA2D2F}"/>
                </a:ext>
              </a:extLst>
            </p:cNvPr>
            <p:cNvSpPr/>
            <p:nvPr/>
          </p:nvSpPr>
          <p:spPr>
            <a:xfrm>
              <a:off x="7096685" y="212865"/>
              <a:ext cx="566056" cy="516356"/>
            </a:xfrm>
            <a:custGeom>
              <a:avLst/>
              <a:gdLst/>
              <a:ahLst/>
              <a:cxnLst/>
              <a:rect l="l" t="t" r="r" b="b"/>
              <a:pathLst>
                <a:path w="12626" h="11775" extrusionOk="0">
                  <a:moveTo>
                    <a:pt x="6402" y="0"/>
                  </a:moveTo>
                  <a:cubicBezTo>
                    <a:pt x="3247" y="0"/>
                    <a:pt x="0" y="2876"/>
                    <a:pt x="0" y="6031"/>
                  </a:cubicBezTo>
                  <a:cubicBezTo>
                    <a:pt x="0" y="9187"/>
                    <a:pt x="3115" y="11775"/>
                    <a:pt x="6270" y="11775"/>
                  </a:cubicBezTo>
                  <a:cubicBezTo>
                    <a:pt x="9426" y="11775"/>
                    <a:pt x="12626" y="9028"/>
                    <a:pt x="12626" y="5874"/>
                  </a:cubicBezTo>
                  <a:cubicBezTo>
                    <a:pt x="12626" y="2717"/>
                    <a:pt x="9557" y="0"/>
                    <a:pt x="64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algn="ctr"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21" name="Google Shape;760;p19">
              <a:extLst>
                <a:ext uri="{FF2B5EF4-FFF2-40B4-BE49-F238E27FC236}">
                  <a16:creationId xmlns:a16="http://schemas.microsoft.com/office/drawing/2014/main" id="{50E76CA5-05D6-4A9A-A799-FC985A81C457}"/>
                </a:ext>
              </a:extLst>
            </p:cNvPr>
            <p:cNvSpPr>
              <a:spLocks/>
            </p:cNvSpPr>
            <p:nvPr/>
          </p:nvSpPr>
          <p:spPr bwMode="auto">
            <a:xfrm>
              <a:off x="7077360" y="205316"/>
              <a:ext cx="624386" cy="530354"/>
            </a:xfrm>
            <a:custGeom>
              <a:avLst/>
              <a:gdLst>
                <a:gd name="T0" fmla="*/ 2147483646 w 13866"/>
                <a:gd name="T1" fmla="*/ 2147483646 h 12112"/>
                <a:gd name="T2" fmla="*/ 2147483646 w 13866"/>
                <a:gd name="T3" fmla="*/ 2147483646 h 12112"/>
                <a:gd name="T4" fmla="*/ 2147483646 w 13866"/>
                <a:gd name="T5" fmla="*/ 2147483646 h 12112"/>
                <a:gd name="T6" fmla="*/ 2147483646 w 13866"/>
                <a:gd name="T7" fmla="*/ 2147483646 h 12112"/>
                <a:gd name="T8" fmla="*/ 2147483646 w 13866"/>
                <a:gd name="T9" fmla="*/ 2147483646 h 12112"/>
                <a:gd name="T10" fmla="*/ 2147483646 w 13866"/>
                <a:gd name="T11" fmla="*/ 2147483646 h 12112"/>
                <a:gd name="T12" fmla="*/ 2147483646 w 13866"/>
                <a:gd name="T13" fmla="*/ 2147483646 h 12112"/>
                <a:gd name="T14" fmla="*/ 2147483646 w 13866"/>
                <a:gd name="T15" fmla="*/ 2147483646 h 12112"/>
                <a:gd name="T16" fmla="*/ 2147483646 w 13866"/>
                <a:gd name="T17" fmla="*/ 2147483646 h 12112"/>
                <a:gd name="T18" fmla="*/ 2147483646 w 13866"/>
                <a:gd name="T19" fmla="*/ 2147483646 h 12112"/>
                <a:gd name="T20" fmla="*/ 2147483646 w 13866"/>
                <a:gd name="T21" fmla="*/ 2147483646 h 12112"/>
                <a:gd name="T22" fmla="*/ 2147483646 w 13866"/>
                <a:gd name="T23" fmla="*/ 2147483646 h 12112"/>
                <a:gd name="T24" fmla="*/ 2147483646 w 13866"/>
                <a:gd name="T25" fmla="*/ 2147483646 h 12112"/>
                <a:gd name="T26" fmla="*/ 2147483646 w 13866"/>
                <a:gd name="T27" fmla="*/ 2147483646 h 12112"/>
                <a:gd name="T28" fmla="*/ 2147483646 w 13866"/>
                <a:gd name="T29" fmla="*/ 2147483646 h 12112"/>
                <a:gd name="T30" fmla="*/ 2147483646 w 13866"/>
                <a:gd name="T31" fmla="*/ 2147483646 h 1211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3866" h="12112" extrusionOk="0">
                  <a:moveTo>
                    <a:pt x="6777" y="1"/>
                  </a:moveTo>
                  <a:cubicBezTo>
                    <a:pt x="6538" y="1"/>
                    <a:pt x="6299" y="14"/>
                    <a:pt x="6061" y="40"/>
                  </a:cubicBezTo>
                  <a:cubicBezTo>
                    <a:pt x="5899" y="59"/>
                    <a:pt x="5989" y="300"/>
                    <a:pt x="6113" y="312"/>
                  </a:cubicBezTo>
                  <a:cubicBezTo>
                    <a:pt x="8982" y="563"/>
                    <a:pt x="11936" y="1718"/>
                    <a:pt x="12620" y="4868"/>
                  </a:cubicBezTo>
                  <a:cubicBezTo>
                    <a:pt x="13326" y="8114"/>
                    <a:pt x="10901" y="11034"/>
                    <a:pt x="7741" y="11637"/>
                  </a:cubicBezTo>
                  <a:cubicBezTo>
                    <a:pt x="7365" y="11709"/>
                    <a:pt x="6985" y="11743"/>
                    <a:pt x="6606" y="11743"/>
                  </a:cubicBezTo>
                  <a:cubicBezTo>
                    <a:pt x="3778" y="11743"/>
                    <a:pt x="1014" y="9808"/>
                    <a:pt x="785" y="6834"/>
                  </a:cubicBezTo>
                  <a:cubicBezTo>
                    <a:pt x="555" y="3847"/>
                    <a:pt x="2656" y="811"/>
                    <a:pt x="5730" y="475"/>
                  </a:cubicBezTo>
                  <a:cubicBezTo>
                    <a:pt x="5862" y="460"/>
                    <a:pt x="5763" y="246"/>
                    <a:pt x="5659" y="244"/>
                  </a:cubicBezTo>
                  <a:cubicBezTo>
                    <a:pt x="5626" y="243"/>
                    <a:pt x="5594" y="243"/>
                    <a:pt x="5561" y="243"/>
                  </a:cubicBezTo>
                  <a:cubicBezTo>
                    <a:pt x="2938" y="243"/>
                    <a:pt x="740" y="2849"/>
                    <a:pt x="378" y="5296"/>
                  </a:cubicBezTo>
                  <a:cubicBezTo>
                    <a:pt x="1" y="7847"/>
                    <a:pt x="1097" y="10165"/>
                    <a:pt x="3417" y="11341"/>
                  </a:cubicBezTo>
                  <a:cubicBezTo>
                    <a:pt x="4440" y="11859"/>
                    <a:pt x="5511" y="12112"/>
                    <a:pt x="6571" y="12112"/>
                  </a:cubicBezTo>
                  <a:cubicBezTo>
                    <a:pt x="8042" y="12112"/>
                    <a:pt x="9492" y="11626"/>
                    <a:pt x="10766" y="10691"/>
                  </a:cubicBezTo>
                  <a:cubicBezTo>
                    <a:pt x="12937" y="9099"/>
                    <a:pt x="13866" y="6430"/>
                    <a:pt x="12822" y="3871"/>
                  </a:cubicBezTo>
                  <a:cubicBezTo>
                    <a:pt x="11847" y="1479"/>
                    <a:pt x="9317" y="1"/>
                    <a:pt x="6777" y="1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" name="Google Shape;761;p19">
              <a:extLst>
                <a:ext uri="{FF2B5EF4-FFF2-40B4-BE49-F238E27FC236}">
                  <a16:creationId xmlns:a16="http://schemas.microsoft.com/office/drawing/2014/main" id="{48CD54B6-2C16-48C8-966E-8F071774A317}"/>
                </a:ext>
              </a:extLst>
            </p:cNvPr>
            <p:cNvSpPr>
              <a:spLocks/>
            </p:cNvSpPr>
            <p:nvPr/>
          </p:nvSpPr>
          <p:spPr bwMode="auto">
            <a:xfrm>
              <a:off x="6925510" y="360379"/>
              <a:ext cx="905688" cy="259660"/>
            </a:xfrm>
            <a:custGeom>
              <a:avLst/>
              <a:gdLst>
                <a:gd name="T0" fmla="*/ 2147483646 w 20113"/>
                <a:gd name="T1" fmla="*/ 2147483646 h 5930"/>
                <a:gd name="T2" fmla="*/ 2147483646 w 20113"/>
                <a:gd name="T3" fmla="*/ 2147483646 h 5930"/>
                <a:gd name="T4" fmla="*/ 2147483646 w 20113"/>
                <a:gd name="T5" fmla="*/ 2147483646 h 5930"/>
                <a:gd name="T6" fmla="*/ 2147483646 w 20113"/>
                <a:gd name="T7" fmla="*/ 2147483646 h 5930"/>
                <a:gd name="T8" fmla="*/ 2147483646 w 20113"/>
                <a:gd name="T9" fmla="*/ 2147483646 h 5930"/>
                <a:gd name="T10" fmla="*/ 2147483646 w 20113"/>
                <a:gd name="T11" fmla="*/ 2147483646 h 5930"/>
                <a:gd name="T12" fmla="*/ 2147483646 w 20113"/>
                <a:gd name="T13" fmla="*/ 2147483646 h 5930"/>
                <a:gd name="T14" fmla="*/ 2147483646 w 20113"/>
                <a:gd name="T15" fmla="*/ 2147483646 h 5930"/>
                <a:gd name="T16" fmla="*/ 2147483646 w 20113"/>
                <a:gd name="T17" fmla="*/ 2147483646 h 5930"/>
                <a:gd name="T18" fmla="*/ 2147483646 w 20113"/>
                <a:gd name="T19" fmla="*/ 2147483646 h 5930"/>
                <a:gd name="T20" fmla="*/ 2147483646 w 20113"/>
                <a:gd name="T21" fmla="*/ 2147483646 h 5930"/>
                <a:gd name="T22" fmla="*/ 2147483646 w 20113"/>
                <a:gd name="T23" fmla="*/ 2147483646 h 5930"/>
                <a:gd name="T24" fmla="*/ 2147483646 w 20113"/>
                <a:gd name="T25" fmla="*/ 2147483646 h 5930"/>
                <a:gd name="T26" fmla="*/ 2147483646 w 20113"/>
                <a:gd name="T27" fmla="*/ 2147483646 h 5930"/>
                <a:gd name="T28" fmla="*/ 2147483646 w 20113"/>
                <a:gd name="T29" fmla="*/ 2147483646 h 5930"/>
                <a:gd name="T30" fmla="*/ 2147483646 w 20113"/>
                <a:gd name="T31" fmla="*/ 2147483646 h 5930"/>
                <a:gd name="T32" fmla="*/ 2147483646 w 20113"/>
                <a:gd name="T33" fmla="*/ 2147483646 h 5930"/>
                <a:gd name="T34" fmla="*/ 2147483646 w 20113"/>
                <a:gd name="T35" fmla="*/ 2147483646 h 5930"/>
                <a:gd name="T36" fmla="*/ 2147483646 w 20113"/>
                <a:gd name="T37" fmla="*/ 2147483646 h 593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20113" h="5930" extrusionOk="0">
                  <a:moveTo>
                    <a:pt x="16657" y="1"/>
                  </a:moveTo>
                  <a:cubicBezTo>
                    <a:pt x="16439" y="1"/>
                    <a:pt x="16237" y="20"/>
                    <a:pt x="16067" y="60"/>
                  </a:cubicBezTo>
                  <a:cubicBezTo>
                    <a:pt x="15914" y="95"/>
                    <a:pt x="16073" y="324"/>
                    <a:pt x="16180" y="325"/>
                  </a:cubicBezTo>
                  <a:cubicBezTo>
                    <a:pt x="16845" y="330"/>
                    <a:pt x="19241" y="410"/>
                    <a:pt x="18563" y="1628"/>
                  </a:cubicBezTo>
                  <a:cubicBezTo>
                    <a:pt x="18243" y="2202"/>
                    <a:pt x="17451" y="2549"/>
                    <a:pt x="16881" y="2811"/>
                  </a:cubicBezTo>
                  <a:cubicBezTo>
                    <a:pt x="14924" y="3710"/>
                    <a:pt x="12785" y="4282"/>
                    <a:pt x="10682" y="4712"/>
                  </a:cubicBezTo>
                  <a:cubicBezTo>
                    <a:pt x="8818" y="5095"/>
                    <a:pt x="6905" y="5405"/>
                    <a:pt x="5006" y="5541"/>
                  </a:cubicBezTo>
                  <a:cubicBezTo>
                    <a:pt x="4909" y="5547"/>
                    <a:pt x="4759" y="5553"/>
                    <a:pt x="4576" y="5553"/>
                  </a:cubicBezTo>
                  <a:cubicBezTo>
                    <a:pt x="3425" y="5553"/>
                    <a:pt x="955" y="5349"/>
                    <a:pt x="1947" y="4098"/>
                  </a:cubicBezTo>
                  <a:cubicBezTo>
                    <a:pt x="2398" y="3528"/>
                    <a:pt x="3165" y="3113"/>
                    <a:pt x="3797" y="2785"/>
                  </a:cubicBezTo>
                  <a:cubicBezTo>
                    <a:pt x="3898" y="2733"/>
                    <a:pt x="3795" y="2553"/>
                    <a:pt x="3700" y="2553"/>
                  </a:cubicBezTo>
                  <a:cubicBezTo>
                    <a:pt x="3695" y="2553"/>
                    <a:pt x="3691" y="2554"/>
                    <a:pt x="3687" y="2554"/>
                  </a:cubicBezTo>
                  <a:cubicBezTo>
                    <a:pt x="2393" y="2794"/>
                    <a:pt x="1" y="4784"/>
                    <a:pt x="2166" y="5597"/>
                  </a:cubicBezTo>
                  <a:cubicBezTo>
                    <a:pt x="2830" y="5847"/>
                    <a:pt x="3527" y="5929"/>
                    <a:pt x="4229" y="5929"/>
                  </a:cubicBezTo>
                  <a:cubicBezTo>
                    <a:pt x="4872" y="5929"/>
                    <a:pt x="5520" y="5860"/>
                    <a:pt x="6151" y="5786"/>
                  </a:cubicBezTo>
                  <a:cubicBezTo>
                    <a:pt x="7890" y="5584"/>
                    <a:pt x="9624" y="5329"/>
                    <a:pt x="11337" y="4961"/>
                  </a:cubicBezTo>
                  <a:cubicBezTo>
                    <a:pt x="12763" y="4653"/>
                    <a:pt x="14174" y="4268"/>
                    <a:pt x="15547" y="3774"/>
                  </a:cubicBezTo>
                  <a:cubicBezTo>
                    <a:pt x="16593" y="3399"/>
                    <a:pt x="17822" y="2999"/>
                    <a:pt x="18648" y="2205"/>
                  </a:cubicBezTo>
                  <a:cubicBezTo>
                    <a:pt x="20112" y="800"/>
                    <a:pt x="18053" y="1"/>
                    <a:pt x="16657" y="1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" name="Google Shape;762;p19">
              <a:extLst>
                <a:ext uri="{FF2B5EF4-FFF2-40B4-BE49-F238E27FC236}">
                  <a16:creationId xmlns:a16="http://schemas.microsoft.com/office/drawing/2014/main" id="{E48B96AD-F180-46B5-A391-D285A6B62888}"/>
                </a:ext>
              </a:extLst>
            </p:cNvPr>
            <p:cNvSpPr>
              <a:spLocks/>
            </p:cNvSpPr>
            <p:nvPr/>
          </p:nvSpPr>
          <p:spPr bwMode="auto">
            <a:xfrm>
              <a:off x="7368361" y="296401"/>
              <a:ext cx="63222" cy="55523"/>
            </a:xfrm>
            <a:custGeom>
              <a:avLst/>
              <a:gdLst>
                <a:gd name="T0" fmla="*/ 2147483646 w 1404"/>
                <a:gd name="T1" fmla="*/ 2147483646 h 1268"/>
                <a:gd name="T2" fmla="*/ 2147483646 w 1404"/>
                <a:gd name="T3" fmla="*/ 2147483646 h 1268"/>
                <a:gd name="T4" fmla="*/ 2147483646 w 1404"/>
                <a:gd name="T5" fmla="*/ 2147483646 h 1268"/>
                <a:gd name="T6" fmla="*/ 2147483646 w 1404"/>
                <a:gd name="T7" fmla="*/ 2147483646 h 1268"/>
                <a:gd name="T8" fmla="*/ 2147483646 w 1404"/>
                <a:gd name="T9" fmla="*/ 2147483646 h 1268"/>
                <a:gd name="T10" fmla="*/ 2147483646 w 1404"/>
                <a:gd name="T11" fmla="*/ 2147483646 h 1268"/>
                <a:gd name="T12" fmla="*/ 2147483646 w 1404"/>
                <a:gd name="T13" fmla="*/ 0 h 1268"/>
                <a:gd name="T14" fmla="*/ 2147483646 w 1404"/>
                <a:gd name="T15" fmla="*/ 2147483646 h 1268"/>
                <a:gd name="T16" fmla="*/ 2147483646 w 1404"/>
                <a:gd name="T17" fmla="*/ 2147483646 h 1268"/>
                <a:gd name="T18" fmla="*/ 2147483646 w 1404"/>
                <a:gd name="T19" fmla="*/ 2147483646 h 1268"/>
                <a:gd name="T20" fmla="*/ 2147483646 w 1404"/>
                <a:gd name="T21" fmla="*/ 2147483646 h 1268"/>
                <a:gd name="T22" fmla="*/ 2147483646 w 1404"/>
                <a:gd name="T23" fmla="*/ 2147483646 h 1268"/>
                <a:gd name="T24" fmla="*/ 2147483646 w 1404"/>
                <a:gd name="T25" fmla="*/ 2147483646 h 1268"/>
                <a:gd name="T26" fmla="*/ 2147483646 w 1404"/>
                <a:gd name="T27" fmla="*/ 2147483646 h 1268"/>
                <a:gd name="T28" fmla="*/ 2147483646 w 1404"/>
                <a:gd name="T29" fmla="*/ 2147483646 h 1268"/>
                <a:gd name="T30" fmla="*/ 2147483646 w 1404"/>
                <a:gd name="T31" fmla="*/ 2147483646 h 1268"/>
                <a:gd name="T32" fmla="*/ 2147483646 w 1404"/>
                <a:gd name="T33" fmla="*/ 2147483646 h 1268"/>
                <a:gd name="T34" fmla="*/ 2147483646 w 1404"/>
                <a:gd name="T35" fmla="*/ 2147483646 h 1268"/>
                <a:gd name="T36" fmla="*/ 2147483646 w 1404"/>
                <a:gd name="T37" fmla="*/ 2147483646 h 1268"/>
                <a:gd name="T38" fmla="*/ 2147483646 w 1404"/>
                <a:gd name="T39" fmla="*/ 2147483646 h 1268"/>
                <a:gd name="T40" fmla="*/ 2147483646 w 1404"/>
                <a:gd name="T41" fmla="*/ 2147483646 h 1268"/>
                <a:gd name="T42" fmla="*/ 2147483646 w 1404"/>
                <a:gd name="T43" fmla="*/ 2147483646 h 1268"/>
                <a:gd name="T44" fmla="*/ 2147483646 w 1404"/>
                <a:gd name="T45" fmla="*/ 2147483646 h 1268"/>
                <a:gd name="T46" fmla="*/ 2147483646 w 1404"/>
                <a:gd name="T47" fmla="*/ 0 h 12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1404" h="1268" extrusionOk="0">
                  <a:moveTo>
                    <a:pt x="853" y="427"/>
                  </a:moveTo>
                  <a:lnTo>
                    <a:pt x="853" y="427"/>
                  </a:lnTo>
                  <a:cubicBezTo>
                    <a:pt x="853" y="427"/>
                    <a:pt x="859" y="430"/>
                    <a:pt x="873" y="436"/>
                  </a:cubicBezTo>
                  <a:cubicBezTo>
                    <a:pt x="872" y="435"/>
                    <a:pt x="871" y="435"/>
                    <a:pt x="870" y="434"/>
                  </a:cubicBezTo>
                  <a:cubicBezTo>
                    <a:pt x="860" y="430"/>
                    <a:pt x="853" y="427"/>
                    <a:pt x="853" y="427"/>
                  </a:cubicBezTo>
                  <a:close/>
                  <a:moveTo>
                    <a:pt x="486" y="0"/>
                  </a:moveTo>
                  <a:cubicBezTo>
                    <a:pt x="213" y="0"/>
                    <a:pt x="1" y="394"/>
                    <a:pt x="25" y="636"/>
                  </a:cubicBezTo>
                  <a:cubicBezTo>
                    <a:pt x="60" y="1003"/>
                    <a:pt x="440" y="1243"/>
                    <a:pt x="781" y="1266"/>
                  </a:cubicBezTo>
                  <a:cubicBezTo>
                    <a:pt x="797" y="1267"/>
                    <a:pt x="812" y="1267"/>
                    <a:pt x="827" y="1267"/>
                  </a:cubicBezTo>
                  <a:cubicBezTo>
                    <a:pt x="1087" y="1267"/>
                    <a:pt x="1323" y="1108"/>
                    <a:pt x="1360" y="835"/>
                  </a:cubicBezTo>
                  <a:cubicBezTo>
                    <a:pt x="1404" y="523"/>
                    <a:pt x="1159" y="276"/>
                    <a:pt x="871" y="210"/>
                  </a:cubicBezTo>
                  <a:cubicBezTo>
                    <a:pt x="862" y="208"/>
                    <a:pt x="854" y="207"/>
                    <a:pt x="847" y="207"/>
                  </a:cubicBezTo>
                  <a:cubicBezTo>
                    <a:pt x="746" y="207"/>
                    <a:pt x="793" y="399"/>
                    <a:pt x="870" y="434"/>
                  </a:cubicBezTo>
                  <a:cubicBezTo>
                    <a:pt x="894" y="444"/>
                    <a:pt x="936" y="462"/>
                    <a:pt x="946" y="469"/>
                  </a:cubicBezTo>
                  <a:cubicBezTo>
                    <a:pt x="1003" y="507"/>
                    <a:pt x="1041" y="545"/>
                    <a:pt x="1061" y="612"/>
                  </a:cubicBezTo>
                  <a:cubicBezTo>
                    <a:pt x="1079" y="677"/>
                    <a:pt x="1070" y="747"/>
                    <a:pt x="1041" y="806"/>
                  </a:cubicBezTo>
                  <a:cubicBezTo>
                    <a:pt x="984" y="924"/>
                    <a:pt x="872" y="972"/>
                    <a:pt x="753" y="972"/>
                  </a:cubicBezTo>
                  <a:cubicBezTo>
                    <a:pt x="710" y="972"/>
                    <a:pt x="666" y="965"/>
                    <a:pt x="623" y="953"/>
                  </a:cubicBezTo>
                  <a:cubicBezTo>
                    <a:pt x="416" y="896"/>
                    <a:pt x="247" y="740"/>
                    <a:pt x="332" y="516"/>
                  </a:cubicBezTo>
                  <a:cubicBezTo>
                    <a:pt x="396" y="353"/>
                    <a:pt x="615" y="276"/>
                    <a:pt x="618" y="99"/>
                  </a:cubicBezTo>
                  <a:cubicBezTo>
                    <a:pt x="618" y="67"/>
                    <a:pt x="608" y="24"/>
                    <a:pt x="574" y="14"/>
                  </a:cubicBezTo>
                  <a:cubicBezTo>
                    <a:pt x="544" y="5"/>
                    <a:pt x="515" y="0"/>
                    <a:pt x="486" y="0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" name="Google Shape;763;p19">
              <a:extLst>
                <a:ext uri="{FF2B5EF4-FFF2-40B4-BE49-F238E27FC236}">
                  <a16:creationId xmlns:a16="http://schemas.microsoft.com/office/drawing/2014/main" id="{0EEE896E-C220-4A6C-B0F6-DE78220EF8FF}"/>
                </a:ext>
              </a:extLst>
            </p:cNvPr>
            <p:cNvSpPr>
              <a:spLocks/>
            </p:cNvSpPr>
            <p:nvPr/>
          </p:nvSpPr>
          <p:spPr bwMode="auto">
            <a:xfrm>
              <a:off x="7477926" y="310939"/>
              <a:ext cx="82855" cy="61609"/>
            </a:xfrm>
            <a:custGeom>
              <a:avLst/>
              <a:gdLst>
                <a:gd name="T0" fmla="*/ 2147483646 w 1840"/>
                <a:gd name="T1" fmla="*/ 2147483646 h 1407"/>
                <a:gd name="T2" fmla="*/ 2147483646 w 1840"/>
                <a:gd name="T3" fmla="*/ 2147483646 h 1407"/>
                <a:gd name="T4" fmla="*/ 2147483646 w 1840"/>
                <a:gd name="T5" fmla="*/ 2147483646 h 1407"/>
                <a:gd name="T6" fmla="*/ 2147483646 w 1840"/>
                <a:gd name="T7" fmla="*/ 2147483646 h 1407"/>
                <a:gd name="T8" fmla="*/ 2147483646 w 1840"/>
                <a:gd name="T9" fmla="*/ 2147483646 h 1407"/>
                <a:gd name="T10" fmla="*/ 2147483646 w 1840"/>
                <a:gd name="T11" fmla="*/ 2147483646 h 1407"/>
                <a:gd name="T12" fmla="*/ 2147483646 w 1840"/>
                <a:gd name="T13" fmla="*/ 2147483646 h 1407"/>
                <a:gd name="T14" fmla="*/ 2147483646 w 1840"/>
                <a:gd name="T15" fmla="*/ 2147483646 h 1407"/>
                <a:gd name="T16" fmla="*/ 2147483646 w 1840"/>
                <a:gd name="T17" fmla="*/ 2147483646 h 1407"/>
                <a:gd name="T18" fmla="*/ 2147483646 w 1840"/>
                <a:gd name="T19" fmla="*/ 2147483646 h 1407"/>
                <a:gd name="T20" fmla="*/ 2147483646 w 1840"/>
                <a:gd name="T21" fmla="*/ 2147483646 h 1407"/>
                <a:gd name="T22" fmla="*/ 2147483646 w 1840"/>
                <a:gd name="T23" fmla="*/ 2147483646 h 1407"/>
                <a:gd name="T24" fmla="*/ 2147483646 w 1840"/>
                <a:gd name="T25" fmla="*/ 2147483646 h 1407"/>
                <a:gd name="T26" fmla="*/ 2147483646 w 1840"/>
                <a:gd name="T27" fmla="*/ 2147483646 h 1407"/>
                <a:gd name="T28" fmla="*/ 2147483646 w 1840"/>
                <a:gd name="T29" fmla="*/ 2147483646 h 1407"/>
                <a:gd name="T30" fmla="*/ 2147483646 w 1840"/>
                <a:gd name="T31" fmla="*/ 2147483646 h 140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840" h="1407" extrusionOk="0">
                  <a:moveTo>
                    <a:pt x="493" y="1"/>
                  </a:moveTo>
                  <a:cubicBezTo>
                    <a:pt x="211" y="1"/>
                    <a:pt x="0" y="306"/>
                    <a:pt x="28" y="579"/>
                  </a:cubicBezTo>
                  <a:cubicBezTo>
                    <a:pt x="59" y="897"/>
                    <a:pt x="297" y="1181"/>
                    <a:pt x="580" y="1314"/>
                  </a:cubicBezTo>
                  <a:cubicBezTo>
                    <a:pt x="706" y="1373"/>
                    <a:pt x="855" y="1406"/>
                    <a:pt x="1003" y="1406"/>
                  </a:cubicBezTo>
                  <a:cubicBezTo>
                    <a:pt x="1226" y="1406"/>
                    <a:pt x="1447" y="1331"/>
                    <a:pt x="1587" y="1157"/>
                  </a:cubicBezTo>
                  <a:cubicBezTo>
                    <a:pt x="1840" y="841"/>
                    <a:pt x="1576" y="383"/>
                    <a:pt x="1222" y="290"/>
                  </a:cubicBezTo>
                  <a:cubicBezTo>
                    <a:pt x="1216" y="288"/>
                    <a:pt x="1211" y="287"/>
                    <a:pt x="1206" y="287"/>
                  </a:cubicBezTo>
                  <a:cubicBezTo>
                    <a:pt x="1147" y="287"/>
                    <a:pt x="1170" y="407"/>
                    <a:pt x="1194" y="434"/>
                  </a:cubicBezTo>
                  <a:cubicBezTo>
                    <a:pt x="1298" y="551"/>
                    <a:pt x="1444" y="672"/>
                    <a:pt x="1392" y="845"/>
                  </a:cubicBezTo>
                  <a:cubicBezTo>
                    <a:pt x="1363" y="942"/>
                    <a:pt x="1279" y="1012"/>
                    <a:pt x="1193" y="1054"/>
                  </a:cubicBezTo>
                  <a:cubicBezTo>
                    <a:pt x="1109" y="1096"/>
                    <a:pt x="1014" y="1117"/>
                    <a:pt x="919" y="1117"/>
                  </a:cubicBezTo>
                  <a:cubicBezTo>
                    <a:pt x="765" y="1117"/>
                    <a:pt x="610" y="1064"/>
                    <a:pt x="496" y="966"/>
                  </a:cubicBezTo>
                  <a:cubicBezTo>
                    <a:pt x="366" y="853"/>
                    <a:pt x="264" y="666"/>
                    <a:pt x="315" y="491"/>
                  </a:cubicBezTo>
                  <a:cubicBezTo>
                    <a:pt x="368" y="303"/>
                    <a:pt x="567" y="308"/>
                    <a:pt x="650" y="166"/>
                  </a:cubicBezTo>
                  <a:cubicBezTo>
                    <a:pt x="679" y="116"/>
                    <a:pt x="664" y="33"/>
                    <a:pt x="603" y="16"/>
                  </a:cubicBezTo>
                  <a:cubicBezTo>
                    <a:pt x="565" y="6"/>
                    <a:pt x="528" y="1"/>
                    <a:pt x="493" y="1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" name="Google Shape;764;p19">
              <a:extLst>
                <a:ext uri="{FF2B5EF4-FFF2-40B4-BE49-F238E27FC236}">
                  <a16:creationId xmlns:a16="http://schemas.microsoft.com/office/drawing/2014/main" id="{401AC493-6478-421A-A08F-E079D3BB19A9}"/>
                </a:ext>
              </a:extLst>
            </p:cNvPr>
            <p:cNvSpPr>
              <a:spLocks/>
            </p:cNvSpPr>
            <p:nvPr/>
          </p:nvSpPr>
          <p:spPr bwMode="auto">
            <a:xfrm>
              <a:off x="7504540" y="416781"/>
              <a:ext cx="57999" cy="46590"/>
            </a:xfrm>
            <a:custGeom>
              <a:avLst/>
              <a:gdLst>
                <a:gd name="T0" fmla="*/ 2147483646 w 1288"/>
                <a:gd name="T1" fmla="*/ 0 h 1064"/>
                <a:gd name="T2" fmla="*/ 2147483646 w 1288"/>
                <a:gd name="T3" fmla="*/ 2147483646 h 1064"/>
                <a:gd name="T4" fmla="*/ 2147483646 w 1288"/>
                <a:gd name="T5" fmla="*/ 2147483646 h 1064"/>
                <a:gd name="T6" fmla="*/ 2147483646 w 1288"/>
                <a:gd name="T7" fmla="*/ 2147483646 h 1064"/>
                <a:gd name="T8" fmla="*/ 2147483646 w 1288"/>
                <a:gd name="T9" fmla="*/ 2147483646 h 1064"/>
                <a:gd name="T10" fmla="*/ 2147483646 w 1288"/>
                <a:gd name="T11" fmla="*/ 2147483646 h 1064"/>
                <a:gd name="T12" fmla="*/ 2147483646 w 1288"/>
                <a:gd name="T13" fmla="*/ 2147483646 h 1064"/>
                <a:gd name="T14" fmla="*/ 2147483646 w 1288"/>
                <a:gd name="T15" fmla="*/ 2147483646 h 1064"/>
                <a:gd name="T16" fmla="*/ 2147483646 w 1288"/>
                <a:gd name="T17" fmla="*/ 2147483646 h 1064"/>
                <a:gd name="T18" fmla="*/ 2147483646 w 1288"/>
                <a:gd name="T19" fmla="*/ 2147483646 h 1064"/>
                <a:gd name="T20" fmla="*/ 2147483646 w 1288"/>
                <a:gd name="T21" fmla="*/ 2147483646 h 1064"/>
                <a:gd name="T22" fmla="*/ 2147483646 w 1288"/>
                <a:gd name="T23" fmla="*/ 2147483646 h 1064"/>
                <a:gd name="T24" fmla="*/ 2147483646 w 1288"/>
                <a:gd name="T25" fmla="*/ 2147483646 h 1064"/>
                <a:gd name="T26" fmla="*/ 2147483646 w 1288"/>
                <a:gd name="T27" fmla="*/ 0 h 106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288" h="1064" extrusionOk="0">
                  <a:moveTo>
                    <a:pt x="371" y="0"/>
                  </a:moveTo>
                  <a:cubicBezTo>
                    <a:pt x="166" y="0"/>
                    <a:pt x="22" y="154"/>
                    <a:pt x="11" y="383"/>
                  </a:cubicBezTo>
                  <a:cubicBezTo>
                    <a:pt x="1" y="620"/>
                    <a:pt x="135" y="869"/>
                    <a:pt x="342" y="984"/>
                  </a:cubicBezTo>
                  <a:cubicBezTo>
                    <a:pt x="436" y="1037"/>
                    <a:pt x="550" y="1064"/>
                    <a:pt x="666" y="1064"/>
                  </a:cubicBezTo>
                  <a:cubicBezTo>
                    <a:pt x="826" y="1064"/>
                    <a:pt x="988" y="1011"/>
                    <a:pt x="1097" y="902"/>
                  </a:cubicBezTo>
                  <a:cubicBezTo>
                    <a:pt x="1288" y="711"/>
                    <a:pt x="1163" y="430"/>
                    <a:pt x="948" y="322"/>
                  </a:cubicBezTo>
                  <a:cubicBezTo>
                    <a:pt x="943" y="320"/>
                    <a:pt x="938" y="318"/>
                    <a:pt x="933" y="318"/>
                  </a:cubicBezTo>
                  <a:cubicBezTo>
                    <a:pt x="896" y="318"/>
                    <a:pt x="896" y="408"/>
                    <a:pt x="912" y="429"/>
                  </a:cubicBezTo>
                  <a:cubicBezTo>
                    <a:pt x="1046" y="605"/>
                    <a:pt x="962" y="725"/>
                    <a:pt x="768" y="786"/>
                  </a:cubicBezTo>
                  <a:cubicBezTo>
                    <a:pt x="711" y="804"/>
                    <a:pt x="648" y="815"/>
                    <a:pt x="585" y="815"/>
                  </a:cubicBezTo>
                  <a:cubicBezTo>
                    <a:pt x="491" y="815"/>
                    <a:pt x="398" y="791"/>
                    <a:pt x="329" y="729"/>
                  </a:cubicBezTo>
                  <a:cubicBezTo>
                    <a:pt x="103" y="527"/>
                    <a:pt x="218" y="201"/>
                    <a:pt x="490" y="134"/>
                  </a:cubicBezTo>
                  <a:cubicBezTo>
                    <a:pt x="531" y="124"/>
                    <a:pt x="525" y="25"/>
                    <a:pt x="486" y="16"/>
                  </a:cubicBezTo>
                  <a:cubicBezTo>
                    <a:pt x="446" y="5"/>
                    <a:pt x="408" y="0"/>
                    <a:pt x="371" y="0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26" name="Google Shape;765;p19">
            <a:extLst>
              <a:ext uri="{FF2B5EF4-FFF2-40B4-BE49-F238E27FC236}">
                <a16:creationId xmlns:a16="http://schemas.microsoft.com/office/drawing/2014/main" id="{A554597F-1C42-49D1-96D8-A8D3C6A93CC9}"/>
              </a:ext>
            </a:extLst>
          </p:cNvPr>
          <p:cNvSpPr>
            <a:spLocks/>
          </p:cNvSpPr>
          <p:nvPr/>
        </p:nvSpPr>
        <p:spPr bwMode="auto">
          <a:xfrm rot="10800000" flipH="1">
            <a:off x="8851900" y="309563"/>
            <a:ext cx="249238" cy="330200"/>
          </a:xfrm>
          <a:custGeom>
            <a:avLst/>
            <a:gdLst>
              <a:gd name="T0" fmla="*/ 2147483646 w 6432"/>
              <a:gd name="T1" fmla="*/ 2147483646 h 6358"/>
              <a:gd name="T2" fmla="*/ 2147483646 w 6432"/>
              <a:gd name="T3" fmla="*/ 2147483646 h 6358"/>
              <a:gd name="T4" fmla="*/ 2147483646 w 6432"/>
              <a:gd name="T5" fmla="*/ 2147483646 h 6358"/>
              <a:gd name="T6" fmla="*/ 2147483646 w 6432"/>
              <a:gd name="T7" fmla="*/ 2147483646 h 6358"/>
              <a:gd name="T8" fmla="*/ 2147483646 w 6432"/>
              <a:gd name="T9" fmla="*/ 2147483646 h 6358"/>
              <a:gd name="T10" fmla="*/ 2147483646 w 6432"/>
              <a:gd name="T11" fmla="*/ 2147483646 h 6358"/>
              <a:gd name="T12" fmla="*/ 2147483646 w 6432"/>
              <a:gd name="T13" fmla="*/ 2147483646 h 6358"/>
              <a:gd name="T14" fmla="*/ 2147483646 w 6432"/>
              <a:gd name="T15" fmla="*/ 2147483646 h 6358"/>
              <a:gd name="T16" fmla="*/ 2147483646 w 6432"/>
              <a:gd name="T17" fmla="*/ 2147483646 h 6358"/>
              <a:gd name="T18" fmla="*/ 2147483646 w 6432"/>
              <a:gd name="T19" fmla="*/ 2147483646 h 6358"/>
              <a:gd name="T20" fmla="*/ 2147483646 w 6432"/>
              <a:gd name="T21" fmla="*/ 2147483646 h 6358"/>
              <a:gd name="T22" fmla="*/ 2147483646 w 6432"/>
              <a:gd name="T23" fmla="*/ 2147483646 h 6358"/>
              <a:gd name="T24" fmla="*/ 2147483646 w 6432"/>
              <a:gd name="T25" fmla="*/ 2147483646 h 6358"/>
              <a:gd name="T26" fmla="*/ 2147483646 w 6432"/>
              <a:gd name="T27" fmla="*/ 2147483646 h 6358"/>
              <a:gd name="T28" fmla="*/ 2147483646 w 6432"/>
              <a:gd name="T29" fmla="*/ 2147483646 h 6358"/>
              <a:gd name="T30" fmla="*/ 2147483646 w 6432"/>
              <a:gd name="T31" fmla="*/ 2147483646 h 6358"/>
              <a:gd name="T32" fmla="*/ 2147483646 w 6432"/>
              <a:gd name="T33" fmla="*/ 2147483646 h 6358"/>
              <a:gd name="T34" fmla="*/ 2147483646 w 6432"/>
              <a:gd name="T35" fmla="*/ 2147483646 h 6358"/>
              <a:gd name="T36" fmla="*/ 2147483646 w 6432"/>
              <a:gd name="T37" fmla="*/ 2147483646 h 6358"/>
              <a:gd name="T38" fmla="*/ 2147483646 w 6432"/>
              <a:gd name="T39" fmla="*/ 2147483646 h 6358"/>
              <a:gd name="T40" fmla="*/ 2147483646 w 6432"/>
              <a:gd name="T41" fmla="*/ 2147483646 h 6358"/>
              <a:gd name="T42" fmla="*/ 2147483646 w 6432"/>
              <a:gd name="T43" fmla="*/ 2147483646 h 6358"/>
              <a:gd name="T44" fmla="*/ 2147483646 w 6432"/>
              <a:gd name="T45" fmla="*/ 2147483646 h 6358"/>
              <a:gd name="T46" fmla="*/ 2147483646 w 6432"/>
              <a:gd name="T47" fmla="*/ 2147483646 h 6358"/>
              <a:gd name="T48" fmla="*/ 2147483646 w 6432"/>
              <a:gd name="T49" fmla="*/ 2147483646 h 6358"/>
              <a:gd name="T50" fmla="*/ 2147483646 w 6432"/>
              <a:gd name="T51" fmla="*/ 2147483646 h 6358"/>
              <a:gd name="T52" fmla="*/ 2147483646 w 6432"/>
              <a:gd name="T53" fmla="*/ 2147483646 h 6358"/>
              <a:gd name="T54" fmla="*/ 2147483646 w 6432"/>
              <a:gd name="T55" fmla="*/ 2147483646 h 6358"/>
              <a:gd name="T56" fmla="*/ 2147483646 w 6432"/>
              <a:gd name="T57" fmla="*/ 2147483646 h 6358"/>
              <a:gd name="T58" fmla="*/ 2147483646 w 6432"/>
              <a:gd name="T59" fmla="*/ 2147483646 h 6358"/>
              <a:gd name="T60" fmla="*/ 2147483646 w 6432"/>
              <a:gd name="T61" fmla="*/ 0 h 6358"/>
              <a:gd name="T62" fmla="*/ 2147483646 w 6432"/>
              <a:gd name="T63" fmla="*/ 2147483646 h 6358"/>
              <a:gd name="T64" fmla="*/ 2147483646 w 6432"/>
              <a:gd name="T65" fmla="*/ 2147483646 h 6358"/>
              <a:gd name="T66" fmla="*/ 2147483646 w 6432"/>
              <a:gd name="T67" fmla="*/ 2147483646 h 6358"/>
              <a:gd name="T68" fmla="*/ 2147483646 w 6432"/>
              <a:gd name="T69" fmla="*/ 2147483646 h 6358"/>
              <a:gd name="T70" fmla="*/ 2147483646 w 6432"/>
              <a:gd name="T71" fmla="*/ 2147483646 h 6358"/>
              <a:gd name="T72" fmla="*/ 2147483646 w 6432"/>
              <a:gd name="T73" fmla="*/ 2147483646 h 6358"/>
              <a:gd name="T74" fmla="*/ 2147483646 w 6432"/>
              <a:gd name="T75" fmla="*/ 2147483646 h 6358"/>
              <a:gd name="T76" fmla="*/ 2147483646 w 6432"/>
              <a:gd name="T77" fmla="*/ 2147483646 h 6358"/>
              <a:gd name="T78" fmla="*/ 2147483646 w 6432"/>
              <a:gd name="T79" fmla="*/ 2147483646 h 6358"/>
              <a:gd name="T80" fmla="*/ 2147483646 w 6432"/>
              <a:gd name="T81" fmla="*/ 2147483646 h 6358"/>
              <a:gd name="T82" fmla="*/ 2147483646 w 6432"/>
              <a:gd name="T83" fmla="*/ 2147483646 h 6358"/>
              <a:gd name="T84" fmla="*/ 2147483646 w 6432"/>
              <a:gd name="T85" fmla="*/ 2147483646 h 6358"/>
              <a:gd name="T86" fmla="*/ 2147483646 w 6432"/>
              <a:gd name="T87" fmla="*/ 2147483646 h 6358"/>
              <a:gd name="T88" fmla="*/ 2147483646 w 6432"/>
              <a:gd name="T89" fmla="*/ 2147483646 h 6358"/>
              <a:gd name="T90" fmla="*/ 2147483646 w 6432"/>
              <a:gd name="T91" fmla="*/ 2147483646 h 6358"/>
              <a:gd name="T92" fmla="*/ 2147483646 w 6432"/>
              <a:gd name="T93" fmla="*/ 2147483646 h 6358"/>
              <a:gd name="T94" fmla="*/ 2147483646 w 6432"/>
              <a:gd name="T95" fmla="*/ 2147483646 h 6358"/>
              <a:gd name="T96" fmla="*/ 2147483646 w 6432"/>
              <a:gd name="T97" fmla="*/ 2147483646 h 6358"/>
              <a:gd name="T98" fmla="*/ 2147483646 w 6432"/>
              <a:gd name="T99" fmla="*/ 2147483646 h 6358"/>
              <a:gd name="T100" fmla="*/ 2147483646 w 6432"/>
              <a:gd name="T101" fmla="*/ 2147483646 h 6358"/>
              <a:gd name="T102" fmla="*/ 2147483646 w 6432"/>
              <a:gd name="T103" fmla="*/ 2147483646 h 6358"/>
              <a:gd name="T104" fmla="*/ 2147483646 w 6432"/>
              <a:gd name="T105" fmla="*/ 2147483646 h 6358"/>
              <a:gd name="T106" fmla="*/ 2147483646 w 6432"/>
              <a:gd name="T107" fmla="*/ 0 h 6358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/>
          </a:p>
        </p:txBody>
      </p:sp>
      <p:sp>
        <p:nvSpPr>
          <p:cNvPr id="27" name="Google Shape;766;p19">
            <a:extLst>
              <a:ext uri="{FF2B5EF4-FFF2-40B4-BE49-F238E27FC236}">
                <a16:creationId xmlns:a16="http://schemas.microsoft.com/office/drawing/2014/main" id="{C607251F-5468-4342-9E8B-5E1010E9C641}"/>
              </a:ext>
            </a:extLst>
          </p:cNvPr>
          <p:cNvSpPr>
            <a:spLocks/>
          </p:cNvSpPr>
          <p:nvPr/>
        </p:nvSpPr>
        <p:spPr bwMode="auto">
          <a:xfrm rot="10800000" flipH="1">
            <a:off x="354013" y="6369050"/>
            <a:ext cx="250825" cy="328613"/>
          </a:xfrm>
          <a:custGeom>
            <a:avLst/>
            <a:gdLst>
              <a:gd name="T0" fmla="*/ 2147483646 w 6432"/>
              <a:gd name="T1" fmla="*/ 2147483646 h 6358"/>
              <a:gd name="T2" fmla="*/ 2147483646 w 6432"/>
              <a:gd name="T3" fmla="*/ 2147483646 h 6358"/>
              <a:gd name="T4" fmla="*/ 2147483646 w 6432"/>
              <a:gd name="T5" fmla="*/ 2147483646 h 6358"/>
              <a:gd name="T6" fmla="*/ 2147483646 w 6432"/>
              <a:gd name="T7" fmla="*/ 2147483646 h 6358"/>
              <a:gd name="T8" fmla="*/ 2147483646 w 6432"/>
              <a:gd name="T9" fmla="*/ 2147483646 h 6358"/>
              <a:gd name="T10" fmla="*/ 2147483646 w 6432"/>
              <a:gd name="T11" fmla="*/ 2147483646 h 6358"/>
              <a:gd name="T12" fmla="*/ 2147483646 w 6432"/>
              <a:gd name="T13" fmla="*/ 2147483646 h 6358"/>
              <a:gd name="T14" fmla="*/ 2147483646 w 6432"/>
              <a:gd name="T15" fmla="*/ 2147483646 h 6358"/>
              <a:gd name="T16" fmla="*/ 2147483646 w 6432"/>
              <a:gd name="T17" fmla="*/ 2147483646 h 6358"/>
              <a:gd name="T18" fmla="*/ 2147483646 w 6432"/>
              <a:gd name="T19" fmla="*/ 2147483646 h 6358"/>
              <a:gd name="T20" fmla="*/ 2147483646 w 6432"/>
              <a:gd name="T21" fmla="*/ 2147483646 h 6358"/>
              <a:gd name="T22" fmla="*/ 2147483646 w 6432"/>
              <a:gd name="T23" fmla="*/ 2147483646 h 6358"/>
              <a:gd name="T24" fmla="*/ 2147483646 w 6432"/>
              <a:gd name="T25" fmla="*/ 2147483646 h 6358"/>
              <a:gd name="T26" fmla="*/ 2147483646 w 6432"/>
              <a:gd name="T27" fmla="*/ 2147483646 h 6358"/>
              <a:gd name="T28" fmla="*/ 2147483646 w 6432"/>
              <a:gd name="T29" fmla="*/ 2147483646 h 6358"/>
              <a:gd name="T30" fmla="*/ 2147483646 w 6432"/>
              <a:gd name="T31" fmla="*/ 2147483646 h 6358"/>
              <a:gd name="T32" fmla="*/ 2147483646 w 6432"/>
              <a:gd name="T33" fmla="*/ 2147483646 h 6358"/>
              <a:gd name="T34" fmla="*/ 2147483646 w 6432"/>
              <a:gd name="T35" fmla="*/ 2147483646 h 6358"/>
              <a:gd name="T36" fmla="*/ 2147483646 w 6432"/>
              <a:gd name="T37" fmla="*/ 2147483646 h 6358"/>
              <a:gd name="T38" fmla="*/ 2147483646 w 6432"/>
              <a:gd name="T39" fmla="*/ 2147483646 h 6358"/>
              <a:gd name="T40" fmla="*/ 2147483646 w 6432"/>
              <a:gd name="T41" fmla="*/ 2147483646 h 6358"/>
              <a:gd name="T42" fmla="*/ 2147483646 w 6432"/>
              <a:gd name="T43" fmla="*/ 2147483646 h 6358"/>
              <a:gd name="T44" fmla="*/ 2147483646 w 6432"/>
              <a:gd name="T45" fmla="*/ 2147483646 h 6358"/>
              <a:gd name="T46" fmla="*/ 2147483646 w 6432"/>
              <a:gd name="T47" fmla="*/ 2147483646 h 6358"/>
              <a:gd name="T48" fmla="*/ 2147483646 w 6432"/>
              <a:gd name="T49" fmla="*/ 2147483646 h 6358"/>
              <a:gd name="T50" fmla="*/ 2147483646 w 6432"/>
              <a:gd name="T51" fmla="*/ 2147483646 h 6358"/>
              <a:gd name="T52" fmla="*/ 2147483646 w 6432"/>
              <a:gd name="T53" fmla="*/ 2147483646 h 6358"/>
              <a:gd name="T54" fmla="*/ 2147483646 w 6432"/>
              <a:gd name="T55" fmla="*/ 2147483646 h 6358"/>
              <a:gd name="T56" fmla="*/ 2147483646 w 6432"/>
              <a:gd name="T57" fmla="*/ 2147483646 h 6358"/>
              <a:gd name="T58" fmla="*/ 2147483646 w 6432"/>
              <a:gd name="T59" fmla="*/ 2147483646 h 6358"/>
              <a:gd name="T60" fmla="*/ 2147483646 w 6432"/>
              <a:gd name="T61" fmla="*/ 0 h 6358"/>
              <a:gd name="T62" fmla="*/ 2147483646 w 6432"/>
              <a:gd name="T63" fmla="*/ 2147483646 h 6358"/>
              <a:gd name="T64" fmla="*/ 2147483646 w 6432"/>
              <a:gd name="T65" fmla="*/ 2147483646 h 6358"/>
              <a:gd name="T66" fmla="*/ 2147483646 w 6432"/>
              <a:gd name="T67" fmla="*/ 2147483646 h 6358"/>
              <a:gd name="T68" fmla="*/ 2147483646 w 6432"/>
              <a:gd name="T69" fmla="*/ 2147483646 h 6358"/>
              <a:gd name="T70" fmla="*/ 2147483646 w 6432"/>
              <a:gd name="T71" fmla="*/ 2147483646 h 6358"/>
              <a:gd name="T72" fmla="*/ 2147483646 w 6432"/>
              <a:gd name="T73" fmla="*/ 2147483646 h 6358"/>
              <a:gd name="T74" fmla="*/ 2147483646 w 6432"/>
              <a:gd name="T75" fmla="*/ 2147483646 h 6358"/>
              <a:gd name="T76" fmla="*/ 2147483646 w 6432"/>
              <a:gd name="T77" fmla="*/ 2147483646 h 6358"/>
              <a:gd name="T78" fmla="*/ 2147483646 w 6432"/>
              <a:gd name="T79" fmla="*/ 2147483646 h 6358"/>
              <a:gd name="T80" fmla="*/ 2147483646 w 6432"/>
              <a:gd name="T81" fmla="*/ 2147483646 h 6358"/>
              <a:gd name="T82" fmla="*/ 2147483646 w 6432"/>
              <a:gd name="T83" fmla="*/ 2147483646 h 6358"/>
              <a:gd name="T84" fmla="*/ 2147483646 w 6432"/>
              <a:gd name="T85" fmla="*/ 2147483646 h 6358"/>
              <a:gd name="T86" fmla="*/ 2147483646 w 6432"/>
              <a:gd name="T87" fmla="*/ 2147483646 h 6358"/>
              <a:gd name="T88" fmla="*/ 2147483646 w 6432"/>
              <a:gd name="T89" fmla="*/ 2147483646 h 6358"/>
              <a:gd name="T90" fmla="*/ 2147483646 w 6432"/>
              <a:gd name="T91" fmla="*/ 2147483646 h 6358"/>
              <a:gd name="T92" fmla="*/ 2147483646 w 6432"/>
              <a:gd name="T93" fmla="*/ 2147483646 h 6358"/>
              <a:gd name="T94" fmla="*/ 2147483646 w 6432"/>
              <a:gd name="T95" fmla="*/ 2147483646 h 6358"/>
              <a:gd name="T96" fmla="*/ 2147483646 w 6432"/>
              <a:gd name="T97" fmla="*/ 2147483646 h 6358"/>
              <a:gd name="T98" fmla="*/ 2147483646 w 6432"/>
              <a:gd name="T99" fmla="*/ 2147483646 h 6358"/>
              <a:gd name="T100" fmla="*/ 2147483646 w 6432"/>
              <a:gd name="T101" fmla="*/ 2147483646 h 6358"/>
              <a:gd name="T102" fmla="*/ 2147483646 w 6432"/>
              <a:gd name="T103" fmla="*/ 2147483646 h 6358"/>
              <a:gd name="T104" fmla="*/ 2147483646 w 6432"/>
              <a:gd name="T105" fmla="*/ 2147483646 h 6358"/>
              <a:gd name="T106" fmla="*/ 2147483646 w 6432"/>
              <a:gd name="T107" fmla="*/ 0 h 6358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/>
          </a:p>
        </p:txBody>
      </p:sp>
      <p:sp>
        <p:nvSpPr>
          <p:cNvPr id="742" name="Google Shape;742;p19"/>
          <p:cNvSpPr txBox="1">
            <a:spLocks noGrp="1"/>
          </p:cNvSpPr>
          <p:nvPr>
            <p:ph type="subTitle" idx="1"/>
          </p:nvPr>
        </p:nvSpPr>
        <p:spPr>
          <a:xfrm>
            <a:off x="713225" y="1965400"/>
            <a:ext cx="2229000" cy="1158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just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just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just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just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just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just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just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just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3" name="Google Shape;743;p19"/>
          <p:cNvSpPr txBox="1">
            <a:spLocks noGrp="1"/>
          </p:cNvSpPr>
          <p:nvPr>
            <p:ph type="title"/>
          </p:nvPr>
        </p:nvSpPr>
        <p:spPr>
          <a:xfrm>
            <a:off x="713225" y="436000"/>
            <a:ext cx="7360800" cy="1007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 sz="2400"/>
            </a:lvl9pPr>
          </a:lstStyle>
          <a:p>
            <a:endParaRPr/>
          </a:p>
        </p:txBody>
      </p:sp>
      <p:sp>
        <p:nvSpPr>
          <p:cNvPr id="744" name="Google Shape;744;p19"/>
          <p:cNvSpPr txBox="1">
            <a:spLocks noGrp="1"/>
          </p:cNvSpPr>
          <p:nvPr>
            <p:ph type="subTitle" idx="2"/>
          </p:nvPr>
        </p:nvSpPr>
        <p:spPr>
          <a:xfrm>
            <a:off x="718570" y="3149557"/>
            <a:ext cx="2229000" cy="5852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1575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225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225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225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225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225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225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225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225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  <p:sp>
        <p:nvSpPr>
          <p:cNvPr id="745" name="Google Shape;745;p19"/>
          <p:cNvSpPr txBox="1">
            <a:spLocks noGrp="1"/>
          </p:cNvSpPr>
          <p:nvPr>
            <p:ph type="subTitle" idx="3"/>
          </p:nvPr>
        </p:nvSpPr>
        <p:spPr>
          <a:xfrm>
            <a:off x="3465943" y="3149557"/>
            <a:ext cx="2224800" cy="5852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1575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225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225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225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225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225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225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225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225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  <p:sp>
        <p:nvSpPr>
          <p:cNvPr id="746" name="Google Shape;746;p19"/>
          <p:cNvSpPr txBox="1">
            <a:spLocks noGrp="1"/>
          </p:cNvSpPr>
          <p:nvPr>
            <p:ph type="subTitle" idx="4"/>
          </p:nvPr>
        </p:nvSpPr>
        <p:spPr>
          <a:xfrm>
            <a:off x="6204962" y="3149557"/>
            <a:ext cx="2224500" cy="5852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1575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225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225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225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225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225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225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225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225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  <p:sp>
        <p:nvSpPr>
          <p:cNvPr id="747" name="Google Shape;747;p19"/>
          <p:cNvSpPr txBox="1">
            <a:spLocks noGrp="1"/>
          </p:cNvSpPr>
          <p:nvPr>
            <p:ph type="subTitle" idx="5"/>
          </p:nvPr>
        </p:nvSpPr>
        <p:spPr>
          <a:xfrm>
            <a:off x="3461788" y="1965400"/>
            <a:ext cx="2224800" cy="1158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just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just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just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just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just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just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just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just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8" name="Google Shape;748;p19"/>
          <p:cNvSpPr txBox="1">
            <a:spLocks noGrp="1"/>
          </p:cNvSpPr>
          <p:nvPr>
            <p:ph type="subTitle" idx="6"/>
          </p:nvPr>
        </p:nvSpPr>
        <p:spPr>
          <a:xfrm>
            <a:off x="6200425" y="1965400"/>
            <a:ext cx="2220300" cy="1158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just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just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just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just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just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just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just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just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9" name="Google Shape;749;p19"/>
          <p:cNvSpPr txBox="1">
            <a:spLocks noGrp="1"/>
          </p:cNvSpPr>
          <p:nvPr>
            <p:ph type="subTitle" idx="7"/>
          </p:nvPr>
        </p:nvSpPr>
        <p:spPr>
          <a:xfrm>
            <a:off x="713225" y="4364175"/>
            <a:ext cx="2229000" cy="1158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just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just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just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just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just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just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just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just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0" name="Google Shape;750;p19"/>
          <p:cNvSpPr txBox="1">
            <a:spLocks noGrp="1"/>
          </p:cNvSpPr>
          <p:nvPr>
            <p:ph type="subTitle" idx="8"/>
          </p:nvPr>
        </p:nvSpPr>
        <p:spPr>
          <a:xfrm>
            <a:off x="718570" y="5548332"/>
            <a:ext cx="2229000" cy="5852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1575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225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225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225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225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225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225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225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225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  <p:sp>
        <p:nvSpPr>
          <p:cNvPr id="751" name="Google Shape;751;p19"/>
          <p:cNvSpPr txBox="1">
            <a:spLocks noGrp="1"/>
          </p:cNvSpPr>
          <p:nvPr>
            <p:ph type="subTitle" idx="9"/>
          </p:nvPr>
        </p:nvSpPr>
        <p:spPr>
          <a:xfrm>
            <a:off x="3465943" y="5548332"/>
            <a:ext cx="2224800" cy="5852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1575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225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225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225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225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225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225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225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225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  <p:sp>
        <p:nvSpPr>
          <p:cNvPr id="752" name="Google Shape;752;p19"/>
          <p:cNvSpPr txBox="1">
            <a:spLocks noGrp="1"/>
          </p:cNvSpPr>
          <p:nvPr>
            <p:ph type="subTitle" idx="13"/>
          </p:nvPr>
        </p:nvSpPr>
        <p:spPr>
          <a:xfrm>
            <a:off x="6204962" y="5548332"/>
            <a:ext cx="2224500" cy="5852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1575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225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225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225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225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225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225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225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225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  <p:sp>
        <p:nvSpPr>
          <p:cNvPr id="753" name="Google Shape;753;p19"/>
          <p:cNvSpPr txBox="1">
            <a:spLocks noGrp="1"/>
          </p:cNvSpPr>
          <p:nvPr>
            <p:ph type="subTitle" idx="14"/>
          </p:nvPr>
        </p:nvSpPr>
        <p:spPr>
          <a:xfrm>
            <a:off x="3461788" y="4364175"/>
            <a:ext cx="2224800" cy="1158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just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just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just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just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just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just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just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just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4" name="Google Shape;754;p19"/>
          <p:cNvSpPr txBox="1">
            <a:spLocks noGrp="1"/>
          </p:cNvSpPr>
          <p:nvPr>
            <p:ph type="subTitle" idx="15"/>
          </p:nvPr>
        </p:nvSpPr>
        <p:spPr>
          <a:xfrm>
            <a:off x="6200425" y="4364175"/>
            <a:ext cx="2220300" cy="1158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just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just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just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just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just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just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just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just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6103603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7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768;p20">
            <a:extLst>
              <a:ext uri="{FF2B5EF4-FFF2-40B4-BE49-F238E27FC236}">
                <a16:creationId xmlns:a16="http://schemas.microsoft.com/office/drawing/2014/main" id="{8D6F13FC-6ABB-4FA2-AC6F-B130C0E98BCA}"/>
              </a:ext>
            </a:extLst>
          </p:cNvPr>
          <p:cNvSpPr>
            <a:spLocks/>
          </p:cNvSpPr>
          <p:nvPr/>
        </p:nvSpPr>
        <p:spPr bwMode="auto">
          <a:xfrm>
            <a:off x="8829675" y="1317625"/>
            <a:ext cx="136525" cy="211138"/>
          </a:xfrm>
          <a:custGeom>
            <a:avLst/>
            <a:gdLst>
              <a:gd name="T0" fmla="*/ 2147483646 w 6432"/>
              <a:gd name="T1" fmla="*/ 2147483646 h 6358"/>
              <a:gd name="T2" fmla="*/ 2147483646 w 6432"/>
              <a:gd name="T3" fmla="*/ 2147483646 h 6358"/>
              <a:gd name="T4" fmla="*/ 2147483646 w 6432"/>
              <a:gd name="T5" fmla="*/ 2147483646 h 6358"/>
              <a:gd name="T6" fmla="*/ 2147483646 w 6432"/>
              <a:gd name="T7" fmla="*/ 2147483646 h 6358"/>
              <a:gd name="T8" fmla="*/ 2147483646 w 6432"/>
              <a:gd name="T9" fmla="*/ 2147483646 h 6358"/>
              <a:gd name="T10" fmla="*/ 2147483646 w 6432"/>
              <a:gd name="T11" fmla="*/ 2147483646 h 6358"/>
              <a:gd name="T12" fmla="*/ 2147483646 w 6432"/>
              <a:gd name="T13" fmla="*/ 2147483646 h 6358"/>
              <a:gd name="T14" fmla="*/ 2147483646 w 6432"/>
              <a:gd name="T15" fmla="*/ 2147483646 h 6358"/>
              <a:gd name="T16" fmla="*/ 2147483646 w 6432"/>
              <a:gd name="T17" fmla="*/ 2147483646 h 6358"/>
              <a:gd name="T18" fmla="*/ 2147483646 w 6432"/>
              <a:gd name="T19" fmla="*/ 2147483646 h 6358"/>
              <a:gd name="T20" fmla="*/ 2147483646 w 6432"/>
              <a:gd name="T21" fmla="*/ 2147483646 h 6358"/>
              <a:gd name="T22" fmla="*/ 2147483646 w 6432"/>
              <a:gd name="T23" fmla="*/ 2147483646 h 6358"/>
              <a:gd name="T24" fmla="*/ 2147483646 w 6432"/>
              <a:gd name="T25" fmla="*/ 2147483646 h 6358"/>
              <a:gd name="T26" fmla="*/ 2147483646 w 6432"/>
              <a:gd name="T27" fmla="*/ 2147483646 h 6358"/>
              <a:gd name="T28" fmla="*/ 2147483646 w 6432"/>
              <a:gd name="T29" fmla="*/ 2147483646 h 6358"/>
              <a:gd name="T30" fmla="*/ 2147483646 w 6432"/>
              <a:gd name="T31" fmla="*/ 2147483646 h 6358"/>
              <a:gd name="T32" fmla="*/ 2147483646 w 6432"/>
              <a:gd name="T33" fmla="*/ 2147483646 h 6358"/>
              <a:gd name="T34" fmla="*/ 2147483646 w 6432"/>
              <a:gd name="T35" fmla="*/ 2147483646 h 6358"/>
              <a:gd name="T36" fmla="*/ 2147483646 w 6432"/>
              <a:gd name="T37" fmla="*/ 2147483646 h 6358"/>
              <a:gd name="T38" fmla="*/ 2147483646 w 6432"/>
              <a:gd name="T39" fmla="*/ 2147483646 h 6358"/>
              <a:gd name="T40" fmla="*/ 2147483646 w 6432"/>
              <a:gd name="T41" fmla="*/ 2147483646 h 6358"/>
              <a:gd name="T42" fmla="*/ 2147483646 w 6432"/>
              <a:gd name="T43" fmla="*/ 2147483646 h 6358"/>
              <a:gd name="T44" fmla="*/ 2147483646 w 6432"/>
              <a:gd name="T45" fmla="*/ 2147483646 h 6358"/>
              <a:gd name="T46" fmla="*/ 2147483646 w 6432"/>
              <a:gd name="T47" fmla="*/ 2147483646 h 6358"/>
              <a:gd name="T48" fmla="*/ 2147483646 w 6432"/>
              <a:gd name="T49" fmla="*/ 2147483646 h 6358"/>
              <a:gd name="T50" fmla="*/ 2147483646 w 6432"/>
              <a:gd name="T51" fmla="*/ 2147483646 h 6358"/>
              <a:gd name="T52" fmla="*/ 2147483646 w 6432"/>
              <a:gd name="T53" fmla="*/ 2147483646 h 6358"/>
              <a:gd name="T54" fmla="*/ 2147483646 w 6432"/>
              <a:gd name="T55" fmla="*/ 2147483646 h 6358"/>
              <a:gd name="T56" fmla="*/ 2147483646 w 6432"/>
              <a:gd name="T57" fmla="*/ 2147483646 h 6358"/>
              <a:gd name="T58" fmla="*/ 2147483646 w 6432"/>
              <a:gd name="T59" fmla="*/ 2147483646 h 6358"/>
              <a:gd name="T60" fmla="*/ 2147483646 w 6432"/>
              <a:gd name="T61" fmla="*/ 0 h 6358"/>
              <a:gd name="T62" fmla="*/ 2147483646 w 6432"/>
              <a:gd name="T63" fmla="*/ 2147483646 h 6358"/>
              <a:gd name="T64" fmla="*/ 2147483646 w 6432"/>
              <a:gd name="T65" fmla="*/ 2147483646 h 6358"/>
              <a:gd name="T66" fmla="*/ 2147483646 w 6432"/>
              <a:gd name="T67" fmla="*/ 2147483646 h 6358"/>
              <a:gd name="T68" fmla="*/ 2147483646 w 6432"/>
              <a:gd name="T69" fmla="*/ 2147483646 h 6358"/>
              <a:gd name="T70" fmla="*/ 2147483646 w 6432"/>
              <a:gd name="T71" fmla="*/ 2147483646 h 6358"/>
              <a:gd name="T72" fmla="*/ 2147483646 w 6432"/>
              <a:gd name="T73" fmla="*/ 2147483646 h 6358"/>
              <a:gd name="T74" fmla="*/ 2147483646 w 6432"/>
              <a:gd name="T75" fmla="*/ 2147483646 h 6358"/>
              <a:gd name="T76" fmla="*/ 2147483646 w 6432"/>
              <a:gd name="T77" fmla="*/ 2147483646 h 6358"/>
              <a:gd name="T78" fmla="*/ 2147483646 w 6432"/>
              <a:gd name="T79" fmla="*/ 2147483646 h 6358"/>
              <a:gd name="T80" fmla="*/ 2147483646 w 6432"/>
              <a:gd name="T81" fmla="*/ 2147483646 h 6358"/>
              <a:gd name="T82" fmla="*/ 2147483646 w 6432"/>
              <a:gd name="T83" fmla="*/ 2147483646 h 6358"/>
              <a:gd name="T84" fmla="*/ 2147483646 w 6432"/>
              <a:gd name="T85" fmla="*/ 2147483646 h 6358"/>
              <a:gd name="T86" fmla="*/ 2147483646 w 6432"/>
              <a:gd name="T87" fmla="*/ 2147483646 h 6358"/>
              <a:gd name="T88" fmla="*/ 2147483646 w 6432"/>
              <a:gd name="T89" fmla="*/ 2147483646 h 6358"/>
              <a:gd name="T90" fmla="*/ 2147483646 w 6432"/>
              <a:gd name="T91" fmla="*/ 2147483646 h 6358"/>
              <a:gd name="T92" fmla="*/ 2147483646 w 6432"/>
              <a:gd name="T93" fmla="*/ 2147483646 h 6358"/>
              <a:gd name="T94" fmla="*/ 2147483646 w 6432"/>
              <a:gd name="T95" fmla="*/ 2147483646 h 6358"/>
              <a:gd name="T96" fmla="*/ 2147483646 w 6432"/>
              <a:gd name="T97" fmla="*/ 2147483646 h 6358"/>
              <a:gd name="T98" fmla="*/ 2147483646 w 6432"/>
              <a:gd name="T99" fmla="*/ 2147483646 h 6358"/>
              <a:gd name="T100" fmla="*/ 2147483646 w 6432"/>
              <a:gd name="T101" fmla="*/ 2147483646 h 6358"/>
              <a:gd name="T102" fmla="*/ 2147483646 w 6432"/>
              <a:gd name="T103" fmla="*/ 2147483646 h 6358"/>
              <a:gd name="T104" fmla="*/ 2147483646 w 6432"/>
              <a:gd name="T105" fmla="*/ 2147483646 h 6358"/>
              <a:gd name="T106" fmla="*/ 2147483646 w 6432"/>
              <a:gd name="T107" fmla="*/ 0 h 6358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/>
          </a:p>
        </p:txBody>
      </p:sp>
      <p:sp>
        <p:nvSpPr>
          <p:cNvPr id="5" name="Google Shape;769;p20">
            <a:extLst>
              <a:ext uri="{FF2B5EF4-FFF2-40B4-BE49-F238E27FC236}">
                <a16:creationId xmlns:a16="http://schemas.microsoft.com/office/drawing/2014/main" id="{1DEAD071-C461-4F5A-85C8-EA45EE263710}"/>
              </a:ext>
            </a:extLst>
          </p:cNvPr>
          <p:cNvSpPr/>
          <p:nvPr/>
        </p:nvSpPr>
        <p:spPr>
          <a:xfrm>
            <a:off x="396875" y="1262063"/>
            <a:ext cx="3378200" cy="2505075"/>
          </a:xfrm>
          <a:custGeom>
            <a:avLst/>
            <a:gdLst/>
            <a:ahLst/>
            <a:cxnLst/>
            <a:rect l="l" t="t" r="r" b="b"/>
            <a:pathLst>
              <a:path w="24471" h="12954" extrusionOk="0">
                <a:moveTo>
                  <a:pt x="16421" y="0"/>
                </a:moveTo>
                <a:cubicBezTo>
                  <a:pt x="14943" y="0"/>
                  <a:pt x="13290" y="801"/>
                  <a:pt x="12743" y="2553"/>
                </a:cubicBezTo>
                <a:cubicBezTo>
                  <a:pt x="12743" y="2553"/>
                  <a:pt x="11376" y="331"/>
                  <a:pt x="8553" y="331"/>
                </a:cubicBezTo>
                <a:cubicBezTo>
                  <a:pt x="8325" y="331"/>
                  <a:pt x="8088" y="345"/>
                  <a:pt x="7841" y="377"/>
                </a:cubicBezTo>
                <a:cubicBezTo>
                  <a:pt x="4536" y="799"/>
                  <a:pt x="4951" y="3935"/>
                  <a:pt x="4951" y="3935"/>
                </a:cubicBezTo>
                <a:cubicBezTo>
                  <a:pt x="4951" y="3935"/>
                  <a:pt x="4359" y="3784"/>
                  <a:pt x="3597" y="3784"/>
                </a:cubicBezTo>
                <a:cubicBezTo>
                  <a:pt x="2344" y="3784"/>
                  <a:pt x="633" y="4193"/>
                  <a:pt x="345" y="6358"/>
                </a:cubicBezTo>
                <a:cubicBezTo>
                  <a:pt x="1" y="8970"/>
                  <a:pt x="2489" y="9383"/>
                  <a:pt x="4095" y="9383"/>
                </a:cubicBezTo>
                <a:cubicBezTo>
                  <a:pt x="4837" y="9383"/>
                  <a:pt x="5390" y="9295"/>
                  <a:pt x="5391" y="9295"/>
                </a:cubicBezTo>
                <a:lnTo>
                  <a:pt x="5391" y="9295"/>
                </a:lnTo>
                <a:cubicBezTo>
                  <a:pt x="5391" y="9295"/>
                  <a:pt x="4850" y="12123"/>
                  <a:pt x="8033" y="12843"/>
                </a:cubicBezTo>
                <a:cubicBezTo>
                  <a:pt x="8371" y="12919"/>
                  <a:pt x="8689" y="12954"/>
                  <a:pt x="8989" y="12954"/>
                </a:cubicBezTo>
                <a:cubicBezTo>
                  <a:pt x="11515" y="12954"/>
                  <a:pt x="12717" y="10535"/>
                  <a:pt x="12717" y="10535"/>
                </a:cubicBezTo>
                <a:cubicBezTo>
                  <a:pt x="12717" y="10535"/>
                  <a:pt x="14169" y="12797"/>
                  <a:pt x="16466" y="12797"/>
                </a:cubicBezTo>
                <a:cubicBezTo>
                  <a:pt x="16774" y="12797"/>
                  <a:pt x="17097" y="12756"/>
                  <a:pt x="17434" y="12664"/>
                </a:cubicBezTo>
                <a:cubicBezTo>
                  <a:pt x="20279" y="11884"/>
                  <a:pt x="19799" y="8944"/>
                  <a:pt x="19799" y="8944"/>
                </a:cubicBezTo>
                <a:lnTo>
                  <a:pt x="19799" y="8944"/>
                </a:lnTo>
                <a:cubicBezTo>
                  <a:pt x="19799" y="8944"/>
                  <a:pt x="19885" y="8949"/>
                  <a:pt x="20032" y="8949"/>
                </a:cubicBezTo>
                <a:cubicBezTo>
                  <a:pt x="20928" y="8949"/>
                  <a:pt x="24120" y="8757"/>
                  <a:pt x="24314" y="6040"/>
                </a:cubicBezTo>
                <a:cubicBezTo>
                  <a:pt x="24471" y="3886"/>
                  <a:pt x="22368" y="3542"/>
                  <a:pt x="21012" y="3542"/>
                </a:cubicBezTo>
                <a:cubicBezTo>
                  <a:pt x="20377" y="3542"/>
                  <a:pt x="19905" y="3618"/>
                  <a:pt x="19905" y="3618"/>
                </a:cubicBezTo>
                <a:cubicBezTo>
                  <a:pt x="19905" y="3618"/>
                  <a:pt x="20083" y="1012"/>
                  <a:pt x="17569" y="177"/>
                </a:cubicBezTo>
                <a:cubicBezTo>
                  <a:pt x="17217" y="60"/>
                  <a:pt x="16826" y="0"/>
                  <a:pt x="1642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 algn="ctr" eaLnBrk="1" hangingPunct="1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grpSp>
        <p:nvGrpSpPr>
          <p:cNvPr id="6" name="Google Shape;770;p20">
            <a:extLst>
              <a:ext uri="{FF2B5EF4-FFF2-40B4-BE49-F238E27FC236}">
                <a16:creationId xmlns:a16="http://schemas.microsoft.com/office/drawing/2014/main" id="{902AD6E2-01D1-4A64-B4BE-0674367A7D4B}"/>
              </a:ext>
            </a:extLst>
          </p:cNvPr>
          <p:cNvGrpSpPr>
            <a:grpSpLocks/>
          </p:cNvGrpSpPr>
          <p:nvPr/>
        </p:nvGrpSpPr>
        <p:grpSpPr bwMode="auto">
          <a:xfrm rot="-640298">
            <a:off x="2863850" y="411163"/>
            <a:ext cx="947738" cy="1204912"/>
            <a:chOff x="984375" y="2346230"/>
            <a:chExt cx="468336" cy="446495"/>
          </a:xfrm>
        </p:grpSpPr>
        <p:sp>
          <p:nvSpPr>
            <p:cNvPr id="7" name="Google Shape;771;p20">
              <a:extLst>
                <a:ext uri="{FF2B5EF4-FFF2-40B4-BE49-F238E27FC236}">
                  <a16:creationId xmlns:a16="http://schemas.microsoft.com/office/drawing/2014/main" id="{AD955E7B-C7DB-4912-98CF-AD4C137AF5F4}"/>
                </a:ext>
              </a:extLst>
            </p:cNvPr>
            <p:cNvSpPr/>
            <p:nvPr/>
          </p:nvSpPr>
          <p:spPr>
            <a:xfrm>
              <a:off x="1131462" y="2340985"/>
              <a:ext cx="313009" cy="368256"/>
            </a:xfrm>
            <a:custGeom>
              <a:avLst/>
              <a:gdLst/>
              <a:ahLst/>
              <a:cxnLst/>
              <a:rect l="l" t="t" r="r" b="b"/>
              <a:pathLst>
                <a:path w="8024" h="9442" extrusionOk="0">
                  <a:moveTo>
                    <a:pt x="2655" y="2271"/>
                  </a:moveTo>
                  <a:cubicBezTo>
                    <a:pt x="3185" y="2271"/>
                    <a:pt x="3508" y="3208"/>
                    <a:pt x="3086" y="3691"/>
                  </a:cubicBezTo>
                  <a:cubicBezTo>
                    <a:pt x="2907" y="3895"/>
                    <a:pt x="2638" y="4014"/>
                    <a:pt x="2369" y="4014"/>
                  </a:cubicBezTo>
                  <a:cubicBezTo>
                    <a:pt x="2348" y="4014"/>
                    <a:pt x="2327" y="4013"/>
                    <a:pt x="2306" y="4012"/>
                  </a:cubicBezTo>
                  <a:cubicBezTo>
                    <a:pt x="2204" y="4005"/>
                    <a:pt x="2100" y="3978"/>
                    <a:pt x="2022" y="3914"/>
                  </a:cubicBezTo>
                  <a:cubicBezTo>
                    <a:pt x="1829" y="3765"/>
                    <a:pt x="1846" y="3474"/>
                    <a:pt x="1886" y="3238"/>
                  </a:cubicBezTo>
                  <a:cubicBezTo>
                    <a:pt x="1937" y="2964"/>
                    <a:pt x="2008" y="2677"/>
                    <a:pt x="2211" y="2484"/>
                  </a:cubicBezTo>
                  <a:cubicBezTo>
                    <a:pt x="2367" y="2334"/>
                    <a:pt x="2518" y="2271"/>
                    <a:pt x="2655" y="2271"/>
                  </a:cubicBezTo>
                  <a:close/>
                  <a:moveTo>
                    <a:pt x="4035" y="6913"/>
                  </a:moveTo>
                  <a:cubicBezTo>
                    <a:pt x="4604" y="6913"/>
                    <a:pt x="5210" y="7741"/>
                    <a:pt x="4695" y="8114"/>
                  </a:cubicBezTo>
                  <a:cubicBezTo>
                    <a:pt x="4582" y="8199"/>
                    <a:pt x="4435" y="8219"/>
                    <a:pt x="4293" y="8219"/>
                  </a:cubicBezTo>
                  <a:cubicBezTo>
                    <a:pt x="4281" y="8219"/>
                    <a:pt x="4270" y="8219"/>
                    <a:pt x="4259" y="8219"/>
                  </a:cubicBezTo>
                  <a:cubicBezTo>
                    <a:pt x="3951" y="8216"/>
                    <a:pt x="3606" y="8117"/>
                    <a:pt x="3468" y="7844"/>
                  </a:cubicBezTo>
                  <a:cubicBezTo>
                    <a:pt x="3390" y="7688"/>
                    <a:pt x="3397" y="7492"/>
                    <a:pt x="3471" y="7334"/>
                  </a:cubicBezTo>
                  <a:cubicBezTo>
                    <a:pt x="3613" y="7031"/>
                    <a:pt x="3821" y="6913"/>
                    <a:pt x="4035" y="6913"/>
                  </a:cubicBezTo>
                  <a:close/>
                  <a:moveTo>
                    <a:pt x="3373" y="0"/>
                  </a:moveTo>
                  <a:cubicBezTo>
                    <a:pt x="3358" y="0"/>
                    <a:pt x="3342" y="0"/>
                    <a:pt x="3326" y="1"/>
                  </a:cubicBezTo>
                  <a:cubicBezTo>
                    <a:pt x="1" y="38"/>
                    <a:pt x="18" y="4752"/>
                    <a:pt x="72" y="5918"/>
                  </a:cubicBezTo>
                  <a:cubicBezTo>
                    <a:pt x="498" y="6306"/>
                    <a:pt x="869" y="6773"/>
                    <a:pt x="1147" y="7161"/>
                  </a:cubicBezTo>
                  <a:cubicBezTo>
                    <a:pt x="1542" y="7715"/>
                    <a:pt x="1859" y="8354"/>
                    <a:pt x="2025" y="9017"/>
                  </a:cubicBezTo>
                  <a:cubicBezTo>
                    <a:pt x="2837" y="9279"/>
                    <a:pt x="3763" y="9442"/>
                    <a:pt x="4614" y="9442"/>
                  </a:cubicBezTo>
                  <a:cubicBezTo>
                    <a:pt x="5883" y="9442"/>
                    <a:pt x="6985" y="9079"/>
                    <a:pt x="7297" y="8138"/>
                  </a:cubicBezTo>
                  <a:cubicBezTo>
                    <a:pt x="8023" y="5948"/>
                    <a:pt x="4647" y="5154"/>
                    <a:pt x="4647" y="5154"/>
                  </a:cubicBezTo>
                  <a:cubicBezTo>
                    <a:pt x="4647" y="5154"/>
                    <a:pt x="7097" y="0"/>
                    <a:pt x="33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algn="ctr"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8" name="Google Shape;772;p20">
              <a:extLst>
                <a:ext uri="{FF2B5EF4-FFF2-40B4-BE49-F238E27FC236}">
                  <a16:creationId xmlns:a16="http://schemas.microsoft.com/office/drawing/2014/main" id="{B4BD491F-F1CA-4F40-AFD9-227C6B93B682}"/>
                </a:ext>
              </a:extLst>
            </p:cNvPr>
            <p:cNvSpPr>
              <a:spLocks/>
            </p:cNvSpPr>
            <p:nvPr/>
          </p:nvSpPr>
          <p:spPr bwMode="auto">
            <a:xfrm>
              <a:off x="1211160" y="2434726"/>
              <a:ext cx="65495" cy="68029"/>
            </a:xfrm>
            <a:custGeom>
              <a:avLst/>
              <a:gdLst>
                <a:gd name="T0" fmla="*/ 2147483646 w 1680"/>
                <a:gd name="T1" fmla="*/ 2147483646 h 1745"/>
                <a:gd name="T2" fmla="*/ 2147483646 w 1680"/>
                <a:gd name="T3" fmla="*/ 2147483646 h 1745"/>
                <a:gd name="T4" fmla="*/ 2147483646 w 1680"/>
                <a:gd name="T5" fmla="*/ 2147483646 h 1745"/>
                <a:gd name="T6" fmla="*/ 2147483646 w 1680"/>
                <a:gd name="T7" fmla="*/ 2147483646 h 1745"/>
                <a:gd name="T8" fmla="*/ 2147483646 w 1680"/>
                <a:gd name="T9" fmla="*/ 2147483646 h 1745"/>
                <a:gd name="T10" fmla="*/ 2147483646 w 1680"/>
                <a:gd name="T11" fmla="*/ 2147483646 h 1745"/>
                <a:gd name="T12" fmla="*/ 2147483646 w 1680"/>
                <a:gd name="T13" fmla="*/ 2147483646 h 1745"/>
                <a:gd name="T14" fmla="*/ 2147483646 w 1680"/>
                <a:gd name="T15" fmla="*/ 2147483646 h 174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680" h="1745" extrusionOk="0">
                  <a:moveTo>
                    <a:pt x="827" y="1"/>
                  </a:moveTo>
                  <a:cubicBezTo>
                    <a:pt x="690" y="1"/>
                    <a:pt x="539" y="64"/>
                    <a:pt x="383" y="214"/>
                  </a:cubicBezTo>
                  <a:cubicBezTo>
                    <a:pt x="180" y="407"/>
                    <a:pt x="109" y="694"/>
                    <a:pt x="58" y="968"/>
                  </a:cubicBezTo>
                  <a:cubicBezTo>
                    <a:pt x="18" y="1204"/>
                    <a:pt x="1" y="1495"/>
                    <a:pt x="194" y="1644"/>
                  </a:cubicBezTo>
                  <a:cubicBezTo>
                    <a:pt x="272" y="1708"/>
                    <a:pt x="376" y="1735"/>
                    <a:pt x="478" y="1742"/>
                  </a:cubicBezTo>
                  <a:cubicBezTo>
                    <a:pt x="499" y="1743"/>
                    <a:pt x="520" y="1744"/>
                    <a:pt x="541" y="1744"/>
                  </a:cubicBezTo>
                  <a:cubicBezTo>
                    <a:pt x="810" y="1744"/>
                    <a:pt x="1079" y="1625"/>
                    <a:pt x="1258" y="1421"/>
                  </a:cubicBezTo>
                  <a:cubicBezTo>
                    <a:pt x="1680" y="938"/>
                    <a:pt x="1357" y="1"/>
                    <a:pt x="827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9" name="Google Shape;773;p20">
              <a:extLst>
                <a:ext uri="{FF2B5EF4-FFF2-40B4-BE49-F238E27FC236}">
                  <a16:creationId xmlns:a16="http://schemas.microsoft.com/office/drawing/2014/main" id="{149D97B3-1274-4822-BB65-39AE300AA172}"/>
                </a:ext>
              </a:extLst>
            </p:cNvPr>
            <p:cNvSpPr>
              <a:spLocks/>
            </p:cNvSpPr>
            <p:nvPr/>
          </p:nvSpPr>
          <p:spPr bwMode="auto">
            <a:xfrm>
              <a:off x="1272016" y="2615733"/>
              <a:ext cx="71031" cy="50953"/>
            </a:xfrm>
            <a:custGeom>
              <a:avLst/>
              <a:gdLst>
                <a:gd name="T0" fmla="*/ 2147483646 w 1822"/>
                <a:gd name="T1" fmla="*/ 0 h 1307"/>
                <a:gd name="T2" fmla="*/ 2147483646 w 1822"/>
                <a:gd name="T3" fmla="*/ 2147483646 h 1307"/>
                <a:gd name="T4" fmla="*/ 2147483646 w 1822"/>
                <a:gd name="T5" fmla="*/ 2147483646 h 1307"/>
                <a:gd name="T6" fmla="*/ 2147483646 w 1822"/>
                <a:gd name="T7" fmla="*/ 2147483646 h 1307"/>
                <a:gd name="T8" fmla="*/ 2147483646 w 1822"/>
                <a:gd name="T9" fmla="*/ 2147483646 h 1307"/>
                <a:gd name="T10" fmla="*/ 2147483646 w 1822"/>
                <a:gd name="T11" fmla="*/ 2147483646 h 1307"/>
                <a:gd name="T12" fmla="*/ 2147483646 w 1822"/>
                <a:gd name="T13" fmla="*/ 0 h 130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822" h="1307" extrusionOk="0">
                  <a:moveTo>
                    <a:pt x="646" y="0"/>
                  </a:moveTo>
                  <a:cubicBezTo>
                    <a:pt x="432" y="0"/>
                    <a:pt x="224" y="118"/>
                    <a:pt x="82" y="421"/>
                  </a:cubicBezTo>
                  <a:cubicBezTo>
                    <a:pt x="8" y="579"/>
                    <a:pt x="1" y="775"/>
                    <a:pt x="79" y="931"/>
                  </a:cubicBezTo>
                  <a:cubicBezTo>
                    <a:pt x="217" y="1204"/>
                    <a:pt x="562" y="1303"/>
                    <a:pt x="870" y="1306"/>
                  </a:cubicBezTo>
                  <a:cubicBezTo>
                    <a:pt x="881" y="1306"/>
                    <a:pt x="892" y="1306"/>
                    <a:pt x="904" y="1306"/>
                  </a:cubicBezTo>
                  <a:cubicBezTo>
                    <a:pt x="1046" y="1306"/>
                    <a:pt x="1193" y="1286"/>
                    <a:pt x="1306" y="1201"/>
                  </a:cubicBezTo>
                  <a:cubicBezTo>
                    <a:pt x="1821" y="828"/>
                    <a:pt x="1215" y="0"/>
                    <a:pt x="646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" name="Google Shape;774;p20">
              <a:extLst>
                <a:ext uri="{FF2B5EF4-FFF2-40B4-BE49-F238E27FC236}">
                  <a16:creationId xmlns:a16="http://schemas.microsoft.com/office/drawing/2014/main" id="{488E6C1A-278F-46D0-87D8-A1E630EB9F0D}"/>
                </a:ext>
              </a:extLst>
            </p:cNvPr>
            <p:cNvSpPr>
              <a:spLocks/>
            </p:cNvSpPr>
            <p:nvPr/>
          </p:nvSpPr>
          <p:spPr bwMode="auto">
            <a:xfrm>
              <a:off x="984375" y="2470319"/>
              <a:ext cx="249543" cy="322406"/>
            </a:xfrm>
            <a:custGeom>
              <a:avLst/>
              <a:gdLst>
                <a:gd name="T0" fmla="*/ 2147483646 w 6401"/>
                <a:gd name="T1" fmla="*/ 0 h 8270"/>
                <a:gd name="T2" fmla="*/ 2147483646 w 6401"/>
                <a:gd name="T3" fmla="*/ 2147483646 h 8270"/>
                <a:gd name="T4" fmla="*/ 2147483646 w 6401"/>
                <a:gd name="T5" fmla="*/ 2147483646 h 8270"/>
                <a:gd name="T6" fmla="*/ 2147483646 w 6401"/>
                <a:gd name="T7" fmla="*/ 2147483646 h 8270"/>
                <a:gd name="T8" fmla="*/ 2147483646 w 6401"/>
                <a:gd name="T9" fmla="*/ 2147483646 h 8270"/>
                <a:gd name="T10" fmla="*/ 2147483646 w 6401"/>
                <a:gd name="T11" fmla="*/ 2147483646 h 8270"/>
                <a:gd name="T12" fmla="*/ 2147483646 w 6401"/>
                <a:gd name="T13" fmla="*/ 2147483646 h 8270"/>
                <a:gd name="T14" fmla="*/ 2147483646 w 6401"/>
                <a:gd name="T15" fmla="*/ 2147483646 h 8270"/>
                <a:gd name="T16" fmla="*/ 2147483646 w 6401"/>
                <a:gd name="T17" fmla="*/ 2147483646 h 8270"/>
                <a:gd name="T18" fmla="*/ 2147483646 w 6401"/>
                <a:gd name="T19" fmla="*/ 2147483646 h 8270"/>
                <a:gd name="T20" fmla="*/ 2147483646 w 6401"/>
                <a:gd name="T21" fmla="*/ 2147483646 h 8270"/>
                <a:gd name="T22" fmla="*/ 2147483646 w 6401"/>
                <a:gd name="T23" fmla="*/ 2147483646 h 8270"/>
                <a:gd name="T24" fmla="*/ 2147483646 w 6401"/>
                <a:gd name="T25" fmla="*/ 2147483646 h 8270"/>
                <a:gd name="T26" fmla="*/ 2147483646 w 6401"/>
                <a:gd name="T27" fmla="*/ 2147483646 h 8270"/>
                <a:gd name="T28" fmla="*/ 2147483646 w 6401"/>
                <a:gd name="T29" fmla="*/ 2147483646 h 8270"/>
                <a:gd name="T30" fmla="*/ 2147483646 w 6401"/>
                <a:gd name="T31" fmla="*/ 2147483646 h 8270"/>
                <a:gd name="T32" fmla="*/ 2147483646 w 6401"/>
                <a:gd name="T33" fmla="*/ 2147483646 h 8270"/>
                <a:gd name="T34" fmla="*/ 2147483646 w 6401"/>
                <a:gd name="T35" fmla="*/ 2147483646 h 8270"/>
                <a:gd name="T36" fmla="*/ 2147483646 w 6401"/>
                <a:gd name="T37" fmla="*/ 2147483646 h 8270"/>
                <a:gd name="T38" fmla="*/ 2147483646 w 6401"/>
                <a:gd name="T39" fmla="*/ 2147483646 h 8270"/>
                <a:gd name="T40" fmla="*/ 2147483646 w 6401"/>
                <a:gd name="T41" fmla="*/ 2147483646 h 8270"/>
                <a:gd name="T42" fmla="*/ 2147483646 w 6401"/>
                <a:gd name="T43" fmla="*/ 2147483646 h 8270"/>
                <a:gd name="T44" fmla="*/ 2147483646 w 6401"/>
                <a:gd name="T45" fmla="*/ 2147483646 h 8270"/>
                <a:gd name="T46" fmla="*/ 2147483646 w 6401"/>
                <a:gd name="T47" fmla="*/ 2147483646 h 8270"/>
                <a:gd name="T48" fmla="*/ 2147483646 w 6401"/>
                <a:gd name="T49" fmla="*/ 2147483646 h 8270"/>
                <a:gd name="T50" fmla="*/ 2147483646 w 6401"/>
                <a:gd name="T51" fmla="*/ 0 h 8270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6401" h="8270" extrusionOk="0">
                  <a:moveTo>
                    <a:pt x="1000" y="0"/>
                  </a:moveTo>
                  <a:cubicBezTo>
                    <a:pt x="974" y="0"/>
                    <a:pt x="947" y="2"/>
                    <a:pt x="920" y="4"/>
                  </a:cubicBezTo>
                  <a:cubicBezTo>
                    <a:pt x="58" y="82"/>
                    <a:pt x="1" y="1457"/>
                    <a:pt x="789" y="1457"/>
                  </a:cubicBezTo>
                  <a:cubicBezTo>
                    <a:pt x="851" y="1457"/>
                    <a:pt x="918" y="1448"/>
                    <a:pt x="990" y="1430"/>
                  </a:cubicBezTo>
                  <a:cubicBezTo>
                    <a:pt x="1031" y="1420"/>
                    <a:pt x="1024" y="1319"/>
                    <a:pt x="981" y="1319"/>
                  </a:cubicBezTo>
                  <a:cubicBezTo>
                    <a:pt x="976" y="1319"/>
                    <a:pt x="971" y="1319"/>
                    <a:pt x="966" y="1319"/>
                  </a:cubicBezTo>
                  <a:cubicBezTo>
                    <a:pt x="97" y="1319"/>
                    <a:pt x="395" y="232"/>
                    <a:pt x="1059" y="232"/>
                  </a:cubicBezTo>
                  <a:cubicBezTo>
                    <a:pt x="1131" y="232"/>
                    <a:pt x="1208" y="245"/>
                    <a:pt x="1288" y="274"/>
                  </a:cubicBezTo>
                  <a:cubicBezTo>
                    <a:pt x="1687" y="420"/>
                    <a:pt x="1869" y="913"/>
                    <a:pt x="1954" y="1288"/>
                  </a:cubicBezTo>
                  <a:cubicBezTo>
                    <a:pt x="1998" y="1491"/>
                    <a:pt x="2021" y="1701"/>
                    <a:pt x="2011" y="1907"/>
                  </a:cubicBezTo>
                  <a:cubicBezTo>
                    <a:pt x="2011" y="1991"/>
                    <a:pt x="1994" y="2072"/>
                    <a:pt x="1987" y="2157"/>
                  </a:cubicBezTo>
                  <a:cubicBezTo>
                    <a:pt x="1842" y="2316"/>
                    <a:pt x="1792" y="2542"/>
                    <a:pt x="1910" y="2796"/>
                  </a:cubicBezTo>
                  <a:cubicBezTo>
                    <a:pt x="2129" y="3272"/>
                    <a:pt x="2545" y="3482"/>
                    <a:pt x="2934" y="3809"/>
                  </a:cubicBezTo>
                  <a:cubicBezTo>
                    <a:pt x="3309" y="4123"/>
                    <a:pt x="3643" y="4479"/>
                    <a:pt x="3958" y="4853"/>
                  </a:cubicBezTo>
                  <a:cubicBezTo>
                    <a:pt x="4749" y="5800"/>
                    <a:pt x="5762" y="7063"/>
                    <a:pt x="6131" y="8236"/>
                  </a:cubicBezTo>
                  <a:cubicBezTo>
                    <a:pt x="6138" y="8260"/>
                    <a:pt x="6149" y="8269"/>
                    <a:pt x="6160" y="8269"/>
                  </a:cubicBezTo>
                  <a:cubicBezTo>
                    <a:pt x="6192" y="8269"/>
                    <a:pt x="6229" y="8194"/>
                    <a:pt x="6229" y="8161"/>
                  </a:cubicBezTo>
                  <a:cubicBezTo>
                    <a:pt x="6188" y="7350"/>
                    <a:pt x="6401" y="6668"/>
                    <a:pt x="6201" y="5854"/>
                  </a:cubicBezTo>
                  <a:cubicBezTo>
                    <a:pt x="6201" y="5847"/>
                    <a:pt x="6198" y="5840"/>
                    <a:pt x="6198" y="5834"/>
                  </a:cubicBezTo>
                  <a:cubicBezTo>
                    <a:pt x="6032" y="5171"/>
                    <a:pt x="5715" y="4532"/>
                    <a:pt x="5320" y="3978"/>
                  </a:cubicBezTo>
                  <a:cubicBezTo>
                    <a:pt x="5042" y="3590"/>
                    <a:pt x="4671" y="3123"/>
                    <a:pt x="4245" y="2735"/>
                  </a:cubicBezTo>
                  <a:cubicBezTo>
                    <a:pt x="3751" y="2286"/>
                    <a:pt x="3183" y="1934"/>
                    <a:pt x="2595" y="1917"/>
                  </a:cubicBezTo>
                  <a:cubicBezTo>
                    <a:pt x="2587" y="1916"/>
                    <a:pt x="2579" y="1916"/>
                    <a:pt x="2571" y="1916"/>
                  </a:cubicBezTo>
                  <a:cubicBezTo>
                    <a:pt x="2462" y="1916"/>
                    <a:pt x="2359" y="1936"/>
                    <a:pt x="2264" y="1971"/>
                  </a:cubicBezTo>
                  <a:cubicBezTo>
                    <a:pt x="2268" y="1582"/>
                    <a:pt x="2116" y="1089"/>
                    <a:pt x="2032" y="879"/>
                  </a:cubicBezTo>
                  <a:cubicBezTo>
                    <a:pt x="1854" y="443"/>
                    <a:pt x="1504" y="0"/>
                    <a:pt x="100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11" name="Google Shape;775;p20">
            <a:extLst>
              <a:ext uri="{FF2B5EF4-FFF2-40B4-BE49-F238E27FC236}">
                <a16:creationId xmlns:a16="http://schemas.microsoft.com/office/drawing/2014/main" id="{D835C50A-A8BE-4B1E-BCBC-76BB2BA0380A}"/>
              </a:ext>
            </a:extLst>
          </p:cNvPr>
          <p:cNvSpPr>
            <a:spLocks/>
          </p:cNvSpPr>
          <p:nvPr/>
        </p:nvSpPr>
        <p:spPr bwMode="auto">
          <a:xfrm rot="19198952">
            <a:off x="7613650" y="4176713"/>
            <a:ext cx="330200" cy="255587"/>
          </a:xfrm>
          <a:custGeom>
            <a:avLst/>
            <a:gdLst>
              <a:gd name="T0" fmla="*/ 2147483646 w 5732"/>
              <a:gd name="T1" fmla="*/ 2147483646 h 3324"/>
              <a:gd name="T2" fmla="*/ 2147483646 w 5732"/>
              <a:gd name="T3" fmla="*/ 2147483646 h 3324"/>
              <a:gd name="T4" fmla="*/ 2147483646 w 5732"/>
              <a:gd name="T5" fmla="*/ 2147483646 h 3324"/>
              <a:gd name="T6" fmla="*/ 2147483646 w 5732"/>
              <a:gd name="T7" fmla="*/ 2147483646 h 3324"/>
              <a:gd name="T8" fmla="*/ 2147483646 w 5732"/>
              <a:gd name="T9" fmla="*/ 2147483646 h 3324"/>
              <a:gd name="T10" fmla="*/ 2147483646 w 5732"/>
              <a:gd name="T11" fmla="*/ 2147483646 h 3324"/>
              <a:gd name="T12" fmla="*/ 2147483646 w 5732"/>
              <a:gd name="T13" fmla="*/ 2147483646 h 3324"/>
              <a:gd name="T14" fmla="*/ 2147483646 w 5732"/>
              <a:gd name="T15" fmla="*/ 2147483646 h 3324"/>
              <a:gd name="T16" fmla="*/ 2147483646 w 5732"/>
              <a:gd name="T17" fmla="*/ 2147483646 h 3324"/>
              <a:gd name="T18" fmla="*/ 2147483646 w 5732"/>
              <a:gd name="T19" fmla="*/ 2147483646 h 3324"/>
              <a:gd name="T20" fmla="*/ 2147483646 w 5732"/>
              <a:gd name="T21" fmla="*/ 2147483646 h 3324"/>
              <a:gd name="T22" fmla="*/ 2147483646 w 5732"/>
              <a:gd name="T23" fmla="*/ 2147483646 h 3324"/>
              <a:gd name="T24" fmla="*/ 2147483646 w 5732"/>
              <a:gd name="T25" fmla="*/ 2147483646 h 3324"/>
              <a:gd name="T26" fmla="*/ 2147483646 w 5732"/>
              <a:gd name="T27" fmla="*/ 2147483646 h 3324"/>
              <a:gd name="T28" fmla="*/ 2147483646 w 5732"/>
              <a:gd name="T29" fmla="*/ 2147483646 h 3324"/>
              <a:gd name="T30" fmla="*/ 2147483646 w 5732"/>
              <a:gd name="T31" fmla="*/ 0 h 3324"/>
              <a:gd name="T32" fmla="*/ 2147483646 w 5732"/>
              <a:gd name="T33" fmla="*/ 2147483646 h 3324"/>
              <a:gd name="T34" fmla="*/ 2147483646 w 5732"/>
              <a:gd name="T35" fmla="*/ 2147483646 h 3324"/>
              <a:gd name="T36" fmla="*/ 2147483646 w 5732"/>
              <a:gd name="T37" fmla="*/ 2147483646 h 3324"/>
              <a:gd name="T38" fmla="*/ 2147483646 w 5732"/>
              <a:gd name="T39" fmla="*/ 2147483646 h 3324"/>
              <a:gd name="T40" fmla="*/ 2147483646 w 5732"/>
              <a:gd name="T41" fmla="*/ 2147483646 h 3324"/>
              <a:gd name="T42" fmla="*/ 2147483646 w 5732"/>
              <a:gd name="T43" fmla="*/ 2147483646 h 3324"/>
              <a:gd name="T44" fmla="*/ 2147483646 w 5732"/>
              <a:gd name="T45" fmla="*/ 2147483646 h 3324"/>
              <a:gd name="T46" fmla="*/ 2147483646 w 5732"/>
              <a:gd name="T47" fmla="*/ 0 h 3324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5732" h="3324" extrusionOk="0">
                <a:moveTo>
                  <a:pt x="1458" y="291"/>
                </a:moveTo>
                <a:cubicBezTo>
                  <a:pt x="2030" y="291"/>
                  <a:pt x="2534" y="879"/>
                  <a:pt x="2778" y="1349"/>
                </a:cubicBezTo>
                <a:cubicBezTo>
                  <a:pt x="2789" y="1372"/>
                  <a:pt x="2805" y="1385"/>
                  <a:pt x="2819" y="1389"/>
                </a:cubicBezTo>
                <a:cubicBezTo>
                  <a:pt x="2824" y="1391"/>
                  <a:pt x="2828" y="1392"/>
                  <a:pt x="2832" y="1392"/>
                </a:cubicBezTo>
                <a:cubicBezTo>
                  <a:pt x="2836" y="1392"/>
                  <a:pt x="2840" y="1391"/>
                  <a:pt x="2845" y="1389"/>
                </a:cubicBezTo>
                <a:cubicBezTo>
                  <a:pt x="2853" y="1389"/>
                  <a:pt x="2856" y="1385"/>
                  <a:pt x="2859" y="1385"/>
                </a:cubicBezTo>
                <a:lnTo>
                  <a:pt x="2862" y="1382"/>
                </a:lnTo>
                <a:cubicBezTo>
                  <a:pt x="3248" y="1156"/>
                  <a:pt x="3548" y="834"/>
                  <a:pt x="3971" y="663"/>
                </a:cubicBezTo>
                <a:cubicBezTo>
                  <a:pt x="4134" y="598"/>
                  <a:pt x="4301" y="558"/>
                  <a:pt x="4446" y="558"/>
                </a:cubicBezTo>
                <a:cubicBezTo>
                  <a:pt x="4748" y="558"/>
                  <a:pt x="4959" y="728"/>
                  <a:pt x="4863" y="1199"/>
                </a:cubicBezTo>
                <a:cubicBezTo>
                  <a:pt x="4751" y="1737"/>
                  <a:pt x="4258" y="2135"/>
                  <a:pt x="3819" y="2416"/>
                </a:cubicBezTo>
                <a:cubicBezTo>
                  <a:pt x="3413" y="2673"/>
                  <a:pt x="2940" y="2788"/>
                  <a:pt x="2531" y="3021"/>
                </a:cubicBezTo>
                <a:cubicBezTo>
                  <a:pt x="1926" y="2572"/>
                  <a:pt x="1234" y="2062"/>
                  <a:pt x="903" y="1375"/>
                </a:cubicBezTo>
                <a:cubicBezTo>
                  <a:pt x="707" y="973"/>
                  <a:pt x="781" y="409"/>
                  <a:pt x="1295" y="307"/>
                </a:cubicBezTo>
                <a:cubicBezTo>
                  <a:pt x="1350" y="296"/>
                  <a:pt x="1404" y="291"/>
                  <a:pt x="1458" y="291"/>
                </a:cubicBezTo>
                <a:close/>
                <a:moveTo>
                  <a:pt x="1324" y="0"/>
                </a:moveTo>
                <a:cubicBezTo>
                  <a:pt x="991" y="0"/>
                  <a:pt x="690" y="144"/>
                  <a:pt x="521" y="497"/>
                </a:cubicBezTo>
                <a:cubicBezTo>
                  <a:pt x="0" y="1588"/>
                  <a:pt x="1680" y="2748"/>
                  <a:pt x="2390" y="3281"/>
                </a:cubicBezTo>
                <a:cubicBezTo>
                  <a:pt x="2429" y="3311"/>
                  <a:pt x="2473" y="3323"/>
                  <a:pt x="2514" y="3323"/>
                </a:cubicBezTo>
                <a:cubicBezTo>
                  <a:pt x="2554" y="3323"/>
                  <a:pt x="2592" y="3311"/>
                  <a:pt x="2622" y="3291"/>
                </a:cubicBezTo>
                <a:cubicBezTo>
                  <a:pt x="3711" y="3210"/>
                  <a:pt x="5732" y="1967"/>
                  <a:pt x="5218" y="683"/>
                </a:cubicBezTo>
                <a:cubicBezTo>
                  <a:pt x="5078" y="337"/>
                  <a:pt x="4787" y="200"/>
                  <a:pt x="4451" y="200"/>
                </a:cubicBezTo>
                <a:cubicBezTo>
                  <a:pt x="3853" y="200"/>
                  <a:pt x="3115" y="636"/>
                  <a:pt x="2853" y="1095"/>
                </a:cubicBezTo>
                <a:cubicBezTo>
                  <a:pt x="2685" y="510"/>
                  <a:pt x="1949" y="0"/>
                  <a:pt x="1324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/>
          </a:p>
        </p:txBody>
      </p:sp>
      <p:grpSp>
        <p:nvGrpSpPr>
          <p:cNvPr id="12" name="Google Shape;776;p20">
            <a:extLst>
              <a:ext uri="{FF2B5EF4-FFF2-40B4-BE49-F238E27FC236}">
                <a16:creationId xmlns:a16="http://schemas.microsoft.com/office/drawing/2014/main" id="{17723D31-552E-4372-AB35-778843A24A39}"/>
              </a:ext>
            </a:extLst>
          </p:cNvPr>
          <p:cNvGrpSpPr>
            <a:grpSpLocks/>
          </p:cNvGrpSpPr>
          <p:nvPr/>
        </p:nvGrpSpPr>
        <p:grpSpPr bwMode="auto">
          <a:xfrm>
            <a:off x="7572375" y="4438650"/>
            <a:ext cx="1155700" cy="2060575"/>
            <a:chOff x="1517975" y="4132611"/>
            <a:chExt cx="698732" cy="933635"/>
          </a:xfrm>
        </p:grpSpPr>
        <p:sp>
          <p:nvSpPr>
            <p:cNvPr id="13" name="Google Shape;777;p20">
              <a:extLst>
                <a:ext uri="{FF2B5EF4-FFF2-40B4-BE49-F238E27FC236}">
                  <a16:creationId xmlns:a16="http://schemas.microsoft.com/office/drawing/2014/main" id="{632CDED1-9961-423F-8C40-3C4767B919AB}"/>
                </a:ext>
              </a:extLst>
            </p:cNvPr>
            <p:cNvSpPr/>
            <p:nvPr/>
          </p:nvSpPr>
          <p:spPr>
            <a:xfrm>
              <a:off x="1597638" y="4490097"/>
              <a:ext cx="138211" cy="138103"/>
            </a:xfrm>
            <a:custGeom>
              <a:avLst/>
              <a:gdLst/>
              <a:ahLst/>
              <a:cxnLst/>
              <a:rect l="l" t="t" r="r" b="b"/>
              <a:pathLst>
                <a:path w="2859" h="2863" extrusionOk="0">
                  <a:moveTo>
                    <a:pt x="1429" y="0"/>
                  </a:moveTo>
                  <a:cubicBezTo>
                    <a:pt x="638" y="0"/>
                    <a:pt x="0" y="642"/>
                    <a:pt x="0" y="1429"/>
                  </a:cubicBezTo>
                  <a:cubicBezTo>
                    <a:pt x="0" y="2220"/>
                    <a:pt x="638" y="2862"/>
                    <a:pt x="1429" y="2862"/>
                  </a:cubicBezTo>
                  <a:cubicBezTo>
                    <a:pt x="2220" y="2862"/>
                    <a:pt x="2859" y="2220"/>
                    <a:pt x="2859" y="1429"/>
                  </a:cubicBezTo>
                  <a:cubicBezTo>
                    <a:pt x="2859" y="642"/>
                    <a:pt x="2220" y="0"/>
                    <a:pt x="142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algn="ctr"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4" name="Google Shape;778;p20">
              <a:extLst>
                <a:ext uri="{FF2B5EF4-FFF2-40B4-BE49-F238E27FC236}">
                  <a16:creationId xmlns:a16="http://schemas.microsoft.com/office/drawing/2014/main" id="{7E61A48E-887B-421A-943F-396296D7A2FD}"/>
                </a:ext>
              </a:extLst>
            </p:cNvPr>
            <p:cNvSpPr/>
            <p:nvPr/>
          </p:nvSpPr>
          <p:spPr>
            <a:xfrm>
              <a:off x="1932607" y="4188715"/>
              <a:ext cx="106538" cy="106455"/>
            </a:xfrm>
            <a:custGeom>
              <a:avLst/>
              <a:gdLst/>
              <a:ahLst/>
              <a:cxnLst/>
              <a:rect l="l" t="t" r="r" b="b"/>
              <a:pathLst>
                <a:path w="2215" h="2214" extrusionOk="0">
                  <a:moveTo>
                    <a:pt x="1106" y="0"/>
                  </a:moveTo>
                  <a:cubicBezTo>
                    <a:pt x="495" y="0"/>
                    <a:pt x="1" y="494"/>
                    <a:pt x="1" y="1106"/>
                  </a:cubicBezTo>
                  <a:cubicBezTo>
                    <a:pt x="1" y="1717"/>
                    <a:pt x="495" y="2214"/>
                    <a:pt x="1106" y="2214"/>
                  </a:cubicBezTo>
                  <a:cubicBezTo>
                    <a:pt x="1718" y="2214"/>
                    <a:pt x="2214" y="1717"/>
                    <a:pt x="2214" y="1106"/>
                  </a:cubicBezTo>
                  <a:cubicBezTo>
                    <a:pt x="2214" y="494"/>
                    <a:pt x="1718" y="0"/>
                    <a:pt x="11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algn="ctr"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5" name="Google Shape;779;p20">
              <a:extLst>
                <a:ext uri="{FF2B5EF4-FFF2-40B4-BE49-F238E27FC236}">
                  <a16:creationId xmlns:a16="http://schemas.microsoft.com/office/drawing/2014/main" id="{0BD671E7-6FDF-4F49-B480-9C598B4301AE}"/>
                </a:ext>
              </a:extLst>
            </p:cNvPr>
            <p:cNvSpPr>
              <a:spLocks/>
            </p:cNvSpPr>
            <p:nvPr/>
          </p:nvSpPr>
          <p:spPr bwMode="auto">
            <a:xfrm>
              <a:off x="1539335" y="4751068"/>
              <a:ext cx="151250" cy="63885"/>
            </a:xfrm>
            <a:custGeom>
              <a:avLst/>
              <a:gdLst>
                <a:gd name="T0" fmla="*/ 2147483646 w 3137"/>
                <a:gd name="T1" fmla="*/ 0 h 1325"/>
                <a:gd name="T2" fmla="*/ 2147483646 w 3137"/>
                <a:gd name="T3" fmla="*/ 2147483646 h 1325"/>
                <a:gd name="T4" fmla="*/ 2147483646 w 3137"/>
                <a:gd name="T5" fmla="*/ 2147483646 h 1325"/>
                <a:gd name="T6" fmla="*/ 2147483646 w 3137"/>
                <a:gd name="T7" fmla="*/ 2147483646 h 1325"/>
                <a:gd name="T8" fmla="*/ 2147483646 w 3137"/>
                <a:gd name="T9" fmla="*/ 2147483646 h 1325"/>
                <a:gd name="T10" fmla="*/ 2147483646 w 3137"/>
                <a:gd name="T11" fmla="*/ 0 h 132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137" h="1325" extrusionOk="0">
                  <a:moveTo>
                    <a:pt x="1252" y="0"/>
                  </a:moveTo>
                  <a:cubicBezTo>
                    <a:pt x="1197" y="0"/>
                    <a:pt x="1141" y="4"/>
                    <a:pt x="1085" y="11"/>
                  </a:cubicBezTo>
                  <a:cubicBezTo>
                    <a:pt x="1" y="156"/>
                    <a:pt x="400" y="992"/>
                    <a:pt x="1524" y="1228"/>
                  </a:cubicBezTo>
                  <a:cubicBezTo>
                    <a:pt x="1869" y="1299"/>
                    <a:pt x="2154" y="1324"/>
                    <a:pt x="2383" y="1324"/>
                  </a:cubicBezTo>
                  <a:cubicBezTo>
                    <a:pt x="2901" y="1324"/>
                    <a:pt x="3137" y="1198"/>
                    <a:pt x="3137" y="1198"/>
                  </a:cubicBezTo>
                  <a:cubicBezTo>
                    <a:pt x="3137" y="1198"/>
                    <a:pt x="2267" y="0"/>
                    <a:pt x="125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" name="Google Shape;780;p20">
              <a:extLst>
                <a:ext uri="{FF2B5EF4-FFF2-40B4-BE49-F238E27FC236}">
                  <a16:creationId xmlns:a16="http://schemas.microsoft.com/office/drawing/2014/main" id="{8C2E8D8D-42C6-4B4F-93A6-19EE18DFB20B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9882" y="4540367"/>
              <a:ext cx="125455" cy="87848"/>
            </a:xfrm>
            <a:custGeom>
              <a:avLst/>
              <a:gdLst>
                <a:gd name="T0" fmla="*/ 2147483646 w 2602"/>
                <a:gd name="T1" fmla="*/ 2147483646 h 1822"/>
                <a:gd name="T2" fmla="*/ 2147483646 w 2602"/>
                <a:gd name="T3" fmla="*/ 2147483646 h 1822"/>
                <a:gd name="T4" fmla="*/ 2147483646 w 2602"/>
                <a:gd name="T5" fmla="*/ 2147483646 h 1822"/>
                <a:gd name="T6" fmla="*/ 2147483646 w 2602"/>
                <a:gd name="T7" fmla="*/ 2147483646 h 1822"/>
                <a:gd name="T8" fmla="*/ 2147483646 w 2602"/>
                <a:gd name="T9" fmla="*/ 2147483646 h 1822"/>
                <a:gd name="T10" fmla="*/ 2147483646 w 2602"/>
                <a:gd name="T11" fmla="*/ 2147483646 h 182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602" h="1822" extrusionOk="0">
                  <a:moveTo>
                    <a:pt x="755" y="1"/>
                  </a:moveTo>
                  <a:cubicBezTo>
                    <a:pt x="0" y="1"/>
                    <a:pt x="177" y="798"/>
                    <a:pt x="1068" y="1323"/>
                  </a:cubicBezTo>
                  <a:cubicBezTo>
                    <a:pt x="1820" y="1769"/>
                    <a:pt x="2317" y="1822"/>
                    <a:pt x="2511" y="1822"/>
                  </a:cubicBezTo>
                  <a:cubicBezTo>
                    <a:pt x="2571" y="1822"/>
                    <a:pt x="2601" y="1817"/>
                    <a:pt x="2601" y="1817"/>
                  </a:cubicBezTo>
                  <a:cubicBezTo>
                    <a:pt x="2601" y="1817"/>
                    <a:pt x="2119" y="242"/>
                    <a:pt x="1044" y="32"/>
                  </a:cubicBezTo>
                  <a:cubicBezTo>
                    <a:pt x="936" y="11"/>
                    <a:pt x="840" y="1"/>
                    <a:pt x="7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" name="Google Shape;781;p20">
              <a:extLst>
                <a:ext uri="{FF2B5EF4-FFF2-40B4-BE49-F238E27FC236}">
                  <a16:creationId xmlns:a16="http://schemas.microsoft.com/office/drawing/2014/main" id="{51AC0C7B-A79C-4E0C-BC13-8F1F404C373F}"/>
                </a:ext>
              </a:extLst>
            </p:cNvPr>
            <p:cNvSpPr>
              <a:spLocks/>
            </p:cNvSpPr>
            <p:nvPr/>
          </p:nvSpPr>
          <p:spPr bwMode="auto">
            <a:xfrm>
              <a:off x="1742853" y="4814857"/>
              <a:ext cx="125841" cy="87462"/>
            </a:xfrm>
            <a:custGeom>
              <a:avLst/>
              <a:gdLst>
                <a:gd name="T0" fmla="*/ 2147483646 w 2610"/>
                <a:gd name="T1" fmla="*/ 0 h 1814"/>
                <a:gd name="T2" fmla="*/ 2147483646 w 2610"/>
                <a:gd name="T3" fmla="*/ 2147483646 h 1814"/>
                <a:gd name="T4" fmla="*/ 0 w 2610"/>
                <a:gd name="T5" fmla="*/ 2147483646 h 1814"/>
                <a:gd name="T6" fmla="*/ 2147483646 w 2610"/>
                <a:gd name="T7" fmla="*/ 2147483646 h 1814"/>
                <a:gd name="T8" fmla="*/ 2147483646 w 2610"/>
                <a:gd name="T9" fmla="*/ 2147483646 h 1814"/>
                <a:gd name="T10" fmla="*/ 2147483646 w 2610"/>
                <a:gd name="T11" fmla="*/ 0 h 181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610" h="1814" extrusionOk="0">
                  <a:moveTo>
                    <a:pt x="1846" y="0"/>
                  </a:moveTo>
                  <a:cubicBezTo>
                    <a:pt x="1763" y="0"/>
                    <a:pt x="1670" y="10"/>
                    <a:pt x="1565" y="30"/>
                  </a:cubicBezTo>
                  <a:cubicBezTo>
                    <a:pt x="490" y="236"/>
                    <a:pt x="0" y="1807"/>
                    <a:pt x="0" y="1807"/>
                  </a:cubicBezTo>
                  <a:cubicBezTo>
                    <a:pt x="0" y="1807"/>
                    <a:pt x="34" y="1813"/>
                    <a:pt x="99" y="1813"/>
                  </a:cubicBezTo>
                  <a:cubicBezTo>
                    <a:pt x="297" y="1813"/>
                    <a:pt x="791" y="1759"/>
                    <a:pt x="1535" y="1324"/>
                  </a:cubicBezTo>
                  <a:cubicBezTo>
                    <a:pt x="2431" y="800"/>
                    <a:pt x="2609" y="0"/>
                    <a:pt x="18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" name="Google Shape;782;p20">
              <a:extLst>
                <a:ext uri="{FF2B5EF4-FFF2-40B4-BE49-F238E27FC236}">
                  <a16:creationId xmlns:a16="http://schemas.microsoft.com/office/drawing/2014/main" id="{6E5D026B-94DB-4531-A16E-C92C1E6692D7}"/>
                </a:ext>
              </a:extLst>
            </p:cNvPr>
            <p:cNvSpPr>
              <a:spLocks/>
            </p:cNvSpPr>
            <p:nvPr/>
          </p:nvSpPr>
          <p:spPr bwMode="auto">
            <a:xfrm>
              <a:off x="1983641" y="4683036"/>
              <a:ext cx="125841" cy="87462"/>
            </a:xfrm>
            <a:custGeom>
              <a:avLst/>
              <a:gdLst>
                <a:gd name="T0" fmla="*/ 2147483646 w 2610"/>
                <a:gd name="T1" fmla="*/ 2147483646 h 1814"/>
                <a:gd name="T2" fmla="*/ 2147483646 w 2610"/>
                <a:gd name="T3" fmla="*/ 2147483646 h 1814"/>
                <a:gd name="T4" fmla="*/ 0 w 2610"/>
                <a:gd name="T5" fmla="*/ 2147483646 h 1814"/>
                <a:gd name="T6" fmla="*/ 2147483646 w 2610"/>
                <a:gd name="T7" fmla="*/ 2147483646 h 1814"/>
                <a:gd name="T8" fmla="*/ 2147483646 w 2610"/>
                <a:gd name="T9" fmla="*/ 2147483646 h 1814"/>
                <a:gd name="T10" fmla="*/ 2147483646 w 2610"/>
                <a:gd name="T11" fmla="*/ 2147483646 h 181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610" h="1814" extrusionOk="0">
                  <a:moveTo>
                    <a:pt x="1849" y="1"/>
                  </a:moveTo>
                  <a:cubicBezTo>
                    <a:pt x="1766" y="1"/>
                    <a:pt x="1671" y="10"/>
                    <a:pt x="1566" y="30"/>
                  </a:cubicBezTo>
                  <a:cubicBezTo>
                    <a:pt x="491" y="236"/>
                    <a:pt x="0" y="1807"/>
                    <a:pt x="0" y="1807"/>
                  </a:cubicBezTo>
                  <a:cubicBezTo>
                    <a:pt x="0" y="1807"/>
                    <a:pt x="34" y="1813"/>
                    <a:pt x="98" y="1813"/>
                  </a:cubicBezTo>
                  <a:cubicBezTo>
                    <a:pt x="296" y="1813"/>
                    <a:pt x="791" y="1759"/>
                    <a:pt x="1535" y="1321"/>
                  </a:cubicBezTo>
                  <a:cubicBezTo>
                    <a:pt x="2431" y="797"/>
                    <a:pt x="2610" y="1"/>
                    <a:pt x="184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" name="Google Shape;783;p20">
              <a:extLst>
                <a:ext uri="{FF2B5EF4-FFF2-40B4-BE49-F238E27FC236}">
                  <a16:creationId xmlns:a16="http://schemas.microsoft.com/office/drawing/2014/main" id="{094722F5-2DFB-441C-B648-85835C1C0B4C}"/>
                </a:ext>
              </a:extLst>
            </p:cNvPr>
            <p:cNvSpPr>
              <a:spLocks/>
            </p:cNvSpPr>
            <p:nvPr/>
          </p:nvSpPr>
          <p:spPr bwMode="auto">
            <a:xfrm>
              <a:off x="1517975" y="4132611"/>
              <a:ext cx="698732" cy="933635"/>
            </a:xfrm>
            <a:custGeom>
              <a:avLst/>
              <a:gdLst>
                <a:gd name="T0" fmla="*/ 2147483646 w 14492"/>
                <a:gd name="T1" fmla="*/ 0 h 19364"/>
                <a:gd name="T2" fmla="*/ 2147483646 w 14492"/>
                <a:gd name="T3" fmla="*/ 2147483646 h 19364"/>
                <a:gd name="T4" fmla="*/ 2147483646 w 14492"/>
                <a:gd name="T5" fmla="*/ 2147483646 h 19364"/>
                <a:gd name="T6" fmla="*/ 2147483646 w 14492"/>
                <a:gd name="T7" fmla="*/ 2147483646 h 19364"/>
                <a:gd name="T8" fmla="*/ 2147483646 w 14492"/>
                <a:gd name="T9" fmla="*/ 2147483646 h 19364"/>
                <a:gd name="T10" fmla="*/ 2147483646 w 14492"/>
                <a:gd name="T11" fmla="*/ 2147483646 h 19364"/>
                <a:gd name="T12" fmla="*/ 2147483646 w 14492"/>
                <a:gd name="T13" fmla="*/ 2147483646 h 19364"/>
                <a:gd name="T14" fmla="*/ 2147483646 w 14492"/>
                <a:gd name="T15" fmla="*/ 2147483646 h 19364"/>
                <a:gd name="T16" fmla="*/ 2147483646 w 14492"/>
                <a:gd name="T17" fmla="*/ 2147483646 h 19364"/>
                <a:gd name="T18" fmla="*/ 2147483646 w 14492"/>
                <a:gd name="T19" fmla="*/ 2147483646 h 19364"/>
                <a:gd name="T20" fmla="*/ 2147483646 w 14492"/>
                <a:gd name="T21" fmla="*/ 2147483646 h 19364"/>
                <a:gd name="T22" fmla="*/ 2147483646 w 14492"/>
                <a:gd name="T23" fmla="*/ 2147483646 h 19364"/>
                <a:gd name="T24" fmla="*/ 2147483646 w 14492"/>
                <a:gd name="T25" fmla="*/ 2147483646 h 19364"/>
                <a:gd name="T26" fmla="*/ 2147483646 w 14492"/>
                <a:gd name="T27" fmla="*/ 2147483646 h 19364"/>
                <a:gd name="T28" fmla="*/ 2147483646 w 14492"/>
                <a:gd name="T29" fmla="*/ 2147483646 h 19364"/>
                <a:gd name="T30" fmla="*/ 2147483646 w 14492"/>
                <a:gd name="T31" fmla="*/ 2147483646 h 19364"/>
                <a:gd name="T32" fmla="*/ 2147483646 w 14492"/>
                <a:gd name="T33" fmla="*/ 2147483646 h 19364"/>
                <a:gd name="T34" fmla="*/ 2147483646 w 14492"/>
                <a:gd name="T35" fmla="*/ 2147483646 h 19364"/>
                <a:gd name="T36" fmla="*/ 2147483646 w 14492"/>
                <a:gd name="T37" fmla="*/ 2147483646 h 19364"/>
                <a:gd name="T38" fmla="*/ 2147483646 w 14492"/>
                <a:gd name="T39" fmla="*/ 2147483646 h 19364"/>
                <a:gd name="T40" fmla="*/ 2147483646 w 14492"/>
                <a:gd name="T41" fmla="*/ 2147483646 h 19364"/>
                <a:gd name="T42" fmla="*/ 2147483646 w 14492"/>
                <a:gd name="T43" fmla="*/ 2147483646 h 19364"/>
                <a:gd name="T44" fmla="*/ 2147483646 w 14492"/>
                <a:gd name="T45" fmla="*/ 2147483646 h 19364"/>
                <a:gd name="T46" fmla="*/ 2147483646 w 14492"/>
                <a:gd name="T47" fmla="*/ 2147483646 h 19364"/>
                <a:gd name="T48" fmla="*/ 2147483646 w 14492"/>
                <a:gd name="T49" fmla="*/ 2147483646 h 19364"/>
                <a:gd name="T50" fmla="*/ 2147483646 w 14492"/>
                <a:gd name="T51" fmla="*/ 2147483646 h 19364"/>
                <a:gd name="T52" fmla="*/ 2147483646 w 14492"/>
                <a:gd name="T53" fmla="*/ 2147483646 h 19364"/>
                <a:gd name="T54" fmla="*/ 2147483646 w 14492"/>
                <a:gd name="T55" fmla="*/ 2147483646 h 19364"/>
                <a:gd name="T56" fmla="*/ 2147483646 w 14492"/>
                <a:gd name="T57" fmla="*/ 2147483646 h 19364"/>
                <a:gd name="T58" fmla="*/ 2147483646 w 14492"/>
                <a:gd name="T59" fmla="*/ 2147483646 h 19364"/>
                <a:gd name="T60" fmla="*/ 2147483646 w 14492"/>
                <a:gd name="T61" fmla="*/ 2147483646 h 19364"/>
                <a:gd name="T62" fmla="*/ 2147483646 w 14492"/>
                <a:gd name="T63" fmla="*/ 2147483646 h 19364"/>
                <a:gd name="T64" fmla="*/ 2147483646 w 14492"/>
                <a:gd name="T65" fmla="*/ 2147483646 h 19364"/>
                <a:gd name="T66" fmla="*/ 2147483646 w 14492"/>
                <a:gd name="T67" fmla="*/ 2147483646 h 19364"/>
                <a:gd name="T68" fmla="*/ 2147483646 w 14492"/>
                <a:gd name="T69" fmla="*/ 2147483646 h 19364"/>
                <a:gd name="T70" fmla="*/ 2147483646 w 14492"/>
                <a:gd name="T71" fmla="*/ 2147483646 h 19364"/>
                <a:gd name="T72" fmla="*/ 2147483646 w 14492"/>
                <a:gd name="T73" fmla="*/ 2147483646 h 19364"/>
                <a:gd name="T74" fmla="*/ 2147483646 w 14492"/>
                <a:gd name="T75" fmla="*/ 2147483646 h 19364"/>
                <a:gd name="T76" fmla="*/ 2147483646 w 14492"/>
                <a:gd name="T77" fmla="*/ 2147483646 h 19364"/>
                <a:gd name="T78" fmla="*/ 2147483646 w 14492"/>
                <a:gd name="T79" fmla="*/ 2147483646 h 19364"/>
                <a:gd name="T80" fmla="*/ 2147483646 w 14492"/>
                <a:gd name="T81" fmla="*/ 2147483646 h 19364"/>
                <a:gd name="T82" fmla="*/ 2147483646 w 14492"/>
                <a:gd name="T83" fmla="*/ 2147483646 h 19364"/>
                <a:gd name="T84" fmla="*/ 2147483646 w 14492"/>
                <a:gd name="T85" fmla="*/ 2147483646 h 19364"/>
                <a:gd name="T86" fmla="*/ 2147483646 w 14492"/>
                <a:gd name="T87" fmla="*/ 2147483646 h 19364"/>
                <a:gd name="T88" fmla="*/ 2147483646 w 14492"/>
                <a:gd name="T89" fmla="*/ 2147483646 h 19364"/>
                <a:gd name="T90" fmla="*/ 2147483646 w 14492"/>
                <a:gd name="T91" fmla="*/ 2147483646 h 19364"/>
                <a:gd name="T92" fmla="*/ 2147483646 w 14492"/>
                <a:gd name="T93" fmla="*/ 2147483646 h 19364"/>
                <a:gd name="T94" fmla="*/ 2147483646 w 14492"/>
                <a:gd name="T95" fmla="*/ 2147483646 h 19364"/>
                <a:gd name="T96" fmla="*/ 2147483646 w 14492"/>
                <a:gd name="T97" fmla="*/ 2147483646 h 19364"/>
                <a:gd name="T98" fmla="*/ 2147483646 w 14492"/>
                <a:gd name="T99" fmla="*/ 2147483646 h 19364"/>
                <a:gd name="T100" fmla="*/ 2147483646 w 14492"/>
                <a:gd name="T101" fmla="*/ 2147483646 h 19364"/>
                <a:gd name="T102" fmla="*/ 2147483646 w 14492"/>
                <a:gd name="T103" fmla="*/ 2147483646 h 19364"/>
                <a:gd name="T104" fmla="*/ 2147483646 w 14492"/>
                <a:gd name="T105" fmla="*/ 2147483646 h 19364"/>
                <a:gd name="T106" fmla="*/ 2147483646 w 14492"/>
                <a:gd name="T107" fmla="*/ 2147483646 h 19364"/>
                <a:gd name="T108" fmla="*/ 2147483646 w 14492"/>
                <a:gd name="T109" fmla="*/ 0 h 19364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14492" h="19364" extrusionOk="0">
                  <a:moveTo>
                    <a:pt x="9912" y="0"/>
                  </a:moveTo>
                  <a:cubicBezTo>
                    <a:pt x="9056" y="0"/>
                    <a:pt x="8186" y="459"/>
                    <a:pt x="7688" y="1146"/>
                  </a:cubicBezTo>
                  <a:cubicBezTo>
                    <a:pt x="6969" y="2143"/>
                    <a:pt x="7270" y="3674"/>
                    <a:pt x="8401" y="4232"/>
                  </a:cubicBezTo>
                  <a:cubicBezTo>
                    <a:pt x="8764" y="4408"/>
                    <a:pt x="9190" y="4493"/>
                    <a:pt x="9619" y="4493"/>
                  </a:cubicBezTo>
                  <a:cubicBezTo>
                    <a:pt x="9643" y="4493"/>
                    <a:pt x="9666" y="4492"/>
                    <a:pt x="9689" y="4492"/>
                  </a:cubicBezTo>
                  <a:cubicBezTo>
                    <a:pt x="9602" y="5597"/>
                    <a:pt x="9625" y="6705"/>
                    <a:pt x="9521" y="7810"/>
                  </a:cubicBezTo>
                  <a:cubicBezTo>
                    <a:pt x="9412" y="9000"/>
                    <a:pt x="9345" y="10189"/>
                    <a:pt x="9223" y="11375"/>
                  </a:cubicBezTo>
                  <a:cubicBezTo>
                    <a:pt x="8986" y="13657"/>
                    <a:pt x="8777" y="15940"/>
                    <a:pt x="8733" y="18232"/>
                  </a:cubicBezTo>
                  <a:cubicBezTo>
                    <a:pt x="8480" y="18229"/>
                    <a:pt x="8228" y="18227"/>
                    <a:pt x="7979" y="18227"/>
                  </a:cubicBezTo>
                  <a:cubicBezTo>
                    <a:pt x="7876" y="18227"/>
                    <a:pt x="7774" y="18227"/>
                    <a:pt x="7671" y="18228"/>
                  </a:cubicBezTo>
                  <a:cubicBezTo>
                    <a:pt x="6698" y="18242"/>
                    <a:pt x="5725" y="18232"/>
                    <a:pt x="4756" y="18286"/>
                  </a:cubicBezTo>
                  <a:cubicBezTo>
                    <a:pt x="4404" y="16025"/>
                    <a:pt x="4289" y="13727"/>
                    <a:pt x="3904" y="11467"/>
                  </a:cubicBezTo>
                  <a:cubicBezTo>
                    <a:pt x="5104" y="11257"/>
                    <a:pt x="5941" y="10483"/>
                    <a:pt x="5979" y="9057"/>
                  </a:cubicBezTo>
                  <a:cubicBezTo>
                    <a:pt x="6012" y="7678"/>
                    <a:pt x="4926" y="6282"/>
                    <a:pt x="3504" y="6282"/>
                  </a:cubicBezTo>
                  <a:cubicBezTo>
                    <a:pt x="3481" y="6282"/>
                    <a:pt x="3457" y="6282"/>
                    <a:pt x="3434" y="6283"/>
                  </a:cubicBezTo>
                  <a:cubicBezTo>
                    <a:pt x="3276" y="6289"/>
                    <a:pt x="3373" y="6515"/>
                    <a:pt x="3488" y="6529"/>
                  </a:cubicBezTo>
                  <a:cubicBezTo>
                    <a:pt x="4708" y="6637"/>
                    <a:pt x="5577" y="7841"/>
                    <a:pt x="5563" y="9017"/>
                  </a:cubicBezTo>
                  <a:cubicBezTo>
                    <a:pt x="5550" y="10368"/>
                    <a:pt x="4661" y="11112"/>
                    <a:pt x="3326" y="11115"/>
                  </a:cubicBezTo>
                  <a:cubicBezTo>
                    <a:pt x="3318" y="11115"/>
                    <a:pt x="3310" y="11115"/>
                    <a:pt x="3303" y="11115"/>
                  </a:cubicBezTo>
                  <a:cubicBezTo>
                    <a:pt x="2056" y="11115"/>
                    <a:pt x="750" y="10529"/>
                    <a:pt x="656" y="9131"/>
                  </a:cubicBezTo>
                  <a:cubicBezTo>
                    <a:pt x="565" y="7746"/>
                    <a:pt x="1258" y="6715"/>
                    <a:pt x="2684" y="6506"/>
                  </a:cubicBezTo>
                  <a:cubicBezTo>
                    <a:pt x="2860" y="6482"/>
                    <a:pt x="2724" y="6252"/>
                    <a:pt x="2599" y="6245"/>
                  </a:cubicBezTo>
                  <a:cubicBezTo>
                    <a:pt x="2548" y="6243"/>
                    <a:pt x="2498" y="6241"/>
                    <a:pt x="2449" y="6241"/>
                  </a:cubicBezTo>
                  <a:cubicBezTo>
                    <a:pt x="1058" y="6241"/>
                    <a:pt x="300" y="7287"/>
                    <a:pt x="169" y="8635"/>
                  </a:cubicBezTo>
                  <a:cubicBezTo>
                    <a:pt x="1" y="10416"/>
                    <a:pt x="1319" y="11456"/>
                    <a:pt x="3015" y="11520"/>
                  </a:cubicBezTo>
                  <a:cubicBezTo>
                    <a:pt x="3071" y="11522"/>
                    <a:pt x="3126" y="11523"/>
                    <a:pt x="3180" y="11523"/>
                  </a:cubicBezTo>
                  <a:cubicBezTo>
                    <a:pt x="3346" y="11523"/>
                    <a:pt x="3506" y="11514"/>
                    <a:pt x="3664" y="11497"/>
                  </a:cubicBezTo>
                  <a:cubicBezTo>
                    <a:pt x="3559" y="12740"/>
                    <a:pt x="3941" y="14129"/>
                    <a:pt x="4073" y="15360"/>
                  </a:cubicBezTo>
                  <a:cubicBezTo>
                    <a:pt x="4168" y="16221"/>
                    <a:pt x="4036" y="17478"/>
                    <a:pt x="4431" y="18313"/>
                  </a:cubicBezTo>
                  <a:cubicBezTo>
                    <a:pt x="4195" y="18330"/>
                    <a:pt x="3961" y="18347"/>
                    <a:pt x="3728" y="18373"/>
                  </a:cubicBezTo>
                  <a:cubicBezTo>
                    <a:pt x="2748" y="18489"/>
                    <a:pt x="1504" y="18553"/>
                    <a:pt x="595" y="18952"/>
                  </a:cubicBezTo>
                  <a:cubicBezTo>
                    <a:pt x="527" y="18981"/>
                    <a:pt x="560" y="19121"/>
                    <a:pt x="635" y="19121"/>
                  </a:cubicBezTo>
                  <a:cubicBezTo>
                    <a:pt x="638" y="19121"/>
                    <a:pt x="640" y="19121"/>
                    <a:pt x="643" y="19120"/>
                  </a:cubicBezTo>
                  <a:cubicBezTo>
                    <a:pt x="2905" y="18774"/>
                    <a:pt x="5224" y="18541"/>
                    <a:pt x="7535" y="18541"/>
                  </a:cubicBezTo>
                  <a:cubicBezTo>
                    <a:pt x="9846" y="18541"/>
                    <a:pt x="12151" y="18774"/>
                    <a:pt x="14387" y="19361"/>
                  </a:cubicBezTo>
                  <a:cubicBezTo>
                    <a:pt x="14394" y="19362"/>
                    <a:pt x="14401" y="19363"/>
                    <a:pt x="14408" y="19363"/>
                  </a:cubicBezTo>
                  <a:cubicBezTo>
                    <a:pt x="14491" y="19363"/>
                    <a:pt x="14466" y="19210"/>
                    <a:pt x="14396" y="19181"/>
                  </a:cubicBezTo>
                  <a:cubicBezTo>
                    <a:pt x="12761" y="18512"/>
                    <a:pt x="10899" y="18292"/>
                    <a:pt x="9101" y="18242"/>
                  </a:cubicBezTo>
                  <a:cubicBezTo>
                    <a:pt x="9148" y="15917"/>
                    <a:pt x="9375" y="13605"/>
                    <a:pt x="9594" y="11291"/>
                  </a:cubicBezTo>
                  <a:cubicBezTo>
                    <a:pt x="9808" y="9054"/>
                    <a:pt x="10115" y="6729"/>
                    <a:pt x="9889" y="4478"/>
                  </a:cubicBezTo>
                  <a:cubicBezTo>
                    <a:pt x="10659" y="4411"/>
                    <a:pt x="11402" y="4056"/>
                    <a:pt x="11778" y="3397"/>
                  </a:cubicBezTo>
                  <a:cubicBezTo>
                    <a:pt x="12345" y="2407"/>
                    <a:pt x="12041" y="838"/>
                    <a:pt x="10821" y="568"/>
                  </a:cubicBezTo>
                  <a:cubicBezTo>
                    <a:pt x="10810" y="566"/>
                    <a:pt x="10799" y="564"/>
                    <a:pt x="10790" y="564"/>
                  </a:cubicBezTo>
                  <a:cubicBezTo>
                    <a:pt x="10669" y="564"/>
                    <a:pt x="10710" y="751"/>
                    <a:pt x="10798" y="798"/>
                  </a:cubicBezTo>
                  <a:cubicBezTo>
                    <a:pt x="11642" y="1261"/>
                    <a:pt x="11778" y="2650"/>
                    <a:pt x="11230" y="3377"/>
                  </a:cubicBezTo>
                  <a:cubicBezTo>
                    <a:pt x="10874" y="3847"/>
                    <a:pt x="10212" y="4095"/>
                    <a:pt x="9571" y="4095"/>
                  </a:cubicBezTo>
                  <a:cubicBezTo>
                    <a:pt x="9178" y="4095"/>
                    <a:pt x="8792" y="4002"/>
                    <a:pt x="8490" y="3809"/>
                  </a:cubicBezTo>
                  <a:cubicBezTo>
                    <a:pt x="7668" y="3285"/>
                    <a:pt x="7554" y="2099"/>
                    <a:pt x="8097" y="1345"/>
                  </a:cubicBezTo>
                  <a:cubicBezTo>
                    <a:pt x="8585" y="670"/>
                    <a:pt x="9386" y="333"/>
                    <a:pt x="10197" y="333"/>
                  </a:cubicBezTo>
                  <a:cubicBezTo>
                    <a:pt x="10410" y="333"/>
                    <a:pt x="10623" y="356"/>
                    <a:pt x="10831" y="403"/>
                  </a:cubicBezTo>
                  <a:cubicBezTo>
                    <a:pt x="10838" y="404"/>
                    <a:pt x="10844" y="405"/>
                    <a:pt x="10850" y="405"/>
                  </a:cubicBezTo>
                  <a:cubicBezTo>
                    <a:pt x="10942" y="405"/>
                    <a:pt x="10908" y="235"/>
                    <a:pt x="10842" y="203"/>
                  </a:cubicBezTo>
                  <a:cubicBezTo>
                    <a:pt x="10547" y="64"/>
                    <a:pt x="10231" y="0"/>
                    <a:pt x="9912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20" name="Google Shape;784;p20">
            <a:extLst>
              <a:ext uri="{FF2B5EF4-FFF2-40B4-BE49-F238E27FC236}">
                <a16:creationId xmlns:a16="http://schemas.microsoft.com/office/drawing/2014/main" id="{36709544-A581-4162-8FB4-58223535009E}"/>
              </a:ext>
            </a:extLst>
          </p:cNvPr>
          <p:cNvSpPr>
            <a:spLocks/>
          </p:cNvSpPr>
          <p:nvPr/>
        </p:nvSpPr>
        <p:spPr bwMode="auto">
          <a:xfrm>
            <a:off x="8382000" y="3938588"/>
            <a:ext cx="214313" cy="333375"/>
          </a:xfrm>
          <a:custGeom>
            <a:avLst/>
            <a:gdLst>
              <a:gd name="T0" fmla="*/ 2147483646 w 6128"/>
              <a:gd name="T1" fmla="*/ 2147483646 h 7092"/>
              <a:gd name="T2" fmla="*/ 2147483646 w 6128"/>
              <a:gd name="T3" fmla="*/ 2147483646 h 7092"/>
              <a:gd name="T4" fmla="*/ 2147483646 w 6128"/>
              <a:gd name="T5" fmla="*/ 2147483646 h 7092"/>
              <a:gd name="T6" fmla="*/ 2147483646 w 6128"/>
              <a:gd name="T7" fmla="*/ 2147483646 h 7092"/>
              <a:gd name="T8" fmla="*/ 2147483646 w 6128"/>
              <a:gd name="T9" fmla="*/ 2147483646 h 7092"/>
              <a:gd name="T10" fmla="*/ 2147483646 w 6128"/>
              <a:gd name="T11" fmla="*/ 2147483646 h 7092"/>
              <a:gd name="T12" fmla="*/ 2147483646 w 6128"/>
              <a:gd name="T13" fmla="*/ 2147483646 h 7092"/>
              <a:gd name="T14" fmla="*/ 2147483646 w 6128"/>
              <a:gd name="T15" fmla="*/ 2147483646 h 7092"/>
              <a:gd name="T16" fmla="*/ 2147483646 w 6128"/>
              <a:gd name="T17" fmla="*/ 2147483646 h 7092"/>
              <a:gd name="T18" fmla="*/ 2147483646 w 6128"/>
              <a:gd name="T19" fmla="*/ 2147483646 h 7092"/>
              <a:gd name="T20" fmla="*/ 2147483646 w 6128"/>
              <a:gd name="T21" fmla="*/ 2147483646 h 709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6128" h="7092" extrusionOk="0">
                <a:moveTo>
                  <a:pt x="2717" y="1"/>
                </a:moveTo>
                <a:cubicBezTo>
                  <a:pt x="2679" y="1"/>
                  <a:pt x="2638" y="7"/>
                  <a:pt x="2596" y="20"/>
                </a:cubicBezTo>
                <a:cubicBezTo>
                  <a:pt x="2167" y="152"/>
                  <a:pt x="2528" y="1263"/>
                  <a:pt x="1886" y="2413"/>
                </a:cubicBezTo>
                <a:cubicBezTo>
                  <a:pt x="1247" y="3562"/>
                  <a:pt x="1" y="3646"/>
                  <a:pt x="54" y="4082"/>
                </a:cubicBezTo>
                <a:cubicBezTo>
                  <a:pt x="109" y="4521"/>
                  <a:pt x="1859" y="4082"/>
                  <a:pt x="2406" y="5014"/>
                </a:cubicBezTo>
                <a:cubicBezTo>
                  <a:pt x="2938" y="5923"/>
                  <a:pt x="3005" y="7092"/>
                  <a:pt x="3364" y="7092"/>
                </a:cubicBezTo>
                <a:cubicBezTo>
                  <a:pt x="3373" y="7092"/>
                  <a:pt x="3381" y="7091"/>
                  <a:pt x="3390" y="7090"/>
                </a:cubicBezTo>
                <a:cubicBezTo>
                  <a:pt x="3772" y="7036"/>
                  <a:pt x="3552" y="4903"/>
                  <a:pt x="4427" y="4356"/>
                </a:cubicBezTo>
                <a:cubicBezTo>
                  <a:pt x="5303" y="3812"/>
                  <a:pt x="6127" y="3886"/>
                  <a:pt x="6070" y="3366"/>
                </a:cubicBezTo>
                <a:cubicBezTo>
                  <a:pt x="6015" y="2845"/>
                  <a:pt x="4306" y="2825"/>
                  <a:pt x="3870" y="2169"/>
                </a:cubicBezTo>
                <a:cubicBezTo>
                  <a:pt x="3457" y="1549"/>
                  <a:pt x="3322" y="1"/>
                  <a:pt x="2717" y="1"/>
                </a:cubicBezTo>
                <a:close/>
              </a:path>
            </a:pathLst>
          </a:custGeom>
          <a:solidFill>
            <a:srgbClr val="FECE5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/>
          </a:p>
        </p:txBody>
      </p:sp>
      <p:sp>
        <p:nvSpPr>
          <p:cNvPr id="21" name="Google Shape;785;p20">
            <a:extLst>
              <a:ext uri="{FF2B5EF4-FFF2-40B4-BE49-F238E27FC236}">
                <a16:creationId xmlns:a16="http://schemas.microsoft.com/office/drawing/2014/main" id="{C5E46B17-6492-4D61-8EE9-C2C2EB9ED678}"/>
              </a:ext>
            </a:extLst>
          </p:cNvPr>
          <p:cNvSpPr>
            <a:spLocks/>
          </p:cNvSpPr>
          <p:nvPr/>
        </p:nvSpPr>
        <p:spPr bwMode="auto">
          <a:xfrm>
            <a:off x="8601075" y="4273550"/>
            <a:ext cx="136525" cy="211138"/>
          </a:xfrm>
          <a:custGeom>
            <a:avLst/>
            <a:gdLst>
              <a:gd name="T0" fmla="*/ 2147483646 w 3884"/>
              <a:gd name="T1" fmla="*/ 2147483646 h 4495"/>
              <a:gd name="T2" fmla="*/ 2147483646 w 3884"/>
              <a:gd name="T3" fmla="*/ 2147483646 h 4495"/>
              <a:gd name="T4" fmla="*/ 2147483646 w 3884"/>
              <a:gd name="T5" fmla="*/ 2147483646 h 4495"/>
              <a:gd name="T6" fmla="*/ 2147483646 w 3884"/>
              <a:gd name="T7" fmla="*/ 2147483646 h 4495"/>
              <a:gd name="T8" fmla="*/ 2147483646 w 3884"/>
              <a:gd name="T9" fmla="*/ 2147483646 h 4495"/>
              <a:gd name="T10" fmla="*/ 2147483646 w 3884"/>
              <a:gd name="T11" fmla="*/ 2147483646 h 4495"/>
              <a:gd name="T12" fmla="*/ 2147483646 w 3884"/>
              <a:gd name="T13" fmla="*/ 2147483646 h 4495"/>
              <a:gd name="T14" fmla="*/ 2147483646 w 3884"/>
              <a:gd name="T15" fmla="*/ 2147483646 h 4495"/>
              <a:gd name="T16" fmla="*/ 2147483646 w 3884"/>
              <a:gd name="T17" fmla="*/ 2147483646 h 4495"/>
              <a:gd name="T18" fmla="*/ 2147483646 w 3884"/>
              <a:gd name="T19" fmla="*/ 2147483646 h 4495"/>
              <a:gd name="T20" fmla="*/ 2147483646 w 3884"/>
              <a:gd name="T21" fmla="*/ 2147483646 h 4495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3884" h="4495" extrusionOk="0">
                <a:moveTo>
                  <a:pt x="1723" y="1"/>
                </a:moveTo>
                <a:cubicBezTo>
                  <a:pt x="1699" y="1"/>
                  <a:pt x="1673" y="4"/>
                  <a:pt x="1647" y="13"/>
                </a:cubicBezTo>
                <a:cubicBezTo>
                  <a:pt x="1373" y="97"/>
                  <a:pt x="1603" y="800"/>
                  <a:pt x="1197" y="1530"/>
                </a:cubicBezTo>
                <a:cubicBezTo>
                  <a:pt x="792" y="2257"/>
                  <a:pt x="1" y="2311"/>
                  <a:pt x="35" y="2588"/>
                </a:cubicBezTo>
                <a:cubicBezTo>
                  <a:pt x="72" y="2865"/>
                  <a:pt x="1180" y="2588"/>
                  <a:pt x="1525" y="3176"/>
                </a:cubicBezTo>
                <a:cubicBezTo>
                  <a:pt x="1865" y="3754"/>
                  <a:pt x="1905" y="4495"/>
                  <a:pt x="2135" y="4495"/>
                </a:cubicBezTo>
                <a:cubicBezTo>
                  <a:pt x="2140" y="4495"/>
                  <a:pt x="2145" y="4494"/>
                  <a:pt x="2150" y="4494"/>
                </a:cubicBezTo>
                <a:cubicBezTo>
                  <a:pt x="2394" y="4460"/>
                  <a:pt x="2255" y="3108"/>
                  <a:pt x="2809" y="2760"/>
                </a:cubicBezTo>
                <a:cubicBezTo>
                  <a:pt x="3364" y="2416"/>
                  <a:pt x="3883" y="2463"/>
                  <a:pt x="3850" y="2135"/>
                </a:cubicBezTo>
                <a:cubicBezTo>
                  <a:pt x="3816" y="1804"/>
                  <a:pt x="2732" y="1790"/>
                  <a:pt x="2454" y="1374"/>
                </a:cubicBezTo>
                <a:cubicBezTo>
                  <a:pt x="2193" y="984"/>
                  <a:pt x="2109" y="1"/>
                  <a:pt x="1723" y="1"/>
                </a:cubicBezTo>
                <a:close/>
              </a:path>
            </a:pathLst>
          </a:custGeom>
          <a:solidFill>
            <a:srgbClr val="FECE5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/>
          </a:p>
        </p:txBody>
      </p:sp>
      <p:grpSp>
        <p:nvGrpSpPr>
          <p:cNvPr id="22" name="Google Shape;786;p20">
            <a:extLst>
              <a:ext uri="{FF2B5EF4-FFF2-40B4-BE49-F238E27FC236}">
                <a16:creationId xmlns:a16="http://schemas.microsoft.com/office/drawing/2014/main" id="{38657529-D03D-4371-B78D-4DF60EA91F22}"/>
              </a:ext>
            </a:extLst>
          </p:cNvPr>
          <p:cNvGrpSpPr>
            <a:grpSpLocks/>
          </p:cNvGrpSpPr>
          <p:nvPr/>
        </p:nvGrpSpPr>
        <p:grpSpPr bwMode="auto">
          <a:xfrm>
            <a:off x="7629525" y="669925"/>
            <a:ext cx="1098550" cy="1508125"/>
            <a:chOff x="918850" y="1629150"/>
            <a:chExt cx="442250" cy="453124"/>
          </a:xfrm>
        </p:grpSpPr>
        <p:sp>
          <p:nvSpPr>
            <p:cNvPr id="23" name="Google Shape;787;p20">
              <a:extLst>
                <a:ext uri="{FF2B5EF4-FFF2-40B4-BE49-F238E27FC236}">
                  <a16:creationId xmlns:a16="http://schemas.microsoft.com/office/drawing/2014/main" id="{64DDE191-486D-4673-B841-6D5281FA600D}"/>
                </a:ext>
              </a:extLst>
            </p:cNvPr>
            <p:cNvSpPr/>
            <p:nvPr/>
          </p:nvSpPr>
          <p:spPr>
            <a:xfrm>
              <a:off x="1015992" y="1741716"/>
              <a:ext cx="267779" cy="245641"/>
            </a:xfrm>
            <a:custGeom>
              <a:avLst/>
              <a:gdLst/>
              <a:ahLst/>
              <a:cxnLst/>
              <a:rect l="l" t="t" r="r" b="b"/>
              <a:pathLst>
                <a:path w="8384" h="7687" extrusionOk="0">
                  <a:moveTo>
                    <a:pt x="3609" y="0"/>
                  </a:moveTo>
                  <a:cubicBezTo>
                    <a:pt x="2511" y="0"/>
                    <a:pt x="1440" y="451"/>
                    <a:pt x="763" y="1473"/>
                  </a:cubicBezTo>
                  <a:cubicBezTo>
                    <a:pt x="753" y="1488"/>
                    <a:pt x="742" y="1494"/>
                    <a:pt x="732" y="1494"/>
                  </a:cubicBezTo>
                  <a:cubicBezTo>
                    <a:pt x="716" y="1494"/>
                    <a:pt x="702" y="1480"/>
                    <a:pt x="690" y="1460"/>
                  </a:cubicBezTo>
                  <a:cubicBezTo>
                    <a:pt x="199" y="2305"/>
                    <a:pt x="0" y="3343"/>
                    <a:pt x="0" y="4282"/>
                  </a:cubicBezTo>
                  <a:cubicBezTo>
                    <a:pt x="0" y="4508"/>
                    <a:pt x="24" y="4731"/>
                    <a:pt x="64" y="4945"/>
                  </a:cubicBezTo>
                  <a:cubicBezTo>
                    <a:pt x="111" y="4099"/>
                    <a:pt x="433" y="3241"/>
                    <a:pt x="913" y="2619"/>
                  </a:cubicBezTo>
                  <a:cubicBezTo>
                    <a:pt x="1503" y="1857"/>
                    <a:pt x="2437" y="1440"/>
                    <a:pt x="3379" y="1440"/>
                  </a:cubicBezTo>
                  <a:cubicBezTo>
                    <a:pt x="3844" y="1440"/>
                    <a:pt x="4312" y="1542"/>
                    <a:pt x="4741" y="1754"/>
                  </a:cubicBezTo>
                  <a:cubicBezTo>
                    <a:pt x="5985" y="2365"/>
                    <a:pt x="6505" y="4059"/>
                    <a:pt x="5403" y="5082"/>
                  </a:cubicBezTo>
                  <a:cubicBezTo>
                    <a:pt x="5075" y="5387"/>
                    <a:pt x="4597" y="5552"/>
                    <a:pt x="4131" y="5552"/>
                  </a:cubicBezTo>
                  <a:cubicBezTo>
                    <a:pt x="3511" y="5552"/>
                    <a:pt x="2912" y="5260"/>
                    <a:pt x="2713" y="4616"/>
                  </a:cubicBezTo>
                  <a:cubicBezTo>
                    <a:pt x="2506" y="3952"/>
                    <a:pt x="2911" y="3302"/>
                    <a:pt x="3480" y="3302"/>
                  </a:cubicBezTo>
                  <a:cubicBezTo>
                    <a:pt x="3644" y="3302"/>
                    <a:pt x="3821" y="3355"/>
                    <a:pt x="4001" y="3477"/>
                  </a:cubicBezTo>
                  <a:cubicBezTo>
                    <a:pt x="4070" y="3525"/>
                    <a:pt x="4072" y="3671"/>
                    <a:pt x="3988" y="3671"/>
                  </a:cubicBezTo>
                  <a:cubicBezTo>
                    <a:pt x="3977" y="3671"/>
                    <a:pt x="3964" y="3669"/>
                    <a:pt x="3950" y="3663"/>
                  </a:cubicBezTo>
                  <a:cubicBezTo>
                    <a:pt x="3859" y="3628"/>
                    <a:pt x="3775" y="3612"/>
                    <a:pt x="3699" y="3612"/>
                  </a:cubicBezTo>
                  <a:cubicBezTo>
                    <a:pt x="2974" y="3612"/>
                    <a:pt x="2903" y="5041"/>
                    <a:pt x="4045" y="5041"/>
                  </a:cubicBezTo>
                  <a:cubicBezTo>
                    <a:pt x="4151" y="5041"/>
                    <a:pt x="4268" y="5028"/>
                    <a:pt x="4396" y="5001"/>
                  </a:cubicBezTo>
                  <a:cubicBezTo>
                    <a:pt x="5322" y="4809"/>
                    <a:pt x="5745" y="3886"/>
                    <a:pt x="5346" y="3008"/>
                  </a:cubicBezTo>
                  <a:cubicBezTo>
                    <a:pt x="4990" y="2221"/>
                    <a:pt x="4271" y="1890"/>
                    <a:pt x="3513" y="1890"/>
                  </a:cubicBezTo>
                  <a:cubicBezTo>
                    <a:pt x="2620" y="1890"/>
                    <a:pt x="1673" y="2349"/>
                    <a:pt x="1203" y="3065"/>
                  </a:cubicBezTo>
                  <a:cubicBezTo>
                    <a:pt x="520" y="4106"/>
                    <a:pt x="297" y="5823"/>
                    <a:pt x="1233" y="6790"/>
                  </a:cubicBezTo>
                  <a:cubicBezTo>
                    <a:pt x="1869" y="7448"/>
                    <a:pt x="2849" y="7687"/>
                    <a:pt x="3753" y="7687"/>
                  </a:cubicBezTo>
                  <a:cubicBezTo>
                    <a:pt x="3874" y="7687"/>
                    <a:pt x="3992" y="7682"/>
                    <a:pt x="4109" y="7674"/>
                  </a:cubicBezTo>
                  <a:cubicBezTo>
                    <a:pt x="6732" y="7499"/>
                    <a:pt x="8384" y="5073"/>
                    <a:pt x="7468" y="2545"/>
                  </a:cubicBezTo>
                  <a:cubicBezTo>
                    <a:pt x="6901" y="977"/>
                    <a:pt x="5225" y="0"/>
                    <a:pt x="360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algn="ctr"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24" name="Google Shape;788;p20">
              <a:extLst>
                <a:ext uri="{FF2B5EF4-FFF2-40B4-BE49-F238E27FC236}">
                  <a16:creationId xmlns:a16="http://schemas.microsoft.com/office/drawing/2014/main" id="{062B7B68-D70D-4D5F-B27F-417615A9A62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6680" y="1729347"/>
              <a:ext cx="282406" cy="275153"/>
            </a:xfrm>
            <a:custGeom>
              <a:avLst/>
              <a:gdLst>
                <a:gd name="T0" fmla="*/ 2147483646 w 8839"/>
                <a:gd name="T1" fmla="*/ 2147483646 h 8612"/>
                <a:gd name="T2" fmla="*/ 2147483646 w 8839"/>
                <a:gd name="T3" fmla="*/ 2147483646 h 8612"/>
                <a:gd name="T4" fmla="*/ 2147483646 w 8839"/>
                <a:gd name="T5" fmla="*/ 2147483646 h 8612"/>
                <a:gd name="T6" fmla="*/ 2147483646 w 8839"/>
                <a:gd name="T7" fmla="*/ 2147483646 h 8612"/>
                <a:gd name="T8" fmla="*/ 2147483646 w 8839"/>
                <a:gd name="T9" fmla="*/ 2147483646 h 8612"/>
                <a:gd name="T10" fmla="*/ 2147483646 w 8839"/>
                <a:gd name="T11" fmla="*/ 2147483646 h 8612"/>
                <a:gd name="T12" fmla="*/ 2147483646 w 8839"/>
                <a:gd name="T13" fmla="*/ 2147483646 h 8612"/>
                <a:gd name="T14" fmla="*/ 2147483646 w 8839"/>
                <a:gd name="T15" fmla="*/ 2147483646 h 8612"/>
                <a:gd name="T16" fmla="*/ 2147483646 w 8839"/>
                <a:gd name="T17" fmla="*/ 2147483646 h 8612"/>
                <a:gd name="T18" fmla="*/ 2147483646 w 8839"/>
                <a:gd name="T19" fmla="*/ 2147483646 h 8612"/>
                <a:gd name="T20" fmla="*/ 2147483646 w 8839"/>
                <a:gd name="T21" fmla="*/ 2147483646 h 8612"/>
                <a:gd name="T22" fmla="*/ 2147483646 w 8839"/>
                <a:gd name="T23" fmla="*/ 2147483646 h 8612"/>
                <a:gd name="T24" fmla="*/ 2147483646 w 8839"/>
                <a:gd name="T25" fmla="*/ 2147483646 h 8612"/>
                <a:gd name="T26" fmla="*/ 2147483646 w 8839"/>
                <a:gd name="T27" fmla="*/ 2147483646 h 8612"/>
                <a:gd name="T28" fmla="*/ 2147483646 w 8839"/>
                <a:gd name="T29" fmla="*/ 2147483646 h 8612"/>
                <a:gd name="T30" fmla="*/ 2147483646 w 8839"/>
                <a:gd name="T31" fmla="*/ 2147483646 h 8612"/>
                <a:gd name="T32" fmla="*/ 2147483646 w 8839"/>
                <a:gd name="T33" fmla="*/ 2147483646 h 8612"/>
                <a:gd name="T34" fmla="*/ 2147483646 w 8839"/>
                <a:gd name="T35" fmla="*/ 2147483646 h 8612"/>
                <a:gd name="T36" fmla="*/ 2147483646 w 8839"/>
                <a:gd name="T37" fmla="*/ 2147483646 h 8612"/>
                <a:gd name="T38" fmla="*/ 2147483646 w 8839"/>
                <a:gd name="T39" fmla="*/ 2147483646 h 8612"/>
                <a:gd name="T40" fmla="*/ 2147483646 w 8839"/>
                <a:gd name="T41" fmla="*/ 2147483646 h 8612"/>
                <a:gd name="T42" fmla="*/ 2147483646 w 8839"/>
                <a:gd name="T43" fmla="*/ 2147483646 h 8612"/>
                <a:gd name="T44" fmla="*/ 2147483646 w 8839"/>
                <a:gd name="T45" fmla="*/ 2147483646 h 8612"/>
                <a:gd name="T46" fmla="*/ 2147483646 w 8839"/>
                <a:gd name="T47" fmla="*/ 2147483646 h 8612"/>
                <a:gd name="T48" fmla="*/ 2147483646 w 8839"/>
                <a:gd name="T49" fmla="*/ 2147483646 h 8612"/>
                <a:gd name="T50" fmla="*/ 2147483646 w 8839"/>
                <a:gd name="T51" fmla="*/ 2147483646 h 8612"/>
                <a:gd name="T52" fmla="*/ 2147483646 w 8839"/>
                <a:gd name="T53" fmla="*/ 2147483646 h 8612"/>
                <a:gd name="T54" fmla="*/ 2147483646 w 8839"/>
                <a:gd name="T55" fmla="*/ 2147483646 h 8612"/>
                <a:gd name="T56" fmla="*/ 2147483646 w 8839"/>
                <a:gd name="T57" fmla="*/ 2147483646 h 8612"/>
                <a:gd name="T58" fmla="*/ 2147483646 w 8839"/>
                <a:gd name="T59" fmla="*/ 2147483646 h 8612"/>
                <a:gd name="T60" fmla="*/ 2147483646 w 8839"/>
                <a:gd name="T61" fmla="*/ 2147483646 h 8612"/>
                <a:gd name="T62" fmla="*/ 2147483646 w 8839"/>
                <a:gd name="T63" fmla="*/ 2147483646 h 8612"/>
                <a:gd name="T64" fmla="*/ 2147483646 w 8839"/>
                <a:gd name="T65" fmla="*/ 2147483646 h 861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8839" h="8612" extrusionOk="0">
                  <a:moveTo>
                    <a:pt x="3937" y="1"/>
                  </a:moveTo>
                  <a:cubicBezTo>
                    <a:pt x="2672" y="1"/>
                    <a:pt x="1101" y="550"/>
                    <a:pt x="639" y="1754"/>
                  </a:cubicBezTo>
                  <a:cubicBezTo>
                    <a:pt x="632" y="1778"/>
                    <a:pt x="643" y="1822"/>
                    <a:pt x="660" y="1852"/>
                  </a:cubicBezTo>
                  <a:cubicBezTo>
                    <a:pt x="672" y="1872"/>
                    <a:pt x="686" y="1886"/>
                    <a:pt x="702" y="1886"/>
                  </a:cubicBezTo>
                  <a:cubicBezTo>
                    <a:pt x="712" y="1886"/>
                    <a:pt x="723" y="1880"/>
                    <a:pt x="733" y="1865"/>
                  </a:cubicBezTo>
                  <a:cubicBezTo>
                    <a:pt x="1410" y="843"/>
                    <a:pt x="2481" y="392"/>
                    <a:pt x="3579" y="392"/>
                  </a:cubicBezTo>
                  <a:cubicBezTo>
                    <a:pt x="5195" y="392"/>
                    <a:pt x="6871" y="1369"/>
                    <a:pt x="7438" y="2937"/>
                  </a:cubicBezTo>
                  <a:cubicBezTo>
                    <a:pt x="8354" y="5465"/>
                    <a:pt x="6702" y="7891"/>
                    <a:pt x="4079" y="8066"/>
                  </a:cubicBezTo>
                  <a:cubicBezTo>
                    <a:pt x="3962" y="8074"/>
                    <a:pt x="3844" y="8079"/>
                    <a:pt x="3723" y="8079"/>
                  </a:cubicBezTo>
                  <a:cubicBezTo>
                    <a:pt x="2819" y="8079"/>
                    <a:pt x="1839" y="7840"/>
                    <a:pt x="1203" y="7182"/>
                  </a:cubicBezTo>
                  <a:cubicBezTo>
                    <a:pt x="267" y="6215"/>
                    <a:pt x="490" y="4498"/>
                    <a:pt x="1173" y="3457"/>
                  </a:cubicBezTo>
                  <a:cubicBezTo>
                    <a:pt x="1643" y="2741"/>
                    <a:pt x="2590" y="2282"/>
                    <a:pt x="3483" y="2282"/>
                  </a:cubicBezTo>
                  <a:cubicBezTo>
                    <a:pt x="4241" y="2282"/>
                    <a:pt x="4960" y="2613"/>
                    <a:pt x="5316" y="3400"/>
                  </a:cubicBezTo>
                  <a:cubicBezTo>
                    <a:pt x="5715" y="4278"/>
                    <a:pt x="5292" y="5201"/>
                    <a:pt x="4366" y="5393"/>
                  </a:cubicBezTo>
                  <a:cubicBezTo>
                    <a:pt x="4238" y="5420"/>
                    <a:pt x="4121" y="5433"/>
                    <a:pt x="4015" y="5433"/>
                  </a:cubicBezTo>
                  <a:cubicBezTo>
                    <a:pt x="2873" y="5433"/>
                    <a:pt x="2944" y="4004"/>
                    <a:pt x="3669" y="4004"/>
                  </a:cubicBezTo>
                  <a:cubicBezTo>
                    <a:pt x="3745" y="4004"/>
                    <a:pt x="3829" y="4020"/>
                    <a:pt x="3920" y="4055"/>
                  </a:cubicBezTo>
                  <a:cubicBezTo>
                    <a:pt x="3934" y="4061"/>
                    <a:pt x="3947" y="4063"/>
                    <a:pt x="3958" y="4063"/>
                  </a:cubicBezTo>
                  <a:cubicBezTo>
                    <a:pt x="4042" y="4063"/>
                    <a:pt x="4040" y="3917"/>
                    <a:pt x="3971" y="3869"/>
                  </a:cubicBezTo>
                  <a:cubicBezTo>
                    <a:pt x="3791" y="3747"/>
                    <a:pt x="3614" y="3694"/>
                    <a:pt x="3450" y="3694"/>
                  </a:cubicBezTo>
                  <a:cubicBezTo>
                    <a:pt x="2881" y="3694"/>
                    <a:pt x="2476" y="4344"/>
                    <a:pt x="2683" y="5008"/>
                  </a:cubicBezTo>
                  <a:cubicBezTo>
                    <a:pt x="2882" y="5652"/>
                    <a:pt x="3481" y="5944"/>
                    <a:pt x="4101" y="5944"/>
                  </a:cubicBezTo>
                  <a:cubicBezTo>
                    <a:pt x="4567" y="5944"/>
                    <a:pt x="5045" y="5779"/>
                    <a:pt x="5373" y="5474"/>
                  </a:cubicBezTo>
                  <a:cubicBezTo>
                    <a:pt x="6475" y="4451"/>
                    <a:pt x="5955" y="2757"/>
                    <a:pt x="4711" y="2146"/>
                  </a:cubicBezTo>
                  <a:cubicBezTo>
                    <a:pt x="4282" y="1934"/>
                    <a:pt x="3814" y="1832"/>
                    <a:pt x="3349" y="1832"/>
                  </a:cubicBezTo>
                  <a:cubicBezTo>
                    <a:pt x="2407" y="1832"/>
                    <a:pt x="1473" y="2249"/>
                    <a:pt x="883" y="3011"/>
                  </a:cubicBezTo>
                  <a:cubicBezTo>
                    <a:pt x="403" y="3633"/>
                    <a:pt x="81" y="4491"/>
                    <a:pt x="34" y="5337"/>
                  </a:cubicBezTo>
                  <a:cubicBezTo>
                    <a:pt x="0" y="5894"/>
                    <a:pt x="85" y="6448"/>
                    <a:pt x="331" y="6928"/>
                  </a:cubicBezTo>
                  <a:cubicBezTo>
                    <a:pt x="913" y="8057"/>
                    <a:pt x="2210" y="8540"/>
                    <a:pt x="3413" y="8604"/>
                  </a:cubicBezTo>
                  <a:cubicBezTo>
                    <a:pt x="3505" y="8609"/>
                    <a:pt x="3596" y="8611"/>
                    <a:pt x="3687" y="8611"/>
                  </a:cubicBezTo>
                  <a:cubicBezTo>
                    <a:pt x="6555" y="8611"/>
                    <a:pt x="8838" y="6266"/>
                    <a:pt x="8121" y="3281"/>
                  </a:cubicBezTo>
                  <a:cubicBezTo>
                    <a:pt x="7685" y="1474"/>
                    <a:pt x="6215" y="230"/>
                    <a:pt x="4377" y="24"/>
                  </a:cubicBezTo>
                  <a:cubicBezTo>
                    <a:pt x="4236" y="9"/>
                    <a:pt x="4089" y="1"/>
                    <a:pt x="3937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" name="Google Shape;789;p20">
              <a:extLst>
                <a:ext uri="{FF2B5EF4-FFF2-40B4-BE49-F238E27FC236}">
                  <a16:creationId xmlns:a16="http://schemas.microsoft.com/office/drawing/2014/main" id="{173B1EC4-6FB6-4CE7-A963-504E0A4F065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0678" y="1629150"/>
              <a:ext cx="11694" cy="53037"/>
            </a:xfrm>
            <a:custGeom>
              <a:avLst/>
              <a:gdLst>
                <a:gd name="T0" fmla="*/ 2147483646 w 366"/>
                <a:gd name="T1" fmla="*/ 0 h 1660"/>
                <a:gd name="T2" fmla="*/ 2147483646 w 366"/>
                <a:gd name="T3" fmla="*/ 2147483646 h 1660"/>
                <a:gd name="T4" fmla="*/ 2147483646 w 366"/>
                <a:gd name="T5" fmla="*/ 2147483646 h 1660"/>
                <a:gd name="T6" fmla="*/ 2147483646 w 366"/>
                <a:gd name="T7" fmla="*/ 2147483646 h 1660"/>
                <a:gd name="T8" fmla="*/ 2147483646 w 366"/>
                <a:gd name="T9" fmla="*/ 2147483646 h 1660"/>
                <a:gd name="T10" fmla="*/ 2147483646 w 366"/>
                <a:gd name="T11" fmla="*/ 2147483646 h 1660"/>
                <a:gd name="T12" fmla="*/ 2147483646 w 366"/>
                <a:gd name="T13" fmla="*/ 0 h 166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66" h="1660" extrusionOk="0">
                  <a:moveTo>
                    <a:pt x="123" y="0"/>
                  </a:moveTo>
                  <a:cubicBezTo>
                    <a:pt x="74" y="0"/>
                    <a:pt x="34" y="29"/>
                    <a:pt x="30" y="102"/>
                  </a:cubicBezTo>
                  <a:cubicBezTo>
                    <a:pt x="0" y="581"/>
                    <a:pt x="34" y="1088"/>
                    <a:pt x="105" y="1562"/>
                  </a:cubicBezTo>
                  <a:cubicBezTo>
                    <a:pt x="112" y="1606"/>
                    <a:pt x="167" y="1660"/>
                    <a:pt x="210" y="1660"/>
                  </a:cubicBezTo>
                  <a:cubicBezTo>
                    <a:pt x="232" y="1660"/>
                    <a:pt x="250" y="1645"/>
                    <a:pt x="257" y="1609"/>
                  </a:cubicBezTo>
                  <a:cubicBezTo>
                    <a:pt x="334" y="1149"/>
                    <a:pt x="365" y="649"/>
                    <a:pt x="331" y="183"/>
                  </a:cubicBezTo>
                  <a:cubicBezTo>
                    <a:pt x="325" y="88"/>
                    <a:pt x="209" y="0"/>
                    <a:pt x="12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" name="Google Shape;790;p20">
              <a:extLst>
                <a:ext uri="{FF2B5EF4-FFF2-40B4-BE49-F238E27FC236}">
                  <a16:creationId xmlns:a16="http://schemas.microsoft.com/office/drawing/2014/main" id="{A72D6A13-5E9C-4CEB-BDE3-B05C826C4A24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8317" y="1682188"/>
              <a:ext cx="31151" cy="46296"/>
            </a:xfrm>
            <a:custGeom>
              <a:avLst/>
              <a:gdLst>
                <a:gd name="T0" fmla="*/ 2147483646 w 975"/>
                <a:gd name="T1" fmla="*/ 0 h 1449"/>
                <a:gd name="T2" fmla="*/ 2147483646 w 975"/>
                <a:gd name="T3" fmla="*/ 2147483646 h 1449"/>
                <a:gd name="T4" fmla="*/ 2147483646 w 975"/>
                <a:gd name="T5" fmla="*/ 2147483646 h 1449"/>
                <a:gd name="T6" fmla="*/ 2147483646 w 975"/>
                <a:gd name="T7" fmla="*/ 2147483646 h 1449"/>
                <a:gd name="T8" fmla="*/ 2147483646 w 975"/>
                <a:gd name="T9" fmla="*/ 2147483646 h 1449"/>
                <a:gd name="T10" fmla="*/ 2147483646 w 975"/>
                <a:gd name="T11" fmla="*/ 2147483646 h 1449"/>
                <a:gd name="T12" fmla="*/ 2147483646 w 975"/>
                <a:gd name="T13" fmla="*/ 2147483646 h 1449"/>
                <a:gd name="T14" fmla="*/ 2147483646 w 975"/>
                <a:gd name="T15" fmla="*/ 0 h 144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975" h="1449" extrusionOk="0">
                  <a:moveTo>
                    <a:pt x="755" y="0"/>
                  </a:moveTo>
                  <a:cubicBezTo>
                    <a:pt x="727" y="0"/>
                    <a:pt x="701" y="12"/>
                    <a:pt x="681" y="40"/>
                  </a:cubicBezTo>
                  <a:cubicBezTo>
                    <a:pt x="414" y="412"/>
                    <a:pt x="84" y="881"/>
                    <a:pt x="6" y="1341"/>
                  </a:cubicBezTo>
                  <a:cubicBezTo>
                    <a:pt x="1" y="1381"/>
                    <a:pt x="27" y="1448"/>
                    <a:pt x="66" y="1448"/>
                  </a:cubicBezTo>
                  <a:cubicBezTo>
                    <a:pt x="77" y="1448"/>
                    <a:pt x="88" y="1444"/>
                    <a:pt x="101" y="1432"/>
                  </a:cubicBezTo>
                  <a:cubicBezTo>
                    <a:pt x="263" y="1281"/>
                    <a:pt x="374" y="1064"/>
                    <a:pt x="492" y="878"/>
                  </a:cubicBezTo>
                  <a:cubicBezTo>
                    <a:pt x="624" y="669"/>
                    <a:pt x="770" y="462"/>
                    <a:pt x="908" y="253"/>
                  </a:cubicBezTo>
                  <a:cubicBezTo>
                    <a:pt x="974" y="153"/>
                    <a:pt x="854" y="0"/>
                    <a:pt x="755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" name="Google Shape;791;p20">
              <a:extLst>
                <a:ext uri="{FF2B5EF4-FFF2-40B4-BE49-F238E27FC236}">
                  <a16:creationId xmlns:a16="http://schemas.microsoft.com/office/drawing/2014/main" id="{38AA6D13-96E3-41FD-8FB5-42A05950E943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8638" y="1782322"/>
              <a:ext cx="52462" cy="28084"/>
            </a:xfrm>
            <a:custGeom>
              <a:avLst/>
              <a:gdLst>
                <a:gd name="T0" fmla="*/ 2147483646 w 1642"/>
                <a:gd name="T1" fmla="*/ 0 h 879"/>
                <a:gd name="T2" fmla="*/ 2147483646 w 1642"/>
                <a:gd name="T3" fmla="*/ 2147483646 h 879"/>
                <a:gd name="T4" fmla="*/ 2147483646 w 1642"/>
                <a:gd name="T5" fmla="*/ 2147483646 h 879"/>
                <a:gd name="T6" fmla="*/ 0 w 1642"/>
                <a:gd name="T7" fmla="*/ 2147483646 h 879"/>
                <a:gd name="T8" fmla="*/ 2147483646 w 1642"/>
                <a:gd name="T9" fmla="*/ 2147483646 h 879"/>
                <a:gd name="T10" fmla="*/ 2147483646 w 1642"/>
                <a:gd name="T11" fmla="*/ 2147483646 h 879"/>
                <a:gd name="T12" fmla="*/ 2147483646 w 1642"/>
                <a:gd name="T13" fmla="*/ 2147483646 h 879"/>
                <a:gd name="T14" fmla="*/ 2147483646 w 1642"/>
                <a:gd name="T15" fmla="*/ 2147483646 h 879"/>
                <a:gd name="T16" fmla="*/ 2147483646 w 1642"/>
                <a:gd name="T17" fmla="*/ 2147483646 h 879"/>
                <a:gd name="T18" fmla="*/ 2147483646 w 1642"/>
                <a:gd name="T19" fmla="*/ 0 h 87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642" h="879" extrusionOk="0">
                  <a:moveTo>
                    <a:pt x="1421" y="0"/>
                  </a:moveTo>
                  <a:cubicBezTo>
                    <a:pt x="1402" y="0"/>
                    <a:pt x="1383" y="6"/>
                    <a:pt x="1365" y="18"/>
                  </a:cubicBezTo>
                  <a:cubicBezTo>
                    <a:pt x="1112" y="201"/>
                    <a:pt x="855" y="309"/>
                    <a:pt x="561" y="410"/>
                  </a:cubicBezTo>
                  <a:cubicBezTo>
                    <a:pt x="351" y="485"/>
                    <a:pt x="17" y="566"/>
                    <a:pt x="0" y="829"/>
                  </a:cubicBezTo>
                  <a:cubicBezTo>
                    <a:pt x="0" y="846"/>
                    <a:pt x="7" y="876"/>
                    <a:pt x="30" y="876"/>
                  </a:cubicBezTo>
                  <a:cubicBezTo>
                    <a:pt x="41" y="878"/>
                    <a:pt x="53" y="879"/>
                    <a:pt x="64" y="879"/>
                  </a:cubicBezTo>
                  <a:cubicBezTo>
                    <a:pt x="153" y="879"/>
                    <a:pt x="230" y="832"/>
                    <a:pt x="314" y="799"/>
                  </a:cubicBezTo>
                  <a:cubicBezTo>
                    <a:pt x="459" y="742"/>
                    <a:pt x="608" y="698"/>
                    <a:pt x="757" y="650"/>
                  </a:cubicBezTo>
                  <a:cubicBezTo>
                    <a:pt x="1031" y="563"/>
                    <a:pt x="1372" y="478"/>
                    <a:pt x="1565" y="252"/>
                  </a:cubicBezTo>
                  <a:cubicBezTo>
                    <a:pt x="1641" y="163"/>
                    <a:pt x="1526" y="0"/>
                    <a:pt x="1421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8" name="Google Shape;792;p20">
              <a:extLst>
                <a:ext uri="{FF2B5EF4-FFF2-40B4-BE49-F238E27FC236}">
                  <a16:creationId xmlns:a16="http://schemas.microsoft.com/office/drawing/2014/main" id="{8A0DEE47-B3DA-4265-A89D-B11701C9474F}"/>
                </a:ext>
              </a:extLst>
            </p:cNvPr>
            <p:cNvSpPr>
              <a:spLocks/>
            </p:cNvSpPr>
            <p:nvPr/>
          </p:nvSpPr>
          <p:spPr bwMode="auto">
            <a:xfrm>
              <a:off x="1297711" y="1901817"/>
              <a:ext cx="51056" cy="23004"/>
            </a:xfrm>
            <a:custGeom>
              <a:avLst/>
              <a:gdLst>
                <a:gd name="T0" fmla="*/ 2147483646 w 1598"/>
                <a:gd name="T1" fmla="*/ 2147483646 h 720"/>
                <a:gd name="T2" fmla="*/ 2147483646 w 1598"/>
                <a:gd name="T3" fmla="*/ 2147483646 h 720"/>
                <a:gd name="T4" fmla="*/ 2147483646 w 1598"/>
                <a:gd name="T5" fmla="*/ 2147483646 h 720"/>
                <a:gd name="T6" fmla="*/ 2147483646 w 1598"/>
                <a:gd name="T7" fmla="*/ 2147483646 h 720"/>
                <a:gd name="T8" fmla="*/ 2147483646 w 1598"/>
                <a:gd name="T9" fmla="*/ 2147483646 h 720"/>
                <a:gd name="T10" fmla="*/ 2147483646 w 1598"/>
                <a:gd name="T11" fmla="*/ 2147483646 h 720"/>
                <a:gd name="T12" fmla="*/ 2147483646 w 1598"/>
                <a:gd name="T13" fmla="*/ 2147483646 h 720"/>
                <a:gd name="T14" fmla="*/ 2147483646 w 1598"/>
                <a:gd name="T15" fmla="*/ 2147483646 h 720"/>
                <a:gd name="T16" fmla="*/ 2147483646 w 1598"/>
                <a:gd name="T17" fmla="*/ 2147483646 h 720"/>
                <a:gd name="T18" fmla="*/ 2147483646 w 1598"/>
                <a:gd name="T19" fmla="*/ 2147483646 h 720"/>
                <a:gd name="T20" fmla="*/ 2147483646 w 1598"/>
                <a:gd name="T21" fmla="*/ 2147483646 h 720"/>
                <a:gd name="T22" fmla="*/ 2147483646 w 1598"/>
                <a:gd name="T23" fmla="*/ 2147483646 h 72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598" h="720" extrusionOk="0">
                  <a:moveTo>
                    <a:pt x="84" y="1"/>
                  </a:moveTo>
                  <a:cubicBezTo>
                    <a:pt x="16" y="1"/>
                    <a:pt x="1" y="70"/>
                    <a:pt x="21" y="137"/>
                  </a:cubicBezTo>
                  <a:cubicBezTo>
                    <a:pt x="18" y="141"/>
                    <a:pt x="14" y="145"/>
                    <a:pt x="14" y="145"/>
                  </a:cubicBezTo>
                  <a:cubicBezTo>
                    <a:pt x="18" y="154"/>
                    <a:pt x="27" y="158"/>
                    <a:pt x="31" y="165"/>
                  </a:cubicBezTo>
                  <a:cubicBezTo>
                    <a:pt x="44" y="198"/>
                    <a:pt x="68" y="226"/>
                    <a:pt x="96" y="239"/>
                  </a:cubicBezTo>
                  <a:cubicBezTo>
                    <a:pt x="99" y="239"/>
                    <a:pt x="99" y="243"/>
                    <a:pt x="102" y="243"/>
                  </a:cubicBezTo>
                  <a:cubicBezTo>
                    <a:pt x="210" y="324"/>
                    <a:pt x="375" y="368"/>
                    <a:pt x="484" y="405"/>
                  </a:cubicBezTo>
                  <a:cubicBezTo>
                    <a:pt x="774" y="513"/>
                    <a:pt x="1082" y="577"/>
                    <a:pt x="1369" y="702"/>
                  </a:cubicBezTo>
                  <a:cubicBezTo>
                    <a:pt x="1398" y="714"/>
                    <a:pt x="1424" y="720"/>
                    <a:pt x="1446" y="720"/>
                  </a:cubicBezTo>
                  <a:cubicBezTo>
                    <a:pt x="1589" y="720"/>
                    <a:pt x="1597" y="498"/>
                    <a:pt x="1437" y="425"/>
                  </a:cubicBezTo>
                  <a:cubicBezTo>
                    <a:pt x="1024" y="239"/>
                    <a:pt x="551" y="137"/>
                    <a:pt x="119" y="6"/>
                  </a:cubicBezTo>
                  <a:cubicBezTo>
                    <a:pt x="106" y="2"/>
                    <a:pt x="94" y="1"/>
                    <a:pt x="84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9" name="Google Shape;793;p20">
              <a:extLst>
                <a:ext uri="{FF2B5EF4-FFF2-40B4-BE49-F238E27FC236}">
                  <a16:creationId xmlns:a16="http://schemas.microsoft.com/office/drawing/2014/main" id="{93E95072-E702-4B84-BAF8-E3EDEA05DEC8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8444" y="2023454"/>
              <a:ext cx="40321" cy="45401"/>
            </a:xfrm>
            <a:custGeom>
              <a:avLst/>
              <a:gdLst>
                <a:gd name="T0" fmla="*/ 2147483646 w 1262"/>
                <a:gd name="T1" fmla="*/ 0 h 1421"/>
                <a:gd name="T2" fmla="*/ 2147483646 w 1262"/>
                <a:gd name="T3" fmla="*/ 2147483646 h 1421"/>
                <a:gd name="T4" fmla="*/ 2147483646 w 1262"/>
                <a:gd name="T5" fmla="*/ 2147483646 h 1421"/>
                <a:gd name="T6" fmla="*/ 2147483646 w 1262"/>
                <a:gd name="T7" fmla="*/ 2147483646 h 1421"/>
                <a:gd name="T8" fmla="*/ 2147483646 w 1262"/>
                <a:gd name="T9" fmla="*/ 2147483646 h 1421"/>
                <a:gd name="T10" fmla="*/ 2147483646 w 1262"/>
                <a:gd name="T11" fmla="*/ 2147483646 h 1421"/>
                <a:gd name="T12" fmla="*/ 2147483646 w 1262"/>
                <a:gd name="T13" fmla="*/ 2147483646 h 1421"/>
                <a:gd name="T14" fmla="*/ 2147483646 w 1262"/>
                <a:gd name="T15" fmla="*/ 2147483646 h 1421"/>
                <a:gd name="T16" fmla="*/ 2147483646 w 1262"/>
                <a:gd name="T17" fmla="*/ 0 h 142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262" h="1421" extrusionOk="0">
                  <a:moveTo>
                    <a:pt x="143" y="0"/>
                  </a:moveTo>
                  <a:cubicBezTo>
                    <a:pt x="69" y="0"/>
                    <a:pt x="0" y="46"/>
                    <a:pt x="27" y="136"/>
                  </a:cubicBezTo>
                  <a:cubicBezTo>
                    <a:pt x="104" y="410"/>
                    <a:pt x="277" y="697"/>
                    <a:pt x="436" y="933"/>
                  </a:cubicBezTo>
                  <a:cubicBezTo>
                    <a:pt x="571" y="1129"/>
                    <a:pt x="747" y="1366"/>
                    <a:pt x="997" y="1416"/>
                  </a:cubicBezTo>
                  <a:cubicBezTo>
                    <a:pt x="1011" y="1419"/>
                    <a:pt x="1025" y="1420"/>
                    <a:pt x="1039" y="1420"/>
                  </a:cubicBezTo>
                  <a:cubicBezTo>
                    <a:pt x="1190" y="1420"/>
                    <a:pt x="1262" y="1255"/>
                    <a:pt x="1126" y="1146"/>
                  </a:cubicBezTo>
                  <a:cubicBezTo>
                    <a:pt x="936" y="998"/>
                    <a:pt x="808" y="862"/>
                    <a:pt x="675" y="656"/>
                  </a:cubicBezTo>
                  <a:cubicBezTo>
                    <a:pt x="544" y="450"/>
                    <a:pt x="432" y="210"/>
                    <a:pt x="254" y="41"/>
                  </a:cubicBezTo>
                  <a:cubicBezTo>
                    <a:pt x="225" y="14"/>
                    <a:pt x="184" y="0"/>
                    <a:pt x="14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0" name="Google Shape;794;p20">
              <a:extLst>
                <a:ext uri="{FF2B5EF4-FFF2-40B4-BE49-F238E27FC236}">
                  <a16:creationId xmlns:a16="http://schemas.microsoft.com/office/drawing/2014/main" id="{602C2561-1FBB-41B3-8DFC-A557954C988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2721" y="2034636"/>
              <a:ext cx="14282" cy="47637"/>
            </a:xfrm>
            <a:custGeom>
              <a:avLst/>
              <a:gdLst>
                <a:gd name="T0" fmla="*/ 2147483646 w 447"/>
                <a:gd name="T1" fmla="*/ 2147483646 h 1491"/>
                <a:gd name="T2" fmla="*/ 2147483646 w 447"/>
                <a:gd name="T3" fmla="*/ 2147483646 h 1491"/>
                <a:gd name="T4" fmla="*/ 2147483646 w 447"/>
                <a:gd name="T5" fmla="*/ 2147483646 h 1491"/>
                <a:gd name="T6" fmla="*/ 2147483646 w 447"/>
                <a:gd name="T7" fmla="*/ 2147483646 h 1491"/>
                <a:gd name="T8" fmla="*/ 2147483646 w 447"/>
                <a:gd name="T9" fmla="*/ 2147483646 h 1491"/>
                <a:gd name="T10" fmla="*/ 2147483646 w 447"/>
                <a:gd name="T11" fmla="*/ 2147483646 h 1491"/>
                <a:gd name="T12" fmla="*/ 2147483646 w 447"/>
                <a:gd name="T13" fmla="*/ 2147483646 h 1491"/>
                <a:gd name="T14" fmla="*/ 2147483646 w 447"/>
                <a:gd name="T15" fmla="*/ 2147483646 h 1491"/>
                <a:gd name="T16" fmla="*/ 2147483646 w 447"/>
                <a:gd name="T17" fmla="*/ 2147483646 h 149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47" h="1491" extrusionOk="0">
                  <a:moveTo>
                    <a:pt x="170" y="1"/>
                  </a:moveTo>
                  <a:cubicBezTo>
                    <a:pt x="140" y="1"/>
                    <a:pt x="113" y="18"/>
                    <a:pt x="102" y="63"/>
                  </a:cubicBezTo>
                  <a:cubicBezTo>
                    <a:pt x="38" y="327"/>
                    <a:pt x="55" y="610"/>
                    <a:pt x="48" y="880"/>
                  </a:cubicBezTo>
                  <a:cubicBezTo>
                    <a:pt x="44" y="1117"/>
                    <a:pt x="1" y="1289"/>
                    <a:pt x="177" y="1462"/>
                  </a:cubicBezTo>
                  <a:cubicBezTo>
                    <a:pt x="192" y="1478"/>
                    <a:pt x="209" y="1490"/>
                    <a:pt x="229" y="1490"/>
                  </a:cubicBezTo>
                  <a:cubicBezTo>
                    <a:pt x="239" y="1490"/>
                    <a:pt x="250" y="1487"/>
                    <a:pt x="261" y="1479"/>
                  </a:cubicBezTo>
                  <a:cubicBezTo>
                    <a:pt x="447" y="1350"/>
                    <a:pt x="383" y="1147"/>
                    <a:pt x="379" y="938"/>
                  </a:cubicBezTo>
                  <a:cubicBezTo>
                    <a:pt x="372" y="671"/>
                    <a:pt x="386" y="387"/>
                    <a:pt x="325" y="127"/>
                  </a:cubicBezTo>
                  <a:cubicBezTo>
                    <a:pt x="312" y="71"/>
                    <a:pt x="232" y="1"/>
                    <a:pt x="170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1" name="Google Shape;795;p20">
              <a:extLst>
                <a:ext uri="{FF2B5EF4-FFF2-40B4-BE49-F238E27FC236}">
                  <a16:creationId xmlns:a16="http://schemas.microsoft.com/office/drawing/2014/main" id="{40E46336-0F28-4839-86FF-ABD983617B0E}"/>
                </a:ext>
              </a:extLst>
            </p:cNvPr>
            <p:cNvSpPr>
              <a:spLocks/>
            </p:cNvSpPr>
            <p:nvPr/>
          </p:nvSpPr>
          <p:spPr bwMode="auto">
            <a:xfrm>
              <a:off x="950896" y="2001408"/>
              <a:ext cx="62271" cy="34059"/>
            </a:xfrm>
            <a:custGeom>
              <a:avLst/>
              <a:gdLst>
                <a:gd name="T0" fmla="*/ 2147483646 w 1949"/>
                <a:gd name="T1" fmla="*/ 2147483646 h 1066"/>
                <a:gd name="T2" fmla="*/ 2147483646 w 1949"/>
                <a:gd name="T3" fmla="*/ 2147483646 h 1066"/>
                <a:gd name="T4" fmla="*/ 2147483646 w 1949"/>
                <a:gd name="T5" fmla="*/ 2147483646 h 1066"/>
                <a:gd name="T6" fmla="*/ 2147483646 w 1949"/>
                <a:gd name="T7" fmla="*/ 2147483646 h 1066"/>
                <a:gd name="T8" fmla="*/ 2147483646 w 1949"/>
                <a:gd name="T9" fmla="*/ 2147483646 h 1066"/>
                <a:gd name="T10" fmla="*/ 2147483646 w 1949"/>
                <a:gd name="T11" fmla="*/ 2147483646 h 1066"/>
                <a:gd name="T12" fmla="*/ 2147483646 w 1949"/>
                <a:gd name="T13" fmla="*/ 2147483646 h 1066"/>
                <a:gd name="T14" fmla="*/ 2147483646 w 1949"/>
                <a:gd name="T15" fmla="*/ 2147483646 h 106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949" h="1066" extrusionOk="0">
                  <a:moveTo>
                    <a:pt x="1663" y="1"/>
                  </a:moveTo>
                  <a:cubicBezTo>
                    <a:pt x="1399" y="1"/>
                    <a:pt x="1135" y="172"/>
                    <a:pt x="914" y="302"/>
                  </a:cubicBezTo>
                  <a:cubicBezTo>
                    <a:pt x="650" y="454"/>
                    <a:pt x="390" y="620"/>
                    <a:pt x="140" y="799"/>
                  </a:cubicBezTo>
                  <a:cubicBezTo>
                    <a:pt x="0" y="895"/>
                    <a:pt x="172" y="1066"/>
                    <a:pt x="318" y="1066"/>
                  </a:cubicBezTo>
                  <a:cubicBezTo>
                    <a:pt x="346" y="1066"/>
                    <a:pt x="373" y="1059"/>
                    <a:pt x="397" y="1045"/>
                  </a:cubicBezTo>
                  <a:cubicBezTo>
                    <a:pt x="846" y="775"/>
                    <a:pt x="1272" y="386"/>
                    <a:pt x="1792" y="258"/>
                  </a:cubicBezTo>
                  <a:cubicBezTo>
                    <a:pt x="1948" y="217"/>
                    <a:pt x="1772" y="1"/>
                    <a:pt x="1671" y="1"/>
                  </a:cubicBezTo>
                  <a:cubicBezTo>
                    <a:pt x="1668" y="1"/>
                    <a:pt x="1666" y="1"/>
                    <a:pt x="1663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2" name="Google Shape;796;p20">
              <a:extLst>
                <a:ext uri="{FF2B5EF4-FFF2-40B4-BE49-F238E27FC236}">
                  <a16:creationId xmlns:a16="http://schemas.microsoft.com/office/drawing/2014/main" id="{EF3D270C-08E3-4382-AC88-56BB6607D7AA}"/>
                </a:ext>
              </a:extLst>
            </p:cNvPr>
            <p:cNvSpPr>
              <a:spLocks/>
            </p:cNvSpPr>
            <p:nvPr/>
          </p:nvSpPr>
          <p:spPr bwMode="auto">
            <a:xfrm>
              <a:off x="923483" y="1883030"/>
              <a:ext cx="68724" cy="14026"/>
            </a:xfrm>
            <a:custGeom>
              <a:avLst/>
              <a:gdLst>
                <a:gd name="T0" fmla="*/ 2147483646 w 2151"/>
                <a:gd name="T1" fmla="*/ 2147483646 h 439"/>
                <a:gd name="T2" fmla="*/ 2147483646 w 2151"/>
                <a:gd name="T3" fmla="*/ 2147483646 h 439"/>
                <a:gd name="T4" fmla="*/ 2147483646 w 2151"/>
                <a:gd name="T5" fmla="*/ 2147483646 h 439"/>
                <a:gd name="T6" fmla="*/ 2147483646 w 2151"/>
                <a:gd name="T7" fmla="*/ 2147483646 h 439"/>
                <a:gd name="T8" fmla="*/ 2147483646 w 2151"/>
                <a:gd name="T9" fmla="*/ 2147483646 h 439"/>
                <a:gd name="T10" fmla="*/ 2147483646 w 2151"/>
                <a:gd name="T11" fmla="*/ 2147483646 h 439"/>
                <a:gd name="T12" fmla="*/ 2147483646 w 2151"/>
                <a:gd name="T13" fmla="*/ 2147483646 h 43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151" h="439" extrusionOk="0">
                  <a:moveTo>
                    <a:pt x="1755" y="1"/>
                  </a:moveTo>
                  <a:cubicBezTo>
                    <a:pt x="1237" y="1"/>
                    <a:pt x="718" y="108"/>
                    <a:pt x="200" y="124"/>
                  </a:cubicBezTo>
                  <a:cubicBezTo>
                    <a:pt x="1" y="128"/>
                    <a:pt x="99" y="398"/>
                    <a:pt x="247" y="415"/>
                  </a:cubicBezTo>
                  <a:cubicBezTo>
                    <a:pt x="376" y="432"/>
                    <a:pt x="505" y="439"/>
                    <a:pt x="635" y="439"/>
                  </a:cubicBezTo>
                  <a:cubicBezTo>
                    <a:pt x="1060" y="439"/>
                    <a:pt x="1491" y="365"/>
                    <a:pt x="1910" y="347"/>
                  </a:cubicBezTo>
                  <a:cubicBezTo>
                    <a:pt x="2150" y="334"/>
                    <a:pt x="2069" y="6"/>
                    <a:pt x="1863" y="3"/>
                  </a:cubicBezTo>
                  <a:cubicBezTo>
                    <a:pt x="1827" y="2"/>
                    <a:pt x="1791" y="1"/>
                    <a:pt x="1755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3" name="Google Shape;797;p20">
              <a:extLst>
                <a:ext uri="{FF2B5EF4-FFF2-40B4-BE49-F238E27FC236}">
                  <a16:creationId xmlns:a16="http://schemas.microsoft.com/office/drawing/2014/main" id="{8B2DDD42-77D4-4156-8F90-FAE8B3A63AC0}"/>
                </a:ext>
              </a:extLst>
            </p:cNvPr>
            <p:cNvSpPr>
              <a:spLocks/>
            </p:cNvSpPr>
            <p:nvPr/>
          </p:nvSpPr>
          <p:spPr bwMode="auto">
            <a:xfrm>
              <a:off x="918850" y="1768104"/>
              <a:ext cx="74507" cy="19170"/>
            </a:xfrm>
            <a:custGeom>
              <a:avLst/>
              <a:gdLst>
                <a:gd name="T0" fmla="*/ 2147483646 w 2332"/>
                <a:gd name="T1" fmla="*/ 2147483646 h 600"/>
                <a:gd name="T2" fmla="*/ 2147483646 w 2332"/>
                <a:gd name="T3" fmla="*/ 2147483646 h 600"/>
                <a:gd name="T4" fmla="*/ 2147483646 w 2332"/>
                <a:gd name="T5" fmla="*/ 2147483646 h 600"/>
                <a:gd name="T6" fmla="*/ 2147483646 w 2332"/>
                <a:gd name="T7" fmla="*/ 2147483646 h 600"/>
                <a:gd name="T8" fmla="*/ 2147483646 w 2332"/>
                <a:gd name="T9" fmla="*/ 2147483646 h 600"/>
                <a:gd name="T10" fmla="*/ 2147483646 w 2332"/>
                <a:gd name="T11" fmla="*/ 2147483646 h 600"/>
                <a:gd name="T12" fmla="*/ 2147483646 w 2332"/>
                <a:gd name="T13" fmla="*/ 2147483646 h 60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332" h="600" extrusionOk="0">
                  <a:moveTo>
                    <a:pt x="475" y="1"/>
                  </a:moveTo>
                  <a:cubicBezTo>
                    <a:pt x="362" y="1"/>
                    <a:pt x="249" y="9"/>
                    <a:pt x="136" y="28"/>
                  </a:cubicBezTo>
                  <a:cubicBezTo>
                    <a:pt x="1" y="51"/>
                    <a:pt x="126" y="267"/>
                    <a:pt x="224" y="271"/>
                  </a:cubicBezTo>
                  <a:cubicBezTo>
                    <a:pt x="866" y="301"/>
                    <a:pt x="1454" y="480"/>
                    <a:pt x="2083" y="596"/>
                  </a:cubicBezTo>
                  <a:cubicBezTo>
                    <a:pt x="2098" y="598"/>
                    <a:pt x="2113" y="600"/>
                    <a:pt x="2127" y="600"/>
                  </a:cubicBezTo>
                  <a:cubicBezTo>
                    <a:pt x="2327" y="600"/>
                    <a:pt x="2332" y="325"/>
                    <a:pt x="2123" y="287"/>
                  </a:cubicBezTo>
                  <a:cubicBezTo>
                    <a:pt x="1587" y="198"/>
                    <a:pt x="1030" y="1"/>
                    <a:pt x="475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4" name="Google Shape;798;p20">
              <a:extLst>
                <a:ext uri="{FF2B5EF4-FFF2-40B4-BE49-F238E27FC236}">
                  <a16:creationId xmlns:a16="http://schemas.microsoft.com/office/drawing/2014/main" id="{53DB2510-B751-4FDC-B245-403115D8332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1505" y="1660877"/>
              <a:ext cx="34921" cy="38691"/>
            </a:xfrm>
            <a:custGeom>
              <a:avLst/>
              <a:gdLst>
                <a:gd name="T0" fmla="*/ 2147483646 w 1093"/>
                <a:gd name="T1" fmla="*/ 2147483646 h 1211"/>
                <a:gd name="T2" fmla="*/ 2147483646 w 1093"/>
                <a:gd name="T3" fmla="*/ 2147483646 h 1211"/>
                <a:gd name="T4" fmla="*/ 2147483646 w 1093"/>
                <a:gd name="T5" fmla="*/ 2147483646 h 1211"/>
                <a:gd name="T6" fmla="*/ 2147483646 w 1093"/>
                <a:gd name="T7" fmla="*/ 2147483646 h 1211"/>
                <a:gd name="T8" fmla="*/ 2147483646 w 1093"/>
                <a:gd name="T9" fmla="*/ 2147483646 h 1211"/>
                <a:gd name="T10" fmla="*/ 2147483646 w 1093"/>
                <a:gd name="T11" fmla="*/ 2147483646 h 1211"/>
                <a:gd name="T12" fmla="*/ 2147483646 w 1093"/>
                <a:gd name="T13" fmla="*/ 2147483646 h 1211"/>
                <a:gd name="T14" fmla="*/ 2147483646 w 1093"/>
                <a:gd name="T15" fmla="*/ 2147483646 h 1211"/>
                <a:gd name="T16" fmla="*/ 2147483646 w 1093"/>
                <a:gd name="T17" fmla="*/ 2147483646 h 1211"/>
                <a:gd name="T18" fmla="*/ 2147483646 w 1093"/>
                <a:gd name="T19" fmla="*/ 2147483646 h 121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093" h="1211" extrusionOk="0">
                  <a:moveTo>
                    <a:pt x="137" y="1"/>
                  </a:moveTo>
                  <a:cubicBezTo>
                    <a:pt x="131" y="1"/>
                    <a:pt x="125" y="2"/>
                    <a:pt x="118" y="4"/>
                  </a:cubicBezTo>
                  <a:cubicBezTo>
                    <a:pt x="98" y="11"/>
                    <a:pt x="78" y="18"/>
                    <a:pt x="58" y="25"/>
                  </a:cubicBezTo>
                  <a:cubicBezTo>
                    <a:pt x="17" y="42"/>
                    <a:pt x="0" y="99"/>
                    <a:pt x="11" y="136"/>
                  </a:cubicBezTo>
                  <a:cubicBezTo>
                    <a:pt x="108" y="531"/>
                    <a:pt x="470" y="772"/>
                    <a:pt x="672" y="1106"/>
                  </a:cubicBezTo>
                  <a:cubicBezTo>
                    <a:pt x="714" y="1177"/>
                    <a:pt x="803" y="1210"/>
                    <a:pt x="882" y="1210"/>
                  </a:cubicBezTo>
                  <a:cubicBezTo>
                    <a:pt x="996" y="1210"/>
                    <a:pt x="1093" y="1143"/>
                    <a:pt x="1017" y="1025"/>
                  </a:cubicBezTo>
                  <a:cubicBezTo>
                    <a:pt x="882" y="812"/>
                    <a:pt x="706" y="639"/>
                    <a:pt x="538" y="457"/>
                  </a:cubicBezTo>
                  <a:cubicBezTo>
                    <a:pt x="460" y="372"/>
                    <a:pt x="379" y="288"/>
                    <a:pt x="315" y="193"/>
                  </a:cubicBezTo>
                  <a:cubicBezTo>
                    <a:pt x="286" y="153"/>
                    <a:pt x="210" y="1"/>
                    <a:pt x="137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35" name="Google Shape;799;p20">
            <a:extLst>
              <a:ext uri="{FF2B5EF4-FFF2-40B4-BE49-F238E27FC236}">
                <a16:creationId xmlns:a16="http://schemas.microsoft.com/office/drawing/2014/main" id="{F3110EC8-C8E2-48AE-A47B-B0FA21C44CC9}"/>
              </a:ext>
            </a:extLst>
          </p:cNvPr>
          <p:cNvSpPr/>
          <p:nvPr/>
        </p:nvSpPr>
        <p:spPr>
          <a:xfrm>
            <a:off x="787400" y="1276350"/>
            <a:ext cx="215900" cy="358775"/>
          </a:xfrm>
          <a:custGeom>
            <a:avLst/>
            <a:gdLst/>
            <a:ahLst/>
            <a:cxnLst/>
            <a:rect l="l" t="t" r="r" b="b"/>
            <a:pathLst>
              <a:path w="7736" h="6918" extrusionOk="0">
                <a:moveTo>
                  <a:pt x="3151" y="1"/>
                </a:moveTo>
                <a:cubicBezTo>
                  <a:pt x="3143" y="1"/>
                  <a:pt x="3136" y="1"/>
                  <a:pt x="3129" y="2"/>
                </a:cubicBezTo>
                <a:cubicBezTo>
                  <a:pt x="2720" y="28"/>
                  <a:pt x="2867" y="2512"/>
                  <a:pt x="2740" y="2512"/>
                </a:cubicBezTo>
                <a:cubicBezTo>
                  <a:pt x="2739" y="2512"/>
                  <a:pt x="2738" y="2512"/>
                  <a:pt x="2737" y="2512"/>
                </a:cubicBezTo>
                <a:cubicBezTo>
                  <a:pt x="2735" y="2511"/>
                  <a:pt x="2731" y="2511"/>
                  <a:pt x="2727" y="2511"/>
                </a:cubicBezTo>
                <a:cubicBezTo>
                  <a:pt x="2509" y="2511"/>
                  <a:pt x="124" y="3290"/>
                  <a:pt x="64" y="3661"/>
                </a:cubicBezTo>
                <a:cubicBezTo>
                  <a:pt x="0" y="4043"/>
                  <a:pt x="2697" y="4422"/>
                  <a:pt x="2697" y="4422"/>
                </a:cubicBezTo>
                <a:cubicBezTo>
                  <a:pt x="2697" y="4422"/>
                  <a:pt x="2173" y="6736"/>
                  <a:pt x="2653" y="6908"/>
                </a:cubicBezTo>
                <a:cubicBezTo>
                  <a:pt x="2671" y="6915"/>
                  <a:pt x="2689" y="6918"/>
                  <a:pt x="2709" y="6918"/>
                </a:cubicBezTo>
                <a:cubicBezTo>
                  <a:pt x="3220" y="6918"/>
                  <a:pt x="4390" y="4813"/>
                  <a:pt x="4390" y="4813"/>
                </a:cubicBezTo>
                <a:cubicBezTo>
                  <a:pt x="4390" y="4813"/>
                  <a:pt x="6002" y="5796"/>
                  <a:pt x="6657" y="5796"/>
                </a:cubicBezTo>
                <a:cubicBezTo>
                  <a:pt x="6747" y="5796"/>
                  <a:pt x="6819" y="5778"/>
                  <a:pt x="6866" y="5736"/>
                </a:cubicBezTo>
                <a:cubicBezTo>
                  <a:pt x="7256" y="5388"/>
                  <a:pt x="5650" y="3661"/>
                  <a:pt x="5650" y="3661"/>
                </a:cubicBezTo>
                <a:cubicBezTo>
                  <a:pt x="5650" y="3661"/>
                  <a:pt x="7735" y="2218"/>
                  <a:pt x="7515" y="1782"/>
                </a:cubicBezTo>
                <a:cubicBezTo>
                  <a:pt x="7468" y="1687"/>
                  <a:pt x="7316" y="1650"/>
                  <a:pt x="7109" y="1650"/>
                </a:cubicBezTo>
                <a:cubicBezTo>
                  <a:pt x="6367" y="1650"/>
                  <a:pt x="4910" y="2120"/>
                  <a:pt x="4910" y="2120"/>
                </a:cubicBezTo>
                <a:cubicBezTo>
                  <a:pt x="4910" y="2120"/>
                  <a:pt x="3847" y="1"/>
                  <a:pt x="315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 algn="ctr" eaLnBrk="1" hangingPunct="1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36" name="Google Shape;800;p20">
            <a:extLst>
              <a:ext uri="{FF2B5EF4-FFF2-40B4-BE49-F238E27FC236}">
                <a16:creationId xmlns:a16="http://schemas.microsoft.com/office/drawing/2014/main" id="{D02739AA-39B6-4C72-8D7D-6843BF3AC1B0}"/>
              </a:ext>
            </a:extLst>
          </p:cNvPr>
          <p:cNvSpPr>
            <a:spLocks/>
          </p:cNvSpPr>
          <p:nvPr/>
        </p:nvSpPr>
        <p:spPr bwMode="auto">
          <a:xfrm rot="19198971">
            <a:off x="457200" y="1360488"/>
            <a:ext cx="247650" cy="190500"/>
          </a:xfrm>
          <a:custGeom>
            <a:avLst/>
            <a:gdLst>
              <a:gd name="T0" fmla="*/ 2147483646 w 5732"/>
              <a:gd name="T1" fmla="*/ 2147483646 h 3324"/>
              <a:gd name="T2" fmla="*/ 2147483646 w 5732"/>
              <a:gd name="T3" fmla="*/ 2147483646 h 3324"/>
              <a:gd name="T4" fmla="*/ 2147483646 w 5732"/>
              <a:gd name="T5" fmla="*/ 2147483646 h 3324"/>
              <a:gd name="T6" fmla="*/ 2147483646 w 5732"/>
              <a:gd name="T7" fmla="*/ 2147483646 h 3324"/>
              <a:gd name="T8" fmla="*/ 2147483646 w 5732"/>
              <a:gd name="T9" fmla="*/ 2147483646 h 3324"/>
              <a:gd name="T10" fmla="*/ 2147483646 w 5732"/>
              <a:gd name="T11" fmla="*/ 2147483646 h 3324"/>
              <a:gd name="T12" fmla="*/ 2147483646 w 5732"/>
              <a:gd name="T13" fmla="*/ 2147483646 h 3324"/>
              <a:gd name="T14" fmla="*/ 2147483646 w 5732"/>
              <a:gd name="T15" fmla="*/ 2147483646 h 3324"/>
              <a:gd name="T16" fmla="*/ 2147483646 w 5732"/>
              <a:gd name="T17" fmla="*/ 2147483646 h 3324"/>
              <a:gd name="T18" fmla="*/ 2147483646 w 5732"/>
              <a:gd name="T19" fmla="*/ 2147483646 h 3324"/>
              <a:gd name="T20" fmla="*/ 2147483646 w 5732"/>
              <a:gd name="T21" fmla="*/ 2147483646 h 3324"/>
              <a:gd name="T22" fmla="*/ 2147483646 w 5732"/>
              <a:gd name="T23" fmla="*/ 2147483646 h 3324"/>
              <a:gd name="T24" fmla="*/ 2147483646 w 5732"/>
              <a:gd name="T25" fmla="*/ 2147483646 h 3324"/>
              <a:gd name="T26" fmla="*/ 2147483646 w 5732"/>
              <a:gd name="T27" fmla="*/ 2147483646 h 3324"/>
              <a:gd name="T28" fmla="*/ 2147483646 w 5732"/>
              <a:gd name="T29" fmla="*/ 2147483646 h 3324"/>
              <a:gd name="T30" fmla="*/ 2147483646 w 5732"/>
              <a:gd name="T31" fmla="*/ 0 h 3324"/>
              <a:gd name="T32" fmla="*/ 2147483646 w 5732"/>
              <a:gd name="T33" fmla="*/ 2147483646 h 3324"/>
              <a:gd name="T34" fmla="*/ 2147483646 w 5732"/>
              <a:gd name="T35" fmla="*/ 2147483646 h 3324"/>
              <a:gd name="T36" fmla="*/ 2147483646 w 5732"/>
              <a:gd name="T37" fmla="*/ 2147483646 h 3324"/>
              <a:gd name="T38" fmla="*/ 2147483646 w 5732"/>
              <a:gd name="T39" fmla="*/ 2147483646 h 3324"/>
              <a:gd name="T40" fmla="*/ 2147483646 w 5732"/>
              <a:gd name="T41" fmla="*/ 2147483646 h 3324"/>
              <a:gd name="T42" fmla="*/ 2147483646 w 5732"/>
              <a:gd name="T43" fmla="*/ 2147483646 h 3324"/>
              <a:gd name="T44" fmla="*/ 2147483646 w 5732"/>
              <a:gd name="T45" fmla="*/ 2147483646 h 3324"/>
              <a:gd name="T46" fmla="*/ 2147483646 w 5732"/>
              <a:gd name="T47" fmla="*/ 0 h 3324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5732" h="3324" extrusionOk="0">
                <a:moveTo>
                  <a:pt x="1458" y="291"/>
                </a:moveTo>
                <a:cubicBezTo>
                  <a:pt x="2030" y="291"/>
                  <a:pt x="2534" y="879"/>
                  <a:pt x="2778" y="1349"/>
                </a:cubicBezTo>
                <a:cubicBezTo>
                  <a:pt x="2789" y="1372"/>
                  <a:pt x="2805" y="1385"/>
                  <a:pt x="2819" y="1389"/>
                </a:cubicBezTo>
                <a:cubicBezTo>
                  <a:pt x="2824" y="1391"/>
                  <a:pt x="2828" y="1392"/>
                  <a:pt x="2832" y="1392"/>
                </a:cubicBezTo>
                <a:cubicBezTo>
                  <a:pt x="2836" y="1392"/>
                  <a:pt x="2840" y="1391"/>
                  <a:pt x="2845" y="1389"/>
                </a:cubicBezTo>
                <a:cubicBezTo>
                  <a:pt x="2853" y="1389"/>
                  <a:pt x="2856" y="1385"/>
                  <a:pt x="2859" y="1385"/>
                </a:cubicBezTo>
                <a:lnTo>
                  <a:pt x="2862" y="1382"/>
                </a:lnTo>
                <a:cubicBezTo>
                  <a:pt x="3248" y="1156"/>
                  <a:pt x="3548" y="834"/>
                  <a:pt x="3971" y="663"/>
                </a:cubicBezTo>
                <a:cubicBezTo>
                  <a:pt x="4134" y="598"/>
                  <a:pt x="4301" y="558"/>
                  <a:pt x="4446" y="558"/>
                </a:cubicBezTo>
                <a:cubicBezTo>
                  <a:pt x="4748" y="558"/>
                  <a:pt x="4959" y="728"/>
                  <a:pt x="4863" y="1199"/>
                </a:cubicBezTo>
                <a:cubicBezTo>
                  <a:pt x="4751" y="1737"/>
                  <a:pt x="4258" y="2135"/>
                  <a:pt x="3819" y="2416"/>
                </a:cubicBezTo>
                <a:cubicBezTo>
                  <a:pt x="3413" y="2673"/>
                  <a:pt x="2940" y="2788"/>
                  <a:pt x="2531" y="3021"/>
                </a:cubicBezTo>
                <a:cubicBezTo>
                  <a:pt x="1926" y="2572"/>
                  <a:pt x="1234" y="2062"/>
                  <a:pt x="903" y="1375"/>
                </a:cubicBezTo>
                <a:cubicBezTo>
                  <a:pt x="707" y="973"/>
                  <a:pt x="781" y="409"/>
                  <a:pt x="1295" y="307"/>
                </a:cubicBezTo>
                <a:cubicBezTo>
                  <a:pt x="1350" y="296"/>
                  <a:pt x="1404" y="291"/>
                  <a:pt x="1458" y="291"/>
                </a:cubicBezTo>
                <a:close/>
                <a:moveTo>
                  <a:pt x="1324" y="0"/>
                </a:moveTo>
                <a:cubicBezTo>
                  <a:pt x="991" y="0"/>
                  <a:pt x="690" y="144"/>
                  <a:pt x="521" y="497"/>
                </a:cubicBezTo>
                <a:cubicBezTo>
                  <a:pt x="0" y="1588"/>
                  <a:pt x="1680" y="2748"/>
                  <a:pt x="2390" y="3281"/>
                </a:cubicBezTo>
                <a:cubicBezTo>
                  <a:pt x="2429" y="3311"/>
                  <a:pt x="2473" y="3323"/>
                  <a:pt x="2514" y="3323"/>
                </a:cubicBezTo>
                <a:cubicBezTo>
                  <a:pt x="2554" y="3323"/>
                  <a:pt x="2592" y="3311"/>
                  <a:pt x="2622" y="3291"/>
                </a:cubicBezTo>
                <a:cubicBezTo>
                  <a:pt x="3711" y="3210"/>
                  <a:pt x="5732" y="1967"/>
                  <a:pt x="5218" y="683"/>
                </a:cubicBezTo>
                <a:cubicBezTo>
                  <a:pt x="5078" y="337"/>
                  <a:pt x="4787" y="200"/>
                  <a:pt x="4451" y="200"/>
                </a:cubicBezTo>
                <a:cubicBezTo>
                  <a:pt x="3853" y="200"/>
                  <a:pt x="3115" y="636"/>
                  <a:pt x="2853" y="1095"/>
                </a:cubicBezTo>
                <a:cubicBezTo>
                  <a:pt x="2685" y="510"/>
                  <a:pt x="1949" y="0"/>
                  <a:pt x="1324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/>
          </a:p>
        </p:txBody>
      </p:sp>
      <p:sp>
        <p:nvSpPr>
          <p:cNvPr id="37" name="Google Shape;801;p20">
            <a:extLst>
              <a:ext uri="{FF2B5EF4-FFF2-40B4-BE49-F238E27FC236}">
                <a16:creationId xmlns:a16="http://schemas.microsoft.com/office/drawing/2014/main" id="{B6713EB7-A58E-4E1C-B17C-C3735B3AAEDB}"/>
              </a:ext>
            </a:extLst>
          </p:cNvPr>
          <p:cNvSpPr>
            <a:spLocks/>
          </p:cNvSpPr>
          <p:nvPr/>
        </p:nvSpPr>
        <p:spPr bwMode="auto">
          <a:xfrm>
            <a:off x="933450" y="769938"/>
            <a:ext cx="231775" cy="358775"/>
          </a:xfrm>
          <a:custGeom>
            <a:avLst/>
            <a:gdLst>
              <a:gd name="T0" fmla="*/ 2147483646 w 6432"/>
              <a:gd name="T1" fmla="*/ 2147483646 h 6358"/>
              <a:gd name="T2" fmla="*/ 2147483646 w 6432"/>
              <a:gd name="T3" fmla="*/ 2147483646 h 6358"/>
              <a:gd name="T4" fmla="*/ 2147483646 w 6432"/>
              <a:gd name="T5" fmla="*/ 2147483646 h 6358"/>
              <a:gd name="T6" fmla="*/ 2147483646 w 6432"/>
              <a:gd name="T7" fmla="*/ 2147483646 h 6358"/>
              <a:gd name="T8" fmla="*/ 2147483646 w 6432"/>
              <a:gd name="T9" fmla="*/ 2147483646 h 6358"/>
              <a:gd name="T10" fmla="*/ 2147483646 w 6432"/>
              <a:gd name="T11" fmla="*/ 2147483646 h 6358"/>
              <a:gd name="T12" fmla="*/ 2147483646 w 6432"/>
              <a:gd name="T13" fmla="*/ 2147483646 h 6358"/>
              <a:gd name="T14" fmla="*/ 2147483646 w 6432"/>
              <a:gd name="T15" fmla="*/ 2147483646 h 6358"/>
              <a:gd name="T16" fmla="*/ 2147483646 w 6432"/>
              <a:gd name="T17" fmla="*/ 2147483646 h 6358"/>
              <a:gd name="T18" fmla="*/ 2147483646 w 6432"/>
              <a:gd name="T19" fmla="*/ 2147483646 h 6358"/>
              <a:gd name="T20" fmla="*/ 2147483646 w 6432"/>
              <a:gd name="T21" fmla="*/ 2147483646 h 6358"/>
              <a:gd name="T22" fmla="*/ 2147483646 w 6432"/>
              <a:gd name="T23" fmla="*/ 2147483646 h 6358"/>
              <a:gd name="T24" fmla="*/ 2147483646 w 6432"/>
              <a:gd name="T25" fmla="*/ 2147483646 h 6358"/>
              <a:gd name="T26" fmla="*/ 2147483646 w 6432"/>
              <a:gd name="T27" fmla="*/ 2147483646 h 6358"/>
              <a:gd name="T28" fmla="*/ 2147483646 w 6432"/>
              <a:gd name="T29" fmla="*/ 2147483646 h 6358"/>
              <a:gd name="T30" fmla="*/ 2147483646 w 6432"/>
              <a:gd name="T31" fmla="*/ 2147483646 h 6358"/>
              <a:gd name="T32" fmla="*/ 2147483646 w 6432"/>
              <a:gd name="T33" fmla="*/ 2147483646 h 6358"/>
              <a:gd name="T34" fmla="*/ 2147483646 w 6432"/>
              <a:gd name="T35" fmla="*/ 2147483646 h 6358"/>
              <a:gd name="T36" fmla="*/ 2147483646 w 6432"/>
              <a:gd name="T37" fmla="*/ 2147483646 h 6358"/>
              <a:gd name="T38" fmla="*/ 2147483646 w 6432"/>
              <a:gd name="T39" fmla="*/ 2147483646 h 6358"/>
              <a:gd name="T40" fmla="*/ 2147483646 w 6432"/>
              <a:gd name="T41" fmla="*/ 2147483646 h 6358"/>
              <a:gd name="T42" fmla="*/ 2147483646 w 6432"/>
              <a:gd name="T43" fmla="*/ 2147483646 h 6358"/>
              <a:gd name="T44" fmla="*/ 2147483646 w 6432"/>
              <a:gd name="T45" fmla="*/ 2147483646 h 6358"/>
              <a:gd name="T46" fmla="*/ 2147483646 w 6432"/>
              <a:gd name="T47" fmla="*/ 2147483646 h 6358"/>
              <a:gd name="T48" fmla="*/ 2147483646 w 6432"/>
              <a:gd name="T49" fmla="*/ 2147483646 h 6358"/>
              <a:gd name="T50" fmla="*/ 2147483646 w 6432"/>
              <a:gd name="T51" fmla="*/ 2147483646 h 6358"/>
              <a:gd name="T52" fmla="*/ 2147483646 w 6432"/>
              <a:gd name="T53" fmla="*/ 2147483646 h 6358"/>
              <a:gd name="T54" fmla="*/ 2147483646 w 6432"/>
              <a:gd name="T55" fmla="*/ 2147483646 h 6358"/>
              <a:gd name="T56" fmla="*/ 2147483646 w 6432"/>
              <a:gd name="T57" fmla="*/ 2147483646 h 6358"/>
              <a:gd name="T58" fmla="*/ 2147483646 w 6432"/>
              <a:gd name="T59" fmla="*/ 2147483646 h 6358"/>
              <a:gd name="T60" fmla="*/ 2147483646 w 6432"/>
              <a:gd name="T61" fmla="*/ 0 h 6358"/>
              <a:gd name="T62" fmla="*/ 2147483646 w 6432"/>
              <a:gd name="T63" fmla="*/ 2147483646 h 6358"/>
              <a:gd name="T64" fmla="*/ 2147483646 w 6432"/>
              <a:gd name="T65" fmla="*/ 2147483646 h 6358"/>
              <a:gd name="T66" fmla="*/ 2147483646 w 6432"/>
              <a:gd name="T67" fmla="*/ 2147483646 h 6358"/>
              <a:gd name="T68" fmla="*/ 2147483646 w 6432"/>
              <a:gd name="T69" fmla="*/ 2147483646 h 6358"/>
              <a:gd name="T70" fmla="*/ 2147483646 w 6432"/>
              <a:gd name="T71" fmla="*/ 2147483646 h 6358"/>
              <a:gd name="T72" fmla="*/ 2147483646 w 6432"/>
              <a:gd name="T73" fmla="*/ 2147483646 h 6358"/>
              <a:gd name="T74" fmla="*/ 2147483646 w 6432"/>
              <a:gd name="T75" fmla="*/ 2147483646 h 6358"/>
              <a:gd name="T76" fmla="*/ 2147483646 w 6432"/>
              <a:gd name="T77" fmla="*/ 2147483646 h 6358"/>
              <a:gd name="T78" fmla="*/ 2147483646 w 6432"/>
              <a:gd name="T79" fmla="*/ 2147483646 h 6358"/>
              <a:gd name="T80" fmla="*/ 2147483646 w 6432"/>
              <a:gd name="T81" fmla="*/ 2147483646 h 6358"/>
              <a:gd name="T82" fmla="*/ 2147483646 w 6432"/>
              <a:gd name="T83" fmla="*/ 2147483646 h 6358"/>
              <a:gd name="T84" fmla="*/ 2147483646 w 6432"/>
              <a:gd name="T85" fmla="*/ 2147483646 h 6358"/>
              <a:gd name="T86" fmla="*/ 2147483646 w 6432"/>
              <a:gd name="T87" fmla="*/ 2147483646 h 6358"/>
              <a:gd name="T88" fmla="*/ 2147483646 w 6432"/>
              <a:gd name="T89" fmla="*/ 2147483646 h 6358"/>
              <a:gd name="T90" fmla="*/ 2147483646 w 6432"/>
              <a:gd name="T91" fmla="*/ 2147483646 h 6358"/>
              <a:gd name="T92" fmla="*/ 2147483646 w 6432"/>
              <a:gd name="T93" fmla="*/ 2147483646 h 6358"/>
              <a:gd name="T94" fmla="*/ 2147483646 w 6432"/>
              <a:gd name="T95" fmla="*/ 2147483646 h 6358"/>
              <a:gd name="T96" fmla="*/ 2147483646 w 6432"/>
              <a:gd name="T97" fmla="*/ 2147483646 h 6358"/>
              <a:gd name="T98" fmla="*/ 2147483646 w 6432"/>
              <a:gd name="T99" fmla="*/ 2147483646 h 6358"/>
              <a:gd name="T100" fmla="*/ 2147483646 w 6432"/>
              <a:gd name="T101" fmla="*/ 2147483646 h 6358"/>
              <a:gd name="T102" fmla="*/ 2147483646 w 6432"/>
              <a:gd name="T103" fmla="*/ 2147483646 h 6358"/>
              <a:gd name="T104" fmla="*/ 2147483646 w 6432"/>
              <a:gd name="T105" fmla="*/ 2147483646 h 6358"/>
              <a:gd name="T106" fmla="*/ 2147483646 w 6432"/>
              <a:gd name="T107" fmla="*/ 0 h 6358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/>
          </a:p>
        </p:txBody>
      </p:sp>
      <p:sp>
        <p:nvSpPr>
          <p:cNvPr id="38" name="Google Shape;802;p20">
            <a:extLst>
              <a:ext uri="{FF2B5EF4-FFF2-40B4-BE49-F238E27FC236}">
                <a16:creationId xmlns:a16="http://schemas.microsoft.com/office/drawing/2014/main" id="{41728C75-717A-490B-8DCA-28D3968C0E0F}"/>
              </a:ext>
            </a:extLst>
          </p:cNvPr>
          <p:cNvSpPr>
            <a:spLocks/>
          </p:cNvSpPr>
          <p:nvPr/>
        </p:nvSpPr>
        <p:spPr bwMode="auto">
          <a:xfrm rot="2474609">
            <a:off x="8021638" y="3228975"/>
            <a:ext cx="401637" cy="754063"/>
          </a:xfrm>
          <a:custGeom>
            <a:avLst/>
            <a:gdLst>
              <a:gd name="T0" fmla="*/ 2147483646 w 12330"/>
              <a:gd name="T1" fmla="*/ 2147483646 h 17374"/>
              <a:gd name="T2" fmla="*/ 2147483646 w 12330"/>
              <a:gd name="T3" fmla="*/ 2147483646 h 17374"/>
              <a:gd name="T4" fmla="*/ 2147483646 w 12330"/>
              <a:gd name="T5" fmla="*/ 2147483646 h 17374"/>
              <a:gd name="T6" fmla="*/ 2147483646 w 12330"/>
              <a:gd name="T7" fmla="*/ 2147483646 h 17374"/>
              <a:gd name="T8" fmla="*/ 2147483646 w 12330"/>
              <a:gd name="T9" fmla="*/ 2147483646 h 17374"/>
              <a:gd name="T10" fmla="*/ 2147483646 w 12330"/>
              <a:gd name="T11" fmla="*/ 2147483646 h 17374"/>
              <a:gd name="T12" fmla="*/ 2147483646 w 12330"/>
              <a:gd name="T13" fmla="*/ 2147483646 h 17374"/>
              <a:gd name="T14" fmla="*/ 2147483646 w 12330"/>
              <a:gd name="T15" fmla="*/ 2147483646 h 17374"/>
              <a:gd name="T16" fmla="*/ 2147483646 w 12330"/>
              <a:gd name="T17" fmla="*/ 2147483646 h 17374"/>
              <a:gd name="T18" fmla="*/ 2147483646 w 12330"/>
              <a:gd name="T19" fmla="*/ 2147483646 h 17374"/>
              <a:gd name="T20" fmla="*/ 2147483646 w 12330"/>
              <a:gd name="T21" fmla="*/ 2147483646 h 17374"/>
              <a:gd name="T22" fmla="*/ 2147483646 w 12330"/>
              <a:gd name="T23" fmla="*/ 0 h 17374"/>
              <a:gd name="T24" fmla="*/ 2147483646 w 12330"/>
              <a:gd name="T25" fmla="*/ 2147483646 h 17374"/>
              <a:gd name="T26" fmla="*/ 2147483646 w 12330"/>
              <a:gd name="T27" fmla="*/ 2147483646 h 17374"/>
              <a:gd name="T28" fmla="*/ 2147483646 w 12330"/>
              <a:gd name="T29" fmla="*/ 2147483646 h 17374"/>
              <a:gd name="T30" fmla="*/ 2147483646 w 12330"/>
              <a:gd name="T31" fmla="*/ 2147483646 h 17374"/>
              <a:gd name="T32" fmla="*/ 2147483646 w 12330"/>
              <a:gd name="T33" fmla="*/ 2147483646 h 17374"/>
              <a:gd name="T34" fmla="*/ 2147483646 w 12330"/>
              <a:gd name="T35" fmla="*/ 2147483646 h 17374"/>
              <a:gd name="T36" fmla="*/ 2147483646 w 12330"/>
              <a:gd name="T37" fmla="*/ 2147483646 h 17374"/>
              <a:gd name="T38" fmla="*/ 2147483646 w 12330"/>
              <a:gd name="T39" fmla="*/ 2147483646 h 17374"/>
              <a:gd name="T40" fmla="*/ 2147483646 w 12330"/>
              <a:gd name="T41" fmla="*/ 2147483646 h 17374"/>
              <a:gd name="T42" fmla="*/ 2147483646 w 12330"/>
              <a:gd name="T43" fmla="*/ 2147483646 h 17374"/>
              <a:gd name="T44" fmla="*/ 2147483646 w 12330"/>
              <a:gd name="T45" fmla="*/ 2147483646 h 17374"/>
              <a:gd name="T46" fmla="*/ 2147483646 w 12330"/>
              <a:gd name="T47" fmla="*/ 2147483646 h 17374"/>
              <a:gd name="T48" fmla="*/ 2147483646 w 12330"/>
              <a:gd name="T49" fmla="*/ 2147483646 h 17374"/>
              <a:gd name="T50" fmla="*/ 2147483646 w 12330"/>
              <a:gd name="T51" fmla="*/ 2147483646 h 17374"/>
              <a:gd name="T52" fmla="*/ 2147483646 w 12330"/>
              <a:gd name="T53" fmla="*/ 2147483646 h 17374"/>
              <a:gd name="T54" fmla="*/ 2147483646 w 12330"/>
              <a:gd name="T55" fmla="*/ 2147483646 h 17374"/>
              <a:gd name="T56" fmla="*/ 2147483646 w 12330"/>
              <a:gd name="T57" fmla="*/ 2147483646 h 17374"/>
              <a:gd name="T58" fmla="*/ 2147483646 w 12330"/>
              <a:gd name="T59" fmla="*/ 2147483646 h 17374"/>
              <a:gd name="T60" fmla="*/ 2147483646 w 12330"/>
              <a:gd name="T61" fmla="*/ 2147483646 h 17374"/>
              <a:gd name="T62" fmla="*/ 2147483646 w 12330"/>
              <a:gd name="T63" fmla="*/ 2147483646 h 17374"/>
              <a:gd name="T64" fmla="*/ 2147483646 w 12330"/>
              <a:gd name="T65" fmla="*/ 0 h 17374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12330" h="17374" extrusionOk="0">
                <a:moveTo>
                  <a:pt x="5744" y="2943"/>
                </a:moveTo>
                <a:cubicBezTo>
                  <a:pt x="6000" y="2943"/>
                  <a:pt x="6253" y="3008"/>
                  <a:pt x="6486" y="3160"/>
                </a:cubicBezTo>
                <a:cubicBezTo>
                  <a:pt x="7064" y="3542"/>
                  <a:pt x="6932" y="4475"/>
                  <a:pt x="6557" y="4917"/>
                </a:cubicBezTo>
                <a:cubicBezTo>
                  <a:pt x="6236" y="5296"/>
                  <a:pt x="5799" y="5401"/>
                  <a:pt x="5317" y="5451"/>
                </a:cubicBezTo>
                <a:cubicBezTo>
                  <a:pt x="5119" y="5474"/>
                  <a:pt x="4907" y="5486"/>
                  <a:pt x="4688" y="5486"/>
                </a:cubicBezTo>
                <a:cubicBezTo>
                  <a:pt x="4214" y="5486"/>
                  <a:pt x="3705" y="5430"/>
                  <a:pt x="3224" y="5303"/>
                </a:cubicBezTo>
                <a:cubicBezTo>
                  <a:pt x="3411" y="4721"/>
                  <a:pt x="3711" y="4174"/>
                  <a:pt x="4087" y="3762"/>
                </a:cubicBezTo>
                <a:cubicBezTo>
                  <a:pt x="4479" y="3328"/>
                  <a:pt x="5119" y="2943"/>
                  <a:pt x="5744" y="2943"/>
                </a:cubicBezTo>
                <a:close/>
                <a:moveTo>
                  <a:pt x="7668" y="7415"/>
                </a:moveTo>
                <a:cubicBezTo>
                  <a:pt x="7916" y="7415"/>
                  <a:pt x="8150" y="7471"/>
                  <a:pt x="8341" y="7611"/>
                </a:cubicBezTo>
                <a:cubicBezTo>
                  <a:pt x="9486" y="8449"/>
                  <a:pt x="7439" y="9199"/>
                  <a:pt x="6911" y="9307"/>
                </a:cubicBezTo>
                <a:cubicBezTo>
                  <a:pt x="6670" y="9357"/>
                  <a:pt x="6423" y="9382"/>
                  <a:pt x="6177" y="9382"/>
                </a:cubicBezTo>
                <a:cubicBezTo>
                  <a:pt x="5805" y="9382"/>
                  <a:pt x="5435" y="9325"/>
                  <a:pt x="5083" y="9216"/>
                </a:cubicBezTo>
                <a:cubicBezTo>
                  <a:pt x="5330" y="8726"/>
                  <a:pt x="5685" y="8290"/>
                  <a:pt x="6117" y="7972"/>
                </a:cubicBezTo>
                <a:cubicBezTo>
                  <a:pt x="6485" y="7701"/>
                  <a:pt x="7111" y="7415"/>
                  <a:pt x="7668" y="7415"/>
                </a:cubicBezTo>
                <a:close/>
                <a:moveTo>
                  <a:pt x="9861" y="12548"/>
                </a:moveTo>
                <a:cubicBezTo>
                  <a:pt x="10332" y="12548"/>
                  <a:pt x="10823" y="12858"/>
                  <a:pt x="10639" y="13386"/>
                </a:cubicBezTo>
                <a:cubicBezTo>
                  <a:pt x="10386" y="14119"/>
                  <a:pt x="9312" y="14414"/>
                  <a:pt x="8609" y="14414"/>
                </a:cubicBezTo>
                <a:cubicBezTo>
                  <a:pt x="8589" y="14414"/>
                  <a:pt x="8570" y="14413"/>
                  <a:pt x="8550" y="14413"/>
                </a:cubicBezTo>
                <a:cubicBezTo>
                  <a:pt x="8527" y="14413"/>
                  <a:pt x="8503" y="14410"/>
                  <a:pt x="8483" y="14410"/>
                </a:cubicBezTo>
                <a:cubicBezTo>
                  <a:pt x="8513" y="14102"/>
                  <a:pt x="8588" y="13801"/>
                  <a:pt x="8716" y="13524"/>
                </a:cubicBezTo>
                <a:cubicBezTo>
                  <a:pt x="8872" y="13187"/>
                  <a:pt x="9098" y="12828"/>
                  <a:pt x="9439" y="12646"/>
                </a:cubicBezTo>
                <a:cubicBezTo>
                  <a:pt x="9563" y="12580"/>
                  <a:pt x="9711" y="12548"/>
                  <a:pt x="9861" y="12548"/>
                </a:cubicBezTo>
                <a:close/>
                <a:moveTo>
                  <a:pt x="3123" y="0"/>
                </a:moveTo>
                <a:cubicBezTo>
                  <a:pt x="3122" y="0"/>
                  <a:pt x="3121" y="0"/>
                  <a:pt x="3120" y="0"/>
                </a:cubicBezTo>
                <a:cubicBezTo>
                  <a:pt x="1112" y="48"/>
                  <a:pt x="1" y="3069"/>
                  <a:pt x="1214" y="4546"/>
                </a:cubicBezTo>
                <a:cubicBezTo>
                  <a:pt x="1549" y="4951"/>
                  <a:pt x="2065" y="5289"/>
                  <a:pt x="2664" y="5532"/>
                </a:cubicBezTo>
                <a:cubicBezTo>
                  <a:pt x="2464" y="6468"/>
                  <a:pt x="2563" y="7455"/>
                  <a:pt x="3049" y="8209"/>
                </a:cubicBezTo>
                <a:cubicBezTo>
                  <a:pt x="3411" y="8766"/>
                  <a:pt x="3931" y="9175"/>
                  <a:pt x="4522" y="9439"/>
                </a:cubicBezTo>
                <a:cubicBezTo>
                  <a:pt x="4174" y="10389"/>
                  <a:pt x="4181" y="11466"/>
                  <a:pt x="4671" y="12362"/>
                </a:cubicBezTo>
                <a:cubicBezTo>
                  <a:pt x="5313" y="13544"/>
                  <a:pt x="6648" y="14488"/>
                  <a:pt x="8034" y="14714"/>
                </a:cubicBezTo>
                <a:cubicBezTo>
                  <a:pt x="8047" y="15312"/>
                  <a:pt x="8220" y="15904"/>
                  <a:pt x="8571" y="16367"/>
                </a:cubicBezTo>
                <a:cubicBezTo>
                  <a:pt x="9169" y="17154"/>
                  <a:pt x="9912" y="17373"/>
                  <a:pt x="10724" y="17373"/>
                </a:cubicBezTo>
                <a:cubicBezTo>
                  <a:pt x="11173" y="17373"/>
                  <a:pt x="11643" y="17306"/>
                  <a:pt x="12122" y="17231"/>
                </a:cubicBezTo>
                <a:cubicBezTo>
                  <a:pt x="12329" y="17199"/>
                  <a:pt x="12214" y="16934"/>
                  <a:pt x="12047" y="16934"/>
                </a:cubicBezTo>
                <a:cubicBezTo>
                  <a:pt x="12042" y="16934"/>
                  <a:pt x="12037" y="16934"/>
                  <a:pt x="12031" y="16934"/>
                </a:cubicBezTo>
                <a:cubicBezTo>
                  <a:pt x="11605" y="16982"/>
                  <a:pt x="11179" y="17046"/>
                  <a:pt x="10767" y="17046"/>
                </a:cubicBezTo>
                <a:cubicBezTo>
                  <a:pt x="10208" y="17046"/>
                  <a:pt x="9674" y="16927"/>
                  <a:pt x="9196" y="16484"/>
                </a:cubicBezTo>
                <a:cubicBezTo>
                  <a:pt x="8713" y="16042"/>
                  <a:pt x="8480" y="15403"/>
                  <a:pt x="8466" y="14761"/>
                </a:cubicBezTo>
                <a:cubicBezTo>
                  <a:pt x="8527" y="14764"/>
                  <a:pt x="8589" y="14765"/>
                  <a:pt x="8650" y="14765"/>
                </a:cubicBezTo>
                <a:cubicBezTo>
                  <a:pt x="9094" y="14765"/>
                  <a:pt x="9533" y="14686"/>
                  <a:pt x="9946" y="14508"/>
                </a:cubicBezTo>
                <a:cubicBezTo>
                  <a:pt x="10713" y="14183"/>
                  <a:pt x="11609" y="13196"/>
                  <a:pt x="10798" y="12393"/>
                </a:cubicBezTo>
                <a:cubicBezTo>
                  <a:pt x="10589" y="12183"/>
                  <a:pt x="10331" y="12098"/>
                  <a:pt x="10064" y="12098"/>
                </a:cubicBezTo>
                <a:cubicBezTo>
                  <a:pt x="9562" y="12098"/>
                  <a:pt x="9026" y="12399"/>
                  <a:pt x="8713" y="12747"/>
                </a:cubicBezTo>
                <a:cubicBezTo>
                  <a:pt x="8318" y="13183"/>
                  <a:pt x="8101" y="13764"/>
                  <a:pt x="8047" y="14359"/>
                </a:cubicBezTo>
                <a:cubicBezTo>
                  <a:pt x="6682" y="14119"/>
                  <a:pt x="5276" y="13071"/>
                  <a:pt x="4846" y="11791"/>
                </a:cubicBezTo>
                <a:cubicBezTo>
                  <a:pt x="4607" y="11081"/>
                  <a:pt x="4661" y="10297"/>
                  <a:pt x="4924" y="9590"/>
                </a:cubicBezTo>
                <a:cubicBezTo>
                  <a:pt x="5343" y="9725"/>
                  <a:pt x="5787" y="9793"/>
                  <a:pt x="6231" y="9793"/>
                </a:cubicBezTo>
                <a:cubicBezTo>
                  <a:pt x="6987" y="9793"/>
                  <a:pt x="7743" y="9596"/>
                  <a:pt x="8371" y="9196"/>
                </a:cubicBezTo>
                <a:cubicBezTo>
                  <a:pt x="8929" y="8837"/>
                  <a:pt x="9426" y="8097"/>
                  <a:pt x="8865" y="7516"/>
                </a:cubicBezTo>
                <a:cubicBezTo>
                  <a:pt x="8558" y="7195"/>
                  <a:pt x="8089" y="7075"/>
                  <a:pt x="7622" y="7075"/>
                </a:cubicBezTo>
                <a:cubicBezTo>
                  <a:pt x="7296" y="7075"/>
                  <a:pt x="6971" y="7133"/>
                  <a:pt x="6702" y="7222"/>
                </a:cubicBezTo>
                <a:cubicBezTo>
                  <a:pt x="5796" y="7519"/>
                  <a:pt x="5094" y="8219"/>
                  <a:pt x="4681" y="9063"/>
                </a:cubicBezTo>
                <a:cubicBezTo>
                  <a:pt x="3968" y="8736"/>
                  <a:pt x="3387" y="8161"/>
                  <a:pt x="3140" y="7347"/>
                </a:cubicBezTo>
                <a:cubicBezTo>
                  <a:pt x="2985" y="6830"/>
                  <a:pt x="2998" y="6252"/>
                  <a:pt x="3120" y="5691"/>
                </a:cubicBezTo>
                <a:cubicBezTo>
                  <a:pt x="3657" y="5856"/>
                  <a:pt x="4233" y="5947"/>
                  <a:pt x="4783" y="5947"/>
                </a:cubicBezTo>
                <a:cubicBezTo>
                  <a:pt x="5500" y="5947"/>
                  <a:pt x="6175" y="5792"/>
                  <a:pt x="6668" y="5445"/>
                </a:cubicBezTo>
                <a:cubicBezTo>
                  <a:pt x="7334" y="4972"/>
                  <a:pt x="7567" y="3961"/>
                  <a:pt x="7117" y="3261"/>
                </a:cubicBezTo>
                <a:cubicBezTo>
                  <a:pt x="6808" y="2776"/>
                  <a:pt x="6260" y="2579"/>
                  <a:pt x="5700" y="2579"/>
                </a:cubicBezTo>
                <a:cubicBezTo>
                  <a:pt x="5336" y="2579"/>
                  <a:pt x="4966" y="2663"/>
                  <a:pt x="4654" y="2805"/>
                </a:cubicBezTo>
                <a:cubicBezTo>
                  <a:pt x="3745" y="3221"/>
                  <a:pt x="3076" y="4133"/>
                  <a:pt x="2765" y="5150"/>
                </a:cubicBezTo>
                <a:cubicBezTo>
                  <a:pt x="2170" y="4921"/>
                  <a:pt x="1660" y="4552"/>
                  <a:pt x="1370" y="4008"/>
                </a:cubicBezTo>
                <a:cubicBezTo>
                  <a:pt x="707" y="2762"/>
                  <a:pt x="1674" y="376"/>
                  <a:pt x="3208" y="298"/>
                </a:cubicBezTo>
                <a:cubicBezTo>
                  <a:pt x="3426" y="288"/>
                  <a:pt x="3294" y="0"/>
                  <a:pt x="3123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/>
          </a:p>
        </p:txBody>
      </p:sp>
      <p:sp>
        <p:nvSpPr>
          <p:cNvPr id="39" name="Google Shape;803;p20">
            <a:extLst>
              <a:ext uri="{FF2B5EF4-FFF2-40B4-BE49-F238E27FC236}">
                <a16:creationId xmlns:a16="http://schemas.microsoft.com/office/drawing/2014/main" id="{DAEF7367-7240-4AEA-ADCC-E56647665033}"/>
              </a:ext>
            </a:extLst>
          </p:cNvPr>
          <p:cNvSpPr>
            <a:spLocks/>
          </p:cNvSpPr>
          <p:nvPr/>
        </p:nvSpPr>
        <p:spPr bwMode="auto">
          <a:xfrm rot="19198971">
            <a:off x="7461250" y="754063"/>
            <a:ext cx="247650" cy="190500"/>
          </a:xfrm>
          <a:custGeom>
            <a:avLst/>
            <a:gdLst>
              <a:gd name="T0" fmla="*/ 2147483646 w 5732"/>
              <a:gd name="T1" fmla="*/ 2147483646 h 3324"/>
              <a:gd name="T2" fmla="*/ 2147483646 w 5732"/>
              <a:gd name="T3" fmla="*/ 2147483646 h 3324"/>
              <a:gd name="T4" fmla="*/ 2147483646 w 5732"/>
              <a:gd name="T5" fmla="*/ 2147483646 h 3324"/>
              <a:gd name="T6" fmla="*/ 2147483646 w 5732"/>
              <a:gd name="T7" fmla="*/ 2147483646 h 3324"/>
              <a:gd name="T8" fmla="*/ 2147483646 w 5732"/>
              <a:gd name="T9" fmla="*/ 2147483646 h 3324"/>
              <a:gd name="T10" fmla="*/ 2147483646 w 5732"/>
              <a:gd name="T11" fmla="*/ 2147483646 h 3324"/>
              <a:gd name="T12" fmla="*/ 2147483646 w 5732"/>
              <a:gd name="T13" fmla="*/ 2147483646 h 3324"/>
              <a:gd name="T14" fmla="*/ 2147483646 w 5732"/>
              <a:gd name="T15" fmla="*/ 2147483646 h 3324"/>
              <a:gd name="T16" fmla="*/ 2147483646 w 5732"/>
              <a:gd name="T17" fmla="*/ 2147483646 h 3324"/>
              <a:gd name="T18" fmla="*/ 2147483646 w 5732"/>
              <a:gd name="T19" fmla="*/ 2147483646 h 3324"/>
              <a:gd name="T20" fmla="*/ 2147483646 w 5732"/>
              <a:gd name="T21" fmla="*/ 2147483646 h 3324"/>
              <a:gd name="T22" fmla="*/ 2147483646 w 5732"/>
              <a:gd name="T23" fmla="*/ 2147483646 h 3324"/>
              <a:gd name="T24" fmla="*/ 2147483646 w 5732"/>
              <a:gd name="T25" fmla="*/ 2147483646 h 3324"/>
              <a:gd name="T26" fmla="*/ 2147483646 w 5732"/>
              <a:gd name="T27" fmla="*/ 2147483646 h 3324"/>
              <a:gd name="T28" fmla="*/ 2147483646 w 5732"/>
              <a:gd name="T29" fmla="*/ 2147483646 h 3324"/>
              <a:gd name="T30" fmla="*/ 2147483646 w 5732"/>
              <a:gd name="T31" fmla="*/ 0 h 3324"/>
              <a:gd name="T32" fmla="*/ 2147483646 w 5732"/>
              <a:gd name="T33" fmla="*/ 2147483646 h 3324"/>
              <a:gd name="T34" fmla="*/ 2147483646 w 5732"/>
              <a:gd name="T35" fmla="*/ 2147483646 h 3324"/>
              <a:gd name="T36" fmla="*/ 2147483646 w 5732"/>
              <a:gd name="T37" fmla="*/ 2147483646 h 3324"/>
              <a:gd name="T38" fmla="*/ 2147483646 w 5732"/>
              <a:gd name="T39" fmla="*/ 2147483646 h 3324"/>
              <a:gd name="T40" fmla="*/ 2147483646 w 5732"/>
              <a:gd name="T41" fmla="*/ 2147483646 h 3324"/>
              <a:gd name="T42" fmla="*/ 2147483646 w 5732"/>
              <a:gd name="T43" fmla="*/ 2147483646 h 3324"/>
              <a:gd name="T44" fmla="*/ 2147483646 w 5732"/>
              <a:gd name="T45" fmla="*/ 2147483646 h 3324"/>
              <a:gd name="T46" fmla="*/ 2147483646 w 5732"/>
              <a:gd name="T47" fmla="*/ 0 h 3324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5732" h="3324" extrusionOk="0">
                <a:moveTo>
                  <a:pt x="1458" y="291"/>
                </a:moveTo>
                <a:cubicBezTo>
                  <a:pt x="2030" y="291"/>
                  <a:pt x="2534" y="879"/>
                  <a:pt x="2778" y="1349"/>
                </a:cubicBezTo>
                <a:cubicBezTo>
                  <a:pt x="2789" y="1372"/>
                  <a:pt x="2805" y="1385"/>
                  <a:pt x="2819" y="1389"/>
                </a:cubicBezTo>
                <a:cubicBezTo>
                  <a:pt x="2824" y="1391"/>
                  <a:pt x="2828" y="1392"/>
                  <a:pt x="2832" y="1392"/>
                </a:cubicBezTo>
                <a:cubicBezTo>
                  <a:pt x="2836" y="1392"/>
                  <a:pt x="2840" y="1391"/>
                  <a:pt x="2845" y="1389"/>
                </a:cubicBezTo>
                <a:cubicBezTo>
                  <a:pt x="2853" y="1389"/>
                  <a:pt x="2856" y="1385"/>
                  <a:pt x="2859" y="1385"/>
                </a:cubicBezTo>
                <a:lnTo>
                  <a:pt x="2862" y="1382"/>
                </a:lnTo>
                <a:cubicBezTo>
                  <a:pt x="3248" y="1156"/>
                  <a:pt x="3548" y="834"/>
                  <a:pt x="3971" y="663"/>
                </a:cubicBezTo>
                <a:cubicBezTo>
                  <a:pt x="4134" y="598"/>
                  <a:pt x="4301" y="558"/>
                  <a:pt x="4446" y="558"/>
                </a:cubicBezTo>
                <a:cubicBezTo>
                  <a:pt x="4748" y="558"/>
                  <a:pt x="4959" y="728"/>
                  <a:pt x="4863" y="1199"/>
                </a:cubicBezTo>
                <a:cubicBezTo>
                  <a:pt x="4751" y="1737"/>
                  <a:pt x="4258" y="2135"/>
                  <a:pt x="3819" y="2416"/>
                </a:cubicBezTo>
                <a:cubicBezTo>
                  <a:pt x="3413" y="2673"/>
                  <a:pt x="2940" y="2788"/>
                  <a:pt x="2531" y="3021"/>
                </a:cubicBezTo>
                <a:cubicBezTo>
                  <a:pt x="1926" y="2572"/>
                  <a:pt x="1234" y="2062"/>
                  <a:pt x="903" y="1375"/>
                </a:cubicBezTo>
                <a:cubicBezTo>
                  <a:pt x="707" y="973"/>
                  <a:pt x="781" y="409"/>
                  <a:pt x="1295" y="307"/>
                </a:cubicBezTo>
                <a:cubicBezTo>
                  <a:pt x="1350" y="296"/>
                  <a:pt x="1404" y="291"/>
                  <a:pt x="1458" y="291"/>
                </a:cubicBezTo>
                <a:close/>
                <a:moveTo>
                  <a:pt x="1324" y="0"/>
                </a:moveTo>
                <a:cubicBezTo>
                  <a:pt x="991" y="0"/>
                  <a:pt x="690" y="144"/>
                  <a:pt x="521" y="497"/>
                </a:cubicBezTo>
                <a:cubicBezTo>
                  <a:pt x="0" y="1588"/>
                  <a:pt x="1680" y="2748"/>
                  <a:pt x="2390" y="3281"/>
                </a:cubicBezTo>
                <a:cubicBezTo>
                  <a:pt x="2429" y="3311"/>
                  <a:pt x="2473" y="3323"/>
                  <a:pt x="2514" y="3323"/>
                </a:cubicBezTo>
                <a:cubicBezTo>
                  <a:pt x="2554" y="3323"/>
                  <a:pt x="2592" y="3311"/>
                  <a:pt x="2622" y="3291"/>
                </a:cubicBezTo>
                <a:cubicBezTo>
                  <a:pt x="3711" y="3210"/>
                  <a:pt x="5732" y="1967"/>
                  <a:pt x="5218" y="683"/>
                </a:cubicBezTo>
                <a:cubicBezTo>
                  <a:pt x="5078" y="337"/>
                  <a:pt x="4787" y="200"/>
                  <a:pt x="4451" y="200"/>
                </a:cubicBezTo>
                <a:cubicBezTo>
                  <a:pt x="3853" y="200"/>
                  <a:pt x="3115" y="636"/>
                  <a:pt x="2853" y="1095"/>
                </a:cubicBezTo>
                <a:cubicBezTo>
                  <a:pt x="2685" y="510"/>
                  <a:pt x="1949" y="0"/>
                  <a:pt x="1324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/>
          </a:p>
        </p:txBody>
      </p:sp>
      <p:sp>
        <p:nvSpPr>
          <p:cNvPr id="40" name="Google Shape;806;p20">
            <a:extLst>
              <a:ext uri="{FF2B5EF4-FFF2-40B4-BE49-F238E27FC236}">
                <a16:creationId xmlns:a16="http://schemas.microsoft.com/office/drawing/2014/main" id="{E4217E07-C61B-46E6-A909-5227A76949AB}"/>
              </a:ext>
            </a:extLst>
          </p:cNvPr>
          <p:cNvSpPr txBox="1"/>
          <p:nvPr/>
        </p:nvSpPr>
        <p:spPr>
          <a:xfrm>
            <a:off x="4578350" y="4268788"/>
            <a:ext cx="2655888" cy="820737"/>
          </a:xfrm>
          <a:prstGeom prst="rect">
            <a:avLst/>
          </a:prstGeom>
          <a:noFill/>
          <a:ln>
            <a:noFill/>
          </a:ln>
        </p:spPr>
        <p:txBody>
          <a:bodyPr spcFirstLastPara="1" lIns="68569" tIns="68569" rIns="68569" bIns="68569"/>
          <a:lstStyle/>
          <a:p>
            <a:pPr algn="ctr" eaLnBrk="1" hangingPunct="1">
              <a:spcBef>
                <a:spcPts val="225"/>
              </a:spcBef>
              <a:spcAft>
                <a:spcPts val="0"/>
              </a:spcAft>
              <a:defRPr/>
            </a:pPr>
            <a:r>
              <a:rPr lang="en" sz="900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rPr>
              <a:t>CREDITS: This presentation template was created by </a:t>
            </a:r>
            <a:r>
              <a:rPr lang="en" sz="900" b="1">
                <a:solidFill>
                  <a:schemeClr val="dk2"/>
                </a:solidFill>
                <a:uFill>
                  <a:noFill/>
                </a:uFill>
                <a:latin typeface="Didact Gothic"/>
                <a:ea typeface="Didact Gothic"/>
                <a:cs typeface="Didact Gothic"/>
                <a:sym typeface="Didact Gothic"/>
                <a:hlinkClick r:id="rId2"/>
              </a:rPr>
              <a:t>Slidesgo</a:t>
            </a:r>
            <a:r>
              <a:rPr lang="en" sz="900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rPr>
              <a:t>, including icons by </a:t>
            </a:r>
            <a:r>
              <a:rPr lang="en" sz="900">
                <a:solidFill>
                  <a:schemeClr val="dk2"/>
                </a:solidFill>
                <a:uFill>
                  <a:noFill/>
                </a:uFill>
                <a:latin typeface="Didact Gothic"/>
                <a:ea typeface="Didact Gothic"/>
                <a:cs typeface="Didact Gothic"/>
                <a:sym typeface="Didact Gothic"/>
                <a:hlinkClick r:id="rId3"/>
              </a:rPr>
              <a:t>Flaticon</a:t>
            </a:r>
            <a:r>
              <a:rPr lang="en" sz="900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rPr>
              <a:t>, and infographics &amp; images by </a:t>
            </a:r>
            <a:r>
              <a:rPr lang="en" sz="900">
                <a:solidFill>
                  <a:schemeClr val="dk2"/>
                </a:solidFill>
                <a:uFill>
                  <a:noFill/>
                </a:uFill>
                <a:latin typeface="Didact Gothic"/>
                <a:ea typeface="Didact Gothic"/>
                <a:cs typeface="Didact Gothic"/>
                <a:sym typeface="Didact Gothic"/>
                <a:hlinkClick r:id="rId4"/>
              </a:rPr>
              <a:t>Freepik</a:t>
            </a:r>
            <a:r>
              <a:rPr lang="en" sz="900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rPr>
              <a:t> </a:t>
            </a:r>
            <a:endParaRPr sz="900">
              <a:solidFill>
                <a:schemeClr val="dk2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804" name="Google Shape;804;p20"/>
          <p:cNvSpPr txBox="1">
            <a:spLocks noGrp="1"/>
          </p:cNvSpPr>
          <p:nvPr>
            <p:ph type="title"/>
          </p:nvPr>
        </p:nvSpPr>
        <p:spPr>
          <a:xfrm>
            <a:off x="1069850" y="2432767"/>
            <a:ext cx="2817600" cy="19864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7000"/>
              <a:buNone/>
              <a:defRPr sz="525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805" name="Google Shape;805;p20"/>
          <p:cNvSpPr txBox="1">
            <a:spLocks noGrp="1"/>
          </p:cNvSpPr>
          <p:nvPr>
            <p:ph type="subTitle" idx="1"/>
          </p:nvPr>
        </p:nvSpPr>
        <p:spPr>
          <a:xfrm>
            <a:off x="4572000" y="1607533"/>
            <a:ext cx="3502200" cy="1643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6002615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Title and text">
    <p:spTree>
      <p:nvGrpSpPr>
        <p:cNvPr id="1" name="Shape 8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810;p21">
            <a:extLst>
              <a:ext uri="{FF2B5EF4-FFF2-40B4-BE49-F238E27FC236}">
                <a16:creationId xmlns:a16="http://schemas.microsoft.com/office/drawing/2014/main" id="{96A62386-49CF-4386-A8E8-C73B3081E89C}"/>
              </a:ext>
            </a:extLst>
          </p:cNvPr>
          <p:cNvSpPr/>
          <p:nvPr/>
        </p:nvSpPr>
        <p:spPr>
          <a:xfrm rot="10800000">
            <a:off x="8502650" y="5414963"/>
            <a:ext cx="641350" cy="1314450"/>
          </a:xfrm>
          <a:custGeom>
            <a:avLst/>
            <a:gdLst/>
            <a:ahLst/>
            <a:cxnLst/>
            <a:rect l="l" t="t" r="r" b="b"/>
            <a:pathLst>
              <a:path w="8313" h="12788" extrusionOk="0">
                <a:moveTo>
                  <a:pt x="278" y="0"/>
                </a:moveTo>
                <a:cubicBezTo>
                  <a:pt x="186" y="0"/>
                  <a:pt x="93" y="3"/>
                  <a:pt x="0" y="10"/>
                </a:cubicBezTo>
                <a:lnTo>
                  <a:pt x="0" y="12773"/>
                </a:lnTo>
                <a:cubicBezTo>
                  <a:pt x="108" y="12782"/>
                  <a:pt x="218" y="12787"/>
                  <a:pt x="329" y="12787"/>
                </a:cubicBezTo>
                <a:cubicBezTo>
                  <a:pt x="630" y="12787"/>
                  <a:pt x="944" y="12751"/>
                  <a:pt x="1274" y="12662"/>
                </a:cubicBezTo>
                <a:cubicBezTo>
                  <a:pt x="4124" y="11881"/>
                  <a:pt x="3640" y="8941"/>
                  <a:pt x="3640" y="8941"/>
                </a:cubicBezTo>
                <a:lnTo>
                  <a:pt x="3640" y="8941"/>
                </a:lnTo>
                <a:cubicBezTo>
                  <a:pt x="3640" y="8941"/>
                  <a:pt x="3724" y="8946"/>
                  <a:pt x="3869" y="8946"/>
                </a:cubicBezTo>
                <a:cubicBezTo>
                  <a:pt x="4761" y="8946"/>
                  <a:pt x="7963" y="8756"/>
                  <a:pt x="8158" y="6035"/>
                </a:cubicBezTo>
                <a:cubicBezTo>
                  <a:pt x="8313" y="3883"/>
                  <a:pt x="6209" y="3539"/>
                  <a:pt x="4852" y="3539"/>
                </a:cubicBezTo>
                <a:cubicBezTo>
                  <a:pt x="4217" y="3539"/>
                  <a:pt x="3745" y="3615"/>
                  <a:pt x="3745" y="3615"/>
                </a:cubicBezTo>
                <a:cubicBezTo>
                  <a:pt x="3745" y="3615"/>
                  <a:pt x="3927" y="1006"/>
                  <a:pt x="1410" y="175"/>
                </a:cubicBezTo>
                <a:cubicBezTo>
                  <a:pt x="1064" y="60"/>
                  <a:pt x="678" y="0"/>
                  <a:pt x="2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 algn="ctr" eaLnBrk="1" hangingPunct="1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5" name="Google Shape;811;p21">
            <a:extLst>
              <a:ext uri="{FF2B5EF4-FFF2-40B4-BE49-F238E27FC236}">
                <a16:creationId xmlns:a16="http://schemas.microsoft.com/office/drawing/2014/main" id="{C3CF8D08-0799-485C-9DD8-3A5361D98A23}"/>
              </a:ext>
            </a:extLst>
          </p:cNvPr>
          <p:cNvSpPr>
            <a:spLocks/>
          </p:cNvSpPr>
          <p:nvPr/>
        </p:nvSpPr>
        <p:spPr bwMode="auto">
          <a:xfrm>
            <a:off x="8505825" y="5086350"/>
            <a:ext cx="249238" cy="328613"/>
          </a:xfrm>
          <a:custGeom>
            <a:avLst/>
            <a:gdLst>
              <a:gd name="T0" fmla="*/ 2147483646 w 6432"/>
              <a:gd name="T1" fmla="*/ 2147483646 h 6358"/>
              <a:gd name="T2" fmla="*/ 2147483646 w 6432"/>
              <a:gd name="T3" fmla="*/ 2147483646 h 6358"/>
              <a:gd name="T4" fmla="*/ 2147483646 w 6432"/>
              <a:gd name="T5" fmla="*/ 2147483646 h 6358"/>
              <a:gd name="T6" fmla="*/ 2147483646 w 6432"/>
              <a:gd name="T7" fmla="*/ 2147483646 h 6358"/>
              <a:gd name="T8" fmla="*/ 2147483646 w 6432"/>
              <a:gd name="T9" fmla="*/ 2147483646 h 6358"/>
              <a:gd name="T10" fmla="*/ 2147483646 w 6432"/>
              <a:gd name="T11" fmla="*/ 2147483646 h 6358"/>
              <a:gd name="T12" fmla="*/ 2147483646 w 6432"/>
              <a:gd name="T13" fmla="*/ 2147483646 h 6358"/>
              <a:gd name="T14" fmla="*/ 2147483646 w 6432"/>
              <a:gd name="T15" fmla="*/ 2147483646 h 6358"/>
              <a:gd name="T16" fmla="*/ 2147483646 w 6432"/>
              <a:gd name="T17" fmla="*/ 2147483646 h 6358"/>
              <a:gd name="T18" fmla="*/ 2147483646 w 6432"/>
              <a:gd name="T19" fmla="*/ 2147483646 h 6358"/>
              <a:gd name="T20" fmla="*/ 2147483646 w 6432"/>
              <a:gd name="T21" fmla="*/ 2147483646 h 6358"/>
              <a:gd name="T22" fmla="*/ 2147483646 w 6432"/>
              <a:gd name="T23" fmla="*/ 2147483646 h 6358"/>
              <a:gd name="T24" fmla="*/ 2147483646 w 6432"/>
              <a:gd name="T25" fmla="*/ 2147483646 h 6358"/>
              <a:gd name="T26" fmla="*/ 2147483646 w 6432"/>
              <a:gd name="T27" fmla="*/ 2147483646 h 6358"/>
              <a:gd name="T28" fmla="*/ 2147483646 w 6432"/>
              <a:gd name="T29" fmla="*/ 2147483646 h 6358"/>
              <a:gd name="T30" fmla="*/ 2147483646 w 6432"/>
              <a:gd name="T31" fmla="*/ 2147483646 h 6358"/>
              <a:gd name="T32" fmla="*/ 2147483646 w 6432"/>
              <a:gd name="T33" fmla="*/ 2147483646 h 6358"/>
              <a:gd name="T34" fmla="*/ 2147483646 w 6432"/>
              <a:gd name="T35" fmla="*/ 2147483646 h 6358"/>
              <a:gd name="T36" fmla="*/ 2147483646 w 6432"/>
              <a:gd name="T37" fmla="*/ 2147483646 h 6358"/>
              <a:gd name="T38" fmla="*/ 2147483646 w 6432"/>
              <a:gd name="T39" fmla="*/ 2147483646 h 6358"/>
              <a:gd name="T40" fmla="*/ 2147483646 w 6432"/>
              <a:gd name="T41" fmla="*/ 2147483646 h 6358"/>
              <a:gd name="T42" fmla="*/ 2147483646 w 6432"/>
              <a:gd name="T43" fmla="*/ 2147483646 h 6358"/>
              <a:gd name="T44" fmla="*/ 2147483646 w 6432"/>
              <a:gd name="T45" fmla="*/ 2147483646 h 6358"/>
              <a:gd name="T46" fmla="*/ 2147483646 w 6432"/>
              <a:gd name="T47" fmla="*/ 2147483646 h 6358"/>
              <a:gd name="T48" fmla="*/ 2147483646 w 6432"/>
              <a:gd name="T49" fmla="*/ 2147483646 h 6358"/>
              <a:gd name="T50" fmla="*/ 2147483646 w 6432"/>
              <a:gd name="T51" fmla="*/ 2147483646 h 6358"/>
              <a:gd name="T52" fmla="*/ 2147483646 w 6432"/>
              <a:gd name="T53" fmla="*/ 2147483646 h 6358"/>
              <a:gd name="T54" fmla="*/ 2147483646 w 6432"/>
              <a:gd name="T55" fmla="*/ 2147483646 h 6358"/>
              <a:gd name="T56" fmla="*/ 2147483646 w 6432"/>
              <a:gd name="T57" fmla="*/ 2147483646 h 6358"/>
              <a:gd name="T58" fmla="*/ 2147483646 w 6432"/>
              <a:gd name="T59" fmla="*/ 2147483646 h 6358"/>
              <a:gd name="T60" fmla="*/ 2147483646 w 6432"/>
              <a:gd name="T61" fmla="*/ 0 h 6358"/>
              <a:gd name="T62" fmla="*/ 2147483646 w 6432"/>
              <a:gd name="T63" fmla="*/ 2147483646 h 6358"/>
              <a:gd name="T64" fmla="*/ 2147483646 w 6432"/>
              <a:gd name="T65" fmla="*/ 2147483646 h 6358"/>
              <a:gd name="T66" fmla="*/ 2147483646 w 6432"/>
              <a:gd name="T67" fmla="*/ 2147483646 h 6358"/>
              <a:gd name="T68" fmla="*/ 2147483646 w 6432"/>
              <a:gd name="T69" fmla="*/ 2147483646 h 6358"/>
              <a:gd name="T70" fmla="*/ 2147483646 w 6432"/>
              <a:gd name="T71" fmla="*/ 2147483646 h 6358"/>
              <a:gd name="T72" fmla="*/ 2147483646 w 6432"/>
              <a:gd name="T73" fmla="*/ 2147483646 h 6358"/>
              <a:gd name="T74" fmla="*/ 2147483646 w 6432"/>
              <a:gd name="T75" fmla="*/ 2147483646 h 6358"/>
              <a:gd name="T76" fmla="*/ 2147483646 w 6432"/>
              <a:gd name="T77" fmla="*/ 2147483646 h 6358"/>
              <a:gd name="T78" fmla="*/ 2147483646 w 6432"/>
              <a:gd name="T79" fmla="*/ 2147483646 h 6358"/>
              <a:gd name="T80" fmla="*/ 2147483646 w 6432"/>
              <a:gd name="T81" fmla="*/ 2147483646 h 6358"/>
              <a:gd name="T82" fmla="*/ 2147483646 w 6432"/>
              <a:gd name="T83" fmla="*/ 2147483646 h 6358"/>
              <a:gd name="T84" fmla="*/ 2147483646 w 6432"/>
              <a:gd name="T85" fmla="*/ 2147483646 h 6358"/>
              <a:gd name="T86" fmla="*/ 2147483646 w 6432"/>
              <a:gd name="T87" fmla="*/ 2147483646 h 6358"/>
              <a:gd name="T88" fmla="*/ 2147483646 w 6432"/>
              <a:gd name="T89" fmla="*/ 2147483646 h 6358"/>
              <a:gd name="T90" fmla="*/ 2147483646 w 6432"/>
              <a:gd name="T91" fmla="*/ 2147483646 h 6358"/>
              <a:gd name="T92" fmla="*/ 2147483646 w 6432"/>
              <a:gd name="T93" fmla="*/ 2147483646 h 6358"/>
              <a:gd name="T94" fmla="*/ 2147483646 w 6432"/>
              <a:gd name="T95" fmla="*/ 2147483646 h 6358"/>
              <a:gd name="T96" fmla="*/ 2147483646 w 6432"/>
              <a:gd name="T97" fmla="*/ 2147483646 h 6358"/>
              <a:gd name="T98" fmla="*/ 2147483646 w 6432"/>
              <a:gd name="T99" fmla="*/ 2147483646 h 6358"/>
              <a:gd name="T100" fmla="*/ 2147483646 w 6432"/>
              <a:gd name="T101" fmla="*/ 2147483646 h 6358"/>
              <a:gd name="T102" fmla="*/ 2147483646 w 6432"/>
              <a:gd name="T103" fmla="*/ 2147483646 h 6358"/>
              <a:gd name="T104" fmla="*/ 2147483646 w 6432"/>
              <a:gd name="T105" fmla="*/ 2147483646 h 6358"/>
              <a:gd name="T106" fmla="*/ 2147483646 w 6432"/>
              <a:gd name="T107" fmla="*/ 0 h 6358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/>
          </a:p>
        </p:txBody>
      </p:sp>
      <p:sp>
        <p:nvSpPr>
          <p:cNvPr id="6" name="Google Shape;812;p21">
            <a:extLst>
              <a:ext uri="{FF2B5EF4-FFF2-40B4-BE49-F238E27FC236}">
                <a16:creationId xmlns:a16="http://schemas.microsoft.com/office/drawing/2014/main" id="{0875BD1C-1A3C-4F9F-B201-1AB612FC830E}"/>
              </a:ext>
            </a:extLst>
          </p:cNvPr>
          <p:cNvSpPr>
            <a:spLocks/>
          </p:cNvSpPr>
          <p:nvPr/>
        </p:nvSpPr>
        <p:spPr bwMode="auto">
          <a:xfrm>
            <a:off x="8269288" y="6432550"/>
            <a:ext cx="161925" cy="211138"/>
          </a:xfrm>
          <a:custGeom>
            <a:avLst/>
            <a:gdLst>
              <a:gd name="T0" fmla="*/ 2147483646 w 6432"/>
              <a:gd name="T1" fmla="*/ 2147483646 h 6358"/>
              <a:gd name="T2" fmla="*/ 2147483646 w 6432"/>
              <a:gd name="T3" fmla="*/ 2147483646 h 6358"/>
              <a:gd name="T4" fmla="*/ 2147483646 w 6432"/>
              <a:gd name="T5" fmla="*/ 2147483646 h 6358"/>
              <a:gd name="T6" fmla="*/ 2147483646 w 6432"/>
              <a:gd name="T7" fmla="*/ 2147483646 h 6358"/>
              <a:gd name="T8" fmla="*/ 2147483646 w 6432"/>
              <a:gd name="T9" fmla="*/ 2147483646 h 6358"/>
              <a:gd name="T10" fmla="*/ 2147483646 w 6432"/>
              <a:gd name="T11" fmla="*/ 2147483646 h 6358"/>
              <a:gd name="T12" fmla="*/ 2147483646 w 6432"/>
              <a:gd name="T13" fmla="*/ 2147483646 h 6358"/>
              <a:gd name="T14" fmla="*/ 2147483646 w 6432"/>
              <a:gd name="T15" fmla="*/ 2147483646 h 6358"/>
              <a:gd name="T16" fmla="*/ 2147483646 w 6432"/>
              <a:gd name="T17" fmla="*/ 2147483646 h 6358"/>
              <a:gd name="T18" fmla="*/ 2147483646 w 6432"/>
              <a:gd name="T19" fmla="*/ 2147483646 h 6358"/>
              <a:gd name="T20" fmla="*/ 2147483646 w 6432"/>
              <a:gd name="T21" fmla="*/ 2147483646 h 6358"/>
              <a:gd name="T22" fmla="*/ 2147483646 w 6432"/>
              <a:gd name="T23" fmla="*/ 2147483646 h 6358"/>
              <a:gd name="T24" fmla="*/ 2147483646 w 6432"/>
              <a:gd name="T25" fmla="*/ 2147483646 h 6358"/>
              <a:gd name="T26" fmla="*/ 2147483646 w 6432"/>
              <a:gd name="T27" fmla="*/ 2147483646 h 6358"/>
              <a:gd name="T28" fmla="*/ 2147483646 w 6432"/>
              <a:gd name="T29" fmla="*/ 2147483646 h 6358"/>
              <a:gd name="T30" fmla="*/ 2147483646 w 6432"/>
              <a:gd name="T31" fmla="*/ 2147483646 h 6358"/>
              <a:gd name="T32" fmla="*/ 2147483646 w 6432"/>
              <a:gd name="T33" fmla="*/ 2147483646 h 6358"/>
              <a:gd name="T34" fmla="*/ 2147483646 w 6432"/>
              <a:gd name="T35" fmla="*/ 2147483646 h 6358"/>
              <a:gd name="T36" fmla="*/ 2147483646 w 6432"/>
              <a:gd name="T37" fmla="*/ 2147483646 h 6358"/>
              <a:gd name="T38" fmla="*/ 2147483646 w 6432"/>
              <a:gd name="T39" fmla="*/ 2147483646 h 6358"/>
              <a:gd name="T40" fmla="*/ 2147483646 w 6432"/>
              <a:gd name="T41" fmla="*/ 2147483646 h 6358"/>
              <a:gd name="T42" fmla="*/ 2147483646 w 6432"/>
              <a:gd name="T43" fmla="*/ 2147483646 h 6358"/>
              <a:gd name="T44" fmla="*/ 2147483646 w 6432"/>
              <a:gd name="T45" fmla="*/ 2147483646 h 6358"/>
              <a:gd name="T46" fmla="*/ 2147483646 w 6432"/>
              <a:gd name="T47" fmla="*/ 2147483646 h 6358"/>
              <a:gd name="T48" fmla="*/ 2147483646 w 6432"/>
              <a:gd name="T49" fmla="*/ 2147483646 h 6358"/>
              <a:gd name="T50" fmla="*/ 2147483646 w 6432"/>
              <a:gd name="T51" fmla="*/ 2147483646 h 6358"/>
              <a:gd name="T52" fmla="*/ 2147483646 w 6432"/>
              <a:gd name="T53" fmla="*/ 2147483646 h 6358"/>
              <a:gd name="T54" fmla="*/ 2147483646 w 6432"/>
              <a:gd name="T55" fmla="*/ 2147483646 h 6358"/>
              <a:gd name="T56" fmla="*/ 2147483646 w 6432"/>
              <a:gd name="T57" fmla="*/ 2147483646 h 6358"/>
              <a:gd name="T58" fmla="*/ 2147483646 w 6432"/>
              <a:gd name="T59" fmla="*/ 2147483646 h 6358"/>
              <a:gd name="T60" fmla="*/ 2147483646 w 6432"/>
              <a:gd name="T61" fmla="*/ 0 h 6358"/>
              <a:gd name="T62" fmla="*/ 2147483646 w 6432"/>
              <a:gd name="T63" fmla="*/ 2147483646 h 6358"/>
              <a:gd name="T64" fmla="*/ 2147483646 w 6432"/>
              <a:gd name="T65" fmla="*/ 2147483646 h 6358"/>
              <a:gd name="T66" fmla="*/ 2147483646 w 6432"/>
              <a:gd name="T67" fmla="*/ 2147483646 h 6358"/>
              <a:gd name="T68" fmla="*/ 2147483646 w 6432"/>
              <a:gd name="T69" fmla="*/ 2147483646 h 6358"/>
              <a:gd name="T70" fmla="*/ 2147483646 w 6432"/>
              <a:gd name="T71" fmla="*/ 2147483646 h 6358"/>
              <a:gd name="T72" fmla="*/ 2147483646 w 6432"/>
              <a:gd name="T73" fmla="*/ 2147483646 h 6358"/>
              <a:gd name="T74" fmla="*/ 2147483646 w 6432"/>
              <a:gd name="T75" fmla="*/ 2147483646 h 6358"/>
              <a:gd name="T76" fmla="*/ 2147483646 w 6432"/>
              <a:gd name="T77" fmla="*/ 2147483646 h 6358"/>
              <a:gd name="T78" fmla="*/ 2147483646 w 6432"/>
              <a:gd name="T79" fmla="*/ 2147483646 h 6358"/>
              <a:gd name="T80" fmla="*/ 2147483646 w 6432"/>
              <a:gd name="T81" fmla="*/ 2147483646 h 6358"/>
              <a:gd name="T82" fmla="*/ 2147483646 w 6432"/>
              <a:gd name="T83" fmla="*/ 2147483646 h 6358"/>
              <a:gd name="T84" fmla="*/ 2147483646 w 6432"/>
              <a:gd name="T85" fmla="*/ 2147483646 h 6358"/>
              <a:gd name="T86" fmla="*/ 2147483646 w 6432"/>
              <a:gd name="T87" fmla="*/ 2147483646 h 6358"/>
              <a:gd name="T88" fmla="*/ 2147483646 w 6432"/>
              <a:gd name="T89" fmla="*/ 2147483646 h 6358"/>
              <a:gd name="T90" fmla="*/ 2147483646 w 6432"/>
              <a:gd name="T91" fmla="*/ 2147483646 h 6358"/>
              <a:gd name="T92" fmla="*/ 2147483646 w 6432"/>
              <a:gd name="T93" fmla="*/ 2147483646 h 6358"/>
              <a:gd name="T94" fmla="*/ 2147483646 w 6432"/>
              <a:gd name="T95" fmla="*/ 2147483646 h 6358"/>
              <a:gd name="T96" fmla="*/ 2147483646 w 6432"/>
              <a:gd name="T97" fmla="*/ 2147483646 h 6358"/>
              <a:gd name="T98" fmla="*/ 2147483646 w 6432"/>
              <a:gd name="T99" fmla="*/ 2147483646 h 6358"/>
              <a:gd name="T100" fmla="*/ 2147483646 w 6432"/>
              <a:gd name="T101" fmla="*/ 2147483646 h 6358"/>
              <a:gd name="T102" fmla="*/ 2147483646 w 6432"/>
              <a:gd name="T103" fmla="*/ 2147483646 h 6358"/>
              <a:gd name="T104" fmla="*/ 2147483646 w 6432"/>
              <a:gd name="T105" fmla="*/ 2147483646 h 6358"/>
              <a:gd name="T106" fmla="*/ 2147483646 w 6432"/>
              <a:gd name="T107" fmla="*/ 0 h 6358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/>
          </a:p>
        </p:txBody>
      </p:sp>
      <p:sp>
        <p:nvSpPr>
          <p:cNvPr id="7" name="Google Shape;813;p21">
            <a:extLst>
              <a:ext uri="{FF2B5EF4-FFF2-40B4-BE49-F238E27FC236}">
                <a16:creationId xmlns:a16="http://schemas.microsoft.com/office/drawing/2014/main" id="{D51192FB-4147-4E77-BDCE-7E98ECED2EB8}"/>
              </a:ext>
            </a:extLst>
          </p:cNvPr>
          <p:cNvSpPr/>
          <p:nvPr/>
        </p:nvSpPr>
        <p:spPr>
          <a:xfrm>
            <a:off x="8431213" y="1073150"/>
            <a:ext cx="282575" cy="327025"/>
          </a:xfrm>
          <a:custGeom>
            <a:avLst/>
            <a:gdLst/>
            <a:ahLst/>
            <a:cxnLst/>
            <a:rect l="l" t="t" r="r" b="b"/>
            <a:pathLst>
              <a:path w="8119" h="7056" extrusionOk="0">
                <a:moveTo>
                  <a:pt x="4366" y="0"/>
                </a:moveTo>
                <a:cubicBezTo>
                  <a:pt x="4363" y="0"/>
                  <a:pt x="4360" y="0"/>
                  <a:pt x="4357" y="0"/>
                </a:cubicBezTo>
                <a:cubicBezTo>
                  <a:pt x="3867" y="24"/>
                  <a:pt x="3232" y="2454"/>
                  <a:pt x="3232" y="2454"/>
                </a:cubicBezTo>
                <a:cubicBezTo>
                  <a:pt x="3232" y="2454"/>
                  <a:pt x="2054" y="2337"/>
                  <a:pt x="1183" y="2337"/>
                </a:cubicBezTo>
                <a:cubicBezTo>
                  <a:pt x="748" y="2337"/>
                  <a:pt x="389" y="2366"/>
                  <a:pt x="292" y="2454"/>
                </a:cubicBezTo>
                <a:cubicBezTo>
                  <a:pt x="1" y="2721"/>
                  <a:pt x="2546" y="4430"/>
                  <a:pt x="2546" y="4430"/>
                </a:cubicBezTo>
                <a:cubicBezTo>
                  <a:pt x="2546" y="4430"/>
                  <a:pt x="1613" y="6684"/>
                  <a:pt x="2056" y="6975"/>
                </a:cubicBezTo>
                <a:cubicBezTo>
                  <a:pt x="2088" y="6997"/>
                  <a:pt x="2128" y="7007"/>
                  <a:pt x="2174" y="7007"/>
                </a:cubicBezTo>
                <a:cubicBezTo>
                  <a:pt x="2757" y="7007"/>
                  <a:pt x="4357" y="5411"/>
                  <a:pt x="4357" y="5411"/>
                </a:cubicBezTo>
                <a:cubicBezTo>
                  <a:pt x="4357" y="5411"/>
                  <a:pt x="6235" y="7055"/>
                  <a:pt x="6745" y="7055"/>
                </a:cubicBezTo>
                <a:cubicBezTo>
                  <a:pt x="6794" y="7055"/>
                  <a:pt x="6830" y="7041"/>
                  <a:pt x="6851" y="7008"/>
                </a:cubicBezTo>
                <a:cubicBezTo>
                  <a:pt x="7097" y="6634"/>
                  <a:pt x="6070" y="4089"/>
                  <a:pt x="6070" y="4089"/>
                </a:cubicBezTo>
                <a:cubicBezTo>
                  <a:pt x="6070" y="4089"/>
                  <a:pt x="8118" y="2876"/>
                  <a:pt x="8047" y="2454"/>
                </a:cubicBezTo>
                <a:cubicBezTo>
                  <a:pt x="8014" y="2260"/>
                  <a:pt x="7474" y="2207"/>
                  <a:pt x="6903" y="2207"/>
                </a:cubicBezTo>
                <a:cubicBezTo>
                  <a:pt x="6240" y="2207"/>
                  <a:pt x="5536" y="2278"/>
                  <a:pt x="5536" y="2278"/>
                </a:cubicBezTo>
                <a:cubicBezTo>
                  <a:pt x="5536" y="2278"/>
                  <a:pt x="4947" y="0"/>
                  <a:pt x="436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 algn="ctr" eaLnBrk="1" hangingPunct="1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8" name="Google Shape;814;p21">
            <a:extLst>
              <a:ext uri="{FF2B5EF4-FFF2-40B4-BE49-F238E27FC236}">
                <a16:creationId xmlns:a16="http://schemas.microsoft.com/office/drawing/2014/main" id="{2E2BB902-F4EF-4CDE-9D1B-6784E1F7EAFC}"/>
              </a:ext>
            </a:extLst>
          </p:cNvPr>
          <p:cNvSpPr>
            <a:spLocks/>
          </p:cNvSpPr>
          <p:nvPr/>
        </p:nvSpPr>
        <p:spPr bwMode="auto">
          <a:xfrm rot="19198849">
            <a:off x="8054975" y="5759450"/>
            <a:ext cx="223838" cy="174625"/>
          </a:xfrm>
          <a:custGeom>
            <a:avLst/>
            <a:gdLst>
              <a:gd name="T0" fmla="*/ 2147483646 w 5732"/>
              <a:gd name="T1" fmla="*/ 2147483646 h 3324"/>
              <a:gd name="T2" fmla="*/ 2147483646 w 5732"/>
              <a:gd name="T3" fmla="*/ 2147483646 h 3324"/>
              <a:gd name="T4" fmla="*/ 2147483646 w 5732"/>
              <a:gd name="T5" fmla="*/ 2147483646 h 3324"/>
              <a:gd name="T6" fmla="*/ 2147483646 w 5732"/>
              <a:gd name="T7" fmla="*/ 2147483646 h 3324"/>
              <a:gd name="T8" fmla="*/ 2147483646 w 5732"/>
              <a:gd name="T9" fmla="*/ 2147483646 h 3324"/>
              <a:gd name="T10" fmla="*/ 2147483646 w 5732"/>
              <a:gd name="T11" fmla="*/ 2147483646 h 3324"/>
              <a:gd name="T12" fmla="*/ 2147483646 w 5732"/>
              <a:gd name="T13" fmla="*/ 2147483646 h 3324"/>
              <a:gd name="T14" fmla="*/ 2147483646 w 5732"/>
              <a:gd name="T15" fmla="*/ 2147483646 h 3324"/>
              <a:gd name="T16" fmla="*/ 2147483646 w 5732"/>
              <a:gd name="T17" fmla="*/ 2147483646 h 3324"/>
              <a:gd name="T18" fmla="*/ 2147483646 w 5732"/>
              <a:gd name="T19" fmla="*/ 2147483646 h 3324"/>
              <a:gd name="T20" fmla="*/ 2147483646 w 5732"/>
              <a:gd name="T21" fmla="*/ 2147483646 h 3324"/>
              <a:gd name="T22" fmla="*/ 2147483646 w 5732"/>
              <a:gd name="T23" fmla="*/ 2147483646 h 3324"/>
              <a:gd name="T24" fmla="*/ 2147483646 w 5732"/>
              <a:gd name="T25" fmla="*/ 2147483646 h 3324"/>
              <a:gd name="T26" fmla="*/ 2147483646 w 5732"/>
              <a:gd name="T27" fmla="*/ 2147483646 h 3324"/>
              <a:gd name="T28" fmla="*/ 2147483646 w 5732"/>
              <a:gd name="T29" fmla="*/ 2147483646 h 3324"/>
              <a:gd name="T30" fmla="*/ 2147483646 w 5732"/>
              <a:gd name="T31" fmla="*/ 0 h 3324"/>
              <a:gd name="T32" fmla="*/ 2147483646 w 5732"/>
              <a:gd name="T33" fmla="*/ 2147483646 h 3324"/>
              <a:gd name="T34" fmla="*/ 2147483646 w 5732"/>
              <a:gd name="T35" fmla="*/ 2147483646 h 3324"/>
              <a:gd name="T36" fmla="*/ 2147483646 w 5732"/>
              <a:gd name="T37" fmla="*/ 2147483646 h 3324"/>
              <a:gd name="T38" fmla="*/ 2147483646 w 5732"/>
              <a:gd name="T39" fmla="*/ 2147483646 h 3324"/>
              <a:gd name="T40" fmla="*/ 2147483646 w 5732"/>
              <a:gd name="T41" fmla="*/ 2147483646 h 3324"/>
              <a:gd name="T42" fmla="*/ 2147483646 w 5732"/>
              <a:gd name="T43" fmla="*/ 2147483646 h 3324"/>
              <a:gd name="T44" fmla="*/ 2147483646 w 5732"/>
              <a:gd name="T45" fmla="*/ 2147483646 h 3324"/>
              <a:gd name="T46" fmla="*/ 2147483646 w 5732"/>
              <a:gd name="T47" fmla="*/ 0 h 3324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5732" h="3324" extrusionOk="0">
                <a:moveTo>
                  <a:pt x="1458" y="291"/>
                </a:moveTo>
                <a:cubicBezTo>
                  <a:pt x="2030" y="291"/>
                  <a:pt x="2534" y="879"/>
                  <a:pt x="2778" y="1349"/>
                </a:cubicBezTo>
                <a:cubicBezTo>
                  <a:pt x="2789" y="1372"/>
                  <a:pt x="2805" y="1385"/>
                  <a:pt x="2819" y="1389"/>
                </a:cubicBezTo>
                <a:cubicBezTo>
                  <a:pt x="2824" y="1391"/>
                  <a:pt x="2828" y="1392"/>
                  <a:pt x="2832" y="1392"/>
                </a:cubicBezTo>
                <a:cubicBezTo>
                  <a:pt x="2836" y="1392"/>
                  <a:pt x="2840" y="1391"/>
                  <a:pt x="2845" y="1389"/>
                </a:cubicBezTo>
                <a:cubicBezTo>
                  <a:pt x="2853" y="1389"/>
                  <a:pt x="2856" y="1385"/>
                  <a:pt x="2859" y="1385"/>
                </a:cubicBezTo>
                <a:lnTo>
                  <a:pt x="2862" y="1382"/>
                </a:lnTo>
                <a:cubicBezTo>
                  <a:pt x="3248" y="1156"/>
                  <a:pt x="3548" y="834"/>
                  <a:pt x="3971" y="663"/>
                </a:cubicBezTo>
                <a:cubicBezTo>
                  <a:pt x="4134" y="598"/>
                  <a:pt x="4301" y="558"/>
                  <a:pt x="4446" y="558"/>
                </a:cubicBezTo>
                <a:cubicBezTo>
                  <a:pt x="4748" y="558"/>
                  <a:pt x="4959" y="728"/>
                  <a:pt x="4863" y="1199"/>
                </a:cubicBezTo>
                <a:cubicBezTo>
                  <a:pt x="4751" y="1737"/>
                  <a:pt x="4258" y="2135"/>
                  <a:pt x="3819" y="2416"/>
                </a:cubicBezTo>
                <a:cubicBezTo>
                  <a:pt x="3413" y="2673"/>
                  <a:pt x="2940" y="2788"/>
                  <a:pt x="2531" y="3021"/>
                </a:cubicBezTo>
                <a:cubicBezTo>
                  <a:pt x="1926" y="2572"/>
                  <a:pt x="1234" y="2062"/>
                  <a:pt x="903" y="1375"/>
                </a:cubicBezTo>
                <a:cubicBezTo>
                  <a:pt x="707" y="973"/>
                  <a:pt x="781" y="409"/>
                  <a:pt x="1295" y="307"/>
                </a:cubicBezTo>
                <a:cubicBezTo>
                  <a:pt x="1350" y="296"/>
                  <a:pt x="1404" y="291"/>
                  <a:pt x="1458" y="291"/>
                </a:cubicBezTo>
                <a:close/>
                <a:moveTo>
                  <a:pt x="1324" y="0"/>
                </a:moveTo>
                <a:cubicBezTo>
                  <a:pt x="991" y="0"/>
                  <a:pt x="690" y="144"/>
                  <a:pt x="521" y="497"/>
                </a:cubicBezTo>
                <a:cubicBezTo>
                  <a:pt x="0" y="1588"/>
                  <a:pt x="1680" y="2748"/>
                  <a:pt x="2390" y="3281"/>
                </a:cubicBezTo>
                <a:cubicBezTo>
                  <a:pt x="2429" y="3311"/>
                  <a:pt x="2473" y="3323"/>
                  <a:pt x="2514" y="3323"/>
                </a:cubicBezTo>
                <a:cubicBezTo>
                  <a:pt x="2554" y="3323"/>
                  <a:pt x="2592" y="3311"/>
                  <a:pt x="2622" y="3291"/>
                </a:cubicBezTo>
                <a:cubicBezTo>
                  <a:pt x="3711" y="3210"/>
                  <a:pt x="5732" y="1967"/>
                  <a:pt x="5218" y="683"/>
                </a:cubicBezTo>
                <a:cubicBezTo>
                  <a:pt x="5078" y="337"/>
                  <a:pt x="4787" y="200"/>
                  <a:pt x="4451" y="200"/>
                </a:cubicBezTo>
                <a:cubicBezTo>
                  <a:pt x="3853" y="200"/>
                  <a:pt x="3115" y="636"/>
                  <a:pt x="2853" y="1095"/>
                </a:cubicBezTo>
                <a:cubicBezTo>
                  <a:pt x="2685" y="510"/>
                  <a:pt x="1949" y="0"/>
                  <a:pt x="1324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/>
          </a:p>
        </p:txBody>
      </p:sp>
      <p:sp>
        <p:nvSpPr>
          <p:cNvPr id="9" name="Google Shape;815;p21">
            <a:extLst>
              <a:ext uri="{FF2B5EF4-FFF2-40B4-BE49-F238E27FC236}">
                <a16:creationId xmlns:a16="http://schemas.microsoft.com/office/drawing/2014/main" id="{E0E172B3-94B1-4313-A05A-CA0B5B5D2B9D}"/>
              </a:ext>
            </a:extLst>
          </p:cNvPr>
          <p:cNvSpPr>
            <a:spLocks/>
          </p:cNvSpPr>
          <p:nvPr/>
        </p:nvSpPr>
        <p:spPr bwMode="auto">
          <a:xfrm>
            <a:off x="495300" y="2732088"/>
            <a:ext cx="161925" cy="212725"/>
          </a:xfrm>
          <a:custGeom>
            <a:avLst/>
            <a:gdLst>
              <a:gd name="T0" fmla="*/ 2147483646 w 6432"/>
              <a:gd name="T1" fmla="*/ 2147483646 h 6358"/>
              <a:gd name="T2" fmla="*/ 2147483646 w 6432"/>
              <a:gd name="T3" fmla="*/ 2147483646 h 6358"/>
              <a:gd name="T4" fmla="*/ 2147483646 w 6432"/>
              <a:gd name="T5" fmla="*/ 2147483646 h 6358"/>
              <a:gd name="T6" fmla="*/ 2147483646 w 6432"/>
              <a:gd name="T7" fmla="*/ 2147483646 h 6358"/>
              <a:gd name="T8" fmla="*/ 2147483646 w 6432"/>
              <a:gd name="T9" fmla="*/ 2147483646 h 6358"/>
              <a:gd name="T10" fmla="*/ 2147483646 w 6432"/>
              <a:gd name="T11" fmla="*/ 2147483646 h 6358"/>
              <a:gd name="T12" fmla="*/ 2147483646 w 6432"/>
              <a:gd name="T13" fmla="*/ 2147483646 h 6358"/>
              <a:gd name="T14" fmla="*/ 2147483646 w 6432"/>
              <a:gd name="T15" fmla="*/ 2147483646 h 6358"/>
              <a:gd name="T16" fmla="*/ 2147483646 w 6432"/>
              <a:gd name="T17" fmla="*/ 2147483646 h 6358"/>
              <a:gd name="T18" fmla="*/ 2147483646 w 6432"/>
              <a:gd name="T19" fmla="*/ 2147483646 h 6358"/>
              <a:gd name="T20" fmla="*/ 2147483646 w 6432"/>
              <a:gd name="T21" fmla="*/ 2147483646 h 6358"/>
              <a:gd name="T22" fmla="*/ 2147483646 w 6432"/>
              <a:gd name="T23" fmla="*/ 2147483646 h 6358"/>
              <a:gd name="T24" fmla="*/ 2147483646 w 6432"/>
              <a:gd name="T25" fmla="*/ 2147483646 h 6358"/>
              <a:gd name="T26" fmla="*/ 2147483646 w 6432"/>
              <a:gd name="T27" fmla="*/ 2147483646 h 6358"/>
              <a:gd name="T28" fmla="*/ 2147483646 w 6432"/>
              <a:gd name="T29" fmla="*/ 2147483646 h 6358"/>
              <a:gd name="T30" fmla="*/ 2147483646 w 6432"/>
              <a:gd name="T31" fmla="*/ 2147483646 h 6358"/>
              <a:gd name="T32" fmla="*/ 2147483646 w 6432"/>
              <a:gd name="T33" fmla="*/ 2147483646 h 6358"/>
              <a:gd name="T34" fmla="*/ 2147483646 w 6432"/>
              <a:gd name="T35" fmla="*/ 2147483646 h 6358"/>
              <a:gd name="T36" fmla="*/ 2147483646 w 6432"/>
              <a:gd name="T37" fmla="*/ 2147483646 h 6358"/>
              <a:gd name="T38" fmla="*/ 2147483646 w 6432"/>
              <a:gd name="T39" fmla="*/ 2147483646 h 6358"/>
              <a:gd name="T40" fmla="*/ 2147483646 w 6432"/>
              <a:gd name="T41" fmla="*/ 2147483646 h 6358"/>
              <a:gd name="T42" fmla="*/ 2147483646 w 6432"/>
              <a:gd name="T43" fmla="*/ 2147483646 h 6358"/>
              <a:gd name="T44" fmla="*/ 2147483646 w 6432"/>
              <a:gd name="T45" fmla="*/ 2147483646 h 6358"/>
              <a:gd name="T46" fmla="*/ 2147483646 w 6432"/>
              <a:gd name="T47" fmla="*/ 2147483646 h 6358"/>
              <a:gd name="T48" fmla="*/ 2147483646 w 6432"/>
              <a:gd name="T49" fmla="*/ 2147483646 h 6358"/>
              <a:gd name="T50" fmla="*/ 2147483646 w 6432"/>
              <a:gd name="T51" fmla="*/ 2147483646 h 6358"/>
              <a:gd name="T52" fmla="*/ 2147483646 w 6432"/>
              <a:gd name="T53" fmla="*/ 2147483646 h 6358"/>
              <a:gd name="T54" fmla="*/ 2147483646 w 6432"/>
              <a:gd name="T55" fmla="*/ 2147483646 h 6358"/>
              <a:gd name="T56" fmla="*/ 2147483646 w 6432"/>
              <a:gd name="T57" fmla="*/ 2147483646 h 6358"/>
              <a:gd name="T58" fmla="*/ 2147483646 w 6432"/>
              <a:gd name="T59" fmla="*/ 2147483646 h 6358"/>
              <a:gd name="T60" fmla="*/ 2147483646 w 6432"/>
              <a:gd name="T61" fmla="*/ 0 h 6358"/>
              <a:gd name="T62" fmla="*/ 2147483646 w 6432"/>
              <a:gd name="T63" fmla="*/ 2147483646 h 6358"/>
              <a:gd name="T64" fmla="*/ 2147483646 w 6432"/>
              <a:gd name="T65" fmla="*/ 2147483646 h 6358"/>
              <a:gd name="T66" fmla="*/ 2147483646 w 6432"/>
              <a:gd name="T67" fmla="*/ 2147483646 h 6358"/>
              <a:gd name="T68" fmla="*/ 2147483646 w 6432"/>
              <a:gd name="T69" fmla="*/ 2147483646 h 6358"/>
              <a:gd name="T70" fmla="*/ 2147483646 w 6432"/>
              <a:gd name="T71" fmla="*/ 2147483646 h 6358"/>
              <a:gd name="T72" fmla="*/ 2147483646 w 6432"/>
              <a:gd name="T73" fmla="*/ 2147483646 h 6358"/>
              <a:gd name="T74" fmla="*/ 2147483646 w 6432"/>
              <a:gd name="T75" fmla="*/ 2147483646 h 6358"/>
              <a:gd name="T76" fmla="*/ 2147483646 w 6432"/>
              <a:gd name="T77" fmla="*/ 2147483646 h 6358"/>
              <a:gd name="T78" fmla="*/ 2147483646 w 6432"/>
              <a:gd name="T79" fmla="*/ 2147483646 h 6358"/>
              <a:gd name="T80" fmla="*/ 2147483646 w 6432"/>
              <a:gd name="T81" fmla="*/ 2147483646 h 6358"/>
              <a:gd name="T82" fmla="*/ 2147483646 w 6432"/>
              <a:gd name="T83" fmla="*/ 2147483646 h 6358"/>
              <a:gd name="T84" fmla="*/ 2147483646 w 6432"/>
              <a:gd name="T85" fmla="*/ 2147483646 h 6358"/>
              <a:gd name="T86" fmla="*/ 2147483646 w 6432"/>
              <a:gd name="T87" fmla="*/ 2147483646 h 6358"/>
              <a:gd name="T88" fmla="*/ 2147483646 w 6432"/>
              <a:gd name="T89" fmla="*/ 2147483646 h 6358"/>
              <a:gd name="T90" fmla="*/ 2147483646 w 6432"/>
              <a:gd name="T91" fmla="*/ 2147483646 h 6358"/>
              <a:gd name="T92" fmla="*/ 2147483646 w 6432"/>
              <a:gd name="T93" fmla="*/ 2147483646 h 6358"/>
              <a:gd name="T94" fmla="*/ 2147483646 w 6432"/>
              <a:gd name="T95" fmla="*/ 2147483646 h 6358"/>
              <a:gd name="T96" fmla="*/ 2147483646 w 6432"/>
              <a:gd name="T97" fmla="*/ 2147483646 h 6358"/>
              <a:gd name="T98" fmla="*/ 2147483646 w 6432"/>
              <a:gd name="T99" fmla="*/ 2147483646 h 6358"/>
              <a:gd name="T100" fmla="*/ 2147483646 w 6432"/>
              <a:gd name="T101" fmla="*/ 2147483646 h 6358"/>
              <a:gd name="T102" fmla="*/ 2147483646 w 6432"/>
              <a:gd name="T103" fmla="*/ 2147483646 h 6358"/>
              <a:gd name="T104" fmla="*/ 2147483646 w 6432"/>
              <a:gd name="T105" fmla="*/ 2147483646 h 6358"/>
              <a:gd name="T106" fmla="*/ 2147483646 w 6432"/>
              <a:gd name="T107" fmla="*/ 0 h 6358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/>
          </a:p>
        </p:txBody>
      </p:sp>
      <p:grpSp>
        <p:nvGrpSpPr>
          <p:cNvPr id="10" name="Google Shape;816;p21">
            <a:extLst>
              <a:ext uri="{FF2B5EF4-FFF2-40B4-BE49-F238E27FC236}">
                <a16:creationId xmlns:a16="http://schemas.microsoft.com/office/drawing/2014/main" id="{713CD574-9A91-4E09-B918-70608CA91545}"/>
              </a:ext>
            </a:extLst>
          </p:cNvPr>
          <p:cNvGrpSpPr>
            <a:grpSpLocks/>
          </p:cNvGrpSpPr>
          <p:nvPr/>
        </p:nvGrpSpPr>
        <p:grpSpPr bwMode="auto">
          <a:xfrm>
            <a:off x="430213" y="357188"/>
            <a:ext cx="1098550" cy="1484312"/>
            <a:chOff x="918850" y="1629150"/>
            <a:chExt cx="442250" cy="453124"/>
          </a:xfrm>
        </p:grpSpPr>
        <p:sp>
          <p:nvSpPr>
            <p:cNvPr id="11" name="Google Shape;817;p21">
              <a:extLst>
                <a:ext uri="{FF2B5EF4-FFF2-40B4-BE49-F238E27FC236}">
                  <a16:creationId xmlns:a16="http://schemas.microsoft.com/office/drawing/2014/main" id="{5F28C07D-A18A-4EA0-8D0A-97DEA1284826}"/>
                </a:ext>
              </a:extLst>
            </p:cNvPr>
            <p:cNvSpPr/>
            <p:nvPr/>
          </p:nvSpPr>
          <p:spPr>
            <a:xfrm>
              <a:off x="1015992" y="1742067"/>
              <a:ext cx="267778" cy="245220"/>
            </a:xfrm>
            <a:custGeom>
              <a:avLst/>
              <a:gdLst/>
              <a:ahLst/>
              <a:cxnLst/>
              <a:rect l="l" t="t" r="r" b="b"/>
              <a:pathLst>
                <a:path w="8384" h="7687" extrusionOk="0">
                  <a:moveTo>
                    <a:pt x="3609" y="0"/>
                  </a:moveTo>
                  <a:cubicBezTo>
                    <a:pt x="2511" y="0"/>
                    <a:pt x="1440" y="451"/>
                    <a:pt x="763" y="1473"/>
                  </a:cubicBezTo>
                  <a:cubicBezTo>
                    <a:pt x="753" y="1488"/>
                    <a:pt x="742" y="1494"/>
                    <a:pt x="732" y="1494"/>
                  </a:cubicBezTo>
                  <a:cubicBezTo>
                    <a:pt x="716" y="1494"/>
                    <a:pt x="702" y="1480"/>
                    <a:pt x="690" y="1460"/>
                  </a:cubicBezTo>
                  <a:cubicBezTo>
                    <a:pt x="199" y="2305"/>
                    <a:pt x="0" y="3343"/>
                    <a:pt x="0" y="4282"/>
                  </a:cubicBezTo>
                  <a:cubicBezTo>
                    <a:pt x="0" y="4508"/>
                    <a:pt x="24" y="4731"/>
                    <a:pt x="64" y="4945"/>
                  </a:cubicBezTo>
                  <a:cubicBezTo>
                    <a:pt x="111" y="4099"/>
                    <a:pt x="433" y="3241"/>
                    <a:pt x="913" y="2619"/>
                  </a:cubicBezTo>
                  <a:cubicBezTo>
                    <a:pt x="1503" y="1857"/>
                    <a:pt x="2437" y="1440"/>
                    <a:pt x="3379" y="1440"/>
                  </a:cubicBezTo>
                  <a:cubicBezTo>
                    <a:pt x="3844" y="1440"/>
                    <a:pt x="4312" y="1542"/>
                    <a:pt x="4741" y="1754"/>
                  </a:cubicBezTo>
                  <a:cubicBezTo>
                    <a:pt x="5985" y="2365"/>
                    <a:pt x="6505" y="4059"/>
                    <a:pt x="5403" y="5082"/>
                  </a:cubicBezTo>
                  <a:cubicBezTo>
                    <a:pt x="5075" y="5387"/>
                    <a:pt x="4597" y="5552"/>
                    <a:pt x="4131" y="5552"/>
                  </a:cubicBezTo>
                  <a:cubicBezTo>
                    <a:pt x="3511" y="5552"/>
                    <a:pt x="2912" y="5260"/>
                    <a:pt x="2713" y="4616"/>
                  </a:cubicBezTo>
                  <a:cubicBezTo>
                    <a:pt x="2506" y="3952"/>
                    <a:pt x="2911" y="3302"/>
                    <a:pt x="3480" y="3302"/>
                  </a:cubicBezTo>
                  <a:cubicBezTo>
                    <a:pt x="3644" y="3302"/>
                    <a:pt x="3821" y="3355"/>
                    <a:pt x="4001" y="3477"/>
                  </a:cubicBezTo>
                  <a:cubicBezTo>
                    <a:pt x="4070" y="3525"/>
                    <a:pt x="4072" y="3671"/>
                    <a:pt x="3988" y="3671"/>
                  </a:cubicBezTo>
                  <a:cubicBezTo>
                    <a:pt x="3977" y="3671"/>
                    <a:pt x="3964" y="3669"/>
                    <a:pt x="3950" y="3663"/>
                  </a:cubicBezTo>
                  <a:cubicBezTo>
                    <a:pt x="3859" y="3628"/>
                    <a:pt x="3775" y="3612"/>
                    <a:pt x="3699" y="3612"/>
                  </a:cubicBezTo>
                  <a:cubicBezTo>
                    <a:pt x="2974" y="3612"/>
                    <a:pt x="2903" y="5041"/>
                    <a:pt x="4045" y="5041"/>
                  </a:cubicBezTo>
                  <a:cubicBezTo>
                    <a:pt x="4151" y="5041"/>
                    <a:pt x="4268" y="5028"/>
                    <a:pt x="4396" y="5001"/>
                  </a:cubicBezTo>
                  <a:cubicBezTo>
                    <a:pt x="5322" y="4809"/>
                    <a:pt x="5745" y="3886"/>
                    <a:pt x="5346" y="3008"/>
                  </a:cubicBezTo>
                  <a:cubicBezTo>
                    <a:pt x="4990" y="2221"/>
                    <a:pt x="4271" y="1890"/>
                    <a:pt x="3513" y="1890"/>
                  </a:cubicBezTo>
                  <a:cubicBezTo>
                    <a:pt x="2620" y="1890"/>
                    <a:pt x="1673" y="2349"/>
                    <a:pt x="1203" y="3065"/>
                  </a:cubicBezTo>
                  <a:cubicBezTo>
                    <a:pt x="520" y="4106"/>
                    <a:pt x="297" y="5823"/>
                    <a:pt x="1233" y="6790"/>
                  </a:cubicBezTo>
                  <a:cubicBezTo>
                    <a:pt x="1869" y="7448"/>
                    <a:pt x="2849" y="7687"/>
                    <a:pt x="3753" y="7687"/>
                  </a:cubicBezTo>
                  <a:cubicBezTo>
                    <a:pt x="3874" y="7687"/>
                    <a:pt x="3992" y="7682"/>
                    <a:pt x="4109" y="7674"/>
                  </a:cubicBezTo>
                  <a:cubicBezTo>
                    <a:pt x="6732" y="7499"/>
                    <a:pt x="8384" y="5073"/>
                    <a:pt x="7468" y="2545"/>
                  </a:cubicBezTo>
                  <a:cubicBezTo>
                    <a:pt x="6901" y="977"/>
                    <a:pt x="5225" y="0"/>
                    <a:pt x="360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algn="ctr"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2" name="Google Shape;818;p21">
              <a:extLst>
                <a:ext uri="{FF2B5EF4-FFF2-40B4-BE49-F238E27FC236}">
                  <a16:creationId xmlns:a16="http://schemas.microsoft.com/office/drawing/2014/main" id="{156D4C45-7B5F-410F-A7BF-F2DFEEC1402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6680" y="1729347"/>
              <a:ext cx="282406" cy="275153"/>
            </a:xfrm>
            <a:custGeom>
              <a:avLst/>
              <a:gdLst>
                <a:gd name="T0" fmla="*/ 2147483646 w 8839"/>
                <a:gd name="T1" fmla="*/ 2147483646 h 8612"/>
                <a:gd name="T2" fmla="*/ 2147483646 w 8839"/>
                <a:gd name="T3" fmla="*/ 2147483646 h 8612"/>
                <a:gd name="T4" fmla="*/ 2147483646 w 8839"/>
                <a:gd name="T5" fmla="*/ 2147483646 h 8612"/>
                <a:gd name="T6" fmla="*/ 2147483646 w 8839"/>
                <a:gd name="T7" fmla="*/ 2147483646 h 8612"/>
                <a:gd name="T8" fmla="*/ 2147483646 w 8839"/>
                <a:gd name="T9" fmla="*/ 2147483646 h 8612"/>
                <a:gd name="T10" fmla="*/ 2147483646 w 8839"/>
                <a:gd name="T11" fmla="*/ 2147483646 h 8612"/>
                <a:gd name="T12" fmla="*/ 2147483646 w 8839"/>
                <a:gd name="T13" fmla="*/ 2147483646 h 8612"/>
                <a:gd name="T14" fmla="*/ 2147483646 w 8839"/>
                <a:gd name="T15" fmla="*/ 2147483646 h 8612"/>
                <a:gd name="T16" fmla="*/ 2147483646 w 8839"/>
                <a:gd name="T17" fmla="*/ 2147483646 h 8612"/>
                <a:gd name="T18" fmla="*/ 2147483646 w 8839"/>
                <a:gd name="T19" fmla="*/ 2147483646 h 8612"/>
                <a:gd name="T20" fmla="*/ 2147483646 w 8839"/>
                <a:gd name="T21" fmla="*/ 2147483646 h 8612"/>
                <a:gd name="T22" fmla="*/ 2147483646 w 8839"/>
                <a:gd name="T23" fmla="*/ 2147483646 h 8612"/>
                <a:gd name="T24" fmla="*/ 2147483646 w 8839"/>
                <a:gd name="T25" fmla="*/ 2147483646 h 8612"/>
                <a:gd name="T26" fmla="*/ 2147483646 w 8839"/>
                <a:gd name="T27" fmla="*/ 2147483646 h 8612"/>
                <a:gd name="T28" fmla="*/ 2147483646 w 8839"/>
                <a:gd name="T29" fmla="*/ 2147483646 h 8612"/>
                <a:gd name="T30" fmla="*/ 2147483646 w 8839"/>
                <a:gd name="T31" fmla="*/ 2147483646 h 8612"/>
                <a:gd name="T32" fmla="*/ 2147483646 w 8839"/>
                <a:gd name="T33" fmla="*/ 2147483646 h 8612"/>
                <a:gd name="T34" fmla="*/ 2147483646 w 8839"/>
                <a:gd name="T35" fmla="*/ 2147483646 h 8612"/>
                <a:gd name="T36" fmla="*/ 2147483646 w 8839"/>
                <a:gd name="T37" fmla="*/ 2147483646 h 8612"/>
                <a:gd name="T38" fmla="*/ 2147483646 w 8839"/>
                <a:gd name="T39" fmla="*/ 2147483646 h 8612"/>
                <a:gd name="T40" fmla="*/ 2147483646 w 8839"/>
                <a:gd name="T41" fmla="*/ 2147483646 h 8612"/>
                <a:gd name="T42" fmla="*/ 2147483646 w 8839"/>
                <a:gd name="T43" fmla="*/ 2147483646 h 8612"/>
                <a:gd name="T44" fmla="*/ 2147483646 w 8839"/>
                <a:gd name="T45" fmla="*/ 2147483646 h 8612"/>
                <a:gd name="T46" fmla="*/ 2147483646 w 8839"/>
                <a:gd name="T47" fmla="*/ 2147483646 h 8612"/>
                <a:gd name="T48" fmla="*/ 2147483646 w 8839"/>
                <a:gd name="T49" fmla="*/ 2147483646 h 8612"/>
                <a:gd name="T50" fmla="*/ 2147483646 w 8839"/>
                <a:gd name="T51" fmla="*/ 2147483646 h 8612"/>
                <a:gd name="T52" fmla="*/ 2147483646 w 8839"/>
                <a:gd name="T53" fmla="*/ 2147483646 h 8612"/>
                <a:gd name="T54" fmla="*/ 2147483646 w 8839"/>
                <a:gd name="T55" fmla="*/ 2147483646 h 8612"/>
                <a:gd name="T56" fmla="*/ 2147483646 w 8839"/>
                <a:gd name="T57" fmla="*/ 2147483646 h 8612"/>
                <a:gd name="T58" fmla="*/ 2147483646 w 8839"/>
                <a:gd name="T59" fmla="*/ 2147483646 h 8612"/>
                <a:gd name="T60" fmla="*/ 2147483646 w 8839"/>
                <a:gd name="T61" fmla="*/ 2147483646 h 8612"/>
                <a:gd name="T62" fmla="*/ 2147483646 w 8839"/>
                <a:gd name="T63" fmla="*/ 2147483646 h 8612"/>
                <a:gd name="T64" fmla="*/ 2147483646 w 8839"/>
                <a:gd name="T65" fmla="*/ 2147483646 h 861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8839" h="8612" extrusionOk="0">
                  <a:moveTo>
                    <a:pt x="3937" y="1"/>
                  </a:moveTo>
                  <a:cubicBezTo>
                    <a:pt x="2672" y="1"/>
                    <a:pt x="1101" y="550"/>
                    <a:pt x="639" y="1754"/>
                  </a:cubicBezTo>
                  <a:cubicBezTo>
                    <a:pt x="632" y="1778"/>
                    <a:pt x="643" y="1822"/>
                    <a:pt x="660" y="1852"/>
                  </a:cubicBezTo>
                  <a:cubicBezTo>
                    <a:pt x="672" y="1872"/>
                    <a:pt x="686" y="1886"/>
                    <a:pt x="702" y="1886"/>
                  </a:cubicBezTo>
                  <a:cubicBezTo>
                    <a:pt x="712" y="1886"/>
                    <a:pt x="723" y="1880"/>
                    <a:pt x="733" y="1865"/>
                  </a:cubicBezTo>
                  <a:cubicBezTo>
                    <a:pt x="1410" y="843"/>
                    <a:pt x="2481" y="392"/>
                    <a:pt x="3579" y="392"/>
                  </a:cubicBezTo>
                  <a:cubicBezTo>
                    <a:pt x="5195" y="392"/>
                    <a:pt x="6871" y="1369"/>
                    <a:pt x="7438" y="2937"/>
                  </a:cubicBezTo>
                  <a:cubicBezTo>
                    <a:pt x="8354" y="5465"/>
                    <a:pt x="6702" y="7891"/>
                    <a:pt x="4079" y="8066"/>
                  </a:cubicBezTo>
                  <a:cubicBezTo>
                    <a:pt x="3962" y="8074"/>
                    <a:pt x="3844" y="8079"/>
                    <a:pt x="3723" y="8079"/>
                  </a:cubicBezTo>
                  <a:cubicBezTo>
                    <a:pt x="2819" y="8079"/>
                    <a:pt x="1839" y="7840"/>
                    <a:pt x="1203" y="7182"/>
                  </a:cubicBezTo>
                  <a:cubicBezTo>
                    <a:pt x="267" y="6215"/>
                    <a:pt x="490" y="4498"/>
                    <a:pt x="1173" y="3457"/>
                  </a:cubicBezTo>
                  <a:cubicBezTo>
                    <a:pt x="1643" y="2741"/>
                    <a:pt x="2590" y="2282"/>
                    <a:pt x="3483" y="2282"/>
                  </a:cubicBezTo>
                  <a:cubicBezTo>
                    <a:pt x="4241" y="2282"/>
                    <a:pt x="4960" y="2613"/>
                    <a:pt x="5316" y="3400"/>
                  </a:cubicBezTo>
                  <a:cubicBezTo>
                    <a:pt x="5715" y="4278"/>
                    <a:pt x="5292" y="5201"/>
                    <a:pt x="4366" y="5393"/>
                  </a:cubicBezTo>
                  <a:cubicBezTo>
                    <a:pt x="4238" y="5420"/>
                    <a:pt x="4121" y="5433"/>
                    <a:pt x="4015" y="5433"/>
                  </a:cubicBezTo>
                  <a:cubicBezTo>
                    <a:pt x="2873" y="5433"/>
                    <a:pt x="2944" y="4004"/>
                    <a:pt x="3669" y="4004"/>
                  </a:cubicBezTo>
                  <a:cubicBezTo>
                    <a:pt x="3745" y="4004"/>
                    <a:pt x="3829" y="4020"/>
                    <a:pt x="3920" y="4055"/>
                  </a:cubicBezTo>
                  <a:cubicBezTo>
                    <a:pt x="3934" y="4061"/>
                    <a:pt x="3947" y="4063"/>
                    <a:pt x="3958" y="4063"/>
                  </a:cubicBezTo>
                  <a:cubicBezTo>
                    <a:pt x="4042" y="4063"/>
                    <a:pt x="4040" y="3917"/>
                    <a:pt x="3971" y="3869"/>
                  </a:cubicBezTo>
                  <a:cubicBezTo>
                    <a:pt x="3791" y="3747"/>
                    <a:pt x="3614" y="3694"/>
                    <a:pt x="3450" y="3694"/>
                  </a:cubicBezTo>
                  <a:cubicBezTo>
                    <a:pt x="2881" y="3694"/>
                    <a:pt x="2476" y="4344"/>
                    <a:pt x="2683" y="5008"/>
                  </a:cubicBezTo>
                  <a:cubicBezTo>
                    <a:pt x="2882" y="5652"/>
                    <a:pt x="3481" y="5944"/>
                    <a:pt x="4101" y="5944"/>
                  </a:cubicBezTo>
                  <a:cubicBezTo>
                    <a:pt x="4567" y="5944"/>
                    <a:pt x="5045" y="5779"/>
                    <a:pt x="5373" y="5474"/>
                  </a:cubicBezTo>
                  <a:cubicBezTo>
                    <a:pt x="6475" y="4451"/>
                    <a:pt x="5955" y="2757"/>
                    <a:pt x="4711" y="2146"/>
                  </a:cubicBezTo>
                  <a:cubicBezTo>
                    <a:pt x="4282" y="1934"/>
                    <a:pt x="3814" y="1832"/>
                    <a:pt x="3349" y="1832"/>
                  </a:cubicBezTo>
                  <a:cubicBezTo>
                    <a:pt x="2407" y="1832"/>
                    <a:pt x="1473" y="2249"/>
                    <a:pt x="883" y="3011"/>
                  </a:cubicBezTo>
                  <a:cubicBezTo>
                    <a:pt x="403" y="3633"/>
                    <a:pt x="81" y="4491"/>
                    <a:pt x="34" y="5337"/>
                  </a:cubicBezTo>
                  <a:cubicBezTo>
                    <a:pt x="0" y="5894"/>
                    <a:pt x="85" y="6448"/>
                    <a:pt x="331" y="6928"/>
                  </a:cubicBezTo>
                  <a:cubicBezTo>
                    <a:pt x="913" y="8057"/>
                    <a:pt x="2210" y="8540"/>
                    <a:pt x="3413" y="8604"/>
                  </a:cubicBezTo>
                  <a:cubicBezTo>
                    <a:pt x="3505" y="8609"/>
                    <a:pt x="3596" y="8611"/>
                    <a:pt x="3687" y="8611"/>
                  </a:cubicBezTo>
                  <a:cubicBezTo>
                    <a:pt x="6555" y="8611"/>
                    <a:pt x="8838" y="6266"/>
                    <a:pt x="8121" y="3281"/>
                  </a:cubicBezTo>
                  <a:cubicBezTo>
                    <a:pt x="7685" y="1474"/>
                    <a:pt x="6215" y="230"/>
                    <a:pt x="4377" y="24"/>
                  </a:cubicBezTo>
                  <a:cubicBezTo>
                    <a:pt x="4236" y="9"/>
                    <a:pt x="4089" y="1"/>
                    <a:pt x="3937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" name="Google Shape;819;p21">
              <a:extLst>
                <a:ext uri="{FF2B5EF4-FFF2-40B4-BE49-F238E27FC236}">
                  <a16:creationId xmlns:a16="http://schemas.microsoft.com/office/drawing/2014/main" id="{3A65DFB2-8854-494F-AE65-ED64DCF99DE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0678" y="1629150"/>
              <a:ext cx="11694" cy="53037"/>
            </a:xfrm>
            <a:custGeom>
              <a:avLst/>
              <a:gdLst>
                <a:gd name="T0" fmla="*/ 2147483646 w 366"/>
                <a:gd name="T1" fmla="*/ 0 h 1660"/>
                <a:gd name="T2" fmla="*/ 2147483646 w 366"/>
                <a:gd name="T3" fmla="*/ 2147483646 h 1660"/>
                <a:gd name="T4" fmla="*/ 2147483646 w 366"/>
                <a:gd name="T5" fmla="*/ 2147483646 h 1660"/>
                <a:gd name="T6" fmla="*/ 2147483646 w 366"/>
                <a:gd name="T7" fmla="*/ 2147483646 h 1660"/>
                <a:gd name="T8" fmla="*/ 2147483646 w 366"/>
                <a:gd name="T9" fmla="*/ 2147483646 h 1660"/>
                <a:gd name="T10" fmla="*/ 2147483646 w 366"/>
                <a:gd name="T11" fmla="*/ 2147483646 h 1660"/>
                <a:gd name="T12" fmla="*/ 2147483646 w 366"/>
                <a:gd name="T13" fmla="*/ 0 h 166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66" h="1660" extrusionOk="0">
                  <a:moveTo>
                    <a:pt x="123" y="0"/>
                  </a:moveTo>
                  <a:cubicBezTo>
                    <a:pt x="74" y="0"/>
                    <a:pt x="34" y="29"/>
                    <a:pt x="30" y="102"/>
                  </a:cubicBezTo>
                  <a:cubicBezTo>
                    <a:pt x="0" y="581"/>
                    <a:pt x="34" y="1088"/>
                    <a:pt x="105" y="1562"/>
                  </a:cubicBezTo>
                  <a:cubicBezTo>
                    <a:pt x="112" y="1606"/>
                    <a:pt x="167" y="1660"/>
                    <a:pt x="210" y="1660"/>
                  </a:cubicBezTo>
                  <a:cubicBezTo>
                    <a:pt x="232" y="1660"/>
                    <a:pt x="250" y="1645"/>
                    <a:pt x="257" y="1609"/>
                  </a:cubicBezTo>
                  <a:cubicBezTo>
                    <a:pt x="334" y="1149"/>
                    <a:pt x="365" y="649"/>
                    <a:pt x="331" y="183"/>
                  </a:cubicBezTo>
                  <a:cubicBezTo>
                    <a:pt x="325" y="88"/>
                    <a:pt x="209" y="0"/>
                    <a:pt x="12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" name="Google Shape;820;p21">
              <a:extLst>
                <a:ext uri="{FF2B5EF4-FFF2-40B4-BE49-F238E27FC236}">
                  <a16:creationId xmlns:a16="http://schemas.microsoft.com/office/drawing/2014/main" id="{25B071B8-BA32-49D5-9141-038D19EBD95B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8317" y="1682188"/>
              <a:ext cx="31151" cy="46296"/>
            </a:xfrm>
            <a:custGeom>
              <a:avLst/>
              <a:gdLst>
                <a:gd name="T0" fmla="*/ 2147483646 w 975"/>
                <a:gd name="T1" fmla="*/ 0 h 1449"/>
                <a:gd name="T2" fmla="*/ 2147483646 w 975"/>
                <a:gd name="T3" fmla="*/ 2147483646 h 1449"/>
                <a:gd name="T4" fmla="*/ 2147483646 w 975"/>
                <a:gd name="T5" fmla="*/ 2147483646 h 1449"/>
                <a:gd name="T6" fmla="*/ 2147483646 w 975"/>
                <a:gd name="T7" fmla="*/ 2147483646 h 1449"/>
                <a:gd name="T8" fmla="*/ 2147483646 w 975"/>
                <a:gd name="T9" fmla="*/ 2147483646 h 1449"/>
                <a:gd name="T10" fmla="*/ 2147483646 w 975"/>
                <a:gd name="T11" fmla="*/ 2147483646 h 1449"/>
                <a:gd name="T12" fmla="*/ 2147483646 w 975"/>
                <a:gd name="T13" fmla="*/ 2147483646 h 1449"/>
                <a:gd name="T14" fmla="*/ 2147483646 w 975"/>
                <a:gd name="T15" fmla="*/ 0 h 144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975" h="1449" extrusionOk="0">
                  <a:moveTo>
                    <a:pt x="755" y="0"/>
                  </a:moveTo>
                  <a:cubicBezTo>
                    <a:pt x="727" y="0"/>
                    <a:pt x="701" y="12"/>
                    <a:pt x="681" y="40"/>
                  </a:cubicBezTo>
                  <a:cubicBezTo>
                    <a:pt x="414" y="412"/>
                    <a:pt x="84" y="881"/>
                    <a:pt x="6" y="1341"/>
                  </a:cubicBezTo>
                  <a:cubicBezTo>
                    <a:pt x="1" y="1381"/>
                    <a:pt x="27" y="1448"/>
                    <a:pt x="66" y="1448"/>
                  </a:cubicBezTo>
                  <a:cubicBezTo>
                    <a:pt x="77" y="1448"/>
                    <a:pt x="88" y="1444"/>
                    <a:pt x="101" y="1432"/>
                  </a:cubicBezTo>
                  <a:cubicBezTo>
                    <a:pt x="263" y="1281"/>
                    <a:pt x="374" y="1064"/>
                    <a:pt x="492" y="878"/>
                  </a:cubicBezTo>
                  <a:cubicBezTo>
                    <a:pt x="624" y="669"/>
                    <a:pt x="770" y="462"/>
                    <a:pt x="908" y="253"/>
                  </a:cubicBezTo>
                  <a:cubicBezTo>
                    <a:pt x="974" y="153"/>
                    <a:pt x="854" y="0"/>
                    <a:pt x="755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" name="Google Shape;821;p21">
              <a:extLst>
                <a:ext uri="{FF2B5EF4-FFF2-40B4-BE49-F238E27FC236}">
                  <a16:creationId xmlns:a16="http://schemas.microsoft.com/office/drawing/2014/main" id="{5A82070A-BDDF-4FCA-BC09-D7B7CB414297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8638" y="1782322"/>
              <a:ext cx="52462" cy="28084"/>
            </a:xfrm>
            <a:custGeom>
              <a:avLst/>
              <a:gdLst>
                <a:gd name="T0" fmla="*/ 2147483646 w 1642"/>
                <a:gd name="T1" fmla="*/ 0 h 879"/>
                <a:gd name="T2" fmla="*/ 2147483646 w 1642"/>
                <a:gd name="T3" fmla="*/ 2147483646 h 879"/>
                <a:gd name="T4" fmla="*/ 2147483646 w 1642"/>
                <a:gd name="T5" fmla="*/ 2147483646 h 879"/>
                <a:gd name="T6" fmla="*/ 0 w 1642"/>
                <a:gd name="T7" fmla="*/ 2147483646 h 879"/>
                <a:gd name="T8" fmla="*/ 2147483646 w 1642"/>
                <a:gd name="T9" fmla="*/ 2147483646 h 879"/>
                <a:gd name="T10" fmla="*/ 2147483646 w 1642"/>
                <a:gd name="T11" fmla="*/ 2147483646 h 879"/>
                <a:gd name="T12" fmla="*/ 2147483646 w 1642"/>
                <a:gd name="T13" fmla="*/ 2147483646 h 879"/>
                <a:gd name="T14" fmla="*/ 2147483646 w 1642"/>
                <a:gd name="T15" fmla="*/ 2147483646 h 879"/>
                <a:gd name="T16" fmla="*/ 2147483646 w 1642"/>
                <a:gd name="T17" fmla="*/ 2147483646 h 879"/>
                <a:gd name="T18" fmla="*/ 2147483646 w 1642"/>
                <a:gd name="T19" fmla="*/ 0 h 87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642" h="879" extrusionOk="0">
                  <a:moveTo>
                    <a:pt x="1421" y="0"/>
                  </a:moveTo>
                  <a:cubicBezTo>
                    <a:pt x="1402" y="0"/>
                    <a:pt x="1383" y="6"/>
                    <a:pt x="1365" y="18"/>
                  </a:cubicBezTo>
                  <a:cubicBezTo>
                    <a:pt x="1112" y="201"/>
                    <a:pt x="855" y="309"/>
                    <a:pt x="561" y="410"/>
                  </a:cubicBezTo>
                  <a:cubicBezTo>
                    <a:pt x="351" y="485"/>
                    <a:pt x="17" y="566"/>
                    <a:pt x="0" y="829"/>
                  </a:cubicBezTo>
                  <a:cubicBezTo>
                    <a:pt x="0" y="846"/>
                    <a:pt x="7" y="876"/>
                    <a:pt x="30" y="876"/>
                  </a:cubicBezTo>
                  <a:cubicBezTo>
                    <a:pt x="41" y="878"/>
                    <a:pt x="53" y="879"/>
                    <a:pt x="64" y="879"/>
                  </a:cubicBezTo>
                  <a:cubicBezTo>
                    <a:pt x="153" y="879"/>
                    <a:pt x="230" y="832"/>
                    <a:pt x="314" y="799"/>
                  </a:cubicBezTo>
                  <a:cubicBezTo>
                    <a:pt x="459" y="742"/>
                    <a:pt x="608" y="698"/>
                    <a:pt x="757" y="650"/>
                  </a:cubicBezTo>
                  <a:cubicBezTo>
                    <a:pt x="1031" y="563"/>
                    <a:pt x="1372" y="478"/>
                    <a:pt x="1565" y="252"/>
                  </a:cubicBezTo>
                  <a:cubicBezTo>
                    <a:pt x="1641" y="163"/>
                    <a:pt x="1526" y="0"/>
                    <a:pt x="1421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" name="Google Shape;822;p21">
              <a:extLst>
                <a:ext uri="{FF2B5EF4-FFF2-40B4-BE49-F238E27FC236}">
                  <a16:creationId xmlns:a16="http://schemas.microsoft.com/office/drawing/2014/main" id="{83A1A646-C10E-46AC-B41C-C1ED42D4883F}"/>
                </a:ext>
              </a:extLst>
            </p:cNvPr>
            <p:cNvSpPr>
              <a:spLocks/>
            </p:cNvSpPr>
            <p:nvPr/>
          </p:nvSpPr>
          <p:spPr bwMode="auto">
            <a:xfrm>
              <a:off x="1297711" y="1901817"/>
              <a:ext cx="51056" cy="23004"/>
            </a:xfrm>
            <a:custGeom>
              <a:avLst/>
              <a:gdLst>
                <a:gd name="T0" fmla="*/ 2147483646 w 1598"/>
                <a:gd name="T1" fmla="*/ 2147483646 h 720"/>
                <a:gd name="T2" fmla="*/ 2147483646 w 1598"/>
                <a:gd name="T3" fmla="*/ 2147483646 h 720"/>
                <a:gd name="T4" fmla="*/ 2147483646 w 1598"/>
                <a:gd name="T5" fmla="*/ 2147483646 h 720"/>
                <a:gd name="T6" fmla="*/ 2147483646 w 1598"/>
                <a:gd name="T7" fmla="*/ 2147483646 h 720"/>
                <a:gd name="T8" fmla="*/ 2147483646 w 1598"/>
                <a:gd name="T9" fmla="*/ 2147483646 h 720"/>
                <a:gd name="T10" fmla="*/ 2147483646 w 1598"/>
                <a:gd name="T11" fmla="*/ 2147483646 h 720"/>
                <a:gd name="T12" fmla="*/ 2147483646 w 1598"/>
                <a:gd name="T13" fmla="*/ 2147483646 h 720"/>
                <a:gd name="T14" fmla="*/ 2147483646 w 1598"/>
                <a:gd name="T15" fmla="*/ 2147483646 h 720"/>
                <a:gd name="T16" fmla="*/ 2147483646 w 1598"/>
                <a:gd name="T17" fmla="*/ 2147483646 h 720"/>
                <a:gd name="T18" fmla="*/ 2147483646 w 1598"/>
                <a:gd name="T19" fmla="*/ 2147483646 h 720"/>
                <a:gd name="T20" fmla="*/ 2147483646 w 1598"/>
                <a:gd name="T21" fmla="*/ 2147483646 h 720"/>
                <a:gd name="T22" fmla="*/ 2147483646 w 1598"/>
                <a:gd name="T23" fmla="*/ 2147483646 h 72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598" h="720" extrusionOk="0">
                  <a:moveTo>
                    <a:pt x="84" y="1"/>
                  </a:moveTo>
                  <a:cubicBezTo>
                    <a:pt x="16" y="1"/>
                    <a:pt x="1" y="70"/>
                    <a:pt x="21" y="137"/>
                  </a:cubicBezTo>
                  <a:cubicBezTo>
                    <a:pt x="18" y="141"/>
                    <a:pt x="14" y="145"/>
                    <a:pt x="14" y="145"/>
                  </a:cubicBezTo>
                  <a:cubicBezTo>
                    <a:pt x="18" y="154"/>
                    <a:pt x="27" y="158"/>
                    <a:pt x="31" y="165"/>
                  </a:cubicBezTo>
                  <a:cubicBezTo>
                    <a:pt x="44" y="198"/>
                    <a:pt x="68" y="226"/>
                    <a:pt x="96" y="239"/>
                  </a:cubicBezTo>
                  <a:cubicBezTo>
                    <a:pt x="99" y="239"/>
                    <a:pt x="99" y="243"/>
                    <a:pt x="102" y="243"/>
                  </a:cubicBezTo>
                  <a:cubicBezTo>
                    <a:pt x="210" y="324"/>
                    <a:pt x="375" y="368"/>
                    <a:pt x="484" y="405"/>
                  </a:cubicBezTo>
                  <a:cubicBezTo>
                    <a:pt x="774" y="513"/>
                    <a:pt x="1082" y="577"/>
                    <a:pt x="1369" y="702"/>
                  </a:cubicBezTo>
                  <a:cubicBezTo>
                    <a:pt x="1398" y="714"/>
                    <a:pt x="1424" y="720"/>
                    <a:pt x="1446" y="720"/>
                  </a:cubicBezTo>
                  <a:cubicBezTo>
                    <a:pt x="1589" y="720"/>
                    <a:pt x="1597" y="498"/>
                    <a:pt x="1437" y="425"/>
                  </a:cubicBezTo>
                  <a:cubicBezTo>
                    <a:pt x="1024" y="239"/>
                    <a:pt x="551" y="137"/>
                    <a:pt x="119" y="6"/>
                  </a:cubicBezTo>
                  <a:cubicBezTo>
                    <a:pt x="106" y="2"/>
                    <a:pt x="94" y="1"/>
                    <a:pt x="84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" name="Google Shape;823;p21">
              <a:extLst>
                <a:ext uri="{FF2B5EF4-FFF2-40B4-BE49-F238E27FC236}">
                  <a16:creationId xmlns:a16="http://schemas.microsoft.com/office/drawing/2014/main" id="{CE92BE2C-339E-4C23-8BB8-0FD56776FC8E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8444" y="2023454"/>
              <a:ext cx="40321" cy="45401"/>
            </a:xfrm>
            <a:custGeom>
              <a:avLst/>
              <a:gdLst>
                <a:gd name="T0" fmla="*/ 2147483646 w 1262"/>
                <a:gd name="T1" fmla="*/ 0 h 1421"/>
                <a:gd name="T2" fmla="*/ 2147483646 w 1262"/>
                <a:gd name="T3" fmla="*/ 2147483646 h 1421"/>
                <a:gd name="T4" fmla="*/ 2147483646 w 1262"/>
                <a:gd name="T5" fmla="*/ 2147483646 h 1421"/>
                <a:gd name="T6" fmla="*/ 2147483646 w 1262"/>
                <a:gd name="T7" fmla="*/ 2147483646 h 1421"/>
                <a:gd name="T8" fmla="*/ 2147483646 w 1262"/>
                <a:gd name="T9" fmla="*/ 2147483646 h 1421"/>
                <a:gd name="T10" fmla="*/ 2147483646 w 1262"/>
                <a:gd name="T11" fmla="*/ 2147483646 h 1421"/>
                <a:gd name="T12" fmla="*/ 2147483646 w 1262"/>
                <a:gd name="T13" fmla="*/ 2147483646 h 1421"/>
                <a:gd name="T14" fmla="*/ 2147483646 w 1262"/>
                <a:gd name="T15" fmla="*/ 2147483646 h 1421"/>
                <a:gd name="T16" fmla="*/ 2147483646 w 1262"/>
                <a:gd name="T17" fmla="*/ 0 h 142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262" h="1421" extrusionOk="0">
                  <a:moveTo>
                    <a:pt x="143" y="0"/>
                  </a:moveTo>
                  <a:cubicBezTo>
                    <a:pt x="69" y="0"/>
                    <a:pt x="0" y="46"/>
                    <a:pt x="27" y="136"/>
                  </a:cubicBezTo>
                  <a:cubicBezTo>
                    <a:pt x="104" y="410"/>
                    <a:pt x="277" y="697"/>
                    <a:pt x="436" y="933"/>
                  </a:cubicBezTo>
                  <a:cubicBezTo>
                    <a:pt x="571" y="1129"/>
                    <a:pt x="747" y="1366"/>
                    <a:pt x="997" y="1416"/>
                  </a:cubicBezTo>
                  <a:cubicBezTo>
                    <a:pt x="1011" y="1419"/>
                    <a:pt x="1025" y="1420"/>
                    <a:pt x="1039" y="1420"/>
                  </a:cubicBezTo>
                  <a:cubicBezTo>
                    <a:pt x="1190" y="1420"/>
                    <a:pt x="1262" y="1255"/>
                    <a:pt x="1126" y="1146"/>
                  </a:cubicBezTo>
                  <a:cubicBezTo>
                    <a:pt x="936" y="998"/>
                    <a:pt x="808" y="862"/>
                    <a:pt x="675" y="656"/>
                  </a:cubicBezTo>
                  <a:cubicBezTo>
                    <a:pt x="544" y="450"/>
                    <a:pt x="432" y="210"/>
                    <a:pt x="254" y="41"/>
                  </a:cubicBezTo>
                  <a:cubicBezTo>
                    <a:pt x="225" y="14"/>
                    <a:pt x="184" y="0"/>
                    <a:pt x="14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" name="Google Shape;824;p21">
              <a:extLst>
                <a:ext uri="{FF2B5EF4-FFF2-40B4-BE49-F238E27FC236}">
                  <a16:creationId xmlns:a16="http://schemas.microsoft.com/office/drawing/2014/main" id="{47CD22B6-E7A4-4FD3-8BC5-22E60942DA1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2721" y="2034636"/>
              <a:ext cx="14282" cy="47637"/>
            </a:xfrm>
            <a:custGeom>
              <a:avLst/>
              <a:gdLst>
                <a:gd name="T0" fmla="*/ 2147483646 w 447"/>
                <a:gd name="T1" fmla="*/ 2147483646 h 1491"/>
                <a:gd name="T2" fmla="*/ 2147483646 w 447"/>
                <a:gd name="T3" fmla="*/ 2147483646 h 1491"/>
                <a:gd name="T4" fmla="*/ 2147483646 w 447"/>
                <a:gd name="T5" fmla="*/ 2147483646 h 1491"/>
                <a:gd name="T6" fmla="*/ 2147483646 w 447"/>
                <a:gd name="T7" fmla="*/ 2147483646 h 1491"/>
                <a:gd name="T8" fmla="*/ 2147483646 w 447"/>
                <a:gd name="T9" fmla="*/ 2147483646 h 1491"/>
                <a:gd name="T10" fmla="*/ 2147483646 w 447"/>
                <a:gd name="T11" fmla="*/ 2147483646 h 1491"/>
                <a:gd name="T12" fmla="*/ 2147483646 w 447"/>
                <a:gd name="T13" fmla="*/ 2147483646 h 1491"/>
                <a:gd name="T14" fmla="*/ 2147483646 w 447"/>
                <a:gd name="T15" fmla="*/ 2147483646 h 1491"/>
                <a:gd name="T16" fmla="*/ 2147483646 w 447"/>
                <a:gd name="T17" fmla="*/ 2147483646 h 149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47" h="1491" extrusionOk="0">
                  <a:moveTo>
                    <a:pt x="170" y="1"/>
                  </a:moveTo>
                  <a:cubicBezTo>
                    <a:pt x="140" y="1"/>
                    <a:pt x="113" y="18"/>
                    <a:pt x="102" y="63"/>
                  </a:cubicBezTo>
                  <a:cubicBezTo>
                    <a:pt x="38" y="327"/>
                    <a:pt x="55" y="610"/>
                    <a:pt x="48" y="880"/>
                  </a:cubicBezTo>
                  <a:cubicBezTo>
                    <a:pt x="44" y="1117"/>
                    <a:pt x="1" y="1289"/>
                    <a:pt x="177" y="1462"/>
                  </a:cubicBezTo>
                  <a:cubicBezTo>
                    <a:pt x="192" y="1478"/>
                    <a:pt x="209" y="1490"/>
                    <a:pt x="229" y="1490"/>
                  </a:cubicBezTo>
                  <a:cubicBezTo>
                    <a:pt x="239" y="1490"/>
                    <a:pt x="250" y="1487"/>
                    <a:pt x="261" y="1479"/>
                  </a:cubicBezTo>
                  <a:cubicBezTo>
                    <a:pt x="447" y="1350"/>
                    <a:pt x="383" y="1147"/>
                    <a:pt x="379" y="938"/>
                  </a:cubicBezTo>
                  <a:cubicBezTo>
                    <a:pt x="372" y="671"/>
                    <a:pt x="386" y="387"/>
                    <a:pt x="325" y="127"/>
                  </a:cubicBezTo>
                  <a:cubicBezTo>
                    <a:pt x="312" y="71"/>
                    <a:pt x="232" y="1"/>
                    <a:pt x="170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" name="Google Shape;825;p21">
              <a:extLst>
                <a:ext uri="{FF2B5EF4-FFF2-40B4-BE49-F238E27FC236}">
                  <a16:creationId xmlns:a16="http://schemas.microsoft.com/office/drawing/2014/main" id="{6001CEF6-AE85-4489-BF05-C6C3B1295421}"/>
                </a:ext>
              </a:extLst>
            </p:cNvPr>
            <p:cNvSpPr>
              <a:spLocks/>
            </p:cNvSpPr>
            <p:nvPr/>
          </p:nvSpPr>
          <p:spPr bwMode="auto">
            <a:xfrm>
              <a:off x="950896" y="2001408"/>
              <a:ext cx="62271" cy="34059"/>
            </a:xfrm>
            <a:custGeom>
              <a:avLst/>
              <a:gdLst>
                <a:gd name="T0" fmla="*/ 2147483646 w 1949"/>
                <a:gd name="T1" fmla="*/ 2147483646 h 1066"/>
                <a:gd name="T2" fmla="*/ 2147483646 w 1949"/>
                <a:gd name="T3" fmla="*/ 2147483646 h 1066"/>
                <a:gd name="T4" fmla="*/ 2147483646 w 1949"/>
                <a:gd name="T5" fmla="*/ 2147483646 h 1066"/>
                <a:gd name="T6" fmla="*/ 2147483646 w 1949"/>
                <a:gd name="T7" fmla="*/ 2147483646 h 1066"/>
                <a:gd name="T8" fmla="*/ 2147483646 w 1949"/>
                <a:gd name="T9" fmla="*/ 2147483646 h 1066"/>
                <a:gd name="T10" fmla="*/ 2147483646 w 1949"/>
                <a:gd name="T11" fmla="*/ 2147483646 h 1066"/>
                <a:gd name="T12" fmla="*/ 2147483646 w 1949"/>
                <a:gd name="T13" fmla="*/ 2147483646 h 1066"/>
                <a:gd name="T14" fmla="*/ 2147483646 w 1949"/>
                <a:gd name="T15" fmla="*/ 2147483646 h 106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949" h="1066" extrusionOk="0">
                  <a:moveTo>
                    <a:pt x="1663" y="1"/>
                  </a:moveTo>
                  <a:cubicBezTo>
                    <a:pt x="1399" y="1"/>
                    <a:pt x="1135" y="172"/>
                    <a:pt x="914" y="302"/>
                  </a:cubicBezTo>
                  <a:cubicBezTo>
                    <a:pt x="650" y="454"/>
                    <a:pt x="390" y="620"/>
                    <a:pt x="140" y="799"/>
                  </a:cubicBezTo>
                  <a:cubicBezTo>
                    <a:pt x="0" y="895"/>
                    <a:pt x="172" y="1066"/>
                    <a:pt x="318" y="1066"/>
                  </a:cubicBezTo>
                  <a:cubicBezTo>
                    <a:pt x="346" y="1066"/>
                    <a:pt x="373" y="1059"/>
                    <a:pt x="397" y="1045"/>
                  </a:cubicBezTo>
                  <a:cubicBezTo>
                    <a:pt x="846" y="775"/>
                    <a:pt x="1272" y="386"/>
                    <a:pt x="1792" y="258"/>
                  </a:cubicBezTo>
                  <a:cubicBezTo>
                    <a:pt x="1948" y="217"/>
                    <a:pt x="1772" y="1"/>
                    <a:pt x="1671" y="1"/>
                  </a:cubicBezTo>
                  <a:cubicBezTo>
                    <a:pt x="1668" y="1"/>
                    <a:pt x="1666" y="1"/>
                    <a:pt x="1663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" name="Google Shape;826;p21">
              <a:extLst>
                <a:ext uri="{FF2B5EF4-FFF2-40B4-BE49-F238E27FC236}">
                  <a16:creationId xmlns:a16="http://schemas.microsoft.com/office/drawing/2014/main" id="{1D690C54-E427-4F5A-BF4D-961D5F343622}"/>
                </a:ext>
              </a:extLst>
            </p:cNvPr>
            <p:cNvSpPr>
              <a:spLocks/>
            </p:cNvSpPr>
            <p:nvPr/>
          </p:nvSpPr>
          <p:spPr bwMode="auto">
            <a:xfrm>
              <a:off x="923483" y="1883030"/>
              <a:ext cx="68724" cy="14026"/>
            </a:xfrm>
            <a:custGeom>
              <a:avLst/>
              <a:gdLst>
                <a:gd name="T0" fmla="*/ 2147483646 w 2151"/>
                <a:gd name="T1" fmla="*/ 2147483646 h 439"/>
                <a:gd name="T2" fmla="*/ 2147483646 w 2151"/>
                <a:gd name="T3" fmla="*/ 2147483646 h 439"/>
                <a:gd name="T4" fmla="*/ 2147483646 w 2151"/>
                <a:gd name="T5" fmla="*/ 2147483646 h 439"/>
                <a:gd name="T6" fmla="*/ 2147483646 w 2151"/>
                <a:gd name="T7" fmla="*/ 2147483646 h 439"/>
                <a:gd name="T8" fmla="*/ 2147483646 w 2151"/>
                <a:gd name="T9" fmla="*/ 2147483646 h 439"/>
                <a:gd name="T10" fmla="*/ 2147483646 w 2151"/>
                <a:gd name="T11" fmla="*/ 2147483646 h 439"/>
                <a:gd name="T12" fmla="*/ 2147483646 w 2151"/>
                <a:gd name="T13" fmla="*/ 2147483646 h 43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151" h="439" extrusionOk="0">
                  <a:moveTo>
                    <a:pt x="1755" y="1"/>
                  </a:moveTo>
                  <a:cubicBezTo>
                    <a:pt x="1237" y="1"/>
                    <a:pt x="718" y="108"/>
                    <a:pt x="200" y="124"/>
                  </a:cubicBezTo>
                  <a:cubicBezTo>
                    <a:pt x="1" y="128"/>
                    <a:pt x="99" y="398"/>
                    <a:pt x="247" y="415"/>
                  </a:cubicBezTo>
                  <a:cubicBezTo>
                    <a:pt x="376" y="432"/>
                    <a:pt x="505" y="439"/>
                    <a:pt x="635" y="439"/>
                  </a:cubicBezTo>
                  <a:cubicBezTo>
                    <a:pt x="1060" y="439"/>
                    <a:pt x="1491" y="365"/>
                    <a:pt x="1910" y="347"/>
                  </a:cubicBezTo>
                  <a:cubicBezTo>
                    <a:pt x="2150" y="334"/>
                    <a:pt x="2069" y="6"/>
                    <a:pt x="1863" y="3"/>
                  </a:cubicBezTo>
                  <a:cubicBezTo>
                    <a:pt x="1827" y="2"/>
                    <a:pt x="1791" y="1"/>
                    <a:pt x="1755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" name="Google Shape;827;p21">
              <a:extLst>
                <a:ext uri="{FF2B5EF4-FFF2-40B4-BE49-F238E27FC236}">
                  <a16:creationId xmlns:a16="http://schemas.microsoft.com/office/drawing/2014/main" id="{DB5CF609-B5C2-46E8-B050-3EF776063BC1}"/>
                </a:ext>
              </a:extLst>
            </p:cNvPr>
            <p:cNvSpPr>
              <a:spLocks/>
            </p:cNvSpPr>
            <p:nvPr/>
          </p:nvSpPr>
          <p:spPr bwMode="auto">
            <a:xfrm>
              <a:off x="918850" y="1768104"/>
              <a:ext cx="74507" cy="19170"/>
            </a:xfrm>
            <a:custGeom>
              <a:avLst/>
              <a:gdLst>
                <a:gd name="T0" fmla="*/ 2147483646 w 2332"/>
                <a:gd name="T1" fmla="*/ 2147483646 h 600"/>
                <a:gd name="T2" fmla="*/ 2147483646 w 2332"/>
                <a:gd name="T3" fmla="*/ 2147483646 h 600"/>
                <a:gd name="T4" fmla="*/ 2147483646 w 2332"/>
                <a:gd name="T5" fmla="*/ 2147483646 h 600"/>
                <a:gd name="T6" fmla="*/ 2147483646 w 2332"/>
                <a:gd name="T7" fmla="*/ 2147483646 h 600"/>
                <a:gd name="T8" fmla="*/ 2147483646 w 2332"/>
                <a:gd name="T9" fmla="*/ 2147483646 h 600"/>
                <a:gd name="T10" fmla="*/ 2147483646 w 2332"/>
                <a:gd name="T11" fmla="*/ 2147483646 h 600"/>
                <a:gd name="T12" fmla="*/ 2147483646 w 2332"/>
                <a:gd name="T13" fmla="*/ 2147483646 h 60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332" h="600" extrusionOk="0">
                  <a:moveTo>
                    <a:pt x="475" y="1"/>
                  </a:moveTo>
                  <a:cubicBezTo>
                    <a:pt x="362" y="1"/>
                    <a:pt x="249" y="9"/>
                    <a:pt x="136" y="28"/>
                  </a:cubicBezTo>
                  <a:cubicBezTo>
                    <a:pt x="1" y="51"/>
                    <a:pt x="126" y="267"/>
                    <a:pt x="224" y="271"/>
                  </a:cubicBezTo>
                  <a:cubicBezTo>
                    <a:pt x="866" y="301"/>
                    <a:pt x="1454" y="480"/>
                    <a:pt x="2083" y="596"/>
                  </a:cubicBezTo>
                  <a:cubicBezTo>
                    <a:pt x="2098" y="598"/>
                    <a:pt x="2113" y="600"/>
                    <a:pt x="2127" y="600"/>
                  </a:cubicBezTo>
                  <a:cubicBezTo>
                    <a:pt x="2327" y="600"/>
                    <a:pt x="2332" y="325"/>
                    <a:pt x="2123" y="287"/>
                  </a:cubicBezTo>
                  <a:cubicBezTo>
                    <a:pt x="1587" y="198"/>
                    <a:pt x="1030" y="1"/>
                    <a:pt x="475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" name="Google Shape;828;p21">
              <a:extLst>
                <a:ext uri="{FF2B5EF4-FFF2-40B4-BE49-F238E27FC236}">
                  <a16:creationId xmlns:a16="http://schemas.microsoft.com/office/drawing/2014/main" id="{A812F7A1-5418-4814-8E5B-8FC72B480A6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1505" y="1660877"/>
              <a:ext cx="34921" cy="38691"/>
            </a:xfrm>
            <a:custGeom>
              <a:avLst/>
              <a:gdLst>
                <a:gd name="T0" fmla="*/ 2147483646 w 1093"/>
                <a:gd name="T1" fmla="*/ 2147483646 h 1211"/>
                <a:gd name="T2" fmla="*/ 2147483646 w 1093"/>
                <a:gd name="T3" fmla="*/ 2147483646 h 1211"/>
                <a:gd name="T4" fmla="*/ 2147483646 w 1093"/>
                <a:gd name="T5" fmla="*/ 2147483646 h 1211"/>
                <a:gd name="T6" fmla="*/ 2147483646 w 1093"/>
                <a:gd name="T7" fmla="*/ 2147483646 h 1211"/>
                <a:gd name="T8" fmla="*/ 2147483646 w 1093"/>
                <a:gd name="T9" fmla="*/ 2147483646 h 1211"/>
                <a:gd name="T10" fmla="*/ 2147483646 w 1093"/>
                <a:gd name="T11" fmla="*/ 2147483646 h 1211"/>
                <a:gd name="T12" fmla="*/ 2147483646 w 1093"/>
                <a:gd name="T13" fmla="*/ 2147483646 h 1211"/>
                <a:gd name="T14" fmla="*/ 2147483646 w 1093"/>
                <a:gd name="T15" fmla="*/ 2147483646 h 1211"/>
                <a:gd name="T16" fmla="*/ 2147483646 w 1093"/>
                <a:gd name="T17" fmla="*/ 2147483646 h 1211"/>
                <a:gd name="T18" fmla="*/ 2147483646 w 1093"/>
                <a:gd name="T19" fmla="*/ 2147483646 h 121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093" h="1211" extrusionOk="0">
                  <a:moveTo>
                    <a:pt x="137" y="1"/>
                  </a:moveTo>
                  <a:cubicBezTo>
                    <a:pt x="131" y="1"/>
                    <a:pt x="125" y="2"/>
                    <a:pt x="118" y="4"/>
                  </a:cubicBezTo>
                  <a:cubicBezTo>
                    <a:pt x="98" y="11"/>
                    <a:pt x="78" y="18"/>
                    <a:pt x="58" y="25"/>
                  </a:cubicBezTo>
                  <a:cubicBezTo>
                    <a:pt x="17" y="42"/>
                    <a:pt x="0" y="99"/>
                    <a:pt x="11" y="136"/>
                  </a:cubicBezTo>
                  <a:cubicBezTo>
                    <a:pt x="108" y="531"/>
                    <a:pt x="470" y="772"/>
                    <a:pt x="672" y="1106"/>
                  </a:cubicBezTo>
                  <a:cubicBezTo>
                    <a:pt x="714" y="1177"/>
                    <a:pt x="803" y="1210"/>
                    <a:pt x="882" y="1210"/>
                  </a:cubicBezTo>
                  <a:cubicBezTo>
                    <a:pt x="996" y="1210"/>
                    <a:pt x="1093" y="1143"/>
                    <a:pt x="1017" y="1025"/>
                  </a:cubicBezTo>
                  <a:cubicBezTo>
                    <a:pt x="882" y="812"/>
                    <a:pt x="706" y="639"/>
                    <a:pt x="538" y="457"/>
                  </a:cubicBezTo>
                  <a:cubicBezTo>
                    <a:pt x="460" y="372"/>
                    <a:pt x="379" y="288"/>
                    <a:pt x="315" y="193"/>
                  </a:cubicBezTo>
                  <a:cubicBezTo>
                    <a:pt x="286" y="153"/>
                    <a:pt x="210" y="1"/>
                    <a:pt x="137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23" name="Google Shape;829;p21">
            <a:extLst>
              <a:ext uri="{FF2B5EF4-FFF2-40B4-BE49-F238E27FC236}">
                <a16:creationId xmlns:a16="http://schemas.microsoft.com/office/drawing/2014/main" id="{78427C82-2BFD-4B2B-9552-3283D6B915C1}"/>
              </a:ext>
            </a:extLst>
          </p:cNvPr>
          <p:cNvSpPr/>
          <p:nvPr/>
        </p:nvSpPr>
        <p:spPr>
          <a:xfrm>
            <a:off x="-4763" y="1479550"/>
            <a:ext cx="723901" cy="1484313"/>
          </a:xfrm>
          <a:custGeom>
            <a:avLst/>
            <a:gdLst/>
            <a:ahLst/>
            <a:cxnLst/>
            <a:rect l="l" t="t" r="r" b="b"/>
            <a:pathLst>
              <a:path w="8313" h="12788" extrusionOk="0">
                <a:moveTo>
                  <a:pt x="278" y="0"/>
                </a:moveTo>
                <a:cubicBezTo>
                  <a:pt x="186" y="0"/>
                  <a:pt x="93" y="3"/>
                  <a:pt x="0" y="10"/>
                </a:cubicBezTo>
                <a:lnTo>
                  <a:pt x="0" y="12773"/>
                </a:lnTo>
                <a:cubicBezTo>
                  <a:pt x="108" y="12782"/>
                  <a:pt x="218" y="12787"/>
                  <a:pt x="329" y="12787"/>
                </a:cubicBezTo>
                <a:cubicBezTo>
                  <a:pt x="630" y="12787"/>
                  <a:pt x="944" y="12751"/>
                  <a:pt x="1274" y="12662"/>
                </a:cubicBezTo>
                <a:cubicBezTo>
                  <a:pt x="4124" y="11881"/>
                  <a:pt x="3640" y="8941"/>
                  <a:pt x="3640" y="8941"/>
                </a:cubicBezTo>
                <a:lnTo>
                  <a:pt x="3640" y="8941"/>
                </a:lnTo>
                <a:cubicBezTo>
                  <a:pt x="3640" y="8941"/>
                  <a:pt x="3724" y="8946"/>
                  <a:pt x="3869" y="8946"/>
                </a:cubicBezTo>
                <a:cubicBezTo>
                  <a:pt x="4761" y="8946"/>
                  <a:pt x="7963" y="8756"/>
                  <a:pt x="8158" y="6035"/>
                </a:cubicBezTo>
                <a:cubicBezTo>
                  <a:pt x="8313" y="3883"/>
                  <a:pt x="6209" y="3539"/>
                  <a:pt x="4852" y="3539"/>
                </a:cubicBezTo>
                <a:cubicBezTo>
                  <a:pt x="4217" y="3539"/>
                  <a:pt x="3745" y="3615"/>
                  <a:pt x="3745" y="3615"/>
                </a:cubicBezTo>
                <a:cubicBezTo>
                  <a:pt x="3745" y="3615"/>
                  <a:pt x="3927" y="1006"/>
                  <a:pt x="1410" y="175"/>
                </a:cubicBezTo>
                <a:cubicBezTo>
                  <a:pt x="1064" y="60"/>
                  <a:pt x="678" y="0"/>
                  <a:pt x="2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 algn="ctr" eaLnBrk="1" hangingPunct="1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24" name="Google Shape;830;p21">
            <a:extLst>
              <a:ext uri="{FF2B5EF4-FFF2-40B4-BE49-F238E27FC236}">
                <a16:creationId xmlns:a16="http://schemas.microsoft.com/office/drawing/2014/main" id="{1F8F612D-486E-4B28-82B3-87E7403FBC55}"/>
              </a:ext>
            </a:extLst>
          </p:cNvPr>
          <p:cNvSpPr>
            <a:spLocks/>
          </p:cNvSpPr>
          <p:nvPr/>
        </p:nvSpPr>
        <p:spPr bwMode="auto">
          <a:xfrm>
            <a:off x="1789113" y="323850"/>
            <a:ext cx="220662" cy="288925"/>
          </a:xfrm>
          <a:custGeom>
            <a:avLst/>
            <a:gdLst>
              <a:gd name="T0" fmla="*/ 2147483646 w 6432"/>
              <a:gd name="T1" fmla="*/ 2147483646 h 6358"/>
              <a:gd name="T2" fmla="*/ 2147483646 w 6432"/>
              <a:gd name="T3" fmla="*/ 2147483646 h 6358"/>
              <a:gd name="T4" fmla="*/ 2147483646 w 6432"/>
              <a:gd name="T5" fmla="*/ 2147483646 h 6358"/>
              <a:gd name="T6" fmla="*/ 2147483646 w 6432"/>
              <a:gd name="T7" fmla="*/ 2147483646 h 6358"/>
              <a:gd name="T8" fmla="*/ 2147483646 w 6432"/>
              <a:gd name="T9" fmla="*/ 2147483646 h 6358"/>
              <a:gd name="T10" fmla="*/ 2147483646 w 6432"/>
              <a:gd name="T11" fmla="*/ 2147483646 h 6358"/>
              <a:gd name="T12" fmla="*/ 2147483646 w 6432"/>
              <a:gd name="T13" fmla="*/ 2147483646 h 6358"/>
              <a:gd name="T14" fmla="*/ 2147483646 w 6432"/>
              <a:gd name="T15" fmla="*/ 2147483646 h 6358"/>
              <a:gd name="T16" fmla="*/ 2147483646 w 6432"/>
              <a:gd name="T17" fmla="*/ 2147483646 h 6358"/>
              <a:gd name="T18" fmla="*/ 2147483646 w 6432"/>
              <a:gd name="T19" fmla="*/ 2147483646 h 6358"/>
              <a:gd name="T20" fmla="*/ 2147483646 w 6432"/>
              <a:gd name="T21" fmla="*/ 2147483646 h 6358"/>
              <a:gd name="T22" fmla="*/ 2147483646 w 6432"/>
              <a:gd name="T23" fmla="*/ 2147483646 h 6358"/>
              <a:gd name="T24" fmla="*/ 2147483646 w 6432"/>
              <a:gd name="T25" fmla="*/ 2147483646 h 6358"/>
              <a:gd name="T26" fmla="*/ 2147483646 w 6432"/>
              <a:gd name="T27" fmla="*/ 2147483646 h 6358"/>
              <a:gd name="T28" fmla="*/ 2147483646 w 6432"/>
              <a:gd name="T29" fmla="*/ 2147483646 h 6358"/>
              <a:gd name="T30" fmla="*/ 2147483646 w 6432"/>
              <a:gd name="T31" fmla="*/ 2147483646 h 6358"/>
              <a:gd name="T32" fmla="*/ 2147483646 w 6432"/>
              <a:gd name="T33" fmla="*/ 2147483646 h 6358"/>
              <a:gd name="T34" fmla="*/ 2147483646 w 6432"/>
              <a:gd name="T35" fmla="*/ 2147483646 h 6358"/>
              <a:gd name="T36" fmla="*/ 2147483646 w 6432"/>
              <a:gd name="T37" fmla="*/ 2147483646 h 6358"/>
              <a:gd name="T38" fmla="*/ 2147483646 w 6432"/>
              <a:gd name="T39" fmla="*/ 2147483646 h 6358"/>
              <a:gd name="T40" fmla="*/ 2147483646 w 6432"/>
              <a:gd name="T41" fmla="*/ 2147483646 h 6358"/>
              <a:gd name="T42" fmla="*/ 2147483646 w 6432"/>
              <a:gd name="T43" fmla="*/ 2147483646 h 6358"/>
              <a:gd name="T44" fmla="*/ 2147483646 w 6432"/>
              <a:gd name="T45" fmla="*/ 2147483646 h 6358"/>
              <a:gd name="T46" fmla="*/ 2147483646 w 6432"/>
              <a:gd name="T47" fmla="*/ 2147483646 h 6358"/>
              <a:gd name="T48" fmla="*/ 2147483646 w 6432"/>
              <a:gd name="T49" fmla="*/ 2147483646 h 6358"/>
              <a:gd name="T50" fmla="*/ 2147483646 w 6432"/>
              <a:gd name="T51" fmla="*/ 2147483646 h 6358"/>
              <a:gd name="T52" fmla="*/ 2147483646 w 6432"/>
              <a:gd name="T53" fmla="*/ 2147483646 h 6358"/>
              <a:gd name="T54" fmla="*/ 2147483646 w 6432"/>
              <a:gd name="T55" fmla="*/ 2147483646 h 6358"/>
              <a:gd name="T56" fmla="*/ 2147483646 w 6432"/>
              <a:gd name="T57" fmla="*/ 2147483646 h 6358"/>
              <a:gd name="T58" fmla="*/ 2147483646 w 6432"/>
              <a:gd name="T59" fmla="*/ 2147483646 h 6358"/>
              <a:gd name="T60" fmla="*/ 2147483646 w 6432"/>
              <a:gd name="T61" fmla="*/ 0 h 6358"/>
              <a:gd name="T62" fmla="*/ 2147483646 w 6432"/>
              <a:gd name="T63" fmla="*/ 2147483646 h 6358"/>
              <a:gd name="T64" fmla="*/ 2147483646 w 6432"/>
              <a:gd name="T65" fmla="*/ 2147483646 h 6358"/>
              <a:gd name="T66" fmla="*/ 2147483646 w 6432"/>
              <a:gd name="T67" fmla="*/ 2147483646 h 6358"/>
              <a:gd name="T68" fmla="*/ 2147483646 w 6432"/>
              <a:gd name="T69" fmla="*/ 2147483646 h 6358"/>
              <a:gd name="T70" fmla="*/ 2147483646 w 6432"/>
              <a:gd name="T71" fmla="*/ 2147483646 h 6358"/>
              <a:gd name="T72" fmla="*/ 2147483646 w 6432"/>
              <a:gd name="T73" fmla="*/ 2147483646 h 6358"/>
              <a:gd name="T74" fmla="*/ 2147483646 w 6432"/>
              <a:gd name="T75" fmla="*/ 2147483646 h 6358"/>
              <a:gd name="T76" fmla="*/ 2147483646 w 6432"/>
              <a:gd name="T77" fmla="*/ 2147483646 h 6358"/>
              <a:gd name="T78" fmla="*/ 2147483646 w 6432"/>
              <a:gd name="T79" fmla="*/ 2147483646 h 6358"/>
              <a:gd name="T80" fmla="*/ 2147483646 w 6432"/>
              <a:gd name="T81" fmla="*/ 2147483646 h 6358"/>
              <a:gd name="T82" fmla="*/ 2147483646 w 6432"/>
              <a:gd name="T83" fmla="*/ 2147483646 h 6358"/>
              <a:gd name="T84" fmla="*/ 2147483646 w 6432"/>
              <a:gd name="T85" fmla="*/ 2147483646 h 6358"/>
              <a:gd name="T86" fmla="*/ 2147483646 w 6432"/>
              <a:gd name="T87" fmla="*/ 2147483646 h 6358"/>
              <a:gd name="T88" fmla="*/ 2147483646 w 6432"/>
              <a:gd name="T89" fmla="*/ 2147483646 h 6358"/>
              <a:gd name="T90" fmla="*/ 2147483646 w 6432"/>
              <a:gd name="T91" fmla="*/ 2147483646 h 6358"/>
              <a:gd name="T92" fmla="*/ 2147483646 w 6432"/>
              <a:gd name="T93" fmla="*/ 2147483646 h 6358"/>
              <a:gd name="T94" fmla="*/ 2147483646 w 6432"/>
              <a:gd name="T95" fmla="*/ 2147483646 h 6358"/>
              <a:gd name="T96" fmla="*/ 2147483646 w 6432"/>
              <a:gd name="T97" fmla="*/ 2147483646 h 6358"/>
              <a:gd name="T98" fmla="*/ 2147483646 w 6432"/>
              <a:gd name="T99" fmla="*/ 2147483646 h 6358"/>
              <a:gd name="T100" fmla="*/ 2147483646 w 6432"/>
              <a:gd name="T101" fmla="*/ 2147483646 h 6358"/>
              <a:gd name="T102" fmla="*/ 2147483646 w 6432"/>
              <a:gd name="T103" fmla="*/ 2147483646 h 6358"/>
              <a:gd name="T104" fmla="*/ 2147483646 w 6432"/>
              <a:gd name="T105" fmla="*/ 2147483646 h 6358"/>
              <a:gd name="T106" fmla="*/ 2147483646 w 6432"/>
              <a:gd name="T107" fmla="*/ 0 h 6358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/>
          </a:p>
        </p:txBody>
      </p:sp>
      <p:sp>
        <p:nvSpPr>
          <p:cNvPr id="808" name="Google Shape;808;p21"/>
          <p:cNvSpPr txBox="1">
            <a:spLocks noGrp="1"/>
          </p:cNvSpPr>
          <p:nvPr>
            <p:ph type="subTitle" idx="1"/>
          </p:nvPr>
        </p:nvSpPr>
        <p:spPr>
          <a:xfrm>
            <a:off x="4821025" y="3425967"/>
            <a:ext cx="3253200" cy="14004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9" name="Google Shape;809;p21"/>
          <p:cNvSpPr txBox="1">
            <a:spLocks noGrp="1"/>
          </p:cNvSpPr>
          <p:nvPr>
            <p:ph type="title"/>
          </p:nvPr>
        </p:nvSpPr>
        <p:spPr>
          <a:xfrm>
            <a:off x="5334000" y="1530767"/>
            <a:ext cx="2571600" cy="1007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0039644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8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832;p22">
            <a:extLst>
              <a:ext uri="{FF2B5EF4-FFF2-40B4-BE49-F238E27FC236}">
                <a16:creationId xmlns:a16="http://schemas.microsoft.com/office/drawing/2014/main" id="{34971521-4B4C-4180-9CCF-676330782D93}"/>
              </a:ext>
            </a:extLst>
          </p:cNvPr>
          <p:cNvSpPr/>
          <p:nvPr/>
        </p:nvSpPr>
        <p:spPr>
          <a:xfrm rot="46">
            <a:off x="1230313" y="2189163"/>
            <a:ext cx="2384425" cy="1192212"/>
          </a:xfrm>
          <a:custGeom>
            <a:avLst/>
            <a:gdLst/>
            <a:ahLst/>
            <a:cxnLst/>
            <a:rect l="l" t="t" r="r" b="b"/>
            <a:pathLst>
              <a:path w="12626" h="11775" extrusionOk="0">
                <a:moveTo>
                  <a:pt x="6401" y="0"/>
                </a:moveTo>
                <a:cubicBezTo>
                  <a:pt x="3246" y="0"/>
                  <a:pt x="0" y="2876"/>
                  <a:pt x="0" y="6031"/>
                </a:cubicBezTo>
                <a:cubicBezTo>
                  <a:pt x="0" y="9187"/>
                  <a:pt x="3114" y="11775"/>
                  <a:pt x="6270" y="11775"/>
                </a:cubicBezTo>
                <a:cubicBezTo>
                  <a:pt x="9425" y="11775"/>
                  <a:pt x="12626" y="9029"/>
                  <a:pt x="12626" y="5874"/>
                </a:cubicBezTo>
                <a:cubicBezTo>
                  <a:pt x="12626" y="2718"/>
                  <a:pt x="9557" y="0"/>
                  <a:pt x="640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 algn="ctr" eaLnBrk="1" hangingPunct="1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5" name="Google Shape;833;p22">
            <a:extLst>
              <a:ext uri="{FF2B5EF4-FFF2-40B4-BE49-F238E27FC236}">
                <a16:creationId xmlns:a16="http://schemas.microsoft.com/office/drawing/2014/main" id="{733A9370-2876-4D18-BA97-6458E588FE25}"/>
              </a:ext>
            </a:extLst>
          </p:cNvPr>
          <p:cNvSpPr/>
          <p:nvPr/>
        </p:nvSpPr>
        <p:spPr>
          <a:xfrm>
            <a:off x="-4763" y="439738"/>
            <a:ext cx="641351" cy="1314450"/>
          </a:xfrm>
          <a:custGeom>
            <a:avLst/>
            <a:gdLst/>
            <a:ahLst/>
            <a:cxnLst/>
            <a:rect l="l" t="t" r="r" b="b"/>
            <a:pathLst>
              <a:path w="8313" h="12788" extrusionOk="0">
                <a:moveTo>
                  <a:pt x="278" y="0"/>
                </a:moveTo>
                <a:cubicBezTo>
                  <a:pt x="186" y="0"/>
                  <a:pt x="93" y="3"/>
                  <a:pt x="0" y="10"/>
                </a:cubicBezTo>
                <a:lnTo>
                  <a:pt x="0" y="12773"/>
                </a:lnTo>
                <a:cubicBezTo>
                  <a:pt x="108" y="12782"/>
                  <a:pt x="218" y="12787"/>
                  <a:pt x="329" y="12787"/>
                </a:cubicBezTo>
                <a:cubicBezTo>
                  <a:pt x="630" y="12787"/>
                  <a:pt x="944" y="12751"/>
                  <a:pt x="1274" y="12662"/>
                </a:cubicBezTo>
                <a:cubicBezTo>
                  <a:pt x="4124" y="11881"/>
                  <a:pt x="3640" y="8941"/>
                  <a:pt x="3640" y="8941"/>
                </a:cubicBezTo>
                <a:lnTo>
                  <a:pt x="3640" y="8941"/>
                </a:lnTo>
                <a:cubicBezTo>
                  <a:pt x="3640" y="8941"/>
                  <a:pt x="3724" y="8946"/>
                  <a:pt x="3869" y="8946"/>
                </a:cubicBezTo>
                <a:cubicBezTo>
                  <a:pt x="4761" y="8946"/>
                  <a:pt x="7963" y="8756"/>
                  <a:pt x="8158" y="6035"/>
                </a:cubicBezTo>
                <a:cubicBezTo>
                  <a:pt x="8313" y="3883"/>
                  <a:pt x="6209" y="3539"/>
                  <a:pt x="4852" y="3539"/>
                </a:cubicBezTo>
                <a:cubicBezTo>
                  <a:pt x="4217" y="3539"/>
                  <a:pt x="3745" y="3615"/>
                  <a:pt x="3745" y="3615"/>
                </a:cubicBezTo>
                <a:cubicBezTo>
                  <a:pt x="3745" y="3615"/>
                  <a:pt x="3927" y="1006"/>
                  <a:pt x="1410" y="175"/>
                </a:cubicBezTo>
                <a:cubicBezTo>
                  <a:pt x="1064" y="60"/>
                  <a:pt x="678" y="0"/>
                  <a:pt x="2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 algn="ctr" eaLnBrk="1" hangingPunct="1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6" name="Google Shape;834;p22">
            <a:extLst>
              <a:ext uri="{FF2B5EF4-FFF2-40B4-BE49-F238E27FC236}">
                <a16:creationId xmlns:a16="http://schemas.microsoft.com/office/drawing/2014/main" id="{E9906BBE-ACE6-4ECA-8654-3C873AD4F9BC}"/>
              </a:ext>
            </a:extLst>
          </p:cNvPr>
          <p:cNvSpPr/>
          <p:nvPr/>
        </p:nvSpPr>
        <p:spPr>
          <a:xfrm rot="10800000">
            <a:off x="8502650" y="5414963"/>
            <a:ext cx="641350" cy="1314450"/>
          </a:xfrm>
          <a:custGeom>
            <a:avLst/>
            <a:gdLst/>
            <a:ahLst/>
            <a:cxnLst/>
            <a:rect l="l" t="t" r="r" b="b"/>
            <a:pathLst>
              <a:path w="8313" h="12788" extrusionOk="0">
                <a:moveTo>
                  <a:pt x="278" y="0"/>
                </a:moveTo>
                <a:cubicBezTo>
                  <a:pt x="186" y="0"/>
                  <a:pt x="93" y="3"/>
                  <a:pt x="0" y="10"/>
                </a:cubicBezTo>
                <a:lnTo>
                  <a:pt x="0" y="12773"/>
                </a:lnTo>
                <a:cubicBezTo>
                  <a:pt x="108" y="12782"/>
                  <a:pt x="218" y="12787"/>
                  <a:pt x="329" y="12787"/>
                </a:cubicBezTo>
                <a:cubicBezTo>
                  <a:pt x="630" y="12787"/>
                  <a:pt x="944" y="12751"/>
                  <a:pt x="1274" y="12662"/>
                </a:cubicBezTo>
                <a:cubicBezTo>
                  <a:pt x="4124" y="11881"/>
                  <a:pt x="3640" y="8941"/>
                  <a:pt x="3640" y="8941"/>
                </a:cubicBezTo>
                <a:lnTo>
                  <a:pt x="3640" y="8941"/>
                </a:lnTo>
                <a:cubicBezTo>
                  <a:pt x="3640" y="8941"/>
                  <a:pt x="3724" y="8946"/>
                  <a:pt x="3869" y="8946"/>
                </a:cubicBezTo>
                <a:cubicBezTo>
                  <a:pt x="4761" y="8946"/>
                  <a:pt x="7963" y="8756"/>
                  <a:pt x="8158" y="6035"/>
                </a:cubicBezTo>
                <a:cubicBezTo>
                  <a:pt x="8313" y="3883"/>
                  <a:pt x="6209" y="3539"/>
                  <a:pt x="4852" y="3539"/>
                </a:cubicBezTo>
                <a:cubicBezTo>
                  <a:pt x="4217" y="3539"/>
                  <a:pt x="3745" y="3615"/>
                  <a:pt x="3745" y="3615"/>
                </a:cubicBezTo>
                <a:cubicBezTo>
                  <a:pt x="3745" y="3615"/>
                  <a:pt x="3927" y="1006"/>
                  <a:pt x="1410" y="175"/>
                </a:cubicBezTo>
                <a:cubicBezTo>
                  <a:pt x="1064" y="60"/>
                  <a:pt x="678" y="0"/>
                  <a:pt x="2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 algn="ctr" eaLnBrk="1" hangingPunct="1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7" name="Google Shape;835;p22">
            <a:extLst>
              <a:ext uri="{FF2B5EF4-FFF2-40B4-BE49-F238E27FC236}">
                <a16:creationId xmlns:a16="http://schemas.microsoft.com/office/drawing/2014/main" id="{0637D414-5408-4DA6-836B-13FCA7346E14}"/>
              </a:ext>
            </a:extLst>
          </p:cNvPr>
          <p:cNvSpPr>
            <a:spLocks/>
          </p:cNvSpPr>
          <p:nvPr/>
        </p:nvSpPr>
        <p:spPr bwMode="auto">
          <a:xfrm>
            <a:off x="130175" y="247650"/>
            <a:ext cx="250825" cy="328613"/>
          </a:xfrm>
          <a:custGeom>
            <a:avLst/>
            <a:gdLst>
              <a:gd name="T0" fmla="*/ 2147483646 w 6432"/>
              <a:gd name="T1" fmla="*/ 2147483646 h 6358"/>
              <a:gd name="T2" fmla="*/ 2147483646 w 6432"/>
              <a:gd name="T3" fmla="*/ 2147483646 h 6358"/>
              <a:gd name="T4" fmla="*/ 2147483646 w 6432"/>
              <a:gd name="T5" fmla="*/ 2147483646 h 6358"/>
              <a:gd name="T6" fmla="*/ 2147483646 w 6432"/>
              <a:gd name="T7" fmla="*/ 2147483646 h 6358"/>
              <a:gd name="T8" fmla="*/ 2147483646 w 6432"/>
              <a:gd name="T9" fmla="*/ 2147483646 h 6358"/>
              <a:gd name="T10" fmla="*/ 2147483646 w 6432"/>
              <a:gd name="T11" fmla="*/ 2147483646 h 6358"/>
              <a:gd name="T12" fmla="*/ 2147483646 w 6432"/>
              <a:gd name="T13" fmla="*/ 2147483646 h 6358"/>
              <a:gd name="T14" fmla="*/ 2147483646 w 6432"/>
              <a:gd name="T15" fmla="*/ 2147483646 h 6358"/>
              <a:gd name="T16" fmla="*/ 2147483646 w 6432"/>
              <a:gd name="T17" fmla="*/ 2147483646 h 6358"/>
              <a:gd name="T18" fmla="*/ 2147483646 w 6432"/>
              <a:gd name="T19" fmla="*/ 2147483646 h 6358"/>
              <a:gd name="T20" fmla="*/ 2147483646 w 6432"/>
              <a:gd name="T21" fmla="*/ 2147483646 h 6358"/>
              <a:gd name="T22" fmla="*/ 2147483646 w 6432"/>
              <a:gd name="T23" fmla="*/ 2147483646 h 6358"/>
              <a:gd name="T24" fmla="*/ 2147483646 w 6432"/>
              <a:gd name="T25" fmla="*/ 2147483646 h 6358"/>
              <a:gd name="T26" fmla="*/ 2147483646 w 6432"/>
              <a:gd name="T27" fmla="*/ 2147483646 h 6358"/>
              <a:gd name="T28" fmla="*/ 2147483646 w 6432"/>
              <a:gd name="T29" fmla="*/ 2147483646 h 6358"/>
              <a:gd name="T30" fmla="*/ 2147483646 w 6432"/>
              <a:gd name="T31" fmla="*/ 2147483646 h 6358"/>
              <a:gd name="T32" fmla="*/ 2147483646 w 6432"/>
              <a:gd name="T33" fmla="*/ 2147483646 h 6358"/>
              <a:gd name="T34" fmla="*/ 2147483646 w 6432"/>
              <a:gd name="T35" fmla="*/ 2147483646 h 6358"/>
              <a:gd name="T36" fmla="*/ 2147483646 w 6432"/>
              <a:gd name="T37" fmla="*/ 2147483646 h 6358"/>
              <a:gd name="T38" fmla="*/ 2147483646 w 6432"/>
              <a:gd name="T39" fmla="*/ 2147483646 h 6358"/>
              <a:gd name="T40" fmla="*/ 2147483646 w 6432"/>
              <a:gd name="T41" fmla="*/ 2147483646 h 6358"/>
              <a:gd name="T42" fmla="*/ 2147483646 w 6432"/>
              <a:gd name="T43" fmla="*/ 2147483646 h 6358"/>
              <a:gd name="T44" fmla="*/ 2147483646 w 6432"/>
              <a:gd name="T45" fmla="*/ 2147483646 h 6358"/>
              <a:gd name="T46" fmla="*/ 2147483646 w 6432"/>
              <a:gd name="T47" fmla="*/ 2147483646 h 6358"/>
              <a:gd name="T48" fmla="*/ 2147483646 w 6432"/>
              <a:gd name="T49" fmla="*/ 2147483646 h 6358"/>
              <a:gd name="T50" fmla="*/ 2147483646 w 6432"/>
              <a:gd name="T51" fmla="*/ 2147483646 h 6358"/>
              <a:gd name="T52" fmla="*/ 2147483646 w 6432"/>
              <a:gd name="T53" fmla="*/ 2147483646 h 6358"/>
              <a:gd name="T54" fmla="*/ 2147483646 w 6432"/>
              <a:gd name="T55" fmla="*/ 2147483646 h 6358"/>
              <a:gd name="T56" fmla="*/ 2147483646 w 6432"/>
              <a:gd name="T57" fmla="*/ 2147483646 h 6358"/>
              <a:gd name="T58" fmla="*/ 2147483646 w 6432"/>
              <a:gd name="T59" fmla="*/ 2147483646 h 6358"/>
              <a:gd name="T60" fmla="*/ 2147483646 w 6432"/>
              <a:gd name="T61" fmla="*/ 0 h 6358"/>
              <a:gd name="T62" fmla="*/ 2147483646 w 6432"/>
              <a:gd name="T63" fmla="*/ 2147483646 h 6358"/>
              <a:gd name="T64" fmla="*/ 2147483646 w 6432"/>
              <a:gd name="T65" fmla="*/ 2147483646 h 6358"/>
              <a:gd name="T66" fmla="*/ 2147483646 w 6432"/>
              <a:gd name="T67" fmla="*/ 2147483646 h 6358"/>
              <a:gd name="T68" fmla="*/ 2147483646 w 6432"/>
              <a:gd name="T69" fmla="*/ 2147483646 h 6358"/>
              <a:gd name="T70" fmla="*/ 2147483646 w 6432"/>
              <a:gd name="T71" fmla="*/ 2147483646 h 6358"/>
              <a:gd name="T72" fmla="*/ 2147483646 w 6432"/>
              <a:gd name="T73" fmla="*/ 2147483646 h 6358"/>
              <a:gd name="T74" fmla="*/ 2147483646 w 6432"/>
              <a:gd name="T75" fmla="*/ 2147483646 h 6358"/>
              <a:gd name="T76" fmla="*/ 2147483646 w 6432"/>
              <a:gd name="T77" fmla="*/ 2147483646 h 6358"/>
              <a:gd name="T78" fmla="*/ 2147483646 w 6432"/>
              <a:gd name="T79" fmla="*/ 2147483646 h 6358"/>
              <a:gd name="T80" fmla="*/ 2147483646 w 6432"/>
              <a:gd name="T81" fmla="*/ 2147483646 h 6358"/>
              <a:gd name="T82" fmla="*/ 2147483646 w 6432"/>
              <a:gd name="T83" fmla="*/ 2147483646 h 6358"/>
              <a:gd name="T84" fmla="*/ 2147483646 w 6432"/>
              <a:gd name="T85" fmla="*/ 2147483646 h 6358"/>
              <a:gd name="T86" fmla="*/ 2147483646 w 6432"/>
              <a:gd name="T87" fmla="*/ 2147483646 h 6358"/>
              <a:gd name="T88" fmla="*/ 2147483646 w 6432"/>
              <a:gd name="T89" fmla="*/ 2147483646 h 6358"/>
              <a:gd name="T90" fmla="*/ 2147483646 w 6432"/>
              <a:gd name="T91" fmla="*/ 2147483646 h 6358"/>
              <a:gd name="T92" fmla="*/ 2147483646 w 6432"/>
              <a:gd name="T93" fmla="*/ 2147483646 h 6358"/>
              <a:gd name="T94" fmla="*/ 2147483646 w 6432"/>
              <a:gd name="T95" fmla="*/ 2147483646 h 6358"/>
              <a:gd name="T96" fmla="*/ 2147483646 w 6432"/>
              <a:gd name="T97" fmla="*/ 2147483646 h 6358"/>
              <a:gd name="T98" fmla="*/ 2147483646 w 6432"/>
              <a:gd name="T99" fmla="*/ 2147483646 h 6358"/>
              <a:gd name="T100" fmla="*/ 2147483646 w 6432"/>
              <a:gd name="T101" fmla="*/ 2147483646 h 6358"/>
              <a:gd name="T102" fmla="*/ 2147483646 w 6432"/>
              <a:gd name="T103" fmla="*/ 2147483646 h 6358"/>
              <a:gd name="T104" fmla="*/ 2147483646 w 6432"/>
              <a:gd name="T105" fmla="*/ 2147483646 h 6358"/>
              <a:gd name="T106" fmla="*/ 2147483646 w 6432"/>
              <a:gd name="T107" fmla="*/ 0 h 6358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/>
          </a:p>
        </p:txBody>
      </p:sp>
      <p:grpSp>
        <p:nvGrpSpPr>
          <p:cNvPr id="8" name="Google Shape;836;p22">
            <a:extLst>
              <a:ext uri="{FF2B5EF4-FFF2-40B4-BE49-F238E27FC236}">
                <a16:creationId xmlns:a16="http://schemas.microsoft.com/office/drawing/2014/main" id="{FECCA05D-BDC5-4349-8F82-CFD11ACE3D38}"/>
              </a:ext>
            </a:extLst>
          </p:cNvPr>
          <p:cNvGrpSpPr>
            <a:grpSpLocks/>
          </p:cNvGrpSpPr>
          <p:nvPr/>
        </p:nvGrpSpPr>
        <p:grpSpPr bwMode="auto">
          <a:xfrm>
            <a:off x="242888" y="657225"/>
            <a:ext cx="939800" cy="785813"/>
            <a:chOff x="6925510" y="205316"/>
            <a:chExt cx="905688" cy="530354"/>
          </a:xfrm>
        </p:grpSpPr>
        <p:sp>
          <p:nvSpPr>
            <p:cNvPr id="9" name="Google Shape;837;p22">
              <a:extLst>
                <a:ext uri="{FF2B5EF4-FFF2-40B4-BE49-F238E27FC236}">
                  <a16:creationId xmlns:a16="http://schemas.microsoft.com/office/drawing/2014/main" id="{65E367E0-0D3D-4670-9762-05698680044A}"/>
                </a:ext>
              </a:extLst>
            </p:cNvPr>
            <p:cNvSpPr/>
            <p:nvPr/>
          </p:nvSpPr>
          <p:spPr>
            <a:xfrm>
              <a:off x="7093797" y="213887"/>
              <a:ext cx="567584" cy="515354"/>
            </a:xfrm>
            <a:custGeom>
              <a:avLst/>
              <a:gdLst/>
              <a:ahLst/>
              <a:cxnLst/>
              <a:rect l="l" t="t" r="r" b="b"/>
              <a:pathLst>
                <a:path w="12626" h="11775" extrusionOk="0">
                  <a:moveTo>
                    <a:pt x="6402" y="0"/>
                  </a:moveTo>
                  <a:cubicBezTo>
                    <a:pt x="3247" y="0"/>
                    <a:pt x="0" y="2876"/>
                    <a:pt x="0" y="6031"/>
                  </a:cubicBezTo>
                  <a:cubicBezTo>
                    <a:pt x="0" y="9187"/>
                    <a:pt x="3115" y="11775"/>
                    <a:pt x="6270" y="11775"/>
                  </a:cubicBezTo>
                  <a:cubicBezTo>
                    <a:pt x="9426" y="11775"/>
                    <a:pt x="12626" y="9028"/>
                    <a:pt x="12626" y="5874"/>
                  </a:cubicBezTo>
                  <a:cubicBezTo>
                    <a:pt x="12626" y="2717"/>
                    <a:pt x="9557" y="0"/>
                    <a:pt x="640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algn="ctr"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0" name="Google Shape;838;p22">
              <a:extLst>
                <a:ext uri="{FF2B5EF4-FFF2-40B4-BE49-F238E27FC236}">
                  <a16:creationId xmlns:a16="http://schemas.microsoft.com/office/drawing/2014/main" id="{DB367674-8311-49FE-A307-A514350B5E7D}"/>
                </a:ext>
              </a:extLst>
            </p:cNvPr>
            <p:cNvSpPr>
              <a:spLocks/>
            </p:cNvSpPr>
            <p:nvPr/>
          </p:nvSpPr>
          <p:spPr bwMode="auto">
            <a:xfrm>
              <a:off x="7077360" y="205316"/>
              <a:ext cx="624386" cy="530354"/>
            </a:xfrm>
            <a:custGeom>
              <a:avLst/>
              <a:gdLst>
                <a:gd name="T0" fmla="*/ 2147483646 w 13866"/>
                <a:gd name="T1" fmla="*/ 2147483646 h 12112"/>
                <a:gd name="T2" fmla="*/ 2147483646 w 13866"/>
                <a:gd name="T3" fmla="*/ 2147483646 h 12112"/>
                <a:gd name="T4" fmla="*/ 2147483646 w 13866"/>
                <a:gd name="T5" fmla="*/ 2147483646 h 12112"/>
                <a:gd name="T6" fmla="*/ 2147483646 w 13866"/>
                <a:gd name="T7" fmla="*/ 2147483646 h 12112"/>
                <a:gd name="T8" fmla="*/ 2147483646 w 13866"/>
                <a:gd name="T9" fmla="*/ 2147483646 h 12112"/>
                <a:gd name="T10" fmla="*/ 2147483646 w 13866"/>
                <a:gd name="T11" fmla="*/ 2147483646 h 12112"/>
                <a:gd name="T12" fmla="*/ 2147483646 w 13866"/>
                <a:gd name="T13" fmla="*/ 2147483646 h 12112"/>
                <a:gd name="T14" fmla="*/ 2147483646 w 13866"/>
                <a:gd name="T15" fmla="*/ 2147483646 h 12112"/>
                <a:gd name="T16" fmla="*/ 2147483646 w 13866"/>
                <a:gd name="T17" fmla="*/ 2147483646 h 12112"/>
                <a:gd name="T18" fmla="*/ 2147483646 w 13866"/>
                <a:gd name="T19" fmla="*/ 2147483646 h 12112"/>
                <a:gd name="T20" fmla="*/ 2147483646 w 13866"/>
                <a:gd name="T21" fmla="*/ 2147483646 h 12112"/>
                <a:gd name="T22" fmla="*/ 2147483646 w 13866"/>
                <a:gd name="T23" fmla="*/ 2147483646 h 12112"/>
                <a:gd name="T24" fmla="*/ 2147483646 w 13866"/>
                <a:gd name="T25" fmla="*/ 2147483646 h 12112"/>
                <a:gd name="T26" fmla="*/ 2147483646 w 13866"/>
                <a:gd name="T27" fmla="*/ 2147483646 h 12112"/>
                <a:gd name="T28" fmla="*/ 2147483646 w 13866"/>
                <a:gd name="T29" fmla="*/ 2147483646 h 12112"/>
                <a:gd name="T30" fmla="*/ 2147483646 w 13866"/>
                <a:gd name="T31" fmla="*/ 2147483646 h 1211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3866" h="12112" extrusionOk="0">
                  <a:moveTo>
                    <a:pt x="6777" y="1"/>
                  </a:moveTo>
                  <a:cubicBezTo>
                    <a:pt x="6538" y="1"/>
                    <a:pt x="6299" y="14"/>
                    <a:pt x="6061" y="40"/>
                  </a:cubicBezTo>
                  <a:cubicBezTo>
                    <a:pt x="5899" y="59"/>
                    <a:pt x="5989" y="300"/>
                    <a:pt x="6113" y="312"/>
                  </a:cubicBezTo>
                  <a:cubicBezTo>
                    <a:pt x="8982" y="563"/>
                    <a:pt x="11936" y="1718"/>
                    <a:pt x="12620" y="4868"/>
                  </a:cubicBezTo>
                  <a:cubicBezTo>
                    <a:pt x="13326" y="8114"/>
                    <a:pt x="10901" y="11034"/>
                    <a:pt x="7741" y="11637"/>
                  </a:cubicBezTo>
                  <a:cubicBezTo>
                    <a:pt x="7365" y="11709"/>
                    <a:pt x="6985" y="11743"/>
                    <a:pt x="6606" y="11743"/>
                  </a:cubicBezTo>
                  <a:cubicBezTo>
                    <a:pt x="3778" y="11743"/>
                    <a:pt x="1014" y="9808"/>
                    <a:pt x="785" y="6834"/>
                  </a:cubicBezTo>
                  <a:cubicBezTo>
                    <a:pt x="555" y="3847"/>
                    <a:pt x="2656" y="811"/>
                    <a:pt x="5730" y="475"/>
                  </a:cubicBezTo>
                  <a:cubicBezTo>
                    <a:pt x="5862" y="460"/>
                    <a:pt x="5763" y="246"/>
                    <a:pt x="5659" y="244"/>
                  </a:cubicBezTo>
                  <a:cubicBezTo>
                    <a:pt x="5626" y="243"/>
                    <a:pt x="5594" y="243"/>
                    <a:pt x="5561" y="243"/>
                  </a:cubicBezTo>
                  <a:cubicBezTo>
                    <a:pt x="2938" y="243"/>
                    <a:pt x="740" y="2849"/>
                    <a:pt x="378" y="5296"/>
                  </a:cubicBezTo>
                  <a:cubicBezTo>
                    <a:pt x="1" y="7847"/>
                    <a:pt x="1097" y="10165"/>
                    <a:pt x="3417" y="11341"/>
                  </a:cubicBezTo>
                  <a:cubicBezTo>
                    <a:pt x="4440" y="11859"/>
                    <a:pt x="5511" y="12112"/>
                    <a:pt x="6571" y="12112"/>
                  </a:cubicBezTo>
                  <a:cubicBezTo>
                    <a:pt x="8042" y="12112"/>
                    <a:pt x="9492" y="11626"/>
                    <a:pt x="10766" y="10691"/>
                  </a:cubicBezTo>
                  <a:cubicBezTo>
                    <a:pt x="12937" y="9099"/>
                    <a:pt x="13866" y="6430"/>
                    <a:pt x="12822" y="3871"/>
                  </a:cubicBezTo>
                  <a:cubicBezTo>
                    <a:pt x="11847" y="1479"/>
                    <a:pt x="9317" y="1"/>
                    <a:pt x="6777" y="1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" name="Google Shape;839;p22">
              <a:extLst>
                <a:ext uri="{FF2B5EF4-FFF2-40B4-BE49-F238E27FC236}">
                  <a16:creationId xmlns:a16="http://schemas.microsoft.com/office/drawing/2014/main" id="{66077BE3-A841-4A31-A2FC-54DDC6D335A3}"/>
                </a:ext>
              </a:extLst>
            </p:cNvPr>
            <p:cNvSpPr>
              <a:spLocks/>
            </p:cNvSpPr>
            <p:nvPr/>
          </p:nvSpPr>
          <p:spPr bwMode="auto">
            <a:xfrm>
              <a:off x="6925510" y="360379"/>
              <a:ext cx="905688" cy="259660"/>
            </a:xfrm>
            <a:custGeom>
              <a:avLst/>
              <a:gdLst>
                <a:gd name="T0" fmla="*/ 2147483646 w 20113"/>
                <a:gd name="T1" fmla="*/ 2147483646 h 5930"/>
                <a:gd name="T2" fmla="*/ 2147483646 w 20113"/>
                <a:gd name="T3" fmla="*/ 2147483646 h 5930"/>
                <a:gd name="T4" fmla="*/ 2147483646 w 20113"/>
                <a:gd name="T5" fmla="*/ 2147483646 h 5930"/>
                <a:gd name="T6" fmla="*/ 2147483646 w 20113"/>
                <a:gd name="T7" fmla="*/ 2147483646 h 5930"/>
                <a:gd name="T8" fmla="*/ 2147483646 w 20113"/>
                <a:gd name="T9" fmla="*/ 2147483646 h 5930"/>
                <a:gd name="T10" fmla="*/ 2147483646 w 20113"/>
                <a:gd name="T11" fmla="*/ 2147483646 h 5930"/>
                <a:gd name="T12" fmla="*/ 2147483646 w 20113"/>
                <a:gd name="T13" fmla="*/ 2147483646 h 5930"/>
                <a:gd name="T14" fmla="*/ 2147483646 w 20113"/>
                <a:gd name="T15" fmla="*/ 2147483646 h 5930"/>
                <a:gd name="T16" fmla="*/ 2147483646 w 20113"/>
                <a:gd name="T17" fmla="*/ 2147483646 h 5930"/>
                <a:gd name="T18" fmla="*/ 2147483646 w 20113"/>
                <a:gd name="T19" fmla="*/ 2147483646 h 5930"/>
                <a:gd name="T20" fmla="*/ 2147483646 w 20113"/>
                <a:gd name="T21" fmla="*/ 2147483646 h 5930"/>
                <a:gd name="T22" fmla="*/ 2147483646 w 20113"/>
                <a:gd name="T23" fmla="*/ 2147483646 h 5930"/>
                <a:gd name="T24" fmla="*/ 2147483646 w 20113"/>
                <a:gd name="T25" fmla="*/ 2147483646 h 5930"/>
                <a:gd name="T26" fmla="*/ 2147483646 w 20113"/>
                <a:gd name="T27" fmla="*/ 2147483646 h 5930"/>
                <a:gd name="T28" fmla="*/ 2147483646 w 20113"/>
                <a:gd name="T29" fmla="*/ 2147483646 h 5930"/>
                <a:gd name="T30" fmla="*/ 2147483646 w 20113"/>
                <a:gd name="T31" fmla="*/ 2147483646 h 5930"/>
                <a:gd name="T32" fmla="*/ 2147483646 w 20113"/>
                <a:gd name="T33" fmla="*/ 2147483646 h 5930"/>
                <a:gd name="T34" fmla="*/ 2147483646 w 20113"/>
                <a:gd name="T35" fmla="*/ 2147483646 h 5930"/>
                <a:gd name="T36" fmla="*/ 2147483646 w 20113"/>
                <a:gd name="T37" fmla="*/ 2147483646 h 593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20113" h="5930" extrusionOk="0">
                  <a:moveTo>
                    <a:pt x="16657" y="1"/>
                  </a:moveTo>
                  <a:cubicBezTo>
                    <a:pt x="16439" y="1"/>
                    <a:pt x="16237" y="20"/>
                    <a:pt x="16067" y="60"/>
                  </a:cubicBezTo>
                  <a:cubicBezTo>
                    <a:pt x="15914" y="95"/>
                    <a:pt x="16073" y="324"/>
                    <a:pt x="16180" y="325"/>
                  </a:cubicBezTo>
                  <a:cubicBezTo>
                    <a:pt x="16845" y="330"/>
                    <a:pt x="19241" y="410"/>
                    <a:pt x="18563" y="1628"/>
                  </a:cubicBezTo>
                  <a:cubicBezTo>
                    <a:pt x="18243" y="2202"/>
                    <a:pt x="17451" y="2549"/>
                    <a:pt x="16881" y="2811"/>
                  </a:cubicBezTo>
                  <a:cubicBezTo>
                    <a:pt x="14924" y="3710"/>
                    <a:pt x="12785" y="4282"/>
                    <a:pt x="10682" y="4712"/>
                  </a:cubicBezTo>
                  <a:cubicBezTo>
                    <a:pt x="8818" y="5095"/>
                    <a:pt x="6905" y="5405"/>
                    <a:pt x="5006" y="5541"/>
                  </a:cubicBezTo>
                  <a:cubicBezTo>
                    <a:pt x="4909" y="5547"/>
                    <a:pt x="4759" y="5553"/>
                    <a:pt x="4576" y="5553"/>
                  </a:cubicBezTo>
                  <a:cubicBezTo>
                    <a:pt x="3425" y="5553"/>
                    <a:pt x="955" y="5349"/>
                    <a:pt x="1947" y="4098"/>
                  </a:cubicBezTo>
                  <a:cubicBezTo>
                    <a:pt x="2398" y="3528"/>
                    <a:pt x="3165" y="3113"/>
                    <a:pt x="3797" y="2785"/>
                  </a:cubicBezTo>
                  <a:cubicBezTo>
                    <a:pt x="3898" y="2733"/>
                    <a:pt x="3795" y="2553"/>
                    <a:pt x="3700" y="2553"/>
                  </a:cubicBezTo>
                  <a:cubicBezTo>
                    <a:pt x="3695" y="2553"/>
                    <a:pt x="3691" y="2554"/>
                    <a:pt x="3687" y="2554"/>
                  </a:cubicBezTo>
                  <a:cubicBezTo>
                    <a:pt x="2393" y="2794"/>
                    <a:pt x="1" y="4784"/>
                    <a:pt x="2166" y="5597"/>
                  </a:cubicBezTo>
                  <a:cubicBezTo>
                    <a:pt x="2830" y="5847"/>
                    <a:pt x="3527" y="5929"/>
                    <a:pt x="4229" y="5929"/>
                  </a:cubicBezTo>
                  <a:cubicBezTo>
                    <a:pt x="4872" y="5929"/>
                    <a:pt x="5520" y="5860"/>
                    <a:pt x="6151" y="5786"/>
                  </a:cubicBezTo>
                  <a:cubicBezTo>
                    <a:pt x="7890" y="5584"/>
                    <a:pt x="9624" y="5329"/>
                    <a:pt x="11337" y="4961"/>
                  </a:cubicBezTo>
                  <a:cubicBezTo>
                    <a:pt x="12763" y="4653"/>
                    <a:pt x="14174" y="4268"/>
                    <a:pt x="15547" y="3774"/>
                  </a:cubicBezTo>
                  <a:cubicBezTo>
                    <a:pt x="16593" y="3399"/>
                    <a:pt x="17822" y="2999"/>
                    <a:pt x="18648" y="2205"/>
                  </a:cubicBezTo>
                  <a:cubicBezTo>
                    <a:pt x="20112" y="800"/>
                    <a:pt x="18053" y="1"/>
                    <a:pt x="16657" y="1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" name="Google Shape;840;p22">
              <a:extLst>
                <a:ext uri="{FF2B5EF4-FFF2-40B4-BE49-F238E27FC236}">
                  <a16:creationId xmlns:a16="http://schemas.microsoft.com/office/drawing/2014/main" id="{D91E542D-6B5C-4C2A-BE72-3DD322498FCA}"/>
                </a:ext>
              </a:extLst>
            </p:cNvPr>
            <p:cNvSpPr>
              <a:spLocks/>
            </p:cNvSpPr>
            <p:nvPr/>
          </p:nvSpPr>
          <p:spPr bwMode="auto">
            <a:xfrm>
              <a:off x="7368361" y="296401"/>
              <a:ext cx="63222" cy="55523"/>
            </a:xfrm>
            <a:custGeom>
              <a:avLst/>
              <a:gdLst>
                <a:gd name="T0" fmla="*/ 2147483646 w 1404"/>
                <a:gd name="T1" fmla="*/ 2147483646 h 1268"/>
                <a:gd name="T2" fmla="*/ 2147483646 w 1404"/>
                <a:gd name="T3" fmla="*/ 2147483646 h 1268"/>
                <a:gd name="T4" fmla="*/ 2147483646 w 1404"/>
                <a:gd name="T5" fmla="*/ 2147483646 h 1268"/>
                <a:gd name="T6" fmla="*/ 2147483646 w 1404"/>
                <a:gd name="T7" fmla="*/ 2147483646 h 1268"/>
                <a:gd name="T8" fmla="*/ 2147483646 w 1404"/>
                <a:gd name="T9" fmla="*/ 2147483646 h 1268"/>
                <a:gd name="T10" fmla="*/ 2147483646 w 1404"/>
                <a:gd name="T11" fmla="*/ 2147483646 h 1268"/>
                <a:gd name="T12" fmla="*/ 2147483646 w 1404"/>
                <a:gd name="T13" fmla="*/ 0 h 1268"/>
                <a:gd name="T14" fmla="*/ 2147483646 w 1404"/>
                <a:gd name="T15" fmla="*/ 2147483646 h 1268"/>
                <a:gd name="T16" fmla="*/ 2147483646 w 1404"/>
                <a:gd name="T17" fmla="*/ 2147483646 h 1268"/>
                <a:gd name="T18" fmla="*/ 2147483646 w 1404"/>
                <a:gd name="T19" fmla="*/ 2147483646 h 1268"/>
                <a:gd name="T20" fmla="*/ 2147483646 w 1404"/>
                <a:gd name="T21" fmla="*/ 2147483646 h 1268"/>
                <a:gd name="T22" fmla="*/ 2147483646 w 1404"/>
                <a:gd name="T23" fmla="*/ 2147483646 h 1268"/>
                <a:gd name="T24" fmla="*/ 2147483646 w 1404"/>
                <a:gd name="T25" fmla="*/ 2147483646 h 1268"/>
                <a:gd name="T26" fmla="*/ 2147483646 w 1404"/>
                <a:gd name="T27" fmla="*/ 2147483646 h 1268"/>
                <a:gd name="T28" fmla="*/ 2147483646 w 1404"/>
                <a:gd name="T29" fmla="*/ 2147483646 h 1268"/>
                <a:gd name="T30" fmla="*/ 2147483646 w 1404"/>
                <a:gd name="T31" fmla="*/ 2147483646 h 1268"/>
                <a:gd name="T32" fmla="*/ 2147483646 w 1404"/>
                <a:gd name="T33" fmla="*/ 2147483646 h 1268"/>
                <a:gd name="T34" fmla="*/ 2147483646 w 1404"/>
                <a:gd name="T35" fmla="*/ 2147483646 h 1268"/>
                <a:gd name="T36" fmla="*/ 2147483646 w 1404"/>
                <a:gd name="T37" fmla="*/ 2147483646 h 1268"/>
                <a:gd name="T38" fmla="*/ 2147483646 w 1404"/>
                <a:gd name="T39" fmla="*/ 2147483646 h 1268"/>
                <a:gd name="T40" fmla="*/ 2147483646 w 1404"/>
                <a:gd name="T41" fmla="*/ 2147483646 h 1268"/>
                <a:gd name="T42" fmla="*/ 2147483646 w 1404"/>
                <a:gd name="T43" fmla="*/ 2147483646 h 1268"/>
                <a:gd name="T44" fmla="*/ 2147483646 w 1404"/>
                <a:gd name="T45" fmla="*/ 2147483646 h 1268"/>
                <a:gd name="T46" fmla="*/ 2147483646 w 1404"/>
                <a:gd name="T47" fmla="*/ 0 h 12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1404" h="1268" extrusionOk="0">
                  <a:moveTo>
                    <a:pt x="853" y="427"/>
                  </a:moveTo>
                  <a:lnTo>
                    <a:pt x="853" y="427"/>
                  </a:lnTo>
                  <a:cubicBezTo>
                    <a:pt x="853" y="427"/>
                    <a:pt x="859" y="430"/>
                    <a:pt x="873" y="436"/>
                  </a:cubicBezTo>
                  <a:cubicBezTo>
                    <a:pt x="872" y="435"/>
                    <a:pt x="871" y="435"/>
                    <a:pt x="870" y="434"/>
                  </a:cubicBezTo>
                  <a:cubicBezTo>
                    <a:pt x="860" y="430"/>
                    <a:pt x="853" y="427"/>
                    <a:pt x="853" y="427"/>
                  </a:cubicBezTo>
                  <a:close/>
                  <a:moveTo>
                    <a:pt x="486" y="0"/>
                  </a:moveTo>
                  <a:cubicBezTo>
                    <a:pt x="213" y="0"/>
                    <a:pt x="1" y="394"/>
                    <a:pt x="25" y="636"/>
                  </a:cubicBezTo>
                  <a:cubicBezTo>
                    <a:pt x="60" y="1003"/>
                    <a:pt x="440" y="1243"/>
                    <a:pt x="781" y="1266"/>
                  </a:cubicBezTo>
                  <a:cubicBezTo>
                    <a:pt x="797" y="1267"/>
                    <a:pt x="812" y="1267"/>
                    <a:pt x="827" y="1267"/>
                  </a:cubicBezTo>
                  <a:cubicBezTo>
                    <a:pt x="1087" y="1267"/>
                    <a:pt x="1323" y="1108"/>
                    <a:pt x="1360" y="835"/>
                  </a:cubicBezTo>
                  <a:cubicBezTo>
                    <a:pt x="1404" y="523"/>
                    <a:pt x="1159" y="276"/>
                    <a:pt x="871" y="210"/>
                  </a:cubicBezTo>
                  <a:cubicBezTo>
                    <a:pt x="862" y="208"/>
                    <a:pt x="854" y="207"/>
                    <a:pt x="847" y="207"/>
                  </a:cubicBezTo>
                  <a:cubicBezTo>
                    <a:pt x="746" y="207"/>
                    <a:pt x="793" y="399"/>
                    <a:pt x="870" y="434"/>
                  </a:cubicBezTo>
                  <a:cubicBezTo>
                    <a:pt x="894" y="444"/>
                    <a:pt x="936" y="462"/>
                    <a:pt x="946" y="469"/>
                  </a:cubicBezTo>
                  <a:cubicBezTo>
                    <a:pt x="1003" y="507"/>
                    <a:pt x="1041" y="545"/>
                    <a:pt x="1061" y="612"/>
                  </a:cubicBezTo>
                  <a:cubicBezTo>
                    <a:pt x="1079" y="677"/>
                    <a:pt x="1070" y="747"/>
                    <a:pt x="1041" y="806"/>
                  </a:cubicBezTo>
                  <a:cubicBezTo>
                    <a:pt x="984" y="924"/>
                    <a:pt x="872" y="972"/>
                    <a:pt x="753" y="972"/>
                  </a:cubicBezTo>
                  <a:cubicBezTo>
                    <a:pt x="710" y="972"/>
                    <a:pt x="666" y="965"/>
                    <a:pt x="623" y="953"/>
                  </a:cubicBezTo>
                  <a:cubicBezTo>
                    <a:pt x="416" y="896"/>
                    <a:pt x="247" y="740"/>
                    <a:pt x="332" y="516"/>
                  </a:cubicBezTo>
                  <a:cubicBezTo>
                    <a:pt x="396" y="353"/>
                    <a:pt x="615" y="276"/>
                    <a:pt x="618" y="99"/>
                  </a:cubicBezTo>
                  <a:cubicBezTo>
                    <a:pt x="618" y="67"/>
                    <a:pt x="608" y="24"/>
                    <a:pt x="574" y="14"/>
                  </a:cubicBezTo>
                  <a:cubicBezTo>
                    <a:pt x="544" y="5"/>
                    <a:pt x="515" y="0"/>
                    <a:pt x="486" y="0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" name="Google Shape;841;p22">
              <a:extLst>
                <a:ext uri="{FF2B5EF4-FFF2-40B4-BE49-F238E27FC236}">
                  <a16:creationId xmlns:a16="http://schemas.microsoft.com/office/drawing/2014/main" id="{B8D1CA96-1B87-409F-B733-6A1DE5F2F891}"/>
                </a:ext>
              </a:extLst>
            </p:cNvPr>
            <p:cNvSpPr>
              <a:spLocks/>
            </p:cNvSpPr>
            <p:nvPr/>
          </p:nvSpPr>
          <p:spPr bwMode="auto">
            <a:xfrm>
              <a:off x="7477926" y="310939"/>
              <a:ext cx="82855" cy="61609"/>
            </a:xfrm>
            <a:custGeom>
              <a:avLst/>
              <a:gdLst>
                <a:gd name="T0" fmla="*/ 2147483646 w 1840"/>
                <a:gd name="T1" fmla="*/ 2147483646 h 1407"/>
                <a:gd name="T2" fmla="*/ 2147483646 w 1840"/>
                <a:gd name="T3" fmla="*/ 2147483646 h 1407"/>
                <a:gd name="T4" fmla="*/ 2147483646 w 1840"/>
                <a:gd name="T5" fmla="*/ 2147483646 h 1407"/>
                <a:gd name="T6" fmla="*/ 2147483646 w 1840"/>
                <a:gd name="T7" fmla="*/ 2147483646 h 1407"/>
                <a:gd name="T8" fmla="*/ 2147483646 w 1840"/>
                <a:gd name="T9" fmla="*/ 2147483646 h 1407"/>
                <a:gd name="T10" fmla="*/ 2147483646 w 1840"/>
                <a:gd name="T11" fmla="*/ 2147483646 h 1407"/>
                <a:gd name="T12" fmla="*/ 2147483646 w 1840"/>
                <a:gd name="T13" fmla="*/ 2147483646 h 1407"/>
                <a:gd name="T14" fmla="*/ 2147483646 w 1840"/>
                <a:gd name="T15" fmla="*/ 2147483646 h 1407"/>
                <a:gd name="T16" fmla="*/ 2147483646 w 1840"/>
                <a:gd name="T17" fmla="*/ 2147483646 h 1407"/>
                <a:gd name="T18" fmla="*/ 2147483646 w 1840"/>
                <a:gd name="T19" fmla="*/ 2147483646 h 1407"/>
                <a:gd name="T20" fmla="*/ 2147483646 w 1840"/>
                <a:gd name="T21" fmla="*/ 2147483646 h 1407"/>
                <a:gd name="T22" fmla="*/ 2147483646 w 1840"/>
                <a:gd name="T23" fmla="*/ 2147483646 h 1407"/>
                <a:gd name="T24" fmla="*/ 2147483646 w 1840"/>
                <a:gd name="T25" fmla="*/ 2147483646 h 1407"/>
                <a:gd name="T26" fmla="*/ 2147483646 w 1840"/>
                <a:gd name="T27" fmla="*/ 2147483646 h 1407"/>
                <a:gd name="T28" fmla="*/ 2147483646 w 1840"/>
                <a:gd name="T29" fmla="*/ 2147483646 h 1407"/>
                <a:gd name="T30" fmla="*/ 2147483646 w 1840"/>
                <a:gd name="T31" fmla="*/ 2147483646 h 140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840" h="1407" extrusionOk="0">
                  <a:moveTo>
                    <a:pt x="493" y="1"/>
                  </a:moveTo>
                  <a:cubicBezTo>
                    <a:pt x="211" y="1"/>
                    <a:pt x="0" y="306"/>
                    <a:pt x="28" y="579"/>
                  </a:cubicBezTo>
                  <a:cubicBezTo>
                    <a:pt x="59" y="897"/>
                    <a:pt x="297" y="1181"/>
                    <a:pt x="580" y="1314"/>
                  </a:cubicBezTo>
                  <a:cubicBezTo>
                    <a:pt x="706" y="1373"/>
                    <a:pt x="855" y="1406"/>
                    <a:pt x="1003" y="1406"/>
                  </a:cubicBezTo>
                  <a:cubicBezTo>
                    <a:pt x="1226" y="1406"/>
                    <a:pt x="1447" y="1331"/>
                    <a:pt x="1587" y="1157"/>
                  </a:cubicBezTo>
                  <a:cubicBezTo>
                    <a:pt x="1840" y="841"/>
                    <a:pt x="1576" y="383"/>
                    <a:pt x="1222" y="290"/>
                  </a:cubicBezTo>
                  <a:cubicBezTo>
                    <a:pt x="1216" y="288"/>
                    <a:pt x="1211" y="287"/>
                    <a:pt x="1206" y="287"/>
                  </a:cubicBezTo>
                  <a:cubicBezTo>
                    <a:pt x="1147" y="287"/>
                    <a:pt x="1170" y="407"/>
                    <a:pt x="1194" y="434"/>
                  </a:cubicBezTo>
                  <a:cubicBezTo>
                    <a:pt x="1298" y="551"/>
                    <a:pt x="1444" y="672"/>
                    <a:pt x="1392" y="845"/>
                  </a:cubicBezTo>
                  <a:cubicBezTo>
                    <a:pt x="1363" y="942"/>
                    <a:pt x="1279" y="1012"/>
                    <a:pt x="1193" y="1054"/>
                  </a:cubicBezTo>
                  <a:cubicBezTo>
                    <a:pt x="1109" y="1096"/>
                    <a:pt x="1014" y="1117"/>
                    <a:pt x="919" y="1117"/>
                  </a:cubicBezTo>
                  <a:cubicBezTo>
                    <a:pt x="765" y="1117"/>
                    <a:pt x="610" y="1064"/>
                    <a:pt x="496" y="966"/>
                  </a:cubicBezTo>
                  <a:cubicBezTo>
                    <a:pt x="366" y="853"/>
                    <a:pt x="264" y="666"/>
                    <a:pt x="315" y="491"/>
                  </a:cubicBezTo>
                  <a:cubicBezTo>
                    <a:pt x="368" y="303"/>
                    <a:pt x="567" y="308"/>
                    <a:pt x="650" y="166"/>
                  </a:cubicBezTo>
                  <a:cubicBezTo>
                    <a:pt x="679" y="116"/>
                    <a:pt x="664" y="33"/>
                    <a:pt x="603" y="16"/>
                  </a:cubicBezTo>
                  <a:cubicBezTo>
                    <a:pt x="565" y="6"/>
                    <a:pt x="528" y="1"/>
                    <a:pt x="493" y="1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" name="Google Shape;842;p22">
              <a:extLst>
                <a:ext uri="{FF2B5EF4-FFF2-40B4-BE49-F238E27FC236}">
                  <a16:creationId xmlns:a16="http://schemas.microsoft.com/office/drawing/2014/main" id="{A1F00BF5-E7B4-4199-B7BE-78D9B65E6722}"/>
                </a:ext>
              </a:extLst>
            </p:cNvPr>
            <p:cNvSpPr>
              <a:spLocks/>
            </p:cNvSpPr>
            <p:nvPr/>
          </p:nvSpPr>
          <p:spPr bwMode="auto">
            <a:xfrm>
              <a:off x="7504540" y="416781"/>
              <a:ext cx="57999" cy="46590"/>
            </a:xfrm>
            <a:custGeom>
              <a:avLst/>
              <a:gdLst>
                <a:gd name="T0" fmla="*/ 2147483646 w 1288"/>
                <a:gd name="T1" fmla="*/ 0 h 1064"/>
                <a:gd name="T2" fmla="*/ 2147483646 w 1288"/>
                <a:gd name="T3" fmla="*/ 2147483646 h 1064"/>
                <a:gd name="T4" fmla="*/ 2147483646 w 1288"/>
                <a:gd name="T5" fmla="*/ 2147483646 h 1064"/>
                <a:gd name="T6" fmla="*/ 2147483646 w 1288"/>
                <a:gd name="T7" fmla="*/ 2147483646 h 1064"/>
                <a:gd name="T8" fmla="*/ 2147483646 w 1288"/>
                <a:gd name="T9" fmla="*/ 2147483646 h 1064"/>
                <a:gd name="T10" fmla="*/ 2147483646 w 1288"/>
                <a:gd name="T11" fmla="*/ 2147483646 h 1064"/>
                <a:gd name="T12" fmla="*/ 2147483646 w 1288"/>
                <a:gd name="T13" fmla="*/ 2147483646 h 1064"/>
                <a:gd name="T14" fmla="*/ 2147483646 w 1288"/>
                <a:gd name="T15" fmla="*/ 2147483646 h 1064"/>
                <a:gd name="T16" fmla="*/ 2147483646 w 1288"/>
                <a:gd name="T17" fmla="*/ 2147483646 h 1064"/>
                <a:gd name="T18" fmla="*/ 2147483646 w 1288"/>
                <a:gd name="T19" fmla="*/ 2147483646 h 1064"/>
                <a:gd name="T20" fmla="*/ 2147483646 w 1288"/>
                <a:gd name="T21" fmla="*/ 2147483646 h 1064"/>
                <a:gd name="T22" fmla="*/ 2147483646 w 1288"/>
                <a:gd name="T23" fmla="*/ 2147483646 h 1064"/>
                <a:gd name="T24" fmla="*/ 2147483646 w 1288"/>
                <a:gd name="T25" fmla="*/ 2147483646 h 1064"/>
                <a:gd name="T26" fmla="*/ 2147483646 w 1288"/>
                <a:gd name="T27" fmla="*/ 0 h 106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288" h="1064" extrusionOk="0">
                  <a:moveTo>
                    <a:pt x="371" y="0"/>
                  </a:moveTo>
                  <a:cubicBezTo>
                    <a:pt x="166" y="0"/>
                    <a:pt x="22" y="154"/>
                    <a:pt x="11" y="383"/>
                  </a:cubicBezTo>
                  <a:cubicBezTo>
                    <a:pt x="1" y="620"/>
                    <a:pt x="135" y="869"/>
                    <a:pt x="342" y="984"/>
                  </a:cubicBezTo>
                  <a:cubicBezTo>
                    <a:pt x="436" y="1037"/>
                    <a:pt x="550" y="1064"/>
                    <a:pt x="666" y="1064"/>
                  </a:cubicBezTo>
                  <a:cubicBezTo>
                    <a:pt x="826" y="1064"/>
                    <a:pt x="988" y="1011"/>
                    <a:pt x="1097" y="902"/>
                  </a:cubicBezTo>
                  <a:cubicBezTo>
                    <a:pt x="1288" y="711"/>
                    <a:pt x="1163" y="430"/>
                    <a:pt x="948" y="322"/>
                  </a:cubicBezTo>
                  <a:cubicBezTo>
                    <a:pt x="943" y="320"/>
                    <a:pt x="938" y="318"/>
                    <a:pt x="933" y="318"/>
                  </a:cubicBezTo>
                  <a:cubicBezTo>
                    <a:pt x="896" y="318"/>
                    <a:pt x="896" y="408"/>
                    <a:pt x="912" y="429"/>
                  </a:cubicBezTo>
                  <a:cubicBezTo>
                    <a:pt x="1046" y="605"/>
                    <a:pt x="962" y="725"/>
                    <a:pt x="768" y="786"/>
                  </a:cubicBezTo>
                  <a:cubicBezTo>
                    <a:pt x="711" y="804"/>
                    <a:pt x="648" y="815"/>
                    <a:pt x="585" y="815"/>
                  </a:cubicBezTo>
                  <a:cubicBezTo>
                    <a:pt x="491" y="815"/>
                    <a:pt x="398" y="791"/>
                    <a:pt x="329" y="729"/>
                  </a:cubicBezTo>
                  <a:cubicBezTo>
                    <a:pt x="103" y="527"/>
                    <a:pt x="218" y="201"/>
                    <a:pt x="490" y="134"/>
                  </a:cubicBezTo>
                  <a:cubicBezTo>
                    <a:pt x="531" y="124"/>
                    <a:pt x="525" y="25"/>
                    <a:pt x="486" y="16"/>
                  </a:cubicBezTo>
                  <a:cubicBezTo>
                    <a:pt x="446" y="5"/>
                    <a:pt x="408" y="0"/>
                    <a:pt x="371" y="0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15" name="Google Shape;843;p22">
            <a:extLst>
              <a:ext uri="{FF2B5EF4-FFF2-40B4-BE49-F238E27FC236}">
                <a16:creationId xmlns:a16="http://schemas.microsoft.com/office/drawing/2014/main" id="{841AD788-CDFD-4982-8EC2-2487809117C2}"/>
              </a:ext>
            </a:extLst>
          </p:cNvPr>
          <p:cNvSpPr>
            <a:spLocks/>
          </p:cNvSpPr>
          <p:nvPr/>
        </p:nvSpPr>
        <p:spPr bwMode="auto">
          <a:xfrm>
            <a:off x="1069975" y="365125"/>
            <a:ext cx="160338" cy="211138"/>
          </a:xfrm>
          <a:custGeom>
            <a:avLst/>
            <a:gdLst>
              <a:gd name="T0" fmla="*/ 2147483646 w 6432"/>
              <a:gd name="T1" fmla="*/ 2147483646 h 6358"/>
              <a:gd name="T2" fmla="*/ 2147483646 w 6432"/>
              <a:gd name="T3" fmla="*/ 2147483646 h 6358"/>
              <a:gd name="T4" fmla="*/ 2147483646 w 6432"/>
              <a:gd name="T5" fmla="*/ 2147483646 h 6358"/>
              <a:gd name="T6" fmla="*/ 2147483646 w 6432"/>
              <a:gd name="T7" fmla="*/ 2147483646 h 6358"/>
              <a:gd name="T8" fmla="*/ 2147483646 w 6432"/>
              <a:gd name="T9" fmla="*/ 2147483646 h 6358"/>
              <a:gd name="T10" fmla="*/ 2147483646 w 6432"/>
              <a:gd name="T11" fmla="*/ 2147483646 h 6358"/>
              <a:gd name="T12" fmla="*/ 2147483646 w 6432"/>
              <a:gd name="T13" fmla="*/ 2147483646 h 6358"/>
              <a:gd name="T14" fmla="*/ 2147483646 w 6432"/>
              <a:gd name="T15" fmla="*/ 2147483646 h 6358"/>
              <a:gd name="T16" fmla="*/ 2147483646 w 6432"/>
              <a:gd name="T17" fmla="*/ 2147483646 h 6358"/>
              <a:gd name="T18" fmla="*/ 2147483646 w 6432"/>
              <a:gd name="T19" fmla="*/ 2147483646 h 6358"/>
              <a:gd name="T20" fmla="*/ 2147483646 w 6432"/>
              <a:gd name="T21" fmla="*/ 2147483646 h 6358"/>
              <a:gd name="T22" fmla="*/ 2147483646 w 6432"/>
              <a:gd name="T23" fmla="*/ 2147483646 h 6358"/>
              <a:gd name="T24" fmla="*/ 2147483646 w 6432"/>
              <a:gd name="T25" fmla="*/ 2147483646 h 6358"/>
              <a:gd name="T26" fmla="*/ 2147483646 w 6432"/>
              <a:gd name="T27" fmla="*/ 2147483646 h 6358"/>
              <a:gd name="T28" fmla="*/ 2147483646 w 6432"/>
              <a:gd name="T29" fmla="*/ 2147483646 h 6358"/>
              <a:gd name="T30" fmla="*/ 2147483646 w 6432"/>
              <a:gd name="T31" fmla="*/ 2147483646 h 6358"/>
              <a:gd name="T32" fmla="*/ 2147483646 w 6432"/>
              <a:gd name="T33" fmla="*/ 2147483646 h 6358"/>
              <a:gd name="T34" fmla="*/ 2147483646 w 6432"/>
              <a:gd name="T35" fmla="*/ 2147483646 h 6358"/>
              <a:gd name="T36" fmla="*/ 2147483646 w 6432"/>
              <a:gd name="T37" fmla="*/ 2147483646 h 6358"/>
              <a:gd name="T38" fmla="*/ 2147483646 w 6432"/>
              <a:gd name="T39" fmla="*/ 2147483646 h 6358"/>
              <a:gd name="T40" fmla="*/ 2147483646 w 6432"/>
              <a:gd name="T41" fmla="*/ 2147483646 h 6358"/>
              <a:gd name="T42" fmla="*/ 2147483646 w 6432"/>
              <a:gd name="T43" fmla="*/ 2147483646 h 6358"/>
              <a:gd name="T44" fmla="*/ 2147483646 w 6432"/>
              <a:gd name="T45" fmla="*/ 2147483646 h 6358"/>
              <a:gd name="T46" fmla="*/ 2147483646 w 6432"/>
              <a:gd name="T47" fmla="*/ 2147483646 h 6358"/>
              <a:gd name="T48" fmla="*/ 2147483646 w 6432"/>
              <a:gd name="T49" fmla="*/ 2147483646 h 6358"/>
              <a:gd name="T50" fmla="*/ 2147483646 w 6432"/>
              <a:gd name="T51" fmla="*/ 2147483646 h 6358"/>
              <a:gd name="T52" fmla="*/ 2147483646 w 6432"/>
              <a:gd name="T53" fmla="*/ 2147483646 h 6358"/>
              <a:gd name="T54" fmla="*/ 2147483646 w 6432"/>
              <a:gd name="T55" fmla="*/ 2147483646 h 6358"/>
              <a:gd name="T56" fmla="*/ 2147483646 w 6432"/>
              <a:gd name="T57" fmla="*/ 2147483646 h 6358"/>
              <a:gd name="T58" fmla="*/ 2147483646 w 6432"/>
              <a:gd name="T59" fmla="*/ 2147483646 h 6358"/>
              <a:gd name="T60" fmla="*/ 2147483646 w 6432"/>
              <a:gd name="T61" fmla="*/ 0 h 6358"/>
              <a:gd name="T62" fmla="*/ 2147483646 w 6432"/>
              <a:gd name="T63" fmla="*/ 2147483646 h 6358"/>
              <a:gd name="T64" fmla="*/ 2147483646 w 6432"/>
              <a:gd name="T65" fmla="*/ 2147483646 h 6358"/>
              <a:gd name="T66" fmla="*/ 2147483646 w 6432"/>
              <a:gd name="T67" fmla="*/ 2147483646 h 6358"/>
              <a:gd name="T68" fmla="*/ 2147483646 w 6432"/>
              <a:gd name="T69" fmla="*/ 2147483646 h 6358"/>
              <a:gd name="T70" fmla="*/ 2147483646 w 6432"/>
              <a:gd name="T71" fmla="*/ 2147483646 h 6358"/>
              <a:gd name="T72" fmla="*/ 2147483646 w 6432"/>
              <a:gd name="T73" fmla="*/ 2147483646 h 6358"/>
              <a:gd name="T74" fmla="*/ 2147483646 w 6432"/>
              <a:gd name="T75" fmla="*/ 2147483646 h 6358"/>
              <a:gd name="T76" fmla="*/ 2147483646 w 6432"/>
              <a:gd name="T77" fmla="*/ 2147483646 h 6358"/>
              <a:gd name="T78" fmla="*/ 2147483646 w 6432"/>
              <a:gd name="T79" fmla="*/ 2147483646 h 6358"/>
              <a:gd name="T80" fmla="*/ 2147483646 w 6432"/>
              <a:gd name="T81" fmla="*/ 2147483646 h 6358"/>
              <a:gd name="T82" fmla="*/ 2147483646 w 6432"/>
              <a:gd name="T83" fmla="*/ 2147483646 h 6358"/>
              <a:gd name="T84" fmla="*/ 2147483646 w 6432"/>
              <a:gd name="T85" fmla="*/ 2147483646 h 6358"/>
              <a:gd name="T86" fmla="*/ 2147483646 w 6432"/>
              <a:gd name="T87" fmla="*/ 2147483646 h 6358"/>
              <a:gd name="T88" fmla="*/ 2147483646 w 6432"/>
              <a:gd name="T89" fmla="*/ 2147483646 h 6358"/>
              <a:gd name="T90" fmla="*/ 2147483646 w 6432"/>
              <a:gd name="T91" fmla="*/ 2147483646 h 6358"/>
              <a:gd name="T92" fmla="*/ 2147483646 w 6432"/>
              <a:gd name="T93" fmla="*/ 2147483646 h 6358"/>
              <a:gd name="T94" fmla="*/ 2147483646 w 6432"/>
              <a:gd name="T95" fmla="*/ 2147483646 h 6358"/>
              <a:gd name="T96" fmla="*/ 2147483646 w 6432"/>
              <a:gd name="T97" fmla="*/ 2147483646 h 6358"/>
              <a:gd name="T98" fmla="*/ 2147483646 w 6432"/>
              <a:gd name="T99" fmla="*/ 2147483646 h 6358"/>
              <a:gd name="T100" fmla="*/ 2147483646 w 6432"/>
              <a:gd name="T101" fmla="*/ 2147483646 h 6358"/>
              <a:gd name="T102" fmla="*/ 2147483646 w 6432"/>
              <a:gd name="T103" fmla="*/ 2147483646 h 6358"/>
              <a:gd name="T104" fmla="*/ 2147483646 w 6432"/>
              <a:gd name="T105" fmla="*/ 2147483646 h 6358"/>
              <a:gd name="T106" fmla="*/ 2147483646 w 6432"/>
              <a:gd name="T107" fmla="*/ 0 h 6358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/>
          </a:p>
        </p:txBody>
      </p:sp>
      <p:sp>
        <p:nvSpPr>
          <p:cNvPr id="16" name="Google Shape;844;p22">
            <a:extLst>
              <a:ext uri="{FF2B5EF4-FFF2-40B4-BE49-F238E27FC236}">
                <a16:creationId xmlns:a16="http://schemas.microsoft.com/office/drawing/2014/main" id="{516B5693-3F9B-458D-A3BE-392AF462FECD}"/>
              </a:ext>
            </a:extLst>
          </p:cNvPr>
          <p:cNvSpPr>
            <a:spLocks/>
          </p:cNvSpPr>
          <p:nvPr/>
        </p:nvSpPr>
        <p:spPr bwMode="auto">
          <a:xfrm>
            <a:off x="242888" y="1609725"/>
            <a:ext cx="161925" cy="212725"/>
          </a:xfrm>
          <a:custGeom>
            <a:avLst/>
            <a:gdLst>
              <a:gd name="T0" fmla="*/ 2147483646 w 6432"/>
              <a:gd name="T1" fmla="*/ 2147483646 h 6358"/>
              <a:gd name="T2" fmla="*/ 2147483646 w 6432"/>
              <a:gd name="T3" fmla="*/ 2147483646 h 6358"/>
              <a:gd name="T4" fmla="*/ 2147483646 w 6432"/>
              <a:gd name="T5" fmla="*/ 2147483646 h 6358"/>
              <a:gd name="T6" fmla="*/ 2147483646 w 6432"/>
              <a:gd name="T7" fmla="*/ 2147483646 h 6358"/>
              <a:gd name="T8" fmla="*/ 2147483646 w 6432"/>
              <a:gd name="T9" fmla="*/ 2147483646 h 6358"/>
              <a:gd name="T10" fmla="*/ 2147483646 w 6432"/>
              <a:gd name="T11" fmla="*/ 2147483646 h 6358"/>
              <a:gd name="T12" fmla="*/ 2147483646 w 6432"/>
              <a:gd name="T13" fmla="*/ 2147483646 h 6358"/>
              <a:gd name="T14" fmla="*/ 2147483646 w 6432"/>
              <a:gd name="T15" fmla="*/ 2147483646 h 6358"/>
              <a:gd name="T16" fmla="*/ 2147483646 w 6432"/>
              <a:gd name="T17" fmla="*/ 2147483646 h 6358"/>
              <a:gd name="T18" fmla="*/ 2147483646 w 6432"/>
              <a:gd name="T19" fmla="*/ 2147483646 h 6358"/>
              <a:gd name="T20" fmla="*/ 2147483646 w 6432"/>
              <a:gd name="T21" fmla="*/ 2147483646 h 6358"/>
              <a:gd name="T22" fmla="*/ 2147483646 w 6432"/>
              <a:gd name="T23" fmla="*/ 2147483646 h 6358"/>
              <a:gd name="T24" fmla="*/ 2147483646 w 6432"/>
              <a:gd name="T25" fmla="*/ 2147483646 h 6358"/>
              <a:gd name="T26" fmla="*/ 2147483646 w 6432"/>
              <a:gd name="T27" fmla="*/ 2147483646 h 6358"/>
              <a:gd name="T28" fmla="*/ 2147483646 w 6432"/>
              <a:gd name="T29" fmla="*/ 2147483646 h 6358"/>
              <a:gd name="T30" fmla="*/ 2147483646 w 6432"/>
              <a:gd name="T31" fmla="*/ 2147483646 h 6358"/>
              <a:gd name="T32" fmla="*/ 2147483646 w 6432"/>
              <a:gd name="T33" fmla="*/ 2147483646 h 6358"/>
              <a:gd name="T34" fmla="*/ 2147483646 w 6432"/>
              <a:gd name="T35" fmla="*/ 2147483646 h 6358"/>
              <a:gd name="T36" fmla="*/ 2147483646 w 6432"/>
              <a:gd name="T37" fmla="*/ 2147483646 h 6358"/>
              <a:gd name="T38" fmla="*/ 2147483646 w 6432"/>
              <a:gd name="T39" fmla="*/ 2147483646 h 6358"/>
              <a:gd name="T40" fmla="*/ 2147483646 w 6432"/>
              <a:gd name="T41" fmla="*/ 2147483646 h 6358"/>
              <a:gd name="T42" fmla="*/ 2147483646 w 6432"/>
              <a:gd name="T43" fmla="*/ 2147483646 h 6358"/>
              <a:gd name="T44" fmla="*/ 2147483646 w 6432"/>
              <a:gd name="T45" fmla="*/ 2147483646 h 6358"/>
              <a:gd name="T46" fmla="*/ 2147483646 w 6432"/>
              <a:gd name="T47" fmla="*/ 2147483646 h 6358"/>
              <a:gd name="T48" fmla="*/ 2147483646 w 6432"/>
              <a:gd name="T49" fmla="*/ 2147483646 h 6358"/>
              <a:gd name="T50" fmla="*/ 2147483646 w 6432"/>
              <a:gd name="T51" fmla="*/ 2147483646 h 6358"/>
              <a:gd name="T52" fmla="*/ 2147483646 w 6432"/>
              <a:gd name="T53" fmla="*/ 2147483646 h 6358"/>
              <a:gd name="T54" fmla="*/ 2147483646 w 6432"/>
              <a:gd name="T55" fmla="*/ 2147483646 h 6358"/>
              <a:gd name="T56" fmla="*/ 2147483646 w 6432"/>
              <a:gd name="T57" fmla="*/ 2147483646 h 6358"/>
              <a:gd name="T58" fmla="*/ 2147483646 w 6432"/>
              <a:gd name="T59" fmla="*/ 2147483646 h 6358"/>
              <a:gd name="T60" fmla="*/ 2147483646 w 6432"/>
              <a:gd name="T61" fmla="*/ 0 h 6358"/>
              <a:gd name="T62" fmla="*/ 2147483646 w 6432"/>
              <a:gd name="T63" fmla="*/ 2147483646 h 6358"/>
              <a:gd name="T64" fmla="*/ 2147483646 w 6432"/>
              <a:gd name="T65" fmla="*/ 2147483646 h 6358"/>
              <a:gd name="T66" fmla="*/ 2147483646 w 6432"/>
              <a:gd name="T67" fmla="*/ 2147483646 h 6358"/>
              <a:gd name="T68" fmla="*/ 2147483646 w 6432"/>
              <a:gd name="T69" fmla="*/ 2147483646 h 6358"/>
              <a:gd name="T70" fmla="*/ 2147483646 w 6432"/>
              <a:gd name="T71" fmla="*/ 2147483646 h 6358"/>
              <a:gd name="T72" fmla="*/ 2147483646 w 6432"/>
              <a:gd name="T73" fmla="*/ 2147483646 h 6358"/>
              <a:gd name="T74" fmla="*/ 2147483646 w 6432"/>
              <a:gd name="T75" fmla="*/ 2147483646 h 6358"/>
              <a:gd name="T76" fmla="*/ 2147483646 w 6432"/>
              <a:gd name="T77" fmla="*/ 2147483646 h 6358"/>
              <a:gd name="T78" fmla="*/ 2147483646 w 6432"/>
              <a:gd name="T79" fmla="*/ 2147483646 h 6358"/>
              <a:gd name="T80" fmla="*/ 2147483646 w 6432"/>
              <a:gd name="T81" fmla="*/ 2147483646 h 6358"/>
              <a:gd name="T82" fmla="*/ 2147483646 w 6432"/>
              <a:gd name="T83" fmla="*/ 2147483646 h 6358"/>
              <a:gd name="T84" fmla="*/ 2147483646 w 6432"/>
              <a:gd name="T85" fmla="*/ 2147483646 h 6358"/>
              <a:gd name="T86" fmla="*/ 2147483646 w 6432"/>
              <a:gd name="T87" fmla="*/ 2147483646 h 6358"/>
              <a:gd name="T88" fmla="*/ 2147483646 w 6432"/>
              <a:gd name="T89" fmla="*/ 2147483646 h 6358"/>
              <a:gd name="T90" fmla="*/ 2147483646 w 6432"/>
              <a:gd name="T91" fmla="*/ 2147483646 h 6358"/>
              <a:gd name="T92" fmla="*/ 2147483646 w 6432"/>
              <a:gd name="T93" fmla="*/ 2147483646 h 6358"/>
              <a:gd name="T94" fmla="*/ 2147483646 w 6432"/>
              <a:gd name="T95" fmla="*/ 2147483646 h 6358"/>
              <a:gd name="T96" fmla="*/ 2147483646 w 6432"/>
              <a:gd name="T97" fmla="*/ 2147483646 h 6358"/>
              <a:gd name="T98" fmla="*/ 2147483646 w 6432"/>
              <a:gd name="T99" fmla="*/ 2147483646 h 6358"/>
              <a:gd name="T100" fmla="*/ 2147483646 w 6432"/>
              <a:gd name="T101" fmla="*/ 2147483646 h 6358"/>
              <a:gd name="T102" fmla="*/ 2147483646 w 6432"/>
              <a:gd name="T103" fmla="*/ 2147483646 h 6358"/>
              <a:gd name="T104" fmla="*/ 2147483646 w 6432"/>
              <a:gd name="T105" fmla="*/ 2147483646 h 6358"/>
              <a:gd name="T106" fmla="*/ 2147483646 w 6432"/>
              <a:gd name="T107" fmla="*/ 0 h 6358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/>
          </a:p>
        </p:txBody>
      </p:sp>
      <p:sp>
        <p:nvSpPr>
          <p:cNvPr id="17" name="Google Shape;845;p22">
            <a:extLst>
              <a:ext uri="{FF2B5EF4-FFF2-40B4-BE49-F238E27FC236}">
                <a16:creationId xmlns:a16="http://schemas.microsoft.com/office/drawing/2014/main" id="{33DA278A-D444-447C-A9DD-83ED357D7A17}"/>
              </a:ext>
            </a:extLst>
          </p:cNvPr>
          <p:cNvSpPr>
            <a:spLocks/>
          </p:cNvSpPr>
          <p:nvPr/>
        </p:nvSpPr>
        <p:spPr bwMode="auto">
          <a:xfrm>
            <a:off x="8640763" y="4959350"/>
            <a:ext cx="249237" cy="330200"/>
          </a:xfrm>
          <a:custGeom>
            <a:avLst/>
            <a:gdLst>
              <a:gd name="T0" fmla="*/ 2147483646 w 6432"/>
              <a:gd name="T1" fmla="*/ 2147483646 h 6358"/>
              <a:gd name="T2" fmla="*/ 2147483646 w 6432"/>
              <a:gd name="T3" fmla="*/ 2147483646 h 6358"/>
              <a:gd name="T4" fmla="*/ 2147483646 w 6432"/>
              <a:gd name="T5" fmla="*/ 2147483646 h 6358"/>
              <a:gd name="T6" fmla="*/ 2147483646 w 6432"/>
              <a:gd name="T7" fmla="*/ 2147483646 h 6358"/>
              <a:gd name="T8" fmla="*/ 2147483646 w 6432"/>
              <a:gd name="T9" fmla="*/ 2147483646 h 6358"/>
              <a:gd name="T10" fmla="*/ 2147483646 w 6432"/>
              <a:gd name="T11" fmla="*/ 2147483646 h 6358"/>
              <a:gd name="T12" fmla="*/ 2147483646 w 6432"/>
              <a:gd name="T13" fmla="*/ 2147483646 h 6358"/>
              <a:gd name="T14" fmla="*/ 2147483646 w 6432"/>
              <a:gd name="T15" fmla="*/ 2147483646 h 6358"/>
              <a:gd name="T16" fmla="*/ 2147483646 w 6432"/>
              <a:gd name="T17" fmla="*/ 2147483646 h 6358"/>
              <a:gd name="T18" fmla="*/ 2147483646 w 6432"/>
              <a:gd name="T19" fmla="*/ 2147483646 h 6358"/>
              <a:gd name="T20" fmla="*/ 2147483646 w 6432"/>
              <a:gd name="T21" fmla="*/ 2147483646 h 6358"/>
              <a:gd name="T22" fmla="*/ 2147483646 w 6432"/>
              <a:gd name="T23" fmla="*/ 2147483646 h 6358"/>
              <a:gd name="T24" fmla="*/ 2147483646 w 6432"/>
              <a:gd name="T25" fmla="*/ 2147483646 h 6358"/>
              <a:gd name="T26" fmla="*/ 2147483646 w 6432"/>
              <a:gd name="T27" fmla="*/ 2147483646 h 6358"/>
              <a:gd name="T28" fmla="*/ 2147483646 w 6432"/>
              <a:gd name="T29" fmla="*/ 2147483646 h 6358"/>
              <a:gd name="T30" fmla="*/ 2147483646 w 6432"/>
              <a:gd name="T31" fmla="*/ 2147483646 h 6358"/>
              <a:gd name="T32" fmla="*/ 2147483646 w 6432"/>
              <a:gd name="T33" fmla="*/ 2147483646 h 6358"/>
              <a:gd name="T34" fmla="*/ 2147483646 w 6432"/>
              <a:gd name="T35" fmla="*/ 2147483646 h 6358"/>
              <a:gd name="T36" fmla="*/ 2147483646 w 6432"/>
              <a:gd name="T37" fmla="*/ 2147483646 h 6358"/>
              <a:gd name="T38" fmla="*/ 2147483646 w 6432"/>
              <a:gd name="T39" fmla="*/ 2147483646 h 6358"/>
              <a:gd name="T40" fmla="*/ 2147483646 w 6432"/>
              <a:gd name="T41" fmla="*/ 2147483646 h 6358"/>
              <a:gd name="T42" fmla="*/ 2147483646 w 6432"/>
              <a:gd name="T43" fmla="*/ 2147483646 h 6358"/>
              <a:gd name="T44" fmla="*/ 2147483646 w 6432"/>
              <a:gd name="T45" fmla="*/ 2147483646 h 6358"/>
              <a:gd name="T46" fmla="*/ 2147483646 w 6432"/>
              <a:gd name="T47" fmla="*/ 2147483646 h 6358"/>
              <a:gd name="T48" fmla="*/ 2147483646 w 6432"/>
              <a:gd name="T49" fmla="*/ 2147483646 h 6358"/>
              <a:gd name="T50" fmla="*/ 2147483646 w 6432"/>
              <a:gd name="T51" fmla="*/ 2147483646 h 6358"/>
              <a:gd name="T52" fmla="*/ 2147483646 w 6432"/>
              <a:gd name="T53" fmla="*/ 2147483646 h 6358"/>
              <a:gd name="T54" fmla="*/ 2147483646 w 6432"/>
              <a:gd name="T55" fmla="*/ 2147483646 h 6358"/>
              <a:gd name="T56" fmla="*/ 2147483646 w 6432"/>
              <a:gd name="T57" fmla="*/ 2147483646 h 6358"/>
              <a:gd name="T58" fmla="*/ 2147483646 w 6432"/>
              <a:gd name="T59" fmla="*/ 2147483646 h 6358"/>
              <a:gd name="T60" fmla="*/ 2147483646 w 6432"/>
              <a:gd name="T61" fmla="*/ 0 h 6358"/>
              <a:gd name="T62" fmla="*/ 2147483646 w 6432"/>
              <a:gd name="T63" fmla="*/ 2147483646 h 6358"/>
              <a:gd name="T64" fmla="*/ 2147483646 w 6432"/>
              <a:gd name="T65" fmla="*/ 2147483646 h 6358"/>
              <a:gd name="T66" fmla="*/ 2147483646 w 6432"/>
              <a:gd name="T67" fmla="*/ 2147483646 h 6358"/>
              <a:gd name="T68" fmla="*/ 2147483646 w 6432"/>
              <a:gd name="T69" fmla="*/ 2147483646 h 6358"/>
              <a:gd name="T70" fmla="*/ 2147483646 w 6432"/>
              <a:gd name="T71" fmla="*/ 2147483646 h 6358"/>
              <a:gd name="T72" fmla="*/ 2147483646 w 6432"/>
              <a:gd name="T73" fmla="*/ 2147483646 h 6358"/>
              <a:gd name="T74" fmla="*/ 2147483646 w 6432"/>
              <a:gd name="T75" fmla="*/ 2147483646 h 6358"/>
              <a:gd name="T76" fmla="*/ 2147483646 w 6432"/>
              <a:gd name="T77" fmla="*/ 2147483646 h 6358"/>
              <a:gd name="T78" fmla="*/ 2147483646 w 6432"/>
              <a:gd name="T79" fmla="*/ 2147483646 h 6358"/>
              <a:gd name="T80" fmla="*/ 2147483646 w 6432"/>
              <a:gd name="T81" fmla="*/ 2147483646 h 6358"/>
              <a:gd name="T82" fmla="*/ 2147483646 w 6432"/>
              <a:gd name="T83" fmla="*/ 2147483646 h 6358"/>
              <a:gd name="T84" fmla="*/ 2147483646 w 6432"/>
              <a:gd name="T85" fmla="*/ 2147483646 h 6358"/>
              <a:gd name="T86" fmla="*/ 2147483646 w 6432"/>
              <a:gd name="T87" fmla="*/ 2147483646 h 6358"/>
              <a:gd name="T88" fmla="*/ 2147483646 w 6432"/>
              <a:gd name="T89" fmla="*/ 2147483646 h 6358"/>
              <a:gd name="T90" fmla="*/ 2147483646 w 6432"/>
              <a:gd name="T91" fmla="*/ 2147483646 h 6358"/>
              <a:gd name="T92" fmla="*/ 2147483646 w 6432"/>
              <a:gd name="T93" fmla="*/ 2147483646 h 6358"/>
              <a:gd name="T94" fmla="*/ 2147483646 w 6432"/>
              <a:gd name="T95" fmla="*/ 2147483646 h 6358"/>
              <a:gd name="T96" fmla="*/ 2147483646 w 6432"/>
              <a:gd name="T97" fmla="*/ 2147483646 h 6358"/>
              <a:gd name="T98" fmla="*/ 2147483646 w 6432"/>
              <a:gd name="T99" fmla="*/ 2147483646 h 6358"/>
              <a:gd name="T100" fmla="*/ 2147483646 w 6432"/>
              <a:gd name="T101" fmla="*/ 2147483646 h 6358"/>
              <a:gd name="T102" fmla="*/ 2147483646 w 6432"/>
              <a:gd name="T103" fmla="*/ 2147483646 h 6358"/>
              <a:gd name="T104" fmla="*/ 2147483646 w 6432"/>
              <a:gd name="T105" fmla="*/ 2147483646 h 6358"/>
              <a:gd name="T106" fmla="*/ 2147483646 w 6432"/>
              <a:gd name="T107" fmla="*/ 0 h 6358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/>
          </a:p>
        </p:txBody>
      </p:sp>
      <p:sp>
        <p:nvSpPr>
          <p:cNvPr id="18" name="Google Shape;846;p22">
            <a:extLst>
              <a:ext uri="{FF2B5EF4-FFF2-40B4-BE49-F238E27FC236}">
                <a16:creationId xmlns:a16="http://schemas.microsoft.com/office/drawing/2014/main" id="{F01DDC76-9A95-4F4B-A42E-4976C32D0734}"/>
              </a:ext>
            </a:extLst>
          </p:cNvPr>
          <p:cNvSpPr/>
          <p:nvPr/>
        </p:nvSpPr>
        <p:spPr>
          <a:xfrm>
            <a:off x="285750" y="6303963"/>
            <a:ext cx="149225" cy="185737"/>
          </a:xfrm>
          <a:custGeom>
            <a:avLst/>
            <a:gdLst/>
            <a:ahLst/>
            <a:cxnLst/>
            <a:rect l="l" t="t" r="r" b="b"/>
            <a:pathLst>
              <a:path w="5997" h="5572" extrusionOk="0">
                <a:moveTo>
                  <a:pt x="2361" y="0"/>
                </a:moveTo>
                <a:cubicBezTo>
                  <a:pt x="2319" y="0"/>
                  <a:pt x="2277" y="6"/>
                  <a:pt x="2234" y="18"/>
                </a:cubicBezTo>
                <a:cubicBezTo>
                  <a:pt x="1874" y="119"/>
                  <a:pt x="2093" y="1897"/>
                  <a:pt x="2093" y="1897"/>
                </a:cubicBezTo>
                <a:cubicBezTo>
                  <a:pt x="2093" y="1897"/>
                  <a:pt x="1" y="2502"/>
                  <a:pt x="35" y="2820"/>
                </a:cubicBezTo>
                <a:cubicBezTo>
                  <a:pt x="72" y="3140"/>
                  <a:pt x="2059" y="3566"/>
                  <a:pt x="2059" y="3566"/>
                </a:cubicBezTo>
                <a:cubicBezTo>
                  <a:pt x="2059" y="3566"/>
                  <a:pt x="1704" y="5341"/>
                  <a:pt x="2093" y="5553"/>
                </a:cubicBezTo>
                <a:cubicBezTo>
                  <a:pt x="2115" y="5565"/>
                  <a:pt x="2140" y="5571"/>
                  <a:pt x="2167" y="5571"/>
                </a:cubicBezTo>
                <a:cubicBezTo>
                  <a:pt x="2608" y="5571"/>
                  <a:pt x="3583" y="4026"/>
                  <a:pt x="3583" y="4026"/>
                </a:cubicBezTo>
                <a:cubicBezTo>
                  <a:pt x="3583" y="4026"/>
                  <a:pt x="4679" y="4585"/>
                  <a:pt x="5273" y="4585"/>
                </a:cubicBezTo>
                <a:cubicBezTo>
                  <a:pt x="5428" y="4585"/>
                  <a:pt x="5549" y="4547"/>
                  <a:pt x="5608" y="4452"/>
                </a:cubicBezTo>
                <a:cubicBezTo>
                  <a:pt x="5891" y="3992"/>
                  <a:pt x="4647" y="2792"/>
                  <a:pt x="4647" y="2792"/>
                </a:cubicBezTo>
                <a:cubicBezTo>
                  <a:pt x="4647" y="2792"/>
                  <a:pt x="5996" y="1543"/>
                  <a:pt x="5820" y="1225"/>
                </a:cubicBezTo>
                <a:cubicBezTo>
                  <a:pt x="5786" y="1163"/>
                  <a:pt x="5689" y="1138"/>
                  <a:pt x="5554" y="1138"/>
                </a:cubicBezTo>
                <a:cubicBezTo>
                  <a:pt x="4989" y="1138"/>
                  <a:pt x="3762" y="1579"/>
                  <a:pt x="3762" y="1579"/>
                </a:cubicBezTo>
                <a:cubicBezTo>
                  <a:pt x="3762" y="1579"/>
                  <a:pt x="3067" y="0"/>
                  <a:pt x="236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 algn="ctr" eaLnBrk="1" hangingPunct="1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19" name="Google Shape;847;p22">
            <a:extLst>
              <a:ext uri="{FF2B5EF4-FFF2-40B4-BE49-F238E27FC236}">
                <a16:creationId xmlns:a16="http://schemas.microsoft.com/office/drawing/2014/main" id="{FFB62082-4698-4721-A600-3A7A7F5D8194}"/>
              </a:ext>
            </a:extLst>
          </p:cNvPr>
          <p:cNvSpPr>
            <a:spLocks/>
          </p:cNvSpPr>
          <p:nvPr/>
        </p:nvSpPr>
        <p:spPr bwMode="auto">
          <a:xfrm>
            <a:off x="8350250" y="6432550"/>
            <a:ext cx="160338" cy="211138"/>
          </a:xfrm>
          <a:custGeom>
            <a:avLst/>
            <a:gdLst>
              <a:gd name="T0" fmla="*/ 2147483646 w 6432"/>
              <a:gd name="T1" fmla="*/ 2147483646 h 6358"/>
              <a:gd name="T2" fmla="*/ 2147483646 w 6432"/>
              <a:gd name="T3" fmla="*/ 2147483646 h 6358"/>
              <a:gd name="T4" fmla="*/ 2147483646 w 6432"/>
              <a:gd name="T5" fmla="*/ 2147483646 h 6358"/>
              <a:gd name="T6" fmla="*/ 2147483646 w 6432"/>
              <a:gd name="T7" fmla="*/ 2147483646 h 6358"/>
              <a:gd name="T8" fmla="*/ 2147483646 w 6432"/>
              <a:gd name="T9" fmla="*/ 2147483646 h 6358"/>
              <a:gd name="T10" fmla="*/ 2147483646 w 6432"/>
              <a:gd name="T11" fmla="*/ 2147483646 h 6358"/>
              <a:gd name="T12" fmla="*/ 2147483646 w 6432"/>
              <a:gd name="T13" fmla="*/ 2147483646 h 6358"/>
              <a:gd name="T14" fmla="*/ 2147483646 w 6432"/>
              <a:gd name="T15" fmla="*/ 2147483646 h 6358"/>
              <a:gd name="T16" fmla="*/ 2147483646 w 6432"/>
              <a:gd name="T17" fmla="*/ 2147483646 h 6358"/>
              <a:gd name="T18" fmla="*/ 2147483646 w 6432"/>
              <a:gd name="T19" fmla="*/ 2147483646 h 6358"/>
              <a:gd name="T20" fmla="*/ 2147483646 w 6432"/>
              <a:gd name="T21" fmla="*/ 2147483646 h 6358"/>
              <a:gd name="T22" fmla="*/ 2147483646 w 6432"/>
              <a:gd name="T23" fmla="*/ 2147483646 h 6358"/>
              <a:gd name="T24" fmla="*/ 2147483646 w 6432"/>
              <a:gd name="T25" fmla="*/ 2147483646 h 6358"/>
              <a:gd name="T26" fmla="*/ 2147483646 w 6432"/>
              <a:gd name="T27" fmla="*/ 2147483646 h 6358"/>
              <a:gd name="T28" fmla="*/ 2147483646 w 6432"/>
              <a:gd name="T29" fmla="*/ 2147483646 h 6358"/>
              <a:gd name="T30" fmla="*/ 2147483646 w 6432"/>
              <a:gd name="T31" fmla="*/ 2147483646 h 6358"/>
              <a:gd name="T32" fmla="*/ 2147483646 w 6432"/>
              <a:gd name="T33" fmla="*/ 2147483646 h 6358"/>
              <a:gd name="T34" fmla="*/ 2147483646 w 6432"/>
              <a:gd name="T35" fmla="*/ 2147483646 h 6358"/>
              <a:gd name="T36" fmla="*/ 2147483646 w 6432"/>
              <a:gd name="T37" fmla="*/ 2147483646 h 6358"/>
              <a:gd name="T38" fmla="*/ 2147483646 w 6432"/>
              <a:gd name="T39" fmla="*/ 2147483646 h 6358"/>
              <a:gd name="T40" fmla="*/ 2147483646 w 6432"/>
              <a:gd name="T41" fmla="*/ 2147483646 h 6358"/>
              <a:gd name="T42" fmla="*/ 2147483646 w 6432"/>
              <a:gd name="T43" fmla="*/ 2147483646 h 6358"/>
              <a:gd name="T44" fmla="*/ 2147483646 w 6432"/>
              <a:gd name="T45" fmla="*/ 2147483646 h 6358"/>
              <a:gd name="T46" fmla="*/ 2147483646 w 6432"/>
              <a:gd name="T47" fmla="*/ 2147483646 h 6358"/>
              <a:gd name="T48" fmla="*/ 2147483646 w 6432"/>
              <a:gd name="T49" fmla="*/ 2147483646 h 6358"/>
              <a:gd name="T50" fmla="*/ 2147483646 w 6432"/>
              <a:gd name="T51" fmla="*/ 2147483646 h 6358"/>
              <a:gd name="T52" fmla="*/ 2147483646 w 6432"/>
              <a:gd name="T53" fmla="*/ 2147483646 h 6358"/>
              <a:gd name="T54" fmla="*/ 2147483646 w 6432"/>
              <a:gd name="T55" fmla="*/ 2147483646 h 6358"/>
              <a:gd name="T56" fmla="*/ 2147483646 w 6432"/>
              <a:gd name="T57" fmla="*/ 2147483646 h 6358"/>
              <a:gd name="T58" fmla="*/ 2147483646 w 6432"/>
              <a:gd name="T59" fmla="*/ 2147483646 h 6358"/>
              <a:gd name="T60" fmla="*/ 2147483646 w 6432"/>
              <a:gd name="T61" fmla="*/ 0 h 6358"/>
              <a:gd name="T62" fmla="*/ 2147483646 w 6432"/>
              <a:gd name="T63" fmla="*/ 2147483646 h 6358"/>
              <a:gd name="T64" fmla="*/ 2147483646 w 6432"/>
              <a:gd name="T65" fmla="*/ 2147483646 h 6358"/>
              <a:gd name="T66" fmla="*/ 2147483646 w 6432"/>
              <a:gd name="T67" fmla="*/ 2147483646 h 6358"/>
              <a:gd name="T68" fmla="*/ 2147483646 w 6432"/>
              <a:gd name="T69" fmla="*/ 2147483646 h 6358"/>
              <a:gd name="T70" fmla="*/ 2147483646 w 6432"/>
              <a:gd name="T71" fmla="*/ 2147483646 h 6358"/>
              <a:gd name="T72" fmla="*/ 2147483646 w 6432"/>
              <a:gd name="T73" fmla="*/ 2147483646 h 6358"/>
              <a:gd name="T74" fmla="*/ 2147483646 w 6432"/>
              <a:gd name="T75" fmla="*/ 2147483646 h 6358"/>
              <a:gd name="T76" fmla="*/ 2147483646 w 6432"/>
              <a:gd name="T77" fmla="*/ 2147483646 h 6358"/>
              <a:gd name="T78" fmla="*/ 2147483646 w 6432"/>
              <a:gd name="T79" fmla="*/ 2147483646 h 6358"/>
              <a:gd name="T80" fmla="*/ 2147483646 w 6432"/>
              <a:gd name="T81" fmla="*/ 2147483646 h 6358"/>
              <a:gd name="T82" fmla="*/ 2147483646 w 6432"/>
              <a:gd name="T83" fmla="*/ 2147483646 h 6358"/>
              <a:gd name="T84" fmla="*/ 2147483646 w 6432"/>
              <a:gd name="T85" fmla="*/ 2147483646 h 6358"/>
              <a:gd name="T86" fmla="*/ 2147483646 w 6432"/>
              <a:gd name="T87" fmla="*/ 2147483646 h 6358"/>
              <a:gd name="T88" fmla="*/ 2147483646 w 6432"/>
              <a:gd name="T89" fmla="*/ 2147483646 h 6358"/>
              <a:gd name="T90" fmla="*/ 2147483646 w 6432"/>
              <a:gd name="T91" fmla="*/ 2147483646 h 6358"/>
              <a:gd name="T92" fmla="*/ 2147483646 w 6432"/>
              <a:gd name="T93" fmla="*/ 2147483646 h 6358"/>
              <a:gd name="T94" fmla="*/ 2147483646 w 6432"/>
              <a:gd name="T95" fmla="*/ 2147483646 h 6358"/>
              <a:gd name="T96" fmla="*/ 2147483646 w 6432"/>
              <a:gd name="T97" fmla="*/ 2147483646 h 6358"/>
              <a:gd name="T98" fmla="*/ 2147483646 w 6432"/>
              <a:gd name="T99" fmla="*/ 2147483646 h 6358"/>
              <a:gd name="T100" fmla="*/ 2147483646 w 6432"/>
              <a:gd name="T101" fmla="*/ 2147483646 h 6358"/>
              <a:gd name="T102" fmla="*/ 2147483646 w 6432"/>
              <a:gd name="T103" fmla="*/ 2147483646 h 6358"/>
              <a:gd name="T104" fmla="*/ 2147483646 w 6432"/>
              <a:gd name="T105" fmla="*/ 2147483646 h 6358"/>
              <a:gd name="T106" fmla="*/ 2147483646 w 6432"/>
              <a:gd name="T107" fmla="*/ 0 h 6358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/>
          </a:p>
        </p:txBody>
      </p:sp>
      <p:sp>
        <p:nvSpPr>
          <p:cNvPr id="20" name="Google Shape;848;p22">
            <a:extLst>
              <a:ext uri="{FF2B5EF4-FFF2-40B4-BE49-F238E27FC236}">
                <a16:creationId xmlns:a16="http://schemas.microsoft.com/office/drawing/2014/main" id="{2E93A341-04B1-4835-A1CC-DB6126B28390}"/>
              </a:ext>
            </a:extLst>
          </p:cNvPr>
          <p:cNvSpPr>
            <a:spLocks/>
          </p:cNvSpPr>
          <p:nvPr/>
        </p:nvSpPr>
        <p:spPr bwMode="auto">
          <a:xfrm>
            <a:off x="7993063" y="5530850"/>
            <a:ext cx="161925" cy="211138"/>
          </a:xfrm>
          <a:custGeom>
            <a:avLst/>
            <a:gdLst>
              <a:gd name="T0" fmla="*/ 2147483646 w 6432"/>
              <a:gd name="T1" fmla="*/ 2147483646 h 6358"/>
              <a:gd name="T2" fmla="*/ 2147483646 w 6432"/>
              <a:gd name="T3" fmla="*/ 2147483646 h 6358"/>
              <a:gd name="T4" fmla="*/ 2147483646 w 6432"/>
              <a:gd name="T5" fmla="*/ 2147483646 h 6358"/>
              <a:gd name="T6" fmla="*/ 2147483646 w 6432"/>
              <a:gd name="T7" fmla="*/ 2147483646 h 6358"/>
              <a:gd name="T8" fmla="*/ 2147483646 w 6432"/>
              <a:gd name="T9" fmla="*/ 2147483646 h 6358"/>
              <a:gd name="T10" fmla="*/ 2147483646 w 6432"/>
              <a:gd name="T11" fmla="*/ 2147483646 h 6358"/>
              <a:gd name="T12" fmla="*/ 2147483646 w 6432"/>
              <a:gd name="T13" fmla="*/ 2147483646 h 6358"/>
              <a:gd name="T14" fmla="*/ 2147483646 w 6432"/>
              <a:gd name="T15" fmla="*/ 2147483646 h 6358"/>
              <a:gd name="T16" fmla="*/ 2147483646 w 6432"/>
              <a:gd name="T17" fmla="*/ 2147483646 h 6358"/>
              <a:gd name="T18" fmla="*/ 2147483646 w 6432"/>
              <a:gd name="T19" fmla="*/ 2147483646 h 6358"/>
              <a:gd name="T20" fmla="*/ 2147483646 w 6432"/>
              <a:gd name="T21" fmla="*/ 2147483646 h 6358"/>
              <a:gd name="T22" fmla="*/ 2147483646 w 6432"/>
              <a:gd name="T23" fmla="*/ 2147483646 h 6358"/>
              <a:gd name="T24" fmla="*/ 2147483646 w 6432"/>
              <a:gd name="T25" fmla="*/ 2147483646 h 6358"/>
              <a:gd name="T26" fmla="*/ 2147483646 w 6432"/>
              <a:gd name="T27" fmla="*/ 2147483646 h 6358"/>
              <a:gd name="T28" fmla="*/ 2147483646 w 6432"/>
              <a:gd name="T29" fmla="*/ 2147483646 h 6358"/>
              <a:gd name="T30" fmla="*/ 2147483646 w 6432"/>
              <a:gd name="T31" fmla="*/ 2147483646 h 6358"/>
              <a:gd name="T32" fmla="*/ 2147483646 w 6432"/>
              <a:gd name="T33" fmla="*/ 2147483646 h 6358"/>
              <a:gd name="T34" fmla="*/ 2147483646 w 6432"/>
              <a:gd name="T35" fmla="*/ 2147483646 h 6358"/>
              <a:gd name="T36" fmla="*/ 2147483646 w 6432"/>
              <a:gd name="T37" fmla="*/ 2147483646 h 6358"/>
              <a:gd name="T38" fmla="*/ 2147483646 w 6432"/>
              <a:gd name="T39" fmla="*/ 2147483646 h 6358"/>
              <a:gd name="T40" fmla="*/ 2147483646 w 6432"/>
              <a:gd name="T41" fmla="*/ 2147483646 h 6358"/>
              <a:gd name="T42" fmla="*/ 2147483646 w 6432"/>
              <a:gd name="T43" fmla="*/ 2147483646 h 6358"/>
              <a:gd name="T44" fmla="*/ 2147483646 w 6432"/>
              <a:gd name="T45" fmla="*/ 2147483646 h 6358"/>
              <a:gd name="T46" fmla="*/ 2147483646 w 6432"/>
              <a:gd name="T47" fmla="*/ 2147483646 h 6358"/>
              <a:gd name="T48" fmla="*/ 2147483646 w 6432"/>
              <a:gd name="T49" fmla="*/ 2147483646 h 6358"/>
              <a:gd name="T50" fmla="*/ 2147483646 w 6432"/>
              <a:gd name="T51" fmla="*/ 2147483646 h 6358"/>
              <a:gd name="T52" fmla="*/ 2147483646 w 6432"/>
              <a:gd name="T53" fmla="*/ 2147483646 h 6358"/>
              <a:gd name="T54" fmla="*/ 2147483646 w 6432"/>
              <a:gd name="T55" fmla="*/ 2147483646 h 6358"/>
              <a:gd name="T56" fmla="*/ 2147483646 w 6432"/>
              <a:gd name="T57" fmla="*/ 2147483646 h 6358"/>
              <a:gd name="T58" fmla="*/ 2147483646 w 6432"/>
              <a:gd name="T59" fmla="*/ 2147483646 h 6358"/>
              <a:gd name="T60" fmla="*/ 2147483646 w 6432"/>
              <a:gd name="T61" fmla="*/ 0 h 6358"/>
              <a:gd name="T62" fmla="*/ 2147483646 w 6432"/>
              <a:gd name="T63" fmla="*/ 2147483646 h 6358"/>
              <a:gd name="T64" fmla="*/ 2147483646 w 6432"/>
              <a:gd name="T65" fmla="*/ 2147483646 h 6358"/>
              <a:gd name="T66" fmla="*/ 2147483646 w 6432"/>
              <a:gd name="T67" fmla="*/ 2147483646 h 6358"/>
              <a:gd name="T68" fmla="*/ 2147483646 w 6432"/>
              <a:gd name="T69" fmla="*/ 2147483646 h 6358"/>
              <a:gd name="T70" fmla="*/ 2147483646 w 6432"/>
              <a:gd name="T71" fmla="*/ 2147483646 h 6358"/>
              <a:gd name="T72" fmla="*/ 2147483646 w 6432"/>
              <a:gd name="T73" fmla="*/ 2147483646 h 6358"/>
              <a:gd name="T74" fmla="*/ 2147483646 w 6432"/>
              <a:gd name="T75" fmla="*/ 2147483646 h 6358"/>
              <a:gd name="T76" fmla="*/ 2147483646 w 6432"/>
              <a:gd name="T77" fmla="*/ 2147483646 h 6358"/>
              <a:gd name="T78" fmla="*/ 2147483646 w 6432"/>
              <a:gd name="T79" fmla="*/ 2147483646 h 6358"/>
              <a:gd name="T80" fmla="*/ 2147483646 w 6432"/>
              <a:gd name="T81" fmla="*/ 2147483646 h 6358"/>
              <a:gd name="T82" fmla="*/ 2147483646 w 6432"/>
              <a:gd name="T83" fmla="*/ 2147483646 h 6358"/>
              <a:gd name="T84" fmla="*/ 2147483646 w 6432"/>
              <a:gd name="T85" fmla="*/ 2147483646 h 6358"/>
              <a:gd name="T86" fmla="*/ 2147483646 w 6432"/>
              <a:gd name="T87" fmla="*/ 2147483646 h 6358"/>
              <a:gd name="T88" fmla="*/ 2147483646 w 6432"/>
              <a:gd name="T89" fmla="*/ 2147483646 h 6358"/>
              <a:gd name="T90" fmla="*/ 2147483646 w 6432"/>
              <a:gd name="T91" fmla="*/ 2147483646 h 6358"/>
              <a:gd name="T92" fmla="*/ 2147483646 w 6432"/>
              <a:gd name="T93" fmla="*/ 2147483646 h 6358"/>
              <a:gd name="T94" fmla="*/ 2147483646 w 6432"/>
              <a:gd name="T95" fmla="*/ 2147483646 h 6358"/>
              <a:gd name="T96" fmla="*/ 2147483646 w 6432"/>
              <a:gd name="T97" fmla="*/ 2147483646 h 6358"/>
              <a:gd name="T98" fmla="*/ 2147483646 w 6432"/>
              <a:gd name="T99" fmla="*/ 2147483646 h 6358"/>
              <a:gd name="T100" fmla="*/ 2147483646 w 6432"/>
              <a:gd name="T101" fmla="*/ 2147483646 h 6358"/>
              <a:gd name="T102" fmla="*/ 2147483646 w 6432"/>
              <a:gd name="T103" fmla="*/ 2147483646 h 6358"/>
              <a:gd name="T104" fmla="*/ 2147483646 w 6432"/>
              <a:gd name="T105" fmla="*/ 2147483646 h 6358"/>
              <a:gd name="T106" fmla="*/ 2147483646 w 6432"/>
              <a:gd name="T107" fmla="*/ 0 h 6358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/>
          </a:p>
        </p:txBody>
      </p:sp>
      <p:sp>
        <p:nvSpPr>
          <p:cNvPr id="21" name="Google Shape;849;p22">
            <a:extLst>
              <a:ext uri="{FF2B5EF4-FFF2-40B4-BE49-F238E27FC236}">
                <a16:creationId xmlns:a16="http://schemas.microsoft.com/office/drawing/2014/main" id="{BE5FC155-933F-4676-87E7-5681EDCF100F}"/>
              </a:ext>
            </a:extLst>
          </p:cNvPr>
          <p:cNvSpPr>
            <a:spLocks/>
          </p:cNvSpPr>
          <p:nvPr/>
        </p:nvSpPr>
        <p:spPr bwMode="auto">
          <a:xfrm flipH="1">
            <a:off x="7497763" y="1604963"/>
            <a:ext cx="161925" cy="211137"/>
          </a:xfrm>
          <a:custGeom>
            <a:avLst/>
            <a:gdLst>
              <a:gd name="T0" fmla="*/ 2147483646 w 6432"/>
              <a:gd name="T1" fmla="*/ 2147483646 h 6358"/>
              <a:gd name="T2" fmla="*/ 2147483646 w 6432"/>
              <a:gd name="T3" fmla="*/ 2147483646 h 6358"/>
              <a:gd name="T4" fmla="*/ 2147483646 w 6432"/>
              <a:gd name="T5" fmla="*/ 2147483646 h 6358"/>
              <a:gd name="T6" fmla="*/ 2147483646 w 6432"/>
              <a:gd name="T7" fmla="*/ 2147483646 h 6358"/>
              <a:gd name="T8" fmla="*/ 2147483646 w 6432"/>
              <a:gd name="T9" fmla="*/ 2147483646 h 6358"/>
              <a:gd name="T10" fmla="*/ 2147483646 w 6432"/>
              <a:gd name="T11" fmla="*/ 2147483646 h 6358"/>
              <a:gd name="T12" fmla="*/ 2147483646 w 6432"/>
              <a:gd name="T13" fmla="*/ 2147483646 h 6358"/>
              <a:gd name="T14" fmla="*/ 2147483646 w 6432"/>
              <a:gd name="T15" fmla="*/ 2147483646 h 6358"/>
              <a:gd name="T16" fmla="*/ 2147483646 w 6432"/>
              <a:gd name="T17" fmla="*/ 2147483646 h 6358"/>
              <a:gd name="T18" fmla="*/ 2147483646 w 6432"/>
              <a:gd name="T19" fmla="*/ 2147483646 h 6358"/>
              <a:gd name="T20" fmla="*/ 2147483646 w 6432"/>
              <a:gd name="T21" fmla="*/ 2147483646 h 6358"/>
              <a:gd name="T22" fmla="*/ 2147483646 w 6432"/>
              <a:gd name="T23" fmla="*/ 2147483646 h 6358"/>
              <a:gd name="T24" fmla="*/ 2147483646 w 6432"/>
              <a:gd name="T25" fmla="*/ 2147483646 h 6358"/>
              <a:gd name="T26" fmla="*/ 2147483646 w 6432"/>
              <a:gd name="T27" fmla="*/ 2147483646 h 6358"/>
              <a:gd name="T28" fmla="*/ 2147483646 w 6432"/>
              <a:gd name="T29" fmla="*/ 2147483646 h 6358"/>
              <a:gd name="T30" fmla="*/ 2147483646 w 6432"/>
              <a:gd name="T31" fmla="*/ 2147483646 h 6358"/>
              <a:gd name="T32" fmla="*/ 2147483646 w 6432"/>
              <a:gd name="T33" fmla="*/ 2147483646 h 6358"/>
              <a:gd name="T34" fmla="*/ 2147483646 w 6432"/>
              <a:gd name="T35" fmla="*/ 2147483646 h 6358"/>
              <a:gd name="T36" fmla="*/ 2147483646 w 6432"/>
              <a:gd name="T37" fmla="*/ 2147483646 h 6358"/>
              <a:gd name="T38" fmla="*/ 2147483646 w 6432"/>
              <a:gd name="T39" fmla="*/ 2147483646 h 6358"/>
              <a:gd name="T40" fmla="*/ 2147483646 w 6432"/>
              <a:gd name="T41" fmla="*/ 2147483646 h 6358"/>
              <a:gd name="T42" fmla="*/ 2147483646 w 6432"/>
              <a:gd name="T43" fmla="*/ 2147483646 h 6358"/>
              <a:gd name="T44" fmla="*/ 2147483646 w 6432"/>
              <a:gd name="T45" fmla="*/ 2147483646 h 6358"/>
              <a:gd name="T46" fmla="*/ 2147483646 w 6432"/>
              <a:gd name="T47" fmla="*/ 2147483646 h 6358"/>
              <a:gd name="T48" fmla="*/ 2147483646 w 6432"/>
              <a:gd name="T49" fmla="*/ 2147483646 h 6358"/>
              <a:gd name="T50" fmla="*/ 2147483646 w 6432"/>
              <a:gd name="T51" fmla="*/ 2147483646 h 6358"/>
              <a:gd name="T52" fmla="*/ 2147483646 w 6432"/>
              <a:gd name="T53" fmla="*/ 2147483646 h 6358"/>
              <a:gd name="T54" fmla="*/ 2147483646 w 6432"/>
              <a:gd name="T55" fmla="*/ 2147483646 h 6358"/>
              <a:gd name="T56" fmla="*/ 2147483646 w 6432"/>
              <a:gd name="T57" fmla="*/ 2147483646 h 6358"/>
              <a:gd name="T58" fmla="*/ 2147483646 w 6432"/>
              <a:gd name="T59" fmla="*/ 2147483646 h 6358"/>
              <a:gd name="T60" fmla="*/ 2147483646 w 6432"/>
              <a:gd name="T61" fmla="*/ 0 h 6358"/>
              <a:gd name="T62" fmla="*/ 2147483646 w 6432"/>
              <a:gd name="T63" fmla="*/ 2147483646 h 6358"/>
              <a:gd name="T64" fmla="*/ 2147483646 w 6432"/>
              <a:gd name="T65" fmla="*/ 2147483646 h 6358"/>
              <a:gd name="T66" fmla="*/ 2147483646 w 6432"/>
              <a:gd name="T67" fmla="*/ 2147483646 h 6358"/>
              <a:gd name="T68" fmla="*/ 2147483646 w 6432"/>
              <a:gd name="T69" fmla="*/ 2147483646 h 6358"/>
              <a:gd name="T70" fmla="*/ 2147483646 w 6432"/>
              <a:gd name="T71" fmla="*/ 2147483646 h 6358"/>
              <a:gd name="T72" fmla="*/ 2147483646 w 6432"/>
              <a:gd name="T73" fmla="*/ 2147483646 h 6358"/>
              <a:gd name="T74" fmla="*/ 2147483646 w 6432"/>
              <a:gd name="T75" fmla="*/ 2147483646 h 6358"/>
              <a:gd name="T76" fmla="*/ 2147483646 w 6432"/>
              <a:gd name="T77" fmla="*/ 2147483646 h 6358"/>
              <a:gd name="T78" fmla="*/ 2147483646 w 6432"/>
              <a:gd name="T79" fmla="*/ 2147483646 h 6358"/>
              <a:gd name="T80" fmla="*/ 2147483646 w 6432"/>
              <a:gd name="T81" fmla="*/ 2147483646 h 6358"/>
              <a:gd name="T82" fmla="*/ 2147483646 w 6432"/>
              <a:gd name="T83" fmla="*/ 2147483646 h 6358"/>
              <a:gd name="T84" fmla="*/ 2147483646 w 6432"/>
              <a:gd name="T85" fmla="*/ 2147483646 h 6358"/>
              <a:gd name="T86" fmla="*/ 2147483646 w 6432"/>
              <a:gd name="T87" fmla="*/ 2147483646 h 6358"/>
              <a:gd name="T88" fmla="*/ 2147483646 w 6432"/>
              <a:gd name="T89" fmla="*/ 2147483646 h 6358"/>
              <a:gd name="T90" fmla="*/ 2147483646 w 6432"/>
              <a:gd name="T91" fmla="*/ 2147483646 h 6358"/>
              <a:gd name="T92" fmla="*/ 2147483646 w 6432"/>
              <a:gd name="T93" fmla="*/ 2147483646 h 6358"/>
              <a:gd name="T94" fmla="*/ 2147483646 w 6432"/>
              <a:gd name="T95" fmla="*/ 2147483646 h 6358"/>
              <a:gd name="T96" fmla="*/ 2147483646 w 6432"/>
              <a:gd name="T97" fmla="*/ 2147483646 h 6358"/>
              <a:gd name="T98" fmla="*/ 2147483646 w 6432"/>
              <a:gd name="T99" fmla="*/ 2147483646 h 6358"/>
              <a:gd name="T100" fmla="*/ 2147483646 w 6432"/>
              <a:gd name="T101" fmla="*/ 2147483646 h 6358"/>
              <a:gd name="T102" fmla="*/ 2147483646 w 6432"/>
              <a:gd name="T103" fmla="*/ 2147483646 h 6358"/>
              <a:gd name="T104" fmla="*/ 2147483646 w 6432"/>
              <a:gd name="T105" fmla="*/ 2147483646 h 6358"/>
              <a:gd name="T106" fmla="*/ 2147483646 w 6432"/>
              <a:gd name="T107" fmla="*/ 0 h 6358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/>
          </a:p>
        </p:txBody>
      </p:sp>
      <p:sp>
        <p:nvSpPr>
          <p:cNvPr id="22" name="Google Shape;850;p22">
            <a:extLst>
              <a:ext uri="{FF2B5EF4-FFF2-40B4-BE49-F238E27FC236}">
                <a16:creationId xmlns:a16="http://schemas.microsoft.com/office/drawing/2014/main" id="{6B12D741-6E88-4ACE-82C1-D330CA1ACB34}"/>
              </a:ext>
            </a:extLst>
          </p:cNvPr>
          <p:cNvSpPr>
            <a:spLocks/>
          </p:cNvSpPr>
          <p:nvPr/>
        </p:nvSpPr>
        <p:spPr bwMode="auto">
          <a:xfrm rot="2209237">
            <a:off x="8239125" y="482600"/>
            <a:ext cx="160338" cy="212725"/>
          </a:xfrm>
          <a:custGeom>
            <a:avLst/>
            <a:gdLst>
              <a:gd name="T0" fmla="*/ 2147483646 w 6432"/>
              <a:gd name="T1" fmla="*/ 2147483646 h 6358"/>
              <a:gd name="T2" fmla="*/ 2147483646 w 6432"/>
              <a:gd name="T3" fmla="*/ 2147483646 h 6358"/>
              <a:gd name="T4" fmla="*/ 2147483646 w 6432"/>
              <a:gd name="T5" fmla="*/ 2147483646 h 6358"/>
              <a:gd name="T6" fmla="*/ 2147483646 w 6432"/>
              <a:gd name="T7" fmla="*/ 2147483646 h 6358"/>
              <a:gd name="T8" fmla="*/ 2147483646 w 6432"/>
              <a:gd name="T9" fmla="*/ 2147483646 h 6358"/>
              <a:gd name="T10" fmla="*/ 2147483646 w 6432"/>
              <a:gd name="T11" fmla="*/ 2147483646 h 6358"/>
              <a:gd name="T12" fmla="*/ 2147483646 w 6432"/>
              <a:gd name="T13" fmla="*/ 2147483646 h 6358"/>
              <a:gd name="T14" fmla="*/ 2147483646 w 6432"/>
              <a:gd name="T15" fmla="*/ 2147483646 h 6358"/>
              <a:gd name="T16" fmla="*/ 2147483646 w 6432"/>
              <a:gd name="T17" fmla="*/ 2147483646 h 6358"/>
              <a:gd name="T18" fmla="*/ 2147483646 w 6432"/>
              <a:gd name="T19" fmla="*/ 2147483646 h 6358"/>
              <a:gd name="T20" fmla="*/ 2147483646 w 6432"/>
              <a:gd name="T21" fmla="*/ 2147483646 h 6358"/>
              <a:gd name="T22" fmla="*/ 2147483646 w 6432"/>
              <a:gd name="T23" fmla="*/ 2147483646 h 6358"/>
              <a:gd name="T24" fmla="*/ 2147483646 w 6432"/>
              <a:gd name="T25" fmla="*/ 2147483646 h 6358"/>
              <a:gd name="T26" fmla="*/ 2147483646 w 6432"/>
              <a:gd name="T27" fmla="*/ 2147483646 h 6358"/>
              <a:gd name="T28" fmla="*/ 2147483646 w 6432"/>
              <a:gd name="T29" fmla="*/ 2147483646 h 6358"/>
              <a:gd name="T30" fmla="*/ 2147483646 w 6432"/>
              <a:gd name="T31" fmla="*/ 2147483646 h 6358"/>
              <a:gd name="T32" fmla="*/ 2147483646 w 6432"/>
              <a:gd name="T33" fmla="*/ 2147483646 h 6358"/>
              <a:gd name="T34" fmla="*/ 2147483646 w 6432"/>
              <a:gd name="T35" fmla="*/ 2147483646 h 6358"/>
              <a:gd name="T36" fmla="*/ 2147483646 w 6432"/>
              <a:gd name="T37" fmla="*/ 2147483646 h 6358"/>
              <a:gd name="T38" fmla="*/ 2147483646 w 6432"/>
              <a:gd name="T39" fmla="*/ 2147483646 h 6358"/>
              <a:gd name="T40" fmla="*/ 2147483646 w 6432"/>
              <a:gd name="T41" fmla="*/ 2147483646 h 6358"/>
              <a:gd name="T42" fmla="*/ 2147483646 w 6432"/>
              <a:gd name="T43" fmla="*/ 2147483646 h 6358"/>
              <a:gd name="T44" fmla="*/ 2147483646 w 6432"/>
              <a:gd name="T45" fmla="*/ 2147483646 h 6358"/>
              <a:gd name="T46" fmla="*/ 2147483646 w 6432"/>
              <a:gd name="T47" fmla="*/ 2147483646 h 6358"/>
              <a:gd name="T48" fmla="*/ 2147483646 w 6432"/>
              <a:gd name="T49" fmla="*/ 2147483646 h 6358"/>
              <a:gd name="T50" fmla="*/ 2147483646 w 6432"/>
              <a:gd name="T51" fmla="*/ 2147483646 h 6358"/>
              <a:gd name="T52" fmla="*/ 2147483646 w 6432"/>
              <a:gd name="T53" fmla="*/ 2147483646 h 6358"/>
              <a:gd name="T54" fmla="*/ 2147483646 w 6432"/>
              <a:gd name="T55" fmla="*/ 2147483646 h 6358"/>
              <a:gd name="T56" fmla="*/ 2147483646 w 6432"/>
              <a:gd name="T57" fmla="*/ 2147483646 h 6358"/>
              <a:gd name="T58" fmla="*/ 2147483646 w 6432"/>
              <a:gd name="T59" fmla="*/ 2147483646 h 6358"/>
              <a:gd name="T60" fmla="*/ 2147483646 w 6432"/>
              <a:gd name="T61" fmla="*/ 0 h 6358"/>
              <a:gd name="T62" fmla="*/ 2147483646 w 6432"/>
              <a:gd name="T63" fmla="*/ 2147483646 h 6358"/>
              <a:gd name="T64" fmla="*/ 2147483646 w 6432"/>
              <a:gd name="T65" fmla="*/ 2147483646 h 6358"/>
              <a:gd name="T66" fmla="*/ 2147483646 w 6432"/>
              <a:gd name="T67" fmla="*/ 2147483646 h 6358"/>
              <a:gd name="T68" fmla="*/ 2147483646 w 6432"/>
              <a:gd name="T69" fmla="*/ 2147483646 h 6358"/>
              <a:gd name="T70" fmla="*/ 2147483646 w 6432"/>
              <a:gd name="T71" fmla="*/ 2147483646 h 6358"/>
              <a:gd name="T72" fmla="*/ 2147483646 w 6432"/>
              <a:gd name="T73" fmla="*/ 2147483646 h 6358"/>
              <a:gd name="T74" fmla="*/ 2147483646 w 6432"/>
              <a:gd name="T75" fmla="*/ 2147483646 h 6358"/>
              <a:gd name="T76" fmla="*/ 2147483646 w 6432"/>
              <a:gd name="T77" fmla="*/ 2147483646 h 6358"/>
              <a:gd name="T78" fmla="*/ 2147483646 w 6432"/>
              <a:gd name="T79" fmla="*/ 2147483646 h 6358"/>
              <a:gd name="T80" fmla="*/ 2147483646 w 6432"/>
              <a:gd name="T81" fmla="*/ 2147483646 h 6358"/>
              <a:gd name="T82" fmla="*/ 2147483646 w 6432"/>
              <a:gd name="T83" fmla="*/ 2147483646 h 6358"/>
              <a:gd name="T84" fmla="*/ 2147483646 w 6432"/>
              <a:gd name="T85" fmla="*/ 2147483646 h 6358"/>
              <a:gd name="T86" fmla="*/ 2147483646 w 6432"/>
              <a:gd name="T87" fmla="*/ 2147483646 h 6358"/>
              <a:gd name="T88" fmla="*/ 2147483646 w 6432"/>
              <a:gd name="T89" fmla="*/ 2147483646 h 6358"/>
              <a:gd name="T90" fmla="*/ 2147483646 w 6432"/>
              <a:gd name="T91" fmla="*/ 2147483646 h 6358"/>
              <a:gd name="T92" fmla="*/ 2147483646 w 6432"/>
              <a:gd name="T93" fmla="*/ 2147483646 h 6358"/>
              <a:gd name="T94" fmla="*/ 2147483646 w 6432"/>
              <a:gd name="T95" fmla="*/ 2147483646 h 6358"/>
              <a:gd name="T96" fmla="*/ 2147483646 w 6432"/>
              <a:gd name="T97" fmla="*/ 2147483646 h 6358"/>
              <a:gd name="T98" fmla="*/ 2147483646 w 6432"/>
              <a:gd name="T99" fmla="*/ 2147483646 h 6358"/>
              <a:gd name="T100" fmla="*/ 2147483646 w 6432"/>
              <a:gd name="T101" fmla="*/ 2147483646 h 6358"/>
              <a:gd name="T102" fmla="*/ 2147483646 w 6432"/>
              <a:gd name="T103" fmla="*/ 2147483646 h 6358"/>
              <a:gd name="T104" fmla="*/ 2147483646 w 6432"/>
              <a:gd name="T105" fmla="*/ 2147483646 h 6358"/>
              <a:gd name="T106" fmla="*/ 2147483646 w 6432"/>
              <a:gd name="T107" fmla="*/ 0 h 6358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/>
          </a:p>
        </p:txBody>
      </p:sp>
      <p:sp>
        <p:nvSpPr>
          <p:cNvPr id="23" name="Google Shape;851;p22">
            <a:extLst>
              <a:ext uri="{FF2B5EF4-FFF2-40B4-BE49-F238E27FC236}">
                <a16:creationId xmlns:a16="http://schemas.microsoft.com/office/drawing/2014/main" id="{D6D8566C-26F8-4034-BF6E-6C21ABB97A3D}"/>
              </a:ext>
            </a:extLst>
          </p:cNvPr>
          <p:cNvSpPr>
            <a:spLocks/>
          </p:cNvSpPr>
          <p:nvPr/>
        </p:nvSpPr>
        <p:spPr bwMode="auto">
          <a:xfrm rot="2089191" flipH="1">
            <a:off x="8053388" y="5421313"/>
            <a:ext cx="738187" cy="896937"/>
          </a:xfrm>
          <a:custGeom>
            <a:avLst/>
            <a:gdLst>
              <a:gd name="T0" fmla="*/ 2147483646 w 12626"/>
              <a:gd name="T1" fmla="*/ 2147483646 h 12209"/>
              <a:gd name="T2" fmla="*/ 2147483646 w 12626"/>
              <a:gd name="T3" fmla="*/ 2147483646 h 12209"/>
              <a:gd name="T4" fmla="*/ 2147483646 w 12626"/>
              <a:gd name="T5" fmla="*/ 2147483646 h 12209"/>
              <a:gd name="T6" fmla="*/ 2147483646 w 12626"/>
              <a:gd name="T7" fmla="*/ 2147483646 h 12209"/>
              <a:gd name="T8" fmla="*/ 2147483646 w 12626"/>
              <a:gd name="T9" fmla="*/ 2147483646 h 12209"/>
              <a:gd name="T10" fmla="*/ 2147483646 w 12626"/>
              <a:gd name="T11" fmla="*/ 2147483646 h 12209"/>
              <a:gd name="T12" fmla="*/ 2147483646 w 12626"/>
              <a:gd name="T13" fmla="*/ 2147483646 h 12209"/>
              <a:gd name="T14" fmla="*/ 2147483646 w 12626"/>
              <a:gd name="T15" fmla="*/ 2147483646 h 12209"/>
              <a:gd name="T16" fmla="*/ 2147483646 w 12626"/>
              <a:gd name="T17" fmla="*/ 2147483646 h 12209"/>
              <a:gd name="T18" fmla="*/ 2147483646 w 12626"/>
              <a:gd name="T19" fmla="*/ 2147483646 h 12209"/>
              <a:gd name="T20" fmla="*/ 2147483646 w 12626"/>
              <a:gd name="T21" fmla="*/ 2147483646 h 12209"/>
              <a:gd name="T22" fmla="*/ 2147483646 w 12626"/>
              <a:gd name="T23" fmla="*/ 2147483646 h 12209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2626" h="12209" extrusionOk="0">
                <a:moveTo>
                  <a:pt x="7838" y="1"/>
                </a:moveTo>
                <a:cubicBezTo>
                  <a:pt x="7407" y="1"/>
                  <a:pt x="6953" y="46"/>
                  <a:pt x="6478" y="142"/>
                </a:cubicBezTo>
                <a:cubicBezTo>
                  <a:pt x="2964" y="848"/>
                  <a:pt x="1" y="5264"/>
                  <a:pt x="2011" y="9188"/>
                </a:cubicBezTo>
                <a:cubicBezTo>
                  <a:pt x="3194" y="11498"/>
                  <a:pt x="5114" y="12208"/>
                  <a:pt x="6853" y="12208"/>
                </a:cubicBezTo>
                <a:cubicBezTo>
                  <a:pt x="8487" y="12208"/>
                  <a:pt x="9962" y="11580"/>
                  <a:pt x="10513" y="11063"/>
                </a:cubicBezTo>
                <a:cubicBezTo>
                  <a:pt x="10513" y="11063"/>
                  <a:pt x="10409" y="11077"/>
                  <a:pt x="10233" y="11077"/>
                </a:cubicBezTo>
                <a:cubicBezTo>
                  <a:pt x="9592" y="11077"/>
                  <a:pt x="8002" y="10893"/>
                  <a:pt x="7087" y="9188"/>
                </a:cubicBezTo>
                <a:cubicBezTo>
                  <a:pt x="5918" y="7015"/>
                  <a:pt x="6810" y="4052"/>
                  <a:pt x="9162" y="3335"/>
                </a:cubicBezTo>
                <a:cubicBezTo>
                  <a:pt x="9590" y="3204"/>
                  <a:pt x="9976" y="3151"/>
                  <a:pt x="10323" y="3151"/>
                </a:cubicBezTo>
                <a:cubicBezTo>
                  <a:pt x="11879" y="3151"/>
                  <a:pt x="12625" y="4227"/>
                  <a:pt x="12625" y="4227"/>
                </a:cubicBezTo>
                <a:cubicBezTo>
                  <a:pt x="12276" y="1748"/>
                  <a:pt x="10504" y="1"/>
                  <a:pt x="783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/>
          </a:p>
        </p:txBody>
      </p:sp>
      <p:sp>
        <p:nvSpPr>
          <p:cNvPr id="24" name="Google Shape;852;p22">
            <a:extLst>
              <a:ext uri="{FF2B5EF4-FFF2-40B4-BE49-F238E27FC236}">
                <a16:creationId xmlns:a16="http://schemas.microsoft.com/office/drawing/2014/main" id="{C48F1BF8-6957-4A02-8721-931158A32D20}"/>
              </a:ext>
            </a:extLst>
          </p:cNvPr>
          <p:cNvSpPr/>
          <p:nvPr/>
        </p:nvSpPr>
        <p:spPr>
          <a:xfrm flipH="1">
            <a:off x="7397750" y="657225"/>
            <a:ext cx="171450" cy="250825"/>
          </a:xfrm>
          <a:custGeom>
            <a:avLst/>
            <a:gdLst/>
            <a:ahLst/>
            <a:cxnLst/>
            <a:rect l="l" t="t" r="r" b="b"/>
            <a:pathLst>
              <a:path w="6128" h="7091" extrusionOk="0">
                <a:moveTo>
                  <a:pt x="2717" y="0"/>
                </a:moveTo>
                <a:cubicBezTo>
                  <a:pt x="2679" y="0"/>
                  <a:pt x="2639" y="6"/>
                  <a:pt x="2596" y="19"/>
                </a:cubicBezTo>
                <a:cubicBezTo>
                  <a:pt x="2167" y="151"/>
                  <a:pt x="2529" y="1263"/>
                  <a:pt x="1886" y="2412"/>
                </a:cubicBezTo>
                <a:cubicBezTo>
                  <a:pt x="1248" y="3558"/>
                  <a:pt x="1" y="3645"/>
                  <a:pt x="55" y="4082"/>
                </a:cubicBezTo>
                <a:cubicBezTo>
                  <a:pt x="109" y="4521"/>
                  <a:pt x="1860" y="4082"/>
                  <a:pt x="2407" y="5011"/>
                </a:cubicBezTo>
                <a:cubicBezTo>
                  <a:pt x="2943" y="5919"/>
                  <a:pt x="3006" y="7091"/>
                  <a:pt x="3365" y="7091"/>
                </a:cubicBezTo>
                <a:cubicBezTo>
                  <a:pt x="3374" y="7091"/>
                  <a:pt x="3382" y="7090"/>
                  <a:pt x="3390" y="7089"/>
                </a:cubicBezTo>
                <a:cubicBezTo>
                  <a:pt x="3772" y="7035"/>
                  <a:pt x="3556" y="4902"/>
                  <a:pt x="4431" y="4355"/>
                </a:cubicBezTo>
                <a:cubicBezTo>
                  <a:pt x="5303" y="3808"/>
                  <a:pt x="6127" y="3885"/>
                  <a:pt x="6074" y="3365"/>
                </a:cubicBezTo>
                <a:cubicBezTo>
                  <a:pt x="6019" y="2845"/>
                  <a:pt x="4306" y="2821"/>
                  <a:pt x="3870" y="2165"/>
                </a:cubicBezTo>
                <a:cubicBezTo>
                  <a:pt x="3460" y="1549"/>
                  <a:pt x="3325" y="0"/>
                  <a:pt x="2717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 algn="ctr" eaLnBrk="1" hangingPunct="1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25" name="Google Shape;853;p22">
            <a:extLst>
              <a:ext uri="{FF2B5EF4-FFF2-40B4-BE49-F238E27FC236}">
                <a16:creationId xmlns:a16="http://schemas.microsoft.com/office/drawing/2014/main" id="{714E71B8-B090-4DBB-A31F-FAD28EFDD702}"/>
              </a:ext>
            </a:extLst>
          </p:cNvPr>
          <p:cNvSpPr/>
          <p:nvPr/>
        </p:nvSpPr>
        <p:spPr>
          <a:xfrm flipH="1">
            <a:off x="7650163" y="876300"/>
            <a:ext cx="107950" cy="160338"/>
          </a:xfrm>
          <a:custGeom>
            <a:avLst/>
            <a:gdLst/>
            <a:ahLst/>
            <a:cxnLst/>
            <a:rect l="l" t="t" r="r" b="b"/>
            <a:pathLst>
              <a:path w="3884" h="4495" extrusionOk="0">
                <a:moveTo>
                  <a:pt x="1723" y="0"/>
                </a:moveTo>
                <a:cubicBezTo>
                  <a:pt x="1699" y="0"/>
                  <a:pt x="1673" y="4"/>
                  <a:pt x="1647" y="13"/>
                </a:cubicBezTo>
                <a:cubicBezTo>
                  <a:pt x="1372" y="94"/>
                  <a:pt x="1602" y="800"/>
                  <a:pt x="1196" y="1526"/>
                </a:cubicBezTo>
                <a:cubicBezTo>
                  <a:pt x="788" y="2256"/>
                  <a:pt x="0" y="2310"/>
                  <a:pt x="34" y="2588"/>
                </a:cubicBezTo>
                <a:cubicBezTo>
                  <a:pt x="68" y="2864"/>
                  <a:pt x="1176" y="2588"/>
                  <a:pt x="1525" y="3176"/>
                </a:cubicBezTo>
                <a:cubicBezTo>
                  <a:pt x="1862" y="3751"/>
                  <a:pt x="1904" y="4495"/>
                  <a:pt x="2131" y="4495"/>
                </a:cubicBezTo>
                <a:cubicBezTo>
                  <a:pt x="2136" y="4495"/>
                  <a:pt x="2141" y="4494"/>
                  <a:pt x="2146" y="4494"/>
                </a:cubicBezTo>
                <a:cubicBezTo>
                  <a:pt x="2390" y="4456"/>
                  <a:pt x="2251" y="3104"/>
                  <a:pt x="2806" y="2760"/>
                </a:cubicBezTo>
                <a:cubicBezTo>
                  <a:pt x="3360" y="2412"/>
                  <a:pt x="3883" y="2463"/>
                  <a:pt x="3846" y="2131"/>
                </a:cubicBezTo>
                <a:cubicBezTo>
                  <a:pt x="3812" y="1803"/>
                  <a:pt x="2728" y="1786"/>
                  <a:pt x="2450" y="1371"/>
                </a:cubicBezTo>
                <a:cubicBezTo>
                  <a:pt x="2190" y="980"/>
                  <a:pt x="2106" y="0"/>
                  <a:pt x="172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 algn="ctr" eaLnBrk="1" hangingPunct="1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854" name="Google Shape;854;p22"/>
          <p:cNvSpPr txBox="1">
            <a:spLocks noGrp="1"/>
          </p:cNvSpPr>
          <p:nvPr>
            <p:ph type="title"/>
          </p:nvPr>
        </p:nvSpPr>
        <p:spPr>
          <a:xfrm>
            <a:off x="1069850" y="2262300"/>
            <a:ext cx="2880300" cy="12824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855" name="Google Shape;855;p22"/>
          <p:cNvSpPr txBox="1">
            <a:spLocks noGrp="1"/>
          </p:cNvSpPr>
          <p:nvPr>
            <p:ph type="subTitle" idx="1"/>
          </p:nvPr>
        </p:nvSpPr>
        <p:spPr>
          <a:xfrm>
            <a:off x="1069850" y="3762633"/>
            <a:ext cx="2880300" cy="1469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4668574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8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857;p23">
            <a:extLst>
              <a:ext uri="{FF2B5EF4-FFF2-40B4-BE49-F238E27FC236}">
                <a16:creationId xmlns:a16="http://schemas.microsoft.com/office/drawing/2014/main" id="{7C2243AB-413B-41F7-AC1B-B1BDEF55E169}"/>
              </a:ext>
            </a:extLst>
          </p:cNvPr>
          <p:cNvSpPr/>
          <p:nvPr/>
        </p:nvSpPr>
        <p:spPr>
          <a:xfrm flipH="1">
            <a:off x="8382000" y="476250"/>
            <a:ext cx="762000" cy="1562100"/>
          </a:xfrm>
          <a:custGeom>
            <a:avLst/>
            <a:gdLst/>
            <a:ahLst/>
            <a:cxnLst/>
            <a:rect l="l" t="t" r="r" b="b"/>
            <a:pathLst>
              <a:path w="8313" h="12788" extrusionOk="0">
                <a:moveTo>
                  <a:pt x="278" y="0"/>
                </a:moveTo>
                <a:cubicBezTo>
                  <a:pt x="186" y="0"/>
                  <a:pt x="93" y="3"/>
                  <a:pt x="0" y="10"/>
                </a:cubicBezTo>
                <a:lnTo>
                  <a:pt x="0" y="12773"/>
                </a:lnTo>
                <a:cubicBezTo>
                  <a:pt x="108" y="12782"/>
                  <a:pt x="218" y="12787"/>
                  <a:pt x="329" y="12787"/>
                </a:cubicBezTo>
                <a:cubicBezTo>
                  <a:pt x="630" y="12787"/>
                  <a:pt x="944" y="12751"/>
                  <a:pt x="1274" y="12662"/>
                </a:cubicBezTo>
                <a:cubicBezTo>
                  <a:pt x="4124" y="11881"/>
                  <a:pt x="3640" y="8941"/>
                  <a:pt x="3640" y="8941"/>
                </a:cubicBezTo>
                <a:lnTo>
                  <a:pt x="3640" y="8941"/>
                </a:lnTo>
                <a:cubicBezTo>
                  <a:pt x="3640" y="8941"/>
                  <a:pt x="3724" y="8946"/>
                  <a:pt x="3869" y="8946"/>
                </a:cubicBezTo>
                <a:cubicBezTo>
                  <a:pt x="4761" y="8946"/>
                  <a:pt x="7963" y="8756"/>
                  <a:pt x="8158" y="6035"/>
                </a:cubicBezTo>
                <a:cubicBezTo>
                  <a:pt x="8313" y="3883"/>
                  <a:pt x="6209" y="3539"/>
                  <a:pt x="4852" y="3539"/>
                </a:cubicBezTo>
                <a:cubicBezTo>
                  <a:pt x="4217" y="3539"/>
                  <a:pt x="3745" y="3615"/>
                  <a:pt x="3745" y="3615"/>
                </a:cubicBezTo>
                <a:cubicBezTo>
                  <a:pt x="3745" y="3615"/>
                  <a:pt x="3927" y="1006"/>
                  <a:pt x="1410" y="175"/>
                </a:cubicBezTo>
                <a:cubicBezTo>
                  <a:pt x="1064" y="60"/>
                  <a:pt x="678" y="0"/>
                  <a:pt x="2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 algn="ctr" eaLnBrk="1" hangingPunct="1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5" name="Google Shape;858;p23">
            <a:extLst>
              <a:ext uri="{FF2B5EF4-FFF2-40B4-BE49-F238E27FC236}">
                <a16:creationId xmlns:a16="http://schemas.microsoft.com/office/drawing/2014/main" id="{B5B88EFE-9E72-402F-BFEA-ED0412BD4D1C}"/>
              </a:ext>
            </a:extLst>
          </p:cNvPr>
          <p:cNvSpPr/>
          <p:nvPr/>
        </p:nvSpPr>
        <p:spPr>
          <a:xfrm rot="10800000" flipH="1">
            <a:off x="-4763" y="5414963"/>
            <a:ext cx="641351" cy="1314450"/>
          </a:xfrm>
          <a:custGeom>
            <a:avLst/>
            <a:gdLst/>
            <a:ahLst/>
            <a:cxnLst/>
            <a:rect l="l" t="t" r="r" b="b"/>
            <a:pathLst>
              <a:path w="8313" h="12788" extrusionOk="0">
                <a:moveTo>
                  <a:pt x="278" y="0"/>
                </a:moveTo>
                <a:cubicBezTo>
                  <a:pt x="186" y="0"/>
                  <a:pt x="93" y="3"/>
                  <a:pt x="0" y="10"/>
                </a:cubicBezTo>
                <a:lnTo>
                  <a:pt x="0" y="12773"/>
                </a:lnTo>
                <a:cubicBezTo>
                  <a:pt x="108" y="12782"/>
                  <a:pt x="218" y="12787"/>
                  <a:pt x="329" y="12787"/>
                </a:cubicBezTo>
                <a:cubicBezTo>
                  <a:pt x="630" y="12787"/>
                  <a:pt x="944" y="12751"/>
                  <a:pt x="1274" y="12662"/>
                </a:cubicBezTo>
                <a:cubicBezTo>
                  <a:pt x="4124" y="11881"/>
                  <a:pt x="3640" y="8941"/>
                  <a:pt x="3640" y="8941"/>
                </a:cubicBezTo>
                <a:lnTo>
                  <a:pt x="3640" y="8941"/>
                </a:lnTo>
                <a:cubicBezTo>
                  <a:pt x="3640" y="8941"/>
                  <a:pt x="3724" y="8946"/>
                  <a:pt x="3869" y="8946"/>
                </a:cubicBezTo>
                <a:cubicBezTo>
                  <a:pt x="4761" y="8946"/>
                  <a:pt x="7963" y="8756"/>
                  <a:pt x="8158" y="6035"/>
                </a:cubicBezTo>
                <a:cubicBezTo>
                  <a:pt x="8313" y="3883"/>
                  <a:pt x="6209" y="3539"/>
                  <a:pt x="4852" y="3539"/>
                </a:cubicBezTo>
                <a:cubicBezTo>
                  <a:pt x="4217" y="3539"/>
                  <a:pt x="3745" y="3615"/>
                  <a:pt x="3745" y="3615"/>
                </a:cubicBezTo>
                <a:cubicBezTo>
                  <a:pt x="3745" y="3615"/>
                  <a:pt x="3927" y="1006"/>
                  <a:pt x="1410" y="175"/>
                </a:cubicBezTo>
                <a:cubicBezTo>
                  <a:pt x="1064" y="60"/>
                  <a:pt x="678" y="0"/>
                  <a:pt x="2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 algn="ctr" eaLnBrk="1" hangingPunct="1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6" name="Google Shape;859;p23">
            <a:extLst>
              <a:ext uri="{FF2B5EF4-FFF2-40B4-BE49-F238E27FC236}">
                <a16:creationId xmlns:a16="http://schemas.microsoft.com/office/drawing/2014/main" id="{448FFD4A-51D4-4256-95B4-6C9325161465}"/>
              </a:ext>
            </a:extLst>
          </p:cNvPr>
          <p:cNvSpPr>
            <a:spLocks/>
          </p:cNvSpPr>
          <p:nvPr/>
        </p:nvSpPr>
        <p:spPr bwMode="auto">
          <a:xfrm flipH="1">
            <a:off x="8686800" y="247650"/>
            <a:ext cx="296863" cy="390525"/>
          </a:xfrm>
          <a:custGeom>
            <a:avLst/>
            <a:gdLst>
              <a:gd name="T0" fmla="*/ 2147483646 w 6432"/>
              <a:gd name="T1" fmla="*/ 2147483646 h 6358"/>
              <a:gd name="T2" fmla="*/ 2147483646 w 6432"/>
              <a:gd name="T3" fmla="*/ 2147483646 h 6358"/>
              <a:gd name="T4" fmla="*/ 2147483646 w 6432"/>
              <a:gd name="T5" fmla="*/ 2147483646 h 6358"/>
              <a:gd name="T6" fmla="*/ 2147483646 w 6432"/>
              <a:gd name="T7" fmla="*/ 2147483646 h 6358"/>
              <a:gd name="T8" fmla="*/ 2147483646 w 6432"/>
              <a:gd name="T9" fmla="*/ 2147483646 h 6358"/>
              <a:gd name="T10" fmla="*/ 2147483646 w 6432"/>
              <a:gd name="T11" fmla="*/ 2147483646 h 6358"/>
              <a:gd name="T12" fmla="*/ 2147483646 w 6432"/>
              <a:gd name="T13" fmla="*/ 2147483646 h 6358"/>
              <a:gd name="T14" fmla="*/ 2147483646 w 6432"/>
              <a:gd name="T15" fmla="*/ 2147483646 h 6358"/>
              <a:gd name="T16" fmla="*/ 2147483646 w 6432"/>
              <a:gd name="T17" fmla="*/ 2147483646 h 6358"/>
              <a:gd name="T18" fmla="*/ 2147483646 w 6432"/>
              <a:gd name="T19" fmla="*/ 2147483646 h 6358"/>
              <a:gd name="T20" fmla="*/ 2147483646 w 6432"/>
              <a:gd name="T21" fmla="*/ 2147483646 h 6358"/>
              <a:gd name="T22" fmla="*/ 2147483646 w 6432"/>
              <a:gd name="T23" fmla="*/ 2147483646 h 6358"/>
              <a:gd name="T24" fmla="*/ 2147483646 w 6432"/>
              <a:gd name="T25" fmla="*/ 2147483646 h 6358"/>
              <a:gd name="T26" fmla="*/ 2147483646 w 6432"/>
              <a:gd name="T27" fmla="*/ 2147483646 h 6358"/>
              <a:gd name="T28" fmla="*/ 2147483646 w 6432"/>
              <a:gd name="T29" fmla="*/ 2147483646 h 6358"/>
              <a:gd name="T30" fmla="*/ 2147483646 w 6432"/>
              <a:gd name="T31" fmla="*/ 2147483646 h 6358"/>
              <a:gd name="T32" fmla="*/ 2147483646 w 6432"/>
              <a:gd name="T33" fmla="*/ 2147483646 h 6358"/>
              <a:gd name="T34" fmla="*/ 2147483646 w 6432"/>
              <a:gd name="T35" fmla="*/ 2147483646 h 6358"/>
              <a:gd name="T36" fmla="*/ 2147483646 w 6432"/>
              <a:gd name="T37" fmla="*/ 2147483646 h 6358"/>
              <a:gd name="T38" fmla="*/ 2147483646 w 6432"/>
              <a:gd name="T39" fmla="*/ 2147483646 h 6358"/>
              <a:gd name="T40" fmla="*/ 2147483646 w 6432"/>
              <a:gd name="T41" fmla="*/ 2147483646 h 6358"/>
              <a:gd name="T42" fmla="*/ 2147483646 w 6432"/>
              <a:gd name="T43" fmla="*/ 2147483646 h 6358"/>
              <a:gd name="T44" fmla="*/ 2147483646 w 6432"/>
              <a:gd name="T45" fmla="*/ 2147483646 h 6358"/>
              <a:gd name="T46" fmla="*/ 2147483646 w 6432"/>
              <a:gd name="T47" fmla="*/ 2147483646 h 6358"/>
              <a:gd name="T48" fmla="*/ 2147483646 w 6432"/>
              <a:gd name="T49" fmla="*/ 2147483646 h 6358"/>
              <a:gd name="T50" fmla="*/ 2147483646 w 6432"/>
              <a:gd name="T51" fmla="*/ 2147483646 h 6358"/>
              <a:gd name="T52" fmla="*/ 2147483646 w 6432"/>
              <a:gd name="T53" fmla="*/ 2147483646 h 6358"/>
              <a:gd name="T54" fmla="*/ 2147483646 w 6432"/>
              <a:gd name="T55" fmla="*/ 2147483646 h 6358"/>
              <a:gd name="T56" fmla="*/ 2147483646 w 6432"/>
              <a:gd name="T57" fmla="*/ 2147483646 h 6358"/>
              <a:gd name="T58" fmla="*/ 2147483646 w 6432"/>
              <a:gd name="T59" fmla="*/ 2147483646 h 6358"/>
              <a:gd name="T60" fmla="*/ 2147483646 w 6432"/>
              <a:gd name="T61" fmla="*/ 0 h 6358"/>
              <a:gd name="T62" fmla="*/ 2147483646 w 6432"/>
              <a:gd name="T63" fmla="*/ 2147483646 h 6358"/>
              <a:gd name="T64" fmla="*/ 2147483646 w 6432"/>
              <a:gd name="T65" fmla="*/ 2147483646 h 6358"/>
              <a:gd name="T66" fmla="*/ 2147483646 w 6432"/>
              <a:gd name="T67" fmla="*/ 2147483646 h 6358"/>
              <a:gd name="T68" fmla="*/ 2147483646 w 6432"/>
              <a:gd name="T69" fmla="*/ 2147483646 h 6358"/>
              <a:gd name="T70" fmla="*/ 2147483646 w 6432"/>
              <a:gd name="T71" fmla="*/ 2147483646 h 6358"/>
              <a:gd name="T72" fmla="*/ 2147483646 w 6432"/>
              <a:gd name="T73" fmla="*/ 2147483646 h 6358"/>
              <a:gd name="T74" fmla="*/ 2147483646 w 6432"/>
              <a:gd name="T75" fmla="*/ 2147483646 h 6358"/>
              <a:gd name="T76" fmla="*/ 2147483646 w 6432"/>
              <a:gd name="T77" fmla="*/ 2147483646 h 6358"/>
              <a:gd name="T78" fmla="*/ 2147483646 w 6432"/>
              <a:gd name="T79" fmla="*/ 2147483646 h 6358"/>
              <a:gd name="T80" fmla="*/ 2147483646 w 6432"/>
              <a:gd name="T81" fmla="*/ 2147483646 h 6358"/>
              <a:gd name="T82" fmla="*/ 2147483646 w 6432"/>
              <a:gd name="T83" fmla="*/ 2147483646 h 6358"/>
              <a:gd name="T84" fmla="*/ 2147483646 w 6432"/>
              <a:gd name="T85" fmla="*/ 2147483646 h 6358"/>
              <a:gd name="T86" fmla="*/ 2147483646 w 6432"/>
              <a:gd name="T87" fmla="*/ 2147483646 h 6358"/>
              <a:gd name="T88" fmla="*/ 2147483646 w 6432"/>
              <a:gd name="T89" fmla="*/ 2147483646 h 6358"/>
              <a:gd name="T90" fmla="*/ 2147483646 w 6432"/>
              <a:gd name="T91" fmla="*/ 2147483646 h 6358"/>
              <a:gd name="T92" fmla="*/ 2147483646 w 6432"/>
              <a:gd name="T93" fmla="*/ 2147483646 h 6358"/>
              <a:gd name="T94" fmla="*/ 2147483646 w 6432"/>
              <a:gd name="T95" fmla="*/ 2147483646 h 6358"/>
              <a:gd name="T96" fmla="*/ 2147483646 w 6432"/>
              <a:gd name="T97" fmla="*/ 2147483646 h 6358"/>
              <a:gd name="T98" fmla="*/ 2147483646 w 6432"/>
              <a:gd name="T99" fmla="*/ 2147483646 h 6358"/>
              <a:gd name="T100" fmla="*/ 2147483646 w 6432"/>
              <a:gd name="T101" fmla="*/ 2147483646 h 6358"/>
              <a:gd name="T102" fmla="*/ 2147483646 w 6432"/>
              <a:gd name="T103" fmla="*/ 2147483646 h 6358"/>
              <a:gd name="T104" fmla="*/ 2147483646 w 6432"/>
              <a:gd name="T105" fmla="*/ 2147483646 h 6358"/>
              <a:gd name="T106" fmla="*/ 2147483646 w 6432"/>
              <a:gd name="T107" fmla="*/ 0 h 6358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/>
          </a:p>
        </p:txBody>
      </p:sp>
      <p:sp>
        <p:nvSpPr>
          <p:cNvPr id="7" name="Google Shape;860;p23">
            <a:extLst>
              <a:ext uri="{FF2B5EF4-FFF2-40B4-BE49-F238E27FC236}">
                <a16:creationId xmlns:a16="http://schemas.microsoft.com/office/drawing/2014/main" id="{686DFD36-8447-4F5C-A885-1063C38466B3}"/>
              </a:ext>
            </a:extLst>
          </p:cNvPr>
          <p:cNvSpPr>
            <a:spLocks/>
          </p:cNvSpPr>
          <p:nvPr/>
        </p:nvSpPr>
        <p:spPr bwMode="auto">
          <a:xfrm flipH="1">
            <a:off x="8143875" y="1355725"/>
            <a:ext cx="190500" cy="252413"/>
          </a:xfrm>
          <a:custGeom>
            <a:avLst/>
            <a:gdLst>
              <a:gd name="T0" fmla="*/ 2147483646 w 6432"/>
              <a:gd name="T1" fmla="*/ 2147483646 h 6358"/>
              <a:gd name="T2" fmla="*/ 2147483646 w 6432"/>
              <a:gd name="T3" fmla="*/ 2147483646 h 6358"/>
              <a:gd name="T4" fmla="*/ 2147483646 w 6432"/>
              <a:gd name="T5" fmla="*/ 2147483646 h 6358"/>
              <a:gd name="T6" fmla="*/ 2147483646 w 6432"/>
              <a:gd name="T7" fmla="*/ 2147483646 h 6358"/>
              <a:gd name="T8" fmla="*/ 2147483646 w 6432"/>
              <a:gd name="T9" fmla="*/ 2147483646 h 6358"/>
              <a:gd name="T10" fmla="*/ 2147483646 w 6432"/>
              <a:gd name="T11" fmla="*/ 2147483646 h 6358"/>
              <a:gd name="T12" fmla="*/ 2147483646 w 6432"/>
              <a:gd name="T13" fmla="*/ 2147483646 h 6358"/>
              <a:gd name="T14" fmla="*/ 2147483646 w 6432"/>
              <a:gd name="T15" fmla="*/ 2147483646 h 6358"/>
              <a:gd name="T16" fmla="*/ 2147483646 w 6432"/>
              <a:gd name="T17" fmla="*/ 2147483646 h 6358"/>
              <a:gd name="T18" fmla="*/ 2147483646 w 6432"/>
              <a:gd name="T19" fmla="*/ 2147483646 h 6358"/>
              <a:gd name="T20" fmla="*/ 2147483646 w 6432"/>
              <a:gd name="T21" fmla="*/ 2147483646 h 6358"/>
              <a:gd name="T22" fmla="*/ 2147483646 w 6432"/>
              <a:gd name="T23" fmla="*/ 2147483646 h 6358"/>
              <a:gd name="T24" fmla="*/ 2147483646 w 6432"/>
              <a:gd name="T25" fmla="*/ 2147483646 h 6358"/>
              <a:gd name="T26" fmla="*/ 2147483646 w 6432"/>
              <a:gd name="T27" fmla="*/ 2147483646 h 6358"/>
              <a:gd name="T28" fmla="*/ 2147483646 w 6432"/>
              <a:gd name="T29" fmla="*/ 2147483646 h 6358"/>
              <a:gd name="T30" fmla="*/ 2147483646 w 6432"/>
              <a:gd name="T31" fmla="*/ 2147483646 h 6358"/>
              <a:gd name="T32" fmla="*/ 2147483646 w 6432"/>
              <a:gd name="T33" fmla="*/ 2147483646 h 6358"/>
              <a:gd name="T34" fmla="*/ 2147483646 w 6432"/>
              <a:gd name="T35" fmla="*/ 2147483646 h 6358"/>
              <a:gd name="T36" fmla="*/ 2147483646 w 6432"/>
              <a:gd name="T37" fmla="*/ 2147483646 h 6358"/>
              <a:gd name="T38" fmla="*/ 2147483646 w 6432"/>
              <a:gd name="T39" fmla="*/ 2147483646 h 6358"/>
              <a:gd name="T40" fmla="*/ 2147483646 w 6432"/>
              <a:gd name="T41" fmla="*/ 2147483646 h 6358"/>
              <a:gd name="T42" fmla="*/ 2147483646 w 6432"/>
              <a:gd name="T43" fmla="*/ 2147483646 h 6358"/>
              <a:gd name="T44" fmla="*/ 2147483646 w 6432"/>
              <a:gd name="T45" fmla="*/ 2147483646 h 6358"/>
              <a:gd name="T46" fmla="*/ 2147483646 w 6432"/>
              <a:gd name="T47" fmla="*/ 2147483646 h 6358"/>
              <a:gd name="T48" fmla="*/ 2147483646 w 6432"/>
              <a:gd name="T49" fmla="*/ 2147483646 h 6358"/>
              <a:gd name="T50" fmla="*/ 2147483646 w 6432"/>
              <a:gd name="T51" fmla="*/ 2147483646 h 6358"/>
              <a:gd name="T52" fmla="*/ 2147483646 w 6432"/>
              <a:gd name="T53" fmla="*/ 2147483646 h 6358"/>
              <a:gd name="T54" fmla="*/ 2147483646 w 6432"/>
              <a:gd name="T55" fmla="*/ 2147483646 h 6358"/>
              <a:gd name="T56" fmla="*/ 2147483646 w 6432"/>
              <a:gd name="T57" fmla="*/ 2147483646 h 6358"/>
              <a:gd name="T58" fmla="*/ 2147483646 w 6432"/>
              <a:gd name="T59" fmla="*/ 2147483646 h 6358"/>
              <a:gd name="T60" fmla="*/ 2147483646 w 6432"/>
              <a:gd name="T61" fmla="*/ 0 h 6358"/>
              <a:gd name="T62" fmla="*/ 2147483646 w 6432"/>
              <a:gd name="T63" fmla="*/ 2147483646 h 6358"/>
              <a:gd name="T64" fmla="*/ 2147483646 w 6432"/>
              <a:gd name="T65" fmla="*/ 2147483646 h 6358"/>
              <a:gd name="T66" fmla="*/ 2147483646 w 6432"/>
              <a:gd name="T67" fmla="*/ 2147483646 h 6358"/>
              <a:gd name="T68" fmla="*/ 2147483646 w 6432"/>
              <a:gd name="T69" fmla="*/ 2147483646 h 6358"/>
              <a:gd name="T70" fmla="*/ 2147483646 w 6432"/>
              <a:gd name="T71" fmla="*/ 2147483646 h 6358"/>
              <a:gd name="T72" fmla="*/ 2147483646 w 6432"/>
              <a:gd name="T73" fmla="*/ 2147483646 h 6358"/>
              <a:gd name="T74" fmla="*/ 2147483646 w 6432"/>
              <a:gd name="T75" fmla="*/ 2147483646 h 6358"/>
              <a:gd name="T76" fmla="*/ 2147483646 w 6432"/>
              <a:gd name="T77" fmla="*/ 2147483646 h 6358"/>
              <a:gd name="T78" fmla="*/ 2147483646 w 6432"/>
              <a:gd name="T79" fmla="*/ 2147483646 h 6358"/>
              <a:gd name="T80" fmla="*/ 2147483646 w 6432"/>
              <a:gd name="T81" fmla="*/ 2147483646 h 6358"/>
              <a:gd name="T82" fmla="*/ 2147483646 w 6432"/>
              <a:gd name="T83" fmla="*/ 2147483646 h 6358"/>
              <a:gd name="T84" fmla="*/ 2147483646 w 6432"/>
              <a:gd name="T85" fmla="*/ 2147483646 h 6358"/>
              <a:gd name="T86" fmla="*/ 2147483646 w 6432"/>
              <a:gd name="T87" fmla="*/ 2147483646 h 6358"/>
              <a:gd name="T88" fmla="*/ 2147483646 w 6432"/>
              <a:gd name="T89" fmla="*/ 2147483646 h 6358"/>
              <a:gd name="T90" fmla="*/ 2147483646 w 6432"/>
              <a:gd name="T91" fmla="*/ 2147483646 h 6358"/>
              <a:gd name="T92" fmla="*/ 2147483646 w 6432"/>
              <a:gd name="T93" fmla="*/ 2147483646 h 6358"/>
              <a:gd name="T94" fmla="*/ 2147483646 w 6432"/>
              <a:gd name="T95" fmla="*/ 2147483646 h 6358"/>
              <a:gd name="T96" fmla="*/ 2147483646 w 6432"/>
              <a:gd name="T97" fmla="*/ 2147483646 h 6358"/>
              <a:gd name="T98" fmla="*/ 2147483646 w 6432"/>
              <a:gd name="T99" fmla="*/ 2147483646 h 6358"/>
              <a:gd name="T100" fmla="*/ 2147483646 w 6432"/>
              <a:gd name="T101" fmla="*/ 2147483646 h 6358"/>
              <a:gd name="T102" fmla="*/ 2147483646 w 6432"/>
              <a:gd name="T103" fmla="*/ 2147483646 h 6358"/>
              <a:gd name="T104" fmla="*/ 2147483646 w 6432"/>
              <a:gd name="T105" fmla="*/ 2147483646 h 6358"/>
              <a:gd name="T106" fmla="*/ 2147483646 w 6432"/>
              <a:gd name="T107" fmla="*/ 0 h 6358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/>
          </a:p>
        </p:txBody>
      </p:sp>
      <p:sp>
        <p:nvSpPr>
          <p:cNvPr id="8" name="Google Shape;861;p23">
            <a:extLst>
              <a:ext uri="{FF2B5EF4-FFF2-40B4-BE49-F238E27FC236}">
                <a16:creationId xmlns:a16="http://schemas.microsoft.com/office/drawing/2014/main" id="{D2948FAF-C19B-4F9D-B2DB-15579D64E41E}"/>
              </a:ext>
            </a:extLst>
          </p:cNvPr>
          <p:cNvSpPr>
            <a:spLocks/>
          </p:cNvSpPr>
          <p:nvPr/>
        </p:nvSpPr>
        <p:spPr bwMode="auto">
          <a:xfrm flipH="1">
            <a:off x="8658225" y="1866900"/>
            <a:ext cx="190500" cy="250825"/>
          </a:xfrm>
          <a:custGeom>
            <a:avLst/>
            <a:gdLst>
              <a:gd name="T0" fmla="*/ 2147483646 w 6432"/>
              <a:gd name="T1" fmla="*/ 2147483646 h 6358"/>
              <a:gd name="T2" fmla="*/ 2147483646 w 6432"/>
              <a:gd name="T3" fmla="*/ 2147483646 h 6358"/>
              <a:gd name="T4" fmla="*/ 2147483646 w 6432"/>
              <a:gd name="T5" fmla="*/ 2147483646 h 6358"/>
              <a:gd name="T6" fmla="*/ 2147483646 w 6432"/>
              <a:gd name="T7" fmla="*/ 2147483646 h 6358"/>
              <a:gd name="T8" fmla="*/ 2147483646 w 6432"/>
              <a:gd name="T9" fmla="*/ 2147483646 h 6358"/>
              <a:gd name="T10" fmla="*/ 2147483646 w 6432"/>
              <a:gd name="T11" fmla="*/ 2147483646 h 6358"/>
              <a:gd name="T12" fmla="*/ 2147483646 w 6432"/>
              <a:gd name="T13" fmla="*/ 2147483646 h 6358"/>
              <a:gd name="T14" fmla="*/ 2147483646 w 6432"/>
              <a:gd name="T15" fmla="*/ 2147483646 h 6358"/>
              <a:gd name="T16" fmla="*/ 2147483646 w 6432"/>
              <a:gd name="T17" fmla="*/ 2147483646 h 6358"/>
              <a:gd name="T18" fmla="*/ 2147483646 w 6432"/>
              <a:gd name="T19" fmla="*/ 2147483646 h 6358"/>
              <a:gd name="T20" fmla="*/ 2147483646 w 6432"/>
              <a:gd name="T21" fmla="*/ 2147483646 h 6358"/>
              <a:gd name="T22" fmla="*/ 2147483646 w 6432"/>
              <a:gd name="T23" fmla="*/ 2147483646 h 6358"/>
              <a:gd name="T24" fmla="*/ 2147483646 w 6432"/>
              <a:gd name="T25" fmla="*/ 2147483646 h 6358"/>
              <a:gd name="T26" fmla="*/ 2147483646 w 6432"/>
              <a:gd name="T27" fmla="*/ 2147483646 h 6358"/>
              <a:gd name="T28" fmla="*/ 2147483646 w 6432"/>
              <a:gd name="T29" fmla="*/ 2147483646 h 6358"/>
              <a:gd name="T30" fmla="*/ 2147483646 w 6432"/>
              <a:gd name="T31" fmla="*/ 2147483646 h 6358"/>
              <a:gd name="T32" fmla="*/ 2147483646 w 6432"/>
              <a:gd name="T33" fmla="*/ 2147483646 h 6358"/>
              <a:gd name="T34" fmla="*/ 2147483646 w 6432"/>
              <a:gd name="T35" fmla="*/ 2147483646 h 6358"/>
              <a:gd name="T36" fmla="*/ 2147483646 w 6432"/>
              <a:gd name="T37" fmla="*/ 2147483646 h 6358"/>
              <a:gd name="T38" fmla="*/ 2147483646 w 6432"/>
              <a:gd name="T39" fmla="*/ 2147483646 h 6358"/>
              <a:gd name="T40" fmla="*/ 2147483646 w 6432"/>
              <a:gd name="T41" fmla="*/ 2147483646 h 6358"/>
              <a:gd name="T42" fmla="*/ 2147483646 w 6432"/>
              <a:gd name="T43" fmla="*/ 2147483646 h 6358"/>
              <a:gd name="T44" fmla="*/ 2147483646 w 6432"/>
              <a:gd name="T45" fmla="*/ 2147483646 h 6358"/>
              <a:gd name="T46" fmla="*/ 2147483646 w 6432"/>
              <a:gd name="T47" fmla="*/ 2147483646 h 6358"/>
              <a:gd name="T48" fmla="*/ 2147483646 w 6432"/>
              <a:gd name="T49" fmla="*/ 2147483646 h 6358"/>
              <a:gd name="T50" fmla="*/ 2147483646 w 6432"/>
              <a:gd name="T51" fmla="*/ 2147483646 h 6358"/>
              <a:gd name="T52" fmla="*/ 2147483646 w 6432"/>
              <a:gd name="T53" fmla="*/ 2147483646 h 6358"/>
              <a:gd name="T54" fmla="*/ 2147483646 w 6432"/>
              <a:gd name="T55" fmla="*/ 2147483646 h 6358"/>
              <a:gd name="T56" fmla="*/ 2147483646 w 6432"/>
              <a:gd name="T57" fmla="*/ 2147483646 h 6358"/>
              <a:gd name="T58" fmla="*/ 2147483646 w 6432"/>
              <a:gd name="T59" fmla="*/ 2147483646 h 6358"/>
              <a:gd name="T60" fmla="*/ 2147483646 w 6432"/>
              <a:gd name="T61" fmla="*/ 0 h 6358"/>
              <a:gd name="T62" fmla="*/ 2147483646 w 6432"/>
              <a:gd name="T63" fmla="*/ 2147483646 h 6358"/>
              <a:gd name="T64" fmla="*/ 2147483646 w 6432"/>
              <a:gd name="T65" fmla="*/ 2147483646 h 6358"/>
              <a:gd name="T66" fmla="*/ 2147483646 w 6432"/>
              <a:gd name="T67" fmla="*/ 2147483646 h 6358"/>
              <a:gd name="T68" fmla="*/ 2147483646 w 6432"/>
              <a:gd name="T69" fmla="*/ 2147483646 h 6358"/>
              <a:gd name="T70" fmla="*/ 2147483646 w 6432"/>
              <a:gd name="T71" fmla="*/ 2147483646 h 6358"/>
              <a:gd name="T72" fmla="*/ 2147483646 w 6432"/>
              <a:gd name="T73" fmla="*/ 2147483646 h 6358"/>
              <a:gd name="T74" fmla="*/ 2147483646 w 6432"/>
              <a:gd name="T75" fmla="*/ 2147483646 h 6358"/>
              <a:gd name="T76" fmla="*/ 2147483646 w 6432"/>
              <a:gd name="T77" fmla="*/ 2147483646 h 6358"/>
              <a:gd name="T78" fmla="*/ 2147483646 w 6432"/>
              <a:gd name="T79" fmla="*/ 2147483646 h 6358"/>
              <a:gd name="T80" fmla="*/ 2147483646 w 6432"/>
              <a:gd name="T81" fmla="*/ 2147483646 h 6358"/>
              <a:gd name="T82" fmla="*/ 2147483646 w 6432"/>
              <a:gd name="T83" fmla="*/ 2147483646 h 6358"/>
              <a:gd name="T84" fmla="*/ 2147483646 w 6432"/>
              <a:gd name="T85" fmla="*/ 2147483646 h 6358"/>
              <a:gd name="T86" fmla="*/ 2147483646 w 6432"/>
              <a:gd name="T87" fmla="*/ 2147483646 h 6358"/>
              <a:gd name="T88" fmla="*/ 2147483646 w 6432"/>
              <a:gd name="T89" fmla="*/ 2147483646 h 6358"/>
              <a:gd name="T90" fmla="*/ 2147483646 w 6432"/>
              <a:gd name="T91" fmla="*/ 2147483646 h 6358"/>
              <a:gd name="T92" fmla="*/ 2147483646 w 6432"/>
              <a:gd name="T93" fmla="*/ 2147483646 h 6358"/>
              <a:gd name="T94" fmla="*/ 2147483646 w 6432"/>
              <a:gd name="T95" fmla="*/ 2147483646 h 6358"/>
              <a:gd name="T96" fmla="*/ 2147483646 w 6432"/>
              <a:gd name="T97" fmla="*/ 2147483646 h 6358"/>
              <a:gd name="T98" fmla="*/ 2147483646 w 6432"/>
              <a:gd name="T99" fmla="*/ 2147483646 h 6358"/>
              <a:gd name="T100" fmla="*/ 2147483646 w 6432"/>
              <a:gd name="T101" fmla="*/ 2147483646 h 6358"/>
              <a:gd name="T102" fmla="*/ 2147483646 w 6432"/>
              <a:gd name="T103" fmla="*/ 2147483646 h 6358"/>
              <a:gd name="T104" fmla="*/ 2147483646 w 6432"/>
              <a:gd name="T105" fmla="*/ 2147483646 h 6358"/>
              <a:gd name="T106" fmla="*/ 2147483646 w 6432"/>
              <a:gd name="T107" fmla="*/ 0 h 6358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/>
          </a:p>
        </p:txBody>
      </p:sp>
      <p:sp>
        <p:nvSpPr>
          <p:cNvPr id="9" name="Google Shape;862;p23">
            <a:extLst>
              <a:ext uri="{FF2B5EF4-FFF2-40B4-BE49-F238E27FC236}">
                <a16:creationId xmlns:a16="http://schemas.microsoft.com/office/drawing/2014/main" id="{B7EBEFF8-62EB-4744-BDEE-730735E9B4F6}"/>
              </a:ext>
            </a:extLst>
          </p:cNvPr>
          <p:cNvSpPr>
            <a:spLocks/>
          </p:cNvSpPr>
          <p:nvPr/>
        </p:nvSpPr>
        <p:spPr bwMode="auto">
          <a:xfrm flipH="1">
            <a:off x="384175" y="5086350"/>
            <a:ext cx="249238" cy="328613"/>
          </a:xfrm>
          <a:custGeom>
            <a:avLst/>
            <a:gdLst>
              <a:gd name="T0" fmla="*/ 2147483646 w 6432"/>
              <a:gd name="T1" fmla="*/ 2147483646 h 6358"/>
              <a:gd name="T2" fmla="*/ 2147483646 w 6432"/>
              <a:gd name="T3" fmla="*/ 2147483646 h 6358"/>
              <a:gd name="T4" fmla="*/ 2147483646 w 6432"/>
              <a:gd name="T5" fmla="*/ 2147483646 h 6358"/>
              <a:gd name="T6" fmla="*/ 2147483646 w 6432"/>
              <a:gd name="T7" fmla="*/ 2147483646 h 6358"/>
              <a:gd name="T8" fmla="*/ 2147483646 w 6432"/>
              <a:gd name="T9" fmla="*/ 2147483646 h 6358"/>
              <a:gd name="T10" fmla="*/ 2147483646 w 6432"/>
              <a:gd name="T11" fmla="*/ 2147483646 h 6358"/>
              <a:gd name="T12" fmla="*/ 2147483646 w 6432"/>
              <a:gd name="T13" fmla="*/ 2147483646 h 6358"/>
              <a:gd name="T14" fmla="*/ 2147483646 w 6432"/>
              <a:gd name="T15" fmla="*/ 2147483646 h 6358"/>
              <a:gd name="T16" fmla="*/ 2147483646 w 6432"/>
              <a:gd name="T17" fmla="*/ 2147483646 h 6358"/>
              <a:gd name="T18" fmla="*/ 2147483646 w 6432"/>
              <a:gd name="T19" fmla="*/ 2147483646 h 6358"/>
              <a:gd name="T20" fmla="*/ 2147483646 w 6432"/>
              <a:gd name="T21" fmla="*/ 2147483646 h 6358"/>
              <a:gd name="T22" fmla="*/ 2147483646 w 6432"/>
              <a:gd name="T23" fmla="*/ 2147483646 h 6358"/>
              <a:gd name="T24" fmla="*/ 2147483646 w 6432"/>
              <a:gd name="T25" fmla="*/ 2147483646 h 6358"/>
              <a:gd name="T26" fmla="*/ 2147483646 w 6432"/>
              <a:gd name="T27" fmla="*/ 2147483646 h 6358"/>
              <a:gd name="T28" fmla="*/ 2147483646 w 6432"/>
              <a:gd name="T29" fmla="*/ 2147483646 h 6358"/>
              <a:gd name="T30" fmla="*/ 2147483646 w 6432"/>
              <a:gd name="T31" fmla="*/ 2147483646 h 6358"/>
              <a:gd name="T32" fmla="*/ 2147483646 w 6432"/>
              <a:gd name="T33" fmla="*/ 2147483646 h 6358"/>
              <a:gd name="T34" fmla="*/ 2147483646 w 6432"/>
              <a:gd name="T35" fmla="*/ 2147483646 h 6358"/>
              <a:gd name="T36" fmla="*/ 2147483646 w 6432"/>
              <a:gd name="T37" fmla="*/ 2147483646 h 6358"/>
              <a:gd name="T38" fmla="*/ 2147483646 w 6432"/>
              <a:gd name="T39" fmla="*/ 2147483646 h 6358"/>
              <a:gd name="T40" fmla="*/ 2147483646 w 6432"/>
              <a:gd name="T41" fmla="*/ 2147483646 h 6358"/>
              <a:gd name="T42" fmla="*/ 2147483646 w 6432"/>
              <a:gd name="T43" fmla="*/ 2147483646 h 6358"/>
              <a:gd name="T44" fmla="*/ 2147483646 w 6432"/>
              <a:gd name="T45" fmla="*/ 2147483646 h 6358"/>
              <a:gd name="T46" fmla="*/ 2147483646 w 6432"/>
              <a:gd name="T47" fmla="*/ 2147483646 h 6358"/>
              <a:gd name="T48" fmla="*/ 2147483646 w 6432"/>
              <a:gd name="T49" fmla="*/ 2147483646 h 6358"/>
              <a:gd name="T50" fmla="*/ 2147483646 w 6432"/>
              <a:gd name="T51" fmla="*/ 2147483646 h 6358"/>
              <a:gd name="T52" fmla="*/ 2147483646 w 6432"/>
              <a:gd name="T53" fmla="*/ 2147483646 h 6358"/>
              <a:gd name="T54" fmla="*/ 2147483646 w 6432"/>
              <a:gd name="T55" fmla="*/ 2147483646 h 6358"/>
              <a:gd name="T56" fmla="*/ 2147483646 w 6432"/>
              <a:gd name="T57" fmla="*/ 2147483646 h 6358"/>
              <a:gd name="T58" fmla="*/ 2147483646 w 6432"/>
              <a:gd name="T59" fmla="*/ 2147483646 h 6358"/>
              <a:gd name="T60" fmla="*/ 2147483646 w 6432"/>
              <a:gd name="T61" fmla="*/ 0 h 6358"/>
              <a:gd name="T62" fmla="*/ 2147483646 w 6432"/>
              <a:gd name="T63" fmla="*/ 2147483646 h 6358"/>
              <a:gd name="T64" fmla="*/ 2147483646 w 6432"/>
              <a:gd name="T65" fmla="*/ 2147483646 h 6358"/>
              <a:gd name="T66" fmla="*/ 2147483646 w 6432"/>
              <a:gd name="T67" fmla="*/ 2147483646 h 6358"/>
              <a:gd name="T68" fmla="*/ 2147483646 w 6432"/>
              <a:gd name="T69" fmla="*/ 2147483646 h 6358"/>
              <a:gd name="T70" fmla="*/ 2147483646 w 6432"/>
              <a:gd name="T71" fmla="*/ 2147483646 h 6358"/>
              <a:gd name="T72" fmla="*/ 2147483646 w 6432"/>
              <a:gd name="T73" fmla="*/ 2147483646 h 6358"/>
              <a:gd name="T74" fmla="*/ 2147483646 w 6432"/>
              <a:gd name="T75" fmla="*/ 2147483646 h 6358"/>
              <a:gd name="T76" fmla="*/ 2147483646 w 6432"/>
              <a:gd name="T77" fmla="*/ 2147483646 h 6358"/>
              <a:gd name="T78" fmla="*/ 2147483646 w 6432"/>
              <a:gd name="T79" fmla="*/ 2147483646 h 6358"/>
              <a:gd name="T80" fmla="*/ 2147483646 w 6432"/>
              <a:gd name="T81" fmla="*/ 2147483646 h 6358"/>
              <a:gd name="T82" fmla="*/ 2147483646 w 6432"/>
              <a:gd name="T83" fmla="*/ 2147483646 h 6358"/>
              <a:gd name="T84" fmla="*/ 2147483646 w 6432"/>
              <a:gd name="T85" fmla="*/ 2147483646 h 6358"/>
              <a:gd name="T86" fmla="*/ 2147483646 w 6432"/>
              <a:gd name="T87" fmla="*/ 2147483646 h 6358"/>
              <a:gd name="T88" fmla="*/ 2147483646 w 6432"/>
              <a:gd name="T89" fmla="*/ 2147483646 h 6358"/>
              <a:gd name="T90" fmla="*/ 2147483646 w 6432"/>
              <a:gd name="T91" fmla="*/ 2147483646 h 6358"/>
              <a:gd name="T92" fmla="*/ 2147483646 w 6432"/>
              <a:gd name="T93" fmla="*/ 2147483646 h 6358"/>
              <a:gd name="T94" fmla="*/ 2147483646 w 6432"/>
              <a:gd name="T95" fmla="*/ 2147483646 h 6358"/>
              <a:gd name="T96" fmla="*/ 2147483646 w 6432"/>
              <a:gd name="T97" fmla="*/ 2147483646 h 6358"/>
              <a:gd name="T98" fmla="*/ 2147483646 w 6432"/>
              <a:gd name="T99" fmla="*/ 2147483646 h 6358"/>
              <a:gd name="T100" fmla="*/ 2147483646 w 6432"/>
              <a:gd name="T101" fmla="*/ 2147483646 h 6358"/>
              <a:gd name="T102" fmla="*/ 2147483646 w 6432"/>
              <a:gd name="T103" fmla="*/ 2147483646 h 6358"/>
              <a:gd name="T104" fmla="*/ 2147483646 w 6432"/>
              <a:gd name="T105" fmla="*/ 2147483646 h 6358"/>
              <a:gd name="T106" fmla="*/ 2147483646 w 6432"/>
              <a:gd name="T107" fmla="*/ 0 h 6358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/>
          </a:p>
        </p:txBody>
      </p:sp>
      <p:sp>
        <p:nvSpPr>
          <p:cNvPr id="10" name="Google Shape;863;p23">
            <a:extLst>
              <a:ext uri="{FF2B5EF4-FFF2-40B4-BE49-F238E27FC236}">
                <a16:creationId xmlns:a16="http://schemas.microsoft.com/office/drawing/2014/main" id="{E51683CB-55E9-48E0-BC88-8F1FFD337C1D}"/>
              </a:ext>
            </a:extLst>
          </p:cNvPr>
          <p:cNvSpPr/>
          <p:nvPr/>
        </p:nvSpPr>
        <p:spPr>
          <a:xfrm flipH="1">
            <a:off x="8704263" y="6303963"/>
            <a:ext cx="150812" cy="185737"/>
          </a:xfrm>
          <a:custGeom>
            <a:avLst/>
            <a:gdLst/>
            <a:ahLst/>
            <a:cxnLst/>
            <a:rect l="l" t="t" r="r" b="b"/>
            <a:pathLst>
              <a:path w="5997" h="5572" extrusionOk="0">
                <a:moveTo>
                  <a:pt x="2361" y="0"/>
                </a:moveTo>
                <a:cubicBezTo>
                  <a:pt x="2319" y="0"/>
                  <a:pt x="2277" y="6"/>
                  <a:pt x="2234" y="18"/>
                </a:cubicBezTo>
                <a:cubicBezTo>
                  <a:pt x="1874" y="119"/>
                  <a:pt x="2093" y="1897"/>
                  <a:pt x="2093" y="1897"/>
                </a:cubicBezTo>
                <a:cubicBezTo>
                  <a:pt x="2093" y="1897"/>
                  <a:pt x="1" y="2502"/>
                  <a:pt x="35" y="2820"/>
                </a:cubicBezTo>
                <a:cubicBezTo>
                  <a:pt x="72" y="3140"/>
                  <a:pt x="2059" y="3566"/>
                  <a:pt x="2059" y="3566"/>
                </a:cubicBezTo>
                <a:cubicBezTo>
                  <a:pt x="2059" y="3566"/>
                  <a:pt x="1704" y="5341"/>
                  <a:pt x="2093" y="5553"/>
                </a:cubicBezTo>
                <a:cubicBezTo>
                  <a:pt x="2115" y="5565"/>
                  <a:pt x="2140" y="5571"/>
                  <a:pt x="2167" y="5571"/>
                </a:cubicBezTo>
                <a:cubicBezTo>
                  <a:pt x="2608" y="5571"/>
                  <a:pt x="3583" y="4026"/>
                  <a:pt x="3583" y="4026"/>
                </a:cubicBezTo>
                <a:cubicBezTo>
                  <a:pt x="3583" y="4026"/>
                  <a:pt x="4679" y="4585"/>
                  <a:pt x="5273" y="4585"/>
                </a:cubicBezTo>
                <a:cubicBezTo>
                  <a:pt x="5428" y="4585"/>
                  <a:pt x="5549" y="4547"/>
                  <a:pt x="5608" y="4452"/>
                </a:cubicBezTo>
                <a:cubicBezTo>
                  <a:pt x="5891" y="3992"/>
                  <a:pt x="4647" y="2792"/>
                  <a:pt x="4647" y="2792"/>
                </a:cubicBezTo>
                <a:cubicBezTo>
                  <a:pt x="4647" y="2792"/>
                  <a:pt x="5996" y="1543"/>
                  <a:pt x="5820" y="1225"/>
                </a:cubicBezTo>
                <a:cubicBezTo>
                  <a:pt x="5786" y="1163"/>
                  <a:pt x="5689" y="1138"/>
                  <a:pt x="5554" y="1138"/>
                </a:cubicBezTo>
                <a:cubicBezTo>
                  <a:pt x="4989" y="1138"/>
                  <a:pt x="3762" y="1579"/>
                  <a:pt x="3762" y="1579"/>
                </a:cubicBezTo>
                <a:cubicBezTo>
                  <a:pt x="3762" y="1579"/>
                  <a:pt x="3067" y="0"/>
                  <a:pt x="236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 algn="ctr" eaLnBrk="1" hangingPunct="1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grpSp>
        <p:nvGrpSpPr>
          <p:cNvPr id="11" name="Google Shape;864;p23">
            <a:extLst>
              <a:ext uri="{FF2B5EF4-FFF2-40B4-BE49-F238E27FC236}">
                <a16:creationId xmlns:a16="http://schemas.microsoft.com/office/drawing/2014/main" id="{D44C53D9-3CE7-4959-ADFD-CD49ED8B0D18}"/>
              </a:ext>
            </a:extLst>
          </p:cNvPr>
          <p:cNvGrpSpPr>
            <a:grpSpLocks/>
          </p:cNvGrpSpPr>
          <p:nvPr/>
        </p:nvGrpSpPr>
        <p:grpSpPr bwMode="auto">
          <a:xfrm rot="-932503">
            <a:off x="7539038" y="493713"/>
            <a:ext cx="1147762" cy="927100"/>
            <a:chOff x="478326" y="2825649"/>
            <a:chExt cx="1012293" cy="613511"/>
          </a:xfrm>
        </p:grpSpPr>
        <p:sp>
          <p:nvSpPr>
            <p:cNvPr id="12" name="Google Shape;865;p23">
              <a:extLst>
                <a:ext uri="{FF2B5EF4-FFF2-40B4-BE49-F238E27FC236}">
                  <a16:creationId xmlns:a16="http://schemas.microsoft.com/office/drawing/2014/main" id="{6ADF27F6-47AD-4CAB-BD07-DCF71AB57448}"/>
                </a:ext>
              </a:extLst>
            </p:cNvPr>
            <p:cNvSpPr>
              <a:spLocks/>
            </p:cNvSpPr>
            <p:nvPr/>
          </p:nvSpPr>
          <p:spPr bwMode="auto">
            <a:xfrm>
              <a:off x="564423" y="2973101"/>
              <a:ext cx="778453" cy="442090"/>
            </a:xfrm>
            <a:custGeom>
              <a:avLst/>
              <a:gdLst>
                <a:gd name="T0" fmla="*/ 2147483646 w 19195"/>
                <a:gd name="T1" fmla="*/ 2147483646 h 10901"/>
                <a:gd name="T2" fmla="*/ 0 w 19195"/>
                <a:gd name="T3" fmla="*/ 2147483646 h 10901"/>
                <a:gd name="T4" fmla="*/ 2147483646 w 19195"/>
                <a:gd name="T5" fmla="*/ 2147483646 h 10901"/>
                <a:gd name="T6" fmla="*/ 2147483646 w 19195"/>
                <a:gd name="T7" fmla="*/ 2147483646 h 10901"/>
                <a:gd name="T8" fmla="*/ 2147483646 w 19195"/>
                <a:gd name="T9" fmla="*/ 2147483646 h 10901"/>
                <a:gd name="T10" fmla="*/ 2147483646 w 19195"/>
                <a:gd name="T11" fmla="*/ 2147483646 h 10901"/>
                <a:gd name="T12" fmla="*/ 2147483646 w 19195"/>
                <a:gd name="T13" fmla="*/ 2147483646 h 10901"/>
                <a:gd name="T14" fmla="*/ 2147483646 w 19195"/>
                <a:gd name="T15" fmla="*/ 2147483646 h 10901"/>
                <a:gd name="T16" fmla="*/ 2147483646 w 19195"/>
                <a:gd name="T17" fmla="*/ 2147483646 h 10901"/>
                <a:gd name="T18" fmla="*/ 2147483646 w 19195"/>
                <a:gd name="T19" fmla="*/ 2147483646 h 10901"/>
                <a:gd name="T20" fmla="*/ 2147483646 w 19195"/>
                <a:gd name="T21" fmla="*/ 2147483646 h 10901"/>
                <a:gd name="T22" fmla="*/ 2147483646 w 19195"/>
                <a:gd name="T23" fmla="*/ 2147483646 h 10901"/>
                <a:gd name="T24" fmla="*/ 2147483646 w 19195"/>
                <a:gd name="T25" fmla="*/ 2147483646 h 10901"/>
                <a:gd name="T26" fmla="*/ 2147483646 w 19195"/>
                <a:gd name="T27" fmla="*/ 2147483646 h 1090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9195" h="10901" extrusionOk="0">
                  <a:moveTo>
                    <a:pt x="10311" y="1"/>
                  </a:moveTo>
                  <a:cubicBezTo>
                    <a:pt x="6378" y="1"/>
                    <a:pt x="2305" y="2415"/>
                    <a:pt x="0" y="5483"/>
                  </a:cubicBezTo>
                  <a:lnTo>
                    <a:pt x="2622" y="7052"/>
                  </a:lnTo>
                  <a:cubicBezTo>
                    <a:pt x="2835" y="6649"/>
                    <a:pt x="2977" y="6220"/>
                    <a:pt x="3257" y="5848"/>
                  </a:cubicBezTo>
                  <a:cubicBezTo>
                    <a:pt x="3558" y="5453"/>
                    <a:pt x="3917" y="5078"/>
                    <a:pt x="4288" y="4750"/>
                  </a:cubicBezTo>
                  <a:cubicBezTo>
                    <a:pt x="4907" y="4206"/>
                    <a:pt x="5637" y="3800"/>
                    <a:pt x="6397" y="3490"/>
                  </a:cubicBezTo>
                  <a:cubicBezTo>
                    <a:pt x="7606" y="3002"/>
                    <a:pt x="8893" y="2692"/>
                    <a:pt x="10192" y="2692"/>
                  </a:cubicBezTo>
                  <a:cubicBezTo>
                    <a:pt x="10560" y="2692"/>
                    <a:pt x="10929" y="2717"/>
                    <a:pt x="11297" y="2769"/>
                  </a:cubicBezTo>
                  <a:cubicBezTo>
                    <a:pt x="14906" y="3290"/>
                    <a:pt x="18147" y="6913"/>
                    <a:pt x="17123" y="10653"/>
                  </a:cubicBezTo>
                  <a:lnTo>
                    <a:pt x="19194" y="10900"/>
                  </a:lnTo>
                  <a:cubicBezTo>
                    <a:pt x="19083" y="9636"/>
                    <a:pt x="19144" y="8349"/>
                    <a:pt x="18968" y="7078"/>
                  </a:cubicBezTo>
                  <a:cubicBezTo>
                    <a:pt x="18792" y="5808"/>
                    <a:pt x="18224" y="4675"/>
                    <a:pt x="17481" y="3641"/>
                  </a:cubicBezTo>
                  <a:cubicBezTo>
                    <a:pt x="16129" y="1766"/>
                    <a:pt x="14115" y="516"/>
                    <a:pt x="11834" y="127"/>
                  </a:cubicBezTo>
                  <a:cubicBezTo>
                    <a:pt x="11331" y="41"/>
                    <a:pt x="10822" y="1"/>
                    <a:pt x="103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" name="Google Shape;866;p23">
              <a:extLst>
                <a:ext uri="{FF2B5EF4-FFF2-40B4-BE49-F238E27FC236}">
                  <a16:creationId xmlns:a16="http://schemas.microsoft.com/office/drawing/2014/main" id="{D82F677A-3F19-43D7-9FED-03D4CD8D91E9}"/>
                </a:ext>
              </a:extLst>
            </p:cNvPr>
            <p:cNvSpPr/>
            <p:nvPr/>
          </p:nvSpPr>
          <p:spPr>
            <a:xfrm>
              <a:off x="478593" y="2825246"/>
              <a:ext cx="1012294" cy="589348"/>
            </a:xfrm>
            <a:custGeom>
              <a:avLst/>
              <a:gdLst/>
              <a:ahLst/>
              <a:cxnLst/>
              <a:rect l="l" t="t" r="r" b="b"/>
              <a:pathLst>
                <a:path w="24961" h="14541" extrusionOk="0">
                  <a:moveTo>
                    <a:pt x="13876" y="1"/>
                  </a:moveTo>
                  <a:cubicBezTo>
                    <a:pt x="11718" y="1"/>
                    <a:pt x="9551" y="531"/>
                    <a:pt x="7523" y="1235"/>
                  </a:cubicBezTo>
                  <a:cubicBezTo>
                    <a:pt x="5904" y="1796"/>
                    <a:pt x="4268" y="2533"/>
                    <a:pt x="2964" y="3672"/>
                  </a:cubicBezTo>
                  <a:cubicBezTo>
                    <a:pt x="1880" y="4621"/>
                    <a:pt x="963" y="5696"/>
                    <a:pt x="1" y="6750"/>
                  </a:cubicBezTo>
                  <a:lnTo>
                    <a:pt x="1964" y="8684"/>
                  </a:lnTo>
                  <a:cubicBezTo>
                    <a:pt x="2420" y="7856"/>
                    <a:pt x="3178" y="7183"/>
                    <a:pt x="3877" y="6581"/>
                  </a:cubicBezTo>
                  <a:cubicBezTo>
                    <a:pt x="4836" y="5764"/>
                    <a:pt x="5847" y="5023"/>
                    <a:pt x="6969" y="4443"/>
                  </a:cubicBezTo>
                  <a:cubicBezTo>
                    <a:pt x="8688" y="3546"/>
                    <a:pt x="10578" y="3001"/>
                    <a:pt x="12495" y="3001"/>
                  </a:cubicBezTo>
                  <a:cubicBezTo>
                    <a:pt x="13201" y="3001"/>
                    <a:pt x="13910" y="3075"/>
                    <a:pt x="14616" y="3233"/>
                  </a:cubicBezTo>
                  <a:cubicBezTo>
                    <a:pt x="17096" y="3787"/>
                    <a:pt x="19178" y="5318"/>
                    <a:pt x="20513" y="7467"/>
                  </a:cubicBezTo>
                  <a:cubicBezTo>
                    <a:pt x="21753" y="9471"/>
                    <a:pt x="22189" y="12198"/>
                    <a:pt x="21689" y="14540"/>
                  </a:cubicBezTo>
                  <a:lnTo>
                    <a:pt x="24311" y="14286"/>
                  </a:lnTo>
                  <a:cubicBezTo>
                    <a:pt x="24298" y="14256"/>
                    <a:pt x="24291" y="14225"/>
                    <a:pt x="24298" y="14199"/>
                  </a:cubicBezTo>
                  <a:cubicBezTo>
                    <a:pt x="24960" y="11140"/>
                    <a:pt x="24923" y="8166"/>
                    <a:pt x="23287" y="5396"/>
                  </a:cubicBezTo>
                  <a:cubicBezTo>
                    <a:pt x="21814" y="2895"/>
                    <a:pt x="19506" y="1040"/>
                    <a:pt x="16671" y="330"/>
                  </a:cubicBezTo>
                  <a:cubicBezTo>
                    <a:pt x="15749" y="101"/>
                    <a:pt x="14813" y="1"/>
                    <a:pt x="1387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algn="ctr"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4" name="Google Shape;867;p23">
              <a:extLst>
                <a:ext uri="{FF2B5EF4-FFF2-40B4-BE49-F238E27FC236}">
                  <a16:creationId xmlns:a16="http://schemas.microsoft.com/office/drawing/2014/main" id="{EC40BBCB-095E-47E9-BF89-1B845283E922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232" y="3102020"/>
              <a:ext cx="581396" cy="301932"/>
            </a:xfrm>
            <a:custGeom>
              <a:avLst/>
              <a:gdLst>
                <a:gd name="T0" fmla="*/ 2147483646 w 14336"/>
                <a:gd name="T1" fmla="*/ 2147483646 h 7445"/>
                <a:gd name="T2" fmla="*/ 2147483646 w 14336"/>
                <a:gd name="T3" fmla="*/ 2147483646 h 7445"/>
                <a:gd name="T4" fmla="*/ 2147483646 w 14336"/>
                <a:gd name="T5" fmla="*/ 2147483646 h 7445"/>
                <a:gd name="T6" fmla="*/ 2147483646 w 14336"/>
                <a:gd name="T7" fmla="*/ 2147483646 h 7445"/>
                <a:gd name="T8" fmla="*/ 2147483646 w 14336"/>
                <a:gd name="T9" fmla="*/ 2147483646 h 7445"/>
                <a:gd name="T10" fmla="*/ 2147483646 w 14336"/>
                <a:gd name="T11" fmla="*/ 2147483646 h 7445"/>
                <a:gd name="T12" fmla="*/ 2147483646 w 14336"/>
                <a:gd name="T13" fmla="*/ 2147483646 h 7445"/>
                <a:gd name="T14" fmla="*/ 2147483646 w 14336"/>
                <a:gd name="T15" fmla="*/ 2147483646 h 7445"/>
                <a:gd name="T16" fmla="*/ 2147483646 w 14336"/>
                <a:gd name="T17" fmla="*/ 2147483646 h 7445"/>
                <a:gd name="T18" fmla="*/ 2147483646 w 14336"/>
                <a:gd name="T19" fmla="*/ 2147483646 h 7445"/>
                <a:gd name="T20" fmla="*/ 2147483646 w 14336"/>
                <a:gd name="T21" fmla="*/ 2147483646 h 744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4336" h="7445" extrusionOk="0">
                  <a:moveTo>
                    <a:pt x="7281" y="1"/>
                  </a:moveTo>
                  <a:cubicBezTo>
                    <a:pt x="5940" y="1"/>
                    <a:pt x="4608" y="356"/>
                    <a:pt x="3380" y="902"/>
                  </a:cubicBezTo>
                  <a:cubicBezTo>
                    <a:pt x="2619" y="1237"/>
                    <a:pt x="1950" y="1703"/>
                    <a:pt x="1346" y="2271"/>
                  </a:cubicBezTo>
                  <a:cubicBezTo>
                    <a:pt x="799" y="2784"/>
                    <a:pt x="470" y="3440"/>
                    <a:pt x="1" y="3990"/>
                  </a:cubicBezTo>
                  <a:lnTo>
                    <a:pt x="1940" y="5055"/>
                  </a:lnTo>
                  <a:cubicBezTo>
                    <a:pt x="1940" y="5055"/>
                    <a:pt x="4024" y="2240"/>
                    <a:pt x="6947" y="2240"/>
                  </a:cubicBezTo>
                  <a:cubicBezTo>
                    <a:pt x="7324" y="2240"/>
                    <a:pt x="7716" y="2287"/>
                    <a:pt x="8118" y="2393"/>
                  </a:cubicBezTo>
                  <a:cubicBezTo>
                    <a:pt x="12690" y="3592"/>
                    <a:pt x="11322" y="7248"/>
                    <a:pt x="11322" y="7248"/>
                  </a:cubicBezTo>
                  <a:lnTo>
                    <a:pt x="13964" y="7444"/>
                  </a:lnTo>
                  <a:cubicBezTo>
                    <a:pt x="14335" y="3920"/>
                    <a:pt x="11913" y="625"/>
                    <a:pt x="8385" y="84"/>
                  </a:cubicBezTo>
                  <a:cubicBezTo>
                    <a:pt x="8018" y="28"/>
                    <a:pt x="7649" y="1"/>
                    <a:pt x="72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" name="Google Shape;868;p23">
              <a:extLst>
                <a:ext uri="{FF2B5EF4-FFF2-40B4-BE49-F238E27FC236}">
                  <a16:creationId xmlns:a16="http://schemas.microsoft.com/office/drawing/2014/main" id="{75383F28-3AA7-4B7A-B347-1F1E91C36550}"/>
                </a:ext>
              </a:extLst>
            </p:cNvPr>
            <p:cNvSpPr>
              <a:spLocks/>
            </p:cNvSpPr>
            <p:nvPr/>
          </p:nvSpPr>
          <p:spPr bwMode="auto">
            <a:xfrm>
              <a:off x="663416" y="3082230"/>
              <a:ext cx="636957" cy="337093"/>
            </a:xfrm>
            <a:custGeom>
              <a:avLst/>
              <a:gdLst>
                <a:gd name="T0" fmla="*/ 2147483646 w 15706"/>
                <a:gd name="T1" fmla="*/ 2147483646 h 8312"/>
                <a:gd name="T2" fmla="*/ 2147483646 w 15706"/>
                <a:gd name="T3" fmla="*/ 2147483646 h 8312"/>
                <a:gd name="T4" fmla="*/ 2147483646 w 15706"/>
                <a:gd name="T5" fmla="*/ 2147483646 h 8312"/>
                <a:gd name="T6" fmla="*/ 2147483646 w 15706"/>
                <a:gd name="T7" fmla="*/ 2147483646 h 8312"/>
                <a:gd name="T8" fmla="*/ 2147483646 w 15706"/>
                <a:gd name="T9" fmla="*/ 2147483646 h 8312"/>
                <a:gd name="T10" fmla="*/ 2147483646 w 15706"/>
                <a:gd name="T11" fmla="*/ 2147483646 h 8312"/>
                <a:gd name="T12" fmla="*/ 2147483646 w 15706"/>
                <a:gd name="T13" fmla="*/ 2147483646 h 8312"/>
                <a:gd name="T14" fmla="*/ 2147483646 w 15706"/>
                <a:gd name="T15" fmla="*/ 2147483646 h 8312"/>
                <a:gd name="T16" fmla="*/ 2147483646 w 15706"/>
                <a:gd name="T17" fmla="*/ 2147483646 h 8312"/>
                <a:gd name="T18" fmla="*/ 2147483646 w 15706"/>
                <a:gd name="T19" fmla="*/ 2147483646 h 8312"/>
                <a:gd name="T20" fmla="*/ 2147483646 w 15706"/>
                <a:gd name="T21" fmla="*/ 2147483646 h 8312"/>
                <a:gd name="T22" fmla="*/ 2147483646 w 15706"/>
                <a:gd name="T23" fmla="*/ 2147483646 h 8312"/>
                <a:gd name="T24" fmla="*/ 2147483646 w 15706"/>
                <a:gd name="T25" fmla="*/ 2147483646 h 8312"/>
                <a:gd name="T26" fmla="*/ 2147483646 w 15706"/>
                <a:gd name="T27" fmla="*/ 2147483646 h 8312"/>
                <a:gd name="T28" fmla="*/ 2147483646 w 15706"/>
                <a:gd name="T29" fmla="*/ 2147483646 h 8312"/>
                <a:gd name="T30" fmla="*/ 2147483646 w 15706"/>
                <a:gd name="T31" fmla="*/ 2147483646 h 8312"/>
                <a:gd name="T32" fmla="*/ 2147483646 w 15706"/>
                <a:gd name="T33" fmla="*/ 2147483646 h 8312"/>
                <a:gd name="T34" fmla="*/ 2147483646 w 15706"/>
                <a:gd name="T35" fmla="*/ 2147483646 h 8312"/>
                <a:gd name="T36" fmla="*/ 2147483646 w 15706"/>
                <a:gd name="T37" fmla="*/ 2147483646 h 8312"/>
                <a:gd name="T38" fmla="*/ 2147483646 w 15706"/>
                <a:gd name="T39" fmla="*/ 2147483646 h 8312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15706" h="8312" extrusionOk="0">
                  <a:moveTo>
                    <a:pt x="7751" y="1"/>
                  </a:moveTo>
                  <a:cubicBezTo>
                    <a:pt x="6452" y="1"/>
                    <a:pt x="5165" y="311"/>
                    <a:pt x="3956" y="799"/>
                  </a:cubicBezTo>
                  <a:cubicBezTo>
                    <a:pt x="3196" y="1109"/>
                    <a:pt x="2466" y="1515"/>
                    <a:pt x="1847" y="2059"/>
                  </a:cubicBezTo>
                  <a:cubicBezTo>
                    <a:pt x="1476" y="2387"/>
                    <a:pt x="1117" y="2762"/>
                    <a:pt x="816" y="3157"/>
                  </a:cubicBezTo>
                  <a:cubicBezTo>
                    <a:pt x="536" y="3529"/>
                    <a:pt x="394" y="3958"/>
                    <a:pt x="181" y="4361"/>
                  </a:cubicBezTo>
                  <a:cubicBezTo>
                    <a:pt x="134" y="4448"/>
                    <a:pt x="86" y="4536"/>
                    <a:pt x="29" y="4620"/>
                  </a:cubicBezTo>
                  <a:cubicBezTo>
                    <a:pt x="1" y="4663"/>
                    <a:pt x="42" y="4780"/>
                    <a:pt x="93" y="4780"/>
                  </a:cubicBezTo>
                  <a:cubicBezTo>
                    <a:pt x="103" y="4780"/>
                    <a:pt x="113" y="4776"/>
                    <a:pt x="124" y="4766"/>
                  </a:cubicBezTo>
                  <a:cubicBezTo>
                    <a:pt x="219" y="4675"/>
                    <a:pt x="306" y="4580"/>
                    <a:pt x="391" y="4478"/>
                  </a:cubicBezTo>
                  <a:cubicBezTo>
                    <a:pt x="860" y="3928"/>
                    <a:pt x="1189" y="3272"/>
                    <a:pt x="1736" y="2759"/>
                  </a:cubicBezTo>
                  <a:cubicBezTo>
                    <a:pt x="2340" y="2191"/>
                    <a:pt x="3009" y="1725"/>
                    <a:pt x="3770" y="1390"/>
                  </a:cubicBezTo>
                  <a:cubicBezTo>
                    <a:pt x="4998" y="844"/>
                    <a:pt x="6330" y="489"/>
                    <a:pt x="7671" y="489"/>
                  </a:cubicBezTo>
                  <a:cubicBezTo>
                    <a:pt x="8039" y="489"/>
                    <a:pt x="8408" y="516"/>
                    <a:pt x="8775" y="572"/>
                  </a:cubicBezTo>
                  <a:cubicBezTo>
                    <a:pt x="12303" y="1113"/>
                    <a:pt x="14725" y="4408"/>
                    <a:pt x="14354" y="7932"/>
                  </a:cubicBezTo>
                  <a:cubicBezTo>
                    <a:pt x="14348" y="7993"/>
                    <a:pt x="14343" y="8057"/>
                    <a:pt x="14337" y="8118"/>
                  </a:cubicBezTo>
                  <a:cubicBezTo>
                    <a:pt x="14325" y="8201"/>
                    <a:pt x="14437" y="8312"/>
                    <a:pt x="14520" y="8312"/>
                  </a:cubicBezTo>
                  <a:cubicBezTo>
                    <a:pt x="14552" y="8312"/>
                    <a:pt x="14580" y="8295"/>
                    <a:pt x="14594" y="8254"/>
                  </a:cubicBezTo>
                  <a:cubicBezTo>
                    <a:pt x="14627" y="8159"/>
                    <a:pt x="14655" y="8061"/>
                    <a:pt x="14682" y="7962"/>
                  </a:cubicBezTo>
                  <a:cubicBezTo>
                    <a:pt x="15706" y="4222"/>
                    <a:pt x="12465" y="599"/>
                    <a:pt x="8856" y="78"/>
                  </a:cubicBezTo>
                  <a:cubicBezTo>
                    <a:pt x="8488" y="26"/>
                    <a:pt x="8119" y="1"/>
                    <a:pt x="7751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" name="Google Shape;869;p23">
              <a:extLst>
                <a:ext uri="{FF2B5EF4-FFF2-40B4-BE49-F238E27FC236}">
                  <a16:creationId xmlns:a16="http://schemas.microsoft.com/office/drawing/2014/main" id="{9CCF0610-06FF-4F25-9120-4DEBA6B29C08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390" y="2947350"/>
              <a:ext cx="830810" cy="491810"/>
            </a:xfrm>
            <a:custGeom>
              <a:avLst/>
              <a:gdLst>
                <a:gd name="T0" fmla="*/ 2147483646 w 20486"/>
                <a:gd name="T1" fmla="*/ 0 h 12127"/>
                <a:gd name="T2" fmla="*/ 2147483646 w 20486"/>
                <a:gd name="T3" fmla="*/ 2147483646 h 12127"/>
                <a:gd name="T4" fmla="*/ 2147483646 w 20486"/>
                <a:gd name="T5" fmla="*/ 2147483646 h 12127"/>
                <a:gd name="T6" fmla="*/ 2147483646 w 20486"/>
                <a:gd name="T7" fmla="*/ 2147483646 h 12127"/>
                <a:gd name="T8" fmla="*/ 2147483646 w 20486"/>
                <a:gd name="T9" fmla="*/ 2147483646 h 12127"/>
                <a:gd name="T10" fmla="*/ 2147483646 w 20486"/>
                <a:gd name="T11" fmla="*/ 2147483646 h 12127"/>
                <a:gd name="T12" fmla="*/ 2147483646 w 20486"/>
                <a:gd name="T13" fmla="*/ 2147483646 h 12127"/>
                <a:gd name="T14" fmla="*/ 2147483646 w 20486"/>
                <a:gd name="T15" fmla="*/ 2147483646 h 12127"/>
                <a:gd name="T16" fmla="*/ 2147483646 w 20486"/>
                <a:gd name="T17" fmla="*/ 2147483646 h 12127"/>
                <a:gd name="T18" fmla="*/ 2147483646 w 20486"/>
                <a:gd name="T19" fmla="*/ 2147483646 h 12127"/>
                <a:gd name="T20" fmla="*/ 2147483646 w 20486"/>
                <a:gd name="T21" fmla="*/ 2147483646 h 12127"/>
                <a:gd name="T22" fmla="*/ 2147483646 w 20486"/>
                <a:gd name="T23" fmla="*/ 2147483646 h 12127"/>
                <a:gd name="T24" fmla="*/ 2147483646 w 20486"/>
                <a:gd name="T25" fmla="*/ 2147483646 h 12127"/>
                <a:gd name="T26" fmla="*/ 2147483646 w 20486"/>
                <a:gd name="T27" fmla="*/ 2147483646 h 12127"/>
                <a:gd name="T28" fmla="*/ 2147483646 w 20486"/>
                <a:gd name="T29" fmla="*/ 2147483646 h 12127"/>
                <a:gd name="T30" fmla="*/ 2147483646 w 20486"/>
                <a:gd name="T31" fmla="*/ 2147483646 h 12127"/>
                <a:gd name="T32" fmla="*/ 2147483646 w 20486"/>
                <a:gd name="T33" fmla="*/ 2147483646 h 12127"/>
                <a:gd name="T34" fmla="*/ 2147483646 w 20486"/>
                <a:gd name="T35" fmla="*/ 2147483646 h 12127"/>
                <a:gd name="T36" fmla="*/ 2147483646 w 20486"/>
                <a:gd name="T37" fmla="*/ 2147483646 h 12127"/>
                <a:gd name="T38" fmla="*/ 2147483646 w 20486"/>
                <a:gd name="T39" fmla="*/ 0 h 1212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20486" h="12127" extrusionOk="0">
                  <a:moveTo>
                    <a:pt x="10792" y="0"/>
                  </a:moveTo>
                  <a:cubicBezTo>
                    <a:pt x="8875" y="0"/>
                    <a:pt x="6985" y="545"/>
                    <a:pt x="5266" y="1442"/>
                  </a:cubicBezTo>
                  <a:cubicBezTo>
                    <a:pt x="4144" y="2022"/>
                    <a:pt x="3133" y="2763"/>
                    <a:pt x="2174" y="3580"/>
                  </a:cubicBezTo>
                  <a:cubicBezTo>
                    <a:pt x="1475" y="4182"/>
                    <a:pt x="717" y="4855"/>
                    <a:pt x="261" y="5683"/>
                  </a:cubicBezTo>
                  <a:cubicBezTo>
                    <a:pt x="173" y="5845"/>
                    <a:pt x="92" y="6010"/>
                    <a:pt x="31" y="6186"/>
                  </a:cubicBezTo>
                  <a:cubicBezTo>
                    <a:pt x="1" y="6269"/>
                    <a:pt x="97" y="6371"/>
                    <a:pt x="182" y="6371"/>
                  </a:cubicBezTo>
                  <a:cubicBezTo>
                    <a:pt x="210" y="6371"/>
                    <a:pt x="237" y="6360"/>
                    <a:pt x="258" y="6331"/>
                  </a:cubicBezTo>
                  <a:cubicBezTo>
                    <a:pt x="308" y="6260"/>
                    <a:pt x="366" y="6193"/>
                    <a:pt x="420" y="6118"/>
                  </a:cubicBezTo>
                  <a:cubicBezTo>
                    <a:pt x="2725" y="3050"/>
                    <a:pt x="6798" y="636"/>
                    <a:pt x="10731" y="636"/>
                  </a:cubicBezTo>
                  <a:cubicBezTo>
                    <a:pt x="11242" y="636"/>
                    <a:pt x="11751" y="676"/>
                    <a:pt x="12254" y="762"/>
                  </a:cubicBezTo>
                  <a:cubicBezTo>
                    <a:pt x="14535" y="1151"/>
                    <a:pt x="16549" y="2401"/>
                    <a:pt x="17901" y="4276"/>
                  </a:cubicBezTo>
                  <a:cubicBezTo>
                    <a:pt x="18644" y="5310"/>
                    <a:pt x="19212" y="6443"/>
                    <a:pt x="19388" y="7713"/>
                  </a:cubicBezTo>
                  <a:cubicBezTo>
                    <a:pt x="19564" y="8984"/>
                    <a:pt x="19503" y="10271"/>
                    <a:pt x="19614" y="11535"/>
                  </a:cubicBezTo>
                  <a:cubicBezTo>
                    <a:pt x="19628" y="11691"/>
                    <a:pt x="19645" y="11843"/>
                    <a:pt x="19665" y="11998"/>
                  </a:cubicBezTo>
                  <a:cubicBezTo>
                    <a:pt x="19672" y="12053"/>
                    <a:pt x="19748" y="12126"/>
                    <a:pt x="19806" y="12126"/>
                  </a:cubicBezTo>
                  <a:cubicBezTo>
                    <a:pt x="19834" y="12126"/>
                    <a:pt x="19857" y="12110"/>
                    <a:pt x="19868" y="12070"/>
                  </a:cubicBezTo>
                  <a:cubicBezTo>
                    <a:pt x="19918" y="11897"/>
                    <a:pt x="19949" y="11718"/>
                    <a:pt x="19986" y="11539"/>
                  </a:cubicBezTo>
                  <a:cubicBezTo>
                    <a:pt x="20486" y="9197"/>
                    <a:pt x="20050" y="6470"/>
                    <a:pt x="18810" y="4466"/>
                  </a:cubicBezTo>
                  <a:cubicBezTo>
                    <a:pt x="17475" y="2317"/>
                    <a:pt x="15393" y="786"/>
                    <a:pt x="12913" y="232"/>
                  </a:cubicBezTo>
                  <a:cubicBezTo>
                    <a:pt x="12207" y="74"/>
                    <a:pt x="11498" y="0"/>
                    <a:pt x="10792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17" name="Google Shape;870;p23">
            <a:extLst>
              <a:ext uri="{FF2B5EF4-FFF2-40B4-BE49-F238E27FC236}">
                <a16:creationId xmlns:a16="http://schemas.microsoft.com/office/drawing/2014/main" id="{1C4ABEBA-7D5D-4A04-8B74-03779ED62FD0}"/>
              </a:ext>
            </a:extLst>
          </p:cNvPr>
          <p:cNvSpPr>
            <a:spLocks/>
          </p:cNvSpPr>
          <p:nvPr/>
        </p:nvSpPr>
        <p:spPr bwMode="auto">
          <a:xfrm flipH="1">
            <a:off x="628650" y="6432550"/>
            <a:ext cx="160338" cy="211138"/>
          </a:xfrm>
          <a:custGeom>
            <a:avLst/>
            <a:gdLst>
              <a:gd name="T0" fmla="*/ 2147483646 w 6432"/>
              <a:gd name="T1" fmla="*/ 2147483646 h 6358"/>
              <a:gd name="T2" fmla="*/ 2147483646 w 6432"/>
              <a:gd name="T3" fmla="*/ 2147483646 h 6358"/>
              <a:gd name="T4" fmla="*/ 2147483646 w 6432"/>
              <a:gd name="T5" fmla="*/ 2147483646 h 6358"/>
              <a:gd name="T6" fmla="*/ 2147483646 w 6432"/>
              <a:gd name="T7" fmla="*/ 2147483646 h 6358"/>
              <a:gd name="T8" fmla="*/ 2147483646 w 6432"/>
              <a:gd name="T9" fmla="*/ 2147483646 h 6358"/>
              <a:gd name="T10" fmla="*/ 2147483646 w 6432"/>
              <a:gd name="T11" fmla="*/ 2147483646 h 6358"/>
              <a:gd name="T12" fmla="*/ 2147483646 w 6432"/>
              <a:gd name="T13" fmla="*/ 2147483646 h 6358"/>
              <a:gd name="T14" fmla="*/ 2147483646 w 6432"/>
              <a:gd name="T15" fmla="*/ 2147483646 h 6358"/>
              <a:gd name="T16" fmla="*/ 2147483646 w 6432"/>
              <a:gd name="T17" fmla="*/ 2147483646 h 6358"/>
              <a:gd name="T18" fmla="*/ 2147483646 w 6432"/>
              <a:gd name="T19" fmla="*/ 2147483646 h 6358"/>
              <a:gd name="T20" fmla="*/ 2147483646 w 6432"/>
              <a:gd name="T21" fmla="*/ 2147483646 h 6358"/>
              <a:gd name="T22" fmla="*/ 2147483646 w 6432"/>
              <a:gd name="T23" fmla="*/ 2147483646 h 6358"/>
              <a:gd name="T24" fmla="*/ 2147483646 w 6432"/>
              <a:gd name="T25" fmla="*/ 2147483646 h 6358"/>
              <a:gd name="T26" fmla="*/ 2147483646 w 6432"/>
              <a:gd name="T27" fmla="*/ 2147483646 h 6358"/>
              <a:gd name="T28" fmla="*/ 2147483646 w 6432"/>
              <a:gd name="T29" fmla="*/ 2147483646 h 6358"/>
              <a:gd name="T30" fmla="*/ 2147483646 w 6432"/>
              <a:gd name="T31" fmla="*/ 2147483646 h 6358"/>
              <a:gd name="T32" fmla="*/ 2147483646 w 6432"/>
              <a:gd name="T33" fmla="*/ 2147483646 h 6358"/>
              <a:gd name="T34" fmla="*/ 2147483646 w 6432"/>
              <a:gd name="T35" fmla="*/ 2147483646 h 6358"/>
              <a:gd name="T36" fmla="*/ 2147483646 w 6432"/>
              <a:gd name="T37" fmla="*/ 2147483646 h 6358"/>
              <a:gd name="T38" fmla="*/ 2147483646 w 6432"/>
              <a:gd name="T39" fmla="*/ 2147483646 h 6358"/>
              <a:gd name="T40" fmla="*/ 2147483646 w 6432"/>
              <a:gd name="T41" fmla="*/ 2147483646 h 6358"/>
              <a:gd name="T42" fmla="*/ 2147483646 w 6432"/>
              <a:gd name="T43" fmla="*/ 2147483646 h 6358"/>
              <a:gd name="T44" fmla="*/ 2147483646 w 6432"/>
              <a:gd name="T45" fmla="*/ 2147483646 h 6358"/>
              <a:gd name="T46" fmla="*/ 2147483646 w 6432"/>
              <a:gd name="T47" fmla="*/ 2147483646 h 6358"/>
              <a:gd name="T48" fmla="*/ 2147483646 w 6432"/>
              <a:gd name="T49" fmla="*/ 2147483646 h 6358"/>
              <a:gd name="T50" fmla="*/ 2147483646 w 6432"/>
              <a:gd name="T51" fmla="*/ 2147483646 h 6358"/>
              <a:gd name="T52" fmla="*/ 2147483646 w 6432"/>
              <a:gd name="T53" fmla="*/ 2147483646 h 6358"/>
              <a:gd name="T54" fmla="*/ 2147483646 w 6432"/>
              <a:gd name="T55" fmla="*/ 2147483646 h 6358"/>
              <a:gd name="T56" fmla="*/ 2147483646 w 6432"/>
              <a:gd name="T57" fmla="*/ 2147483646 h 6358"/>
              <a:gd name="T58" fmla="*/ 2147483646 w 6432"/>
              <a:gd name="T59" fmla="*/ 2147483646 h 6358"/>
              <a:gd name="T60" fmla="*/ 2147483646 w 6432"/>
              <a:gd name="T61" fmla="*/ 0 h 6358"/>
              <a:gd name="T62" fmla="*/ 2147483646 w 6432"/>
              <a:gd name="T63" fmla="*/ 2147483646 h 6358"/>
              <a:gd name="T64" fmla="*/ 2147483646 w 6432"/>
              <a:gd name="T65" fmla="*/ 2147483646 h 6358"/>
              <a:gd name="T66" fmla="*/ 2147483646 w 6432"/>
              <a:gd name="T67" fmla="*/ 2147483646 h 6358"/>
              <a:gd name="T68" fmla="*/ 2147483646 w 6432"/>
              <a:gd name="T69" fmla="*/ 2147483646 h 6358"/>
              <a:gd name="T70" fmla="*/ 2147483646 w 6432"/>
              <a:gd name="T71" fmla="*/ 2147483646 h 6358"/>
              <a:gd name="T72" fmla="*/ 2147483646 w 6432"/>
              <a:gd name="T73" fmla="*/ 2147483646 h 6358"/>
              <a:gd name="T74" fmla="*/ 2147483646 w 6432"/>
              <a:gd name="T75" fmla="*/ 2147483646 h 6358"/>
              <a:gd name="T76" fmla="*/ 2147483646 w 6432"/>
              <a:gd name="T77" fmla="*/ 2147483646 h 6358"/>
              <a:gd name="T78" fmla="*/ 2147483646 w 6432"/>
              <a:gd name="T79" fmla="*/ 2147483646 h 6358"/>
              <a:gd name="T80" fmla="*/ 2147483646 w 6432"/>
              <a:gd name="T81" fmla="*/ 2147483646 h 6358"/>
              <a:gd name="T82" fmla="*/ 2147483646 w 6432"/>
              <a:gd name="T83" fmla="*/ 2147483646 h 6358"/>
              <a:gd name="T84" fmla="*/ 2147483646 w 6432"/>
              <a:gd name="T85" fmla="*/ 2147483646 h 6358"/>
              <a:gd name="T86" fmla="*/ 2147483646 w 6432"/>
              <a:gd name="T87" fmla="*/ 2147483646 h 6358"/>
              <a:gd name="T88" fmla="*/ 2147483646 w 6432"/>
              <a:gd name="T89" fmla="*/ 2147483646 h 6358"/>
              <a:gd name="T90" fmla="*/ 2147483646 w 6432"/>
              <a:gd name="T91" fmla="*/ 2147483646 h 6358"/>
              <a:gd name="T92" fmla="*/ 2147483646 w 6432"/>
              <a:gd name="T93" fmla="*/ 2147483646 h 6358"/>
              <a:gd name="T94" fmla="*/ 2147483646 w 6432"/>
              <a:gd name="T95" fmla="*/ 2147483646 h 6358"/>
              <a:gd name="T96" fmla="*/ 2147483646 w 6432"/>
              <a:gd name="T97" fmla="*/ 2147483646 h 6358"/>
              <a:gd name="T98" fmla="*/ 2147483646 w 6432"/>
              <a:gd name="T99" fmla="*/ 2147483646 h 6358"/>
              <a:gd name="T100" fmla="*/ 2147483646 w 6432"/>
              <a:gd name="T101" fmla="*/ 2147483646 h 6358"/>
              <a:gd name="T102" fmla="*/ 2147483646 w 6432"/>
              <a:gd name="T103" fmla="*/ 2147483646 h 6358"/>
              <a:gd name="T104" fmla="*/ 2147483646 w 6432"/>
              <a:gd name="T105" fmla="*/ 2147483646 h 6358"/>
              <a:gd name="T106" fmla="*/ 2147483646 w 6432"/>
              <a:gd name="T107" fmla="*/ 0 h 6358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/>
          </a:p>
        </p:txBody>
      </p:sp>
      <p:sp>
        <p:nvSpPr>
          <p:cNvPr id="18" name="Google Shape;871;p23">
            <a:extLst>
              <a:ext uri="{FF2B5EF4-FFF2-40B4-BE49-F238E27FC236}">
                <a16:creationId xmlns:a16="http://schemas.microsoft.com/office/drawing/2014/main" id="{1AD89B5A-6FB6-422B-9C31-8C48F270C8C9}"/>
              </a:ext>
            </a:extLst>
          </p:cNvPr>
          <p:cNvSpPr>
            <a:spLocks/>
          </p:cNvSpPr>
          <p:nvPr/>
        </p:nvSpPr>
        <p:spPr bwMode="auto">
          <a:xfrm flipH="1">
            <a:off x="1657350" y="6132513"/>
            <a:ext cx="160338" cy="212725"/>
          </a:xfrm>
          <a:custGeom>
            <a:avLst/>
            <a:gdLst>
              <a:gd name="T0" fmla="*/ 2147483646 w 6432"/>
              <a:gd name="T1" fmla="*/ 2147483646 h 6358"/>
              <a:gd name="T2" fmla="*/ 2147483646 w 6432"/>
              <a:gd name="T3" fmla="*/ 2147483646 h 6358"/>
              <a:gd name="T4" fmla="*/ 2147483646 w 6432"/>
              <a:gd name="T5" fmla="*/ 2147483646 h 6358"/>
              <a:gd name="T6" fmla="*/ 2147483646 w 6432"/>
              <a:gd name="T7" fmla="*/ 2147483646 h 6358"/>
              <a:gd name="T8" fmla="*/ 2147483646 w 6432"/>
              <a:gd name="T9" fmla="*/ 2147483646 h 6358"/>
              <a:gd name="T10" fmla="*/ 2147483646 w 6432"/>
              <a:gd name="T11" fmla="*/ 2147483646 h 6358"/>
              <a:gd name="T12" fmla="*/ 2147483646 w 6432"/>
              <a:gd name="T13" fmla="*/ 2147483646 h 6358"/>
              <a:gd name="T14" fmla="*/ 2147483646 w 6432"/>
              <a:gd name="T15" fmla="*/ 2147483646 h 6358"/>
              <a:gd name="T16" fmla="*/ 2147483646 w 6432"/>
              <a:gd name="T17" fmla="*/ 2147483646 h 6358"/>
              <a:gd name="T18" fmla="*/ 2147483646 w 6432"/>
              <a:gd name="T19" fmla="*/ 2147483646 h 6358"/>
              <a:gd name="T20" fmla="*/ 2147483646 w 6432"/>
              <a:gd name="T21" fmla="*/ 2147483646 h 6358"/>
              <a:gd name="T22" fmla="*/ 2147483646 w 6432"/>
              <a:gd name="T23" fmla="*/ 2147483646 h 6358"/>
              <a:gd name="T24" fmla="*/ 2147483646 w 6432"/>
              <a:gd name="T25" fmla="*/ 2147483646 h 6358"/>
              <a:gd name="T26" fmla="*/ 2147483646 w 6432"/>
              <a:gd name="T27" fmla="*/ 2147483646 h 6358"/>
              <a:gd name="T28" fmla="*/ 2147483646 w 6432"/>
              <a:gd name="T29" fmla="*/ 2147483646 h 6358"/>
              <a:gd name="T30" fmla="*/ 2147483646 w 6432"/>
              <a:gd name="T31" fmla="*/ 2147483646 h 6358"/>
              <a:gd name="T32" fmla="*/ 2147483646 w 6432"/>
              <a:gd name="T33" fmla="*/ 2147483646 h 6358"/>
              <a:gd name="T34" fmla="*/ 2147483646 w 6432"/>
              <a:gd name="T35" fmla="*/ 2147483646 h 6358"/>
              <a:gd name="T36" fmla="*/ 2147483646 w 6432"/>
              <a:gd name="T37" fmla="*/ 2147483646 h 6358"/>
              <a:gd name="T38" fmla="*/ 2147483646 w 6432"/>
              <a:gd name="T39" fmla="*/ 2147483646 h 6358"/>
              <a:gd name="T40" fmla="*/ 2147483646 w 6432"/>
              <a:gd name="T41" fmla="*/ 2147483646 h 6358"/>
              <a:gd name="T42" fmla="*/ 2147483646 w 6432"/>
              <a:gd name="T43" fmla="*/ 2147483646 h 6358"/>
              <a:gd name="T44" fmla="*/ 2147483646 w 6432"/>
              <a:gd name="T45" fmla="*/ 2147483646 h 6358"/>
              <a:gd name="T46" fmla="*/ 2147483646 w 6432"/>
              <a:gd name="T47" fmla="*/ 2147483646 h 6358"/>
              <a:gd name="T48" fmla="*/ 2147483646 w 6432"/>
              <a:gd name="T49" fmla="*/ 2147483646 h 6358"/>
              <a:gd name="T50" fmla="*/ 2147483646 w 6432"/>
              <a:gd name="T51" fmla="*/ 2147483646 h 6358"/>
              <a:gd name="T52" fmla="*/ 2147483646 w 6432"/>
              <a:gd name="T53" fmla="*/ 2147483646 h 6358"/>
              <a:gd name="T54" fmla="*/ 2147483646 w 6432"/>
              <a:gd name="T55" fmla="*/ 2147483646 h 6358"/>
              <a:gd name="T56" fmla="*/ 2147483646 w 6432"/>
              <a:gd name="T57" fmla="*/ 2147483646 h 6358"/>
              <a:gd name="T58" fmla="*/ 2147483646 w 6432"/>
              <a:gd name="T59" fmla="*/ 2147483646 h 6358"/>
              <a:gd name="T60" fmla="*/ 2147483646 w 6432"/>
              <a:gd name="T61" fmla="*/ 0 h 6358"/>
              <a:gd name="T62" fmla="*/ 2147483646 w 6432"/>
              <a:gd name="T63" fmla="*/ 2147483646 h 6358"/>
              <a:gd name="T64" fmla="*/ 2147483646 w 6432"/>
              <a:gd name="T65" fmla="*/ 2147483646 h 6358"/>
              <a:gd name="T66" fmla="*/ 2147483646 w 6432"/>
              <a:gd name="T67" fmla="*/ 2147483646 h 6358"/>
              <a:gd name="T68" fmla="*/ 2147483646 w 6432"/>
              <a:gd name="T69" fmla="*/ 2147483646 h 6358"/>
              <a:gd name="T70" fmla="*/ 2147483646 w 6432"/>
              <a:gd name="T71" fmla="*/ 2147483646 h 6358"/>
              <a:gd name="T72" fmla="*/ 2147483646 w 6432"/>
              <a:gd name="T73" fmla="*/ 2147483646 h 6358"/>
              <a:gd name="T74" fmla="*/ 2147483646 w 6432"/>
              <a:gd name="T75" fmla="*/ 2147483646 h 6358"/>
              <a:gd name="T76" fmla="*/ 2147483646 w 6432"/>
              <a:gd name="T77" fmla="*/ 2147483646 h 6358"/>
              <a:gd name="T78" fmla="*/ 2147483646 w 6432"/>
              <a:gd name="T79" fmla="*/ 2147483646 h 6358"/>
              <a:gd name="T80" fmla="*/ 2147483646 w 6432"/>
              <a:gd name="T81" fmla="*/ 2147483646 h 6358"/>
              <a:gd name="T82" fmla="*/ 2147483646 w 6432"/>
              <a:gd name="T83" fmla="*/ 2147483646 h 6358"/>
              <a:gd name="T84" fmla="*/ 2147483646 w 6432"/>
              <a:gd name="T85" fmla="*/ 2147483646 h 6358"/>
              <a:gd name="T86" fmla="*/ 2147483646 w 6432"/>
              <a:gd name="T87" fmla="*/ 2147483646 h 6358"/>
              <a:gd name="T88" fmla="*/ 2147483646 w 6432"/>
              <a:gd name="T89" fmla="*/ 2147483646 h 6358"/>
              <a:gd name="T90" fmla="*/ 2147483646 w 6432"/>
              <a:gd name="T91" fmla="*/ 2147483646 h 6358"/>
              <a:gd name="T92" fmla="*/ 2147483646 w 6432"/>
              <a:gd name="T93" fmla="*/ 2147483646 h 6358"/>
              <a:gd name="T94" fmla="*/ 2147483646 w 6432"/>
              <a:gd name="T95" fmla="*/ 2147483646 h 6358"/>
              <a:gd name="T96" fmla="*/ 2147483646 w 6432"/>
              <a:gd name="T97" fmla="*/ 2147483646 h 6358"/>
              <a:gd name="T98" fmla="*/ 2147483646 w 6432"/>
              <a:gd name="T99" fmla="*/ 2147483646 h 6358"/>
              <a:gd name="T100" fmla="*/ 2147483646 w 6432"/>
              <a:gd name="T101" fmla="*/ 2147483646 h 6358"/>
              <a:gd name="T102" fmla="*/ 2147483646 w 6432"/>
              <a:gd name="T103" fmla="*/ 2147483646 h 6358"/>
              <a:gd name="T104" fmla="*/ 2147483646 w 6432"/>
              <a:gd name="T105" fmla="*/ 2147483646 h 6358"/>
              <a:gd name="T106" fmla="*/ 2147483646 w 6432"/>
              <a:gd name="T107" fmla="*/ 0 h 6358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/>
          </a:p>
        </p:txBody>
      </p:sp>
      <p:sp>
        <p:nvSpPr>
          <p:cNvPr id="19" name="Google Shape;872;p23">
            <a:extLst>
              <a:ext uri="{FF2B5EF4-FFF2-40B4-BE49-F238E27FC236}">
                <a16:creationId xmlns:a16="http://schemas.microsoft.com/office/drawing/2014/main" id="{2D30CB1B-1BE6-4EA6-BB3C-FB6F4AB302F6}"/>
              </a:ext>
            </a:extLst>
          </p:cNvPr>
          <p:cNvSpPr>
            <a:spLocks/>
          </p:cNvSpPr>
          <p:nvPr/>
        </p:nvSpPr>
        <p:spPr bwMode="auto">
          <a:xfrm flipH="1">
            <a:off x="784225" y="306388"/>
            <a:ext cx="160338" cy="211137"/>
          </a:xfrm>
          <a:custGeom>
            <a:avLst/>
            <a:gdLst>
              <a:gd name="T0" fmla="*/ 2147483646 w 6432"/>
              <a:gd name="T1" fmla="*/ 2147483646 h 6358"/>
              <a:gd name="T2" fmla="*/ 2147483646 w 6432"/>
              <a:gd name="T3" fmla="*/ 2147483646 h 6358"/>
              <a:gd name="T4" fmla="*/ 2147483646 w 6432"/>
              <a:gd name="T5" fmla="*/ 2147483646 h 6358"/>
              <a:gd name="T6" fmla="*/ 2147483646 w 6432"/>
              <a:gd name="T7" fmla="*/ 2147483646 h 6358"/>
              <a:gd name="T8" fmla="*/ 2147483646 w 6432"/>
              <a:gd name="T9" fmla="*/ 2147483646 h 6358"/>
              <a:gd name="T10" fmla="*/ 2147483646 w 6432"/>
              <a:gd name="T11" fmla="*/ 2147483646 h 6358"/>
              <a:gd name="T12" fmla="*/ 2147483646 w 6432"/>
              <a:gd name="T13" fmla="*/ 2147483646 h 6358"/>
              <a:gd name="T14" fmla="*/ 2147483646 w 6432"/>
              <a:gd name="T15" fmla="*/ 2147483646 h 6358"/>
              <a:gd name="T16" fmla="*/ 2147483646 w 6432"/>
              <a:gd name="T17" fmla="*/ 2147483646 h 6358"/>
              <a:gd name="T18" fmla="*/ 2147483646 w 6432"/>
              <a:gd name="T19" fmla="*/ 2147483646 h 6358"/>
              <a:gd name="T20" fmla="*/ 2147483646 w 6432"/>
              <a:gd name="T21" fmla="*/ 2147483646 h 6358"/>
              <a:gd name="T22" fmla="*/ 2147483646 w 6432"/>
              <a:gd name="T23" fmla="*/ 2147483646 h 6358"/>
              <a:gd name="T24" fmla="*/ 2147483646 w 6432"/>
              <a:gd name="T25" fmla="*/ 2147483646 h 6358"/>
              <a:gd name="T26" fmla="*/ 2147483646 w 6432"/>
              <a:gd name="T27" fmla="*/ 2147483646 h 6358"/>
              <a:gd name="T28" fmla="*/ 2147483646 w 6432"/>
              <a:gd name="T29" fmla="*/ 2147483646 h 6358"/>
              <a:gd name="T30" fmla="*/ 2147483646 w 6432"/>
              <a:gd name="T31" fmla="*/ 2147483646 h 6358"/>
              <a:gd name="T32" fmla="*/ 2147483646 w 6432"/>
              <a:gd name="T33" fmla="*/ 2147483646 h 6358"/>
              <a:gd name="T34" fmla="*/ 2147483646 w 6432"/>
              <a:gd name="T35" fmla="*/ 2147483646 h 6358"/>
              <a:gd name="T36" fmla="*/ 2147483646 w 6432"/>
              <a:gd name="T37" fmla="*/ 2147483646 h 6358"/>
              <a:gd name="T38" fmla="*/ 2147483646 w 6432"/>
              <a:gd name="T39" fmla="*/ 2147483646 h 6358"/>
              <a:gd name="T40" fmla="*/ 2147483646 w 6432"/>
              <a:gd name="T41" fmla="*/ 2147483646 h 6358"/>
              <a:gd name="T42" fmla="*/ 2147483646 w 6432"/>
              <a:gd name="T43" fmla="*/ 2147483646 h 6358"/>
              <a:gd name="T44" fmla="*/ 2147483646 w 6432"/>
              <a:gd name="T45" fmla="*/ 2147483646 h 6358"/>
              <a:gd name="T46" fmla="*/ 2147483646 w 6432"/>
              <a:gd name="T47" fmla="*/ 2147483646 h 6358"/>
              <a:gd name="T48" fmla="*/ 2147483646 w 6432"/>
              <a:gd name="T49" fmla="*/ 2147483646 h 6358"/>
              <a:gd name="T50" fmla="*/ 2147483646 w 6432"/>
              <a:gd name="T51" fmla="*/ 2147483646 h 6358"/>
              <a:gd name="T52" fmla="*/ 2147483646 w 6432"/>
              <a:gd name="T53" fmla="*/ 2147483646 h 6358"/>
              <a:gd name="T54" fmla="*/ 2147483646 w 6432"/>
              <a:gd name="T55" fmla="*/ 2147483646 h 6358"/>
              <a:gd name="T56" fmla="*/ 2147483646 w 6432"/>
              <a:gd name="T57" fmla="*/ 2147483646 h 6358"/>
              <a:gd name="T58" fmla="*/ 2147483646 w 6432"/>
              <a:gd name="T59" fmla="*/ 2147483646 h 6358"/>
              <a:gd name="T60" fmla="*/ 2147483646 w 6432"/>
              <a:gd name="T61" fmla="*/ 0 h 6358"/>
              <a:gd name="T62" fmla="*/ 2147483646 w 6432"/>
              <a:gd name="T63" fmla="*/ 2147483646 h 6358"/>
              <a:gd name="T64" fmla="*/ 2147483646 w 6432"/>
              <a:gd name="T65" fmla="*/ 2147483646 h 6358"/>
              <a:gd name="T66" fmla="*/ 2147483646 w 6432"/>
              <a:gd name="T67" fmla="*/ 2147483646 h 6358"/>
              <a:gd name="T68" fmla="*/ 2147483646 w 6432"/>
              <a:gd name="T69" fmla="*/ 2147483646 h 6358"/>
              <a:gd name="T70" fmla="*/ 2147483646 w 6432"/>
              <a:gd name="T71" fmla="*/ 2147483646 h 6358"/>
              <a:gd name="T72" fmla="*/ 2147483646 w 6432"/>
              <a:gd name="T73" fmla="*/ 2147483646 h 6358"/>
              <a:gd name="T74" fmla="*/ 2147483646 w 6432"/>
              <a:gd name="T75" fmla="*/ 2147483646 h 6358"/>
              <a:gd name="T76" fmla="*/ 2147483646 w 6432"/>
              <a:gd name="T77" fmla="*/ 2147483646 h 6358"/>
              <a:gd name="T78" fmla="*/ 2147483646 w 6432"/>
              <a:gd name="T79" fmla="*/ 2147483646 h 6358"/>
              <a:gd name="T80" fmla="*/ 2147483646 w 6432"/>
              <a:gd name="T81" fmla="*/ 2147483646 h 6358"/>
              <a:gd name="T82" fmla="*/ 2147483646 w 6432"/>
              <a:gd name="T83" fmla="*/ 2147483646 h 6358"/>
              <a:gd name="T84" fmla="*/ 2147483646 w 6432"/>
              <a:gd name="T85" fmla="*/ 2147483646 h 6358"/>
              <a:gd name="T86" fmla="*/ 2147483646 w 6432"/>
              <a:gd name="T87" fmla="*/ 2147483646 h 6358"/>
              <a:gd name="T88" fmla="*/ 2147483646 w 6432"/>
              <a:gd name="T89" fmla="*/ 2147483646 h 6358"/>
              <a:gd name="T90" fmla="*/ 2147483646 w 6432"/>
              <a:gd name="T91" fmla="*/ 2147483646 h 6358"/>
              <a:gd name="T92" fmla="*/ 2147483646 w 6432"/>
              <a:gd name="T93" fmla="*/ 2147483646 h 6358"/>
              <a:gd name="T94" fmla="*/ 2147483646 w 6432"/>
              <a:gd name="T95" fmla="*/ 2147483646 h 6358"/>
              <a:gd name="T96" fmla="*/ 2147483646 w 6432"/>
              <a:gd name="T97" fmla="*/ 2147483646 h 6358"/>
              <a:gd name="T98" fmla="*/ 2147483646 w 6432"/>
              <a:gd name="T99" fmla="*/ 2147483646 h 6358"/>
              <a:gd name="T100" fmla="*/ 2147483646 w 6432"/>
              <a:gd name="T101" fmla="*/ 2147483646 h 6358"/>
              <a:gd name="T102" fmla="*/ 2147483646 w 6432"/>
              <a:gd name="T103" fmla="*/ 2147483646 h 6358"/>
              <a:gd name="T104" fmla="*/ 2147483646 w 6432"/>
              <a:gd name="T105" fmla="*/ 2147483646 h 6358"/>
              <a:gd name="T106" fmla="*/ 2147483646 w 6432"/>
              <a:gd name="T107" fmla="*/ 0 h 6358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/>
          </a:p>
        </p:txBody>
      </p:sp>
      <p:sp>
        <p:nvSpPr>
          <p:cNvPr id="20" name="Google Shape;873;p23">
            <a:extLst>
              <a:ext uri="{FF2B5EF4-FFF2-40B4-BE49-F238E27FC236}">
                <a16:creationId xmlns:a16="http://schemas.microsoft.com/office/drawing/2014/main" id="{7E474D5E-2CEB-4ABF-9D54-2B0416FF8248}"/>
              </a:ext>
            </a:extLst>
          </p:cNvPr>
          <p:cNvSpPr>
            <a:spLocks/>
          </p:cNvSpPr>
          <p:nvPr/>
        </p:nvSpPr>
        <p:spPr bwMode="auto">
          <a:xfrm rot="19390763" flipH="1">
            <a:off x="206375" y="762000"/>
            <a:ext cx="160338" cy="212725"/>
          </a:xfrm>
          <a:custGeom>
            <a:avLst/>
            <a:gdLst>
              <a:gd name="T0" fmla="*/ 2147483646 w 6432"/>
              <a:gd name="T1" fmla="*/ 2147483646 h 6358"/>
              <a:gd name="T2" fmla="*/ 2147483646 w 6432"/>
              <a:gd name="T3" fmla="*/ 2147483646 h 6358"/>
              <a:gd name="T4" fmla="*/ 2147483646 w 6432"/>
              <a:gd name="T5" fmla="*/ 2147483646 h 6358"/>
              <a:gd name="T6" fmla="*/ 2147483646 w 6432"/>
              <a:gd name="T7" fmla="*/ 2147483646 h 6358"/>
              <a:gd name="T8" fmla="*/ 2147483646 w 6432"/>
              <a:gd name="T9" fmla="*/ 2147483646 h 6358"/>
              <a:gd name="T10" fmla="*/ 2147483646 w 6432"/>
              <a:gd name="T11" fmla="*/ 2147483646 h 6358"/>
              <a:gd name="T12" fmla="*/ 2147483646 w 6432"/>
              <a:gd name="T13" fmla="*/ 2147483646 h 6358"/>
              <a:gd name="T14" fmla="*/ 2147483646 w 6432"/>
              <a:gd name="T15" fmla="*/ 2147483646 h 6358"/>
              <a:gd name="T16" fmla="*/ 2147483646 w 6432"/>
              <a:gd name="T17" fmla="*/ 2147483646 h 6358"/>
              <a:gd name="T18" fmla="*/ 2147483646 w 6432"/>
              <a:gd name="T19" fmla="*/ 2147483646 h 6358"/>
              <a:gd name="T20" fmla="*/ 2147483646 w 6432"/>
              <a:gd name="T21" fmla="*/ 2147483646 h 6358"/>
              <a:gd name="T22" fmla="*/ 2147483646 w 6432"/>
              <a:gd name="T23" fmla="*/ 2147483646 h 6358"/>
              <a:gd name="T24" fmla="*/ 2147483646 w 6432"/>
              <a:gd name="T25" fmla="*/ 2147483646 h 6358"/>
              <a:gd name="T26" fmla="*/ 2147483646 w 6432"/>
              <a:gd name="T27" fmla="*/ 2147483646 h 6358"/>
              <a:gd name="T28" fmla="*/ 2147483646 w 6432"/>
              <a:gd name="T29" fmla="*/ 2147483646 h 6358"/>
              <a:gd name="T30" fmla="*/ 2147483646 w 6432"/>
              <a:gd name="T31" fmla="*/ 2147483646 h 6358"/>
              <a:gd name="T32" fmla="*/ 2147483646 w 6432"/>
              <a:gd name="T33" fmla="*/ 2147483646 h 6358"/>
              <a:gd name="T34" fmla="*/ 2147483646 w 6432"/>
              <a:gd name="T35" fmla="*/ 2147483646 h 6358"/>
              <a:gd name="T36" fmla="*/ 2147483646 w 6432"/>
              <a:gd name="T37" fmla="*/ 2147483646 h 6358"/>
              <a:gd name="T38" fmla="*/ 2147483646 w 6432"/>
              <a:gd name="T39" fmla="*/ 2147483646 h 6358"/>
              <a:gd name="T40" fmla="*/ 2147483646 w 6432"/>
              <a:gd name="T41" fmla="*/ 2147483646 h 6358"/>
              <a:gd name="T42" fmla="*/ 2147483646 w 6432"/>
              <a:gd name="T43" fmla="*/ 2147483646 h 6358"/>
              <a:gd name="T44" fmla="*/ 2147483646 w 6432"/>
              <a:gd name="T45" fmla="*/ 2147483646 h 6358"/>
              <a:gd name="T46" fmla="*/ 2147483646 w 6432"/>
              <a:gd name="T47" fmla="*/ 2147483646 h 6358"/>
              <a:gd name="T48" fmla="*/ 2147483646 w 6432"/>
              <a:gd name="T49" fmla="*/ 2147483646 h 6358"/>
              <a:gd name="T50" fmla="*/ 2147483646 w 6432"/>
              <a:gd name="T51" fmla="*/ 2147483646 h 6358"/>
              <a:gd name="T52" fmla="*/ 2147483646 w 6432"/>
              <a:gd name="T53" fmla="*/ 2147483646 h 6358"/>
              <a:gd name="T54" fmla="*/ 2147483646 w 6432"/>
              <a:gd name="T55" fmla="*/ 2147483646 h 6358"/>
              <a:gd name="T56" fmla="*/ 2147483646 w 6432"/>
              <a:gd name="T57" fmla="*/ 2147483646 h 6358"/>
              <a:gd name="T58" fmla="*/ 2147483646 w 6432"/>
              <a:gd name="T59" fmla="*/ 2147483646 h 6358"/>
              <a:gd name="T60" fmla="*/ 2147483646 w 6432"/>
              <a:gd name="T61" fmla="*/ 0 h 6358"/>
              <a:gd name="T62" fmla="*/ 2147483646 w 6432"/>
              <a:gd name="T63" fmla="*/ 2147483646 h 6358"/>
              <a:gd name="T64" fmla="*/ 2147483646 w 6432"/>
              <a:gd name="T65" fmla="*/ 2147483646 h 6358"/>
              <a:gd name="T66" fmla="*/ 2147483646 w 6432"/>
              <a:gd name="T67" fmla="*/ 2147483646 h 6358"/>
              <a:gd name="T68" fmla="*/ 2147483646 w 6432"/>
              <a:gd name="T69" fmla="*/ 2147483646 h 6358"/>
              <a:gd name="T70" fmla="*/ 2147483646 w 6432"/>
              <a:gd name="T71" fmla="*/ 2147483646 h 6358"/>
              <a:gd name="T72" fmla="*/ 2147483646 w 6432"/>
              <a:gd name="T73" fmla="*/ 2147483646 h 6358"/>
              <a:gd name="T74" fmla="*/ 2147483646 w 6432"/>
              <a:gd name="T75" fmla="*/ 2147483646 h 6358"/>
              <a:gd name="T76" fmla="*/ 2147483646 w 6432"/>
              <a:gd name="T77" fmla="*/ 2147483646 h 6358"/>
              <a:gd name="T78" fmla="*/ 2147483646 w 6432"/>
              <a:gd name="T79" fmla="*/ 2147483646 h 6358"/>
              <a:gd name="T80" fmla="*/ 2147483646 w 6432"/>
              <a:gd name="T81" fmla="*/ 2147483646 h 6358"/>
              <a:gd name="T82" fmla="*/ 2147483646 w 6432"/>
              <a:gd name="T83" fmla="*/ 2147483646 h 6358"/>
              <a:gd name="T84" fmla="*/ 2147483646 w 6432"/>
              <a:gd name="T85" fmla="*/ 2147483646 h 6358"/>
              <a:gd name="T86" fmla="*/ 2147483646 w 6432"/>
              <a:gd name="T87" fmla="*/ 2147483646 h 6358"/>
              <a:gd name="T88" fmla="*/ 2147483646 w 6432"/>
              <a:gd name="T89" fmla="*/ 2147483646 h 6358"/>
              <a:gd name="T90" fmla="*/ 2147483646 w 6432"/>
              <a:gd name="T91" fmla="*/ 2147483646 h 6358"/>
              <a:gd name="T92" fmla="*/ 2147483646 w 6432"/>
              <a:gd name="T93" fmla="*/ 2147483646 h 6358"/>
              <a:gd name="T94" fmla="*/ 2147483646 w 6432"/>
              <a:gd name="T95" fmla="*/ 2147483646 h 6358"/>
              <a:gd name="T96" fmla="*/ 2147483646 w 6432"/>
              <a:gd name="T97" fmla="*/ 2147483646 h 6358"/>
              <a:gd name="T98" fmla="*/ 2147483646 w 6432"/>
              <a:gd name="T99" fmla="*/ 2147483646 h 6358"/>
              <a:gd name="T100" fmla="*/ 2147483646 w 6432"/>
              <a:gd name="T101" fmla="*/ 2147483646 h 6358"/>
              <a:gd name="T102" fmla="*/ 2147483646 w 6432"/>
              <a:gd name="T103" fmla="*/ 2147483646 h 6358"/>
              <a:gd name="T104" fmla="*/ 2147483646 w 6432"/>
              <a:gd name="T105" fmla="*/ 2147483646 h 6358"/>
              <a:gd name="T106" fmla="*/ 2147483646 w 6432"/>
              <a:gd name="T107" fmla="*/ 0 h 6358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/>
          </a:p>
        </p:txBody>
      </p:sp>
      <p:grpSp>
        <p:nvGrpSpPr>
          <p:cNvPr id="21" name="Google Shape;874;p23">
            <a:extLst>
              <a:ext uri="{FF2B5EF4-FFF2-40B4-BE49-F238E27FC236}">
                <a16:creationId xmlns:a16="http://schemas.microsoft.com/office/drawing/2014/main" id="{3F95F098-AB0A-40F5-A516-8E3EA1860973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617538" y="977900"/>
            <a:ext cx="904875" cy="1008063"/>
            <a:chOff x="-304950" y="1799125"/>
            <a:chExt cx="1469422" cy="1228432"/>
          </a:xfrm>
        </p:grpSpPr>
        <p:sp>
          <p:nvSpPr>
            <p:cNvPr id="22" name="Google Shape;875;p23">
              <a:extLst>
                <a:ext uri="{FF2B5EF4-FFF2-40B4-BE49-F238E27FC236}">
                  <a16:creationId xmlns:a16="http://schemas.microsoft.com/office/drawing/2014/main" id="{147FE1D0-CCB7-44FA-8AD2-C91694A7B55F}"/>
                </a:ext>
              </a:extLst>
            </p:cNvPr>
            <p:cNvSpPr/>
            <p:nvPr/>
          </p:nvSpPr>
          <p:spPr>
            <a:xfrm>
              <a:off x="-304950" y="2354338"/>
              <a:ext cx="1180693" cy="673219"/>
            </a:xfrm>
            <a:custGeom>
              <a:avLst/>
              <a:gdLst/>
              <a:ahLst/>
              <a:cxnLst/>
              <a:rect l="l" t="t" r="r" b="b"/>
              <a:pathLst>
                <a:path w="22071" h="12588" extrusionOk="0">
                  <a:moveTo>
                    <a:pt x="7465" y="0"/>
                  </a:moveTo>
                  <a:lnTo>
                    <a:pt x="7154" y="254"/>
                  </a:lnTo>
                  <a:cubicBezTo>
                    <a:pt x="7161" y="278"/>
                    <a:pt x="7161" y="312"/>
                    <a:pt x="7140" y="328"/>
                  </a:cubicBezTo>
                  <a:cubicBezTo>
                    <a:pt x="6028" y="1251"/>
                    <a:pt x="4971" y="2251"/>
                    <a:pt x="3843" y="3167"/>
                  </a:cubicBezTo>
                  <a:cubicBezTo>
                    <a:pt x="2714" y="4083"/>
                    <a:pt x="1491" y="5367"/>
                    <a:pt x="136" y="5935"/>
                  </a:cubicBezTo>
                  <a:cubicBezTo>
                    <a:pt x="129" y="5937"/>
                    <a:pt x="124" y="5938"/>
                    <a:pt x="119" y="5938"/>
                  </a:cubicBezTo>
                  <a:cubicBezTo>
                    <a:pt x="109" y="5938"/>
                    <a:pt x="101" y="5935"/>
                    <a:pt x="95" y="5928"/>
                  </a:cubicBezTo>
                  <a:lnTo>
                    <a:pt x="0" y="6002"/>
                  </a:lnTo>
                  <a:cubicBezTo>
                    <a:pt x="0" y="6002"/>
                    <a:pt x="2126" y="9831"/>
                    <a:pt x="10169" y="11930"/>
                  </a:cubicBezTo>
                  <a:cubicBezTo>
                    <a:pt x="12055" y="12423"/>
                    <a:pt x="14007" y="12588"/>
                    <a:pt x="15770" y="12588"/>
                  </a:cubicBezTo>
                  <a:cubicBezTo>
                    <a:pt x="19297" y="12588"/>
                    <a:pt x="22071" y="11930"/>
                    <a:pt x="22071" y="11930"/>
                  </a:cubicBezTo>
                  <a:lnTo>
                    <a:pt x="21921" y="10973"/>
                  </a:lnTo>
                  <a:cubicBezTo>
                    <a:pt x="21912" y="10980"/>
                    <a:pt x="21901" y="10984"/>
                    <a:pt x="21890" y="10984"/>
                  </a:cubicBezTo>
                  <a:cubicBezTo>
                    <a:pt x="21871" y="10984"/>
                    <a:pt x="21851" y="10971"/>
                    <a:pt x="21840" y="10943"/>
                  </a:cubicBezTo>
                  <a:cubicBezTo>
                    <a:pt x="21364" y="9530"/>
                    <a:pt x="21232" y="7969"/>
                    <a:pt x="21009" y="6502"/>
                  </a:cubicBezTo>
                  <a:cubicBezTo>
                    <a:pt x="20881" y="5685"/>
                    <a:pt x="20762" y="4863"/>
                    <a:pt x="20664" y="4039"/>
                  </a:cubicBezTo>
                  <a:cubicBezTo>
                    <a:pt x="20634" y="3803"/>
                    <a:pt x="20472" y="3191"/>
                    <a:pt x="20624" y="2937"/>
                  </a:cubicBezTo>
                  <a:cubicBezTo>
                    <a:pt x="17805" y="2876"/>
                    <a:pt x="15552" y="2623"/>
                    <a:pt x="13555" y="2177"/>
                  </a:cubicBezTo>
                  <a:lnTo>
                    <a:pt x="13555" y="2187"/>
                  </a:lnTo>
                  <a:cubicBezTo>
                    <a:pt x="13217" y="3617"/>
                    <a:pt x="12585" y="5012"/>
                    <a:pt x="12081" y="6387"/>
                  </a:cubicBezTo>
                  <a:cubicBezTo>
                    <a:pt x="11530" y="7888"/>
                    <a:pt x="10899" y="9368"/>
                    <a:pt x="10351" y="10865"/>
                  </a:cubicBezTo>
                  <a:cubicBezTo>
                    <a:pt x="10342" y="10890"/>
                    <a:pt x="10328" y="10901"/>
                    <a:pt x="10314" y="10901"/>
                  </a:cubicBezTo>
                  <a:cubicBezTo>
                    <a:pt x="10281" y="10901"/>
                    <a:pt x="10246" y="10847"/>
                    <a:pt x="10263" y="10804"/>
                  </a:cubicBezTo>
                  <a:cubicBezTo>
                    <a:pt x="10807" y="9321"/>
                    <a:pt x="11273" y="7797"/>
                    <a:pt x="11818" y="6309"/>
                  </a:cubicBezTo>
                  <a:cubicBezTo>
                    <a:pt x="12321" y="4935"/>
                    <a:pt x="12736" y="3455"/>
                    <a:pt x="13402" y="2146"/>
                  </a:cubicBezTo>
                  <a:cubicBezTo>
                    <a:pt x="11264" y="1657"/>
                    <a:pt x="9414" y="944"/>
                    <a:pt x="746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algn="ctr"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23" name="Google Shape;876;p23">
              <a:extLst>
                <a:ext uri="{FF2B5EF4-FFF2-40B4-BE49-F238E27FC236}">
                  <a16:creationId xmlns:a16="http://schemas.microsoft.com/office/drawing/2014/main" id="{9C2295F7-2F36-4D19-A6CB-B12F4AAB6339}"/>
                </a:ext>
              </a:extLst>
            </p:cNvPr>
            <p:cNvSpPr/>
            <p:nvPr/>
          </p:nvSpPr>
          <p:spPr>
            <a:xfrm>
              <a:off x="-21377" y="2114455"/>
              <a:ext cx="51559" cy="32887"/>
            </a:xfrm>
            <a:custGeom>
              <a:avLst/>
              <a:gdLst/>
              <a:ahLst/>
              <a:cxnLst/>
              <a:rect l="l" t="t" r="r" b="b"/>
              <a:pathLst>
                <a:path w="961" h="617" extrusionOk="0">
                  <a:moveTo>
                    <a:pt x="586" y="0"/>
                  </a:moveTo>
                  <a:cubicBezTo>
                    <a:pt x="511" y="4"/>
                    <a:pt x="433" y="0"/>
                    <a:pt x="366" y="17"/>
                  </a:cubicBezTo>
                  <a:cubicBezTo>
                    <a:pt x="204" y="51"/>
                    <a:pt x="1" y="197"/>
                    <a:pt x="65" y="389"/>
                  </a:cubicBezTo>
                  <a:cubicBezTo>
                    <a:pt x="119" y="547"/>
                    <a:pt x="387" y="616"/>
                    <a:pt x="596" y="616"/>
                  </a:cubicBezTo>
                  <a:cubicBezTo>
                    <a:pt x="674" y="616"/>
                    <a:pt x="744" y="606"/>
                    <a:pt x="792" y="588"/>
                  </a:cubicBezTo>
                  <a:cubicBezTo>
                    <a:pt x="960" y="524"/>
                    <a:pt x="946" y="355"/>
                    <a:pt x="869" y="220"/>
                  </a:cubicBezTo>
                  <a:cubicBezTo>
                    <a:pt x="795" y="91"/>
                    <a:pt x="700" y="30"/>
                    <a:pt x="58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algn="ctr"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24" name="Google Shape;877;p23">
              <a:extLst>
                <a:ext uri="{FF2B5EF4-FFF2-40B4-BE49-F238E27FC236}">
                  <a16:creationId xmlns:a16="http://schemas.microsoft.com/office/drawing/2014/main" id="{4AF2C39B-86CD-474F-B668-051D254D0407}"/>
                </a:ext>
              </a:extLst>
            </p:cNvPr>
            <p:cNvSpPr/>
            <p:nvPr/>
          </p:nvSpPr>
          <p:spPr>
            <a:xfrm>
              <a:off x="422027" y="2290498"/>
              <a:ext cx="51559" cy="25150"/>
            </a:xfrm>
            <a:custGeom>
              <a:avLst/>
              <a:gdLst/>
              <a:ahLst/>
              <a:cxnLst/>
              <a:rect l="l" t="t" r="r" b="b"/>
              <a:pathLst>
                <a:path w="953" h="466" extrusionOk="0">
                  <a:moveTo>
                    <a:pt x="440" y="0"/>
                  </a:moveTo>
                  <a:cubicBezTo>
                    <a:pt x="277" y="0"/>
                    <a:pt x="68" y="57"/>
                    <a:pt x="41" y="212"/>
                  </a:cubicBezTo>
                  <a:cubicBezTo>
                    <a:pt x="0" y="439"/>
                    <a:pt x="423" y="466"/>
                    <a:pt x="561" y="466"/>
                  </a:cubicBezTo>
                  <a:cubicBezTo>
                    <a:pt x="700" y="466"/>
                    <a:pt x="953" y="411"/>
                    <a:pt x="848" y="222"/>
                  </a:cubicBezTo>
                  <a:cubicBezTo>
                    <a:pt x="778" y="97"/>
                    <a:pt x="636" y="43"/>
                    <a:pt x="491" y="2"/>
                  </a:cubicBezTo>
                  <a:cubicBezTo>
                    <a:pt x="474" y="1"/>
                    <a:pt x="457" y="0"/>
                    <a:pt x="44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algn="ctr"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25" name="Google Shape;878;p23">
              <a:extLst>
                <a:ext uri="{FF2B5EF4-FFF2-40B4-BE49-F238E27FC236}">
                  <a16:creationId xmlns:a16="http://schemas.microsoft.com/office/drawing/2014/main" id="{98E126B7-401E-4DC7-BCF8-AE6DDED4C1BE}"/>
                </a:ext>
              </a:extLst>
            </p:cNvPr>
            <p:cNvSpPr/>
            <p:nvPr/>
          </p:nvSpPr>
          <p:spPr>
            <a:xfrm>
              <a:off x="839652" y="2338862"/>
              <a:ext cx="64449" cy="38691"/>
            </a:xfrm>
            <a:custGeom>
              <a:avLst/>
              <a:gdLst/>
              <a:ahLst/>
              <a:cxnLst/>
              <a:rect l="l" t="t" r="r" b="b"/>
              <a:pathLst>
                <a:path w="1213" h="746" extrusionOk="0">
                  <a:moveTo>
                    <a:pt x="800" y="1"/>
                  </a:moveTo>
                  <a:cubicBezTo>
                    <a:pt x="546" y="15"/>
                    <a:pt x="259" y="116"/>
                    <a:pt x="144" y="333"/>
                  </a:cubicBezTo>
                  <a:cubicBezTo>
                    <a:pt x="0" y="606"/>
                    <a:pt x="500" y="745"/>
                    <a:pt x="746" y="745"/>
                  </a:cubicBezTo>
                  <a:cubicBezTo>
                    <a:pt x="770" y="745"/>
                    <a:pt x="792" y="744"/>
                    <a:pt x="810" y="741"/>
                  </a:cubicBezTo>
                  <a:cubicBezTo>
                    <a:pt x="1030" y="707"/>
                    <a:pt x="1212" y="521"/>
                    <a:pt x="1212" y="295"/>
                  </a:cubicBezTo>
                  <a:cubicBezTo>
                    <a:pt x="1212" y="204"/>
                    <a:pt x="1178" y="127"/>
                    <a:pt x="1104" y="72"/>
                  </a:cubicBezTo>
                  <a:cubicBezTo>
                    <a:pt x="1013" y="8"/>
                    <a:pt x="902" y="25"/>
                    <a:pt x="8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algn="ctr"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26" name="Google Shape;879;p23">
              <a:extLst>
                <a:ext uri="{FF2B5EF4-FFF2-40B4-BE49-F238E27FC236}">
                  <a16:creationId xmlns:a16="http://schemas.microsoft.com/office/drawing/2014/main" id="{46D3D338-E219-46CF-97E7-0031F035C3B2}"/>
                </a:ext>
              </a:extLst>
            </p:cNvPr>
            <p:cNvSpPr>
              <a:spLocks/>
            </p:cNvSpPr>
            <p:nvPr/>
          </p:nvSpPr>
          <p:spPr bwMode="auto">
            <a:xfrm>
              <a:off x="-216496" y="2018117"/>
              <a:ext cx="1366458" cy="435193"/>
            </a:xfrm>
            <a:custGeom>
              <a:avLst/>
              <a:gdLst>
                <a:gd name="T0" fmla="*/ 2147483646 w 25521"/>
                <a:gd name="T1" fmla="*/ 2147483646 h 8128"/>
                <a:gd name="T2" fmla="*/ 2147483646 w 25521"/>
                <a:gd name="T3" fmla="*/ 2147483646 h 8128"/>
                <a:gd name="T4" fmla="*/ 2147483646 w 25521"/>
                <a:gd name="T5" fmla="*/ 2147483646 h 8128"/>
                <a:gd name="T6" fmla="*/ 2147483646 w 25521"/>
                <a:gd name="T7" fmla="*/ 2147483646 h 8128"/>
                <a:gd name="T8" fmla="*/ 2147483646 w 25521"/>
                <a:gd name="T9" fmla="*/ 2147483646 h 8128"/>
                <a:gd name="T10" fmla="*/ 2147483646 w 25521"/>
                <a:gd name="T11" fmla="*/ 2147483646 h 8128"/>
                <a:gd name="T12" fmla="*/ 2147483646 w 25521"/>
                <a:gd name="T13" fmla="*/ 2147483646 h 8128"/>
                <a:gd name="T14" fmla="*/ 2147483646 w 25521"/>
                <a:gd name="T15" fmla="*/ 2147483646 h 8128"/>
                <a:gd name="T16" fmla="*/ 2147483646 w 25521"/>
                <a:gd name="T17" fmla="*/ 2147483646 h 8128"/>
                <a:gd name="T18" fmla="*/ 2147483646 w 25521"/>
                <a:gd name="T19" fmla="*/ 2147483646 h 8128"/>
                <a:gd name="T20" fmla="*/ 2147483646 w 25521"/>
                <a:gd name="T21" fmla="*/ 2147483646 h 8128"/>
                <a:gd name="T22" fmla="*/ 2147483646 w 25521"/>
                <a:gd name="T23" fmla="*/ 2147483646 h 8128"/>
                <a:gd name="T24" fmla="*/ 2147483646 w 25521"/>
                <a:gd name="T25" fmla="*/ 2147483646 h 8128"/>
                <a:gd name="T26" fmla="*/ 2147483646 w 25521"/>
                <a:gd name="T27" fmla="*/ 2147483646 h 8128"/>
                <a:gd name="T28" fmla="*/ 2147483646 w 25521"/>
                <a:gd name="T29" fmla="*/ 2147483646 h 8128"/>
                <a:gd name="T30" fmla="*/ 2147483646 w 25521"/>
                <a:gd name="T31" fmla="*/ 2147483646 h 8128"/>
                <a:gd name="T32" fmla="*/ 2147483646 w 25521"/>
                <a:gd name="T33" fmla="*/ 2147483646 h 8128"/>
                <a:gd name="T34" fmla="*/ 2147483646 w 25521"/>
                <a:gd name="T35" fmla="*/ 2147483646 h 8128"/>
                <a:gd name="T36" fmla="*/ 2147483646 w 25521"/>
                <a:gd name="T37" fmla="*/ 2147483646 h 8128"/>
                <a:gd name="T38" fmla="*/ 2147483646 w 25521"/>
                <a:gd name="T39" fmla="*/ 2147483646 h 8128"/>
                <a:gd name="T40" fmla="*/ 2147483646 w 25521"/>
                <a:gd name="T41" fmla="*/ 2147483646 h 8128"/>
                <a:gd name="T42" fmla="*/ 2147483646 w 25521"/>
                <a:gd name="T43" fmla="*/ 2147483646 h 8128"/>
                <a:gd name="T44" fmla="*/ 2147483646 w 25521"/>
                <a:gd name="T45" fmla="*/ 2147483646 h 8128"/>
                <a:gd name="T46" fmla="*/ 2147483646 w 25521"/>
                <a:gd name="T47" fmla="*/ 2147483646 h 8128"/>
                <a:gd name="T48" fmla="*/ 2147483646 w 25521"/>
                <a:gd name="T49" fmla="*/ 2147483646 h 8128"/>
                <a:gd name="T50" fmla="*/ 2147483646 w 25521"/>
                <a:gd name="T51" fmla="*/ 2147483646 h 8128"/>
                <a:gd name="T52" fmla="*/ 2147483646 w 25521"/>
                <a:gd name="T53" fmla="*/ 2147483646 h 8128"/>
                <a:gd name="T54" fmla="*/ 2147483646 w 25521"/>
                <a:gd name="T55" fmla="*/ 2147483646 h 8128"/>
                <a:gd name="T56" fmla="*/ 2147483646 w 25521"/>
                <a:gd name="T57" fmla="*/ 0 h 8128"/>
                <a:gd name="T58" fmla="*/ 2147483646 w 25521"/>
                <a:gd name="T59" fmla="*/ 2147483646 h 8128"/>
                <a:gd name="T60" fmla="*/ 2147483646 w 25521"/>
                <a:gd name="T61" fmla="*/ 2147483646 h 8128"/>
                <a:gd name="T62" fmla="*/ 2147483646 w 25521"/>
                <a:gd name="T63" fmla="*/ 2147483646 h 8128"/>
                <a:gd name="T64" fmla="*/ 2147483646 w 25521"/>
                <a:gd name="T65" fmla="*/ 2147483646 h 8128"/>
                <a:gd name="T66" fmla="*/ 2147483646 w 25521"/>
                <a:gd name="T67" fmla="*/ 2147483646 h 8128"/>
                <a:gd name="T68" fmla="*/ 2147483646 w 25521"/>
                <a:gd name="T69" fmla="*/ 2147483646 h 8128"/>
                <a:gd name="T70" fmla="*/ 2147483646 w 25521"/>
                <a:gd name="T71" fmla="*/ 2147483646 h 8128"/>
                <a:gd name="T72" fmla="*/ 2147483646 w 25521"/>
                <a:gd name="T73" fmla="*/ 2147483646 h 8128"/>
                <a:gd name="T74" fmla="*/ 2147483646 w 25521"/>
                <a:gd name="T75" fmla="*/ 2147483646 h 8128"/>
                <a:gd name="T76" fmla="*/ 2147483646 w 25521"/>
                <a:gd name="T77" fmla="*/ 2147483646 h 8128"/>
                <a:gd name="T78" fmla="*/ 2147483646 w 25521"/>
                <a:gd name="T79" fmla="*/ 2147483646 h 8128"/>
                <a:gd name="T80" fmla="*/ 2147483646 w 25521"/>
                <a:gd name="T81" fmla="*/ 2147483646 h 8128"/>
                <a:gd name="T82" fmla="*/ 2147483646 w 25521"/>
                <a:gd name="T83" fmla="*/ 2147483646 h 8128"/>
                <a:gd name="T84" fmla="*/ 2147483646 w 25521"/>
                <a:gd name="T85" fmla="*/ 2147483646 h 8128"/>
                <a:gd name="T86" fmla="*/ 2147483646 w 25521"/>
                <a:gd name="T87" fmla="*/ 2147483646 h 8128"/>
                <a:gd name="T88" fmla="*/ 2147483646 w 25521"/>
                <a:gd name="T89" fmla="*/ 2147483646 h 8128"/>
                <a:gd name="T90" fmla="*/ 2147483646 w 25521"/>
                <a:gd name="T91" fmla="*/ 2147483646 h 8128"/>
                <a:gd name="T92" fmla="*/ 2147483646 w 25521"/>
                <a:gd name="T93" fmla="*/ 2147483646 h 8128"/>
                <a:gd name="T94" fmla="*/ 2147483646 w 25521"/>
                <a:gd name="T95" fmla="*/ 2147483646 h 8128"/>
                <a:gd name="T96" fmla="*/ 2147483646 w 25521"/>
                <a:gd name="T97" fmla="*/ 0 h 812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25521" h="8128" extrusionOk="0">
                  <a:moveTo>
                    <a:pt x="4138" y="1493"/>
                  </a:moveTo>
                  <a:cubicBezTo>
                    <a:pt x="4230" y="1493"/>
                    <a:pt x="4330" y="1525"/>
                    <a:pt x="4404" y="1561"/>
                  </a:cubicBezTo>
                  <a:cubicBezTo>
                    <a:pt x="4552" y="1633"/>
                    <a:pt x="4677" y="1747"/>
                    <a:pt x="4769" y="1883"/>
                  </a:cubicBezTo>
                  <a:cubicBezTo>
                    <a:pt x="4891" y="2065"/>
                    <a:pt x="4972" y="2335"/>
                    <a:pt x="4827" y="2528"/>
                  </a:cubicBezTo>
                  <a:cubicBezTo>
                    <a:pt x="4721" y="2670"/>
                    <a:pt x="4541" y="2716"/>
                    <a:pt x="4358" y="2716"/>
                  </a:cubicBezTo>
                  <a:cubicBezTo>
                    <a:pt x="4217" y="2716"/>
                    <a:pt x="4074" y="2689"/>
                    <a:pt x="3961" y="2656"/>
                  </a:cubicBezTo>
                  <a:cubicBezTo>
                    <a:pt x="3617" y="2555"/>
                    <a:pt x="3252" y="2265"/>
                    <a:pt x="3428" y="1869"/>
                  </a:cubicBezTo>
                  <a:cubicBezTo>
                    <a:pt x="3525" y="1643"/>
                    <a:pt x="3768" y="1528"/>
                    <a:pt x="4016" y="1518"/>
                  </a:cubicBezTo>
                  <a:cubicBezTo>
                    <a:pt x="4052" y="1500"/>
                    <a:pt x="4094" y="1493"/>
                    <a:pt x="4138" y="1493"/>
                  </a:cubicBezTo>
                  <a:close/>
                  <a:moveTo>
                    <a:pt x="12348" y="4862"/>
                  </a:moveTo>
                  <a:cubicBezTo>
                    <a:pt x="12607" y="4862"/>
                    <a:pt x="12888" y="5063"/>
                    <a:pt x="12987" y="5289"/>
                  </a:cubicBezTo>
                  <a:cubicBezTo>
                    <a:pt x="13138" y="5630"/>
                    <a:pt x="12838" y="5802"/>
                    <a:pt x="12535" y="5802"/>
                  </a:cubicBezTo>
                  <a:cubicBezTo>
                    <a:pt x="12531" y="5802"/>
                    <a:pt x="12528" y="5802"/>
                    <a:pt x="12524" y="5802"/>
                  </a:cubicBezTo>
                  <a:cubicBezTo>
                    <a:pt x="12210" y="5802"/>
                    <a:pt x="11663" y="5644"/>
                    <a:pt x="11724" y="5225"/>
                  </a:cubicBezTo>
                  <a:cubicBezTo>
                    <a:pt x="11744" y="5086"/>
                    <a:pt x="11842" y="4978"/>
                    <a:pt x="11967" y="4924"/>
                  </a:cubicBezTo>
                  <a:cubicBezTo>
                    <a:pt x="12030" y="4895"/>
                    <a:pt x="12092" y="4884"/>
                    <a:pt x="12151" y="4884"/>
                  </a:cubicBezTo>
                  <a:cubicBezTo>
                    <a:pt x="12167" y="4884"/>
                    <a:pt x="12184" y="4885"/>
                    <a:pt x="12200" y="4887"/>
                  </a:cubicBezTo>
                  <a:cubicBezTo>
                    <a:pt x="12247" y="4870"/>
                    <a:pt x="12297" y="4862"/>
                    <a:pt x="12348" y="4862"/>
                  </a:cubicBezTo>
                  <a:close/>
                  <a:moveTo>
                    <a:pt x="20574" y="5778"/>
                  </a:moveTo>
                  <a:cubicBezTo>
                    <a:pt x="20861" y="5778"/>
                    <a:pt x="21106" y="5988"/>
                    <a:pt x="21149" y="6282"/>
                  </a:cubicBezTo>
                  <a:cubicBezTo>
                    <a:pt x="21182" y="6526"/>
                    <a:pt x="21063" y="6772"/>
                    <a:pt x="20848" y="6894"/>
                  </a:cubicBezTo>
                  <a:cubicBezTo>
                    <a:pt x="20741" y="6955"/>
                    <a:pt x="20621" y="6981"/>
                    <a:pt x="20498" y="6981"/>
                  </a:cubicBezTo>
                  <a:cubicBezTo>
                    <a:pt x="20271" y="6981"/>
                    <a:pt x="20036" y="6892"/>
                    <a:pt x="19861" y="6769"/>
                  </a:cubicBezTo>
                  <a:cubicBezTo>
                    <a:pt x="19600" y="6587"/>
                    <a:pt x="19509" y="6265"/>
                    <a:pt x="19756" y="6029"/>
                  </a:cubicBezTo>
                  <a:cubicBezTo>
                    <a:pt x="19924" y="5868"/>
                    <a:pt x="20150" y="5796"/>
                    <a:pt x="20376" y="5796"/>
                  </a:cubicBezTo>
                  <a:cubicBezTo>
                    <a:pt x="20405" y="5796"/>
                    <a:pt x="20434" y="5797"/>
                    <a:pt x="20462" y="5799"/>
                  </a:cubicBezTo>
                  <a:cubicBezTo>
                    <a:pt x="20469" y="5796"/>
                    <a:pt x="20469" y="5786"/>
                    <a:pt x="20475" y="5786"/>
                  </a:cubicBezTo>
                  <a:cubicBezTo>
                    <a:pt x="20509" y="5781"/>
                    <a:pt x="20542" y="5778"/>
                    <a:pt x="20574" y="5778"/>
                  </a:cubicBezTo>
                  <a:close/>
                  <a:moveTo>
                    <a:pt x="3776" y="0"/>
                  </a:moveTo>
                  <a:cubicBezTo>
                    <a:pt x="3554" y="0"/>
                    <a:pt x="3332" y="6"/>
                    <a:pt x="3110" y="20"/>
                  </a:cubicBezTo>
                  <a:cubicBezTo>
                    <a:pt x="2363" y="72"/>
                    <a:pt x="1484" y="166"/>
                    <a:pt x="886" y="666"/>
                  </a:cubicBezTo>
                  <a:cubicBezTo>
                    <a:pt x="1" y="1407"/>
                    <a:pt x="440" y="2305"/>
                    <a:pt x="1221" y="2917"/>
                  </a:cubicBezTo>
                  <a:cubicBezTo>
                    <a:pt x="2964" y="4282"/>
                    <a:pt x="5381" y="5141"/>
                    <a:pt x="7458" y="5827"/>
                  </a:cubicBezTo>
                  <a:cubicBezTo>
                    <a:pt x="10105" y="6699"/>
                    <a:pt x="12848" y="7239"/>
                    <a:pt x="15606" y="7607"/>
                  </a:cubicBezTo>
                  <a:cubicBezTo>
                    <a:pt x="17347" y="7842"/>
                    <a:pt x="19174" y="8128"/>
                    <a:pt x="20973" y="8128"/>
                  </a:cubicBezTo>
                  <a:cubicBezTo>
                    <a:pt x="21741" y="8128"/>
                    <a:pt x="22504" y="8076"/>
                    <a:pt x="23253" y="7945"/>
                  </a:cubicBezTo>
                  <a:cubicBezTo>
                    <a:pt x="24003" y="7817"/>
                    <a:pt x="25521" y="7505"/>
                    <a:pt x="25078" y="6438"/>
                  </a:cubicBezTo>
                  <a:cubicBezTo>
                    <a:pt x="24724" y="5579"/>
                    <a:pt x="23548" y="4968"/>
                    <a:pt x="22780" y="4535"/>
                  </a:cubicBezTo>
                  <a:cubicBezTo>
                    <a:pt x="22114" y="4160"/>
                    <a:pt x="21422" y="3843"/>
                    <a:pt x="20689" y="3633"/>
                  </a:cubicBezTo>
                  <a:cubicBezTo>
                    <a:pt x="20682" y="3647"/>
                    <a:pt x="20675" y="3664"/>
                    <a:pt x="20651" y="3670"/>
                  </a:cubicBezTo>
                  <a:cubicBezTo>
                    <a:pt x="19356" y="4080"/>
                    <a:pt x="17946" y="4264"/>
                    <a:pt x="16537" y="4264"/>
                  </a:cubicBezTo>
                  <a:cubicBezTo>
                    <a:pt x="15295" y="4264"/>
                    <a:pt x="14054" y="4121"/>
                    <a:pt x="12892" y="3863"/>
                  </a:cubicBezTo>
                  <a:cubicBezTo>
                    <a:pt x="10950" y="3430"/>
                    <a:pt x="8168" y="2491"/>
                    <a:pt x="7073" y="663"/>
                  </a:cubicBezTo>
                  <a:cubicBezTo>
                    <a:pt x="7045" y="677"/>
                    <a:pt x="7013" y="683"/>
                    <a:pt x="6980" y="683"/>
                  </a:cubicBezTo>
                  <a:cubicBezTo>
                    <a:pt x="6868" y="683"/>
                    <a:pt x="6751" y="607"/>
                    <a:pt x="6769" y="484"/>
                  </a:cubicBezTo>
                  <a:cubicBezTo>
                    <a:pt x="6789" y="359"/>
                    <a:pt x="6827" y="237"/>
                    <a:pt x="6867" y="115"/>
                  </a:cubicBezTo>
                  <a:cubicBezTo>
                    <a:pt x="6823" y="116"/>
                    <a:pt x="6779" y="116"/>
                    <a:pt x="6734" y="116"/>
                  </a:cubicBezTo>
                  <a:cubicBezTo>
                    <a:pt x="5747" y="116"/>
                    <a:pt x="4762" y="0"/>
                    <a:pt x="377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" name="Google Shape;880;p23">
              <a:extLst>
                <a:ext uri="{FF2B5EF4-FFF2-40B4-BE49-F238E27FC236}">
                  <a16:creationId xmlns:a16="http://schemas.microsoft.com/office/drawing/2014/main" id="{AA565D7D-FFEB-4172-AE0D-4503CD1100CF}"/>
                </a:ext>
              </a:extLst>
            </p:cNvPr>
            <p:cNvSpPr>
              <a:spLocks/>
            </p:cNvSpPr>
            <p:nvPr/>
          </p:nvSpPr>
          <p:spPr bwMode="auto">
            <a:xfrm>
              <a:off x="589067" y="2438216"/>
              <a:ext cx="176423" cy="24362"/>
            </a:xfrm>
            <a:custGeom>
              <a:avLst/>
              <a:gdLst>
                <a:gd name="T0" fmla="*/ 2147483646 w 3295"/>
                <a:gd name="T1" fmla="*/ 2147483646 h 455"/>
                <a:gd name="T2" fmla="*/ 2147483646 w 3295"/>
                <a:gd name="T3" fmla="*/ 2147483646 h 455"/>
                <a:gd name="T4" fmla="*/ 2147483646 w 3295"/>
                <a:gd name="T5" fmla="*/ 2147483646 h 455"/>
                <a:gd name="T6" fmla="*/ 2147483646 w 3295"/>
                <a:gd name="T7" fmla="*/ 2147483646 h 455"/>
                <a:gd name="T8" fmla="*/ 2147483646 w 3295"/>
                <a:gd name="T9" fmla="*/ 2147483646 h 4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95" h="455" extrusionOk="0">
                  <a:moveTo>
                    <a:pt x="1" y="1"/>
                  </a:moveTo>
                  <a:lnTo>
                    <a:pt x="1" y="1"/>
                  </a:lnTo>
                  <a:cubicBezTo>
                    <a:pt x="1227" y="221"/>
                    <a:pt x="2325" y="366"/>
                    <a:pt x="3295" y="454"/>
                  </a:cubicBezTo>
                  <a:cubicBezTo>
                    <a:pt x="2342" y="339"/>
                    <a:pt x="1409" y="194"/>
                    <a:pt x="524" y="76"/>
                  </a:cubicBezTo>
                  <a:cubicBezTo>
                    <a:pt x="348" y="52"/>
                    <a:pt x="172" y="24"/>
                    <a:pt x="1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8" name="Google Shape;881;p23">
              <a:extLst>
                <a:ext uri="{FF2B5EF4-FFF2-40B4-BE49-F238E27FC236}">
                  <a16:creationId xmlns:a16="http://schemas.microsoft.com/office/drawing/2014/main" id="{46ADD8F0-A722-4F3C-9F06-E6F23EEC139D}"/>
                </a:ext>
              </a:extLst>
            </p:cNvPr>
            <p:cNvSpPr>
              <a:spLocks/>
            </p:cNvSpPr>
            <p:nvPr/>
          </p:nvSpPr>
          <p:spPr bwMode="auto">
            <a:xfrm>
              <a:off x="-229507" y="1799125"/>
              <a:ext cx="1393979" cy="673618"/>
            </a:xfrm>
            <a:custGeom>
              <a:avLst/>
              <a:gdLst>
                <a:gd name="T0" fmla="*/ 2147483646 w 26035"/>
                <a:gd name="T1" fmla="*/ 2147483646 h 12581"/>
                <a:gd name="T2" fmla="*/ 2147483646 w 26035"/>
                <a:gd name="T3" fmla="*/ 2147483646 h 12581"/>
                <a:gd name="T4" fmla="*/ 2147483646 w 26035"/>
                <a:gd name="T5" fmla="*/ 2147483646 h 12581"/>
                <a:gd name="T6" fmla="*/ 2147483646 w 26035"/>
                <a:gd name="T7" fmla="*/ 2147483646 h 12581"/>
                <a:gd name="T8" fmla="*/ 2147483646 w 26035"/>
                <a:gd name="T9" fmla="*/ 2147483646 h 12581"/>
                <a:gd name="T10" fmla="*/ 2147483646 w 26035"/>
                <a:gd name="T11" fmla="*/ 2147483646 h 12581"/>
                <a:gd name="T12" fmla="*/ 2147483646 w 26035"/>
                <a:gd name="T13" fmla="*/ 2147483646 h 12581"/>
                <a:gd name="T14" fmla="*/ 2147483646 w 26035"/>
                <a:gd name="T15" fmla="*/ 2147483646 h 12581"/>
                <a:gd name="T16" fmla="*/ 2147483646 w 26035"/>
                <a:gd name="T17" fmla="*/ 2147483646 h 12581"/>
                <a:gd name="T18" fmla="*/ 2147483646 w 26035"/>
                <a:gd name="T19" fmla="*/ 2147483646 h 12581"/>
                <a:gd name="T20" fmla="*/ 2147483646 w 26035"/>
                <a:gd name="T21" fmla="*/ 2147483646 h 12581"/>
                <a:gd name="T22" fmla="*/ 2147483646 w 26035"/>
                <a:gd name="T23" fmla="*/ 2147483646 h 12581"/>
                <a:gd name="T24" fmla="*/ 2147483646 w 26035"/>
                <a:gd name="T25" fmla="*/ 2147483646 h 12581"/>
                <a:gd name="T26" fmla="*/ 2147483646 w 26035"/>
                <a:gd name="T27" fmla="*/ 2147483646 h 12581"/>
                <a:gd name="T28" fmla="*/ 2147483646 w 26035"/>
                <a:gd name="T29" fmla="*/ 2147483646 h 12581"/>
                <a:gd name="T30" fmla="*/ 2147483646 w 26035"/>
                <a:gd name="T31" fmla="*/ 2147483646 h 12581"/>
                <a:gd name="T32" fmla="*/ 2147483646 w 26035"/>
                <a:gd name="T33" fmla="*/ 2147483646 h 12581"/>
                <a:gd name="T34" fmla="*/ 2147483646 w 26035"/>
                <a:gd name="T35" fmla="*/ 2147483646 h 12581"/>
                <a:gd name="T36" fmla="*/ 2147483646 w 26035"/>
                <a:gd name="T37" fmla="*/ 2147483646 h 12581"/>
                <a:gd name="T38" fmla="*/ 2147483646 w 26035"/>
                <a:gd name="T39" fmla="*/ 2147483646 h 12581"/>
                <a:gd name="T40" fmla="*/ 2147483646 w 26035"/>
                <a:gd name="T41" fmla="*/ 2147483646 h 12581"/>
                <a:gd name="T42" fmla="*/ 2147483646 w 26035"/>
                <a:gd name="T43" fmla="*/ 2147483646 h 12581"/>
                <a:gd name="T44" fmla="*/ 2147483646 w 26035"/>
                <a:gd name="T45" fmla="*/ 2147483646 h 12581"/>
                <a:gd name="T46" fmla="*/ 2147483646 w 26035"/>
                <a:gd name="T47" fmla="*/ 2147483646 h 12581"/>
                <a:gd name="T48" fmla="*/ 2147483646 w 26035"/>
                <a:gd name="T49" fmla="*/ 2147483646 h 12581"/>
                <a:gd name="T50" fmla="*/ 2147483646 w 26035"/>
                <a:gd name="T51" fmla="*/ 2147483646 h 12581"/>
                <a:gd name="T52" fmla="*/ 2147483646 w 26035"/>
                <a:gd name="T53" fmla="*/ 2147483646 h 12581"/>
                <a:gd name="T54" fmla="*/ 2147483646 w 26035"/>
                <a:gd name="T55" fmla="*/ 2147483646 h 12581"/>
                <a:gd name="T56" fmla="*/ 2147483646 w 26035"/>
                <a:gd name="T57" fmla="*/ 2147483646 h 12581"/>
                <a:gd name="T58" fmla="*/ 2147483646 w 26035"/>
                <a:gd name="T59" fmla="*/ 2147483646 h 12581"/>
                <a:gd name="T60" fmla="*/ 2147483646 w 26035"/>
                <a:gd name="T61" fmla="*/ 2147483646 h 12581"/>
                <a:gd name="T62" fmla="*/ 2147483646 w 26035"/>
                <a:gd name="T63" fmla="*/ 2147483646 h 12581"/>
                <a:gd name="T64" fmla="*/ 2147483646 w 26035"/>
                <a:gd name="T65" fmla="*/ 2147483646 h 12581"/>
                <a:gd name="T66" fmla="*/ 2147483646 w 26035"/>
                <a:gd name="T67" fmla="*/ 2147483646 h 12581"/>
                <a:gd name="T68" fmla="*/ 2147483646 w 26035"/>
                <a:gd name="T69" fmla="*/ 2147483646 h 12581"/>
                <a:gd name="T70" fmla="*/ 2147483646 w 26035"/>
                <a:gd name="T71" fmla="*/ 2147483646 h 12581"/>
                <a:gd name="T72" fmla="*/ 2147483646 w 26035"/>
                <a:gd name="T73" fmla="*/ 2147483646 h 12581"/>
                <a:gd name="T74" fmla="*/ 2147483646 w 26035"/>
                <a:gd name="T75" fmla="*/ 2147483646 h 12581"/>
                <a:gd name="T76" fmla="*/ 2147483646 w 26035"/>
                <a:gd name="T77" fmla="*/ 2147483646 h 12581"/>
                <a:gd name="T78" fmla="*/ 2147483646 w 26035"/>
                <a:gd name="T79" fmla="*/ 2147483646 h 12581"/>
                <a:gd name="T80" fmla="*/ 2147483646 w 26035"/>
                <a:gd name="T81" fmla="*/ 2147483646 h 12581"/>
                <a:gd name="T82" fmla="*/ 2147483646 w 26035"/>
                <a:gd name="T83" fmla="*/ 2147483646 h 12581"/>
                <a:gd name="T84" fmla="*/ 2147483646 w 26035"/>
                <a:gd name="T85" fmla="*/ 2147483646 h 12581"/>
                <a:gd name="T86" fmla="*/ 2147483646 w 26035"/>
                <a:gd name="T87" fmla="*/ 2147483646 h 12581"/>
                <a:gd name="T88" fmla="*/ 2147483646 w 26035"/>
                <a:gd name="T89" fmla="*/ 2147483646 h 12581"/>
                <a:gd name="T90" fmla="*/ 2147483646 w 26035"/>
                <a:gd name="T91" fmla="*/ 2147483646 h 12581"/>
                <a:gd name="T92" fmla="*/ 2147483646 w 26035"/>
                <a:gd name="T93" fmla="*/ 2147483646 h 12581"/>
                <a:gd name="T94" fmla="*/ 2147483646 w 26035"/>
                <a:gd name="T95" fmla="*/ 2147483646 h 12581"/>
                <a:gd name="T96" fmla="*/ 2147483646 w 26035"/>
                <a:gd name="T97" fmla="*/ 2147483646 h 12581"/>
                <a:gd name="T98" fmla="*/ 2147483646 w 26035"/>
                <a:gd name="T99" fmla="*/ 2147483646 h 12581"/>
                <a:gd name="T100" fmla="*/ 2147483646 w 26035"/>
                <a:gd name="T101" fmla="*/ 2147483646 h 12581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26035" h="12581" extrusionOk="0">
                  <a:moveTo>
                    <a:pt x="13867" y="419"/>
                  </a:moveTo>
                  <a:cubicBezTo>
                    <a:pt x="13999" y="419"/>
                    <a:pt x="14132" y="424"/>
                    <a:pt x="14264" y="434"/>
                  </a:cubicBezTo>
                  <a:cubicBezTo>
                    <a:pt x="16100" y="570"/>
                    <a:pt x="17752" y="1401"/>
                    <a:pt x="18954" y="2789"/>
                  </a:cubicBezTo>
                  <a:cubicBezTo>
                    <a:pt x="19546" y="3475"/>
                    <a:pt x="19874" y="4121"/>
                    <a:pt x="20191" y="4976"/>
                  </a:cubicBezTo>
                  <a:cubicBezTo>
                    <a:pt x="20520" y="5857"/>
                    <a:pt x="20611" y="6642"/>
                    <a:pt x="20763" y="7537"/>
                  </a:cubicBezTo>
                  <a:cubicBezTo>
                    <a:pt x="19285" y="7770"/>
                    <a:pt x="17839" y="7952"/>
                    <a:pt x="16384" y="7952"/>
                  </a:cubicBezTo>
                  <a:cubicBezTo>
                    <a:pt x="15433" y="7952"/>
                    <a:pt x="14478" y="7875"/>
                    <a:pt x="13508" y="7682"/>
                  </a:cubicBezTo>
                  <a:cubicBezTo>
                    <a:pt x="12365" y="7459"/>
                    <a:pt x="11257" y="7094"/>
                    <a:pt x="10206" y="6591"/>
                  </a:cubicBezTo>
                  <a:cubicBezTo>
                    <a:pt x="9253" y="6135"/>
                    <a:pt x="8050" y="5587"/>
                    <a:pt x="7486" y="4648"/>
                  </a:cubicBezTo>
                  <a:cubicBezTo>
                    <a:pt x="7475" y="4628"/>
                    <a:pt x="7458" y="4614"/>
                    <a:pt x="7445" y="4600"/>
                  </a:cubicBezTo>
                  <a:cubicBezTo>
                    <a:pt x="8175" y="3479"/>
                    <a:pt x="8821" y="2488"/>
                    <a:pt x="9976" y="1721"/>
                  </a:cubicBezTo>
                  <a:cubicBezTo>
                    <a:pt x="11125" y="959"/>
                    <a:pt x="12476" y="419"/>
                    <a:pt x="13867" y="419"/>
                  </a:cubicBezTo>
                  <a:close/>
                  <a:moveTo>
                    <a:pt x="4019" y="4090"/>
                  </a:moveTo>
                  <a:cubicBezTo>
                    <a:pt x="5005" y="4090"/>
                    <a:pt x="5990" y="4206"/>
                    <a:pt x="6977" y="4206"/>
                  </a:cubicBezTo>
                  <a:cubicBezTo>
                    <a:pt x="7022" y="4206"/>
                    <a:pt x="7066" y="4206"/>
                    <a:pt x="7110" y="4205"/>
                  </a:cubicBezTo>
                  <a:cubicBezTo>
                    <a:pt x="7070" y="4327"/>
                    <a:pt x="7032" y="4449"/>
                    <a:pt x="7012" y="4574"/>
                  </a:cubicBezTo>
                  <a:cubicBezTo>
                    <a:pt x="6994" y="4697"/>
                    <a:pt x="7111" y="4773"/>
                    <a:pt x="7223" y="4773"/>
                  </a:cubicBezTo>
                  <a:cubicBezTo>
                    <a:pt x="7256" y="4773"/>
                    <a:pt x="7288" y="4767"/>
                    <a:pt x="7316" y="4753"/>
                  </a:cubicBezTo>
                  <a:cubicBezTo>
                    <a:pt x="8411" y="6581"/>
                    <a:pt x="11193" y="7520"/>
                    <a:pt x="13135" y="7953"/>
                  </a:cubicBezTo>
                  <a:cubicBezTo>
                    <a:pt x="14297" y="8211"/>
                    <a:pt x="15538" y="8354"/>
                    <a:pt x="16780" y="8354"/>
                  </a:cubicBezTo>
                  <a:cubicBezTo>
                    <a:pt x="18189" y="8354"/>
                    <a:pt x="19599" y="8170"/>
                    <a:pt x="20894" y="7760"/>
                  </a:cubicBezTo>
                  <a:cubicBezTo>
                    <a:pt x="20918" y="7754"/>
                    <a:pt x="20925" y="7737"/>
                    <a:pt x="20932" y="7723"/>
                  </a:cubicBezTo>
                  <a:cubicBezTo>
                    <a:pt x="21665" y="7933"/>
                    <a:pt x="22357" y="8250"/>
                    <a:pt x="23023" y="8625"/>
                  </a:cubicBezTo>
                  <a:cubicBezTo>
                    <a:pt x="23791" y="9058"/>
                    <a:pt x="24967" y="9669"/>
                    <a:pt x="25321" y="10528"/>
                  </a:cubicBezTo>
                  <a:cubicBezTo>
                    <a:pt x="25764" y="11595"/>
                    <a:pt x="24246" y="11907"/>
                    <a:pt x="23496" y="12035"/>
                  </a:cubicBezTo>
                  <a:cubicBezTo>
                    <a:pt x="22747" y="12166"/>
                    <a:pt x="21984" y="12218"/>
                    <a:pt x="21216" y="12218"/>
                  </a:cubicBezTo>
                  <a:cubicBezTo>
                    <a:pt x="19417" y="12218"/>
                    <a:pt x="17590" y="11932"/>
                    <a:pt x="15849" y="11697"/>
                  </a:cubicBezTo>
                  <a:cubicBezTo>
                    <a:pt x="13091" y="11329"/>
                    <a:pt x="10348" y="10789"/>
                    <a:pt x="7701" y="9917"/>
                  </a:cubicBezTo>
                  <a:cubicBezTo>
                    <a:pt x="5624" y="9231"/>
                    <a:pt x="3207" y="8372"/>
                    <a:pt x="1464" y="7007"/>
                  </a:cubicBezTo>
                  <a:cubicBezTo>
                    <a:pt x="683" y="6395"/>
                    <a:pt x="244" y="5497"/>
                    <a:pt x="1129" y="4756"/>
                  </a:cubicBezTo>
                  <a:cubicBezTo>
                    <a:pt x="1727" y="4256"/>
                    <a:pt x="2606" y="4162"/>
                    <a:pt x="3353" y="4110"/>
                  </a:cubicBezTo>
                  <a:cubicBezTo>
                    <a:pt x="3575" y="4096"/>
                    <a:pt x="3797" y="4090"/>
                    <a:pt x="4019" y="4090"/>
                  </a:cubicBezTo>
                  <a:close/>
                  <a:moveTo>
                    <a:pt x="13880" y="1"/>
                  </a:moveTo>
                  <a:cubicBezTo>
                    <a:pt x="12554" y="1"/>
                    <a:pt x="11270" y="398"/>
                    <a:pt x="10114" y="1089"/>
                  </a:cubicBezTo>
                  <a:cubicBezTo>
                    <a:pt x="9094" y="1694"/>
                    <a:pt x="7709" y="2763"/>
                    <a:pt x="7191" y="3982"/>
                  </a:cubicBezTo>
                  <a:lnTo>
                    <a:pt x="7191" y="3979"/>
                  </a:lnTo>
                  <a:cubicBezTo>
                    <a:pt x="6430" y="3945"/>
                    <a:pt x="5018" y="3713"/>
                    <a:pt x="3660" y="3713"/>
                  </a:cubicBezTo>
                  <a:cubicBezTo>
                    <a:pt x="2040" y="3713"/>
                    <a:pt x="498" y="4044"/>
                    <a:pt x="233" y="5436"/>
                  </a:cubicBezTo>
                  <a:cubicBezTo>
                    <a:pt x="1" y="6668"/>
                    <a:pt x="1545" y="7497"/>
                    <a:pt x="2430" y="7977"/>
                  </a:cubicBezTo>
                  <a:cubicBezTo>
                    <a:pt x="3630" y="8622"/>
                    <a:pt x="4870" y="9196"/>
                    <a:pt x="6140" y="9686"/>
                  </a:cubicBezTo>
                  <a:cubicBezTo>
                    <a:pt x="9084" y="10819"/>
                    <a:pt x="12173" y="11491"/>
                    <a:pt x="15289" y="11937"/>
                  </a:cubicBezTo>
                  <a:cubicBezTo>
                    <a:pt x="15460" y="11960"/>
                    <a:pt x="15636" y="11988"/>
                    <a:pt x="15812" y="12012"/>
                  </a:cubicBezTo>
                  <a:cubicBezTo>
                    <a:pt x="16697" y="12130"/>
                    <a:pt x="17630" y="12275"/>
                    <a:pt x="18583" y="12390"/>
                  </a:cubicBezTo>
                  <a:cubicBezTo>
                    <a:pt x="19496" y="12500"/>
                    <a:pt x="20425" y="12580"/>
                    <a:pt x="21342" y="12580"/>
                  </a:cubicBezTo>
                  <a:cubicBezTo>
                    <a:pt x="22402" y="12580"/>
                    <a:pt x="23445" y="12472"/>
                    <a:pt x="24426" y="12177"/>
                  </a:cubicBezTo>
                  <a:cubicBezTo>
                    <a:pt x="25169" y="11954"/>
                    <a:pt x="26035" y="11488"/>
                    <a:pt x="25723" y="10582"/>
                  </a:cubicBezTo>
                  <a:cubicBezTo>
                    <a:pt x="25460" y="9819"/>
                    <a:pt x="24656" y="9271"/>
                    <a:pt x="24017" y="8862"/>
                  </a:cubicBezTo>
                  <a:cubicBezTo>
                    <a:pt x="23047" y="8237"/>
                    <a:pt x="22047" y="7676"/>
                    <a:pt x="20891" y="7520"/>
                  </a:cubicBezTo>
                  <a:cubicBezTo>
                    <a:pt x="21432" y="3915"/>
                    <a:pt x="18255" y="562"/>
                    <a:pt x="14829" y="69"/>
                  </a:cubicBezTo>
                  <a:cubicBezTo>
                    <a:pt x="14511" y="23"/>
                    <a:pt x="14194" y="1"/>
                    <a:pt x="13880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9" name="Google Shape;882;p23">
              <a:extLst>
                <a:ext uri="{FF2B5EF4-FFF2-40B4-BE49-F238E27FC236}">
                  <a16:creationId xmlns:a16="http://schemas.microsoft.com/office/drawing/2014/main" id="{7CF88B96-2BDE-42CA-8A2C-818DF1B69DD0}"/>
                </a:ext>
              </a:extLst>
            </p:cNvPr>
            <p:cNvSpPr>
              <a:spLocks/>
            </p:cNvSpPr>
            <p:nvPr/>
          </p:nvSpPr>
          <p:spPr bwMode="auto">
            <a:xfrm>
              <a:off x="238143" y="2057953"/>
              <a:ext cx="581150" cy="144832"/>
            </a:xfrm>
            <a:custGeom>
              <a:avLst/>
              <a:gdLst>
                <a:gd name="T0" fmla="*/ 2147483646 w 10854"/>
                <a:gd name="T1" fmla="*/ 2147483646 h 2705"/>
                <a:gd name="T2" fmla="*/ 2147483646 w 10854"/>
                <a:gd name="T3" fmla="*/ 2147483646 h 2705"/>
                <a:gd name="T4" fmla="*/ 2147483646 w 10854"/>
                <a:gd name="T5" fmla="*/ 2147483646 h 2705"/>
                <a:gd name="T6" fmla="*/ 2147483646 w 10854"/>
                <a:gd name="T7" fmla="*/ 2147483646 h 2705"/>
                <a:gd name="T8" fmla="*/ 2147483646 w 10854"/>
                <a:gd name="T9" fmla="*/ 2147483646 h 2705"/>
                <a:gd name="T10" fmla="*/ 2147483646 w 10854"/>
                <a:gd name="T11" fmla="*/ 2147483646 h 2705"/>
                <a:gd name="T12" fmla="*/ 2147483646 w 10854"/>
                <a:gd name="T13" fmla="*/ 2147483646 h 2705"/>
                <a:gd name="T14" fmla="*/ 2147483646 w 10854"/>
                <a:gd name="T15" fmla="*/ 2147483646 h 2705"/>
                <a:gd name="T16" fmla="*/ 2147483646 w 10854"/>
                <a:gd name="T17" fmla="*/ 2147483646 h 2705"/>
                <a:gd name="T18" fmla="*/ 2147483646 w 10854"/>
                <a:gd name="T19" fmla="*/ 2147483646 h 270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0854" h="2705" extrusionOk="0">
                  <a:moveTo>
                    <a:pt x="28" y="1"/>
                  </a:moveTo>
                  <a:cubicBezTo>
                    <a:pt x="9" y="1"/>
                    <a:pt x="0" y="42"/>
                    <a:pt x="15" y="54"/>
                  </a:cubicBezTo>
                  <a:cubicBezTo>
                    <a:pt x="2191" y="1722"/>
                    <a:pt x="5067" y="2705"/>
                    <a:pt x="7880" y="2705"/>
                  </a:cubicBezTo>
                  <a:cubicBezTo>
                    <a:pt x="8864" y="2705"/>
                    <a:pt x="9839" y="2585"/>
                    <a:pt x="10775" y="2332"/>
                  </a:cubicBezTo>
                  <a:cubicBezTo>
                    <a:pt x="10854" y="2309"/>
                    <a:pt x="10808" y="2145"/>
                    <a:pt x="10738" y="2145"/>
                  </a:cubicBezTo>
                  <a:cubicBezTo>
                    <a:pt x="10736" y="2145"/>
                    <a:pt x="10734" y="2146"/>
                    <a:pt x="10731" y="2146"/>
                  </a:cubicBezTo>
                  <a:cubicBezTo>
                    <a:pt x="9681" y="2269"/>
                    <a:pt x="8590" y="2407"/>
                    <a:pt x="7517" y="2407"/>
                  </a:cubicBezTo>
                  <a:cubicBezTo>
                    <a:pt x="7182" y="2407"/>
                    <a:pt x="6848" y="2393"/>
                    <a:pt x="6517" y="2362"/>
                  </a:cubicBezTo>
                  <a:cubicBezTo>
                    <a:pt x="4182" y="2143"/>
                    <a:pt x="2040" y="1156"/>
                    <a:pt x="35" y="3"/>
                  </a:cubicBezTo>
                  <a:cubicBezTo>
                    <a:pt x="33" y="2"/>
                    <a:pt x="30" y="1"/>
                    <a:pt x="28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0" name="Google Shape;883;p23">
              <a:extLst>
                <a:ext uri="{FF2B5EF4-FFF2-40B4-BE49-F238E27FC236}">
                  <a16:creationId xmlns:a16="http://schemas.microsoft.com/office/drawing/2014/main" id="{5DFDDE21-D8FD-412E-9BF4-F5FEA09FEBF8}"/>
                </a:ext>
              </a:extLst>
            </p:cNvPr>
            <p:cNvSpPr>
              <a:spLocks/>
            </p:cNvSpPr>
            <p:nvPr/>
          </p:nvSpPr>
          <p:spPr bwMode="auto">
            <a:xfrm>
              <a:off x="-42426" y="2098003"/>
              <a:ext cx="92147" cy="65536"/>
            </a:xfrm>
            <a:custGeom>
              <a:avLst/>
              <a:gdLst>
                <a:gd name="T0" fmla="*/ 2147483646 w 1721"/>
                <a:gd name="T1" fmla="*/ 2147483646 h 1224"/>
                <a:gd name="T2" fmla="*/ 2147483646 w 1721"/>
                <a:gd name="T3" fmla="*/ 2147483646 h 1224"/>
                <a:gd name="T4" fmla="*/ 2147483646 w 1721"/>
                <a:gd name="T5" fmla="*/ 2147483646 h 1224"/>
                <a:gd name="T6" fmla="*/ 2147483646 w 1721"/>
                <a:gd name="T7" fmla="*/ 2147483646 h 1224"/>
                <a:gd name="T8" fmla="*/ 2147483646 w 1721"/>
                <a:gd name="T9" fmla="*/ 2147483646 h 1224"/>
                <a:gd name="T10" fmla="*/ 2147483646 w 1721"/>
                <a:gd name="T11" fmla="*/ 2147483646 h 1224"/>
                <a:gd name="T12" fmla="*/ 2147483646 w 1721"/>
                <a:gd name="T13" fmla="*/ 2147483646 h 1224"/>
                <a:gd name="T14" fmla="*/ 2147483646 w 1721"/>
                <a:gd name="T15" fmla="*/ 2147483646 h 1224"/>
                <a:gd name="T16" fmla="*/ 2147483646 w 1721"/>
                <a:gd name="T17" fmla="*/ 2147483646 h 1224"/>
                <a:gd name="T18" fmla="*/ 2147483646 w 1721"/>
                <a:gd name="T19" fmla="*/ 2147483646 h 1224"/>
                <a:gd name="T20" fmla="*/ 2147483646 w 1721"/>
                <a:gd name="T21" fmla="*/ 2147483646 h 1224"/>
                <a:gd name="T22" fmla="*/ 2147483646 w 1721"/>
                <a:gd name="T23" fmla="*/ 2147483646 h 1224"/>
                <a:gd name="T24" fmla="*/ 2147483646 w 1721"/>
                <a:gd name="T25" fmla="*/ 2147483646 h 1224"/>
                <a:gd name="T26" fmla="*/ 2147483646 w 1721"/>
                <a:gd name="T27" fmla="*/ 2147483646 h 1224"/>
                <a:gd name="T28" fmla="*/ 2147483646 w 1721"/>
                <a:gd name="T29" fmla="*/ 2147483646 h 1224"/>
                <a:gd name="T30" fmla="*/ 2147483646 w 1721"/>
                <a:gd name="T31" fmla="*/ 2147483646 h 122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721" h="1224" extrusionOk="0">
                  <a:moveTo>
                    <a:pt x="988" y="306"/>
                  </a:moveTo>
                  <a:cubicBezTo>
                    <a:pt x="1102" y="336"/>
                    <a:pt x="1197" y="397"/>
                    <a:pt x="1271" y="526"/>
                  </a:cubicBezTo>
                  <a:cubicBezTo>
                    <a:pt x="1348" y="661"/>
                    <a:pt x="1362" y="830"/>
                    <a:pt x="1194" y="894"/>
                  </a:cubicBezTo>
                  <a:cubicBezTo>
                    <a:pt x="1146" y="912"/>
                    <a:pt x="1076" y="922"/>
                    <a:pt x="998" y="922"/>
                  </a:cubicBezTo>
                  <a:cubicBezTo>
                    <a:pt x="789" y="922"/>
                    <a:pt x="521" y="853"/>
                    <a:pt x="467" y="695"/>
                  </a:cubicBezTo>
                  <a:cubicBezTo>
                    <a:pt x="403" y="503"/>
                    <a:pt x="606" y="357"/>
                    <a:pt x="768" y="323"/>
                  </a:cubicBezTo>
                  <a:cubicBezTo>
                    <a:pt x="835" y="306"/>
                    <a:pt x="913" y="310"/>
                    <a:pt x="988" y="306"/>
                  </a:cubicBezTo>
                  <a:close/>
                  <a:moveTo>
                    <a:pt x="887" y="1"/>
                  </a:moveTo>
                  <a:cubicBezTo>
                    <a:pt x="843" y="1"/>
                    <a:pt x="801" y="8"/>
                    <a:pt x="765" y="26"/>
                  </a:cubicBezTo>
                  <a:cubicBezTo>
                    <a:pt x="517" y="36"/>
                    <a:pt x="274" y="151"/>
                    <a:pt x="177" y="377"/>
                  </a:cubicBezTo>
                  <a:cubicBezTo>
                    <a:pt x="1" y="773"/>
                    <a:pt x="366" y="1063"/>
                    <a:pt x="710" y="1164"/>
                  </a:cubicBezTo>
                  <a:cubicBezTo>
                    <a:pt x="823" y="1197"/>
                    <a:pt x="966" y="1224"/>
                    <a:pt x="1107" y="1224"/>
                  </a:cubicBezTo>
                  <a:cubicBezTo>
                    <a:pt x="1290" y="1224"/>
                    <a:pt x="1470" y="1178"/>
                    <a:pt x="1576" y="1036"/>
                  </a:cubicBezTo>
                  <a:cubicBezTo>
                    <a:pt x="1721" y="843"/>
                    <a:pt x="1640" y="573"/>
                    <a:pt x="1518" y="391"/>
                  </a:cubicBezTo>
                  <a:cubicBezTo>
                    <a:pt x="1426" y="255"/>
                    <a:pt x="1301" y="141"/>
                    <a:pt x="1153" y="69"/>
                  </a:cubicBezTo>
                  <a:cubicBezTo>
                    <a:pt x="1079" y="33"/>
                    <a:pt x="979" y="1"/>
                    <a:pt x="887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1" name="Google Shape;884;p23">
              <a:extLst>
                <a:ext uri="{FF2B5EF4-FFF2-40B4-BE49-F238E27FC236}">
                  <a16:creationId xmlns:a16="http://schemas.microsoft.com/office/drawing/2014/main" id="{B7EAF818-40B4-4973-AFF6-D612E52B6C59}"/>
                </a:ext>
              </a:extLst>
            </p:cNvPr>
            <p:cNvSpPr>
              <a:spLocks/>
            </p:cNvSpPr>
            <p:nvPr/>
          </p:nvSpPr>
          <p:spPr bwMode="auto">
            <a:xfrm>
              <a:off x="407929" y="2278443"/>
              <a:ext cx="79029" cy="50383"/>
            </a:xfrm>
            <a:custGeom>
              <a:avLst/>
              <a:gdLst>
                <a:gd name="T0" fmla="*/ 2147483646 w 1476"/>
                <a:gd name="T1" fmla="*/ 2147483646 h 941"/>
                <a:gd name="T2" fmla="*/ 2147483646 w 1476"/>
                <a:gd name="T3" fmla="*/ 2147483646 h 941"/>
                <a:gd name="T4" fmla="*/ 2147483646 w 1476"/>
                <a:gd name="T5" fmla="*/ 2147483646 h 941"/>
                <a:gd name="T6" fmla="*/ 2147483646 w 1476"/>
                <a:gd name="T7" fmla="*/ 2147483646 h 941"/>
                <a:gd name="T8" fmla="*/ 2147483646 w 1476"/>
                <a:gd name="T9" fmla="*/ 2147483646 h 941"/>
                <a:gd name="T10" fmla="*/ 2147483646 w 1476"/>
                <a:gd name="T11" fmla="*/ 2147483646 h 941"/>
                <a:gd name="T12" fmla="*/ 2147483646 w 1476"/>
                <a:gd name="T13" fmla="*/ 0 h 941"/>
                <a:gd name="T14" fmla="*/ 2147483646 w 1476"/>
                <a:gd name="T15" fmla="*/ 2147483646 h 941"/>
                <a:gd name="T16" fmla="*/ 2147483646 w 1476"/>
                <a:gd name="T17" fmla="*/ 2147483646 h 941"/>
                <a:gd name="T18" fmla="*/ 2147483646 w 1476"/>
                <a:gd name="T19" fmla="*/ 2147483646 h 941"/>
                <a:gd name="T20" fmla="*/ 2147483646 w 1476"/>
                <a:gd name="T21" fmla="*/ 2147483646 h 941"/>
                <a:gd name="T22" fmla="*/ 2147483646 w 1476"/>
                <a:gd name="T23" fmla="*/ 2147483646 h 941"/>
                <a:gd name="T24" fmla="*/ 2147483646 w 1476"/>
                <a:gd name="T25" fmla="*/ 2147483646 h 941"/>
                <a:gd name="T26" fmla="*/ 2147483646 w 1476"/>
                <a:gd name="T27" fmla="*/ 2147483646 h 941"/>
                <a:gd name="T28" fmla="*/ 2147483646 w 1476"/>
                <a:gd name="T29" fmla="*/ 0 h 94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476" h="941" extrusionOk="0">
                  <a:moveTo>
                    <a:pt x="697" y="225"/>
                  </a:moveTo>
                  <a:cubicBezTo>
                    <a:pt x="714" y="225"/>
                    <a:pt x="731" y="226"/>
                    <a:pt x="748" y="227"/>
                  </a:cubicBezTo>
                  <a:cubicBezTo>
                    <a:pt x="893" y="268"/>
                    <a:pt x="1035" y="322"/>
                    <a:pt x="1105" y="447"/>
                  </a:cubicBezTo>
                  <a:cubicBezTo>
                    <a:pt x="1210" y="636"/>
                    <a:pt x="957" y="691"/>
                    <a:pt x="818" y="691"/>
                  </a:cubicBezTo>
                  <a:cubicBezTo>
                    <a:pt x="680" y="691"/>
                    <a:pt x="257" y="664"/>
                    <a:pt x="298" y="437"/>
                  </a:cubicBezTo>
                  <a:cubicBezTo>
                    <a:pt x="325" y="282"/>
                    <a:pt x="534" y="225"/>
                    <a:pt x="697" y="225"/>
                  </a:cubicBezTo>
                  <a:close/>
                  <a:moveTo>
                    <a:pt x="686" y="0"/>
                  </a:moveTo>
                  <a:cubicBezTo>
                    <a:pt x="635" y="0"/>
                    <a:pt x="585" y="8"/>
                    <a:pt x="538" y="25"/>
                  </a:cubicBezTo>
                  <a:cubicBezTo>
                    <a:pt x="522" y="23"/>
                    <a:pt x="505" y="22"/>
                    <a:pt x="489" y="22"/>
                  </a:cubicBezTo>
                  <a:cubicBezTo>
                    <a:pt x="430" y="22"/>
                    <a:pt x="368" y="33"/>
                    <a:pt x="305" y="62"/>
                  </a:cubicBezTo>
                  <a:cubicBezTo>
                    <a:pt x="180" y="116"/>
                    <a:pt x="82" y="224"/>
                    <a:pt x="62" y="363"/>
                  </a:cubicBezTo>
                  <a:cubicBezTo>
                    <a:pt x="1" y="782"/>
                    <a:pt x="548" y="940"/>
                    <a:pt x="862" y="940"/>
                  </a:cubicBezTo>
                  <a:cubicBezTo>
                    <a:pt x="866" y="940"/>
                    <a:pt x="869" y="940"/>
                    <a:pt x="873" y="940"/>
                  </a:cubicBezTo>
                  <a:cubicBezTo>
                    <a:pt x="1176" y="940"/>
                    <a:pt x="1476" y="768"/>
                    <a:pt x="1325" y="427"/>
                  </a:cubicBezTo>
                  <a:cubicBezTo>
                    <a:pt x="1226" y="201"/>
                    <a:pt x="945" y="0"/>
                    <a:pt x="686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2" name="Google Shape;885;p23">
              <a:extLst>
                <a:ext uri="{FF2B5EF4-FFF2-40B4-BE49-F238E27FC236}">
                  <a16:creationId xmlns:a16="http://schemas.microsoft.com/office/drawing/2014/main" id="{D988B363-053D-449F-9714-A7A7B01E8E52}"/>
                </a:ext>
              </a:extLst>
            </p:cNvPr>
            <p:cNvSpPr>
              <a:spLocks/>
            </p:cNvSpPr>
            <p:nvPr/>
          </p:nvSpPr>
          <p:spPr bwMode="auto">
            <a:xfrm>
              <a:off x="828086" y="2327435"/>
              <a:ext cx="89577" cy="64465"/>
            </a:xfrm>
            <a:custGeom>
              <a:avLst/>
              <a:gdLst>
                <a:gd name="T0" fmla="*/ 2147483646 w 1673"/>
                <a:gd name="T1" fmla="*/ 2147483646 h 1204"/>
                <a:gd name="T2" fmla="*/ 2147483646 w 1673"/>
                <a:gd name="T3" fmla="*/ 2147483646 h 1204"/>
                <a:gd name="T4" fmla="*/ 2147483646 w 1673"/>
                <a:gd name="T5" fmla="*/ 2147483646 h 1204"/>
                <a:gd name="T6" fmla="*/ 2147483646 w 1673"/>
                <a:gd name="T7" fmla="*/ 2147483646 h 1204"/>
                <a:gd name="T8" fmla="*/ 2147483646 w 1673"/>
                <a:gd name="T9" fmla="*/ 2147483646 h 1204"/>
                <a:gd name="T10" fmla="*/ 2147483646 w 1673"/>
                <a:gd name="T11" fmla="*/ 2147483646 h 1204"/>
                <a:gd name="T12" fmla="*/ 2147483646 w 1673"/>
                <a:gd name="T13" fmla="*/ 2147483646 h 1204"/>
                <a:gd name="T14" fmla="*/ 2147483646 w 1673"/>
                <a:gd name="T15" fmla="*/ 2147483646 h 1204"/>
                <a:gd name="T16" fmla="*/ 2147483646 w 1673"/>
                <a:gd name="T17" fmla="*/ 2147483646 h 1204"/>
                <a:gd name="T18" fmla="*/ 2147483646 w 1673"/>
                <a:gd name="T19" fmla="*/ 2147483646 h 1204"/>
                <a:gd name="T20" fmla="*/ 2147483646 w 1673"/>
                <a:gd name="T21" fmla="*/ 2147483646 h 1204"/>
                <a:gd name="T22" fmla="*/ 2147483646 w 1673"/>
                <a:gd name="T23" fmla="*/ 2147483646 h 1204"/>
                <a:gd name="T24" fmla="*/ 2147483646 w 1673"/>
                <a:gd name="T25" fmla="*/ 2147483646 h 1204"/>
                <a:gd name="T26" fmla="*/ 2147483646 w 1673"/>
                <a:gd name="T27" fmla="*/ 2147483646 h 1204"/>
                <a:gd name="T28" fmla="*/ 2147483646 w 1673"/>
                <a:gd name="T29" fmla="*/ 2147483646 h 1204"/>
                <a:gd name="T30" fmla="*/ 2147483646 w 1673"/>
                <a:gd name="T31" fmla="*/ 2147483646 h 1204"/>
                <a:gd name="T32" fmla="*/ 2147483646 w 1673"/>
                <a:gd name="T33" fmla="*/ 2147483646 h 120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673" h="1204" extrusionOk="0">
                  <a:moveTo>
                    <a:pt x="1014" y="208"/>
                  </a:moveTo>
                  <a:cubicBezTo>
                    <a:pt x="1116" y="232"/>
                    <a:pt x="1227" y="215"/>
                    <a:pt x="1318" y="279"/>
                  </a:cubicBezTo>
                  <a:cubicBezTo>
                    <a:pt x="1392" y="334"/>
                    <a:pt x="1426" y="411"/>
                    <a:pt x="1426" y="502"/>
                  </a:cubicBezTo>
                  <a:cubicBezTo>
                    <a:pt x="1426" y="728"/>
                    <a:pt x="1244" y="914"/>
                    <a:pt x="1024" y="948"/>
                  </a:cubicBezTo>
                  <a:cubicBezTo>
                    <a:pt x="1006" y="951"/>
                    <a:pt x="984" y="952"/>
                    <a:pt x="960" y="952"/>
                  </a:cubicBezTo>
                  <a:cubicBezTo>
                    <a:pt x="714" y="952"/>
                    <a:pt x="214" y="813"/>
                    <a:pt x="358" y="540"/>
                  </a:cubicBezTo>
                  <a:cubicBezTo>
                    <a:pt x="473" y="323"/>
                    <a:pt x="760" y="222"/>
                    <a:pt x="1014" y="208"/>
                  </a:cubicBezTo>
                  <a:close/>
                  <a:moveTo>
                    <a:pt x="1065" y="1"/>
                  </a:moveTo>
                  <a:cubicBezTo>
                    <a:pt x="1033" y="1"/>
                    <a:pt x="1000" y="4"/>
                    <a:pt x="966" y="9"/>
                  </a:cubicBezTo>
                  <a:cubicBezTo>
                    <a:pt x="960" y="9"/>
                    <a:pt x="960" y="19"/>
                    <a:pt x="953" y="22"/>
                  </a:cubicBezTo>
                  <a:cubicBezTo>
                    <a:pt x="925" y="20"/>
                    <a:pt x="896" y="19"/>
                    <a:pt x="867" y="19"/>
                  </a:cubicBezTo>
                  <a:cubicBezTo>
                    <a:pt x="641" y="19"/>
                    <a:pt x="415" y="91"/>
                    <a:pt x="247" y="252"/>
                  </a:cubicBezTo>
                  <a:cubicBezTo>
                    <a:pt x="0" y="488"/>
                    <a:pt x="91" y="810"/>
                    <a:pt x="352" y="992"/>
                  </a:cubicBezTo>
                  <a:cubicBezTo>
                    <a:pt x="527" y="1115"/>
                    <a:pt x="762" y="1204"/>
                    <a:pt x="989" y="1204"/>
                  </a:cubicBezTo>
                  <a:cubicBezTo>
                    <a:pt x="1112" y="1204"/>
                    <a:pt x="1232" y="1178"/>
                    <a:pt x="1339" y="1117"/>
                  </a:cubicBezTo>
                  <a:cubicBezTo>
                    <a:pt x="1554" y="995"/>
                    <a:pt x="1673" y="749"/>
                    <a:pt x="1640" y="505"/>
                  </a:cubicBezTo>
                  <a:cubicBezTo>
                    <a:pt x="1597" y="211"/>
                    <a:pt x="1352" y="1"/>
                    <a:pt x="1065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3" name="Google Shape;886;p23">
              <a:extLst>
                <a:ext uri="{FF2B5EF4-FFF2-40B4-BE49-F238E27FC236}">
                  <a16:creationId xmlns:a16="http://schemas.microsoft.com/office/drawing/2014/main" id="{29FAFD5C-DF84-4EE3-9D06-813F9D272CEC}"/>
                </a:ext>
              </a:extLst>
            </p:cNvPr>
            <p:cNvSpPr>
              <a:spLocks/>
            </p:cNvSpPr>
            <p:nvPr/>
          </p:nvSpPr>
          <p:spPr bwMode="auto">
            <a:xfrm>
              <a:off x="243658" y="2462900"/>
              <a:ext cx="177333" cy="474333"/>
            </a:xfrm>
            <a:custGeom>
              <a:avLst/>
              <a:gdLst>
                <a:gd name="T0" fmla="*/ 2147483646 w 3312"/>
                <a:gd name="T1" fmla="*/ 2147483646 h 8859"/>
                <a:gd name="T2" fmla="*/ 2147483646 w 3312"/>
                <a:gd name="T3" fmla="*/ 2147483646 h 8859"/>
                <a:gd name="T4" fmla="*/ 2147483646 w 3312"/>
                <a:gd name="T5" fmla="*/ 2147483646 h 8859"/>
                <a:gd name="T6" fmla="*/ 2147483646 w 3312"/>
                <a:gd name="T7" fmla="*/ 2147483646 h 8859"/>
                <a:gd name="T8" fmla="*/ 2147483646 w 3312"/>
                <a:gd name="T9" fmla="*/ 2147483646 h 8859"/>
                <a:gd name="T10" fmla="*/ 2147483646 w 3312"/>
                <a:gd name="T11" fmla="*/ 2147483646 h 8859"/>
                <a:gd name="T12" fmla="*/ 2147483646 w 3312"/>
                <a:gd name="T13" fmla="*/ 2147483646 h 8859"/>
                <a:gd name="T14" fmla="*/ 2147483646 w 3312"/>
                <a:gd name="T15" fmla="*/ 2147483646 h 8859"/>
                <a:gd name="T16" fmla="*/ 2147483646 w 3312"/>
                <a:gd name="T17" fmla="*/ 2147483646 h 8859"/>
                <a:gd name="T18" fmla="*/ 2147483646 w 3312"/>
                <a:gd name="T19" fmla="*/ 2147483646 h 8859"/>
                <a:gd name="T20" fmla="*/ 2147483646 w 3312"/>
                <a:gd name="T21" fmla="*/ 2147483646 h 885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312" h="8859" extrusionOk="0">
                  <a:moveTo>
                    <a:pt x="3226" y="1"/>
                  </a:moveTo>
                  <a:cubicBezTo>
                    <a:pt x="3213" y="1"/>
                    <a:pt x="3201" y="9"/>
                    <a:pt x="3190" y="30"/>
                  </a:cubicBezTo>
                  <a:cubicBezTo>
                    <a:pt x="3177" y="54"/>
                    <a:pt x="3167" y="81"/>
                    <a:pt x="3156" y="104"/>
                  </a:cubicBezTo>
                  <a:cubicBezTo>
                    <a:pt x="2490" y="1413"/>
                    <a:pt x="2075" y="2893"/>
                    <a:pt x="1572" y="4267"/>
                  </a:cubicBezTo>
                  <a:cubicBezTo>
                    <a:pt x="1027" y="5755"/>
                    <a:pt x="561" y="7279"/>
                    <a:pt x="17" y="8762"/>
                  </a:cubicBezTo>
                  <a:cubicBezTo>
                    <a:pt x="0" y="8805"/>
                    <a:pt x="35" y="8859"/>
                    <a:pt x="68" y="8859"/>
                  </a:cubicBezTo>
                  <a:cubicBezTo>
                    <a:pt x="82" y="8859"/>
                    <a:pt x="96" y="8848"/>
                    <a:pt x="105" y="8823"/>
                  </a:cubicBezTo>
                  <a:cubicBezTo>
                    <a:pt x="653" y="7326"/>
                    <a:pt x="1284" y="5846"/>
                    <a:pt x="1835" y="4345"/>
                  </a:cubicBezTo>
                  <a:cubicBezTo>
                    <a:pt x="2339" y="2970"/>
                    <a:pt x="2971" y="1575"/>
                    <a:pt x="3309" y="145"/>
                  </a:cubicBezTo>
                  <a:lnTo>
                    <a:pt x="3309" y="135"/>
                  </a:lnTo>
                  <a:cubicBezTo>
                    <a:pt x="3311" y="89"/>
                    <a:pt x="3266" y="1"/>
                    <a:pt x="3226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4" name="Google Shape;887;p23">
              <a:extLst>
                <a:ext uri="{FF2B5EF4-FFF2-40B4-BE49-F238E27FC236}">
                  <a16:creationId xmlns:a16="http://schemas.microsoft.com/office/drawing/2014/main" id="{1A226D42-000D-4308-957F-CA77EE06C599}"/>
                </a:ext>
              </a:extLst>
            </p:cNvPr>
            <p:cNvSpPr>
              <a:spLocks/>
            </p:cNvSpPr>
            <p:nvPr/>
          </p:nvSpPr>
          <p:spPr bwMode="auto">
            <a:xfrm>
              <a:off x="791194" y="2507394"/>
              <a:ext cx="78868" cy="434283"/>
            </a:xfrm>
            <a:custGeom>
              <a:avLst/>
              <a:gdLst>
                <a:gd name="T0" fmla="*/ 2147483646 w 1473"/>
                <a:gd name="T1" fmla="*/ 2147483646 h 8111"/>
                <a:gd name="T2" fmla="*/ 2147483646 w 1473"/>
                <a:gd name="T3" fmla="*/ 2147483646 h 8111"/>
                <a:gd name="T4" fmla="*/ 2147483646 w 1473"/>
                <a:gd name="T5" fmla="*/ 2147483646 h 8111"/>
                <a:gd name="T6" fmla="*/ 2147483646 w 1473"/>
                <a:gd name="T7" fmla="*/ 2147483646 h 8111"/>
                <a:gd name="T8" fmla="*/ 2147483646 w 1473"/>
                <a:gd name="T9" fmla="*/ 2147483646 h 8111"/>
                <a:gd name="T10" fmla="*/ 2147483646 w 1473"/>
                <a:gd name="T11" fmla="*/ 2147483646 h 8111"/>
                <a:gd name="T12" fmla="*/ 2147483646 w 1473"/>
                <a:gd name="T13" fmla="*/ 2147483646 h 8111"/>
                <a:gd name="T14" fmla="*/ 2147483646 w 1473"/>
                <a:gd name="T15" fmla="*/ 2147483646 h 8111"/>
                <a:gd name="T16" fmla="*/ 2147483646 w 1473"/>
                <a:gd name="T17" fmla="*/ 2147483646 h 8111"/>
                <a:gd name="T18" fmla="*/ 2147483646 w 1473"/>
                <a:gd name="T19" fmla="*/ 2147483646 h 8111"/>
                <a:gd name="T20" fmla="*/ 2147483646 w 1473"/>
                <a:gd name="T21" fmla="*/ 2147483646 h 8111"/>
                <a:gd name="T22" fmla="*/ 2147483646 w 1473"/>
                <a:gd name="T23" fmla="*/ 2147483646 h 8111"/>
                <a:gd name="T24" fmla="*/ 2147483646 w 1473"/>
                <a:gd name="T25" fmla="*/ 2147483646 h 811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473" h="8111" extrusionOk="0">
                  <a:moveTo>
                    <a:pt x="208" y="1"/>
                  </a:moveTo>
                  <a:cubicBezTo>
                    <a:pt x="201" y="1"/>
                    <a:pt x="193" y="3"/>
                    <a:pt x="186" y="10"/>
                  </a:cubicBezTo>
                  <a:cubicBezTo>
                    <a:pt x="172" y="24"/>
                    <a:pt x="166" y="47"/>
                    <a:pt x="152" y="64"/>
                  </a:cubicBezTo>
                  <a:cubicBezTo>
                    <a:pt x="0" y="318"/>
                    <a:pt x="162" y="930"/>
                    <a:pt x="192" y="1166"/>
                  </a:cubicBezTo>
                  <a:cubicBezTo>
                    <a:pt x="290" y="1990"/>
                    <a:pt x="409" y="2812"/>
                    <a:pt x="537" y="3629"/>
                  </a:cubicBezTo>
                  <a:cubicBezTo>
                    <a:pt x="760" y="5096"/>
                    <a:pt x="892" y="6657"/>
                    <a:pt x="1368" y="8070"/>
                  </a:cubicBezTo>
                  <a:cubicBezTo>
                    <a:pt x="1379" y="8098"/>
                    <a:pt x="1399" y="8111"/>
                    <a:pt x="1418" y="8111"/>
                  </a:cubicBezTo>
                  <a:cubicBezTo>
                    <a:pt x="1429" y="8111"/>
                    <a:pt x="1440" y="8107"/>
                    <a:pt x="1449" y="8100"/>
                  </a:cubicBezTo>
                  <a:cubicBezTo>
                    <a:pt x="1463" y="8087"/>
                    <a:pt x="1473" y="8070"/>
                    <a:pt x="1473" y="8046"/>
                  </a:cubicBezTo>
                  <a:cubicBezTo>
                    <a:pt x="1426" y="6664"/>
                    <a:pt x="1101" y="5278"/>
                    <a:pt x="895" y="3913"/>
                  </a:cubicBezTo>
                  <a:cubicBezTo>
                    <a:pt x="760" y="3028"/>
                    <a:pt x="625" y="2143"/>
                    <a:pt x="493" y="1257"/>
                  </a:cubicBezTo>
                  <a:cubicBezTo>
                    <a:pt x="436" y="869"/>
                    <a:pt x="436" y="385"/>
                    <a:pt x="247" y="30"/>
                  </a:cubicBezTo>
                  <a:cubicBezTo>
                    <a:pt x="239" y="14"/>
                    <a:pt x="224" y="1"/>
                    <a:pt x="208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5" name="Google Shape;888;p23">
              <a:extLst>
                <a:ext uri="{FF2B5EF4-FFF2-40B4-BE49-F238E27FC236}">
                  <a16:creationId xmlns:a16="http://schemas.microsoft.com/office/drawing/2014/main" id="{0A02485F-6078-4EFD-B2D1-0DE42C5EEFB1}"/>
                </a:ext>
              </a:extLst>
            </p:cNvPr>
            <p:cNvSpPr>
              <a:spLocks/>
            </p:cNvSpPr>
            <p:nvPr/>
          </p:nvSpPr>
          <p:spPr bwMode="auto">
            <a:xfrm>
              <a:off x="-301523" y="2365398"/>
              <a:ext cx="379991" cy="306156"/>
            </a:xfrm>
            <a:custGeom>
              <a:avLst/>
              <a:gdLst>
                <a:gd name="T0" fmla="*/ 2147483646 w 7097"/>
                <a:gd name="T1" fmla="*/ 2147483646 h 5718"/>
                <a:gd name="T2" fmla="*/ 2147483646 w 7097"/>
                <a:gd name="T3" fmla="*/ 2147483646 h 5718"/>
                <a:gd name="T4" fmla="*/ 2147483646 w 7097"/>
                <a:gd name="T5" fmla="*/ 2147483646 h 5718"/>
                <a:gd name="T6" fmla="*/ 2147483646 w 7097"/>
                <a:gd name="T7" fmla="*/ 2147483646 h 5718"/>
                <a:gd name="T8" fmla="*/ 2147483646 w 7097"/>
                <a:gd name="T9" fmla="*/ 2147483646 h 5718"/>
                <a:gd name="T10" fmla="*/ 2147483646 w 7097"/>
                <a:gd name="T11" fmla="*/ 2147483646 h 5718"/>
                <a:gd name="T12" fmla="*/ 2147483646 w 7097"/>
                <a:gd name="T13" fmla="*/ 2147483646 h 5718"/>
                <a:gd name="T14" fmla="*/ 2147483646 w 7097"/>
                <a:gd name="T15" fmla="*/ 2147483646 h 5718"/>
                <a:gd name="T16" fmla="*/ 2147483646 w 7097"/>
                <a:gd name="T17" fmla="*/ 2147483646 h 5718"/>
                <a:gd name="T18" fmla="*/ 2147483646 w 7097"/>
                <a:gd name="T19" fmla="*/ 2147483646 h 5718"/>
                <a:gd name="T20" fmla="*/ 2147483646 w 7097"/>
                <a:gd name="T21" fmla="*/ 2147483646 h 571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7097" h="5718" extrusionOk="0">
                  <a:moveTo>
                    <a:pt x="7059" y="1"/>
                  </a:moveTo>
                  <a:cubicBezTo>
                    <a:pt x="7053" y="1"/>
                    <a:pt x="7047" y="3"/>
                    <a:pt x="7039" y="10"/>
                  </a:cubicBezTo>
                  <a:cubicBezTo>
                    <a:pt x="5941" y="922"/>
                    <a:pt x="4755" y="1760"/>
                    <a:pt x="3643" y="2666"/>
                  </a:cubicBezTo>
                  <a:cubicBezTo>
                    <a:pt x="2450" y="3639"/>
                    <a:pt x="1271" y="4673"/>
                    <a:pt x="34" y="5586"/>
                  </a:cubicBezTo>
                  <a:cubicBezTo>
                    <a:pt x="0" y="5609"/>
                    <a:pt x="0" y="5680"/>
                    <a:pt x="31" y="5707"/>
                  </a:cubicBezTo>
                  <a:cubicBezTo>
                    <a:pt x="37" y="5714"/>
                    <a:pt x="45" y="5717"/>
                    <a:pt x="55" y="5717"/>
                  </a:cubicBezTo>
                  <a:cubicBezTo>
                    <a:pt x="60" y="5717"/>
                    <a:pt x="65" y="5716"/>
                    <a:pt x="72" y="5714"/>
                  </a:cubicBezTo>
                  <a:cubicBezTo>
                    <a:pt x="1427" y="5146"/>
                    <a:pt x="2650" y="3862"/>
                    <a:pt x="3779" y="2946"/>
                  </a:cubicBezTo>
                  <a:cubicBezTo>
                    <a:pt x="4907" y="2030"/>
                    <a:pt x="5964" y="1030"/>
                    <a:pt x="7076" y="107"/>
                  </a:cubicBezTo>
                  <a:cubicBezTo>
                    <a:pt x="7097" y="91"/>
                    <a:pt x="7097" y="57"/>
                    <a:pt x="7090" y="33"/>
                  </a:cubicBezTo>
                  <a:cubicBezTo>
                    <a:pt x="7083" y="14"/>
                    <a:pt x="7073" y="1"/>
                    <a:pt x="7059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grpSp>
        <p:nvGrpSpPr>
          <p:cNvPr id="36" name="Google Shape;889;p23">
            <a:extLst>
              <a:ext uri="{FF2B5EF4-FFF2-40B4-BE49-F238E27FC236}">
                <a16:creationId xmlns:a16="http://schemas.microsoft.com/office/drawing/2014/main" id="{01662AB0-53EF-468A-B0D9-7B15DAD2EB3B}"/>
              </a:ext>
            </a:extLst>
          </p:cNvPr>
          <p:cNvGrpSpPr>
            <a:grpSpLocks/>
          </p:cNvGrpSpPr>
          <p:nvPr/>
        </p:nvGrpSpPr>
        <p:grpSpPr bwMode="auto">
          <a:xfrm>
            <a:off x="712788" y="5019675"/>
            <a:ext cx="977900" cy="817563"/>
            <a:chOff x="6925510" y="205316"/>
            <a:chExt cx="905688" cy="530354"/>
          </a:xfrm>
        </p:grpSpPr>
        <p:sp>
          <p:nvSpPr>
            <p:cNvPr id="37" name="Google Shape;890;p23">
              <a:extLst>
                <a:ext uri="{FF2B5EF4-FFF2-40B4-BE49-F238E27FC236}">
                  <a16:creationId xmlns:a16="http://schemas.microsoft.com/office/drawing/2014/main" id="{C3A915BC-3E2C-492B-85E9-2A1144948F99}"/>
                </a:ext>
              </a:extLst>
            </p:cNvPr>
            <p:cNvSpPr>
              <a:spLocks/>
            </p:cNvSpPr>
            <p:nvPr/>
          </p:nvSpPr>
          <p:spPr bwMode="auto">
            <a:xfrm>
              <a:off x="7093437" y="213374"/>
              <a:ext cx="568549" cy="515598"/>
            </a:xfrm>
            <a:custGeom>
              <a:avLst/>
              <a:gdLst>
                <a:gd name="T0" fmla="*/ 2147483646 w 12626"/>
                <a:gd name="T1" fmla="*/ 0 h 11775"/>
                <a:gd name="T2" fmla="*/ 0 w 12626"/>
                <a:gd name="T3" fmla="*/ 2147483646 h 11775"/>
                <a:gd name="T4" fmla="*/ 2147483646 w 12626"/>
                <a:gd name="T5" fmla="*/ 2147483646 h 11775"/>
                <a:gd name="T6" fmla="*/ 2147483646 w 12626"/>
                <a:gd name="T7" fmla="*/ 2147483646 h 11775"/>
                <a:gd name="T8" fmla="*/ 2147483646 w 12626"/>
                <a:gd name="T9" fmla="*/ 0 h 117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626" h="11775" extrusionOk="0">
                  <a:moveTo>
                    <a:pt x="6402" y="0"/>
                  </a:moveTo>
                  <a:cubicBezTo>
                    <a:pt x="3247" y="0"/>
                    <a:pt x="0" y="2876"/>
                    <a:pt x="0" y="6031"/>
                  </a:cubicBezTo>
                  <a:cubicBezTo>
                    <a:pt x="0" y="9187"/>
                    <a:pt x="3115" y="11775"/>
                    <a:pt x="6270" y="11775"/>
                  </a:cubicBezTo>
                  <a:cubicBezTo>
                    <a:pt x="9426" y="11775"/>
                    <a:pt x="12626" y="9028"/>
                    <a:pt x="12626" y="5874"/>
                  </a:cubicBezTo>
                  <a:cubicBezTo>
                    <a:pt x="12626" y="2717"/>
                    <a:pt x="9557" y="0"/>
                    <a:pt x="64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8" name="Google Shape;891;p23">
              <a:extLst>
                <a:ext uri="{FF2B5EF4-FFF2-40B4-BE49-F238E27FC236}">
                  <a16:creationId xmlns:a16="http://schemas.microsoft.com/office/drawing/2014/main" id="{F4D33D14-90D2-4C98-8E4C-9D0EA3D950D6}"/>
                </a:ext>
              </a:extLst>
            </p:cNvPr>
            <p:cNvSpPr>
              <a:spLocks/>
            </p:cNvSpPr>
            <p:nvPr/>
          </p:nvSpPr>
          <p:spPr bwMode="auto">
            <a:xfrm>
              <a:off x="7077360" y="205316"/>
              <a:ext cx="624386" cy="530354"/>
            </a:xfrm>
            <a:custGeom>
              <a:avLst/>
              <a:gdLst>
                <a:gd name="T0" fmla="*/ 2147483646 w 13866"/>
                <a:gd name="T1" fmla="*/ 2147483646 h 12112"/>
                <a:gd name="T2" fmla="*/ 2147483646 w 13866"/>
                <a:gd name="T3" fmla="*/ 2147483646 h 12112"/>
                <a:gd name="T4" fmla="*/ 2147483646 w 13866"/>
                <a:gd name="T5" fmla="*/ 2147483646 h 12112"/>
                <a:gd name="T6" fmla="*/ 2147483646 w 13866"/>
                <a:gd name="T7" fmla="*/ 2147483646 h 12112"/>
                <a:gd name="T8" fmla="*/ 2147483646 w 13866"/>
                <a:gd name="T9" fmla="*/ 2147483646 h 12112"/>
                <a:gd name="T10" fmla="*/ 2147483646 w 13866"/>
                <a:gd name="T11" fmla="*/ 2147483646 h 12112"/>
                <a:gd name="T12" fmla="*/ 2147483646 w 13866"/>
                <a:gd name="T13" fmla="*/ 2147483646 h 12112"/>
                <a:gd name="T14" fmla="*/ 2147483646 w 13866"/>
                <a:gd name="T15" fmla="*/ 2147483646 h 12112"/>
                <a:gd name="T16" fmla="*/ 2147483646 w 13866"/>
                <a:gd name="T17" fmla="*/ 2147483646 h 12112"/>
                <a:gd name="T18" fmla="*/ 2147483646 w 13866"/>
                <a:gd name="T19" fmla="*/ 2147483646 h 12112"/>
                <a:gd name="T20" fmla="*/ 2147483646 w 13866"/>
                <a:gd name="T21" fmla="*/ 2147483646 h 12112"/>
                <a:gd name="T22" fmla="*/ 2147483646 w 13866"/>
                <a:gd name="T23" fmla="*/ 2147483646 h 12112"/>
                <a:gd name="T24" fmla="*/ 2147483646 w 13866"/>
                <a:gd name="T25" fmla="*/ 2147483646 h 12112"/>
                <a:gd name="T26" fmla="*/ 2147483646 w 13866"/>
                <a:gd name="T27" fmla="*/ 2147483646 h 12112"/>
                <a:gd name="T28" fmla="*/ 2147483646 w 13866"/>
                <a:gd name="T29" fmla="*/ 2147483646 h 12112"/>
                <a:gd name="T30" fmla="*/ 2147483646 w 13866"/>
                <a:gd name="T31" fmla="*/ 2147483646 h 1211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3866" h="12112" extrusionOk="0">
                  <a:moveTo>
                    <a:pt x="6777" y="1"/>
                  </a:moveTo>
                  <a:cubicBezTo>
                    <a:pt x="6538" y="1"/>
                    <a:pt x="6299" y="14"/>
                    <a:pt x="6061" y="40"/>
                  </a:cubicBezTo>
                  <a:cubicBezTo>
                    <a:pt x="5899" y="59"/>
                    <a:pt x="5989" y="300"/>
                    <a:pt x="6113" y="312"/>
                  </a:cubicBezTo>
                  <a:cubicBezTo>
                    <a:pt x="8982" y="563"/>
                    <a:pt x="11936" y="1718"/>
                    <a:pt x="12620" y="4868"/>
                  </a:cubicBezTo>
                  <a:cubicBezTo>
                    <a:pt x="13326" y="8114"/>
                    <a:pt x="10901" y="11034"/>
                    <a:pt x="7741" y="11637"/>
                  </a:cubicBezTo>
                  <a:cubicBezTo>
                    <a:pt x="7365" y="11709"/>
                    <a:pt x="6985" y="11743"/>
                    <a:pt x="6606" y="11743"/>
                  </a:cubicBezTo>
                  <a:cubicBezTo>
                    <a:pt x="3778" y="11743"/>
                    <a:pt x="1014" y="9808"/>
                    <a:pt x="785" y="6834"/>
                  </a:cubicBezTo>
                  <a:cubicBezTo>
                    <a:pt x="555" y="3847"/>
                    <a:pt x="2656" y="811"/>
                    <a:pt x="5730" y="475"/>
                  </a:cubicBezTo>
                  <a:cubicBezTo>
                    <a:pt x="5862" y="460"/>
                    <a:pt x="5763" y="246"/>
                    <a:pt x="5659" y="244"/>
                  </a:cubicBezTo>
                  <a:cubicBezTo>
                    <a:pt x="5626" y="243"/>
                    <a:pt x="5594" y="243"/>
                    <a:pt x="5561" y="243"/>
                  </a:cubicBezTo>
                  <a:cubicBezTo>
                    <a:pt x="2938" y="243"/>
                    <a:pt x="740" y="2849"/>
                    <a:pt x="378" y="5296"/>
                  </a:cubicBezTo>
                  <a:cubicBezTo>
                    <a:pt x="1" y="7847"/>
                    <a:pt x="1097" y="10165"/>
                    <a:pt x="3417" y="11341"/>
                  </a:cubicBezTo>
                  <a:cubicBezTo>
                    <a:pt x="4440" y="11859"/>
                    <a:pt x="5511" y="12112"/>
                    <a:pt x="6571" y="12112"/>
                  </a:cubicBezTo>
                  <a:cubicBezTo>
                    <a:pt x="8042" y="12112"/>
                    <a:pt x="9492" y="11626"/>
                    <a:pt x="10766" y="10691"/>
                  </a:cubicBezTo>
                  <a:cubicBezTo>
                    <a:pt x="12937" y="9099"/>
                    <a:pt x="13866" y="6430"/>
                    <a:pt x="12822" y="3871"/>
                  </a:cubicBezTo>
                  <a:cubicBezTo>
                    <a:pt x="11847" y="1479"/>
                    <a:pt x="9317" y="1"/>
                    <a:pt x="6777" y="1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9" name="Google Shape;892;p23">
              <a:extLst>
                <a:ext uri="{FF2B5EF4-FFF2-40B4-BE49-F238E27FC236}">
                  <a16:creationId xmlns:a16="http://schemas.microsoft.com/office/drawing/2014/main" id="{BED543C1-31F0-4B60-8E9F-7147ADD23FBD}"/>
                </a:ext>
              </a:extLst>
            </p:cNvPr>
            <p:cNvSpPr>
              <a:spLocks/>
            </p:cNvSpPr>
            <p:nvPr/>
          </p:nvSpPr>
          <p:spPr bwMode="auto">
            <a:xfrm>
              <a:off x="6925510" y="360379"/>
              <a:ext cx="905688" cy="259660"/>
            </a:xfrm>
            <a:custGeom>
              <a:avLst/>
              <a:gdLst>
                <a:gd name="T0" fmla="*/ 2147483646 w 20113"/>
                <a:gd name="T1" fmla="*/ 2147483646 h 5930"/>
                <a:gd name="T2" fmla="*/ 2147483646 w 20113"/>
                <a:gd name="T3" fmla="*/ 2147483646 h 5930"/>
                <a:gd name="T4" fmla="*/ 2147483646 w 20113"/>
                <a:gd name="T5" fmla="*/ 2147483646 h 5930"/>
                <a:gd name="T6" fmla="*/ 2147483646 w 20113"/>
                <a:gd name="T7" fmla="*/ 2147483646 h 5930"/>
                <a:gd name="T8" fmla="*/ 2147483646 w 20113"/>
                <a:gd name="T9" fmla="*/ 2147483646 h 5930"/>
                <a:gd name="T10" fmla="*/ 2147483646 w 20113"/>
                <a:gd name="T11" fmla="*/ 2147483646 h 5930"/>
                <a:gd name="T12" fmla="*/ 2147483646 w 20113"/>
                <a:gd name="T13" fmla="*/ 2147483646 h 5930"/>
                <a:gd name="T14" fmla="*/ 2147483646 w 20113"/>
                <a:gd name="T15" fmla="*/ 2147483646 h 5930"/>
                <a:gd name="T16" fmla="*/ 2147483646 w 20113"/>
                <a:gd name="T17" fmla="*/ 2147483646 h 5930"/>
                <a:gd name="T18" fmla="*/ 2147483646 w 20113"/>
                <a:gd name="T19" fmla="*/ 2147483646 h 5930"/>
                <a:gd name="T20" fmla="*/ 2147483646 w 20113"/>
                <a:gd name="T21" fmla="*/ 2147483646 h 5930"/>
                <a:gd name="T22" fmla="*/ 2147483646 w 20113"/>
                <a:gd name="T23" fmla="*/ 2147483646 h 5930"/>
                <a:gd name="T24" fmla="*/ 2147483646 w 20113"/>
                <a:gd name="T25" fmla="*/ 2147483646 h 5930"/>
                <a:gd name="T26" fmla="*/ 2147483646 w 20113"/>
                <a:gd name="T27" fmla="*/ 2147483646 h 5930"/>
                <a:gd name="T28" fmla="*/ 2147483646 w 20113"/>
                <a:gd name="T29" fmla="*/ 2147483646 h 5930"/>
                <a:gd name="T30" fmla="*/ 2147483646 w 20113"/>
                <a:gd name="T31" fmla="*/ 2147483646 h 5930"/>
                <a:gd name="T32" fmla="*/ 2147483646 w 20113"/>
                <a:gd name="T33" fmla="*/ 2147483646 h 5930"/>
                <a:gd name="T34" fmla="*/ 2147483646 w 20113"/>
                <a:gd name="T35" fmla="*/ 2147483646 h 5930"/>
                <a:gd name="T36" fmla="*/ 2147483646 w 20113"/>
                <a:gd name="T37" fmla="*/ 2147483646 h 593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20113" h="5930" extrusionOk="0">
                  <a:moveTo>
                    <a:pt x="16657" y="1"/>
                  </a:moveTo>
                  <a:cubicBezTo>
                    <a:pt x="16439" y="1"/>
                    <a:pt x="16237" y="20"/>
                    <a:pt x="16067" y="60"/>
                  </a:cubicBezTo>
                  <a:cubicBezTo>
                    <a:pt x="15914" y="95"/>
                    <a:pt x="16073" y="324"/>
                    <a:pt x="16180" y="325"/>
                  </a:cubicBezTo>
                  <a:cubicBezTo>
                    <a:pt x="16845" y="330"/>
                    <a:pt x="19241" y="410"/>
                    <a:pt x="18563" y="1628"/>
                  </a:cubicBezTo>
                  <a:cubicBezTo>
                    <a:pt x="18243" y="2202"/>
                    <a:pt x="17451" y="2549"/>
                    <a:pt x="16881" y="2811"/>
                  </a:cubicBezTo>
                  <a:cubicBezTo>
                    <a:pt x="14924" y="3710"/>
                    <a:pt x="12785" y="4282"/>
                    <a:pt x="10682" y="4712"/>
                  </a:cubicBezTo>
                  <a:cubicBezTo>
                    <a:pt x="8818" y="5095"/>
                    <a:pt x="6905" y="5405"/>
                    <a:pt x="5006" y="5541"/>
                  </a:cubicBezTo>
                  <a:cubicBezTo>
                    <a:pt x="4909" y="5547"/>
                    <a:pt x="4759" y="5553"/>
                    <a:pt x="4576" y="5553"/>
                  </a:cubicBezTo>
                  <a:cubicBezTo>
                    <a:pt x="3425" y="5553"/>
                    <a:pt x="955" y="5349"/>
                    <a:pt x="1947" y="4098"/>
                  </a:cubicBezTo>
                  <a:cubicBezTo>
                    <a:pt x="2398" y="3528"/>
                    <a:pt x="3165" y="3113"/>
                    <a:pt x="3797" y="2785"/>
                  </a:cubicBezTo>
                  <a:cubicBezTo>
                    <a:pt x="3898" y="2733"/>
                    <a:pt x="3795" y="2553"/>
                    <a:pt x="3700" y="2553"/>
                  </a:cubicBezTo>
                  <a:cubicBezTo>
                    <a:pt x="3695" y="2553"/>
                    <a:pt x="3691" y="2554"/>
                    <a:pt x="3687" y="2554"/>
                  </a:cubicBezTo>
                  <a:cubicBezTo>
                    <a:pt x="2393" y="2794"/>
                    <a:pt x="1" y="4784"/>
                    <a:pt x="2166" y="5597"/>
                  </a:cubicBezTo>
                  <a:cubicBezTo>
                    <a:pt x="2830" y="5847"/>
                    <a:pt x="3527" y="5929"/>
                    <a:pt x="4229" y="5929"/>
                  </a:cubicBezTo>
                  <a:cubicBezTo>
                    <a:pt x="4872" y="5929"/>
                    <a:pt x="5520" y="5860"/>
                    <a:pt x="6151" y="5786"/>
                  </a:cubicBezTo>
                  <a:cubicBezTo>
                    <a:pt x="7890" y="5584"/>
                    <a:pt x="9624" y="5329"/>
                    <a:pt x="11337" y="4961"/>
                  </a:cubicBezTo>
                  <a:cubicBezTo>
                    <a:pt x="12763" y="4653"/>
                    <a:pt x="14174" y="4268"/>
                    <a:pt x="15547" y="3774"/>
                  </a:cubicBezTo>
                  <a:cubicBezTo>
                    <a:pt x="16593" y="3399"/>
                    <a:pt x="17822" y="2999"/>
                    <a:pt x="18648" y="2205"/>
                  </a:cubicBezTo>
                  <a:cubicBezTo>
                    <a:pt x="20112" y="800"/>
                    <a:pt x="18053" y="1"/>
                    <a:pt x="16657" y="1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0" name="Google Shape;893;p23">
              <a:extLst>
                <a:ext uri="{FF2B5EF4-FFF2-40B4-BE49-F238E27FC236}">
                  <a16:creationId xmlns:a16="http://schemas.microsoft.com/office/drawing/2014/main" id="{D6189DB3-19D8-46CD-B78E-514B7E0FE6E8}"/>
                </a:ext>
              </a:extLst>
            </p:cNvPr>
            <p:cNvSpPr>
              <a:spLocks/>
            </p:cNvSpPr>
            <p:nvPr/>
          </p:nvSpPr>
          <p:spPr bwMode="auto">
            <a:xfrm>
              <a:off x="7368361" y="296401"/>
              <a:ext cx="63222" cy="55523"/>
            </a:xfrm>
            <a:custGeom>
              <a:avLst/>
              <a:gdLst>
                <a:gd name="T0" fmla="*/ 2147483646 w 1404"/>
                <a:gd name="T1" fmla="*/ 2147483646 h 1268"/>
                <a:gd name="T2" fmla="*/ 2147483646 w 1404"/>
                <a:gd name="T3" fmla="*/ 2147483646 h 1268"/>
                <a:gd name="T4" fmla="*/ 2147483646 w 1404"/>
                <a:gd name="T5" fmla="*/ 2147483646 h 1268"/>
                <a:gd name="T6" fmla="*/ 2147483646 w 1404"/>
                <a:gd name="T7" fmla="*/ 2147483646 h 1268"/>
                <a:gd name="T8" fmla="*/ 2147483646 w 1404"/>
                <a:gd name="T9" fmla="*/ 2147483646 h 1268"/>
                <a:gd name="T10" fmla="*/ 2147483646 w 1404"/>
                <a:gd name="T11" fmla="*/ 2147483646 h 1268"/>
                <a:gd name="T12" fmla="*/ 2147483646 w 1404"/>
                <a:gd name="T13" fmla="*/ 0 h 1268"/>
                <a:gd name="T14" fmla="*/ 2147483646 w 1404"/>
                <a:gd name="T15" fmla="*/ 2147483646 h 1268"/>
                <a:gd name="T16" fmla="*/ 2147483646 w 1404"/>
                <a:gd name="T17" fmla="*/ 2147483646 h 1268"/>
                <a:gd name="T18" fmla="*/ 2147483646 w 1404"/>
                <a:gd name="T19" fmla="*/ 2147483646 h 1268"/>
                <a:gd name="T20" fmla="*/ 2147483646 w 1404"/>
                <a:gd name="T21" fmla="*/ 2147483646 h 1268"/>
                <a:gd name="T22" fmla="*/ 2147483646 w 1404"/>
                <a:gd name="T23" fmla="*/ 2147483646 h 1268"/>
                <a:gd name="T24" fmla="*/ 2147483646 w 1404"/>
                <a:gd name="T25" fmla="*/ 2147483646 h 1268"/>
                <a:gd name="T26" fmla="*/ 2147483646 w 1404"/>
                <a:gd name="T27" fmla="*/ 2147483646 h 1268"/>
                <a:gd name="T28" fmla="*/ 2147483646 w 1404"/>
                <a:gd name="T29" fmla="*/ 2147483646 h 1268"/>
                <a:gd name="T30" fmla="*/ 2147483646 w 1404"/>
                <a:gd name="T31" fmla="*/ 2147483646 h 1268"/>
                <a:gd name="T32" fmla="*/ 2147483646 w 1404"/>
                <a:gd name="T33" fmla="*/ 2147483646 h 1268"/>
                <a:gd name="T34" fmla="*/ 2147483646 w 1404"/>
                <a:gd name="T35" fmla="*/ 2147483646 h 1268"/>
                <a:gd name="T36" fmla="*/ 2147483646 w 1404"/>
                <a:gd name="T37" fmla="*/ 2147483646 h 1268"/>
                <a:gd name="T38" fmla="*/ 2147483646 w 1404"/>
                <a:gd name="T39" fmla="*/ 2147483646 h 1268"/>
                <a:gd name="T40" fmla="*/ 2147483646 w 1404"/>
                <a:gd name="T41" fmla="*/ 2147483646 h 1268"/>
                <a:gd name="T42" fmla="*/ 2147483646 w 1404"/>
                <a:gd name="T43" fmla="*/ 2147483646 h 1268"/>
                <a:gd name="T44" fmla="*/ 2147483646 w 1404"/>
                <a:gd name="T45" fmla="*/ 2147483646 h 1268"/>
                <a:gd name="T46" fmla="*/ 2147483646 w 1404"/>
                <a:gd name="T47" fmla="*/ 0 h 12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1404" h="1268" extrusionOk="0">
                  <a:moveTo>
                    <a:pt x="853" y="427"/>
                  </a:moveTo>
                  <a:lnTo>
                    <a:pt x="853" y="427"/>
                  </a:lnTo>
                  <a:cubicBezTo>
                    <a:pt x="853" y="427"/>
                    <a:pt x="859" y="430"/>
                    <a:pt x="873" y="436"/>
                  </a:cubicBezTo>
                  <a:cubicBezTo>
                    <a:pt x="872" y="435"/>
                    <a:pt x="871" y="435"/>
                    <a:pt x="870" y="434"/>
                  </a:cubicBezTo>
                  <a:cubicBezTo>
                    <a:pt x="860" y="430"/>
                    <a:pt x="853" y="427"/>
                    <a:pt x="853" y="427"/>
                  </a:cubicBezTo>
                  <a:close/>
                  <a:moveTo>
                    <a:pt x="486" y="0"/>
                  </a:moveTo>
                  <a:cubicBezTo>
                    <a:pt x="213" y="0"/>
                    <a:pt x="1" y="394"/>
                    <a:pt x="25" y="636"/>
                  </a:cubicBezTo>
                  <a:cubicBezTo>
                    <a:pt x="60" y="1003"/>
                    <a:pt x="440" y="1243"/>
                    <a:pt x="781" y="1266"/>
                  </a:cubicBezTo>
                  <a:cubicBezTo>
                    <a:pt x="797" y="1267"/>
                    <a:pt x="812" y="1267"/>
                    <a:pt x="827" y="1267"/>
                  </a:cubicBezTo>
                  <a:cubicBezTo>
                    <a:pt x="1087" y="1267"/>
                    <a:pt x="1323" y="1108"/>
                    <a:pt x="1360" y="835"/>
                  </a:cubicBezTo>
                  <a:cubicBezTo>
                    <a:pt x="1404" y="523"/>
                    <a:pt x="1159" y="276"/>
                    <a:pt x="871" y="210"/>
                  </a:cubicBezTo>
                  <a:cubicBezTo>
                    <a:pt x="862" y="208"/>
                    <a:pt x="854" y="207"/>
                    <a:pt x="847" y="207"/>
                  </a:cubicBezTo>
                  <a:cubicBezTo>
                    <a:pt x="746" y="207"/>
                    <a:pt x="793" y="399"/>
                    <a:pt x="870" y="434"/>
                  </a:cubicBezTo>
                  <a:cubicBezTo>
                    <a:pt x="894" y="444"/>
                    <a:pt x="936" y="462"/>
                    <a:pt x="946" y="469"/>
                  </a:cubicBezTo>
                  <a:cubicBezTo>
                    <a:pt x="1003" y="507"/>
                    <a:pt x="1041" y="545"/>
                    <a:pt x="1061" y="612"/>
                  </a:cubicBezTo>
                  <a:cubicBezTo>
                    <a:pt x="1079" y="677"/>
                    <a:pt x="1070" y="747"/>
                    <a:pt x="1041" y="806"/>
                  </a:cubicBezTo>
                  <a:cubicBezTo>
                    <a:pt x="984" y="924"/>
                    <a:pt x="872" y="972"/>
                    <a:pt x="753" y="972"/>
                  </a:cubicBezTo>
                  <a:cubicBezTo>
                    <a:pt x="710" y="972"/>
                    <a:pt x="666" y="965"/>
                    <a:pt x="623" y="953"/>
                  </a:cubicBezTo>
                  <a:cubicBezTo>
                    <a:pt x="416" y="896"/>
                    <a:pt x="247" y="740"/>
                    <a:pt x="332" y="516"/>
                  </a:cubicBezTo>
                  <a:cubicBezTo>
                    <a:pt x="396" y="353"/>
                    <a:pt x="615" y="276"/>
                    <a:pt x="618" y="99"/>
                  </a:cubicBezTo>
                  <a:cubicBezTo>
                    <a:pt x="618" y="67"/>
                    <a:pt x="608" y="24"/>
                    <a:pt x="574" y="14"/>
                  </a:cubicBezTo>
                  <a:cubicBezTo>
                    <a:pt x="544" y="5"/>
                    <a:pt x="515" y="0"/>
                    <a:pt x="486" y="0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1" name="Google Shape;894;p23">
              <a:extLst>
                <a:ext uri="{FF2B5EF4-FFF2-40B4-BE49-F238E27FC236}">
                  <a16:creationId xmlns:a16="http://schemas.microsoft.com/office/drawing/2014/main" id="{DFC887A4-25A2-4ACC-81D9-5D76DF587632}"/>
                </a:ext>
              </a:extLst>
            </p:cNvPr>
            <p:cNvSpPr>
              <a:spLocks/>
            </p:cNvSpPr>
            <p:nvPr/>
          </p:nvSpPr>
          <p:spPr bwMode="auto">
            <a:xfrm>
              <a:off x="7477926" y="310939"/>
              <a:ext cx="82855" cy="61609"/>
            </a:xfrm>
            <a:custGeom>
              <a:avLst/>
              <a:gdLst>
                <a:gd name="T0" fmla="*/ 2147483646 w 1840"/>
                <a:gd name="T1" fmla="*/ 2147483646 h 1407"/>
                <a:gd name="T2" fmla="*/ 2147483646 w 1840"/>
                <a:gd name="T3" fmla="*/ 2147483646 h 1407"/>
                <a:gd name="T4" fmla="*/ 2147483646 w 1840"/>
                <a:gd name="T5" fmla="*/ 2147483646 h 1407"/>
                <a:gd name="T6" fmla="*/ 2147483646 w 1840"/>
                <a:gd name="T7" fmla="*/ 2147483646 h 1407"/>
                <a:gd name="T8" fmla="*/ 2147483646 w 1840"/>
                <a:gd name="T9" fmla="*/ 2147483646 h 1407"/>
                <a:gd name="T10" fmla="*/ 2147483646 w 1840"/>
                <a:gd name="T11" fmla="*/ 2147483646 h 1407"/>
                <a:gd name="T12" fmla="*/ 2147483646 w 1840"/>
                <a:gd name="T13" fmla="*/ 2147483646 h 1407"/>
                <a:gd name="T14" fmla="*/ 2147483646 w 1840"/>
                <a:gd name="T15" fmla="*/ 2147483646 h 1407"/>
                <a:gd name="T16" fmla="*/ 2147483646 w 1840"/>
                <a:gd name="T17" fmla="*/ 2147483646 h 1407"/>
                <a:gd name="T18" fmla="*/ 2147483646 w 1840"/>
                <a:gd name="T19" fmla="*/ 2147483646 h 1407"/>
                <a:gd name="T20" fmla="*/ 2147483646 w 1840"/>
                <a:gd name="T21" fmla="*/ 2147483646 h 1407"/>
                <a:gd name="T22" fmla="*/ 2147483646 w 1840"/>
                <a:gd name="T23" fmla="*/ 2147483646 h 1407"/>
                <a:gd name="T24" fmla="*/ 2147483646 w 1840"/>
                <a:gd name="T25" fmla="*/ 2147483646 h 1407"/>
                <a:gd name="T26" fmla="*/ 2147483646 w 1840"/>
                <a:gd name="T27" fmla="*/ 2147483646 h 1407"/>
                <a:gd name="T28" fmla="*/ 2147483646 w 1840"/>
                <a:gd name="T29" fmla="*/ 2147483646 h 1407"/>
                <a:gd name="T30" fmla="*/ 2147483646 w 1840"/>
                <a:gd name="T31" fmla="*/ 2147483646 h 140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840" h="1407" extrusionOk="0">
                  <a:moveTo>
                    <a:pt x="493" y="1"/>
                  </a:moveTo>
                  <a:cubicBezTo>
                    <a:pt x="211" y="1"/>
                    <a:pt x="0" y="306"/>
                    <a:pt x="28" y="579"/>
                  </a:cubicBezTo>
                  <a:cubicBezTo>
                    <a:pt x="59" y="897"/>
                    <a:pt x="297" y="1181"/>
                    <a:pt x="580" y="1314"/>
                  </a:cubicBezTo>
                  <a:cubicBezTo>
                    <a:pt x="706" y="1373"/>
                    <a:pt x="855" y="1406"/>
                    <a:pt x="1003" y="1406"/>
                  </a:cubicBezTo>
                  <a:cubicBezTo>
                    <a:pt x="1226" y="1406"/>
                    <a:pt x="1447" y="1331"/>
                    <a:pt x="1587" y="1157"/>
                  </a:cubicBezTo>
                  <a:cubicBezTo>
                    <a:pt x="1840" y="841"/>
                    <a:pt x="1576" y="383"/>
                    <a:pt x="1222" y="290"/>
                  </a:cubicBezTo>
                  <a:cubicBezTo>
                    <a:pt x="1216" y="288"/>
                    <a:pt x="1211" y="287"/>
                    <a:pt x="1206" y="287"/>
                  </a:cubicBezTo>
                  <a:cubicBezTo>
                    <a:pt x="1147" y="287"/>
                    <a:pt x="1170" y="407"/>
                    <a:pt x="1194" y="434"/>
                  </a:cubicBezTo>
                  <a:cubicBezTo>
                    <a:pt x="1298" y="551"/>
                    <a:pt x="1444" y="672"/>
                    <a:pt x="1392" y="845"/>
                  </a:cubicBezTo>
                  <a:cubicBezTo>
                    <a:pt x="1363" y="942"/>
                    <a:pt x="1279" y="1012"/>
                    <a:pt x="1193" y="1054"/>
                  </a:cubicBezTo>
                  <a:cubicBezTo>
                    <a:pt x="1109" y="1096"/>
                    <a:pt x="1014" y="1117"/>
                    <a:pt x="919" y="1117"/>
                  </a:cubicBezTo>
                  <a:cubicBezTo>
                    <a:pt x="765" y="1117"/>
                    <a:pt x="610" y="1064"/>
                    <a:pt x="496" y="966"/>
                  </a:cubicBezTo>
                  <a:cubicBezTo>
                    <a:pt x="366" y="853"/>
                    <a:pt x="264" y="666"/>
                    <a:pt x="315" y="491"/>
                  </a:cubicBezTo>
                  <a:cubicBezTo>
                    <a:pt x="368" y="303"/>
                    <a:pt x="567" y="308"/>
                    <a:pt x="650" y="166"/>
                  </a:cubicBezTo>
                  <a:cubicBezTo>
                    <a:pt x="679" y="116"/>
                    <a:pt x="664" y="33"/>
                    <a:pt x="603" y="16"/>
                  </a:cubicBezTo>
                  <a:cubicBezTo>
                    <a:pt x="565" y="6"/>
                    <a:pt x="528" y="1"/>
                    <a:pt x="493" y="1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2" name="Google Shape;895;p23">
              <a:extLst>
                <a:ext uri="{FF2B5EF4-FFF2-40B4-BE49-F238E27FC236}">
                  <a16:creationId xmlns:a16="http://schemas.microsoft.com/office/drawing/2014/main" id="{156ADCD8-2BDB-458C-BF1B-0AB316467501}"/>
                </a:ext>
              </a:extLst>
            </p:cNvPr>
            <p:cNvSpPr>
              <a:spLocks/>
            </p:cNvSpPr>
            <p:nvPr/>
          </p:nvSpPr>
          <p:spPr bwMode="auto">
            <a:xfrm>
              <a:off x="7504540" y="416781"/>
              <a:ext cx="57999" cy="46590"/>
            </a:xfrm>
            <a:custGeom>
              <a:avLst/>
              <a:gdLst>
                <a:gd name="T0" fmla="*/ 2147483646 w 1288"/>
                <a:gd name="T1" fmla="*/ 0 h 1064"/>
                <a:gd name="T2" fmla="*/ 2147483646 w 1288"/>
                <a:gd name="T3" fmla="*/ 2147483646 h 1064"/>
                <a:gd name="T4" fmla="*/ 2147483646 w 1288"/>
                <a:gd name="T5" fmla="*/ 2147483646 h 1064"/>
                <a:gd name="T6" fmla="*/ 2147483646 w 1288"/>
                <a:gd name="T7" fmla="*/ 2147483646 h 1064"/>
                <a:gd name="T8" fmla="*/ 2147483646 w 1288"/>
                <a:gd name="T9" fmla="*/ 2147483646 h 1064"/>
                <a:gd name="T10" fmla="*/ 2147483646 w 1288"/>
                <a:gd name="T11" fmla="*/ 2147483646 h 1064"/>
                <a:gd name="T12" fmla="*/ 2147483646 w 1288"/>
                <a:gd name="T13" fmla="*/ 2147483646 h 1064"/>
                <a:gd name="T14" fmla="*/ 2147483646 w 1288"/>
                <a:gd name="T15" fmla="*/ 2147483646 h 1064"/>
                <a:gd name="T16" fmla="*/ 2147483646 w 1288"/>
                <a:gd name="T17" fmla="*/ 2147483646 h 1064"/>
                <a:gd name="T18" fmla="*/ 2147483646 w 1288"/>
                <a:gd name="T19" fmla="*/ 2147483646 h 1064"/>
                <a:gd name="T20" fmla="*/ 2147483646 w 1288"/>
                <a:gd name="T21" fmla="*/ 2147483646 h 1064"/>
                <a:gd name="T22" fmla="*/ 2147483646 w 1288"/>
                <a:gd name="T23" fmla="*/ 2147483646 h 1064"/>
                <a:gd name="T24" fmla="*/ 2147483646 w 1288"/>
                <a:gd name="T25" fmla="*/ 2147483646 h 1064"/>
                <a:gd name="T26" fmla="*/ 2147483646 w 1288"/>
                <a:gd name="T27" fmla="*/ 0 h 106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288" h="1064" extrusionOk="0">
                  <a:moveTo>
                    <a:pt x="371" y="0"/>
                  </a:moveTo>
                  <a:cubicBezTo>
                    <a:pt x="166" y="0"/>
                    <a:pt x="22" y="154"/>
                    <a:pt x="11" y="383"/>
                  </a:cubicBezTo>
                  <a:cubicBezTo>
                    <a:pt x="1" y="620"/>
                    <a:pt x="135" y="869"/>
                    <a:pt x="342" y="984"/>
                  </a:cubicBezTo>
                  <a:cubicBezTo>
                    <a:pt x="436" y="1037"/>
                    <a:pt x="550" y="1064"/>
                    <a:pt x="666" y="1064"/>
                  </a:cubicBezTo>
                  <a:cubicBezTo>
                    <a:pt x="826" y="1064"/>
                    <a:pt x="988" y="1011"/>
                    <a:pt x="1097" y="902"/>
                  </a:cubicBezTo>
                  <a:cubicBezTo>
                    <a:pt x="1288" y="711"/>
                    <a:pt x="1163" y="430"/>
                    <a:pt x="948" y="322"/>
                  </a:cubicBezTo>
                  <a:cubicBezTo>
                    <a:pt x="943" y="320"/>
                    <a:pt x="938" y="318"/>
                    <a:pt x="933" y="318"/>
                  </a:cubicBezTo>
                  <a:cubicBezTo>
                    <a:pt x="896" y="318"/>
                    <a:pt x="896" y="408"/>
                    <a:pt x="912" y="429"/>
                  </a:cubicBezTo>
                  <a:cubicBezTo>
                    <a:pt x="1046" y="605"/>
                    <a:pt x="962" y="725"/>
                    <a:pt x="768" y="786"/>
                  </a:cubicBezTo>
                  <a:cubicBezTo>
                    <a:pt x="711" y="804"/>
                    <a:pt x="648" y="815"/>
                    <a:pt x="585" y="815"/>
                  </a:cubicBezTo>
                  <a:cubicBezTo>
                    <a:pt x="491" y="815"/>
                    <a:pt x="398" y="791"/>
                    <a:pt x="329" y="729"/>
                  </a:cubicBezTo>
                  <a:cubicBezTo>
                    <a:pt x="103" y="527"/>
                    <a:pt x="218" y="201"/>
                    <a:pt x="490" y="134"/>
                  </a:cubicBezTo>
                  <a:cubicBezTo>
                    <a:pt x="531" y="124"/>
                    <a:pt x="525" y="25"/>
                    <a:pt x="486" y="16"/>
                  </a:cubicBezTo>
                  <a:cubicBezTo>
                    <a:pt x="446" y="5"/>
                    <a:pt x="408" y="0"/>
                    <a:pt x="371" y="0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896" name="Google Shape;896;p23"/>
          <p:cNvSpPr txBox="1">
            <a:spLocks noGrp="1"/>
          </p:cNvSpPr>
          <p:nvPr>
            <p:ph type="title"/>
          </p:nvPr>
        </p:nvSpPr>
        <p:spPr>
          <a:xfrm>
            <a:off x="2642550" y="4734833"/>
            <a:ext cx="3858900" cy="1007600"/>
          </a:xfrm>
          <a:prstGeom prst="rect">
            <a:avLst/>
          </a:prstGeom>
        </p:spPr>
        <p:txBody>
          <a:bodyPr spcFirstLastPara="1" anchor="b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225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225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225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225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225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225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225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225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225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897" name="Google Shape;897;p23"/>
          <p:cNvSpPr txBox="1">
            <a:spLocks noGrp="1"/>
          </p:cNvSpPr>
          <p:nvPr>
            <p:ph type="subTitle" idx="1"/>
          </p:nvPr>
        </p:nvSpPr>
        <p:spPr>
          <a:xfrm>
            <a:off x="1515600" y="2164267"/>
            <a:ext cx="6116400" cy="19920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95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6350153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spTree>
      <p:nvGrpSpPr>
        <p:cNvPr id="1" name="Shape 8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901;p24">
            <a:extLst>
              <a:ext uri="{FF2B5EF4-FFF2-40B4-BE49-F238E27FC236}">
                <a16:creationId xmlns:a16="http://schemas.microsoft.com/office/drawing/2014/main" id="{1B550519-BF3B-4CBE-A132-6423EFB68246}"/>
              </a:ext>
            </a:extLst>
          </p:cNvPr>
          <p:cNvSpPr>
            <a:spLocks/>
          </p:cNvSpPr>
          <p:nvPr/>
        </p:nvSpPr>
        <p:spPr bwMode="auto">
          <a:xfrm flipH="1">
            <a:off x="784225" y="306388"/>
            <a:ext cx="160338" cy="211137"/>
          </a:xfrm>
          <a:custGeom>
            <a:avLst/>
            <a:gdLst>
              <a:gd name="T0" fmla="*/ 2147483646 w 6432"/>
              <a:gd name="T1" fmla="*/ 2147483646 h 6358"/>
              <a:gd name="T2" fmla="*/ 2147483646 w 6432"/>
              <a:gd name="T3" fmla="*/ 2147483646 h 6358"/>
              <a:gd name="T4" fmla="*/ 2147483646 w 6432"/>
              <a:gd name="T5" fmla="*/ 2147483646 h 6358"/>
              <a:gd name="T6" fmla="*/ 2147483646 w 6432"/>
              <a:gd name="T7" fmla="*/ 2147483646 h 6358"/>
              <a:gd name="T8" fmla="*/ 2147483646 w 6432"/>
              <a:gd name="T9" fmla="*/ 2147483646 h 6358"/>
              <a:gd name="T10" fmla="*/ 2147483646 w 6432"/>
              <a:gd name="T11" fmla="*/ 2147483646 h 6358"/>
              <a:gd name="T12" fmla="*/ 2147483646 w 6432"/>
              <a:gd name="T13" fmla="*/ 2147483646 h 6358"/>
              <a:gd name="T14" fmla="*/ 2147483646 w 6432"/>
              <a:gd name="T15" fmla="*/ 2147483646 h 6358"/>
              <a:gd name="T16" fmla="*/ 2147483646 w 6432"/>
              <a:gd name="T17" fmla="*/ 2147483646 h 6358"/>
              <a:gd name="T18" fmla="*/ 2147483646 w 6432"/>
              <a:gd name="T19" fmla="*/ 2147483646 h 6358"/>
              <a:gd name="T20" fmla="*/ 2147483646 w 6432"/>
              <a:gd name="T21" fmla="*/ 2147483646 h 6358"/>
              <a:gd name="T22" fmla="*/ 2147483646 w 6432"/>
              <a:gd name="T23" fmla="*/ 2147483646 h 6358"/>
              <a:gd name="T24" fmla="*/ 2147483646 w 6432"/>
              <a:gd name="T25" fmla="*/ 2147483646 h 6358"/>
              <a:gd name="T26" fmla="*/ 2147483646 w 6432"/>
              <a:gd name="T27" fmla="*/ 2147483646 h 6358"/>
              <a:gd name="T28" fmla="*/ 2147483646 w 6432"/>
              <a:gd name="T29" fmla="*/ 2147483646 h 6358"/>
              <a:gd name="T30" fmla="*/ 2147483646 w 6432"/>
              <a:gd name="T31" fmla="*/ 2147483646 h 6358"/>
              <a:gd name="T32" fmla="*/ 2147483646 w 6432"/>
              <a:gd name="T33" fmla="*/ 2147483646 h 6358"/>
              <a:gd name="T34" fmla="*/ 2147483646 w 6432"/>
              <a:gd name="T35" fmla="*/ 2147483646 h 6358"/>
              <a:gd name="T36" fmla="*/ 2147483646 w 6432"/>
              <a:gd name="T37" fmla="*/ 2147483646 h 6358"/>
              <a:gd name="T38" fmla="*/ 2147483646 w 6432"/>
              <a:gd name="T39" fmla="*/ 2147483646 h 6358"/>
              <a:gd name="T40" fmla="*/ 2147483646 w 6432"/>
              <a:gd name="T41" fmla="*/ 2147483646 h 6358"/>
              <a:gd name="T42" fmla="*/ 2147483646 w 6432"/>
              <a:gd name="T43" fmla="*/ 2147483646 h 6358"/>
              <a:gd name="T44" fmla="*/ 2147483646 w 6432"/>
              <a:gd name="T45" fmla="*/ 2147483646 h 6358"/>
              <a:gd name="T46" fmla="*/ 2147483646 w 6432"/>
              <a:gd name="T47" fmla="*/ 2147483646 h 6358"/>
              <a:gd name="T48" fmla="*/ 2147483646 w 6432"/>
              <a:gd name="T49" fmla="*/ 2147483646 h 6358"/>
              <a:gd name="T50" fmla="*/ 2147483646 w 6432"/>
              <a:gd name="T51" fmla="*/ 2147483646 h 6358"/>
              <a:gd name="T52" fmla="*/ 2147483646 w 6432"/>
              <a:gd name="T53" fmla="*/ 2147483646 h 6358"/>
              <a:gd name="T54" fmla="*/ 2147483646 w 6432"/>
              <a:gd name="T55" fmla="*/ 2147483646 h 6358"/>
              <a:gd name="T56" fmla="*/ 2147483646 w 6432"/>
              <a:gd name="T57" fmla="*/ 2147483646 h 6358"/>
              <a:gd name="T58" fmla="*/ 2147483646 w 6432"/>
              <a:gd name="T59" fmla="*/ 2147483646 h 6358"/>
              <a:gd name="T60" fmla="*/ 2147483646 w 6432"/>
              <a:gd name="T61" fmla="*/ 0 h 6358"/>
              <a:gd name="T62" fmla="*/ 2147483646 w 6432"/>
              <a:gd name="T63" fmla="*/ 2147483646 h 6358"/>
              <a:gd name="T64" fmla="*/ 2147483646 w 6432"/>
              <a:gd name="T65" fmla="*/ 2147483646 h 6358"/>
              <a:gd name="T66" fmla="*/ 2147483646 w 6432"/>
              <a:gd name="T67" fmla="*/ 2147483646 h 6358"/>
              <a:gd name="T68" fmla="*/ 2147483646 w 6432"/>
              <a:gd name="T69" fmla="*/ 2147483646 h 6358"/>
              <a:gd name="T70" fmla="*/ 2147483646 w 6432"/>
              <a:gd name="T71" fmla="*/ 2147483646 h 6358"/>
              <a:gd name="T72" fmla="*/ 2147483646 w 6432"/>
              <a:gd name="T73" fmla="*/ 2147483646 h 6358"/>
              <a:gd name="T74" fmla="*/ 2147483646 w 6432"/>
              <a:gd name="T75" fmla="*/ 2147483646 h 6358"/>
              <a:gd name="T76" fmla="*/ 2147483646 w 6432"/>
              <a:gd name="T77" fmla="*/ 2147483646 h 6358"/>
              <a:gd name="T78" fmla="*/ 2147483646 w 6432"/>
              <a:gd name="T79" fmla="*/ 2147483646 h 6358"/>
              <a:gd name="T80" fmla="*/ 2147483646 w 6432"/>
              <a:gd name="T81" fmla="*/ 2147483646 h 6358"/>
              <a:gd name="T82" fmla="*/ 2147483646 w 6432"/>
              <a:gd name="T83" fmla="*/ 2147483646 h 6358"/>
              <a:gd name="T84" fmla="*/ 2147483646 w 6432"/>
              <a:gd name="T85" fmla="*/ 2147483646 h 6358"/>
              <a:gd name="T86" fmla="*/ 2147483646 w 6432"/>
              <a:gd name="T87" fmla="*/ 2147483646 h 6358"/>
              <a:gd name="T88" fmla="*/ 2147483646 w 6432"/>
              <a:gd name="T89" fmla="*/ 2147483646 h 6358"/>
              <a:gd name="T90" fmla="*/ 2147483646 w 6432"/>
              <a:gd name="T91" fmla="*/ 2147483646 h 6358"/>
              <a:gd name="T92" fmla="*/ 2147483646 w 6432"/>
              <a:gd name="T93" fmla="*/ 2147483646 h 6358"/>
              <a:gd name="T94" fmla="*/ 2147483646 w 6432"/>
              <a:gd name="T95" fmla="*/ 2147483646 h 6358"/>
              <a:gd name="T96" fmla="*/ 2147483646 w 6432"/>
              <a:gd name="T97" fmla="*/ 2147483646 h 6358"/>
              <a:gd name="T98" fmla="*/ 2147483646 w 6432"/>
              <a:gd name="T99" fmla="*/ 2147483646 h 6358"/>
              <a:gd name="T100" fmla="*/ 2147483646 w 6432"/>
              <a:gd name="T101" fmla="*/ 2147483646 h 6358"/>
              <a:gd name="T102" fmla="*/ 2147483646 w 6432"/>
              <a:gd name="T103" fmla="*/ 2147483646 h 6358"/>
              <a:gd name="T104" fmla="*/ 2147483646 w 6432"/>
              <a:gd name="T105" fmla="*/ 2147483646 h 6358"/>
              <a:gd name="T106" fmla="*/ 2147483646 w 6432"/>
              <a:gd name="T107" fmla="*/ 0 h 6358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/>
          </a:p>
        </p:txBody>
      </p:sp>
      <p:sp>
        <p:nvSpPr>
          <p:cNvPr id="5" name="Google Shape;902;p24">
            <a:extLst>
              <a:ext uri="{FF2B5EF4-FFF2-40B4-BE49-F238E27FC236}">
                <a16:creationId xmlns:a16="http://schemas.microsoft.com/office/drawing/2014/main" id="{8F9A9F25-CF7F-40FA-B12F-759E6ABB4F5B}"/>
              </a:ext>
            </a:extLst>
          </p:cNvPr>
          <p:cNvSpPr>
            <a:spLocks/>
          </p:cNvSpPr>
          <p:nvPr/>
        </p:nvSpPr>
        <p:spPr bwMode="auto">
          <a:xfrm rot="19390763" flipH="1">
            <a:off x="206375" y="762000"/>
            <a:ext cx="160338" cy="212725"/>
          </a:xfrm>
          <a:custGeom>
            <a:avLst/>
            <a:gdLst>
              <a:gd name="T0" fmla="*/ 2147483646 w 6432"/>
              <a:gd name="T1" fmla="*/ 2147483646 h 6358"/>
              <a:gd name="T2" fmla="*/ 2147483646 w 6432"/>
              <a:gd name="T3" fmla="*/ 2147483646 h 6358"/>
              <a:gd name="T4" fmla="*/ 2147483646 w 6432"/>
              <a:gd name="T5" fmla="*/ 2147483646 h 6358"/>
              <a:gd name="T6" fmla="*/ 2147483646 w 6432"/>
              <a:gd name="T7" fmla="*/ 2147483646 h 6358"/>
              <a:gd name="T8" fmla="*/ 2147483646 w 6432"/>
              <a:gd name="T9" fmla="*/ 2147483646 h 6358"/>
              <a:gd name="T10" fmla="*/ 2147483646 w 6432"/>
              <a:gd name="T11" fmla="*/ 2147483646 h 6358"/>
              <a:gd name="T12" fmla="*/ 2147483646 w 6432"/>
              <a:gd name="T13" fmla="*/ 2147483646 h 6358"/>
              <a:gd name="T14" fmla="*/ 2147483646 w 6432"/>
              <a:gd name="T15" fmla="*/ 2147483646 h 6358"/>
              <a:gd name="T16" fmla="*/ 2147483646 w 6432"/>
              <a:gd name="T17" fmla="*/ 2147483646 h 6358"/>
              <a:gd name="T18" fmla="*/ 2147483646 w 6432"/>
              <a:gd name="T19" fmla="*/ 2147483646 h 6358"/>
              <a:gd name="T20" fmla="*/ 2147483646 w 6432"/>
              <a:gd name="T21" fmla="*/ 2147483646 h 6358"/>
              <a:gd name="T22" fmla="*/ 2147483646 w 6432"/>
              <a:gd name="T23" fmla="*/ 2147483646 h 6358"/>
              <a:gd name="T24" fmla="*/ 2147483646 w 6432"/>
              <a:gd name="T25" fmla="*/ 2147483646 h 6358"/>
              <a:gd name="T26" fmla="*/ 2147483646 w 6432"/>
              <a:gd name="T27" fmla="*/ 2147483646 h 6358"/>
              <a:gd name="T28" fmla="*/ 2147483646 w 6432"/>
              <a:gd name="T29" fmla="*/ 2147483646 h 6358"/>
              <a:gd name="T30" fmla="*/ 2147483646 w 6432"/>
              <a:gd name="T31" fmla="*/ 2147483646 h 6358"/>
              <a:gd name="T32" fmla="*/ 2147483646 w 6432"/>
              <a:gd name="T33" fmla="*/ 2147483646 h 6358"/>
              <a:gd name="T34" fmla="*/ 2147483646 w 6432"/>
              <a:gd name="T35" fmla="*/ 2147483646 h 6358"/>
              <a:gd name="T36" fmla="*/ 2147483646 w 6432"/>
              <a:gd name="T37" fmla="*/ 2147483646 h 6358"/>
              <a:gd name="T38" fmla="*/ 2147483646 w 6432"/>
              <a:gd name="T39" fmla="*/ 2147483646 h 6358"/>
              <a:gd name="T40" fmla="*/ 2147483646 w 6432"/>
              <a:gd name="T41" fmla="*/ 2147483646 h 6358"/>
              <a:gd name="T42" fmla="*/ 2147483646 w 6432"/>
              <a:gd name="T43" fmla="*/ 2147483646 h 6358"/>
              <a:gd name="T44" fmla="*/ 2147483646 w 6432"/>
              <a:gd name="T45" fmla="*/ 2147483646 h 6358"/>
              <a:gd name="T46" fmla="*/ 2147483646 w 6432"/>
              <a:gd name="T47" fmla="*/ 2147483646 h 6358"/>
              <a:gd name="T48" fmla="*/ 2147483646 w 6432"/>
              <a:gd name="T49" fmla="*/ 2147483646 h 6358"/>
              <a:gd name="T50" fmla="*/ 2147483646 w 6432"/>
              <a:gd name="T51" fmla="*/ 2147483646 h 6358"/>
              <a:gd name="T52" fmla="*/ 2147483646 w 6432"/>
              <a:gd name="T53" fmla="*/ 2147483646 h 6358"/>
              <a:gd name="T54" fmla="*/ 2147483646 w 6432"/>
              <a:gd name="T55" fmla="*/ 2147483646 h 6358"/>
              <a:gd name="T56" fmla="*/ 2147483646 w 6432"/>
              <a:gd name="T57" fmla="*/ 2147483646 h 6358"/>
              <a:gd name="T58" fmla="*/ 2147483646 w 6432"/>
              <a:gd name="T59" fmla="*/ 2147483646 h 6358"/>
              <a:gd name="T60" fmla="*/ 2147483646 w 6432"/>
              <a:gd name="T61" fmla="*/ 0 h 6358"/>
              <a:gd name="T62" fmla="*/ 2147483646 w 6432"/>
              <a:gd name="T63" fmla="*/ 2147483646 h 6358"/>
              <a:gd name="T64" fmla="*/ 2147483646 w 6432"/>
              <a:gd name="T65" fmla="*/ 2147483646 h 6358"/>
              <a:gd name="T66" fmla="*/ 2147483646 w 6432"/>
              <a:gd name="T67" fmla="*/ 2147483646 h 6358"/>
              <a:gd name="T68" fmla="*/ 2147483646 w 6432"/>
              <a:gd name="T69" fmla="*/ 2147483646 h 6358"/>
              <a:gd name="T70" fmla="*/ 2147483646 w 6432"/>
              <a:gd name="T71" fmla="*/ 2147483646 h 6358"/>
              <a:gd name="T72" fmla="*/ 2147483646 w 6432"/>
              <a:gd name="T73" fmla="*/ 2147483646 h 6358"/>
              <a:gd name="T74" fmla="*/ 2147483646 w 6432"/>
              <a:gd name="T75" fmla="*/ 2147483646 h 6358"/>
              <a:gd name="T76" fmla="*/ 2147483646 w 6432"/>
              <a:gd name="T77" fmla="*/ 2147483646 h 6358"/>
              <a:gd name="T78" fmla="*/ 2147483646 w 6432"/>
              <a:gd name="T79" fmla="*/ 2147483646 h 6358"/>
              <a:gd name="T80" fmla="*/ 2147483646 w 6432"/>
              <a:gd name="T81" fmla="*/ 2147483646 h 6358"/>
              <a:gd name="T82" fmla="*/ 2147483646 w 6432"/>
              <a:gd name="T83" fmla="*/ 2147483646 h 6358"/>
              <a:gd name="T84" fmla="*/ 2147483646 w 6432"/>
              <a:gd name="T85" fmla="*/ 2147483646 h 6358"/>
              <a:gd name="T86" fmla="*/ 2147483646 w 6432"/>
              <a:gd name="T87" fmla="*/ 2147483646 h 6358"/>
              <a:gd name="T88" fmla="*/ 2147483646 w 6432"/>
              <a:gd name="T89" fmla="*/ 2147483646 h 6358"/>
              <a:gd name="T90" fmla="*/ 2147483646 w 6432"/>
              <a:gd name="T91" fmla="*/ 2147483646 h 6358"/>
              <a:gd name="T92" fmla="*/ 2147483646 w 6432"/>
              <a:gd name="T93" fmla="*/ 2147483646 h 6358"/>
              <a:gd name="T94" fmla="*/ 2147483646 w 6432"/>
              <a:gd name="T95" fmla="*/ 2147483646 h 6358"/>
              <a:gd name="T96" fmla="*/ 2147483646 w 6432"/>
              <a:gd name="T97" fmla="*/ 2147483646 h 6358"/>
              <a:gd name="T98" fmla="*/ 2147483646 w 6432"/>
              <a:gd name="T99" fmla="*/ 2147483646 h 6358"/>
              <a:gd name="T100" fmla="*/ 2147483646 w 6432"/>
              <a:gd name="T101" fmla="*/ 2147483646 h 6358"/>
              <a:gd name="T102" fmla="*/ 2147483646 w 6432"/>
              <a:gd name="T103" fmla="*/ 2147483646 h 6358"/>
              <a:gd name="T104" fmla="*/ 2147483646 w 6432"/>
              <a:gd name="T105" fmla="*/ 2147483646 h 6358"/>
              <a:gd name="T106" fmla="*/ 2147483646 w 6432"/>
              <a:gd name="T107" fmla="*/ 0 h 6358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/>
          </a:p>
        </p:txBody>
      </p:sp>
      <p:sp>
        <p:nvSpPr>
          <p:cNvPr id="6" name="Google Shape;903;p24">
            <a:extLst>
              <a:ext uri="{FF2B5EF4-FFF2-40B4-BE49-F238E27FC236}">
                <a16:creationId xmlns:a16="http://schemas.microsoft.com/office/drawing/2014/main" id="{BEC48D90-DDA2-4F26-A10D-11393EEB3B73}"/>
              </a:ext>
            </a:extLst>
          </p:cNvPr>
          <p:cNvSpPr>
            <a:spLocks/>
          </p:cNvSpPr>
          <p:nvPr/>
        </p:nvSpPr>
        <p:spPr bwMode="auto">
          <a:xfrm>
            <a:off x="512763" y="704850"/>
            <a:ext cx="271462" cy="525463"/>
          </a:xfrm>
          <a:custGeom>
            <a:avLst/>
            <a:gdLst>
              <a:gd name="T0" fmla="*/ 2147483646 w 3973"/>
              <a:gd name="T1" fmla="*/ 0 h 5922"/>
              <a:gd name="T2" fmla="*/ 2147483646 w 3973"/>
              <a:gd name="T3" fmla="*/ 0 h 5922"/>
              <a:gd name="T4" fmla="*/ 2147483646 w 3973"/>
              <a:gd name="T5" fmla="*/ 2147483646 h 5922"/>
              <a:gd name="T6" fmla="*/ 2147483646 w 3973"/>
              <a:gd name="T7" fmla="*/ 2147483646 h 5922"/>
              <a:gd name="T8" fmla="*/ 2147483646 w 3973"/>
              <a:gd name="T9" fmla="*/ 2147483646 h 5922"/>
              <a:gd name="T10" fmla="*/ 2147483646 w 3973"/>
              <a:gd name="T11" fmla="*/ 2147483646 h 5922"/>
              <a:gd name="T12" fmla="*/ 2147483646 w 3973"/>
              <a:gd name="T13" fmla="*/ 2147483646 h 5922"/>
              <a:gd name="T14" fmla="*/ 2147483646 w 3973"/>
              <a:gd name="T15" fmla="*/ 2147483646 h 5922"/>
              <a:gd name="T16" fmla="*/ 2147483646 w 3973"/>
              <a:gd name="T17" fmla="*/ 0 h 592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3973" h="5922" extrusionOk="0">
                <a:moveTo>
                  <a:pt x="972" y="0"/>
                </a:moveTo>
                <a:lnTo>
                  <a:pt x="972" y="0"/>
                </a:lnTo>
                <a:cubicBezTo>
                  <a:pt x="1216" y="859"/>
                  <a:pt x="1850" y="2785"/>
                  <a:pt x="1" y="3666"/>
                </a:cubicBezTo>
                <a:cubicBezTo>
                  <a:pt x="216" y="3593"/>
                  <a:pt x="422" y="3559"/>
                  <a:pt x="618" y="3559"/>
                </a:cubicBezTo>
                <a:cubicBezTo>
                  <a:pt x="1697" y="3559"/>
                  <a:pt x="2484" y="4595"/>
                  <a:pt x="2989" y="5922"/>
                </a:cubicBezTo>
                <a:cubicBezTo>
                  <a:pt x="2466" y="3666"/>
                  <a:pt x="2765" y="2961"/>
                  <a:pt x="3972" y="2411"/>
                </a:cubicBezTo>
                <a:cubicBezTo>
                  <a:pt x="3768" y="2471"/>
                  <a:pt x="3576" y="2498"/>
                  <a:pt x="3395" y="2498"/>
                </a:cubicBezTo>
                <a:cubicBezTo>
                  <a:pt x="2162" y="2498"/>
                  <a:pt x="1461" y="1207"/>
                  <a:pt x="972" y="0"/>
                </a:cubicBezTo>
                <a:close/>
              </a:path>
            </a:pathLst>
          </a:custGeom>
          <a:solidFill>
            <a:srgbClr val="FFDA6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/>
          </a:p>
        </p:txBody>
      </p:sp>
      <p:sp>
        <p:nvSpPr>
          <p:cNvPr id="7" name="Google Shape;904;p24">
            <a:extLst>
              <a:ext uri="{FF2B5EF4-FFF2-40B4-BE49-F238E27FC236}">
                <a16:creationId xmlns:a16="http://schemas.microsoft.com/office/drawing/2014/main" id="{E096DF14-6BDB-40E7-8FC2-FD049194A2FC}"/>
              </a:ext>
            </a:extLst>
          </p:cNvPr>
          <p:cNvSpPr>
            <a:spLocks/>
          </p:cNvSpPr>
          <p:nvPr/>
        </p:nvSpPr>
        <p:spPr bwMode="auto">
          <a:xfrm>
            <a:off x="7878763" y="322263"/>
            <a:ext cx="261937" cy="300037"/>
          </a:xfrm>
          <a:custGeom>
            <a:avLst/>
            <a:gdLst>
              <a:gd name="T0" fmla="*/ 2147483646 w 5733"/>
              <a:gd name="T1" fmla="*/ 0 h 5077"/>
              <a:gd name="T2" fmla="*/ 2147483646 w 5733"/>
              <a:gd name="T3" fmla="*/ 2147483646 h 5077"/>
              <a:gd name="T4" fmla="*/ 2147483646 w 5733"/>
              <a:gd name="T5" fmla="*/ 2147483646 h 5077"/>
              <a:gd name="T6" fmla="*/ 2147483646 w 5733"/>
              <a:gd name="T7" fmla="*/ 2147483646 h 5077"/>
              <a:gd name="T8" fmla="*/ 2147483646 w 5733"/>
              <a:gd name="T9" fmla="*/ 2147483646 h 5077"/>
              <a:gd name="T10" fmla="*/ 2147483646 w 5733"/>
              <a:gd name="T11" fmla="*/ 2147483646 h 5077"/>
              <a:gd name="T12" fmla="*/ 2147483646 w 5733"/>
              <a:gd name="T13" fmla="*/ 2147483646 h 5077"/>
              <a:gd name="T14" fmla="*/ 2147483646 w 5733"/>
              <a:gd name="T15" fmla="*/ 2147483646 h 5077"/>
              <a:gd name="T16" fmla="*/ 2147483646 w 5733"/>
              <a:gd name="T17" fmla="*/ 2147483646 h 5077"/>
              <a:gd name="T18" fmla="*/ 2147483646 w 5733"/>
              <a:gd name="T19" fmla="*/ 2147483646 h 5077"/>
              <a:gd name="T20" fmla="*/ 2147483646 w 5733"/>
              <a:gd name="T21" fmla="*/ 2147483646 h 5077"/>
              <a:gd name="T22" fmla="*/ 2147483646 w 5733"/>
              <a:gd name="T23" fmla="*/ 2147483646 h 5077"/>
              <a:gd name="T24" fmla="*/ 2147483646 w 5733"/>
              <a:gd name="T25" fmla="*/ 2147483646 h 5077"/>
              <a:gd name="T26" fmla="*/ 2147483646 w 5733"/>
              <a:gd name="T27" fmla="*/ 2147483646 h 5077"/>
              <a:gd name="T28" fmla="*/ 2147483646 w 5733"/>
              <a:gd name="T29" fmla="*/ 2147483646 h 5077"/>
              <a:gd name="T30" fmla="*/ 2147483646 w 5733"/>
              <a:gd name="T31" fmla="*/ 2147483646 h 5077"/>
              <a:gd name="T32" fmla="*/ 2147483646 w 5733"/>
              <a:gd name="T33" fmla="*/ 2147483646 h 5077"/>
              <a:gd name="T34" fmla="*/ 2147483646 w 5733"/>
              <a:gd name="T35" fmla="*/ 2147483646 h 5077"/>
              <a:gd name="T36" fmla="*/ 2147483646 w 5733"/>
              <a:gd name="T37" fmla="*/ 2147483646 h 5077"/>
              <a:gd name="T38" fmla="*/ 2147483646 w 5733"/>
              <a:gd name="T39" fmla="*/ 2147483646 h 5077"/>
              <a:gd name="T40" fmla="*/ 2147483646 w 5733"/>
              <a:gd name="T41" fmla="*/ 2147483646 h 5077"/>
              <a:gd name="T42" fmla="*/ 2147483646 w 5733"/>
              <a:gd name="T43" fmla="*/ 2147483646 h 5077"/>
              <a:gd name="T44" fmla="*/ 2147483646 w 5733"/>
              <a:gd name="T45" fmla="*/ 2147483646 h 5077"/>
              <a:gd name="T46" fmla="*/ 2147483646 w 5733"/>
              <a:gd name="T47" fmla="*/ 0 h 5077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5733" h="5077" extrusionOk="0">
                <a:moveTo>
                  <a:pt x="2553" y="0"/>
                </a:moveTo>
                <a:cubicBezTo>
                  <a:pt x="1127" y="0"/>
                  <a:pt x="0" y="982"/>
                  <a:pt x="370" y="2553"/>
                </a:cubicBezTo>
                <a:cubicBezTo>
                  <a:pt x="376" y="2581"/>
                  <a:pt x="392" y="2593"/>
                  <a:pt x="408" y="2593"/>
                </a:cubicBezTo>
                <a:cubicBezTo>
                  <a:pt x="429" y="2593"/>
                  <a:pt x="450" y="2571"/>
                  <a:pt x="447" y="2536"/>
                </a:cubicBezTo>
                <a:cubicBezTo>
                  <a:pt x="308" y="1118"/>
                  <a:pt x="1460" y="323"/>
                  <a:pt x="2648" y="323"/>
                </a:cubicBezTo>
                <a:cubicBezTo>
                  <a:pt x="3366" y="323"/>
                  <a:pt x="4097" y="613"/>
                  <a:pt x="4563" y="1233"/>
                </a:cubicBezTo>
                <a:cubicBezTo>
                  <a:pt x="5440" y="2399"/>
                  <a:pt x="4880" y="4332"/>
                  <a:pt x="3380" y="4640"/>
                </a:cubicBezTo>
                <a:cubicBezTo>
                  <a:pt x="3273" y="4662"/>
                  <a:pt x="3167" y="4673"/>
                  <a:pt x="3064" y="4673"/>
                </a:cubicBezTo>
                <a:cubicBezTo>
                  <a:pt x="2388" y="4673"/>
                  <a:pt x="1816" y="4217"/>
                  <a:pt x="1658" y="3519"/>
                </a:cubicBezTo>
                <a:cubicBezTo>
                  <a:pt x="1587" y="3201"/>
                  <a:pt x="1594" y="2893"/>
                  <a:pt x="1781" y="2606"/>
                </a:cubicBezTo>
                <a:cubicBezTo>
                  <a:pt x="1979" y="2315"/>
                  <a:pt x="2252" y="2170"/>
                  <a:pt x="2600" y="2170"/>
                </a:cubicBezTo>
                <a:cubicBezTo>
                  <a:pt x="2726" y="2170"/>
                  <a:pt x="2862" y="2189"/>
                  <a:pt x="3008" y="2227"/>
                </a:cubicBezTo>
                <a:cubicBezTo>
                  <a:pt x="3681" y="2937"/>
                  <a:pt x="3659" y="3292"/>
                  <a:pt x="2942" y="3292"/>
                </a:cubicBezTo>
                <a:cubicBezTo>
                  <a:pt x="2771" y="3292"/>
                  <a:pt x="2561" y="3272"/>
                  <a:pt x="2311" y="3231"/>
                </a:cubicBezTo>
                <a:cubicBezTo>
                  <a:pt x="2294" y="3218"/>
                  <a:pt x="2279" y="3213"/>
                  <a:pt x="2267" y="3213"/>
                </a:cubicBezTo>
                <a:cubicBezTo>
                  <a:pt x="2209" y="3213"/>
                  <a:pt x="2208" y="3343"/>
                  <a:pt x="2248" y="3388"/>
                </a:cubicBezTo>
                <a:cubicBezTo>
                  <a:pt x="2466" y="3645"/>
                  <a:pt x="2714" y="3750"/>
                  <a:pt x="2949" y="3750"/>
                </a:cubicBezTo>
                <a:cubicBezTo>
                  <a:pt x="3774" y="3750"/>
                  <a:pt x="4445" y="2459"/>
                  <a:pt x="3141" y="1914"/>
                </a:cubicBezTo>
                <a:cubicBezTo>
                  <a:pt x="2909" y="1817"/>
                  <a:pt x="2694" y="1773"/>
                  <a:pt x="2497" y="1773"/>
                </a:cubicBezTo>
                <a:cubicBezTo>
                  <a:pt x="1261" y="1773"/>
                  <a:pt x="782" y="3501"/>
                  <a:pt x="1701" y="4479"/>
                </a:cubicBezTo>
                <a:cubicBezTo>
                  <a:pt x="2094" y="4897"/>
                  <a:pt x="2569" y="5077"/>
                  <a:pt x="3048" y="5077"/>
                </a:cubicBezTo>
                <a:cubicBezTo>
                  <a:pt x="4068" y="5077"/>
                  <a:pt x="5100" y="4259"/>
                  <a:pt x="5355" y="3201"/>
                </a:cubicBezTo>
                <a:cubicBezTo>
                  <a:pt x="5732" y="1640"/>
                  <a:pt x="4610" y="303"/>
                  <a:pt x="3103" y="47"/>
                </a:cubicBezTo>
                <a:cubicBezTo>
                  <a:pt x="2917" y="16"/>
                  <a:pt x="2733" y="0"/>
                  <a:pt x="2553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/>
          </a:p>
        </p:txBody>
      </p:sp>
      <p:sp>
        <p:nvSpPr>
          <p:cNvPr id="8" name="Google Shape;905;p24">
            <a:extLst>
              <a:ext uri="{FF2B5EF4-FFF2-40B4-BE49-F238E27FC236}">
                <a16:creationId xmlns:a16="http://schemas.microsoft.com/office/drawing/2014/main" id="{D78E1169-2847-421A-8A21-536A0B340274}"/>
              </a:ext>
            </a:extLst>
          </p:cNvPr>
          <p:cNvSpPr>
            <a:spLocks/>
          </p:cNvSpPr>
          <p:nvPr/>
        </p:nvSpPr>
        <p:spPr bwMode="auto">
          <a:xfrm>
            <a:off x="8058150" y="5962650"/>
            <a:ext cx="271463" cy="525463"/>
          </a:xfrm>
          <a:custGeom>
            <a:avLst/>
            <a:gdLst>
              <a:gd name="T0" fmla="*/ 2147483646 w 3973"/>
              <a:gd name="T1" fmla="*/ 0 h 5922"/>
              <a:gd name="T2" fmla="*/ 2147483646 w 3973"/>
              <a:gd name="T3" fmla="*/ 0 h 5922"/>
              <a:gd name="T4" fmla="*/ 2147483646 w 3973"/>
              <a:gd name="T5" fmla="*/ 2147483646 h 5922"/>
              <a:gd name="T6" fmla="*/ 2147483646 w 3973"/>
              <a:gd name="T7" fmla="*/ 2147483646 h 5922"/>
              <a:gd name="T8" fmla="*/ 2147483646 w 3973"/>
              <a:gd name="T9" fmla="*/ 2147483646 h 5922"/>
              <a:gd name="T10" fmla="*/ 2147483646 w 3973"/>
              <a:gd name="T11" fmla="*/ 2147483646 h 5922"/>
              <a:gd name="T12" fmla="*/ 2147483646 w 3973"/>
              <a:gd name="T13" fmla="*/ 2147483646 h 5922"/>
              <a:gd name="T14" fmla="*/ 2147483646 w 3973"/>
              <a:gd name="T15" fmla="*/ 2147483646 h 5922"/>
              <a:gd name="T16" fmla="*/ 2147483646 w 3973"/>
              <a:gd name="T17" fmla="*/ 0 h 592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3973" h="5922" extrusionOk="0">
                <a:moveTo>
                  <a:pt x="972" y="0"/>
                </a:moveTo>
                <a:lnTo>
                  <a:pt x="972" y="0"/>
                </a:lnTo>
                <a:cubicBezTo>
                  <a:pt x="1216" y="859"/>
                  <a:pt x="1850" y="2785"/>
                  <a:pt x="1" y="3666"/>
                </a:cubicBezTo>
                <a:cubicBezTo>
                  <a:pt x="216" y="3593"/>
                  <a:pt x="422" y="3559"/>
                  <a:pt x="618" y="3559"/>
                </a:cubicBezTo>
                <a:cubicBezTo>
                  <a:pt x="1697" y="3559"/>
                  <a:pt x="2484" y="4595"/>
                  <a:pt x="2989" y="5922"/>
                </a:cubicBezTo>
                <a:cubicBezTo>
                  <a:pt x="2466" y="3666"/>
                  <a:pt x="2765" y="2961"/>
                  <a:pt x="3972" y="2411"/>
                </a:cubicBezTo>
                <a:cubicBezTo>
                  <a:pt x="3768" y="2471"/>
                  <a:pt x="3576" y="2498"/>
                  <a:pt x="3395" y="2498"/>
                </a:cubicBezTo>
                <a:cubicBezTo>
                  <a:pt x="2162" y="2498"/>
                  <a:pt x="1461" y="1207"/>
                  <a:pt x="972" y="0"/>
                </a:cubicBezTo>
                <a:close/>
              </a:path>
            </a:pathLst>
          </a:custGeom>
          <a:solidFill>
            <a:srgbClr val="FFDA6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/>
          </a:p>
        </p:txBody>
      </p:sp>
      <p:sp>
        <p:nvSpPr>
          <p:cNvPr id="9" name="Google Shape;906;p24">
            <a:extLst>
              <a:ext uri="{FF2B5EF4-FFF2-40B4-BE49-F238E27FC236}">
                <a16:creationId xmlns:a16="http://schemas.microsoft.com/office/drawing/2014/main" id="{794E8F50-00B8-46B0-BA28-2232A69537B6}"/>
              </a:ext>
            </a:extLst>
          </p:cNvPr>
          <p:cNvSpPr>
            <a:spLocks/>
          </p:cNvSpPr>
          <p:nvPr/>
        </p:nvSpPr>
        <p:spPr bwMode="auto">
          <a:xfrm>
            <a:off x="8375650" y="5330825"/>
            <a:ext cx="317500" cy="363538"/>
          </a:xfrm>
          <a:custGeom>
            <a:avLst/>
            <a:gdLst>
              <a:gd name="T0" fmla="*/ 2147483646 w 5734"/>
              <a:gd name="T1" fmla="*/ 0 h 5078"/>
              <a:gd name="T2" fmla="*/ 2147483646 w 5734"/>
              <a:gd name="T3" fmla="*/ 2147483646 h 5078"/>
              <a:gd name="T4" fmla="*/ 2147483646 w 5734"/>
              <a:gd name="T5" fmla="*/ 2147483646 h 5078"/>
              <a:gd name="T6" fmla="*/ 2147483646 w 5734"/>
              <a:gd name="T7" fmla="*/ 2147483646 h 5078"/>
              <a:gd name="T8" fmla="*/ 2147483646 w 5734"/>
              <a:gd name="T9" fmla="*/ 2147483646 h 5078"/>
              <a:gd name="T10" fmla="*/ 2147483646 w 5734"/>
              <a:gd name="T11" fmla="*/ 2147483646 h 5078"/>
              <a:gd name="T12" fmla="*/ 2147483646 w 5734"/>
              <a:gd name="T13" fmla="*/ 2147483646 h 5078"/>
              <a:gd name="T14" fmla="*/ 2147483646 w 5734"/>
              <a:gd name="T15" fmla="*/ 2147483646 h 5078"/>
              <a:gd name="T16" fmla="*/ 2147483646 w 5734"/>
              <a:gd name="T17" fmla="*/ 2147483646 h 5078"/>
              <a:gd name="T18" fmla="*/ 2147483646 w 5734"/>
              <a:gd name="T19" fmla="*/ 2147483646 h 5078"/>
              <a:gd name="T20" fmla="*/ 2147483646 w 5734"/>
              <a:gd name="T21" fmla="*/ 2147483646 h 5078"/>
              <a:gd name="T22" fmla="*/ 2147483646 w 5734"/>
              <a:gd name="T23" fmla="*/ 2147483646 h 5078"/>
              <a:gd name="T24" fmla="*/ 2147483646 w 5734"/>
              <a:gd name="T25" fmla="*/ 2147483646 h 5078"/>
              <a:gd name="T26" fmla="*/ 2147483646 w 5734"/>
              <a:gd name="T27" fmla="*/ 2147483646 h 5078"/>
              <a:gd name="T28" fmla="*/ 2147483646 w 5734"/>
              <a:gd name="T29" fmla="*/ 2147483646 h 5078"/>
              <a:gd name="T30" fmla="*/ 2147483646 w 5734"/>
              <a:gd name="T31" fmla="*/ 2147483646 h 5078"/>
              <a:gd name="T32" fmla="*/ 2147483646 w 5734"/>
              <a:gd name="T33" fmla="*/ 2147483646 h 5078"/>
              <a:gd name="T34" fmla="*/ 2147483646 w 5734"/>
              <a:gd name="T35" fmla="*/ 2147483646 h 5078"/>
              <a:gd name="T36" fmla="*/ 2147483646 w 5734"/>
              <a:gd name="T37" fmla="*/ 2147483646 h 5078"/>
              <a:gd name="T38" fmla="*/ 2147483646 w 5734"/>
              <a:gd name="T39" fmla="*/ 2147483646 h 5078"/>
              <a:gd name="T40" fmla="*/ 2147483646 w 5734"/>
              <a:gd name="T41" fmla="*/ 2147483646 h 5078"/>
              <a:gd name="T42" fmla="*/ 2147483646 w 5734"/>
              <a:gd name="T43" fmla="*/ 2147483646 h 5078"/>
              <a:gd name="T44" fmla="*/ 2147483646 w 5734"/>
              <a:gd name="T45" fmla="*/ 2147483646 h 5078"/>
              <a:gd name="T46" fmla="*/ 2147483646 w 5734"/>
              <a:gd name="T47" fmla="*/ 0 h 5078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5734" h="5078" extrusionOk="0">
                <a:moveTo>
                  <a:pt x="2554" y="0"/>
                </a:moveTo>
                <a:cubicBezTo>
                  <a:pt x="1127" y="0"/>
                  <a:pt x="0" y="982"/>
                  <a:pt x="370" y="2554"/>
                </a:cubicBezTo>
                <a:cubicBezTo>
                  <a:pt x="376" y="2581"/>
                  <a:pt x="392" y="2593"/>
                  <a:pt x="408" y="2593"/>
                </a:cubicBezTo>
                <a:cubicBezTo>
                  <a:pt x="429" y="2593"/>
                  <a:pt x="450" y="2572"/>
                  <a:pt x="447" y="2536"/>
                </a:cubicBezTo>
                <a:cubicBezTo>
                  <a:pt x="308" y="1118"/>
                  <a:pt x="1460" y="323"/>
                  <a:pt x="2648" y="323"/>
                </a:cubicBezTo>
                <a:cubicBezTo>
                  <a:pt x="3366" y="323"/>
                  <a:pt x="4097" y="614"/>
                  <a:pt x="4563" y="1233"/>
                </a:cubicBezTo>
                <a:cubicBezTo>
                  <a:pt x="5441" y="2400"/>
                  <a:pt x="4881" y="4333"/>
                  <a:pt x="3381" y="4641"/>
                </a:cubicBezTo>
                <a:cubicBezTo>
                  <a:pt x="3274" y="4663"/>
                  <a:pt x="3168" y="4673"/>
                  <a:pt x="3065" y="4673"/>
                </a:cubicBezTo>
                <a:cubicBezTo>
                  <a:pt x="2388" y="4673"/>
                  <a:pt x="1816" y="4217"/>
                  <a:pt x="1659" y="3521"/>
                </a:cubicBezTo>
                <a:cubicBezTo>
                  <a:pt x="1587" y="3201"/>
                  <a:pt x="1594" y="2894"/>
                  <a:pt x="1781" y="2606"/>
                </a:cubicBezTo>
                <a:cubicBezTo>
                  <a:pt x="1979" y="2316"/>
                  <a:pt x="2252" y="2170"/>
                  <a:pt x="2601" y="2170"/>
                </a:cubicBezTo>
                <a:cubicBezTo>
                  <a:pt x="2727" y="2170"/>
                  <a:pt x="2863" y="2189"/>
                  <a:pt x="3009" y="2227"/>
                </a:cubicBezTo>
                <a:cubicBezTo>
                  <a:pt x="3681" y="2937"/>
                  <a:pt x="3660" y="3292"/>
                  <a:pt x="2944" y="3292"/>
                </a:cubicBezTo>
                <a:cubicBezTo>
                  <a:pt x="2773" y="3292"/>
                  <a:pt x="2562" y="3272"/>
                  <a:pt x="2312" y="3231"/>
                </a:cubicBezTo>
                <a:cubicBezTo>
                  <a:pt x="2295" y="3219"/>
                  <a:pt x="2280" y="3213"/>
                  <a:pt x="2268" y="3213"/>
                </a:cubicBezTo>
                <a:cubicBezTo>
                  <a:pt x="2209" y="3213"/>
                  <a:pt x="2208" y="3343"/>
                  <a:pt x="2247" y="3389"/>
                </a:cubicBezTo>
                <a:cubicBezTo>
                  <a:pt x="2466" y="3645"/>
                  <a:pt x="2714" y="3750"/>
                  <a:pt x="2949" y="3750"/>
                </a:cubicBezTo>
                <a:cubicBezTo>
                  <a:pt x="3774" y="3750"/>
                  <a:pt x="4445" y="2460"/>
                  <a:pt x="3141" y="1914"/>
                </a:cubicBezTo>
                <a:cubicBezTo>
                  <a:pt x="2909" y="1817"/>
                  <a:pt x="2694" y="1773"/>
                  <a:pt x="2497" y="1773"/>
                </a:cubicBezTo>
                <a:cubicBezTo>
                  <a:pt x="1261" y="1773"/>
                  <a:pt x="782" y="3501"/>
                  <a:pt x="1701" y="4480"/>
                </a:cubicBezTo>
                <a:cubicBezTo>
                  <a:pt x="2094" y="4898"/>
                  <a:pt x="2569" y="5077"/>
                  <a:pt x="3048" y="5077"/>
                </a:cubicBezTo>
                <a:cubicBezTo>
                  <a:pt x="4068" y="5077"/>
                  <a:pt x="5100" y="4260"/>
                  <a:pt x="5355" y="3201"/>
                </a:cubicBezTo>
                <a:cubicBezTo>
                  <a:pt x="5733" y="1641"/>
                  <a:pt x="4610" y="304"/>
                  <a:pt x="3104" y="48"/>
                </a:cubicBezTo>
                <a:cubicBezTo>
                  <a:pt x="2918" y="16"/>
                  <a:pt x="2734" y="0"/>
                  <a:pt x="2554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/>
          </a:p>
        </p:txBody>
      </p:sp>
      <p:sp>
        <p:nvSpPr>
          <p:cNvPr id="10" name="Google Shape;907;p24">
            <a:extLst>
              <a:ext uri="{FF2B5EF4-FFF2-40B4-BE49-F238E27FC236}">
                <a16:creationId xmlns:a16="http://schemas.microsoft.com/office/drawing/2014/main" id="{B0858D02-120C-41EB-B56A-75DA1FCBFC99}"/>
              </a:ext>
            </a:extLst>
          </p:cNvPr>
          <p:cNvSpPr/>
          <p:nvPr/>
        </p:nvSpPr>
        <p:spPr>
          <a:xfrm>
            <a:off x="8510588" y="1147763"/>
            <a:ext cx="292100" cy="301625"/>
          </a:xfrm>
          <a:custGeom>
            <a:avLst/>
            <a:gdLst/>
            <a:ahLst/>
            <a:cxnLst/>
            <a:rect l="l" t="t" r="r" b="b"/>
            <a:pathLst>
              <a:path w="7855" h="6232" extrusionOk="0">
                <a:moveTo>
                  <a:pt x="6497" y="1"/>
                </a:moveTo>
                <a:cubicBezTo>
                  <a:pt x="6111" y="1"/>
                  <a:pt x="5698" y="160"/>
                  <a:pt x="5348" y="444"/>
                </a:cubicBezTo>
                <a:cubicBezTo>
                  <a:pt x="4471" y="1154"/>
                  <a:pt x="4429" y="2700"/>
                  <a:pt x="4429" y="2700"/>
                </a:cubicBezTo>
                <a:cubicBezTo>
                  <a:pt x="4429" y="2700"/>
                  <a:pt x="3081" y="1547"/>
                  <a:pt x="1900" y="1547"/>
                </a:cubicBezTo>
                <a:cubicBezTo>
                  <a:pt x="1471" y="1547"/>
                  <a:pt x="1065" y="1700"/>
                  <a:pt x="753" y="2115"/>
                </a:cubicBezTo>
                <a:cubicBezTo>
                  <a:pt x="1" y="3116"/>
                  <a:pt x="878" y="4835"/>
                  <a:pt x="2590" y="5417"/>
                </a:cubicBezTo>
                <a:cubicBezTo>
                  <a:pt x="4303" y="6000"/>
                  <a:pt x="6308" y="6231"/>
                  <a:pt x="6308" y="6231"/>
                </a:cubicBezTo>
                <a:cubicBezTo>
                  <a:pt x="6308" y="6231"/>
                  <a:pt x="7854" y="3252"/>
                  <a:pt x="7771" y="1535"/>
                </a:cubicBezTo>
                <a:cubicBezTo>
                  <a:pt x="7719" y="456"/>
                  <a:pt x="7148" y="1"/>
                  <a:pt x="649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 algn="ctr" eaLnBrk="1" hangingPunct="1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11" name="Google Shape;908;p24">
            <a:extLst>
              <a:ext uri="{FF2B5EF4-FFF2-40B4-BE49-F238E27FC236}">
                <a16:creationId xmlns:a16="http://schemas.microsoft.com/office/drawing/2014/main" id="{1C7279BB-9061-43DB-A0EF-EB97ED6508EC}"/>
              </a:ext>
            </a:extLst>
          </p:cNvPr>
          <p:cNvSpPr>
            <a:spLocks/>
          </p:cNvSpPr>
          <p:nvPr/>
        </p:nvSpPr>
        <p:spPr bwMode="auto">
          <a:xfrm>
            <a:off x="8621713" y="2189163"/>
            <a:ext cx="390525" cy="733425"/>
          </a:xfrm>
          <a:custGeom>
            <a:avLst/>
            <a:gdLst>
              <a:gd name="T0" fmla="*/ 2147483646 w 12328"/>
              <a:gd name="T1" fmla="*/ 2147483646 h 17372"/>
              <a:gd name="T2" fmla="*/ 2147483646 w 12328"/>
              <a:gd name="T3" fmla="*/ 2147483646 h 17372"/>
              <a:gd name="T4" fmla="*/ 2147483646 w 12328"/>
              <a:gd name="T5" fmla="*/ 2147483646 h 17372"/>
              <a:gd name="T6" fmla="*/ 2147483646 w 12328"/>
              <a:gd name="T7" fmla="*/ 2147483646 h 17372"/>
              <a:gd name="T8" fmla="*/ 2147483646 w 12328"/>
              <a:gd name="T9" fmla="*/ 2147483646 h 17372"/>
              <a:gd name="T10" fmla="*/ 2147483646 w 12328"/>
              <a:gd name="T11" fmla="*/ 2147483646 h 17372"/>
              <a:gd name="T12" fmla="*/ 2147483646 w 12328"/>
              <a:gd name="T13" fmla="*/ 2147483646 h 17372"/>
              <a:gd name="T14" fmla="*/ 2147483646 w 12328"/>
              <a:gd name="T15" fmla="*/ 2147483646 h 17372"/>
              <a:gd name="T16" fmla="*/ 2147483646 w 12328"/>
              <a:gd name="T17" fmla="*/ 2147483646 h 17372"/>
              <a:gd name="T18" fmla="*/ 2147483646 w 12328"/>
              <a:gd name="T19" fmla="*/ 2147483646 h 17372"/>
              <a:gd name="T20" fmla="*/ 2147483646 w 12328"/>
              <a:gd name="T21" fmla="*/ 2147483646 h 17372"/>
              <a:gd name="T22" fmla="*/ 2147483646 w 12328"/>
              <a:gd name="T23" fmla="*/ 0 h 17372"/>
              <a:gd name="T24" fmla="*/ 2147483646 w 12328"/>
              <a:gd name="T25" fmla="*/ 2147483646 h 17372"/>
              <a:gd name="T26" fmla="*/ 2147483646 w 12328"/>
              <a:gd name="T27" fmla="*/ 2147483646 h 17372"/>
              <a:gd name="T28" fmla="*/ 2147483646 w 12328"/>
              <a:gd name="T29" fmla="*/ 2147483646 h 17372"/>
              <a:gd name="T30" fmla="*/ 2147483646 w 12328"/>
              <a:gd name="T31" fmla="*/ 2147483646 h 17372"/>
              <a:gd name="T32" fmla="*/ 2147483646 w 12328"/>
              <a:gd name="T33" fmla="*/ 2147483646 h 17372"/>
              <a:gd name="T34" fmla="*/ 2147483646 w 12328"/>
              <a:gd name="T35" fmla="*/ 2147483646 h 17372"/>
              <a:gd name="T36" fmla="*/ 2147483646 w 12328"/>
              <a:gd name="T37" fmla="*/ 2147483646 h 17372"/>
              <a:gd name="T38" fmla="*/ 2147483646 w 12328"/>
              <a:gd name="T39" fmla="*/ 2147483646 h 17372"/>
              <a:gd name="T40" fmla="*/ 2147483646 w 12328"/>
              <a:gd name="T41" fmla="*/ 2147483646 h 17372"/>
              <a:gd name="T42" fmla="*/ 2147483646 w 12328"/>
              <a:gd name="T43" fmla="*/ 2147483646 h 17372"/>
              <a:gd name="T44" fmla="*/ 2147483646 w 12328"/>
              <a:gd name="T45" fmla="*/ 2147483646 h 17372"/>
              <a:gd name="T46" fmla="*/ 2147483646 w 12328"/>
              <a:gd name="T47" fmla="*/ 2147483646 h 17372"/>
              <a:gd name="T48" fmla="*/ 2147483646 w 12328"/>
              <a:gd name="T49" fmla="*/ 2147483646 h 17372"/>
              <a:gd name="T50" fmla="*/ 2147483646 w 12328"/>
              <a:gd name="T51" fmla="*/ 2147483646 h 17372"/>
              <a:gd name="T52" fmla="*/ 2147483646 w 12328"/>
              <a:gd name="T53" fmla="*/ 2147483646 h 17372"/>
              <a:gd name="T54" fmla="*/ 2147483646 w 12328"/>
              <a:gd name="T55" fmla="*/ 2147483646 h 17372"/>
              <a:gd name="T56" fmla="*/ 2147483646 w 12328"/>
              <a:gd name="T57" fmla="*/ 2147483646 h 17372"/>
              <a:gd name="T58" fmla="*/ 2147483646 w 12328"/>
              <a:gd name="T59" fmla="*/ 2147483646 h 17372"/>
              <a:gd name="T60" fmla="*/ 2147483646 w 12328"/>
              <a:gd name="T61" fmla="*/ 2147483646 h 17372"/>
              <a:gd name="T62" fmla="*/ 2147483646 w 12328"/>
              <a:gd name="T63" fmla="*/ 2147483646 h 17372"/>
              <a:gd name="T64" fmla="*/ 2147483646 w 12328"/>
              <a:gd name="T65" fmla="*/ 0 h 17372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12328" h="17372" extrusionOk="0">
                <a:moveTo>
                  <a:pt x="5742" y="2940"/>
                </a:moveTo>
                <a:cubicBezTo>
                  <a:pt x="5997" y="2940"/>
                  <a:pt x="6250" y="3004"/>
                  <a:pt x="6482" y="3157"/>
                </a:cubicBezTo>
                <a:cubicBezTo>
                  <a:pt x="7063" y="3539"/>
                  <a:pt x="6932" y="4471"/>
                  <a:pt x="6556" y="4913"/>
                </a:cubicBezTo>
                <a:cubicBezTo>
                  <a:pt x="6232" y="5292"/>
                  <a:pt x="5799" y="5397"/>
                  <a:pt x="5316" y="5451"/>
                </a:cubicBezTo>
                <a:cubicBezTo>
                  <a:pt x="5120" y="5472"/>
                  <a:pt x="4910" y="5484"/>
                  <a:pt x="4692" y="5484"/>
                </a:cubicBezTo>
                <a:cubicBezTo>
                  <a:pt x="4217" y="5484"/>
                  <a:pt x="3707" y="5429"/>
                  <a:pt x="3224" y="5299"/>
                </a:cubicBezTo>
                <a:cubicBezTo>
                  <a:pt x="3410" y="4718"/>
                  <a:pt x="3711" y="4170"/>
                  <a:pt x="4087" y="3758"/>
                </a:cubicBezTo>
                <a:cubicBezTo>
                  <a:pt x="4479" y="3324"/>
                  <a:pt x="5119" y="2940"/>
                  <a:pt x="5742" y="2940"/>
                </a:cubicBezTo>
                <a:close/>
                <a:moveTo>
                  <a:pt x="7664" y="7412"/>
                </a:moveTo>
                <a:cubicBezTo>
                  <a:pt x="7913" y="7412"/>
                  <a:pt x="8149" y="7469"/>
                  <a:pt x="8340" y="7610"/>
                </a:cubicBezTo>
                <a:cubicBezTo>
                  <a:pt x="9486" y="8445"/>
                  <a:pt x="7435" y="9196"/>
                  <a:pt x="6908" y="9303"/>
                </a:cubicBezTo>
                <a:cubicBezTo>
                  <a:pt x="6667" y="9353"/>
                  <a:pt x="6420" y="9378"/>
                  <a:pt x="6173" y="9378"/>
                </a:cubicBezTo>
                <a:cubicBezTo>
                  <a:pt x="5802" y="9378"/>
                  <a:pt x="5432" y="9323"/>
                  <a:pt x="5083" y="9216"/>
                </a:cubicBezTo>
                <a:cubicBezTo>
                  <a:pt x="5330" y="8722"/>
                  <a:pt x="5681" y="8290"/>
                  <a:pt x="6114" y="7969"/>
                </a:cubicBezTo>
                <a:cubicBezTo>
                  <a:pt x="6481" y="7698"/>
                  <a:pt x="7107" y="7412"/>
                  <a:pt x="7664" y="7412"/>
                </a:cubicBezTo>
                <a:close/>
                <a:moveTo>
                  <a:pt x="9856" y="12545"/>
                </a:moveTo>
                <a:cubicBezTo>
                  <a:pt x="10328" y="12545"/>
                  <a:pt x="10821" y="12857"/>
                  <a:pt x="10639" y="13385"/>
                </a:cubicBezTo>
                <a:cubicBezTo>
                  <a:pt x="10384" y="14119"/>
                  <a:pt x="9300" y="14413"/>
                  <a:pt x="8598" y="14413"/>
                </a:cubicBezTo>
                <a:cubicBezTo>
                  <a:pt x="8582" y="14413"/>
                  <a:pt x="8566" y="14413"/>
                  <a:pt x="8550" y="14413"/>
                </a:cubicBezTo>
                <a:cubicBezTo>
                  <a:pt x="8527" y="14410"/>
                  <a:pt x="8503" y="14406"/>
                  <a:pt x="8479" y="14406"/>
                </a:cubicBezTo>
                <a:cubicBezTo>
                  <a:pt x="8510" y="14098"/>
                  <a:pt x="8588" y="13798"/>
                  <a:pt x="8713" y="13524"/>
                </a:cubicBezTo>
                <a:cubicBezTo>
                  <a:pt x="8872" y="13183"/>
                  <a:pt x="9098" y="12825"/>
                  <a:pt x="9435" y="12642"/>
                </a:cubicBezTo>
                <a:cubicBezTo>
                  <a:pt x="9558" y="12576"/>
                  <a:pt x="9706" y="12545"/>
                  <a:pt x="9856" y="12545"/>
                </a:cubicBezTo>
                <a:close/>
                <a:moveTo>
                  <a:pt x="3125" y="0"/>
                </a:moveTo>
                <a:cubicBezTo>
                  <a:pt x="3124" y="0"/>
                  <a:pt x="3122" y="0"/>
                  <a:pt x="3120" y="0"/>
                </a:cubicBezTo>
                <a:cubicBezTo>
                  <a:pt x="1109" y="44"/>
                  <a:pt x="1" y="3068"/>
                  <a:pt x="1214" y="4542"/>
                </a:cubicBezTo>
                <a:cubicBezTo>
                  <a:pt x="1548" y="4947"/>
                  <a:pt x="2065" y="5286"/>
                  <a:pt x="2663" y="5529"/>
                </a:cubicBezTo>
                <a:cubicBezTo>
                  <a:pt x="2460" y="6465"/>
                  <a:pt x="2562" y="7452"/>
                  <a:pt x="3048" y="8205"/>
                </a:cubicBezTo>
                <a:cubicBezTo>
                  <a:pt x="3410" y="8763"/>
                  <a:pt x="3931" y="9171"/>
                  <a:pt x="4522" y="9435"/>
                </a:cubicBezTo>
                <a:cubicBezTo>
                  <a:pt x="4174" y="10388"/>
                  <a:pt x="4181" y="11466"/>
                  <a:pt x="4667" y="12362"/>
                </a:cubicBezTo>
                <a:cubicBezTo>
                  <a:pt x="5313" y="13541"/>
                  <a:pt x="6648" y="14484"/>
                  <a:pt x="8033" y="14711"/>
                </a:cubicBezTo>
                <a:cubicBezTo>
                  <a:pt x="8044" y="15308"/>
                  <a:pt x="8219" y="15900"/>
                  <a:pt x="8571" y="16366"/>
                </a:cubicBezTo>
                <a:cubicBezTo>
                  <a:pt x="9169" y="17154"/>
                  <a:pt x="9912" y="17371"/>
                  <a:pt x="10723" y="17371"/>
                </a:cubicBezTo>
                <a:cubicBezTo>
                  <a:pt x="11171" y="17371"/>
                  <a:pt x="11641" y="17305"/>
                  <a:pt x="12119" y="17231"/>
                </a:cubicBezTo>
                <a:cubicBezTo>
                  <a:pt x="12327" y="17198"/>
                  <a:pt x="12212" y="16933"/>
                  <a:pt x="12048" y="16933"/>
                </a:cubicBezTo>
                <a:cubicBezTo>
                  <a:pt x="12042" y="16933"/>
                  <a:pt x="12037" y="16933"/>
                  <a:pt x="12031" y="16934"/>
                </a:cubicBezTo>
                <a:cubicBezTo>
                  <a:pt x="11605" y="16980"/>
                  <a:pt x="11179" y="17044"/>
                  <a:pt x="10767" y="17044"/>
                </a:cubicBezTo>
                <a:cubicBezTo>
                  <a:pt x="10208" y="17044"/>
                  <a:pt x="9673" y="16926"/>
                  <a:pt x="9192" y="16484"/>
                </a:cubicBezTo>
                <a:cubicBezTo>
                  <a:pt x="8709" y="16038"/>
                  <a:pt x="8479" y="15403"/>
                  <a:pt x="8466" y="14758"/>
                </a:cubicBezTo>
                <a:cubicBezTo>
                  <a:pt x="8530" y="14761"/>
                  <a:pt x="8594" y="14763"/>
                  <a:pt x="8657" y="14763"/>
                </a:cubicBezTo>
                <a:cubicBezTo>
                  <a:pt x="9096" y="14763"/>
                  <a:pt x="9533" y="14681"/>
                  <a:pt x="9946" y="14508"/>
                </a:cubicBezTo>
                <a:cubicBezTo>
                  <a:pt x="10709" y="14179"/>
                  <a:pt x="11609" y="13193"/>
                  <a:pt x="10798" y="12389"/>
                </a:cubicBezTo>
                <a:cubicBezTo>
                  <a:pt x="10587" y="12181"/>
                  <a:pt x="10329" y="12096"/>
                  <a:pt x="10062" y="12096"/>
                </a:cubicBezTo>
                <a:cubicBezTo>
                  <a:pt x="9560" y="12096"/>
                  <a:pt x="9024" y="12395"/>
                  <a:pt x="8709" y="12744"/>
                </a:cubicBezTo>
                <a:cubicBezTo>
                  <a:pt x="8317" y="13179"/>
                  <a:pt x="8101" y="13761"/>
                  <a:pt x="8044" y="14359"/>
                </a:cubicBezTo>
                <a:cubicBezTo>
                  <a:pt x="6682" y="14115"/>
                  <a:pt x="5276" y="13068"/>
                  <a:pt x="4843" y="11787"/>
                </a:cubicBezTo>
                <a:cubicBezTo>
                  <a:pt x="4606" y="11077"/>
                  <a:pt x="4661" y="10297"/>
                  <a:pt x="4924" y="9587"/>
                </a:cubicBezTo>
                <a:cubicBezTo>
                  <a:pt x="5343" y="9722"/>
                  <a:pt x="5787" y="9790"/>
                  <a:pt x="6230" y="9790"/>
                </a:cubicBezTo>
                <a:cubicBezTo>
                  <a:pt x="6986" y="9790"/>
                  <a:pt x="7742" y="9592"/>
                  <a:pt x="8368" y="9192"/>
                </a:cubicBezTo>
                <a:cubicBezTo>
                  <a:pt x="8925" y="8837"/>
                  <a:pt x="9422" y="8093"/>
                  <a:pt x="8864" y="7516"/>
                </a:cubicBezTo>
                <a:cubicBezTo>
                  <a:pt x="8554" y="7194"/>
                  <a:pt x="8083" y="7074"/>
                  <a:pt x="7614" y="7074"/>
                </a:cubicBezTo>
                <a:cubicBezTo>
                  <a:pt x="7291" y="7074"/>
                  <a:pt x="6968" y="7132"/>
                  <a:pt x="6702" y="7218"/>
                </a:cubicBezTo>
                <a:cubicBezTo>
                  <a:pt x="5793" y="7516"/>
                  <a:pt x="5090" y="8215"/>
                  <a:pt x="4681" y="9060"/>
                </a:cubicBezTo>
                <a:cubicBezTo>
                  <a:pt x="3968" y="8736"/>
                  <a:pt x="3387" y="8162"/>
                  <a:pt x="3140" y="7343"/>
                </a:cubicBezTo>
                <a:cubicBezTo>
                  <a:pt x="2984" y="6827"/>
                  <a:pt x="2998" y="6252"/>
                  <a:pt x="3120" y="5688"/>
                </a:cubicBezTo>
                <a:cubicBezTo>
                  <a:pt x="3656" y="5854"/>
                  <a:pt x="4232" y="5945"/>
                  <a:pt x="4783" y="5945"/>
                </a:cubicBezTo>
                <a:cubicBezTo>
                  <a:pt x="5500" y="5945"/>
                  <a:pt x="6175" y="5790"/>
                  <a:pt x="6668" y="5441"/>
                </a:cubicBezTo>
                <a:cubicBezTo>
                  <a:pt x="7334" y="4971"/>
                  <a:pt x="7563" y="3960"/>
                  <a:pt x="7117" y="3258"/>
                </a:cubicBezTo>
                <a:cubicBezTo>
                  <a:pt x="6806" y="2773"/>
                  <a:pt x="6259" y="2575"/>
                  <a:pt x="5699" y="2575"/>
                </a:cubicBezTo>
                <a:cubicBezTo>
                  <a:pt x="5335" y="2575"/>
                  <a:pt x="4966" y="2659"/>
                  <a:pt x="4654" y="2801"/>
                </a:cubicBezTo>
                <a:cubicBezTo>
                  <a:pt x="3745" y="3218"/>
                  <a:pt x="3076" y="4130"/>
                  <a:pt x="2761" y="5150"/>
                </a:cubicBezTo>
                <a:cubicBezTo>
                  <a:pt x="2170" y="4917"/>
                  <a:pt x="1660" y="4548"/>
                  <a:pt x="1370" y="4005"/>
                </a:cubicBezTo>
                <a:cubicBezTo>
                  <a:pt x="704" y="2758"/>
                  <a:pt x="1674" y="376"/>
                  <a:pt x="3207" y="295"/>
                </a:cubicBezTo>
                <a:cubicBezTo>
                  <a:pt x="3422" y="284"/>
                  <a:pt x="3291" y="0"/>
                  <a:pt x="3125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/>
          </a:p>
        </p:txBody>
      </p:sp>
      <p:sp>
        <p:nvSpPr>
          <p:cNvPr id="899" name="Google Shape;899;p24"/>
          <p:cNvSpPr txBox="1">
            <a:spLocks noGrp="1"/>
          </p:cNvSpPr>
          <p:nvPr>
            <p:ph type="subTitle" idx="1"/>
          </p:nvPr>
        </p:nvSpPr>
        <p:spPr>
          <a:xfrm>
            <a:off x="713225" y="4255800"/>
            <a:ext cx="2817900" cy="11744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0" name="Google Shape;900;p24"/>
          <p:cNvSpPr txBox="1">
            <a:spLocks noGrp="1"/>
          </p:cNvSpPr>
          <p:nvPr>
            <p:ph type="title"/>
          </p:nvPr>
        </p:nvSpPr>
        <p:spPr>
          <a:xfrm>
            <a:off x="713225" y="1417200"/>
            <a:ext cx="3059700" cy="2763200"/>
          </a:xfrm>
          <a:prstGeom prst="rect">
            <a:avLst/>
          </a:prstGeom>
        </p:spPr>
        <p:txBody>
          <a:bodyPr spcFirstLastPara="1" anchor="b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8391978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2">
  <p:cSld name="Title and body 2">
    <p:spTree>
      <p:nvGrpSpPr>
        <p:cNvPr id="1" name="Shape 9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oogle Shape;912;p25">
            <a:extLst>
              <a:ext uri="{FF2B5EF4-FFF2-40B4-BE49-F238E27FC236}">
                <a16:creationId xmlns:a16="http://schemas.microsoft.com/office/drawing/2014/main" id="{26E3E201-09C8-4250-A8F2-7D5E394B4F56}"/>
              </a:ext>
            </a:extLst>
          </p:cNvPr>
          <p:cNvGrpSpPr>
            <a:grpSpLocks/>
          </p:cNvGrpSpPr>
          <p:nvPr/>
        </p:nvGrpSpPr>
        <p:grpSpPr bwMode="auto">
          <a:xfrm>
            <a:off x="7661275" y="630238"/>
            <a:ext cx="547688" cy="688975"/>
            <a:chOff x="7833271" y="445037"/>
            <a:chExt cx="481756" cy="454273"/>
          </a:xfrm>
        </p:grpSpPr>
        <p:sp>
          <p:nvSpPr>
            <p:cNvPr id="6" name="Google Shape;913;p25">
              <a:extLst>
                <a:ext uri="{FF2B5EF4-FFF2-40B4-BE49-F238E27FC236}">
                  <a16:creationId xmlns:a16="http://schemas.microsoft.com/office/drawing/2014/main" id="{6DAB5D99-40FA-4F0A-BE03-E903437BE5A5}"/>
                </a:ext>
              </a:extLst>
            </p:cNvPr>
            <p:cNvSpPr>
              <a:spLocks/>
            </p:cNvSpPr>
            <p:nvPr/>
          </p:nvSpPr>
          <p:spPr bwMode="auto">
            <a:xfrm>
              <a:off x="7881996" y="535289"/>
              <a:ext cx="329394" cy="357394"/>
            </a:xfrm>
            <a:custGeom>
              <a:avLst/>
              <a:gdLst>
                <a:gd name="T0" fmla="*/ 2147483646 w 7315"/>
                <a:gd name="T1" fmla="*/ 0 h 8162"/>
                <a:gd name="T2" fmla="*/ 2147483646 w 7315"/>
                <a:gd name="T3" fmla="*/ 2147483646 h 8162"/>
                <a:gd name="T4" fmla="*/ 2147483646 w 7315"/>
                <a:gd name="T5" fmla="*/ 2147483646 h 8162"/>
                <a:gd name="T6" fmla="*/ 2147483646 w 7315"/>
                <a:gd name="T7" fmla="*/ 2147483646 h 8162"/>
                <a:gd name="T8" fmla="*/ 2147483646 w 7315"/>
                <a:gd name="T9" fmla="*/ 2147483646 h 8162"/>
                <a:gd name="T10" fmla="*/ 2147483646 w 7315"/>
                <a:gd name="T11" fmla="*/ 0 h 816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315" h="8162" extrusionOk="0">
                  <a:moveTo>
                    <a:pt x="3001" y="0"/>
                  </a:moveTo>
                  <a:lnTo>
                    <a:pt x="1" y="2269"/>
                  </a:lnTo>
                  <a:lnTo>
                    <a:pt x="2022" y="8162"/>
                  </a:lnTo>
                  <a:lnTo>
                    <a:pt x="7315" y="4467"/>
                  </a:lnTo>
                  <a:lnTo>
                    <a:pt x="6622" y="1097"/>
                  </a:lnTo>
                  <a:lnTo>
                    <a:pt x="3001" y="0"/>
                  </a:lnTo>
                  <a:close/>
                </a:path>
              </a:pathLst>
            </a:custGeom>
            <a:solidFill>
              <a:srgbClr val="9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7" name="Google Shape;914;p25">
              <a:extLst>
                <a:ext uri="{FF2B5EF4-FFF2-40B4-BE49-F238E27FC236}">
                  <a16:creationId xmlns:a16="http://schemas.microsoft.com/office/drawing/2014/main" id="{A181D7A2-5B21-43AE-86B5-2DE490024556}"/>
                </a:ext>
              </a:extLst>
            </p:cNvPr>
            <p:cNvSpPr>
              <a:spLocks/>
            </p:cNvSpPr>
            <p:nvPr/>
          </p:nvSpPr>
          <p:spPr bwMode="auto">
            <a:xfrm>
              <a:off x="8010114" y="530209"/>
              <a:ext cx="177778" cy="59726"/>
            </a:xfrm>
            <a:custGeom>
              <a:avLst/>
              <a:gdLst>
                <a:gd name="T0" fmla="*/ 2147483646 w 3948"/>
                <a:gd name="T1" fmla="*/ 0 h 1364"/>
                <a:gd name="T2" fmla="*/ 2147483646 w 3948"/>
                <a:gd name="T3" fmla="*/ 0 h 1364"/>
                <a:gd name="T4" fmla="*/ 2147483646 w 3948"/>
                <a:gd name="T5" fmla="*/ 2147483646 h 1364"/>
                <a:gd name="T6" fmla="*/ 2147483646 w 3948"/>
                <a:gd name="T7" fmla="*/ 2147483646 h 1364"/>
                <a:gd name="T8" fmla="*/ 2147483646 w 3948"/>
                <a:gd name="T9" fmla="*/ 2147483646 h 1364"/>
                <a:gd name="T10" fmla="*/ 2147483646 w 3948"/>
                <a:gd name="T11" fmla="*/ 2147483646 h 1364"/>
                <a:gd name="T12" fmla="*/ 2147483646 w 3948"/>
                <a:gd name="T13" fmla="*/ 2147483646 h 1364"/>
                <a:gd name="T14" fmla="*/ 2147483646 w 3948"/>
                <a:gd name="T15" fmla="*/ 2147483646 h 1364"/>
                <a:gd name="T16" fmla="*/ 2147483646 w 3948"/>
                <a:gd name="T17" fmla="*/ 2147483646 h 1364"/>
                <a:gd name="T18" fmla="*/ 2147483646 w 3948"/>
                <a:gd name="T19" fmla="*/ 0 h 136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948" h="1364" extrusionOk="0">
                  <a:moveTo>
                    <a:pt x="156" y="0"/>
                  </a:moveTo>
                  <a:cubicBezTo>
                    <a:pt x="143" y="0"/>
                    <a:pt x="131" y="0"/>
                    <a:pt x="119" y="0"/>
                  </a:cubicBezTo>
                  <a:cubicBezTo>
                    <a:pt x="1" y="3"/>
                    <a:pt x="80" y="193"/>
                    <a:pt x="142" y="222"/>
                  </a:cubicBezTo>
                  <a:cubicBezTo>
                    <a:pt x="739" y="497"/>
                    <a:pt x="1458" y="552"/>
                    <a:pt x="2082" y="763"/>
                  </a:cubicBezTo>
                  <a:cubicBezTo>
                    <a:pt x="2611" y="941"/>
                    <a:pt x="3244" y="1330"/>
                    <a:pt x="3806" y="1364"/>
                  </a:cubicBezTo>
                  <a:cubicBezTo>
                    <a:pt x="3809" y="1364"/>
                    <a:pt x="3812" y="1364"/>
                    <a:pt x="3815" y="1364"/>
                  </a:cubicBezTo>
                  <a:cubicBezTo>
                    <a:pt x="3946" y="1364"/>
                    <a:pt x="3948" y="1199"/>
                    <a:pt x="3877" y="1124"/>
                  </a:cubicBezTo>
                  <a:cubicBezTo>
                    <a:pt x="3682" y="912"/>
                    <a:pt x="3222" y="839"/>
                    <a:pt x="2952" y="742"/>
                  </a:cubicBezTo>
                  <a:cubicBezTo>
                    <a:pt x="2627" y="625"/>
                    <a:pt x="2303" y="503"/>
                    <a:pt x="1973" y="403"/>
                  </a:cubicBezTo>
                  <a:cubicBezTo>
                    <a:pt x="1423" y="238"/>
                    <a:pt x="738" y="0"/>
                    <a:pt x="156" y="0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8" name="Google Shape;915;p25">
              <a:extLst>
                <a:ext uri="{FF2B5EF4-FFF2-40B4-BE49-F238E27FC236}">
                  <a16:creationId xmlns:a16="http://schemas.microsoft.com/office/drawing/2014/main" id="{01FC95EA-582A-47D2-BB03-E567A35CB782}"/>
                </a:ext>
              </a:extLst>
            </p:cNvPr>
            <p:cNvSpPr>
              <a:spLocks/>
            </p:cNvSpPr>
            <p:nvPr/>
          </p:nvSpPr>
          <p:spPr bwMode="auto">
            <a:xfrm>
              <a:off x="7877718" y="530297"/>
              <a:ext cx="151526" cy="108681"/>
            </a:xfrm>
            <a:custGeom>
              <a:avLst/>
              <a:gdLst>
                <a:gd name="T0" fmla="*/ 2147483646 w 3365"/>
                <a:gd name="T1" fmla="*/ 2147483646 h 2482"/>
                <a:gd name="T2" fmla="*/ 2147483646 w 3365"/>
                <a:gd name="T3" fmla="*/ 2147483646 h 2482"/>
                <a:gd name="T4" fmla="*/ 2147483646 w 3365"/>
                <a:gd name="T5" fmla="*/ 2147483646 h 2482"/>
                <a:gd name="T6" fmla="*/ 2147483646 w 3365"/>
                <a:gd name="T7" fmla="*/ 2147483646 h 2482"/>
                <a:gd name="T8" fmla="*/ 2147483646 w 3365"/>
                <a:gd name="T9" fmla="*/ 2147483646 h 2482"/>
                <a:gd name="T10" fmla="*/ 2147483646 w 3365"/>
                <a:gd name="T11" fmla="*/ 2147483646 h 2482"/>
                <a:gd name="T12" fmla="*/ 2147483646 w 3365"/>
                <a:gd name="T13" fmla="*/ 2147483646 h 248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365" h="2482" extrusionOk="0">
                  <a:moveTo>
                    <a:pt x="3073" y="1"/>
                  </a:moveTo>
                  <a:cubicBezTo>
                    <a:pt x="2620" y="1"/>
                    <a:pt x="269" y="2108"/>
                    <a:pt x="49" y="2298"/>
                  </a:cubicBezTo>
                  <a:cubicBezTo>
                    <a:pt x="0" y="2340"/>
                    <a:pt x="38" y="2482"/>
                    <a:pt x="102" y="2482"/>
                  </a:cubicBezTo>
                  <a:cubicBezTo>
                    <a:pt x="110" y="2482"/>
                    <a:pt x="118" y="2480"/>
                    <a:pt x="126" y="2476"/>
                  </a:cubicBezTo>
                  <a:cubicBezTo>
                    <a:pt x="970" y="2047"/>
                    <a:pt x="1710" y="1351"/>
                    <a:pt x="2460" y="774"/>
                  </a:cubicBezTo>
                  <a:cubicBezTo>
                    <a:pt x="2572" y="686"/>
                    <a:pt x="3365" y="249"/>
                    <a:pt x="3129" y="19"/>
                  </a:cubicBezTo>
                  <a:cubicBezTo>
                    <a:pt x="3116" y="6"/>
                    <a:pt x="3098" y="1"/>
                    <a:pt x="3073" y="1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9" name="Google Shape;916;p25">
              <a:extLst>
                <a:ext uri="{FF2B5EF4-FFF2-40B4-BE49-F238E27FC236}">
                  <a16:creationId xmlns:a16="http://schemas.microsoft.com/office/drawing/2014/main" id="{94BE69E6-1A40-4548-AD86-7B7F52A4D1BA}"/>
                </a:ext>
              </a:extLst>
            </p:cNvPr>
            <p:cNvSpPr>
              <a:spLocks/>
            </p:cNvSpPr>
            <p:nvPr/>
          </p:nvSpPr>
          <p:spPr bwMode="auto">
            <a:xfrm>
              <a:off x="8177140" y="582189"/>
              <a:ext cx="43544" cy="155752"/>
            </a:xfrm>
            <a:custGeom>
              <a:avLst/>
              <a:gdLst>
                <a:gd name="T0" fmla="*/ 2147483646 w 967"/>
                <a:gd name="T1" fmla="*/ 0 h 3557"/>
                <a:gd name="T2" fmla="*/ 2147483646 w 967"/>
                <a:gd name="T3" fmla="*/ 2147483646 h 3557"/>
                <a:gd name="T4" fmla="*/ 2147483646 w 967"/>
                <a:gd name="T5" fmla="*/ 2147483646 h 3557"/>
                <a:gd name="T6" fmla="*/ 2147483646 w 967"/>
                <a:gd name="T7" fmla="*/ 2147483646 h 3557"/>
                <a:gd name="T8" fmla="*/ 2147483646 w 967"/>
                <a:gd name="T9" fmla="*/ 2147483646 h 3557"/>
                <a:gd name="T10" fmla="*/ 2147483646 w 967"/>
                <a:gd name="T11" fmla="*/ 2147483646 h 3557"/>
                <a:gd name="T12" fmla="*/ 2147483646 w 967"/>
                <a:gd name="T13" fmla="*/ 2147483646 h 3557"/>
                <a:gd name="T14" fmla="*/ 2147483646 w 967"/>
                <a:gd name="T15" fmla="*/ 0 h 355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967" h="3557" extrusionOk="0">
                  <a:moveTo>
                    <a:pt x="146" y="0"/>
                  </a:moveTo>
                  <a:cubicBezTo>
                    <a:pt x="120" y="0"/>
                    <a:pt x="98" y="16"/>
                    <a:pt x="90" y="56"/>
                  </a:cubicBezTo>
                  <a:cubicBezTo>
                    <a:pt x="0" y="512"/>
                    <a:pt x="127" y="1015"/>
                    <a:pt x="210" y="1469"/>
                  </a:cubicBezTo>
                  <a:cubicBezTo>
                    <a:pt x="330" y="2106"/>
                    <a:pt x="456" y="2744"/>
                    <a:pt x="575" y="3382"/>
                  </a:cubicBezTo>
                  <a:cubicBezTo>
                    <a:pt x="594" y="3489"/>
                    <a:pt x="720" y="3556"/>
                    <a:pt x="821" y="3556"/>
                  </a:cubicBezTo>
                  <a:cubicBezTo>
                    <a:pt x="902" y="3556"/>
                    <a:pt x="967" y="3513"/>
                    <a:pt x="948" y="3411"/>
                  </a:cubicBezTo>
                  <a:cubicBezTo>
                    <a:pt x="751" y="2328"/>
                    <a:pt x="682" y="1089"/>
                    <a:pt x="248" y="73"/>
                  </a:cubicBezTo>
                  <a:cubicBezTo>
                    <a:pt x="231" y="34"/>
                    <a:pt x="185" y="0"/>
                    <a:pt x="146" y="0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" name="Google Shape;917;p25">
              <a:extLst>
                <a:ext uri="{FF2B5EF4-FFF2-40B4-BE49-F238E27FC236}">
                  <a16:creationId xmlns:a16="http://schemas.microsoft.com/office/drawing/2014/main" id="{2FB052A8-1592-41C0-AF64-2052BD95B8FA}"/>
                </a:ext>
              </a:extLst>
            </p:cNvPr>
            <p:cNvSpPr>
              <a:spLocks/>
            </p:cNvSpPr>
            <p:nvPr/>
          </p:nvSpPr>
          <p:spPr bwMode="auto">
            <a:xfrm>
              <a:off x="7984896" y="547726"/>
              <a:ext cx="99381" cy="100799"/>
            </a:xfrm>
            <a:custGeom>
              <a:avLst/>
              <a:gdLst>
                <a:gd name="T0" fmla="*/ 2147483646 w 2207"/>
                <a:gd name="T1" fmla="*/ 0 h 2302"/>
                <a:gd name="T2" fmla="*/ 2147483646 w 2207"/>
                <a:gd name="T3" fmla="*/ 2147483646 h 2302"/>
                <a:gd name="T4" fmla="*/ 2147483646 w 2207"/>
                <a:gd name="T5" fmla="*/ 2147483646 h 2302"/>
                <a:gd name="T6" fmla="*/ 2147483646 w 2207"/>
                <a:gd name="T7" fmla="*/ 2147483646 h 2302"/>
                <a:gd name="T8" fmla="*/ 2147483646 w 2207"/>
                <a:gd name="T9" fmla="*/ 2147483646 h 2302"/>
                <a:gd name="T10" fmla="*/ 2147483646 w 2207"/>
                <a:gd name="T11" fmla="*/ 2147483646 h 2302"/>
                <a:gd name="T12" fmla="*/ 2147483646 w 2207"/>
                <a:gd name="T13" fmla="*/ 2147483646 h 2302"/>
                <a:gd name="T14" fmla="*/ 2147483646 w 2207"/>
                <a:gd name="T15" fmla="*/ 2147483646 h 2302"/>
                <a:gd name="T16" fmla="*/ 2147483646 w 2207"/>
                <a:gd name="T17" fmla="*/ 0 h 230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207" h="2302" extrusionOk="0">
                  <a:moveTo>
                    <a:pt x="2028" y="0"/>
                  </a:moveTo>
                  <a:cubicBezTo>
                    <a:pt x="2016" y="0"/>
                    <a:pt x="2003" y="3"/>
                    <a:pt x="1992" y="8"/>
                  </a:cubicBezTo>
                  <a:cubicBezTo>
                    <a:pt x="1574" y="200"/>
                    <a:pt x="1215" y="698"/>
                    <a:pt x="909" y="1031"/>
                  </a:cubicBezTo>
                  <a:cubicBezTo>
                    <a:pt x="618" y="1347"/>
                    <a:pt x="337" y="1689"/>
                    <a:pt x="78" y="2032"/>
                  </a:cubicBezTo>
                  <a:cubicBezTo>
                    <a:pt x="0" y="2135"/>
                    <a:pt x="138" y="2302"/>
                    <a:pt x="255" y="2302"/>
                  </a:cubicBezTo>
                  <a:cubicBezTo>
                    <a:pt x="281" y="2302"/>
                    <a:pt x="306" y="2294"/>
                    <a:pt x="328" y="2275"/>
                  </a:cubicBezTo>
                  <a:cubicBezTo>
                    <a:pt x="635" y="2004"/>
                    <a:pt x="860" y="1652"/>
                    <a:pt x="1129" y="1344"/>
                  </a:cubicBezTo>
                  <a:cubicBezTo>
                    <a:pt x="1461" y="962"/>
                    <a:pt x="1800" y="585"/>
                    <a:pt x="2141" y="211"/>
                  </a:cubicBezTo>
                  <a:cubicBezTo>
                    <a:pt x="2207" y="139"/>
                    <a:pt x="2118" y="0"/>
                    <a:pt x="2028" y="0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" name="Google Shape;918;p25">
              <a:extLst>
                <a:ext uri="{FF2B5EF4-FFF2-40B4-BE49-F238E27FC236}">
                  <a16:creationId xmlns:a16="http://schemas.microsoft.com/office/drawing/2014/main" id="{40DF8089-9482-42A4-94FE-DDCD2847305F}"/>
                </a:ext>
              </a:extLst>
            </p:cNvPr>
            <p:cNvSpPr>
              <a:spLocks/>
            </p:cNvSpPr>
            <p:nvPr/>
          </p:nvSpPr>
          <p:spPr bwMode="auto">
            <a:xfrm>
              <a:off x="8100224" y="563534"/>
              <a:ext cx="29450" cy="119102"/>
            </a:xfrm>
            <a:custGeom>
              <a:avLst/>
              <a:gdLst>
                <a:gd name="T0" fmla="*/ 2147483646 w 654"/>
                <a:gd name="T1" fmla="*/ 2147483646 h 2720"/>
                <a:gd name="T2" fmla="*/ 2147483646 w 654"/>
                <a:gd name="T3" fmla="*/ 2147483646 h 2720"/>
                <a:gd name="T4" fmla="*/ 2147483646 w 654"/>
                <a:gd name="T5" fmla="*/ 2147483646 h 2720"/>
                <a:gd name="T6" fmla="*/ 2147483646 w 654"/>
                <a:gd name="T7" fmla="*/ 2147483646 h 2720"/>
                <a:gd name="T8" fmla="*/ 2147483646 w 654"/>
                <a:gd name="T9" fmla="*/ 2147483646 h 2720"/>
                <a:gd name="T10" fmla="*/ 2147483646 w 654"/>
                <a:gd name="T11" fmla="*/ 2147483646 h 2720"/>
                <a:gd name="T12" fmla="*/ 2147483646 w 654"/>
                <a:gd name="T13" fmla="*/ 2147483646 h 2720"/>
                <a:gd name="T14" fmla="*/ 2147483646 w 654"/>
                <a:gd name="T15" fmla="*/ 2147483646 h 2720"/>
                <a:gd name="T16" fmla="*/ 2147483646 w 654"/>
                <a:gd name="T17" fmla="*/ 2147483646 h 272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654" h="2720" extrusionOk="0">
                  <a:moveTo>
                    <a:pt x="445" y="1"/>
                  </a:moveTo>
                  <a:cubicBezTo>
                    <a:pt x="424" y="1"/>
                    <a:pt x="405" y="14"/>
                    <a:pt x="392" y="50"/>
                  </a:cubicBezTo>
                  <a:cubicBezTo>
                    <a:pt x="234" y="477"/>
                    <a:pt x="242" y="994"/>
                    <a:pt x="186" y="1443"/>
                  </a:cubicBezTo>
                  <a:cubicBezTo>
                    <a:pt x="149" y="1757"/>
                    <a:pt x="0" y="2248"/>
                    <a:pt x="76" y="2559"/>
                  </a:cubicBezTo>
                  <a:cubicBezTo>
                    <a:pt x="95" y="2635"/>
                    <a:pt x="193" y="2720"/>
                    <a:pt x="275" y="2720"/>
                  </a:cubicBezTo>
                  <a:cubicBezTo>
                    <a:pt x="315" y="2720"/>
                    <a:pt x="351" y="2700"/>
                    <a:pt x="374" y="2650"/>
                  </a:cubicBezTo>
                  <a:cubicBezTo>
                    <a:pt x="518" y="2327"/>
                    <a:pt x="487" y="1817"/>
                    <a:pt x="518" y="1469"/>
                  </a:cubicBezTo>
                  <a:cubicBezTo>
                    <a:pt x="559" y="1029"/>
                    <a:pt x="654" y="537"/>
                    <a:pt x="544" y="102"/>
                  </a:cubicBezTo>
                  <a:cubicBezTo>
                    <a:pt x="531" y="55"/>
                    <a:pt x="486" y="1"/>
                    <a:pt x="445" y="1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" name="Google Shape;919;p25">
              <a:extLst>
                <a:ext uri="{FF2B5EF4-FFF2-40B4-BE49-F238E27FC236}">
                  <a16:creationId xmlns:a16="http://schemas.microsoft.com/office/drawing/2014/main" id="{F24838A7-E203-4EDC-9D52-7F30F718D8EA}"/>
                </a:ext>
              </a:extLst>
            </p:cNvPr>
            <p:cNvSpPr>
              <a:spLocks/>
            </p:cNvSpPr>
            <p:nvPr/>
          </p:nvSpPr>
          <p:spPr bwMode="auto">
            <a:xfrm>
              <a:off x="7879969" y="631935"/>
              <a:ext cx="99156" cy="266578"/>
            </a:xfrm>
            <a:custGeom>
              <a:avLst/>
              <a:gdLst>
                <a:gd name="T0" fmla="*/ 2147483646 w 2202"/>
                <a:gd name="T1" fmla="*/ 0 h 6088"/>
                <a:gd name="T2" fmla="*/ 2147483646 w 2202"/>
                <a:gd name="T3" fmla="*/ 2147483646 h 6088"/>
                <a:gd name="T4" fmla="*/ 2147483646 w 2202"/>
                <a:gd name="T5" fmla="*/ 2147483646 h 6088"/>
                <a:gd name="T6" fmla="*/ 2147483646 w 2202"/>
                <a:gd name="T7" fmla="*/ 2147483646 h 6088"/>
                <a:gd name="T8" fmla="*/ 2147483646 w 2202"/>
                <a:gd name="T9" fmla="*/ 2147483646 h 6088"/>
                <a:gd name="T10" fmla="*/ 2147483646 w 2202"/>
                <a:gd name="T11" fmla="*/ 2147483646 h 6088"/>
                <a:gd name="T12" fmla="*/ 2147483646 w 2202"/>
                <a:gd name="T13" fmla="*/ 2147483646 h 6088"/>
                <a:gd name="T14" fmla="*/ 2147483646 w 2202"/>
                <a:gd name="T15" fmla="*/ 2147483646 h 6088"/>
                <a:gd name="T16" fmla="*/ 2147483646 w 2202"/>
                <a:gd name="T17" fmla="*/ 0 h 608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202" h="6088" extrusionOk="0">
                  <a:moveTo>
                    <a:pt x="69" y="0"/>
                  </a:moveTo>
                  <a:cubicBezTo>
                    <a:pt x="32" y="0"/>
                    <a:pt x="0" y="37"/>
                    <a:pt x="6" y="94"/>
                  </a:cubicBezTo>
                  <a:cubicBezTo>
                    <a:pt x="100" y="1057"/>
                    <a:pt x="586" y="2074"/>
                    <a:pt x="895" y="2982"/>
                  </a:cubicBezTo>
                  <a:cubicBezTo>
                    <a:pt x="1215" y="3929"/>
                    <a:pt x="1444" y="5137"/>
                    <a:pt x="1957" y="5998"/>
                  </a:cubicBezTo>
                  <a:cubicBezTo>
                    <a:pt x="1988" y="6050"/>
                    <a:pt x="2055" y="6088"/>
                    <a:pt x="2111" y="6088"/>
                  </a:cubicBezTo>
                  <a:cubicBezTo>
                    <a:pt x="2161" y="6088"/>
                    <a:pt x="2202" y="6058"/>
                    <a:pt x="2200" y="5981"/>
                  </a:cubicBezTo>
                  <a:cubicBezTo>
                    <a:pt x="2188" y="5069"/>
                    <a:pt x="1555" y="3911"/>
                    <a:pt x="1264" y="3058"/>
                  </a:cubicBezTo>
                  <a:cubicBezTo>
                    <a:pt x="926" y="2066"/>
                    <a:pt x="649" y="967"/>
                    <a:pt x="135" y="48"/>
                  </a:cubicBezTo>
                  <a:cubicBezTo>
                    <a:pt x="116" y="15"/>
                    <a:pt x="92" y="0"/>
                    <a:pt x="69" y="0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" name="Google Shape;920;p25">
              <a:extLst>
                <a:ext uri="{FF2B5EF4-FFF2-40B4-BE49-F238E27FC236}">
                  <a16:creationId xmlns:a16="http://schemas.microsoft.com/office/drawing/2014/main" id="{2CD1C407-BDE9-40F0-821C-295B975F3657}"/>
                </a:ext>
              </a:extLst>
            </p:cNvPr>
            <p:cNvSpPr>
              <a:spLocks/>
            </p:cNvSpPr>
            <p:nvPr/>
          </p:nvSpPr>
          <p:spPr bwMode="auto">
            <a:xfrm>
              <a:off x="7962424" y="731909"/>
              <a:ext cx="255455" cy="167400"/>
            </a:xfrm>
            <a:custGeom>
              <a:avLst/>
              <a:gdLst>
                <a:gd name="T0" fmla="*/ 2147483646 w 5673"/>
                <a:gd name="T1" fmla="*/ 0 h 3823"/>
                <a:gd name="T2" fmla="*/ 2147483646 w 5673"/>
                <a:gd name="T3" fmla="*/ 2147483646 h 3823"/>
                <a:gd name="T4" fmla="*/ 2147483646 w 5673"/>
                <a:gd name="T5" fmla="*/ 2147483646 h 3823"/>
                <a:gd name="T6" fmla="*/ 2147483646 w 5673"/>
                <a:gd name="T7" fmla="*/ 2147483646 h 3823"/>
                <a:gd name="T8" fmla="*/ 2147483646 w 5673"/>
                <a:gd name="T9" fmla="*/ 2147483646 h 3823"/>
                <a:gd name="T10" fmla="*/ 2147483646 w 5673"/>
                <a:gd name="T11" fmla="*/ 2147483646 h 3823"/>
                <a:gd name="T12" fmla="*/ 2147483646 w 5673"/>
                <a:gd name="T13" fmla="*/ 2147483646 h 3823"/>
                <a:gd name="T14" fmla="*/ 2147483646 w 5673"/>
                <a:gd name="T15" fmla="*/ 2147483646 h 3823"/>
                <a:gd name="T16" fmla="*/ 2147483646 w 5673"/>
                <a:gd name="T17" fmla="*/ 0 h 382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673" h="3823" extrusionOk="0">
                  <a:moveTo>
                    <a:pt x="5608" y="0"/>
                  </a:moveTo>
                  <a:cubicBezTo>
                    <a:pt x="5600" y="0"/>
                    <a:pt x="5592" y="2"/>
                    <a:pt x="5584" y="6"/>
                  </a:cubicBezTo>
                  <a:cubicBezTo>
                    <a:pt x="4437" y="501"/>
                    <a:pt x="3364" y="1501"/>
                    <a:pt x="2307" y="2179"/>
                  </a:cubicBezTo>
                  <a:cubicBezTo>
                    <a:pt x="1589" y="2640"/>
                    <a:pt x="866" y="3094"/>
                    <a:pt x="135" y="3537"/>
                  </a:cubicBezTo>
                  <a:cubicBezTo>
                    <a:pt x="1" y="3619"/>
                    <a:pt x="142" y="3822"/>
                    <a:pt x="274" y="3822"/>
                  </a:cubicBezTo>
                  <a:cubicBezTo>
                    <a:pt x="295" y="3822"/>
                    <a:pt x="316" y="3817"/>
                    <a:pt x="336" y="3805"/>
                  </a:cubicBezTo>
                  <a:cubicBezTo>
                    <a:pt x="1068" y="3362"/>
                    <a:pt x="1794" y="2908"/>
                    <a:pt x="2514" y="2446"/>
                  </a:cubicBezTo>
                  <a:cubicBezTo>
                    <a:pt x="3467" y="1834"/>
                    <a:pt x="5038" y="1122"/>
                    <a:pt x="5648" y="141"/>
                  </a:cubicBezTo>
                  <a:cubicBezTo>
                    <a:pt x="5672" y="103"/>
                    <a:pt x="5663" y="0"/>
                    <a:pt x="5608" y="0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" name="Google Shape;921;p25">
              <a:extLst>
                <a:ext uri="{FF2B5EF4-FFF2-40B4-BE49-F238E27FC236}">
                  <a16:creationId xmlns:a16="http://schemas.microsoft.com/office/drawing/2014/main" id="{AD866386-A04B-4EC9-A4EB-EAC97E055887}"/>
                </a:ext>
              </a:extLst>
            </p:cNvPr>
            <p:cNvSpPr>
              <a:spLocks/>
            </p:cNvSpPr>
            <p:nvPr/>
          </p:nvSpPr>
          <p:spPr bwMode="auto">
            <a:xfrm>
              <a:off x="7988904" y="636358"/>
              <a:ext cx="127390" cy="44838"/>
            </a:xfrm>
            <a:custGeom>
              <a:avLst/>
              <a:gdLst>
                <a:gd name="T0" fmla="*/ 2147483646 w 2829"/>
                <a:gd name="T1" fmla="*/ 2147483646 h 1024"/>
                <a:gd name="T2" fmla="*/ 2147483646 w 2829"/>
                <a:gd name="T3" fmla="*/ 2147483646 h 1024"/>
                <a:gd name="T4" fmla="*/ 2147483646 w 2829"/>
                <a:gd name="T5" fmla="*/ 2147483646 h 1024"/>
                <a:gd name="T6" fmla="*/ 2147483646 w 2829"/>
                <a:gd name="T7" fmla="*/ 2147483646 h 1024"/>
                <a:gd name="T8" fmla="*/ 2147483646 w 2829"/>
                <a:gd name="T9" fmla="*/ 2147483646 h 1024"/>
                <a:gd name="T10" fmla="*/ 2147483646 w 2829"/>
                <a:gd name="T11" fmla="*/ 2147483646 h 1024"/>
                <a:gd name="T12" fmla="*/ 2147483646 w 2829"/>
                <a:gd name="T13" fmla="*/ 2147483646 h 1024"/>
                <a:gd name="T14" fmla="*/ 2147483646 w 2829"/>
                <a:gd name="T15" fmla="*/ 2147483646 h 1024"/>
                <a:gd name="T16" fmla="*/ 2147483646 w 2829"/>
                <a:gd name="T17" fmla="*/ 2147483646 h 1024"/>
                <a:gd name="T18" fmla="*/ 2147483646 w 2829"/>
                <a:gd name="T19" fmla="*/ 2147483646 h 1024"/>
                <a:gd name="T20" fmla="*/ 2147483646 w 2829"/>
                <a:gd name="T21" fmla="*/ 2147483646 h 1024"/>
                <a:gd name="T22" fmla="*/ 2147483646 w 2829"/>
                <a:gd name="T23" fmla="*/ 2147483646 h 1024"/>
                <a:gd name="T24" fmla="*/ 2147483646 w 2829"/>
                <a:gd name="T25" fmla="*/ 2147483646 h 102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829" h="1024" extrusionOk="0">
                  <a:moveTo>
                    <a:pt x="172" y="1"/>
                  </a:moveTo>
                  <a:cubicBezTo>
                    <a:pt x="141" y="1"/>
                    <a:pt x="115" y="5"/>
                    <a:pt x="97" y="16"/>
                  </a:cubicBezTo>
                  <a:cubicBezTo>
                    <a:pt x="1" y="73"/>
                    <a:pt x="66" y="253"/>
                    <a:pt x="126" y="253"/>
                  </a:cubicBezTo>
                  <a:cubicBezTo>
                    <a:pt x="132" y="253"/>
                    <a:pt x="138" y="251"/>
                    <a:pt x="143" y="248"/>
                  </a:cubicBezTo>
                  <a:cubicBezTo>
                    <a:pt x="144" y="247"/>
                    <a:pt x="146" y="247"/>
                    <a:pt x="149" y="247"/>
                  </a:cubicBezTo>
                  <a:cubicBezTo>
                    <a:pt x="204" y="247"/>
                    <a:pt x="580" y="408"/>
                    <a:pt x="630" y="425"/>
                  </a:cubicBezTo>
                  <a:cubicBezTo>
                    <a:pt x="906" y="513"/>
                    <a:pt x="1183" y="598"/>
                    <a:pt x="1459" y="682"/>
                  </a:cubicBezTo>
                  <a:cubicBezTo>
                    <a:pt x="1785" y="780"/>
                    <a:pt x="2258" y="1024"/>
                    <a:pt x="2626" y="1024"/>
                  </a:cubicBezTo>
                  <a:cubicBezTo>
                    <a:pt x="2663" y="1024"/>
                    <a:pt x="2700" y="1022"/>
                    <a:pt x="2734" y="1016"/>
                  </a:cubicBezTo>
                  <a:cubicBezTo>
                    <a:pt x="2828" y="1002"/>
                    <a:pt x="2796" y="861"/>
                    <a:pt x="2748" y="817"/>
                  </a:cubicBezTo>
                  <a:cubicBezTo>
                    <a:pt x="2578" y="665"/>
                    <a:pt x="2305" y="626"/>
                    <a:pt x="2090" y="562"/>
                  </a:cubicBezTo>
                  <a:cubicBezTo>
                    <a:pt x="1678" y="441"/>
                    <a:pt x="1265" y="316"/>
                    <a:pt x="852" y="201"/>
                  </a:cubicBezTo>
                  <a:cubicBezTo>
                    <a:pt x="741" y="169"/>
                    <a:pt x="358" y="1"/>
                    <a:pt x="172" y="1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" name="Google Shape;922;p25">
              <a:extLst>
                <a:ext uri="{FF2B5EF4-FFF2-40B4-BE49-F238E27FC236}">
                  <a16:creationId xmlns:a16="http://schemas.microsoft.com/office/drawing/2014/main" id="{75485C4F-CAB2-4825-983C-940C3FD53EF3}"/>
                </a:ext>
              </a:extLst>
            </p:cNvPr>
            <p:cNvSpPr>
              <a:spLocks/>
            </p:cNvSpPr>
            <p:nvPr/>
          </p:nvSpPr>
          <p:spPr bwMode="auto">
            <a:xfrm>
              <a:off x="8102746" y="669070"/>
              <a:ext cx="108928" cy="74395"/>
            </a:xfrm>
            <a:custGeom>
              <a:avLst/>
              <a:gdLst>
                <a:gd name="T0" fmla="*/ 2147483646 w 2419"/>
                <a:gd name="T1" fmla="*/ 0 h 1699"/>
                <a:gd name="T2" fmla="*/ 2147483646 w 2419"/>
                <a:gd name="T3" fmla="*/ 2147483646 h 1699"/>
                <a:gd name="T4" fmla="*/ 2147483646 w 2419"/>
                <a:gd name="T5" fmla="*/ 2147483646 h 1699"/>
                <a:gd name="T6" fmla="*/ 2147483646 w 2419"/>
                <a:gd name="T7" fmla="*/ 2147483646 h 1699"/>
                <a:gd name="T8" fmla="*/ 2147483646 w 2419"/>
                <a:gd name="T9" fmla="*/ 2147483646 h 1699"/>
                <a:gd name="T10" fmla="*/ 2147483646 w 2419"/>
                <a:gd name="T11" fmla="*/ 2147483646 h 1699"/>
                <a:gd name="T12" fmla="*/ 2147483646 w 2419"/>
                <a:gd name="T13" fmla="*/ 2147483646 h 1699"/>
                <a:gd name="T14" fmla="*/ 2147483646 w 2419"/>
                <a:gd name="T15" fmla="*/ 2147483646 h 1699"/>
                <a:gd name="T16" fmla="*/ 2147483646 w 2419"/>
                <a:gd name="T17" fmla="*/ 2147483646 h 1699"/>
                <a:gd name="T18" fmla="*/ 2147483646 w 2419"/>
                <a:gd name="T19" fmla="*/ 0 h 1699"/>
                <a:gd name="T20" fmla="*/ 2147483646 w 2419"/>
                <a:gd name="T21" fmla="*/ 0 h 169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419" h="1699" extrusionOk="0">
                  <a:moveTo>
                    <a:pt x="121" y="0"/>
                  </a:moveTo>
                  <a:cubicBezTo>
                    <a:pt x="52" y="0"/>
                    <a:pt x="1" y="62"/>
                    <a:pt x="2" y="128"/>
                  </a:cubicBezTo>
                  <a:cubicBezTo>
                    <a:pt x="4" y="394"/>
                    <a:pt x="758" y="733"/>
                    <a:pt x="945" y="853"/>
                  </a:cubicBezTo>
                  <a:cubicBezTo>
                    <a:pt x="1199" y="1016"/>
                    <a:pt x="1450" y="1182"/>
                    <a:pt x="1707" y="1340"/>
                  </a:cubicBezTo>
                  <a:cubicBezTo>
                    <a:pt x="1903" y="1459"/>
                    <a:pt x="2123" y="1644"/>
                    <a:pt x="2349" y="1697"/>
                  </a:cubicBezTo>
                  <a:cubicBezTo>
                    <a:pt x="2354" y="1698"/>
                    <a:pt x="2358" y="1698"/>
                    <a:pt x="2362" y="1698"/>
                  </a:cubicBezTo>
                  <a:cubicBezTo>
                    <a:pt x="2418" y="1698"/>
                    <a:pt x="2411" y="1591"/>
                    <a:pt x="2387" y="1560"/>
                  </a:cubicBezTo>
                  <a:cubicBezTo>
                    <a:pt x="2099" y="1180"/>
                    <a:pt x="1566" y="913"/>
                    <a:pt x="1179" y="646"/>
                  </a:cubicBezTo>
                  <a:cubicBezTo>
                    <a:pt x="970" y="502"/>
                    <a:pt x="760" y="359"/>
                    <a:pt x="549" y="217"/>
                  </a:cubicBezTo>
                  <a:cubicBezTo>
                    <a:pt x="419" y="130"/>
                    <a:pt x="286" y="5"/>
                    <a:pt x="125" y="0"/>
                  </a:cubicBezTo>
                  <a:cubicBezTo>
                    <a:pt x="123" y="0"/>
                    <a:pt x="122" y="0"/>
                    <a:pt x="121" y="0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" name="Google Shape;923;p25">
              <a:extLst>
                <a:ext uri="{FF2B5EF4-FFF2-40B4-BE49-F238E27FC236}">
                  <a16:creationId xmlns:a16="http://schemas.microsoft.com/office/drawing/2014/main" id="{45B1EC58-D8C0-4A18-9BE0-8E935C3C3E0D}"/>
                </a:ext>
              </a:extLst>
            </p:cNvPr>
            <p:cNvSpPr>
              <a:spLocks/>
            </p:cNvSpPr>
            <p:nvPr/>
          </p:nvSpPr>
          <p:spPr bwMode="auto">
            <a:xfrm>
              <a:off x="7878123" y="630490"/>
              <a:ext cx="125949" cy="17997"/>
            </a:xfrm>
            <a:custGeom>
              <a:avLst/>
              <a:gdLst>
                <a:gd name="T0" fmla="*/ 2147483646 w 2797"/>
                <a:gd name="T1" fmla="*/ 0 h 411"/>
                <a:gd name="T2" fmla="*/ 2147483646 w 2797"/>
                <a:gd name="T3" fmla="*/ 2147483646 h 411"/>
                <a:gd name="T4" fmla="*/ 2147483646 w 2797"/>
                <a:gd name="T5" fmla="*/ 2147483646 h 411"/>
                <a:gd name="T6" fmla="*/ 2147483646 w 2797"/>
                <a:gd name="T7" fmla="*/ 2147483646 h 411"/>
                <a:gd name="T8" fmla="*/ 2147483646 w 2797"/>
                <a:gd name="T9" fmla="*/ 2147483646 h 411"/>
                <a:gd name="T10" fmla="*/ 2147483646 w 2797"/>
                <a:gd name="T11" fmla="*/ 2147483646 h 411"/>
                <a:gd name="T12" fmla="*/ 2147483646 w 2797"/>
                <a:gd name="T13" fmla="*/ 2147483646 h 411"/>
                <a:gd name="T14" fmla="*/ 2147483646 w 2797"/>
                <a:gd name="T15" fmla="*/ 2147483646 h 411"/>
                <a:gd name="T16" fmla="*/ 2147483646 w 2797"/>
                <a:gd name="T17" fmla="*/ 2147483646 h 411"/>
                <a:gd name="T18" fmla="*/ 2147483646 w 2797"/>
                <a:gd name="T19" fmla="*/ 2147483646 h 411"/>
                <a:gd name="T20" fmla="*/ 2147483646 w 2797"/>
                <a:gd name="T21" fmla="*/ 0 h 41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797" h="411" extrusionOk="0">
                  <a:moveTo>
                    <a:pt x="504" y="0"/>
                  </a:moveTo>
                  <a:cubicBezTo>
                    <a:pt x="342" y="0"/>
                    <a:pt x="187" y="17"/>
                    <a:pt x="57" y="67"/>
                  </a:cubicBezTo>
                  <a:cubicBezTo>
                    <a:pt x="1" y="90"/>
                    <a:pt x="33" y="197"/>
                    <a:pt x="78" y="213"/>
                  </a:cubicBezTo>
                  <a:cubicBezTo>
                    <a:pt x="484" y="354"/>
                    <a:pt x="1005" y="307"/>
                    <a:pt x="1428" y="329"/>
                  </a:cubicBezTo>
                  <a:cubicBezTo>
                    <a:pt x="1691" y="342"/>
                    <a:pt x="2037" y="410"/>
                    <a:pt x="2342" y="410"/>
                  </a:cubicBezTo>
                  <a:cubicBezTo>
                    <a:pt x="2457" y="410"/>
                    <a:pt x="2566" y="401"/>
                    <a:pt x="2663" y="375"/>
                  </a:cubicBezTo>
                  <a:cubicBezTo>
                    <a:pt x="2796" y="339"/>
                    <a:pt x="2685" y="149"/>
                    <a:pt x="2601" y="123"/>
                  </a:cubicBezTo>
                  <a:cubicBezTo>
                    <a:pt x="2418" y="69"/>
                    <a:pt x="2205" y="57"/>
                    <a:pt x="1990" y="57"/>
                  </a:cubicBezTo>
                  <a:cubicBezTo>
                    <a:pt x="1818" y="57"/>
                    <a:pt x="1644" y="65"/>
                    <a:pt x="1483" y="65"/>
                  </a:cubicBezTo>
                  <a:cubicBezTo>
                    <a:pt x="1439" y="65"/>
                    <a:pt x="1396" y="64"/>
                    <a:pt x="1355" y="63"/>
                  </a:cubicBezTo>
                  <a:cubicBezTo>
                    <a:pt x="1109" y="54"/>
                    <a:pt x="794" y="0"/>
                    <a:pt x="504" y="0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" name="Google Shape;924;p25">
              <a:extLst>
                <a:ext uri="{FF2B5EF4-FFF2-40B4-BE49-F238E27FC236}">
                  <a16:creationId xmlns:a16="http://schemas.microsoft.com/office/drawing/2014/main" id="{C462DC40-1EFF-4F2D-AB70-CA0DAB3956E4}"/>
                </a:ext>
              </a:extLst>
            </p:cNvPr>
            <p:cNvSpPr>
              <a:spLocks/>
            </p:cNvSpPr>
            <p:nvPr/>
          </p:nvSpPr>
          <p:spPr bwMode="auto">
            <a:xfrm>
              <a:off x="7966297" y="634431"/>
              <a:ext cx="35934" cy="255675"/>
            </a:xfrm>
            <a:custGeom>
              <a:avLst/>
              <a:gdLst>
                <a:gd name="T0" fmla="*/ 2147483646 w 798"/>
                <a:gd name="T1" fmla="*/ 0 h 5839"/>
                <a:gd name="T2" fmla="*/ 2147483646 w 798"/>
                <a:gd name="T3" fmla="*/ 2147483646 h 5839"/>
                <a:gd name="T4" fmla="*/ 2147483646 w 798"/>
                <a:gd name="T5" fmla="*/ 2147483646 h 5839"/>
                <a:gd name="T6" fmla="*/ 2147483646 w 798"/>
                <a:gd name="T7" fmla="*/ 2147483646 h 5839"/>
                <a:gd name="T8" fmla="*/ 2147483646 w 798"/>
                <a:gd name="T9" fmla="*/ 2147483646 h 5839"/>
                <a:gd name="T10" fmla="*/ 2147483646 w 798"/>
                <a:gd name="T11" fmla="*/ 2147483646 h 5839"/>
                <a:gd name="T12" fmla="*/ 2147483646 w 798"/>
                <a:gd name="T13" fmla="*/ 2147483646 h 5839"/>
                <a:gd name="T14" fmla="*/ 2147483646 w 798"/>
                <a:gd name="T15" fmla="*/ 2147483646 h 5839"/>
                <a:gd name="T16" fmla="*/ 2147483646 w 798"/>
                <a:gd name="T17" fmla="*/ 2147483646 h 5839"/>
                <a:gd name="T18" fmla="*/ 2147483646 w 798"/>
                <a:gd name="T19" fmla="*/ 0 h 583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798" h="5839" extrusionOk="0">
                  <a:moveTo>
                    <a:pt x="735" y="0"/>
                  </a:moveTo>
                  <a:cubicBezTo>
                    <a:pt x="719" y="0"/>
                    <a:pt x="704" y="16"/>
                    <a:pt x="700" y="47"/>
                  </a:cubicBezTo>
                  <a:cubicBezTo>
                    <a:pt x="588" y="1114"/>
                    <a:pt x="455" y="2178"/>
                    <a:pt x="356" y="3246"/>
                  </a:cubicBezTo>
                  <a:cubicBezTo>
                    <a:pt x="286" y="3996"/>
                    <a:pt x="1" y="5055"/>
                    <a:pt x="208" y="5794"/>
                  </a:cubicBezTo>
                  <a:cubicBezTo>
                    <a:pt x="212" y="5813"/>
                    <a:pt x="232" y="5839"/>
                    <a:pt x="250" y="5839"/>
                  </a:cubicBezTo>
                  <a:cubicBezTo>
                    <a:pt x="259" y="5839"/>
                    <a:pt x="267" y="5833"/>
                    <a:pt x="274" y="5820"/>
                  </a:cubicBezTo>
                  <a:cubicBezTo>
                    <a:pt x="406" y="5553"/>
                    <a:pt x="382" y="5120"/>
                    <a:pt x="413" y="4833"/>
                  </a:cubicBezTo>
                  <a:cubicBezTo>
                    <a:pt x="483" y="4178"/>
                    <a:pt x="546" y="3521"/>
                    <a:pt x="609" y="2864"/>
                  </a:cubicBezTo>
                  <a:cubicBezTo>
                    <a:pt x="698" y="1930"/>
                    <a:pt x="798" y="990"/>
                    <a:pt x="767" y="49"/>
                  </a:cubicBezTo>
                  <a:cubicBezTo>
                    <a:pt x="766" y="17"/>
                    <a:pt x="751" y="0"/>
                    <a:pt x="735" y="0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" name="Google Shape;925;p25">
              <a:extLst>
                <a:ext uri="{FF2B5EF4-FFF2-40B4-BE49-F238E27FC236}">
                  <a16:creationId xmlns:a16="http://schemas.microsoft.com/office/drawing/2014/main" id="{CA56BB64-ACAB-428D-8F5E-EDA717E22D67}"/>
                </a:ext>
              </a:extLst>
            </p:cNvPr>
            <p:cNvSpPr>
              <a:spLocks/>
            </p:cNvSpPr>
            <p:nvPr/>
          </p:nvSpPr>
          <p:spPr bwMode="auto">
            <a:xfrm>
              <a:off x="7979131" y="675463"/>
              <a:ext cx="128245" cy="212632"/>
            </a:xfrm>
            <a:custGeom>
              <a:avLst/>
              <a:gdLst>
                <a:gd name="T0" fmla="*/ 2147483646 w 2848"/>
                <a:gd name="T1" fmla="*/ 2147483646 h 4856"/>
                <a:gd name="T2" fmla="*/ 2147483646 w 2848"/>
                <a:gd name="T3" fmla="*/ 2147483646 h 4856"/>
                <a:gd name="T4" fmla="*/ 2147483646 w 2848"/>
                <a:gd name="T5" fmla="*/ 2147483646 h 4856"/>
                <a:gd name="T6" fmla="*/ 2147483646 w 2848"/>
                <a:gd name="T7" fmla="*/ 2147483646 h 4856"/>
                <a:gd name="T8" fmla="*/ 2147483646 w 2848"/>
                <a:gd name="T9" fmla="*/ 2147483646 h 4856"/>
                <a:gd name="T10" fmla="*/ 2147483646 w 2848"/>
                <a:gd name="T11" fmla="*/ 2147483646 h 4856"/>
                <a:gd name="T12" fmla="*/ 2147483646 w 2848"/>
                <a:gd name="T13" fmla="*/ 2147483646 h 485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848" h="4856" extrusionOk="0">
                  <a:moveTo>
                    <a:pt x="2804" y="1"/>
                  </a:moveTo>
                  <a:cubicBezTo>
                    <a:pt x="2796" y="1"/>
                    <a:pt x="2788" y="6"/>
                    <a:pt x="2780" y="17"/>
                  </a:cubicBezTo>
                  <a:cubicBezTo>
                    <a:pt x="1778" y="1494"/>
                    <a:pt x="669" y="3139"/>
                    <a:pt x="10" y="4803"/>
                  </a:cubicBezTo>
                  <a:cubicBezTo>
                    <a:pt x="1" y="4825"/>
                    <a:pt x="13" y="4855"/>
                    <a:pt x="30" y="4855"/>
                  </a:cubicBezTo>
                  <a:cubicBezTo>
                    <a:pt x="36" y="4855"/>
                    <a:pt x="43" y="4851"/>
                    <a:pt x="50" y="4840"/>
                  </a:cubicBezTo>
                  <a:cubicBezTo>
                    <a:pt x="1018" y="3295"/>
                    <a:pt x="2062" y="1740"/>
                    <a:pt x="2835" y="85"/>
                  </a:cubicBezTo>
                  <a:cubicBezTo>
                    <a:pt x="2848" y="59"/>
                    <a:pt x="2829" y="1"/>
                    <a:pt x="2804" y="1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" name="Google Shape;926;p25">
              <a:extLst>
                <a:ext uri="{FF2B5EF4-FFF2-40B4-BE49-F238E27FC236}">
                  <a16:creationId xmlns:a16="http://schemas.microsoft.com/office/drawing/2014/main" id="{713A980A-AAC4-44DA-B0F2-F5FD2BFFA779}"/>
                </a:ext>
              </a:extLst>
            </p:cNvPr>
            <p:cNvSpPr>
              <a:spLocks/>
            </p:cNvSpPr>
            <p:nvPr/>
          </p:nvSpPr>
          <p:spPr bwMode="auto">
            <a:xfrm>
              <a:off x="7833271" y="508183"/>
              <a:ext cx="42148" cy="44182"/>
            </a:xfrm>
            <a:custGeom>
              <a:avLst/>
              <a:gdLst>
                <a:gd name="T0" fmla="*/ 2147483646 w 936"/>
                <a:gd name="T1" fmla="*/ 0 h 1009"/>
                <a:gd name="T2" fmla="*/ 2147483646 w 936"/>
                <a:gd name="T3" fmla="*/ 2147483646 h 1009"/>
                <a:gd name="T4" fmla="*/ 2147483646 w 936"/>
                <a:gd name="T5" fmla="*/ 2147483646 h 1009"/>
                <a:gd name="T6" fmla="*/ 2147483646 w 936"/>
                <a:gd name="T7" fmla="*/ 2147483646 h 1009"/>
                <a:gd name="T8" fmla="*/ 2147483646 w 936"/>
                <a:gd name="T9" fmla="*/ 2147483646 h 1009"/>
                <a:gd name="T10" fmla="*/ 2147483646 w 936"/>
                <a:gd name="T11" fmla="*/ 2147483646 h 1009"/>
                <a:gd name="T12" fmla="*/ 2147483646 w 936"/>
                <a:gd name="T13" fmla="*/ 0 h 100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36" h="1009" extrusionOk="0">
                  <a:moveTo>
                    <a:pt x="74" y="0"/>
                  </a:moveTo>
                  <a:cubicBezTo>
                    <a:pt x="33" y="0"/>
                    <a:pt x="0" y="27"/>
                    <a:pt x="14" y="93"/>
                  </a:cubicBezTo>
                  <a:cubicBezTo>
                    <a:pt x="84" y="444"/>
                    <a:pt x="381" y="813"/>
                    <a:pt x="694" y="983"/>
                  </a:cubicBezTo>
                  <a:cubicBezTo>
                    <a:pt x="725" y="1001"/>
                    <a:pt x="754" y="1008"/>
                    <a:pt x="779" y="1008"/>
                  </a:cubicBezTo>
                  <a:cubicBezTo>
                    <a:pt x="904" y="1008"/>
                    <a:pt x="935" y="820"/>
                    <a:pt x="795" y="743"/>
                  </a:cubicBezTo>
                  <a:cubicBezTo>
                    <a:pt x="527" y="599"/>
                    <a:pt x="342" y="321"/>
                    <a:pt x="190" y="67"/>
                  </a:cubicBezTo>
                  <a:cubicBezTo>
                    <a:pt x="167" y="27"/>
                    <a:pt x="116" y="0"/>
                    <a:pt x="74" y="0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" name="Google Shape;927;p25">
              <a:extLst>
                <a:ext uri="{FF2B5EF4-FFF2-40B4-BE49-F238E27FC236}">
                  <a16:creationId xmlns:a16="http://schemas.microsoft.com/office/drawing/2014/main" id="{6C5677A1-B848-4EFE-BEC8-05DFBA21A922}"/>
                </a:ext>
              </a:extLst>
            </p:cNvPr>
            <p:cNvSpPr>
              <a:spLocks/>
            </p:cNvSpPr>
            <p:nvPr/>
          </p:nvSpPr>
          <p:spPr bwMode="auto">
            <a:xfrm>
              <a:off x="7901135" y="475909"/>
              <a:ext cx="33637" cy="44225"/>
            </a:xfrm>
            <a:custGeom>
              <a:avLst/>
              <a:gdLst>
                <a:gd name="T0" fmla="*/ 2147483646 w 747"/>
                <a:gd name="T1" fmla="*/ 0 h 1010"/>
                <a:gd name="T2" fmla="*/ 2147483646 w 747"/>
                <a:gd name="T3" fmla="*/ 2147483646 h 1010"/>
                <a:gd name="T4" fmla="*/ 2147483646 w 747"/>
                <a:gd name="T5" fmla="*/ 2147483646 h 1010"/>
                <a:gd name="T6" fmla="*/ 2147483646 w 747"/>
                <a:gd name="T7" fmla="*/ 2147483646 h 1010"/>
                <a:gd name="T8" fmla="*/ 2147483646 w 747"/>
                <a:gd name="T9" fmla="*/ 2147483646 h 1010"/>
                <a:gd name="T10" fmla="*/ 2147483646 w 747"/>
                <a:gd name="T11" fmla="*/ 2147483646 h 1010"/>
                <a:gd name="T12" fmla="*/ 2147483646 w 747"/>
                <a:gd name="T13" fmla="*/ 2147483646 h 1010"/>
                <a:gd name="T14" fmla="*/ 2147483646 w 747"/>
                <a:gd name="T15" fmla="*/ 2147483646 h 1010"/>
                <a:gd name="T16" fmla="*/ 2147483646 w 747"/>
                <a:gd name="T17" fmla="*/ 0 h 101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47" h="1010" extrusionOk="0">
                  <a:moveTo>
                    <a:pt x="70" y="0"/>
                  </a:moveTo>
                  <a:cubicBezTo>
                    <a:pt x="42" y="0"/>
                    <a:pt x="20" y="19"/>
                    <a:pt x="16" y="69"/>
                  </a:cubicBezTo>
                  <a:cubicBezTo>
                    <a:pt x="1" y="249"/>
                    <a:pt x="93" y="423"/>
                    <a:pt x="179" y="575"/>
                  </a:cubicBezTo>
                  <a:cubicBezTo>
                    <a:pt x="264" y="725"/>
                    <a:pt x="398" y="984"/>
                    <a:pt x="590" y="1008"/>
                  </a:cubicBezTo>
                  <a:cubicBezTo>
                    <a:pt x="597" y="1009"/>
                    <a:pt x="604" y="1010"/>
                    <a:pt x="610" y="1010"/>
                  </a:cubicBezTo>
                  <a:cubicBezTo>
                    <a:pt x="690" y="1010"/>
                    <a:pt x="746" y="953"/>
                    <a:pt x="731" y="868"/>
                  </a:cubicBezTo>
                  <a:cubicBezTo>
                    <a:pt x="715" y="781"/>
                    <a:pt x="601" y="707"/>
                    <a:pt x="545" y="643"/>
                  </a:cubicBezTo>
                  <a:cubicBezTo>
                    <a:pt x="412" y="489"/>
                    <a:pt x="280" y="293"/>
                    <a:pt x="204" y="102"/>
                  </a:cubicBezTo>
                  <a:cubicBezTo>
                    <a:pt x="187" y="58"/>
                    <a:pt x="119" y="0"/>
                    <a:pt x="70" y="0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" name="Google Shape;928;p25">
              <a:extLst>
                <a:ext uri="{FF2B5EF4-FFF2-40B4-BE49-F238E27FC236}">
                  <a16:creationId xmlns:a16="http://schemas.microsoft.com/office/drawing/2014/main" id="{AE4F0B9C-147E-496B-98C1-116A94411EED}"/>
                </a:ext>
              </a:extLst>
            </p:cNvPr>
            <p:cNvSpPr>
              <a:spLocks/>
            </p:cNvSpPr>
            <p:nvPr/>
          </p:nvSpPr>
          <p:spPr bwMode="auto">
            <a:xfrm>
              <a:off x="8090182" y="445037"/>
              <a:ext cx="26838" cy="57624"/>
            </a:xfrm>
            <a:custGeom>
              <a:avLst/>
              <a:gdLst>
                <a:gd name="T0" fmla="*/ 2147483646 w 596"/>
                <a:gd name="T1" fmla="*/ 2147483646 h 1316"/>
                <a:gd name="T2" fmla="*/ 2147483646 w 596"/>
                <a:gd name="T3" fmla="*/ 2147483646 h 1316"/>
                <a:gd name="T4" fmla="*/ 2147483646 w 596"/>
                <a:gd name="T5" fmla="*/ 2147483646 h 1316"/>
                <a:gd name="T6" fmla="*/ 2147483646 w 596"/>
                <a:gd name="T7" fmla="*/ 2147483646 h 1316"/>
                <a:gd name="T8" fmla="*/ 2147483646 w 596"/>
                <a:gd name="T9" fmla="*/ 2147483646 h 1316"/>
                <a:gd name="T10" fmla="*/ 2147483646 w 596"/>
                <a:gd name="T11" fmla="*/ 2147483646 h 1316"/>
                <a:gd name="T12" fmla="*/ 2147483646 w 596"/>
                <a:gd name="T13" fmla="*/ 2147483646 h 1316"/>
                <a:gd name="T14" fmla="*/ 2147483646 w 596"/>
                <a:gd name="T15" fmla="*/ 2147483646 h 1316"/>
                <a:gd name="T16" fmla="*/ 2147483646 w 596"/>
                <a:gd name="T17" fmla="*/ 2147483646 h 131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96" h="1316" extrusionOk="0">
                  <a:moveTo>
                    <a:pt x="471" y="1"/>
                  </a:moveTo>
                  <a:cubicBezTo>
                    <a:pt x="466" y="1"/>
                    <a:pt x="461" y="2"/>
                    <a:pt x="455" y="3"/>
                  </a:cubicBezTo>
                  <a:cubicBezTo>
                    <a:pt x="261" y="61"/>
                    <a:pt x="199" y="318"/>
                    <a:pt x="151" y="495"/>
                  </a:cubicBezTo>
                  <a:cubicBezTo>
                    <a:pt x="97" y="697"/>
                    <a:pt x="41" y="908"/>
                    <a:pt x="13" y="1116"/>
                  </a:cubicBezTo>
                  <a:cubicBezTo>
                    <a:pt x="0" y="1211"/>
                    <a:pt x="122" y="1315"/>
                    <a:pt x="217" y="1315"/>
                  </a:cubicBezTo>
                  <a:cubicBezTo>
                    <a:pt x="258" y="1315"/>
                    <a:pt x="295" y="1295"/>
                    <a:pt x="313" y="1246"/>
                  </a:cubicBezTo>
                  <a:cubicBezTo>
                    <a:pt x="385" y="1050"/>
                    <a:pt x="403" y="830"/>
                    <a:pt x="451" y="627"/>
                  </a:cubicBezTo>
                  <a:cubicBezTo>
                    <a:pt x="496" y="437"/>
                    <a:pt x="596" y="266"/>
                    <a:pt x="546" y="76"/>
                  </a:cubicBezTo>
                  <a:cubicBezTo>
                    <a:pt x="538" y="43"/>
                    <a:pt x="508" y="1"/>
                    <a:pt x="471" y="1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" name="Google Shape;929;p25">
              <a:extLst>
                <a:ext uri="{FF2B5EF4-FFF2-40B4-BE49-F238E27FC236}">
                  <a16:creationId xmlns:a16="http://schemas.microsoft.com/office/drawing/2014/main" id="{FCF07FC7-FDFE-486F-9115-F06700855182}"/>
                </a:ext>
              </a:extLst>
            </p:cNvPr>
            <p:cNvSpPr>
              <a:spLocks/>
            </p:cNvSpPr>
            <p:nvPr/>
          </p:nvSpPr>
          <p:spPr bwMode="auto">
            <a:xfrm>
              <a:off x="8131522" y="465399"/>
              <a:ext cx="27468" cy="48254"/>
            </a:xfrm>
            <a:custGeom>
              <a:avLst/>
              <a:gdLst>
                <a:gd name="T0" fmla="*/ 2147483646 w 610"/>
                <a:gd name="T1" fmla="*/ 2147483646 h 1102"/>
                <a:gd name="T2" fmla="*/ 2147483646 w 610"/>
                <a:gd name="T3" fmla="*/ 2147483646 h 1102"/>
                <a:gd name="T4" fmla="*/ 2147483646 w 610"/>
                <a:gd name="T5" fmla="*/ 2147483646 h 1102"/>
                <a:gd name="T6" fmla="*/ 2147483646 w 610"/>
                <a:gd name="T7" fmla="*/ 2147483646 h 1102"/>
                <a:gd name="T8" fmla="*/ 2147483646 w 610"/>
                <a:gd name="T9" fmla="*/ 2147483646 h 1102"/>
                <a:gd name="T10" fmla="*/ 2147483646 w 610"/>
                <a:gd name="T11" fmla="*/ 2147483646 h 1102"/>
                <a:gd name="T12" fmla="*/ 2147483646 w 610"/>
                <a:gd name="T13" fmla="*/ 2147483646 h 1102"/>
                <a:gd name="T14" fmla="*/ 2147483646 w 610"/>
                <a:gd name="T15" fmla="*/ 2147483646 h 1102"/>
                <a:gd name="T16" fmla="*/ 2147483646 w 610"/>
                <a:gd name="T17" fmla="*/ 2147483646 h 110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610" h="1102" extrusionOk="0">
                  <a:moveTo>
                    <a:pt x="490" y="1"/>
                  </a:moveTo>
                  <a:cubicBezTo>
                    <a:pt x="476" y="1"/>
                    <a:pt x="461" y="8"/>
                    <a:pt x="448" y="24"/>
                  </a:cubicBezTo>
                  <a:cubicBezTo>
                    <a:pt x="316" y="193"/>
                    <a:pt x="246" y="387"/>
                    <a:pt x="167" y="585"/>
                  </a:cubicBezTo>
                  <a:cubicBezTo>
                    <a:pt x="92" y="769"/>
                    <a:pt x="0" y="885"/>
                    <a:pt x="108" y="1070"/>
                  </a:cubicBezTo>
                  <a:cubicBezTo>
                    <a:pt x="120" y="1092"/>
                    <a:pt x="142" y="1101"/>
                    <a:pt x="165" y="1101"/>
                  </a:cubicBezTo>
                  <a:cubicBezTo>
                    <a:pt x="166" y="1101"/>
                    <a:pt x="168" y="1101"/>
                    <a:pt x="169" y="1101"/>
                  </a:cubicBezTo>
                  <a:cubicBezTo>
                    <a:pt x="353" y="1086"/>
                    <a:pt x="392" y="911"/>
                    <a:pt x="441" y="754"/>
                  </a:cubicBezTo>
                  <a:cubicBezTo>
                    <a:pt x="502" y="560"/>
                    <a:pt x="548" y="363"/>
                    <a:pt x="598" y="165"/>
                  </a:cubicBezTo>
                  <a:cubicBezTo>
                    <a:pt x="609" y="116"/>
                    <a:pt x="549" y="1"/>
                    <a:pt x="490" y="1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" name="Google Shape;930;p25">
              <a:extLst>
                <a:ext uri="{FF2B5EF4-FFF2-40B4-BE49-F238E27FC236}">
                  <a16:creationId xmlns:a16="http://schemas.microsoft.com/office/drawing/2014/main" id="{A9EF6BDC-39D8-484C-B9BD-30D804481E2C}"/>
                </a:ext>
              </a:extLst>
            </p:cNvPr>
            <p:cNvSpPr>
              <a:spLocks/>
            </p:cNvSpPr>
            <p:nvPr/>
          </p:nvSpPr>
          <p:spPr bwMode="auto">
            <a:xfrm>
              <a:off x="8252030" y="609471"/>
              <a:ext cx="58674" cy="18391"/>
            </a:xfrm>
            <a:custGeom>
              <a:avLst/>
              <a:gdLst>
                <a:gd name="T0" fmla="*/ 2147483646 w 1303"/>
                <a:gd name="T1" fmla="*/ 2147483646 h 420"/>
                <a:gd name="T2" fmla="*/ 2147483646 w 1303"/>
                <a:gd name="T3" fmla="*/ 2147483646 h 420"/>
                <a:gd name="T4" fmla="*/ 2147483646 w 1303"/>
                <a:gd name="T5" fmla="*/ 2147483646 h 420"/>
                <a:gd name="T6" fmla="*/ 2147483646 w 1303"/>
                <a:gd name="T7" fmla="*/ 2147483646 h 420"/>
                <a:gd name="T8" fmla="*/ 2147483646 w 1303"/>
                <a:gd name="T9" fmla="*/ 2147483646 h 420"/>
                <a:gd name="T10" fmla="*/ 2147483646 w 1303"/>
                <a:gd name="T11" fmla="*/ 2147483646 h 420"/>
                <a:gd name="T12" fmla="*/ 2147483646 w 1303"/>
                <a:gd name="T13" fmla="*/ 2147483646 h 420"/>
                <a:gd name="T14" fmla="*/ 2147483646 w 1303"/>
                <a:gd name="T15" fmla="*/ 2147483646 h 42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303" h="420" extrusionOk="0">
                  <a:moveTo>
                    <a:pt x="1015" y="1"/>
                  </a:moveTo>
                  <a:cubicBezTo>
                    <a:pt x="1011" y="1"/>
                    <a:pt x="1006" y="1"/>
                    <a:pt x="1002" y="2"/>
                  </a:cubicBezTo>
                  <a:cubicBezTo>
                    <a:pt x="842" y="15"/>
                    <a:pt x="687" y="46"/>
                    <a:pt x="531" y="82"/>
                  </a:cubicBezTo>
                  <a:cubicBezTo>
                    <a:pt x="387" y="114"/>
                    <a:pt x="212" y="131"/>
                    <a:pt x="78" y="199"/>
                  </a:cubicBezTo>
                  <a:cubicBezTo>
                    <a:pt x="0" y="239"/>
                    <a:pt x="45" y="387"/>
                    <a:pt x="122" y="404"/>
                  </a:cubicBezTo>
                  <a:cubicBezTo>
                    <a:pt x="179" y="415"/>
                    <a:pt x="237" y="420"/>
                    <a:pt x="295" y="420"/>
                  </a:cubicBezTo>
                  <a:cubicBezTo>
                    <a:pt x="557" y="420"/>
                    <a:pt x="826" y="323"/>
                    <a:pt x="1084" y="311"/>
                  </a:cubicBezTo>
                  <a:cubicBezTo>
                    <a:pt x="1303" y="299"/>
                    <a:pt x="1187" y="1"/>
                    <a:pt x="1015" y="1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" name="Google Shape;931;p25">
              <a:extLst>
                <a:ext uri="{FF2B5EF4-FFF2-40B4-BE49-F238E27FC236}">
                  <a16:creationId xmlns:a16="http://schemas.microsoft.com/office/drawing/2014/main" id="{0BF8EF40-C6CF-4CD2-A5CA-CB0DCFC5E798}"/>
                </a:ext>
              </a:extLst>
            </p:cNvPr>
            <p:cNvSpPr>
              <a:spLocks/>
            </p:cNvSpPr>
            <p:nvPr/>
          </p:nvSpPr>
          <p:spPr bwMode="auto">
            <a:xfrm>
              <a:off x="8256488" y="655013"/>
              <a:ext cx="58539" cy="16377"/>
            </a:xfrm>
            <a:custGeom>
              <a:avLst/>
              <a:gdLst>
                <a:gd name="T0" fmla="*/ 2147483646 w 1300"/>
                <a:gd name="T1" fmla="*/ 2147483646 h 374"/>
                <a:gd name="T2" fmla="*/ 2147483646 w 1300"/>
                <a:gd name="T3" fmla="*/ 2147483646 h 374"/>
                <a:gd name="T4" fmla="*/ 2147483646 w 1300"/>
                <a:gd name="T5" fmla="*/ 2147483646 h 374"/>
                <a:gd name="T6" fmla="*/ 2147483646 w 1300"/>
                <a:gd name="T7" fmla="*/ 2147483646 h 374"/>
                <a:gd name="T8" fmla="*/ 2147483646 w 1300"/>
                <a:gd name="T9" fmla="*/ 2147483646 h 374"/>
                <a:gd name="T10" fmla="*/ 2147483646 w 1300"/>
                <a:gd name="T11" fmla="*/ 2147483646 h 374"/>
                <a:gd name="T12" fmla="*/ 2147483646 w 1300"/>
                <a:gd name="T13" fmla="*/ 2147483646 h 374"/>
                <a:gd name="T14" fmla="*/ 2147483646 w 1300"/>
                <a:gd name="T15" fmla="*/ 2147483646 h 374"/>
                <a:gd name="T16" fmla="*/ 2147483646 w 1300"/>
                <a:gd name="T17" fmla="*/ 2147483646 h 37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300" h="374" extrusionOk="0">
                  <a:moveTo>
                    <a:pt x="1072" y="1"/>
                  </a:moveTo>
                  <a:cubicBezTo>
                    <a:pt x="917" y="1"/>
                    <a:pt x="758" y="59"/>
                    <a:pt x="601" y="73"/>
                  </a:cubicBezTo>
                  <a:cubicBezTo>
                    <a:pt x="432" y="88"/>
                    <a:pt x="237" y="82"/>
                    <a:pt x="84" y="159"/>
                  </a:cubicBezTo>
                  <a:cubicBezTo>
                    <a:pt x="0" y="202"/>
                    <a:pt x="54" y="347"/>
                    <a:pt x="136" y="357"/>
                  </a:cubicBezTo>
                  <a:cubicBezTo>
                    <a:pt x="232" y="369"/>
                    <a:pt x="331" y="373"/>
                    <a:pt x="430" y="373"/>
                  </a:cubicBezTo>
                  <a:cubicBezTo>
                    <a:pt x="541" y="373"/>
                    <a:pt x="652" y="368"/>
                    <a:pt x="762" y="360"/>
                  </a:cubicBezTo>
                  <a:cubicBezTo>
                    <a:pt x="912" y="350"/>
                    <a:pt x="1131" y="357"/>
                    <a:pt x="1230" y="227"/>
                  </a:cubicBezTo>
                  <a:cubicBezTo>
                    <a:pt x="1299" y="136"/>
                    <a:pt x="1166" y="2"/>
                    <a:pt x="1076" y="1"/>
                  </a:cubicBezTo>
                  <a:cubicBezTo>
                    <a:pt x="1075" y="1"/>
                    <a:pt x="1073" y="1"/>
                    <a:pt x="1072" y="1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25" name="Google Shape;932;p25">
            <a:extLst>
              <a:ext uri="{FF2B5EF4-FFF2-40B4-BE49-F238E27FC236}">
                <a16:creationId xmlns:a16="http://schemas.microsoft.com/office/drawing/2014/main" id="{F2F075B0-8916-49AF-81D4-2A25CD619BBC}"/>
              </a:ext>
            </a:extLst>
          </p:cNvPr>
          <p:cNvSpPr>
            <a:spLocks/>
          </p:cNvSpPr>
          <p:nvPr/>
        </p:nvSpPr>
        <p:spPr bwMode="auto">
          <a:xfrm>
            <a:off x="7402513" y="998538"/>
            <a:ext cx="157162" cy="207962"/>
          </a:xfrm>
          <a:custGeom>
            <a:avLst/>
            <a:gdLst>
              <a:gd name="T0" fmla="*/ 2147483646 w 6432"/>
              <a:gd name="T1" fmla="*/ 2147483646 h 6358"/>
              <a:gd name="T2" fmla="*/ 2147483646 w 6432"/>
              <a:gd name="T3" fmla="*/ 2147483646 h 6358"/>
              <a:gd name="T4" fmla="*/ 2147483646 w 6432"/>
              <a:gd name="T5" fmla="*/ 2147483646 h 6358"/>
              <a:gd name="T6" fmla="*/ 2147483646 w 6432"/>
              <a:gd name="T7" fmla="*/ 2147483646 h 6358"/>
              <a:gd name="T8" fmla="*/ 2147483646 w 6432"/>
              <a:gd name="T9" fmla="*/ 2147483646 h 6358"/>
              <a:gd name="T10" fmla="*/ 2147483646 w 6432"/>
              <a:gd name="T11" fmla="*/ 2147483646 h 6358"/>
              <a:gd name="T12" fmla="*/ 2147483646 w 6432"/>
              <a:gd name="T13" fmla="*/ 2147483646 h 6358"/>
              <a:gd name="T14" fmla="*/ 2147483646 w 6432"/>
              <a:gd name="T15" fmla="*/ 2147483646 h 6358"/>
              <a:gd name="T16" fmla="*/ 2147483646 w 6432"/>
              <a:gd name="T17" fmla="*/ 2147483646 h 6358"/>
              <a:gd name="T18" fmla="*/ 2147483646 w 6432"/>
              <a:gd name="T19" fmla="*/ 2147483646 h 6358"/>
              <a:gd name="T20" fmla="*/ 2147483646 w 6432"/>
              <a:gd name="T21" fmla="*/ 2147483646 h 6358"/>
              <a:gd name="T22" fmla="*/ 2147483646 w 6432"/>
              <a:gd name="T23" fmla="*/ 2147483646 h 6358"/>
              <a:gd name="T24" fmla="*/ 2147483646 w 6432"/>
              <a:gd name="T25" fmla="*/ 2147483646 h 6358"/>
              <a:gd name="T26" fmla="*/ 2147483646 w 6432"/>
              <a:gd name="T27" fmla="*/ 2147483646 h 6358"/>
              <a:gd name="T28" fmla="*/ 2147483646 w 6432"/>
              <a:gd name="T29" fmla="*/ 2147483646 h 6358"/>
              <a:gd name="T30" fmla="*/ 2147483646 w 6432"/>
              <a:gd name="T31" fmla="*/ 2147483646 h 6358"/>
              <a:gd name="T32" fmla="*/ 2147483646 w 6432"/>
              <a:gd name="T33" fmla="*/ 2147483646 h 6358"/>
              <a:gd name="T34" fmla="*/ 2147483646 w 6432"/>
              <a:gd name="T35" fmla="*/ 2147483646 h 6358"/>
              <a:gd name="T36" fmla="*/ 2147483646 w 6432"/>
              <a:gd name="T37" fmla="*/ 2147483646 h 6358"/>
              <a:gd name="T38" fmla="*/ 2147483646 w 6432"/>
              <a:gd name="T39" fmla="*/ 2147483646 h 6358"/>
              <a:gd name="T40" fmla="*/ 2147483646 w 6432"/>
              <a:gd name="T41" fmla="*/ 2147483646 h 6358"/>
              <a:gd name="T42" fmla="*/ 2147483646 w 6432"/>
              <a:gd name="T43" fmla="*/ 2147483646 h 6358"/>
              <a:gd name="T44" fmla="*/ 2147483646 w 6432"/>
              <a:gd name="T45" fmla="*/ 2147483646 h 6358"/>
              <a:gd name="T46" fmla="*/ 2147483646 w 6432"/>
              <a:gd name="T47" fmla="*/ 2147483646 h 6358"/>
              <a:gd name="T48" fmla="*/ 2147483646 w 6432"/>
              <a:gd name="T49" fmla="*/ 2147483646 h 6358"/>
              <a:gd name="T50" fmla="*/ 2147483646 w 6432"/>
              <a:gd name="T51" fmla="*/ 2147483646 h 6358"/>
              <a:gd name="T52" fmla="*/ 2147483646 w 6432"/>
              <a:gd name="T53" fmla="*/ 2147483646 h 6358"/>
              <a:gd name="T54" fmla="*/ 2147483646 w 6432"/>
              <a:gd name="T55" fmla="*/ 2147483646 h 6358"/>
              <a:gd name="T56" fmla="*/ 2147483646 w 6432"/>
              <a:gd name="T57" fmla="*/ 2147483646 h 6358"/>
              <a:gd name="T58" fmla="*/ 2147483646 w 6432"/>
              <a:gd name="T59" fmla="*/ 2147483646 h 6358"/>
              <a:gd name="T60" fmla="*/ 2147483646 w 6432"/>
              <a:gd name="T61" fmla="*/ 0 h 6358"/>
              <a:gd name="T62" fmla="*/ 2147483646 w 6432"/>
              <a:gd name="T63" fmla="*/ 2147483646 h 6358"/>
              <a:gd name="T64" fmla="*/ 2147483646 w 6432"/>
              <a:gd name="T65" fmla="*/ 2147483646 h 6358"/>
              <a:gd name="T66" fmla="*/ 2147483646 w 6432"/>
              <a:gd name="T67" fmla="*/ 2147483646 h 6358"/>
              <a:gd name="T68" fmla="*/ 2147483646 w 6432"/>
              <a:gd name="T69" fmla="*/ 2147483646 h 6358"/>
              <a:gd name="T70" fmla="*/ 2147483646 w 6432"/>
              <a:gd name="T71" fmla="*/ 2147483646 h 6358"/>
              <a:gd name="T72" fmla="*/ 2147483646 w 6432"/>
              <a:gd name="T73" fmla="*/ 2147483646 h 6358"/>
              <a:gd name="T74" fmla="*/ 2147483646 w 6432"/>
              <a:gd name="T75" fmla="*/ 2147483646 h 6358"/>
              <a:gd name="T76" fmla="*/ 2147483646 w 6432"/>
              <a:gd name="T77" fmla="*/ 2147483646 h 6358"/>
              <a:gd name="T78" fmla="*/ 2147483646 w 6432"/>
              <a:gd name="T79" fmla="*/ 2147483646 h 6358"/>
              <a:gd name="T80" fmla="*/ 2147483646 w 6432"/>
              <a:gd name="T81" fmla="*/ 2147483646 h 6358"/>
              <a:gd name="T82" fmla="*/ 2147483646 w 6432"/>
              <a:gd name="T83" fmla="*/ 2147483646 h 6358"/>
              <a:gd name="T84" fmla="*/ 2147483646 w 6432"/>
              <a:gd name="T85" fmla="*/ 2147483646 h 6358"/>
              <a:gd name="T86" fmla="*/ 2147483646 w 6432"/>
              <a:gd name="T87" fmla="*/ 2147483646 h 6358"/>
              <a:gd name="T88" fmla="*/ 2147483646 w 6432"/>
              <a:gd name="T89" fmla="*/ 2147483646 h 6358"/>
              <a:gd name="T90" fmla="*/ 2147483646 w 6432"/>
              <a:gd name="T91" fmla="*/ 2147483646 h 6358"/>
              <a:gd name="T92" fmla="*/ 2147483646 w 6432"/>
              <a:gd name="T93" fmla="*/ 2147483646 h 6358"/>
              <a:gd name="T94" fmla="*/ 2147483646 w 6432"/>
              <a:gd name="T95" fmla="*/ 2147483646 h 6358"/>
              <a:gd name="T96" fmla="*/ 2147483646 w 6432"/>
              <a:gd name="T97" fmla="*/ 2147483646 h 6358"/>
              <a:gd name="T98" fmla="*/ 2147483646 w 6432"/>
              <a:gd name="T99" fmla="*/ 2147483646 h 6358"/>
              <a:gd name="T100" fmla="*/ 2147483646 w 6432"/>
              <a:gd name="T101" fmla="*/ 2147483646 h 6358"/>
              <a:gd name="T102" fmla="*/ 2147483646 w 6432"/>
              <a:gd name="T103" fmla="*/ 2147483646 h 6358"/>
              <a:gd name="T104" fmla="*/ 2147483646 w 6432"/>
              <a:gd name="T105" fmla="*/ 2147483646 h 6358"/>
              <a:gd name="T106" fmla="*/ 2147483646 w 6432"/>
              <a:gd name="T107" fmla="*/ 0 h 6358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/>
          </a:p>
        </p:txBody>
      </p:sp>
      <p:sp>
        <p:nvSpPr>
          <p:cNvPr id="26" name="Google Shape;934;p25">
            <a:extLst>
              <a:ext uri="{FF2B5EF4-FFF2-40B4-BE49-F238E27FC236}">
                <a16:creationId xmlns:a16="http://schemas.microsoft.com/office/drawing/2014/main" id="{F5FE4E67-017F-4104-991A-4844C5E149D9}"/>
              </a:ext>
            </a:extLst>
          </p:cNvPr>
          <p:cNvSpPr>
            <a:spLocks/>
          </p:cNvSpPr>
          <p:nvPr/>
        </p:nvSpPr>
        <p:spPr bwMode="auto">
          <a:xfrm>
            <a:off x="112713" y="5741988"/>
            <a:ext cx="161925" cy="212725"/>
          </a:xfrm>
          <a:custGeom>
            <a:avLst/>
            <a:gdLst>
              <a:gd name="T0" fmla="*/ 2147483646 w 6432"/>
              <a:gd name="T1" fmla="*/ 2147483646 h 6358"/>
              <a:gd name="T2" fmla="*/ 2147483646 w 6432"/>
              <a:gd name="T3" fmla="*/ 2147483646 h 6358"/>
              <a:gd name="T4" fmla="*/ 2147483646 w 6432"/>
              <a:gd name="T5" fmla="*/ 2147483646 h 6358"/>
              <a:gd name="T6" fmla="*/ 2147483646 w 6432"/>
              <a:gd name="T7" fmla="*/ 2147483646 h 6358"/>
              <a:gd name="T8" fmla="*/ 2147483646 w 6432"/>
              <a:gd name="T9" fmla="*/ 2147483646 h 6358"/>
              <a:gd name="T10" fmla="*/ 2147483646 w 6432"/>
              <a:gd name="T11" fmla="*/ 2147483646 h 6358"/>
              <a:gd name="T12" fmla="*/ 2147483646 w 6432"/>
              <a:gd name="T13" fmla="*/ 2147483646 h 6358"/>
              <a:gd name="T14" fmla="*/ 2147483646 w 6432"/>
              <a:gd name="T15" fmla="*/ 2147483646 h 6358"/>
              <a:gd name="T16" fmla="*/ 2147483646 w 6432"/>
              <a:gd name="T17" fmla="*/ 2147483646 h 6358"/>
              <a:gd name="T18" fmla="*/ 2147483646 w 6432"/>
              <a:gd name="T19" fmla="*/ 2147483646 h 6358"/>
              <a:gd name="T20" fmla="*/ 2147483646 w 6432"/>
              <a:gd name="T21" fmla="*/ 2147483646 h 6358"/>
              <a:gd name="T22" fmla="*/ 2147483646 w 6432"/>
              <a:gd name="T23" fmla="*/ 2147483646 h 6358"/>
              <a:gd name="T24" fmla="*/ 2147483646 w 6432"/>
              <a:gd name="T25" fmla="*/ 2147483646 h 6358"/>
              <a:gd name="T26" fmla="*/ 2147483646 w 6432"/>
              <a:gd name="T27" fmla="*/ 2147483646 h 6358"/>
              <a:gd name="T28" fmla="*/ 2147483646 w 6432"/>
              <a:gd name="T29" fmla="*/ 2147483646 h 6358"/>
              <a:gd name="T30" fmla="*/ 2147483646 w 6432"/>
              <a:gd name="T31" fmla="*/ 2147483646 h 6358"/>
              <a:gd name="T32" fmla="*/ 2147483646 w 6432"/>
              <a:gd name="T33" fmla="*/ 2147483646 h 6358"/>
              <a:gd name="T34" fmla="*/ 2147483646 w 6432"/>
              <a:gd name="T35" fmla="*/ 2147483646 h 6358"/>
              <a:gd name="T36" fmla="*/ 2147483646 w 6432"/>
              <a:gd name="T37" fmla="*/ 2147483646 h 6358"/>
              <a:gd name="T38" fmla="*/ 2147483646 w 6432"/>
              <a:gd name="T39" fmla="*/ 2147483646 h 6358"/>
              <a:gd name="T40" fmla="*/ 2147483646 w 6432"/>
              <a:gd name="T41" fmla="*/ 2147483646 h 6358"/>
              <a:gd name="T42" fmla="*/ 2147483646 w 6432"/>
              <a:gd name="T43" fmla="*/ 2147483646 h 6358"/>
              <a:gd name="T44" fmla="*/ 2147483646 w 6432"/>
              <a:gd name="T45" fmla="*/ 2147483646 h 6358"/>
              <a:gd name="T46" fmla="*/ 2147483646 w 6432"/>
              <a:gd name="T47" fmla="*/ 2147483646 h 6358"/>
              <a:gd name="T48" fmla="*/ 2147483646 w 6432"/>
              <a:gd name="T49" fmla="*/ 2147483646 h 6358"/>
              <a:gd name="T50" fmla="*/ 2147483646 w 6432"/>
              <a:gd name="T51" fmla="*/ 2147483646 h 6358"/>
              <a:gd name="T52" fmla="*/ 2147483646 w 6432"/>
              <a:gd name="T53" fmla="*/ 2147483646 h 6358"/>
              <a:gd name="T54" fmla="*/ 2147483646 w 6432"/>
              <a:gd name="T55" fmla="*/ 2147483646 h 6358"/>
              <a:gd name="T56" fmla="*/ 2147483646 w 6432"/>
              <a:gd name="T57" fmla="*/ 2147483646 h 6358"/>
              <a:gd name="T58" fmla="*/ 2147483646 w 6432"/>
              <a:gd name="T59" fmla="*/ 2147483646 h 6358"/>
              <a:gd name="T60" fmla="*/ 2147483646 w 6432"/>
              <a:gd name="T61" fmla="*/ 0 h 6358"/>
              <a:gd name="T62" fmla="*/ 2147483646 w 6432"/>
              <a:gd name="T63" fmla="*/ 2147483646 h 6358"/>
              <a:gd name="T64" fmla="*/ 2147483646 w 6432"/>
              <a:gd name="T65" fmla="*/ 2147483646 h 6358"/>
              <a:gd name="T66" fmla="*/ 2147483646 w 6432"/>
              <a:gd name="T67" fmla="*/ 2147483646 h 6358"/>
              <a:gd name="T68" fmla="*/ 2147483646 w 6432"/>
              <a:gd name="T69" fmla="*/ 2147483646 h 6358"/>
              <a:gd name="T70" fmla="*/ 2147483646 w 6432"/>
              <a:gd name="T71" fmla="*/ 2147483646 h 6358"/>
              <a:gd name="T72" fmla="*/ 2147483646 w 6432"/>
              <a:gd name="T73" fmla="*/ 2147483646 h 6358"/>
              <a:gd name="T74" fmla="*/ 2147483646 w 6432"/>
              <a:gd name="T75" fmla="*/ 2147483646 h 6358"/>
              <a:gd name="T76" fmla="*/ 2147483646 w 6432"/>
              <a:gd name="T77" fmla="*/ 2147483646 h 6358"/>
              <a:gd name="T78" fmla="*/ 2147483646 w 6432"/>
              <a:gd name="T79" fmla="*/ 2147483646 h 6358"/>
              <a:gd name="T80" fmla="*/ 2147483646 w 6432"/>
              <a:gd name="T81" fmla="*/ 2147483646 h 6358"/>
              <a:gd name="T82" fmla="*/ 2147483646 w 6432"/>
              <a:gd name="T83" fmla="*/ 2147483646 h 6358"/>
              <a:gd name="T84" fmla="*/ 2147483646 w 6432"/>
              <a:gd name="T85" fmla="*/ 2147483646 h 6358"/>
              <a:gd name="T86" fmla="*/ 2147483646 w 6432"/>
              <a:gd name="T87" fmla="*/ 2147483646 h 6358"/>
              <a:gd name="T88" fmla="*/ 2147483646 w 6432"/>
              <a:gd name="T89" fmla="*/ 2147483646 h 6358"/>
              <a:gd name="T90" fmla="*/ 2147483646 w 6432"/>
              <a:gd name="T91" fmla="*/ 2147483646 h 6358"/>
              <a:gd name="T92" fmla="*/ 2147483646 w 6432"/>
              <a:gd name="T93" fmla="*/ 2147483646 h 6358"/>
              <a:gd name="T94" fmla="*/ 2147483646 w 6432"/>
              <a:gd name="T95" fmla="*/ 2147483646 h 6358"/>
              <a:gd name="T96" fmla="*/ 2147483646 w 6432"/>
              <a:gd name="T97" fmla="*/ 2147483646 h 6358"/>
              <a:gd name="T98" fmla="*/ 2147483646 w 6432"/>
              <a:gd name="T99" fmla="*/ 2147483646 h 6358"/>
              <a:gd name="T100" fmla="*/ 2147483646 w 6432"/>
              <a:gd name="T101" fmla="*/ 2147483646 h 6358"/>
              <a:gd name="T102" fmla="*/ 2147483646 w 6432"/>
              <a:gd name="T103" fmla="*/ 2147483646 h 6358"/>
              <a:gd name="T104" fmla="*/ 2147483646 w 6432"/>
              <a:gd name="T105" fmla="*/ 2147483646 h 6358"/>
              <a:gd name="T106" fmla="*/ 2147483646 w 6432"/>
              <a:gd name="T107" fmla="*/ 0 h 6358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/>
          </a:p>
        </p:txBody>
      </p:sp>
      <p:sp>
        <p:nvSpPr>
          <p:cNvPr id="27" name="Google Shape;935;p25">
            <a:extLst>
              <a:ext uri="{FF2B5EF4-FFF2-40B4-BE49-F238E27FC236}">
                <a16:creationId xmlns:a16="http://schemas.microsoft.com/office/drawing/2014/main" id="{FEFF76CD-29BC-4C9A-ADB1-23A7A62DBF83}"/>
              </a:ext>
            </a:extLst>
          </p:cNvPr>
          <p:cNvSpPr>
            <a:spLocks/>
          </p:cNvSpPr>
          <p:nvPr/>
        </p:nvSpPr>
        <p:spPr bwMode="auto">
          <a:xfrm rot="2209237">
            <a:off x="690563" y="6199188"/>
            <a:ext cx="161925" cy="211137"/>
          </a:xfrm>
          <a:custGeom>
            <a:avLst/>
            <a:gdLst>
              <a:gd name="T0" fmla="*/ 2147483646 w 6432"/>
              <a:gd name="T1" fmla="*/ 2147483646 h 6358"/>
              <a:gd name="T2" fmla="*/ 2147483646 w 6432"/>
              <a:gd name="T3" fmla="*/ 2147483646 h 6358"/>
              <a:gd name="T4" fmla="*/ 2147483646 w 6432"/>
              <a:gd name="T5" fmla="*/ 2147483646 h 6358"/>
              <a:gd name="T6" fmla="*/ 2147483646 w 6432"/>
              <a:gd name="T7" fmla="*/ 2147483646 h 6358"/>
              <a:gd name="T8" fmla="*/ 2147483646 w 6432"/>
              <a:gd name="T9" fmla="*/ 2147483646 h 6358"/>
              <a:gd name="T10" fmla="*/ 2147483646 w 6432"/>
              <a:gd name="T11" fmla="*/ 2147483646 h 6358"/>
              <a:gd name="T12" fmla="*/ 2147483646 w 6432"/>
              <a:gd name="T13" fmla="*/ 2147483646 h 6358"/>
              <a:gd name="T14" fmla="*/ 2147483646 w 6432"/>
              <a:gd name="T15" fmla="*/ 2147483646 h 6358"/>
              <a:gd name="T16" fmla="*/ 2147483646 w 6432"/>
              <a:gd name="T17" fmla="*/ 2147483646 h 6358"/>
              <a:gd name="T18" fmla="*/ 2147483646 w 6432"/>
              <a:gd name="T19" fmla="*/ 2147483646 h 6358"/>
              <a:gd name="T20" fmla="*/ 2147483646 w 6432"/>
              <a:gd name="T21" fmla="*/ 2147483646 h 6358"/>
              <a:gd name="T22" fmla="*/ 2147483646 w 6432"/>
              <a:gd name="T23" fmla="*/ 2147483646 h 6358"/>
              <a:gd name="T24" fmla="*/ 2147483646 w 6432"/>
              <a:gd name="T25" fmla="*/ 2147483646 h 6358"/>
              <a:gd name="T26" fmla="*/ 2147483646 w 6432"/>
              <a:gd name="T27" fmla="*/ 2147483646 h 6358"/>
              <a:gd name="T28" fmla="*/ 2147483646 w 6432"/>
              <a:gd name="T29" fmla="*/ 2147483646 h 6358"/>
              <a:gd name="T30" fmla="*/ 2147483646 w 6432"/>
              <a:gd name="T31" fmla="*/ 2147483646 h 6358"/>
              <a:gd name="T32" fmla="*/ 2147483646 w 6432"/>
              <a:gd name="T33" fmla="*/ 2147483646 h 6358"/>
              <a:gd name="T34" fmla="*/ 2147483646 w 6432"/>
              <a:gd name="T35" fmla="*/ 2147483646 h 6358"/>
              <a:gd name="T36" fmla="*/ 2147483646 w 6432"/>
              <a:gd name="T37" fmla="*/ 2147483646 h 6358"/>
              <a:gd name="T38" fmla="*/ 2147483646 w 6432"/>
              <a:gd name="T39" fmla="*/ 2147483646 h 6358"/>
              <a:gd name="T40" fmla="*/ 2147483646 w 6432"/>
              <a:gd name="T41" fmla="*/ 2147483646 h 6358"/>
              <a:gd name="T42" fmla="*/ 2147483646 w 6432"/>
              <a:gd name="T43" fmla="*/ 2147483646 h 6358"/>
              <a:gd name="T44" fmla="*/ 2147483646 w 6432"/>
              <a:gd name="T45" fmla="*/ 2147483646 h 6358"/>
              <a:gd name="T46" fmla="*/ 2147483646 w 6432"/>
              <a:gd name="T47" fmla="*/ 2147483646 h 6358"/>
              <a:gd name="T48" fmla="*/ 2147483646 w 6432"/>
              <a:gd name="T49" fmla="*/ 2147483646 h 6358"/>
              <a:gd name="T50" fmla="*/ 2147483646 w 6432"/>
              <a:gd name="T51" fmla="*/ 2147483646 h 6358"/>
              <a:gd name="T52" fmla="*/ 2147483646 w 6432"/>
              <a:gd name="T53" fmla="*/ 2147483646 h 6358"/>
              <a:gd name="T54" fmla="*/ 2147483646 w 6432"/>
              <a:gd name="T55" fmla="*/ 2147483646 h 6358"/>
              <a:gd name="T56" fmla="*/ 2147483646 w 6432"/>
              <a:gd name="T57" fmla="*/ 2147483646 h 6358"/>
              <a:gd name="T58" fmla="*/ 2147483646 w 6432"/>
              <a:gd name="T59" fmla="*/ 2147483646 h 6358"/>
              <a:gd name="T60" fmla="*/ 2147483646 w 6432"/>
              <a:gd name="T61" fmla="*/ 0 h 6358"/>
              <a:gd name="T62" fmla="*/ 2147483646 w 6432"/>
              <a:gd name="T63" fmla="*/ 2147483646 h 6358"/>
              <a:gd name="T64" fmla="*/ 2147483646 w 6432"/>
              <a:gd name="T65" fmla="*/ 2147483646 h 6358"/>
              <a:gd name="T66" fmla="*/ 2147483646 w 6432"/>
              <a:gd name="T67" fmla="*/ 2147483646 h 6358"/>
              <a:gd name="T68" fmla="*/ 2147483646 w 6432"/>
              <a:gd name="T69" fmla="*/ 2147483646 h 6358"/>
              <a:gd name="T70" fmla="*/ 2147483646 w 6432"/>
              <a:gd name="T71" fmla="*/ 2147483646 h 6358"/>
              <a:gd name="T72" fmla="*/ 2147483646 w 6432"/>
              <a:gd name="T73" fmla="*/ 2147483646 h 6358"/>
              <a:gd name="T74" fmla="*/ 2147483646 w 6432"/>
              <a:gd name="T75" fmla="*/ 2147483646 h 6358"/>
              <a:gd name="T76" fmla="*/ 2147483646 w 6432"/>
              <a:gd name="T77" fmla="*/ 2147483646 h 6358"/>
              <a:gd name="T78" fmla="*/ 2147483646 w 6432"/>
              <a:gd name="T79" fmla="*/ 2147483646 h 6358"/>
              <a:gd name="T80" fmla="*/ 2147483646 w 6432"/>
              <a:gd name="T81" fmla="*/ 2147483646 h 6358"/>
              <a:gd name="T82" fmla="*/ 2147483646 w 6432"/>
              <a:gd name="T83" fmla="*/ 2147483646 h 6358"/>
              <a:gd name="T84" fmla="*/ 2147483646 w 6432"/>
              <a:gd name="T85" fmla="*/ 2147483646 h 6358"/>
              <a:gd name="T86" fmla="*/ 2147483646 w 6432"/>
              <a:gd name="T87" fmla="*/ 2147483646 h 6358"/>
              <a:gd name="T88" fmla="*/ 2147483646 w 6432"/>
              <a:gd name="T89" fmla="*/ 2147483646 h 6358"/>
              <a:gd name="T90" fmla="*/ 2147483646 w 6432"/>
              <a:gd name="T91" fmla="*/ 2147483646 h 6358"/>
              <a:gd name="T92" fmla="*/ 2147483646 w 6432"/>
              <a:gd name="T93" fmla="*/ 2147483646 h 6358"/>
              <a:gd name="T94" fmla="*/ 2147483646 w 6432"/>
              <a:gd name="T95" fmla="*/ 2147483646 h 6358"/>
              <a:gd name="T96" fmla="*/ 2147483646 w 6432"/>
              <a:gd name="T97" fmla="*/ 2147483646 h 6358"/>
              <a:gd name="T98" fmla="*/ 2147483646 w 6432"/>
              <a:gd name="T99" fmla="*/ 2147483646 h 6358"/>
              <a:gd name="T100" fmla="*/ 2147483646 w 6432"/>
              <a:gd name="T101" fmla="*/ 2147483646 h 6358"/>
              <a:gd name="T102" fmla="*/ 2147483646 w 6432"/>
              <a:gd name="T103" fmla="*/ 2147483646 h 6358"/>
              <a:gd name="T104" fmla="*/ 2147483646 w 6432"/>
              <a:gd name="T105" fmla="*/ 2147483646 h 6358"/>
              <a:gd name="T106" fmla="*/ 2147483646 w 6432"/>
              <a:gd name="T107" fmla="*/ 0 h 6358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/>
          </a:p>
        </p:txBody>
      </p:sp>
      <p:sp>
        <p:nvSpPr>
          <p:cNvPr id="28" name="Google Shape;936;p25">
            <a:extLst>
              <a:ext uri="{FF2B5EF4-FFF2-40B4-BE49-F238E27FC236}">
                <a16:creationId xmlns:a16="http://schemas.microsoft.com/office/drawing/2014/main" id="{21E40510-2359-4E85-B62C-C5D6CF9BA274}"/>
              </a:ext>
            </a:extLst>
          </p:cNvPr>
          <p:cNvSpPr>
            <a:spLocks/>
          </p:cNvSpPr>
          <p:nvPr/>
        </p:nvSpPr>
        <p:spPr bwMode="auto">
          <a:xfrm flipH="1">
            <a:off x="274638" y="6142038"/>
            <a:ext cx="271462" cy="523875"/>
          </a:xfrm>
          <a:custGeom>
            <a:avLst/>
            <a:gdLst>
              <a:gd name="T0" fmla="*/ 2147483646 w 3973"/>
              <a:gd name="T1" fmla="*/ 0 h 5922"/>
              <a:gd name="T2" fmla="*/ 2147483646 w 3973"/>
              <a:gd name="T3" fmla="*/ 0 h 5922"/>
              <a:gd name="T4" fmla="*/ 2147483646 w 3973"/>
              <a:gd name="T5" fmla="*/ 2147483646 h 5922"/>
              <a:gd name="T6" fmla="*/ 2147483646 w 3973"/>
              <a:gd name="T7" fmla="*/ 2147483646 h 5922"/>
              <a:gd name="T8" fmla="*/ 2147483646 w 3973"/>
              <a:gd name="T9" fmla="*/ 2147483646 h 5922"/>
              <a:gd name="T10" fmla="*/ 2147483646 w 3973"/>
              <a:gd name="T11" fmla="*/ 2147483646 h 5922"/>
              <a:gd name="T12" fmla="*/ 2147483646 w 3973"/>
              <a:gd name="T13" fmla="*/ 2147483646 h 5922"/>
              <a:gd name="T14" fmla="*/ 2147483646 w 3973"/>
              <a:gd name="T15" fmla="*/ 2147483646 h 5922"/>
              <a:gd name="T16" fmla="*/ 2147483646 w 3973"/>
              <a:gd name="T17" fmla="*/ 0 h 592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3973" h="5922" extrusionOk="0">
                <a:moveTo>
                  <a:pt x="972" y="0"/>
                </a:moveTo>
                <a:lnTo>
                  <a:pt x="972" y="0"/>
                </a:lnTo>
                <a:cubicBezTo>
                  <a:pt x="1216" y="859"/>
                  <a:pt x="1850" y="2785"/>
                  <a:pt x="1" y="3666"/>
                </a:cubicBezTo>
                <a:cubicBezTo>
                  <a:pt x="216" y="3593"/>
                  <a:pt x="422" y="3559"/>
                  <a:pt x="618" y="3559"/>
                </a:cubicBezTo>
                <a:cubicBezTo>
                  <a:pt x="1697" y="3559"/>
                  <a:pt x="2484" y="4595"/>
                  <a:pt x="2989" y="5922"/>
                </a:cubicBezTo>
                <a:cubicBezTo>
                  <a:pt x="2466" y="3666"/>
                  <a:pt x="2765" y="2961"/>
                  <a:pt x="3972" y="2411"/>
                </a:cubicBezTo>
                <a:cubicBezTo>
                  <a:pt x="3768" y="2471"/>
                  <a:pt x="3576" y="2498"/>
                  <a:pt x="3395" y="2498"/>
                </a:cubicBezTo>
                <a:cubicBezTo>
                  <a:pt x="2162" y="2498"/>
                  <a:pt x="1461" y="1207"/>
                  <a:pt x="972" y="0"/>
                </a:cubicBezTo>
                <a:close/>
              </a:path>
            </a:pathLst>
          </a:custGeom>
          <a:solidFill>
            <a:srgbClr val="FFDA6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/>
          </a:p>
        </p:txBody>
      </p:sp>
      <p:sp>
        <p:nvSpPr>
          <p:cNvPr id="910" name="Google Shape;910;p25"/>
          <p:cNvSpPr txBox="1">
            <a:spLocks noGrp="1"/>
          </p:cNvSpPr>
          <p:nvPr>
            <p:ph type="subTitle" idx="1"/>
          </p:nvPr>
        </p:nvSpPr>
        <p:spPr>
          <a:xfrm>
            <a:off x="726625" y="1898867"/>
            <a:ext cx="3749400" cy="39604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1" name="Google Shape;911;p25"/>
          <p:cNvSpPr txBox="1">
            <a:spLocks noGrp="1"/>
          </p:cNvSpPr>
          <p:nvPr>
            <p:ph type="title"/>
          </p:nvPr>
        </p:nvSpPr>
        <p:spPr>
          <a:xfrm>
            <a:off x="713225" y="593367"/>
            <a:ext cx="7717500" cy="763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33" name="Google Shape;933;p25"/>
          <p:cNvSpPr txBox="1">
            <a:spLocks noGrp="1"/>
          </p:cNvSpPr>
          <p:nvPr>
            <p:ph type="subTitle" idx="2"/>
          </p:nvPr>
        </p:nvSpPr>
        <p:spPr>
          <a:xfrm>
            <a:off x="4681375" y="1898867"/>
            <a:ext cx="3749400" cy="39604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839705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spTree>
      <p:nvGrpSpPr>
        <p:cNvPr id="1" name="Shape 9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939;p26">
            <a:extLst>
              <a:ext uri="{FF2B5EF4-FFF2-40B4-BE49-F238E27FC236}">
                <a16:creationId xmlns:a16="http://schemas.microsoft.com/office/drawing/2014/main" id="{74F273F9-A16E-48D4-8C55-B09D8F5B74E5}"/>
              </a:ext>
            </a:extLst>
          </p:cNvPr>
          <p:cNvGrpSpPr>
            <a:grpSpLocks/>
          </p:cNvGrpSpPr>
          <p:nvPr/>
        </p:nvGrpSpPr>
        <p:grpSpPr bwMode="auto">
          <a:xfrm>
            <a:off x="7842250" y="719138"/>
            <a:ext cx="860425" cy="1174750"/>
            <a:chOff x="918850" y="1629150"/>
            <a:chExt cx="442250" cy="453124"/>
          </a:xfrm>
        </p:grpSpPr>
        <p:sp>
          <p:nvSpPr>
            <p:cNvPr id="4" name="Google Shape;940;p26">
              <a:extLst>
                <a:ext uri="{FF2B5EF4-FFF2-40B4-BE49-F238E27FC236}">
                  <a16:creationId xmlns:a16="http://schemas.microsoft.com/office/drawing/2014/main" id="{930C9582-7EBD-4A11-B77F-1CEDDF91051B}"/>
                </a:ext>
              </a:extLst>
            </p:cNvPr>
            <p:cNvSpPr/>
            <p:nvPr/>
          </p:nvSpPr>
          <p:spPr>
            <a:xfrm>
              <a:off x="1015949" y="1741819"/>
              <a:ext cx="267635" cy="245544"/>
            </a:xfrm>
            <a:custGeom>
              <a:avLst/>
              <a:gdLst/>
              <a:ahLst/>
              <a:cxnLst/>
              <a:rect l="l" t="t" r="r" b="b"/>
              <a:pathLst>
                <a:path w="8384" h="7687" extrusionOk="0">
                  <a:moveTo>
                    <a:pt x="3609" y="0"/>
                  </a:moveTo>
                  <a:cubicBezTo>
                    <a:pt x="2511" y="0"/>
                    <a:pt x="1440" y="451"/>
                    <a:pt x="763" y="1473"/>
                  </a:cubicBezTo>
                  <a:cubicBezTo>
                    <a:pt x="753" y="1488"/>
                    <a:pt x="742" y="1494"/>
                    <a:pt x="732" y="1494"/>
                  </a:cubicBezTo>
                  <a:cubicBezTo>
                    <a:pt x="716" y="1494"/>
                    <a:pt x="702" y="1480"/>
                    <a:pt x="690" y="1460"/>
                  </a:cubicBezTo>
                  <a:cubicBezTo>
                    <a:pt x="199" y="2305"/>
                    <a:pt x="0" y="3343"/>
                    <a:pt x="0" y="4282"/>
                  </a:cubicBezTo>
                  <a:cubicBezTo>
                    <a:pt x="0" y="4508"/>
                    <a:pt x="24" y="4731"/>
                    <a:pt x="64" y="4945"/>
                  </a:cubicBezTo>
                  <a:cubicBezTo>
                    <a:pt x="111" y="4099"/>
                    <a:pt x="433" y="3241"/>
                    <a:pt x="913" y="2619"/>
                  </a:cubicBezTo>
                  <a:cubicBezTo>
                    <a:pt x="1503" y="1857"/>
                    <a:pt x="2437" y="1440"/>
                    <a:pt x="3379" y="1440"/>
                  </a:cubicBezTo>
                  <a:cubicBezTo>
                    <a:pt x="3844" y="1440"/>
                    <a:pt x="4312" y="1542"/>
                    <a:pt x="4741" y="1754"/>
                  </a:cubicBezTo>
                  <a:cubicBezTo>
                    <a:pt x="5985" y="2365"/>
                    <a:pt x="6505" y="4059"/>
                    <a:pt x="5403" y="5082"/>
                  </a:cubicBezTo>
                  <a:cubicBezTo>
                    <a:pt x="5075" y="5387"/>
                    <a:pt x="4597" y="5552"/>
                    <a:pt x="4131" y="5552"/>
                  </a:cubicBezTo>
                  <a:cubicBezTo>
                    <a:pt x="3511" y="5552"/>
                    <a:pt x="2912" y="5260"/>
                    <a:pt x="2713" y="4616"/>
                  </a:cubicBezTo>
                  <a:cubicBezTo>
                    <a:pt x="2506" y="3952"/>
                    <a:pt x="2911" y="3302"/>
                    <a:pt x="3480" y="3302"/>
                  </a:cubicBezTo>
                  <a:cubicBezTo>
                    <a:pt x="3644" y="3302"/>
                    <a:pt x="3821" y="3355"/>
                    <a:pt x="4001" y="3477"/>
                  </a:cubicBezTo>
                  <a:cubicBezTo>
                    <a:pt x="4070" y="3525"/>
                    <a:pt x="4072" y="3671"/>
                    <a:pt x="3988" y="3671"/>
                  </a:cubicBezTo>
                  <a:cubicBezTo>
                    <a:pt x="3977" y="3671"/>
                    <a:pt x="3964" y="3669"/>
                    <a:pt x="3950" y="3663"/>
                  </a:cubicBezTo>
                  <a:cubicBezTo>
                    <a:pt x="3859" y="3628"/>
                    <a:pt x="3775" y="3612"/>
                    <a:pt x="3699" y="3612"/>
                  </a:cubicBezTo>
                  <a:cubicBezTo>
                    <a:pt x="2974" y="3612"/>
                    <a:pt x="2903" y="5041"/>
                    <a:pt x="4045" y="5041"/>
                  </a:cubicBezTo>
                  <a:cubicBezTo>
                    <a:pt x="4151" y="5041"/>
                    <a:pt x="4268" y="5028"/>
                    <a:pt x="4396" y="5001"/>
                  </a:cubicBezTo>
                  <a:cubicBezTo>
                    <a:pt x="5322" y="4809"/>
                    <a:pt x="5745" y="3886"/>
                    <a:pt x="5346" y="3008"/>
                  </a:cubicBezTo>
                  <a:cubicBezTo>
                    <a:pt x="4990" y="2221"/>
                    <a:pt x="4271" y="1890"/>
                    <a:pt x="3513" y="1890"/>
                  </a:cubicBezTo>
                  <a:cubicBezTo>
                    <a:pt x="2620" y="1890"/>
                    <a:pt x="1673" y="2349"/>
                    <a:pt x="1203" y="3065"/>
                  </a:cubicBezTo>
                  <a:cubicBezTo>
                    <a:pt x="520" y="4106"/>
                    <a:pt x="297" y="5823"/>
                    <a:pt x="1233" y="6790"/>
                  </a:cubicBezTo>
                  <a:cubicBezTo>
                    <a:pt x="1869" y="7448"/>
                    <a:pt x="2849" y="7687"/>
                    <a:pt x="3753" y="7687"/>
                  </a:cubicBezTo>
                  <a:cubicBezTo>
                    <a:pt x="3874" y="7687"/>
                    <a:pt x="3992" y="7682"/>
                    <a:pt x="4109" y="7674"/>
                  </a:cubicBezTo>
                  <a:cubicBezTo>
                    <a:pt x="6732" y="7499"/>
                    <a:pt x="8384" y="5073"/>
                    <a:pt x="7468" y="2545"/>
                  </a:cubicBezTo>
                  <a:cubicBezTo>
                    <a:pt x="6901" y="977"/>
                    <a:pt x="5225" y="0"/>
                    <a:pt x="360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algn="ctr"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5" name="Google Shape;941;p26">
              <a:extLst>
                <a:ext uri="{FF2B5EF4-FFF2-40B4-BE49-F238E27FC236}">
                  <a16:creationId xmlns:a16="http://schemas.microsoft.com/office/drawing/2014/main" id="{F5F94D3F-3AF3-4379-A0ED-AD329844B5F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6680" y="1729347"/>
              <a:ext cx="282406" cy="275153"/>
            </a:xfrm>
            <a:custGeom>
              <a:avLst/>
              <a:gdLst>
                <a:gd name="T0" fmla="*/ 2147483646 w 8839"/>
                <a:gd name="T1" fmla="*/ 2147483646 h 8612"/>
                <a:gd name="T2" fmla="*/ 2147483646 w 8839"/>
                <a:gd name="T3" fmla="*/ 2147483646 h 8612"/>
                <a:gd name="T4" fmla="*/ 2147483646 w 8839"/>
                <a:gd name="T5" fmla="*/ 2147483646 h 8612"/>
                <a:gd name="T6" fmla="*/ 2147483646 w 8839"/>
                <a:gd name="T7" fmla="*/ 2147483646 h 8612"/>
                <a:gd name="T8" fmla="*/ 2147483646 w 8839"/>
                <a:gd name="T9" fmla="*/ 2147483646 h 8612"/>
                <a:gd name="T10" fmla="*/ 2147483646 w 8839"/>
                <a:gd name="T11" fmla="*/ 2147483646 h 8612"/>
                <a:gd name="T12" fmla="*/ 2147483646 w 8839"/>
                <a:gd name="T13" fmla="*/ 2147483646 h 8612"/>
                <a:gd name="T14" fmla="*/ 2147483646 w 8839"/>
                <a:gd name="T15" fmla="*/ 2147483646 h 8612"/>
                <a:gd name="T16" fmla="*/ 2147483646 w 8839"/>
                <a:gd name="T17" fmla="*/ 2147483646 h 8612"/>
                <a:gd name="T18" fmla="*/ 2147483646 w 8839"/>
                <a:gd name="T19" fmla="*/ 2147483646 h 8612"/>
                <a:gd name="T20" fmla="*/ 2147483646 w 8839"/>
                <a:gd name="T21" fmla="*/ 2147483646 h 8612"/>
                <a:gd name="T22" fmla="*/ 2147483646 w 8839"/>
                <a:gd name="T23" fmla="*/ 2147483646 h 8612"/>
                <a:gd name="T24" fmla="*/ 2147483646 w 8839"/>
                <a:gd name="T25" fmla="*/ 2147483646 h 8612"/>
                <a:gd name="T26" fmla="*/ 2147483646 w 8839"/>
                <a:gd name="T27" fmla="*/ 2147483646 h 8612"/>
                <a:gd name="T28" fmla="*/ 2147483646 w 8839"/>
                <a:gd name="T29" fmla="*/ 2147483646 h 8612"/>
                <a:gd name="T30" fmla="*/ 2147483646 w 8839"/>
                <a:gd name="T31" fmla="*/ 2147483646 h 8612"/>
                <a:gd name="T32" fmla="*/ 2147483646 w 8839"/>
                <a:gd name="T33" fmla="*/ 2147483646 h 8612"/>
                <a:gd name="T34" fmla="*/ 2147483646 w 8839"/>
                <a:gd name="T35" fmla="*/ 2147483646 h 8612"/>
                <a:gd name="T36" fmla="*/ 2147483646 w 8839"/>
                <a:gd name="T37" fmla="*/ 2147483646 h 8612"/>
                <a:gd name="T38" fmla="*/ 2147483646 w 8839"/>
                <a:gd name="T39" fmla="*/ 2147483646 h 8612"/>
                <a:gd name="T40" fmla="*/ 2147483646 w 8839"/>
                <a:gd name="T41" fmla="*/ 2147483646 h 8612"/>
                <a:gd name="T42" fmla="*/ 2147483646 w 8839"/>
                <a:gd name="T43" fmla="*/ 2147483646 h 8612"/>
                <a:gd name="T44" fmla="*/ 2147483646 w 8839"/>
                <a:gd name="T45" fmla="*/ 2147483646 h 8612"/>
                <a:gd name="T46" fmla="*/ 2147483646 w 8839"/>
                <a:gd name="T47" fmla="*/ 2147483646 h 8612"/>
                <a:gd name="T48" fmla="*/ 2147483646 w 8839"/>
                <a:gd name="T49" fmla="*/ 2147483646 h 8612"/>
                <a:gd name="T50" fmla="*/ 2147483646 w 8839"/>
                <a:gd name="T51" fmla="*/ 2147483646 h 8612"/>
                <a:gd name="T52" fmla="*/ 2147483646 w 8839"/>
                <a:gd name="T53" fmla="*/ 2147483646 h 8612"/>
                <a:gd name="T54" fmla="*/ 2147483646 w 8839"/>
                <a:gd name="T55" fmla="*/ 2147483646 h 8612"/>
                <a:gd name="T56" fmla="*/ 2147483646 w 8839"/>
                <a:gd name="T57" fmla="*/ 2147483646 h 8612"/>
                <a:gd name="T58" fmla="*/ 2147483646 w 8839"/>
                <a:gd name="T59" fmla="*/ 2147483646 h 8612"/>
                <a:gd name="T60" fmla="*/ 2147483646 w 8839"/>
                <a:gd name="T61" fmla="*/ 2147483646 h 8612"/>
                <a:gd name="T62" fmla="*/ 2147483646 w 8839"/>
                <a:gd name="T63" fmla="*/ 2147483646 h 8612"/>
                <a:gd name="T64" fmla="*/ 2147483646 w 8839"/>
                <a:gd name="T65" fmla="*/ 2147483646 h 861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8839" h="8612" extrusionOk="0">
                  <a:moveTo>
                    <a:pt x="3937" y="1"/>
                  </a:moveTo>
                  <a:cubicBezTo>
                    <a:pt x="2672" y="1"/>
                    <a:pt x="1101" y="550"/>
                    <a:pt x="639" y="1754"/>
                  </a:cubicBezTo>
                  <a:cubicBezTo>
                    <a:pt x="632" y="1778"/>
                    <a:pt x="643" y="1822"/>
                    <a:pt x="660" y="1852"/>
                  </a:cubicBezTo>
                  <a:cubicBezTo>
                    <a:pt x="672" y="1872"/>
                    <a:pt x="686" y="1886"/>
                    <a:pt x="702" y="1886"/>
                  </a:cubicBezTo>
                  <a:cubicBezTo>
                    <a:pt x="712" y="1886"/>
                    <a:pt x="723" y="1880"/>
                    <a:pt x="733" y="1865"/>
                  </a:cubicBezTo>
                  <a:cubicBezTo>
                    <a:pt x="1410" y="843"/>
                    <a:pt x="2481" y="392"/>
                    <a:pt x="3579" y="392"/>
                  </a:cubicBezTo>
                  <a:cubicBezTo>
                    <a:pt x="5195" y="392"/>
                    <a:pt x="6871" y="1369"/>
                    <a:pt x="7438" y="2937"/>
                  </a:cubicBezTo>
                  <a:cubicBezTo>
                    <a:pt x="8354" y="5465"/>
                    <a:pt x="6702" y="7891"/>
                    <a:pt x="4079" y="8066"/>
                  </a:cubicBezTo>
                  <a:cubicBezTo>
                    <a:pt x="3962" y="8074"/>
                    <a:pt x="3844" y="8079"/>
                    <a:pt x="3723" y="8079"/>
                  </a:cubicBezTo>
                  <a:cubicBezTo>
                    <a:pt x="2819" y="8079"/>
                    <a:pt x="1839" y="7840"/>
                    <a:pt x="1203" y="7182"/>
                  </a:cubicBezTo>
                  <a:cubicBezTo>
                    <a:pt x="267" y="6215"/>
                    <a:pt x="490" y="4498"/>
                    <a:pt x="1173" y="3457"/>
                  </a:cubicBezTo>
                  <a:cubicBezTo>
                    <a:pt x="1643" y="2741"/>
                    <a:pt x="2590" y="2282"/>
                    <a:pt x="3483" y="2282"/>
                  </a:cubicBezTo>
                  <a:cubicBezTo>
                    <a:pt x="4241" y="2282"/>
                    <a:pt x="4960" y="2613"/>
                    <a:pt x="5316" y="3400"/>
                  </a:cubicBezTo>
                  <a:cubicBezTo>
                    <a:pt x="5715" y="4278"/>
                    <a:pt x="5292" y="5201"/>
                    <a:pt x="4366" y="5393"/>
                  </a:cubicBezTo>
                  <a:cubicBezTo>
                    <a:pt x="4238" y="5420"/>
                    <a:pt x="4121" y="5433"/>
                    <a:pt x="4015" y="5433"/>
                  </a:cubicBezTo>
                  <a:cubicBezTo>
                    <a:pt x="2873" y="5433"/>
                    <a:pt x="2944" y="4004"/>
                    <a:pt x="3669" y="4004"/>
                  </a:cubicBezTo>
                  <a:cubicBezTo>
                    <a:pt x="3745" y="4004"/>
                    <a:pt x="3829" y="4020"/>
                    <a:pt x="3920" y="4055"/>
                  </a:cubicBezTo>
                  <a:cubicBezTo>
                    <a:pt x="3934" y="4061"/>
                    <a:pt x="3947" y="4063"/>
                    <a:pt x="3958" y="4063"/>
                  </a:cubicBezTo>
                  <a:cubicBezTo>
                    <a:pt x="4042" y="4063"/>
                    <a:pt x="4040" y="3917"/>
                    <a:pt x="3971" y="3869"/>
                  </a:cubicBezTo>
                  <a:cubicBezTo>
                    <a:pt x="3791" y="3747"/>
                    <a:pt x="3614" y="3694"/>
                    <a:pt x="3450" y="3694"/>
                  </a:cubicBezTo>
                  <a:cubicBezTo>
                    <a:pt x="2881" y="3694"/>
                    <a:pt x="2476" y="4344"/>
                    <a:pt x="2683" y="5008"/>
                  </a:cubicBezTo>
                  <a:cubicBezTo>
                    <a:pt x="2882" y="5652"/>
                    <a:pt x="3481" y="5944"/>
                    <a:pt x="4101" y="5944"/>
                  </a:cubicBezTo>
                  <a:cubicBezTo>
                    <a:pt x="4567" y="5944"/>
                    <a:pt x="5045" y="5779"/>
                    <a:pt x="5373" y="5474"/>
                  </a:cubicBezTo>
                  <a:cubicBezTo>
                    <a:pt x="6475" y="4451"/>
                    <a:pt x="5955" y="2757"/>
                    <a:pt x="4711" y="2146"/>
                  </a:cubicBezTo>
                  <a:cubicBezTo>
                    <a:pt x="4282" y="1934"/>
                    <a:pt x="3814" y="1832"/>
                    <a:pt x="3349" y="1832"/>
                  </a:cubicBezTo>
                  <a:cubicBezTo>
                    <a:pt x="2407" y="1832"/>
                    <a:pt x="1473" y="2249"/>
                    <a:pt x="883" y="3011"/>
                  </a:cubicBezTo>
                  <a:cubicBezTo>
                    <a:pt x="403" y="3633"/>
                    <a:pt x="81" y="4491"/>
                    <a:pt x="34" y="5337"/>
                  </a:cubicBezTo>
                  <a:cubicBezTo>
                    <a:pt x="0" y="5894"/>
                    <a:pt x="85" y="6448"/>
                    <a:pt x="331" y="6928"/>
                  </a:cubicBezTo>
                  <a:cubicBezTo>
                    <a:pt x="913" y="8057"/>
                    <a:pt x="2210" y="8540"/>
                    <a:pt x="3413" y="8604"/>
                  </a:cubicBezTo>
                  <a:cubicBezTo>
                    <a:pt x="3505" y="8609"/>
                    <a:pt x="3596" y="8611"/>
                    <a:pt x="3687" y="8611"/>
                  </a:cubicBezTo>
                  <a:cubicBezTo>
                    <a:pt x="6555" y="8611"/>
                    <a:pt x="8838" y="6266"/>
                    <a:pt x="8121" y="3281"/>
                  </a:cubicBezTo>
                  <a:cubicBezTo>
                    <a:pt x="7685" y="1474"/>
                    <a:pt x="6215" y="230"/>
                    <a:pt x="4377" y="24"/>
                  </a:cubicBezTo>
                  <a:cubicBezTo>
                    <a:pt x="4236" y="9"/>
                    <a:pt x="4089" y="1"/>
                    <a:pt x="3937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6" name="Google Shape;942;p26">
              <a:extLst>
                <a:ext uri="{FF2B5EF4-FFF2-40B4-BE49-F238E27FC236}">
                  <a16:creationId xmlns:a16="http://schemas.microsoft.com/office/drawing/2014/main" id="{D65BE92A-F23A-4932-9BDE-2ECA8BF4565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0678" y="1629150"/>
              <a:ext cx="11694" cy="53037"/>
            </a:xfrm>
            <a:custGeom>
              <a:avLst/>
              <a:gdLst>
                <a:gd name="T0" fmla="*/ 2147483646 w 366"/>
                <a:gd name="T1" fmla="*/ 0 h 1660"/>
                <a:gd name="T2" fmla="*/ 2147483646 w 366"/>
                <a:gd name="T3" fmla="*/ 2147483646 h 1660"/>
                <a:gd name="T4" fmla="*/ 2147483646 w 366"/>
                <a:gd name="T5" fmla="*/ 2147483646 h 1660"/>
                <a:gd name="T6" fmla="*/ 2147483646 w 366"/>
                <a:gd name="T7" fmla="*/ 2147483646 h 1660"/>
                <a:gd name="T8" fmla="*/ 2147483646 w 366"/>
                <a:gd name="T9" fmla="*/ 2147483646 h 1660"/>
                <a:gd name="T10" fmla="*/ 2147483646 w 366"/>
                <a:gd name="T11" fmla="*/ 2147483646 h 1660"/>
                <a:gd name="T12" fmla="*/ 2147483646 w 366"/>
                <a:gd name="T13" fmla="*/ 0 h 166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66" h="1660" extrusionOk="0">
                  <a:moveTo>
                    <a:pt x="123" y="0"/>
                  </a:moveTo>
                  <a:cubicBezTo>
                    <a:pt x="74" y="0"/>
                    <a:pt x="34" y="29"/>
                    <a:pt x="30" y="102"/>
                  </a:cubicBezTo>
                  <a:cubicBezTo>
                    <a:pt x="0" y="581"/>
                    <a:pt x="34" y="1088"/>
                    <a:pt x="105" y="1562"/>
                  </a:cubicBezTo>
                  <a:cubicBezTo>
                    <a:pt x="112" y="1606"/>
                    <a:pt x="167" y="1660"/>
                    <a:pt x="210" y="1660"/>
                  </a:cubicBezTo>
                  <a:cubicBezTo>
                    <a:pt x="232" y="1660"/>
                    <a:pt x="250" y="1645"/>
                    <a:pt x="257" y="1609"/>
                  </a:cubicBezTo>
                  <a:cubicBezTo>
                    <a:pt x="334" y="1149"/>
                    <a:pt x="365" y="649"/>
                    <a:pt x="331" y="183"/>
                  </a:cubicBezTo>
                  <a:cubicBezTo>
                    <a:pt x="325" y="88"/>
                    <a:pt x="209" y="0"/>
                    <a:pt x="12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7" name="Google Shape;943;p26">
              <a:extLst>
                <a:ext uri="{FF2B5EF4-FFF2-40B4-BE49-F238E27FC236}">
                  <a16:creationId xmlns:a16="http://schemas.microsoft.com/office/drawing/2014/main" id="{D14D8CE7-A97F-41E3-875F-A8E04EAEFFCB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8317" y="1682188"/>
              <a:ext cx="31151" cy="46296"/>
            </a:xfrm>
            <a:custGeom>
              <a:avLst/>
              <a:gdLst>
                <a:gd name="T0" fmla="*/ 2147483646 w 975"/>
                <a:gd name="T1" fmla="*/ 0 h 1449"/>
                <a:gd name="T2" fmla="*/ 2147483646 w 975"/>
                <a:gd name="T3" fmla="*/ 2147483646 h 1449"/>
                <a:gd name="T4" fmla="*/ 2147483646 w 975"/>
                <a:gd name="T5" fmla="*/ 2147483646 h 1449"/>
                <a:gd name="T6" fmla="*/ 2147483646 w 975"/>
                <a:gd name="T7" fmla="*/ 2147483646 h 1449"/>
                <a:gd name="T8" fmla="*/ 2147483646 w 975"/>
                <a:gd name="T9" fmla="*/ 2147483646 h 1449"/>
                <a:gd name="T10" fmla="*/ 2147483646 w 975"/>
                <a:gd name="T11" fmla="*/ 2147483646 h 1449"/>
                <a:gd name="T12" fmla="*/ 2147483646 w 975"/>
                <a:gd name="T13" fmla="*/ 2147483646 h 1449"/>
                <a:gd name="T14" fmla="*/ 2147483646 w 975"/>
                <a:gd name="T15" fmla="*/ 0 h 144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975" h="1449" extrusionOk="0">
                  <a:moveTo>
                    <a:pt x="755" y="0"/>
                  </a:moveTo>
                  <a:cubicBezTo>
                    <a:pt x="727" y="0"/>
                    <a:pt x="701" y="12"/>
                    <a:pt x="681" y="40"/>
                  </a:cubicBezTo>
                  <a:cubicBezTo>
                    <a:pt x="414" y="412"/>
                    <a:pt x="84" y="881"/>
                    <a:pt x="6" y="1341"/>
                  </a:cubicBezTo>
                  <a:cubicBezTo>
                    <a:pt x="1" y="1381"/>
                    <a:pt x="27" y="1448"/>
                    <a:pt x="66" y="1448"/>
                  </a:cubicBezTo>
                  <a:cubicBezTo>
                    <a:pt x="77" y="1448"/>
                    <a:pt x="88" y="1444"/>
                    <a:pt x="101" y="1432"/>
                  </a:cubicBezTo>
                  <a:cubicBezTo>
                    <a:pt x="263" y="1281"/>
                    <a:pt x="374" y="1064"/>
                    <a:pt x="492" y="878"/>
                  </a:cubicBezTo>
                  <a:cubicBezTo>
                    <a:pt x="624" y="669"/>
                    <a:pt x="770" y="462"/>
                    <a:pt x="908" y="253"/>
                  </a:cubicBezTo>
                  <a:cubicBezTo>
                    <a:pt x="974" y="153"/>
                    <a:pt x="854" y="0"/>
                    <a:pt x="755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8" name="Google Shape;944;p26">
              <a:extLst>
                <a:ext uri="{FF2B5EF4-FFF2-40B4-BE49-F238E27FC236}">
                  <a16:creationId xmlns:a16="http://schemas.microsoft.com/office/drawing/2014/main" id="{A86483FF-F89F-4DE2-A67A-61119656F95A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8638" y="1782322"/>
              <a:ext cx="52462" cy="28084"/>
            </a:xfrm>
            <a:custGeom>
              <a:avLst/>
              <a:gdLst>
                <a:gd name="T0" fmla="*/ 2147483646 w 1642"/>
                <a:gd name="T1" fmla="*/ 0 h 879"/>
                <a:gd name="T2" fmla="*/ 2147483646 w 1642"/>
                <a:gd name="T3" fmla="*/ 2147483646 h 879"/>
                <a:gd name="T4" fmla="*/ 2147483646 w 1642"/>
                <a:gd name="T5" fmla="*/ 2147483646 h 879"/>
                <a:gd name="T6" fmla="*/ 0 w 1642"/>
                <a:gd name="T7" fmla="*/ 2147483646 h 879"/>
                <a:gd name="T8" fmla="*/ 2147483646 w 1642"/>
                <a:gd name="T9" fmla="*/ 2147483646 h 879"/>
                <a:gd name="T10" fmla="*/ 2147483646 w 1642"/>
                <a:gd name="T11" fmla="*/ 2147483646 h 879"/>
                <a:gd name="T12" fmla="*/ 2147483646 w 1642"/>
                <a:gd name="T13" fmla="*/ 2147483646 h 879"/>
                <a:gd name="T14" fmla="*/ 2147483646 w 1642"/>
                <a:gd name="T15" fmla="*/ 2147483646 h 879"/>
                <a:gd name="T16" fmla="*/ 2147483646 w 1642"/>
                <a:gd name="T17" fmla="*/ 2147483646 h 879"/>
                <a:gd name="T18" fmla="*/ 2147483646 w 1642"/>
                <a:gd name="T19" fmla="*/ 0 h 87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642" h="879" extrusionOk="0">
                  <a:moveTo>
                    <a:pt x="1421" y="0"/>
                  </a:moveTo>
                  <a:cubicBezTo>
                    <a:pt x="1402" y="0"/>
                    <a:pt x="1383" y="6"/>
                    <a:pt x="1365" y="18"/>
                  </a:cubicBezTo>
                  <a:cubicBezTo>
                    <a:pt x="1112" y="201"/>
                    <a:pt x="855" y="309"/>
                    <a:pt x="561" y="410"/>
                  </a:cubicBezTo>
                  <a:cubicBezTo>
                    <a:pt x="351" y="485"/>
                    <a:pt x="17" y="566"/>
                    <a:pt x="0" y="829"/>
                  </a:cubicBezTo>
                  <a:cubicBezTo>
                    <a:pt x="0" y="846"/>
                    <a:pt x="7" y="876"/>
                    <a:pt x="30" y="876"/>
                  </a:cubicBezTo>
                  <a:cubicBezTo>
                    <a:pt x="41" y="878"/>
                    <a:pt x="53" y="879"/>
                    <a:pt x="64" y="879"/>
                  </a:cubicBezTo>
                  <a:cubicBezTo>
                    <a:pt x="153" y="879"/>
                    <a:pt x="230" y="832"/>
                    <a:pt x="314" y="799"/>
                  </a:cubicBezTo>
                  <a:cubicBezTo>
                    <a:pt x="459" y="742"/>
                    <a:pt x="608" y="698"/>
                    <a:pt x="757" y="650"/>
                  </a:cubicBezTo>
                  <a:cubicBezTo>
                    <a:pt x="1031" y="563"/>
                    <a:pt x="1372" y="478"/>
                    <a:pt x="1565" y="252"/>
                  </a:cubicBezTo>
                  <a:cubicBezTo>
                    <a:pt x="1641" y="163"/>
                    <a:pt x="1526" y="0"/>
                    <a:pt x="1421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9" name="Google Shape;945;p26">
              <a:extLst>
                <a:ext uri="{FF2B5EF4-FFF2-40B4-BE49-F238E27FC236}">
                  <a16:creationId xmlns:a16="http://schemas.microsoft.com/office/drawing/2014/main" id="{2E14EEBF-68A7-42AE-B425-6F418CB72956}"/>
                </a:ext>
              </a:extLst>
            </p:cNvPr>
            <p:cNvSpPr>
              <a:spLocks/>
            </p:cNvSpPr>
            <p:nvPr/>
          </p:nvSpPr>
          <p:spPr bwMode="auto">
            <a:xfrm>
              <a:off x="1297711" y="1901817"/>
              <a:ext cx="51056" cy="23004"/>
            </a:xfrm>
            <a:custGeom>
              <a:avLst/>
              <a:gdLst>
                <a:gd name="T0" fmla="*/ 2147483646 w 1598"/>
                <a:gd name="T1" fmla="*/ 2147483646 h 720"/>
                <a:gd name="T2" fmla="*/ 2147483646 w 1598"/>
                <a:gd name="T3" fmla="*/ 2147483646 h 720"/>
                <a:gd name="T4" fmla="*/ 2147483646 w 1598"/>
                <a:gd name="T5" fmla="*/ 2147483646 h 720"/>
                <a:gd name="T6" fmla="*/ 2147483646 w 1598"/>
                <a:gd name="T7" fmla="*/ 2147483646 h 720"/>
                <a:gd name="T8" fmla="*/ 2147483646 w 1598"/>
                <a:gd name="T9" fmla="*/ 2147483646 h 720"/>
                <a:gd name="T10" fmla="*/ 2147483646 w 1598"/>
                <a:gd name="T11" fmla="*/ 2147483646 h 720"/>
                <a:gd name="T12" fmla="*/ 2147483646 w 1598"/>
                <a:gd name="T13" fmla="*/ 2147483646 h 720"/>
                <a:gd name="T14" fmla="*/ 2147483646 w 1598"/>
                <a:gd name="T15" fmla="*/ 2147483646 h 720"/>
                <a:gd name="T16" fmla="*/ 2147483646 w 1598"/>
                <a:gd name="T17" fmla="*/ 2147483646 h 720"/>
                <a:gd name="T18" fmla="*/ 2147483646 w 1598"/>
                <a:gd name="T19" fmla="*/ 2147483646 h 720"/>
                <a:gd name="T20" fmla="*/ 2147483646 w 1598"/>
                <a:gd name="T21" fmla="*/ 2147483646 h 720"/>
                <a:gd name="T22" fmla="*/ 2147483646 w 1598"/>
                <a:gd name="T23" fmla="*/ 2147483646 h 72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598" h="720" extrusionOk="0">
                  <a:moveTo>
                    <a:pt x="84" y="1"/>
                  </a:moveTo>
                  <a:cubicBezTo>
                    <a:pt x="16" y="1"/>
                    <a:pt x="1" y="70"/>
                    <a:pt x="21" y="137"/>
                  </a:cubicBezTo>
                  <a:cubicBezTo>
                    <a:pt x="18" y="141"/>
                    <a:pt x="14" y="145"/>
                    <a:pt x="14" y="145"/>
                  </a:cubicBezTo>
                  <a:cubicBezTo>
                    <a:pt x="18" y="154"/>
                    <a:pt x="27" y="158"/>
                    <a:pt x="31" y="165"/>
                  </a:cubicBezTo>
                  <a:cubicBezTo>
                    <a:pt x="44" y="198"/>
                    <a:pt x="68" y="226"/>
                    <a:pt x="96" y="239"/>
                  </a:cubicBezTo>
                  <a:cubicBezTo>
                    <a:pt x="99" y="239"/>
                    <a:pt x="99" y="243"/>
                    <a:pt x="102" y="243"/>
                  </a:cubicBezTo>
                  <a:cubicBezTo>
                    <a:pt x="210" y="324"/>
                    <a:pt x="375" y="368"/>
                    <a:pt x="484" y="405"/>
                  </a:cubicBezTo>
                  <a:cubicBezTo>
                    <a:pt x="774" y="513"/>
                    <a:pt x="1082" y="577"/>
                    <a:pt x="1369" y="702"/>
                  </a:cubicBezTo>
                  <a:cubicBezTo>
                    <a:pt x="1398" y="714"/>
                    <a:pt x="1424" y="720"/>
                    <a:pt x="1446" y="720"/>
                  </a:cubicBezTo>
                  <a:cubicBezTo>
                    <a:pt x="1589" y="720"/>
                    <a:pt x="1597" y="498"/>
                    <a:pt x="1437" y="425"/>
                  </a:cubicBezTo>
                  <a:cubicBezTo>
                    <a:pt x="1024" y="239"/>
                    <a:pt x="551" y="137"/>
                    <a:pt x="119" y="6"/>
                  </a:cubicBezTo>
                  <a:cubicBezTo>
                    <a:pt x="106" y="2"/>
                    <a:pt x="94" y="1"/>
                    <a:pt x="84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" name="Google Shape;946;p26">
              <a:extLst>
                <a:ext uri="{FF2B5EF4-FFF2-40B4-BE49-F238E27FC236}">
                  <a16:creationId xmlns:a16="http://schemas.microsoft.com/office/drawing/2014/main" id="{2BAB9B40-3651-47D9-BDF5-72680CC84159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8444" y="2023454"/>
              <a:ext cx="40321" cy="45401"/>
            </a:xfrm>
            <a:custGeom>
              <a:avLst/>
              <a:gdLst>
                <a:gd name="T0" fmla="*/ 2147483646 w 1262"/>
                <a:gd name="T1" fmla="*/ 0 h 1421"/>
                <a:gd name="T2" fmla="*/ 2147483646 w 1262"/>
                <a:gd name="T3" fmla="*/ 2147483646 h 1421"/>
                <a:gd name="T4" fmla="*/ 2147483646 w 1262"/>
                <a:gd name="T5" fmla="*/ 2147483646 h 1421"/>
                <a:gd name="T6" fmla="*/ 2147483646 w 1262"/>
                <a:gd name="T7" fmla="*/ 2147483646 h 1421"/>
                <a:gd name="T8" fmla="*/ 2147483646 w 1262"/>
                <a:gd name="T9" fmla="*/ 2147483646 h 1421"/>
                <a:gd name="T10" fmla="*/ 2147483646 w 1262"/>
                <a:gd name="T11" fmla="*/ 2147483646 h 1421"/>
                <a:gd name="T12" fmla="*/ 2147483646 w 1262"/>
                <a:gd name="T13" fmla="*/ 2147483646 h 1421"/>
                <a:gd name="T14" fmla="*/ 2147483646 w 1262"/>
                <a:gd name="T15" fmla="*/ 2147483646 h 1421"/>
                <a:gd name="T16" fmla="*/ 2147483646 w 1262"/>
                <a:gd name="T17" fmla="*/ 0 h 142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262" h="1421" extrusionOk="0">
                  <a:moveTo>
                    <a:pt x="143" y="0"/>
                  </a:moveTo>
                  <a:cubicBezTo>
                    <a:pt x="69" y="0"/>
                    <a:pt x="0" y="46"/>
                    <a:pt x="27" y="136"/>
                  </a:cubicBezTo>
                  <a:cubicBezTo>
                    <a:pt x="104" y="410"/>
                    <a:pt x="277" y="697"/>
                    <a:pt x="436" y="933"/>
                  </a:cubicBezTo>
                  <a:cubicBezTo>
                    <a:pt x="571" y="1129"/>
                    <a:pt x="747" y="1366"/>
                    <a:pt x="997" y="1416"/>
                  </a:cubicBezTo>
                  <a:cubicBezTo>
                    <a:pt x="1011" y="1419"/>
                    <a:pt x="1025" y="1420"/>
                    <a:pt x="1039" y="1420"/>
                  </a:cubicBezTo>
                  <a:cubicBezTo>
                    <a:pt x="1190" y="1420"/>
                    <a:pt x="1262" y="1255"/>
                    <a:pt x="1126" y="1146"/>
                  </a:cubicBezTo>
                  <a:cubicBezTo>
                    <a:pt x="936" y="998"/>
                    <a:pt x="808" y="862"/>
                    <a:pt x="675" y="656"/>
                  </a:cubicBezTo>
                  <a:cubicBezTo>
                    <a:pt x="544" y="450"/>
                    <a:pt x="432" y="210"/>
                    <a:pt x="254" y="41"/>
                  </a:cubicBezTo>
                  <a:cubicBezTo>
                    <a:pt x="225" y="14"/>
                    <a:pt x="184" y="0"/>
                    <a:pt x="14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" name="Google Shape;947;p26">
              <a:extLst>
                <a:ext uri="{FF2B5EF4-FFF2-40B4-BE49-F238E27FC236}">
                  <a16:creationId xmlns:a16="http://schemas.microsoft.com/office/drawing/2014/main" id="{A65D9894-DBB4-45F1-A385-5FFEF71E1A2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2721" y="2034636"/>
              <a:ext cx="14282" cy="47637"/>
            </a:xfrm>
            <a:custGeom>
              <a:avLst/>
              <a:gdLst>
                <a:gd name="T0" fmla="*/ 2147483646 w 447"/>
                <a:gd name="T1" fmla="*/ 2147483646 h 1491"/>
                <a:gd name="T2" fmla="*/ 2147483646 w 447"/>
                <a:gd name="T3" fmla="*/ 2147483646 h 1491"/>
                <a:gd name="T4" fmla="*/ 2147483646 w 447"/>
                <a:gd name="T5" fmla="*/ 2147483646 h 1491"/>
                <a:gd name="T6" fmla="*/ 2147483646 w 447"/>
                <a:gd name="T7" fmla="*/ 2147483646 h 1491"/>
                <a:gd name="T8" fmla="*/ 2147483646 w 447"/>
                <a:gd name="T9" fmla="*/ 2147483646 h 1491"/>
                <a:gd name="T10" fmla="*/ 2147483646 w 447"/>
                <a:gd name="T11" fmla="*/ 2147483646 h 1491"/>
                <a:gd name="T12" fmla="*/ 2147483646 w 447"/>
                <a:gd name="T13" fmla="*/ 2147483646 h 1491"/>
                <a:gd name="T14" fmla="*/ 2147483646 w 447"/>
                <a:gd name="T15" fmla="*/ 2147483646 h 1491"/>
                <a:gd name="T16" fmla="*/ 2147483646 w 447"/>
                <a:gd name="T17" fmla="*/ 2147483646 h 149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47" h="1491" extrusionOk="0">
                  <a:moveTo>
                    <a:pt x="170" y="1"/>
                  </a:moveTo>
                  <a:cubicBezTo>
                    <a:pt x="140" y="1"/>
                    <a:pt x="113" y="18"/>
                    <a:pt x="102" y="63"/>
                  </a:cubicBezTo>
                  <a:cubicBezTo>
                    <a:pt x="38" y="327"/>
                    <a:pt x="55" y="610"/>
                    <a:pt x="48" y="880"/>
                  </a:cubicBezTo>
                  <a:cubicBezTo>
                    <a:pt x="44" y="1117"/>
                    <a:pt x="1" y="1289"/>
                    <a:pt x="177" y="1462"/>
                  </a:cubicBezTo>
                  <a:cubicBezTo>
                    <a:pt x="192" y="1478"/>
                    <a:pt x="209" y="1490"/>
                    <a:pt x="229" y="1490"/>
                  </a:cubicBezTo>
                  <a:cubicBezTo>
                    <a:pt x="239" y="1490"/>
                    <a:pt x="250" y="1487"/>
                    <a:pt x="261" y="1479"/>
                  </a:cubicBezTo>
                  <a:cubicBezTo>
                    <a:pt x="447" y="1350"/>
                    <a:pt x="383" y="1147"/>
                    <a:pt x="379" y="938"/>
                  </a:cubicBezTo>
                  <a:cubicBezTo>
                    <a:pt x="372" y="671"/>
                    <a:pt x="386" y="387"/>
                    <a:pt x="325" y="127"/>
                  </a:cubicBezTo>
                  <a:cubicBezTo>
                    <a:pt x="312" y="71"/>
                    <a:pt x="232" y="1"/>
                    <a:pt x="170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" name="Google Shape;948;p26">
              <a:extLst>
                <a:ext uri="{FF2B5EF4-FFF2-40B4-BE49-F238E27FC236}">
                  <a16:creationId xmlns:a16="http://schemas.microsoft.com/office/drawing/2014/main" id="{1674D7D0-C50F-4DD0-B757-3F1012BD6B04}"/>
                </a:ext>
              </a:extLst>
            </p:cNvPr>
            <p:cNvSpPr>
              <a:spLocks/>
            </p:cNvSpPr>
            <p:nvPr/>
          </p:nvSpPr>
          <p:spPr bwMode="auto">
            <a:xfrm>
              <a:off x="950896" y="2001408"/>
              <a:ext cx="62271" cy="34059"/>
            </a:xfrm>
            <a:custGeom>
              <a:avLst/>
              <a:gdLst>
                <a:gd name="T0" fmla="*/ 2147483646 w 1949"/>
                <a:gd name="T1" fmla="*/ 2147483646 h 1066"/>
                <a:gd name="T2" fmla="*/ 2147483646 w 1949"/>
                <a:gd name="T3" fmla="*/ 2147483646 h 1066"/>
                <a:gd name="T4" fmla="*/ 2147483646 w 1949"/>
                <a:gd name="T5" fmla="*/ 2147483646 h 1066"/>
                <a:gd name="T6" fmla="*/ 2147483646 w 1949"/>
                <a:gd name="T7" fmla="*/ 2147483646 h 1066"/>
                <a:gd name="T8" fmla="*/ 2147483646 w 1949"/>
                <a:gd name="T9" fmla="*/ 2147483646 h 1066"/>
                <a:gd name="T10" fmla="*/ 2147483646 w 1949"/>
                <a:gd name="T11" fmla="*/ 2147483646 h 1066"/>
                <a:gd name="T12" fmla="*/ 2147483646 w 1949"/>
                <a:gd name="T13" fmla="*/ 2147483646 h 1066"/>
                <a:gd name="T14" fmla="*/ 2147483646 w 1949"/>
                <a:gd name="T15" fmla="*/ 2147483646 h 106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949" h="1066" extrusionOk="0">
                  <a:moveTo>
                    <a:pt x="1663" y="1"/>
                  </a:moveTo>
                  <a:cubicBezTo>
                    <a:pt x="1399" y="1"/>
                    <a:pt x="1135" y="172"/>
                    <a:pt x="914" y="302"/>
                  </a:cubicBezTo>
                  <a:cubicBezTo>
                    <a:pt x="650" y="454"/>
                    <a:pt x="390" y="620"/>
                    <a:pt x="140" y="799"/>
                  </a:cubicBezTo>
                  <a:cubicBezTo>
                    <a:pt x="0" y="895"/>
                    <a:pt x="172" y="1066"/>
                    <a:pt x="318" y="1066"/>
                  </a:cubicBezTo>
                  <a:cubicBezTo>
                    <a:pt x="346" y="1066"/>
                    <a:pt x="373" y="1059"/>
                    <a:pt x="397" y="1045"/>
                  </a:cubicBezTo>
                  <a:cubicBezTo>
                    <a:pt x="846" y="775"/>
                    <a:pt x="1272" y="386"/>
                    <a:pt x="1792" y="258"/>
                  </a:cubicBezTo>
                  <a:cubicBezTo>
                    <a:pt x="1948" y="217"/>
                    <a:pt x="1772" y="1"/>
                    <a:pt x="1671" y="1"/>
                  </a:cubicBezTo>
                  <a:cubicBezTo>
                    <a:pt x="1668" y="1"/>
                    <a:pt x="1666" y="1"/>
                    <a:pt x="1663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" name="Google Shape;949;p26">
              <a:extLst>
                <a:ext uri="{FF2B5EF4-FFF2-40B4-BE49-F238E27FC236}">
                  <a16:creationId xmlns:a16="http://schemas.microsoft.com/office/drawing/2014/main" id="{516E20B5-DF6F-49A0-9C89-36F649A7DF0C}"/>
                </a:ext>
              </a:extLst>
            </p:cNvPr>
            <p:cNvSpPr>
              <a:spLocks/>
            </p:cNvSpPr>
            <p:nvPr/>
          </p:nvSpPr>
          <p:spPr bwMode="auto">
            <a:xfrm>
              <a:off x="923483" y="1883030"/>
              <a:ext cx="68724" cy="14026"/>
            </a:xfrm>
            <a:custGeom>
              <a:avLst/>
              <a:gdLst>
                <a:gd name="T0" fmla="*/ 2147483646 w 2151"/>
                <a:gd name="T1" fmla="*/ 2147483646 h 439"/>
                <a:gd name="T2" fmla="*/ 2147483646 w 2151"/>
                <a:gd name="T3" fmla="*/ 2147483646 h 439"/>
                <a:gd name="T4" fmla="*/ 2147483646 w 2151"/>
                <a:gd name="T5" fmla="*/ 2147483646 h 439"/>
                <a:gd name="T6" fmla="*/ 2147483646 w 2151"/>
                <a:gd name="T7" fmla="*/ 2147483646 h 439"/>
                <a:gd name="T8" fmla="*/ 2147483646 w 2151"/>
                <a:gd name="T9" fmla="*/ 2147483646 h 439"/>
                <a:gd name="T10" fmla="*/ 2147483646 w 2151"/>
                <a:gd name="T11" fmla="*/ 2147483646 h 439"/>
                <a:gd name="T12" fmla="*/ 2147483646 w 2151"/>
                <a:gd name="T13" fmla="*/ 2147483646 h 43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151" h="439" extrusionOk="0">
                  <a:moveTo>
                    <a:pt x="1755" y="1"/>
                  </a:moveTo>
                  <a:cubicBezTo>
                    <a:pt x="1237" y="1"/>
                    <a:pt x="718" y="108"/>
                    <a:pt x="200" y="124"/>
                  </a:cubicBezTo>
                  <a:cubicBezTo>
                    <a:pt x="1" y="128"/>
                    <a:pt x="99" y="398"/>
                    <a:pt x="247" y="415"/>
                  </a:cubicBezTo>
                  <a:cubicBezTo>
                    <a:pt x="376" y="432"/>
                    <a:pt x="505" y="439"/>
                    <a:pt x="635" y="439"/>
                  </a:cubicBezTo>
                  <a:cubicBezTo>
                    <a:pt x="1060" y="439"/>
                    <a:pt x="1491" y="365"/>
                    <a:pt x="1910" y="347"/>
                  </a:cubicBezTo>
                  <a:cubicBezTo>
                    <a:pt x="2150" y="334"/>
                    <a:pt x="2069" y="6"/>
                    <a:pt x="1863" y="3"/>
                  </a:cubicBezTo>
                  <a:cubicBezTo>
                    <a:pt x="1827" y="2"/>
                    <a:pt x="1791" y="1"/>
                    <a:pt x="1755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" name="Google Shape;950;p26">
              <a:extLst>
                <a:ext uri="{FF2B5EF4-FFF2-40B4-BE49-F238E27FC236}">
                  <a16:creationId xmlns:a16="http://schemas.microsoft.com/office/drawing/2014/main" id="{FFB1D154-F059-4C30-A1DA-F8B74A1B717B}"/>
                </a:ext>
              </a:extLst>
            </p:cNvPr>
            <p:cNvSpPr>
              <a:spLocks/>
            </p:cNvSpPr>
            <p:nvPr/>
          </p:nvSpPr>
          <p:spPr bwMode="auto">
            <a:xfrm>
              <a:off x="918850" y="1768104"/>
              <a:ext cx="74507" cy="19170"/>
            </a:xfrm>
            <a:custGeom>
              <a:avLst/>
              <a:gdLst>
                <a:gd name="T0" fmla="*/ 2147483646 w 2332"/>
                <a:gd name="T1" fmla="*/ 2147483646 h 600"/>
                <a:gd name="T2" fmla="*/ 2147483646 w 2332"/>
                <a:gd name="T3" fmla="*/ 2147483646 h 600"/>
                <a:gd name="T4" fmla="*/ 2147483646 w 2332"/>
                <a:gd name="T5" fmla="*/ 2147483646 h 600"/>
                <a:gd name="T6" fmla="*/ 2147483646 w 2332"/>
                <a:gd name="T7" fmla="*/ 2147483646 h 600"/>
                <a:gd name="T8" fmla="*/ 2147483646 w 2332"/>
                <a:gd name="T9" fmla="*/ 2147483646 h 600"/>
                <a:gd name="T10" fmla="*/ 2147483646 w 2332"/>
                <a:gd name="T11" fmla="*/ 2147483646 h 600"/>
                <a:gd name="T12" fmla="*/ 2147483646 w 2332"/>
                <a:gd name="T13" fmla="*/ 2147483646 h 60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332" h="600" extrusionOk="0">
                  <a:moveTo>
                    <a:pt x="475" y="1"/>
                  </a:moveTo>
                  <a:cubicBezTo>
                    <a:pt x="362" y="1"/>
                    <a:pt x="249" y="9"/>
                    <a:pt x="136" y="28"/>
                  </a:cubicBezTo>
                  <a:cubicBezTo>
                    <a:pt x="1" y="51"/>
                    <a:pt x="126" y="267"/>
                    <a:pt x="224" y="271"/>
                  </a:cubicBezTo>
                  <a:cubicBezTo>
                    <a:pt x="866" y="301"/>
                    <a:pt x="1454" y="480"/>
                    <a:pt x="2083" y="596"/>
                  </a:cubicBezTo>
                  <a:cubicBezTo>
                    <a:pt x="2098" y="598"/>
                    <a:pt x="2113" y="600"/>
                    <a:pt x="2127" y="600"/>
                  </a:cubicBezTo>
                  <a:cubicBezTo>
                    <a:pt x="2327" y="600"/>
                    <a:pt x="2332" y="325"/>
                    <a:pt x="2123" y="287"/>
                  </a:cubicBezTo>
                  <a:cubicBezTo>
                    <a:pt x="1587" y="198"/>
                    <a:pt x="1030" y="1"/>
                    <a:pt x="475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" name="Google Shape;951;p26">
              <a:extLst>
                <a:ext uri="{FF2B5EF4-FFF2-40B4-BE49-F238E27FC236}">
                  <a16:creationId xmlns:a16="http://schemas.microsoft.com/office/drawing/2014/main" id="{FAE3A340-F68F-4021-8B5E-A1395228E5D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1505" y="1660877"/>
              <a:ext cx="34921" cy="38691"/>
            </a:xfrm>
            <a:custGeom>
              <a:avLst/>
              <a:gdLst>
                <a:gd name="T0" fmla="*/ 2147483646 w 1093"/>
                <a:gd name="T1" fmla="*/ 2147483646 h 1211"/>
                <a:gd name="T2" fmla="*/ 2147483646 w 1093"/>
                <a:gd name="T3" fmla="*/ 2147483646 h 1211"/>
                <a:gd name="T4" fmla="*/ 2147483646 w 1093"/>
                <a:gd name="T5" fmla="*/ 2147483646 h 1211"/>
                <a:gd name="T6" fmla="*/ 2147483646 w 1093"/>
                <a:gd name="T7" fmla="*/ 2147483646 h 1211"/>
                <a:gd name="T8" fmla="*/ 2147483646 w 1093"/>
                <a:gd name="T9" fmla="*/ 2147483646 h 1211"/>
                <a:gd name="T10" fmla="*/ 2147483646 w 1093"/>
                <a:gd name="T11" fmla="*/ 2147483646 h 1211"/>
                <a:gd name="T12" fmla="*/ 2147483646 w 1093"/>
                <a:gd name="T13" fmla="*/ 2147483646 h 1211"/>
                <a:gd name="T14" fmla="*/ 2147483646 w 1093"/>
                <a:gd name="T15" fmla="*/ 2147483646 h 1211"/>
                <a:gd name="T16" fmla="*/ 2147483646 w 1093"/>
                <a:gd name="T17" fmla="*/ 2147483646 h 1211"/>
                <a:gd name="T18" fmla="*/ 2147483646 w 1093"/>
                <a:gd name="T19" fmla="*/ 2147483646 h 121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093" h="1211" extrusionOk="0">
                  <a:moveTo>
                    <a:pt x="137" y="1"/>
                  </a:moveTo>
                  <a:cubicBezTo>
                    <a:pt x="131" y="1"/>
                    <a:pt x="125" y="2"/>
                    <a:pt x="118" y="4"/>
                  </a:cubicBezTo>
                  <a:cubicBezTo>
                    <a:pt x="98" y="11"/>
                    <a:pt x="78" y="18"/>
                    <a:pt x="58" y="25"/>
                  </a:cubicBezTo>
                  <a:cubicBezTo>
                    <a:pt x="17" y="42"/>
                    <a:pt x="0" y="99"/>
                    <a:pt x="11" y="136"/>
                  </a:cubicBezTo>
                  <a:cubicBezTo>
                    <a:pt x="108" y="531"/>
                    <a:pt x="470" y="772"/>
                    <a:pt x="672" y="1106"/>
                  </a:cubicBezTo>
                  <a:cubicBezTo>
                    <a:pt x="714" y="1177"/>
                    <a:pt x="803" y="1210"/>
                    <a:pt x="882" y="1210"/>
                  </a:cubicBezTo>
                  <a:cubicBezTo>
                    <a:pt x="996" y="1210"/>
                    <a:pt x="1093" y="1143"/>
                    <a:pt x="1017" y="1025"/>
                  </a:cubicBezTo>
                  <a:cubicBezTo>
                    <a:pt x="882" y="812"/>
                    <a:pt x="706" y="639"/>
                    <a:pt x="538" y="457"/>
                  </a:cubicBezTo>
                  <a:cubicBezTo>
                    <a:pt x="460" y="372"/>
                    <a:pt x="379" y="288"/>
                    <a:pt x="315" y="193"/>
                  </a:cubicBezTo>
                  <a:cubicBezTo>
                    <a:pt x="286" y="153"/>
                    <a:pt x="210" y="1"/>
                    <a:pt x="137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16" name="Google Shape;952;p26">
            <a:extLst>
              <a:ext uri="{FF2B5EF4-FFF2-40B4-BE49-F238E27FC236}">
                <a16:creationId xmlns:a16="http://schemas.microsoft.com/office/drawing/2014/main" id="{FB52CC07-4504-4828-BD6F-4A3C95FC2A8F}"/>
              </a:ext>
            </a:extLst>
          </p:cNvPr>
          <p:cNvSpPr>
            <a:spLocks/>
          </p:cNvSpPr>
          <p:nvPr/>
        </p:nvSpPr>
        <p:spPr bwMode="auto">
          <a:xfrm>
            <a:off x="8194675" y="306388"/>
            <a:ext cx="160338" cy="211137"/>
          </a:xfrm>
          <a:custGeom>
            <a:avLst/>
            <a:gdLst>
              <a:gd name="T0" fmla="*/ 2147483646 w 6432"/>
              <a:gd name="T1" fmla="*/ 2147483646 h 6358"/>
              <a:gd name="T2" fmla="*/ 2147483646 w 6432"/>
              <a:gd name="T3" fmla="*/ 2147483646 h 6358"/>
              <a:gd name="T4" fmla="*/ 2147483646 w 6432"/>
              <a:gd name="T5" fmla="*/ 2147483646 h 6358"/>
              <a:gd name="T6" fmla="*/ 2147483646 w 6432"/>
              <a:gd name="T7" fmla="*/ 2147483646 h 6358"/>
              <a:gd name="T8" fmla="*/ 2147483646 w 6432"/>
              <a:gd name="T9" fmla="*/ 2147483646 h 6358"/>
              <a:gd name="T10" fmla="*/ 2147483646 w 6432"/>
              <a:gd name="T11" fmla="*/ 2147483646 h 6358"/>
              <a:gd name="T12" fmla="*/ 2147483646 w 6432"/>
              <a:gd name="T13" fmla="*/ 2147483646 h 6358"/>
              <a:gd name="T14" fmla="*/ 2147483646 w 6432"/>
              <a:gd name="T15" fmla="*/ 2147483646 h 6358"/>
              <a:gd name="T16" fmla="*/ 2147483646 w 6432"/>
              <a:gd name="T17" fmla="*/ 2147483646 h 6358"/>
              <a:gd name="T18" fmla="*/ 2147483646 w 6432"/>
              <a:gd name="T19" fmla="*/ 2147483646 h 6358"/>
              <a:gd name="T20" fmla="*/ 2147483646 w 6432"/>
              <a:gd name="T21" fmla="*/ 2147483646 h 6358"/>
              <a:gd name="T22" fmla="*/ 2147483646 w 6432"/>
              <a:gd name="T23" fmla="*/ 2147483646 h 6358"/>
              <a:gd name="T24" fmla="*/ 2147483646 w 6432"/>
              <a:gd name="T25" fmla="*/ 2147483646 h 6358"/>
              <a:gd name="T26" fmla="*/ 2147483646 w 6432"/>
              <a:gd name="T27" fmla="*/ 2147483646 h 6358"/>
              <a:gd name="T28" fmla="*/ 2147483646 w 6432"/>
              <a:gd name="T29" fmla="*/ 2147483646 h 6358"/>
              <a:gd name="T30" fmla="*/ 2147483646 w 6432"/>
              <a:gd name="T31" fmla="*/ 2147483646 h 6358"/>
              <a:gd name="T32" fmla="*/ 2147483646 w 6432"/>
              <a:gd name="T33" fmla="*/ 2147483646 h 6358"/>
              <a:gd name="T34" fmla="*/ 2147483646 w 6432"/>
              <a:gd name="T35" fmla="*/ 2147483646 h 6358"/>
              <a:gd name="T36" fmla="*/ 2147483646 w 6432"/>
              <a:gd name="T37" fmla="*/ 2147483646 h 6358"/>
              <a:gd name="T38" fmla="*/ 2147483646 w 6432"/>
              <a:gd name="T39" fmla="*/ 2147483646 h 6358"/>
              <a:gd name="T40" fmla="*/ 2147483646 w 6432"/>
              <a:gd name="T41" fmla="*/ 2147483646 h 6358"/>
              <a:gd name="T42" fmla="*/ 2147483646 w 6432"/>
              <a:gd name="T43" fmla="*/ 2147483646 h 6358"/>
              <a:gd name="T44" fmla="*/ 2147483646 w 6432"/>
              <a:gd name="T45" fmla="*/ 2147483646 h 6358"/>
              <a:gd name="T46" fmla="*/ 2147483646 w 6432"/>
              <a:gd name="T47" fmla="*/ 2147483646 h 6358"/>
              <a:gd name="T48" fmla="*/ 2147483646 w 6432"/>
              <a:gd name="T49" fmla="*/ 2147483646 h 6358"/>
              <a:gd name="T50" fmla="*/ 2147483646 w 6432"/>
              <a:gd name="T51" fmla="*/ 2147483646 h 6358"/>
              <a:gd name="T52" fmla="*/ 2147483646 w 6432"/>
              <a:gd name="T53" fmla="*/ 2147483646 h 6358"/>
              <a:gd name="T54" fmla="*/ 2147483646 w 6432"/>
              <a:gd name="T55" fmla="*/ 2147483646 h 6358"/>
              <a:gd name="T56" fmla="*/ 2147483646 w 6432"/>
              <a:gd name="T57" fmla="*/ 2147483646 h 6358"/>
              <a:gd name="T58" fmla="*/ 2147483646 w 6432"/>
              <a:gd name="T59" fmla="*/ 2147483646 h 6358"/>
              <a:gd name="T60" fmla="*/ 2147483646 w 6432"/>
              <a:gd name="T61" fmla="*/ 0 h 6358"/>
              <a:gd name="T62" fmla="*/ 2147483646 w 6432"/>
              <a:gd name="T63" fmla="*/ 2147483646 h 6358"/>
              <a:gd name="T64" fmla="*/ 2147483646 w 6432"/>
              <a:gd name="T65" fmla="*/ 2147483646 h 6358"/>
              <a:gd name="T66" fmla="*/ 2147483646 w 6432"/>
              <a:gd name="T67" fmla="*/ 2147483646 h 6358"/>
              <a:gd name="T68" fmla="*/ 2147483646 w 6432"/>
              <a:gd name="T69" fmla="*/ 2147483646 h 6358"/>
              <a:gd name="T70" fmla="*/ 2147483646 w 6432"/>
              <a:gd name="T71" fmla="*/ 2147483646 h 6358"/>
              <a:gd name="T72" fmla="*/ 2147483646 w 6432"/>
              <a:gd name="T73" fmla="*/ 2147483646 h 6358"/>
              <a:gd name="T74" fmla="*/ 2147483646 w 6432"/>
              <a:gd name="T75" fmla="*/ 2147483646 h 6358"/>
              <a:gd name="T76" fmla="*/ 2147483646 w 6432"/>
              <a:gd name="T77" fmla="*/ 2147483646 h 6358"/>
              <a:gd name="T78" fmla="*/ 2147483646 w 6432"/>
              <a:gd name="T79" fmla="*/ 2147483646 h 6358"/>
              <a:gd name="T80" fmla="*/ 2147483646 w 6432"/>
              <a:gd name="T81" fmla="*/ 2147483646 h 6358"/>
              <a:gd name="T82" fmla="*/ 2147483646 w 6432"/>
              <a:gd name="T83" fmla="*/ 2147483646 h 6358"/>
              <a:gd name="T84" fmla="*/ 2147483646 w 6432"/>
              <a:gd name="T85" fmla="*/ 2147483646 h 6358"/>
              <a:gd name="T86" fmla="*/ 2147483646 w 6432"/>
              <a:gd name="T87" fmla="*/ 2147483646 h 6358"/>
              <a:gd name="T88" fmla="*/ 2147483646 w 6432"/>
              <a:gd name="T89" fmla="*/ 2147483646 h 6358"/>
              <a:gd name="T90" fmla="*/ 2147483646 w 6432"/>
              <a:gd name="T91" fmla="*/ 2147483646 h 6358"/>
              <a:gd name="T92" fmla="*/ 2147483646 w 6432"/>
              <a:gd name="T93" fmla="*/ 2147483646 h 6358"/>
              <a:gd name="T94" fmla="*/ 2147483646 w 6432"/>
              <a:gd name="T95" fmla="*/ 2147483646 h 6358"/>
              <a:gd name="T96" fmla="*/ 2147483646 w 6432"/>
              <a:gd name="T97" fmla="*/ 2147483646 h 6358"/>
              <a:gd name="T98" fmla="*/ 2147483646 w 6432"/>
              <a:gd name="T99" fmla="*/ 2147483646 h 6358"/>
              <a:gd name="T100" fmla="*/ 2147483646 w 6432"/>
              <a:gd name="T101" fmla="*/ 2147483646 h 6358"/>
              <a:gd name="T102" fmla="*/ 2147483646 w 6432"/>
              <a:gd name="T103" fmla="*/ 2147483646 h 6358"/>
              <a:gd name="T104" fmla="*/ 2147483646 w 6432"/>
              <a:gd name="T105" fmla="*/ 2147483646 h 6358"/>
              <a:gd name="T106" fmla="*/ 2147483646 w 6432"/>
              <a:gd name="T107" fmla="*/ 0 h 6358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/>
          </a:p>
        </p:txBody>
      </p:sp>
      <p:sp>
        <p:nvSpPr>
          <p:cNvPr id="17" name="Google Shape;953;p26">
            <a:extLst>
              <a:ext uri="{FF2B5EF4-FFF2-40B4-BE49-F238E27FC236}">
                <a16:creationId xmlns:a16="http://schemas.microsoft.com/office/drawing/2014/main" id="{5570F899-6336-4B2E-B790-B85CF7C462A7}"/>
              </a:ext>
            </a:extLst>
          </p:cNvPr>
          <p:cNvSpPr>
            <a:spLocks/>
          </p:cNvSpPr>
          <p:nvPr/>
        </p:nvSpPr>
        <p:spPr bwMode="auto">
          <a:xfrm rot="2209237">
            <a:off x="8772525" y="762000"/>
            <a:ext cx="161925" cy="212725"/>
          </a:xfrm>
          <a:custGeom>
            <a:avLst/>
            <a:gdLst>
              <a:gd name="T0" fmla="*/ 2147483646 w 6432"/>
              <a:gd name="T1" fmla="*/ 2147483646 h 6358"/>
              <a:gd name="T2" fmla="*/ 2147483646 w 6432"/>
              <a:gd name="T3" fmla="*/ 2147483646 h 6358"/>
              <a:gd name="T4" fmla="*/ 2147483646 w 6432"/>
              <a:gd name="T5" fmla="*/ 2147483646 h 6358"/>
              <a:gd name="T6" fmla="*/ 2147483646 w 6432"/>
              <a:gd name="T7" fmla="*/ 2147483646 h 6358"/>
              <a:gd name="T8" fmla="*/ 2147483646 w 6432"/>
              <a:gd name="T9" fmla="*/ 2147483646 h 6358"/>
              <a:gd name="T10" fmla="*/ 2147483646 w 6432"/>
              <a:gd name="T11" fmla="*/ 2147483646 h 6358"/>
              <a:gd name="T12" fmla="*/ 2147483646 w 6432"/>
              <a:gd name="T13" fmla="*/ 2147483646 h 6358"/>
              <a:gd name="T14" fmla="*/ 2147483646 w 6432"/>
              <a:gd name="T15" fmla="*/ 2147483646 h 6358"/>
              <a:gd name="T16" fmla="*/ 2147483646 w 6432"/>
              <a:gd name="T17" fmla="*/ 2147483646 h 6358"/>
              <a:gd name="T18" fmla="*/ 2147483646 w 6432"/>
              <a:gd name="T19" fmla="*/ 2147483646 h 6358"/>
              <a:gd name="T20" fmla="*/ 2147483646 w 6432"/>
              <a:gd name="T21" fmla="*/ 2147483646 h 6358"/>
              <a:gd name="T22" fmla="*/ 2147483646 w 6432"/>
              <a:gd name="T23" fmla="*/ 2147483646 h 6358"/>
              <a:gd name="T24" fmla="*/ 2147483646 w 6432"/>
              <a:gd name="T25" fmla="*/ 2147483646 h 6358"/>
              <a:gd name="T26" fmla="*/ 2147483646 w 6432"/>
              <a:gd name="T27" fmla="*/ 2147483646 h 6358"/>
              <a:gd name="T28" fmla="*/ 2147483646 w 6432"/>
              <a:gd name="T29" fmla="*/ 2147483646 h 6358"/>
              <a:gd name="T30" fmla="*/ 2147483646 w 6432"/>
              <a:gd name="T31" fmla="*/ 2147483646 h 6358"/>
              <a:gd name="T32" fmla="*/ 2147483646 w 6432"/>
              <a:gd name="T33" fmla="*/ 2147483646 h 6358"/>
              <a:gd name="T34" fmla="*/ 2147483646 w 6432"/>
              <a:gd name="T35" fmla="*/ 2147483646 h 6358"/>
              <a:gd name="T36" fmla="*/ 2147483646 w 6432"/>
              <a:gd name="T37" fmla="*/ 2147483646 h 6358"/>
              <a:gd name="T38" fmla="*/ 2147483646 w 6432"/>
              <a:gd name="T39" fmla="*/ 2147483646 h 6358"/>
              <a:gd name="T40" fmla="*/ 2147483646 w 6432"/>
              <a:gd name="T41" fmla="*/ 2147483646 h 6358"/>
              <a:gd name="T42" fmla="*/ 2147483646 w 6432"/>
              <a:gd name="T43" fmla="*/ 2147483646 h 6358"/>
              <a:gd name="T44" fmla="*/ 2147483646 w 6432"/>
              <a:gd name="T45" fmla="*/ 2147483646 h 6358"/>
              <a:gd name="T46" fmla="*/ 2147483646 w 6432"/>
              <a:gd name="T47" fmla="*/ 2147483646 h 6358"/>
              <a:gd name="T48" fmla="*/ 2147483646 w 6432"/>
              <a:gd name="T49" fmla="*/ 2147483646 h 6358"/>
              <a:gd name="T50" fmla="*/ 2147483646 w 6432"/>
              <a:gd name="T51" fmla="*/ 2147483646 h 6358"/>
              <a:gd name="T52" fmla="*/ 2147483646 w 6432"/>
              <a:gd name="T53" fmla="*/ 2147483646 h 6358"/>
              <a:gd name="T54" fmla="*/ 2147483646 w 6432"/>
              <a:gd name="T55" fmla="*/ 2147483646 h 6358"/>
              <a:gd name="T56" fmla="*/ 2147483646 w 6432"/>
              <a:gd name="T57" fmla="*/ 2147483646 h 6358"/>
              <a:gd name="T58" fmla="*/ 2147483646 w 6432"/>
              <a:gd name="T59" fmla="*/ 2147483646 h 6358"/>
              <a:gd name="T60" fmla="*/ 2147483646 w 6432"/>
              <a:gd name="T61" fmla="*/ 0 h 6358"/>
              <a:gd name="T62" fmla="*/ 2147483646 w 6432"/>
              <a:gd name="T63" fmla="*/ 2147483646 h 6358"/>
              <a:gd name="T64" fmla="*/ 2147483646 w 6432"/>
              <a:gd name="T65" fmla="*/ 2147483646 h 6358"/>
              <a:gd name="T66" fmla="*/ 2147483646 w 6432"/>
              <a:gd name="T67" fmla="*/ 2147483646 h 6358"/>
              <a:gd name="T68" fmla="*/ 2147483646 w 6432"/>
              <a:gd name="T69" fmla="*/ 2147483646 h 6358"/>
              <a:gd name="T70" fmla="*/ 2147483646 w 6432"/>
              <a:gd name="T71" fmla="*/ 2147483646 h 6358"/>
              <a:gd name="T72" fmla="*/ 2147483646 w 6432"/>
              <a:gd name="T73" fmla="*/ 2147483646 h 6358"/>
              <a:gd name="T74" fmla="*/ 2147483646 w 6432"/>
              <a:gd name="T75" fmla="*/ 2147483646 h 6358"/>
              <a:gd name="T76" fmla="*/ 2147483646 w 6432"/>
              <a:gd name="T77" fmla="*/ 2147483646 h 6358"/>
              <a:gd name="T78" fmla="*/ 2147483646 w 6432"/>
              <a:gd name="T79" fmla="*/ 2147483646 h 6358"/>
              <a:gd name="T80" fmla="*/ 2147483646 w 6432"/>
              <a:gd name="T81" fmla="*/ 2147483646 h 6358"/>
              <a:gd name="T82" fmla="*/ 2147483646 w 6432"/>
              <a:gd name="T83" fmla="*/ 2147483646 h 6358"/>
              <a:gd name="T84" fmla="*/ 2147483646 w 6432"/>
              <a:gd name="T85" fmla="*/ 2147483646 h 6358"/>
              <a:gd name="T86" fmla="*/ 2147483646 w 6432"/>
              <a:gd name="T87" fmla="*/ 2147483646 h 6358"/>
              <a:gd name="T88" fmla="*/ 2147483646 w 6432"/>
              <a:gd name="T89" fmla="*/ 2147483646 h 6358"/>
              <a:gd name="T90" fmla="*/ 2147483646 w 6432"/>
              <a:gd name="T91" fmla="*/ 2147483646 h 6358"/>
              <a:gd name="T92" fmla="*/ 2147483646 w 6432"/>
              <a:gd name="T93" fmla="*/ 2147483646 h 6358"/>
              <a:gd name="T94" fmla="*/ 2147483646 w 6432"/>
              <a:gd name="T95" fmla="*/ 2147483646 h 6358"/>
              <a:gd name="T96" fmla="*/ 2147483646 w 6432"/>
              <a:gd name="T97" fmla="*/ 2147483646 h 6358"/>
              <a:gd name="T98" fmla="*/ 2147483646 w 6432"/>
              <a:gd name="T99" fmla="*/ 2147483646 h 6358"/>
              <a:gd name="T100" fmla="*/ 2147483646 w 6432"/>
              <a:gd name="T101" fmla="*/ 2147483646 h 6358"/>
              <a:gd name="T102" fmla="*/ 2147483646 w 6432"/>
              <a:gd name="T103" fmla="*/ 2147483646 h 6358"/>
              <a:gd name="T104" fmla="*/ 2147483646 w 6432"/>
              <a:gd name="T105" fmla="*/ 2147483646 h 6358"/>
              <a:gd name="T106" fmla="*/ 2147483646 w 6432"/>
              <a:gd name="T107" fmla="*/ 0 h 6358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/>
          </a:p>
        </p:txBody>
      </p:sp>
      <p:sp>
        <p:nvSpPr>
          <p:cNvPr id="18" name="Google Shape;954;p26">
            <a:extLst>
              <a:ext uri="{FF2B5EF4-FFF2-40B4-BE49-F238E27FC236}">
                <a16:creationId xmlns:a16="http://schemas.microsoft.com/office/drawing/2014/main" id="{E3D7A609-378F-45EA-AC9B-69380318E1E5}"/>
              </a:ext>
            </a:extLst>
          </p:cNvPr>
          <p:cNvSpPr>
            <a:spLocks/>
          </p:cNvSpPr>
          <p:nvPr/>
        </p:nvSpPr>
        <p:spPr bwMode="auto">
          <a:xfrm rot="2209237">
            <a:off x="7500938" y="1400175"/>
            <a:ext cx="160337" cy="211138"/>
          </a:xfrm>
          <a:custGeom>
            <a:avLst/>
            <a:gdLst>
              <a:gd name="T0" fmla="*/ 2147483646 w 6432"/>
              <a:gd name="T1" fmla="*/ 2147483646 h 6358"/>
              <a:gd name="T2" fmla="*/ 2147483646 w 6432"/>
              <a:gd name="T3" fmla="*/ 2147483646 h 6358"/>
              <a:gd name="T4" fmla="*/ 2147483646 w 6432"/>
              <a:gd name="T5" fmla="*/ 2147483646 h 6358"/>
              <a:gd name="T6" fmla="*/ 2147483646 w 6432"/>
              <a:gd name="T7" fmla="*/ 2147483646 h 6358"/>
              <a:gd name="T8" fmla="*/ 2147483646 w 6432"/>
              <a:gd name="T9" fmla="*/ 2147483646 h 6358"/>
              <a:gd name="T10" fmla="*/ 2147483646 w 6432"/>
              <a:gd name="T11" fmla="*/ 2147483646 h 6358"/>
              <a:gd name="T12" fmla="*/ 2147483646 w 6432"/>
              <a:gd name="T13" fmla="*/ 2147483646 h 6358"/>
              <a:gd name="T14" fmla="*/ 2147483646 w 6432"/>
              <a:gd name="T15" fmla="*/ 2147483646 h 6358"/>
              <a:gd name="T16" fmla="*/ 2147483646 w 6432"/>
              <a:gd name="T17" fmla="*/ 2147483646 h 6358"/>
              <a:gd name="T18" fmla="*/ 2147483646 w 6432"/>
              <a:gd name="T19" fmla="*/ 2147483646 h 6358"/>
              <a:gd name="T20" fmla="*/ 2147483646 w 6432"/>
              <a:gd name="T21" fmla="*/ 2147483646 h 6358"/>
              <a:gd name="T22" fmla="*/ 2147483646 w 6432"/>
              <a:gd name="T23" fmla="*/ 2147483646 h 6358"/>
              <a:gd name="T24" fmla="*/ 2147483646 w 6432"/>
              <a:gd name="T25" fmla="*/ 2147483646 h 6358"/>
              <a:gd name="T26" fmla="*/ 2147483646 w 6432"/>
              <a:gd name="T27" fmla="*/ 2147483646 h 6358"/>
              <a:gd name="T28" fmla="*/ 2147483646 w 6432"/>
              <a:gd name="T29" fmla="*/ 2147483646 h 6358"/>
              <a:gd name="T30" fmla="*/ 2147483646 w 6432"/>
              <a:gd name="T31" fmla="*/ 2147483646 h 6358"/>
              <a:gd name="T32" fmla="*/ 2147483646 w 6432"/>
              <a:gd name="T33" fmla="*/ 2147483646 h 6358"/>
              <a:gd name="T34" fmla="*/ 2147483646 w 6432"/>
              <a:gd name="T35" fmla="*/ 2147483646 h 6358"/>
              <a:gd name="T36" fmla="*/ 2147483646 w 6432"/>
              <a:gd name="T37" fmla="*/ 2147483646 h 6358"/>
              <a:gd name="T38" fmla="*/ 2147483646 w 6432"/>
              <a:gd name="T39" fmla="*/ 2147483646 h 6358"/>
              <a:gd name="T40" fmla="*/ 2147483646 w 6432"/>
              <a:gd name="T41" fmla="*/ 2147483646 h 6358"/>
              <a:gd name="T42" fmla="*/ 2147483646 w 6432"/>
              <a:gd name="T43" fmla="*/ 2147483646 h 6358"/>
              <a:gd name="T44" fmla="*/ 2147483646 w 6432"/>
              <a:gd name="T45" fmla="*/ 2147483646 h 6358"/>
              <a:gd name="T46" fmla="*/ 2147483646 w 6432"/>
              <a:gd name="T47" fmla="*/ 2147483646 h 6358"/>
              <a:gd name="T48" fmla="*/ 2147483646 w 6432"/>
              <a:gd name="T49" fmla="*/ 2147483646 h 6358"/>
              <a:gd name="T50" fmla="*/ 2147483646 w 6432"/>
              <a:gd name="T51" fmla="*/ 2147483646 h 6358"/>
              <a:gd name="T52" fmla="*/ 2147483646 w 6432"/>
              <a:gd name="T53" fmla="*/ 2147483646 h 6358"/>
              <a:gd name="T54" fmla="*/ 2147483646 w 6432"/>
              <a:gd name="T55" fmla="*/ 2147483646 h 6358"/>
              <a:gd name="T56" fmla="*/ 2147483646 w 6432"/>
              <a:gd name="T57" fmla="*/ 2147483646 h 6358"/>
              <a:gd name="T58" fmla="*/ 2147483646 w 6432"/>
              <a:gd name="T59" fmla="*/ 2147483646 h 6358"/>
              <a:gd name="T60" fmla="*/ 2147483646 w 6432"/>
              <a:gd name="T61" fmla="*/ 0 h 6358"/>
              <a:gd name="T62" fmla="*/ 2147483646 w 6432"/>
              <a:gd name="T63" fmla="*/ 2147483646 h 6358"/>
              <a:gd name="T64" fmla="*/ 2147483646 w 6432"/>
              <a:gd name="T65" fmla="*/ 2147483646 h 6358"/>
              <a:gd name="T66" fmla="*/ 2147483646 w 6432"/>
              <a:gd name="T67" fmla="*/ 2147483646 h 6358"/>
              <a:gd name="T68" fmla="*/ 2147483646 w 6432"/>
              <a:gd name="T69" fmla="*/ 2147483646 h 6358"/>
              <a:gd name="T70" fmla="*/ 2147483646 w 6432"/>
              <a:gd name="T71" fmla="*/ 2147483646 h 6358"/>
              <a:gd name="T72" fmla="*/ 2147483646 w 6432"/>
              <a:gd name="T73" fmla="*/ 2147483646 h 6358"/>
              <a:gd name="T74" fmla="*/ 2147483646 w 6432"/>
              <a:gd name="T75" fmla="*/ 2147483646 h 6358"/>
              <a:gd name="T76" fmla="*/ 2147483646 w 6432"/>
              <a:gd name="T77" fmla="*/ 2147483646 h 6358"/>
              <a:gd name="T78" fmla="*/ 2147483646 w 6432"/>
              <a:gd name="T79" fmla="*/ 2147483646 h 6358"/>
              <a:gd name="T80" fmla="*/ 2147483646 w 6432"/>
              <a:gd name="T81" fmla="*/ 2147483646 h 6358"/>
              <a:gd name="T82" fmla="*/ 2147483646 w 6432"/>
              <a:gd name="T83" fmla="*/ 2147483646 h 6358"/>
              <a:gd name="T84" fmla="*/ 2147483646 w 6432"/>
              <a:gd name="T85" fmla="*/ 2147483646 h 6358"/>
              <a:gd name="T86" fmla="*/ 2147483646 w 6432"/>
              <a:gd name="T87" fmla="*/ 2147483646 h 6358"/>
              <a:gd name="T88" fmla="*/ 2147483646 w 6432"/>
              <a:gd name="T89" fmla="*/ 2147483646 h 6358"/>
              <a:gd name="T90" fmla="*/ 2147483646 w 6432"/>
              <a:gd name="T91" fmla="*/ 2147483646 h 6358"/>
              <a:gd name="T92" fmla="*/ 2147483646 w 6432"/>
              <a:gd name="T93" fmla="*/ 2147483646 h 6358"/>
              <a:gd name="T94" fmla="*/ 2147483646 w 6432"/>
              <a:gd name="T95" fmla="*/ 2147483646 h 6358"/>
              <a:gd name="T96" fmla="*/ 2147483646 w 6432"/>
              <a:gd name="T97" fmla="*/ 2147483646 h 6358"/>
              <a:gd name="T98" fmla="*/ 2147483646 w 6432"/>
              <a:gd name="T99" fmla="*/ 2147483646 h 6358"/>
              <a:gd name="T100" fmla="*/ 2147483646 w 6432"/>
              <a:gd name="T101" fmla="*/ 2147483646 h 6358"/>
              <a:gd name="T102" fmla="*/ 2147483646 w 6432"/>
              <a:gd name="T103" fmla="*/ 2147483646 h 6358"/>
              <a:gd name="T104" fmla="*/ 2147483646 w 6432"/>
              <a:gd name="T105" fmla="*/ 2147483646 h 6358"/>
              <a:gd name="T106" fmla="*/ 2147483646 w 6432"/>
              <a:gd name="T107" fmla="*/ 0 h 6358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/>
          </a:p>
        </p:txBody>
      </p:sp>
      <p:sp>
        <p:nvSpPr>
          <p:cNvPr id="19" name="Google Shape;955;p26">
            <a:extLst>
              <a:ext uri="{FF2B5EF4-FFF2-40B4-BE49-F238E27FC236}">
                <a16:creationId xmlns:a16="http://schemas.microsoft.com/office/drawing/2014/main" id="{AF633B7F-D827-475F-9C54-604915392CDE}"/>
              </a:ext>
            </a:extLst>
          </p:cNvPr>
          <p:cNvSpPr/>
          <p:nvPr/>
        </p:nvSpPr>
        <p:spPr>
          <a:xfrm>
            <a:off x="7535863" y="588963"/>
            <a:ext cx="268287" cy="260350"/>
          </a:xfrm>
          <a:custGeom>
            <a:avLst/>
            <a:gdLst/>
            <a:ahLst/>
            <a:cxnLst/>
            <a:rect l="l" t="t" r="r" b="b"/>
            <a:pathLst>
              <a:path w="7168" h="5198" extrusionOk="0">
                <a:moveTo>
                  <a:pt x="5467" y="1"/>
                </a:moveTo>
                <a:cubicBezTo>
                  <a:pt x="4475" y="1"/>
                  <a:pt x="3844" y="1080"/>
                  <a:pt x="3880" y="2028"/>
                </a:cubicBezTo>
                <a:cubicBezTo>
                  <a:pt x="3880" y="2028"/>
                  <a:pt x="2956" y="1084"/>
                  <a:pt x="2052" y="1084"/>
                </a:cubicBezTo>
                <a:cubicBezTo>
                  <a:pt x="1687" y="1084"/>
                  <a:pt x="1324" y="1239"/>
                  <a:pt x="1027" y="1673"/>
                </a:cubicBezTo>
                <a:cubicBezTo>
                  <a:pt x="0" y="3177"/>
                  <a:pt x="1781" y="4285"/>
                  <a:pt x="2889" y="4684"/>
                </a:cubicBezTo>
                <a:cubicBezTo>
                  <a:pt x="3998" y="5079"/>
                  <a:pt x="4988" y="5198"/>
                  <a:pt x="4988" y="5198"/>
                </a:cubicBezTo>
                <a:cubicBezTo>
                  <a:pt x="4988" y="5198"/>
                  <a:pt x="6110" y="3941"/>
                  <a:pt x="6708" y="2423"/>
                </a:cubicBezTo>
                <a:cubicBezTo>
                  <a:pt x="7168" y="1258"/>
                  <a:pt x="6843" y="129"/>
                  <a:pt x="5600" y="7"/>
                </a:cubicBezTo>
                <a:cubicBezTo>
                  <a:pt x="5555" y="3"/>
                  <a:pt x="5511" y="1"/>
                  <a:pt x="546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 algn="ctr" eaLnBrk="1" hangingPunct="1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20" name="Google Shape;956;p26">
            <a:extLst>
              <a:ext uri="{FF2B5EF4-FFF2-40B4-BE49-F238E27FC236}">
                <a16:creationId xmlns:a16="http://schemas.microsoft.com/office/drawing/2014/main" id="{B9C869B5-66F8-4F29-A1D3-1A2559451FE3}"/>
              </a:ext>
            </a:extLst>
          </p:cNvPr>
          <p:cNvSpPr/>
          <p:nvPr/>
        </p:nvSpPr>
        <p:spPr>
          <a:xfrm rot="10800000" flipH="1">
            <a:off x="-4763" y="5414963"/>
            <a:ext cx="641351" cy="1314450"/>
          </a:xfrm>
          <a:custGeom>
            <a:avLst/>
            <a:gdLst/>
            <a:ahLst/>
            <a:cxnLst/>
            <a:rect l="l" t="t" r="r" b="b"/>
            <a:pathLst>
              <a:path w="8313" h="12788" extrusionOk="0">
                <a:moveTo>
                  <a:pt x="278" y="0"/>
                </a:moveTo>
                <a:cubicBezTo>
                  <a:pt x="186" y="0"/>
                  <a:pt x="93" y="3"/>
                  <a:pt x="0" y="10"/>
                </a:cubicBezTo>
                <a:lnTo>
                  <a:pt x="0" y="12773"/>
                </a:lnTo>
                <a:cubicBezTo>
                  <a:pt x="108" y="12782"/>
                  <a:pt x="218" y="12787"/>
                  <a:pt x="329" y="12787"/>
                </a:cubicBezTo>
                <a:cubicBezTo>
                  <a:pt x="630" y="12787"/>
                  <a:pt x="944" y="12751"/>
                  <a:pt x="1274" y="12662"/>
                </a:cubicBezTo>
                <a:cubicBezTo>
                  <a:pt x="4124" y="11881"/>
                  <a:pt x="3640" y="8941"/>
                  <a:pt x="3640" y="8941"/>
                </a:cubicBezTo>
                <a:lnTo>
                  <a:pt x="3640" y="8941"/>
                </a:lnTo>
                <a:cubicBezTo>
                  <a:pt x="3640" y="8941"/>
                  <a:pt x="3724" y="8946"/>
                  <a:pt x="3869" y="8946"/>
                </a:cubicBezTo>
                <a:cubicBezTo>
                  <a:pt x="4761" y="8946"/>
                  <a:pt x="7963" y="8756"/>
                  <a:pt x="8158" y="6035"/>
                </a:cubicBezTo>
                <a:cubicBezTo>
                  <a:pt x="8313" y="3883"/>
                  <a:pt x="6209" y="3539"/>
                  <a:pt x="4852" y="3539"/>
                </a:cubicBezTo>
                <a:cubicBezTo>
                  <a:pt x="4217" y="3539"/>
                  <a:pt x="3745" y="3615"/>
                  <a:pt x="3745" y="3615"/>
                </a:cubicBezTo>
                <a:cubicBezTo>
                  <a:pt x="3745" y="3615"/>
                  <a:pt x="3927" y="1006"/>
                  <a:pt x="1410" y="175"/>
                </a:cubicBezTo>
                <a:cubicBezTo>
                  <a:pt x="1064" y="60"/>
                  <a:pt x="678" y="0"/>
                  <a:pt x="2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 algn="ctr" eaLnBrk="1" hangingPunct="1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21" name="Google Shape;957;p26">
            <a:extLst>
              <a:ext uri="{FF2B5EF4-FFF2-40B4-BE49-F238E27FC236}">
                <a16:creationId xmlns:a16="http://schemas.microsoft.com/office/drawing/2014/main" id="{C72DBA93-7DD6-4A88-876C-EC29A4283D54}"/>
              </a:ext>
            </a:extLst>
          </p:cNvPr>
          <p:cNvSpPr>
            <a:spLocks/>
          </p:cNvSpPr>
          <p:nvPr/>
        </p:nvSpPr>
        <p:spPr bwMode="auto">
          <a:xfrm flipH="1">
            <a:off x="384175" y="5086350"/>
            <a:ext cx="249238" cy="328613"/>
          </a:xfrm>
          <a:custGeom>
            <a:avLst/>
            <a:gdLst>
              <a:gd name="T0" fmla="*/ 2147483646 w 6432"/>
              <a:gd name="T1" fmla="*/ 2147483646 h 6358"/>
              <a:gd name="T2" fmla="*/ 2147483646 w 6432"/>
              <a:gd name="T3" fmla="*/ 2147483646 h 6358"/>
              <a:gd name="T4" fmla="*/ 2147483646 w 6432"/>
              <a:gd name="T5" fmla="*/ 2147483646 h 6358"/>
              <a:gd name="T6" fmla="*/ 2147483646 w 6432"/>
              <a:gd name="T7" fmla="*/ 2147483646 h 6358"/>
              <a:gd name="T8" fmla="*/ 2147483646 w 6432"/>
              <a:gd name="T9" fmla="*/ 2147483646 h 6358"/>
              <a:gd name="T10" fmla="*/ 2147483646 w 6432"/>
              <a:gd name="T11" fmla="*/ 2147483646 h 6358"/>
              <a:gd name="T12" fmla="*/ 2147483646 w 6432"/>
              <a:gd name="T13" fmla="*/ 2147483646 h 6358"/>
              <a:gd name="T14" fmla="*/ 2147483646 w 6432"/>
              <a:gd name="T15" fmla="*/ 2147483646 h 6358"/>
              <a:gd name="T16" fmla="*/ 2147483646 w 6432"/>
              <a:gd name="T17" fmla="*/ 2147483646 h 6358"/>
              <a:gd name="T18" fmla="*/ 2147483646 w 6432"/>
              <a:gd name="T19" fmla="*/ 2147483646 h 6358"/>
              <a:gd name="T20" fmla="*/ 2147483646 w 6432"/>
              <a:gd name="T21" fmla="*/ 2147483646 h 6358"/>
              <a:gd name="T22" fmla="*/ 2147483646 w 6432"/>
              <a:gd name="T23" fmla="*/ 2147483646 h 6358"/>
              <a:gd name="T24" fmla="*/ 2147483646 w 6432"/>
              <a:gd name="T25" fmla="*/ 2147483646 h 6358"/>
              <a:gd name="T26" fmla="*/ 2147483646 w 6432"/>
              <a:gd name="T27" fmla="*/ 2147483646 h 6358"/>
              <a:gd name="T28" fmla="*/ 2147483646 w 6432"/>
              <a:gd name="T29" fmla="*/ 2147483646 h 6358"/>
              <a:gd name="T30" fmla="*/ 2147483646 w 6432"/>
              <a:gd name="T31" fmla="*/ 2147483646 h 6358"/>
              <a:gd name="T32" fmla="*/ 2147483646 w 6432"/>
              <a:gd name="T33" fmla="*/ 2147483646 h 6358"/>
              <a:gd name="T34" fmla="*/ 2147483646 w 6432"/>
              <a:gd name="T35" fmla="*/ 2147483646 h 6358"/>
              <a:gd name="T36" fmla="*/ 2147483646 w 6432"/>
              <a:gd name="T37" fmla="*/ 2147483646 h 6358"/>
              <a:gd name="T38" fmla="*/ 2147483646 w 6432"/>
              <a:gd name="T39" fmla="*/ 2147483646 h 6358"/>
              <a:gd name="T40" fmla="*/ 2147483646 w 6432"/>
              <a:gd name="T41" fmla="*/ 2147483646 h 6358"/>
              <a:gd name="T42" fmla="*/ 2147483646 w 6432"/>
              <a:gd name="T43" fmla="*/ 2147483646 h 6358"/>
              <a:gd name="T44" fmla="*/ 2147483646 w 6432"/>
              <a:gd name="T45" fmla="*/ 2147483646 h 6358"/>
              <a:gd name="T46" fmla="*/ 2147483646 w 6432"/>
              <a:gd name="T47" fmla="*/ 2147483646 h 6358"/>
              <a:gd name="T48" fmla="*/ 2147483646 w 6432"/>
              <a:gd name="T49" fmla="*/ 2147483646 h 6358"/>
              <a:gd name="T50" fmla="*/ 2147483646 w 6432"/>
              <a:gd name="T51" fmla="*/ 2147483646 h 6358"/>
              <a:gd name="T52" fmla="*/ 2147483646 w 6432"/>
              <a:gd name="T53" fmla="*/ 2147483646 h 6358"/>
              <a:gd name="T54" fmla="*/ 2147483646 w 6432"/>
              <a:gd name="T55" fmla="*/ 2147483646 h 6358"/>
              <a:gd name="T56" fmla="*/ 2147483646 w 6432"/>
              <a:gd name="T57" fmla="*/ 2147483646 h 6358"/>
              <a:gd name="T58" fmla="*/ 2147483646 w 6432"/>
              <a:gd name="T59" fmla="*/ 2147483646 h 6358"/>
              <a:gd name="T60" fmla="*/ 2147483646 w 6432"/>
              <a:gd name="T61" fmla="*/ 0 h 6358"/>
              <a:gd name="T62" fmla="*/ 2147483646 w 6432"/>
              <a:gd name="T63" fmla="*/ 2147483646 h 6358"/>
              <a:gd name="T64" fmla="*/ 2147483646 w 6432"/>
              <a:gd name="T65" fmla="*/ 2147483646 h 6358"/>
              <a:gd name="T66" fmla="*/ 2147483646 w 6432"/>
              <a:gd name="T67" fmla="*/ 2147483646 h 6358"/>
              <a:gd name="T68" fmla="*/ 2147483646 w 6432"/>
              <a:gd name="T69" fmla="*/ 2147483646 h 6358"/>
              <a:gd name="T70" fmla="*/ 2147483646 w 6432"/>
              <a:gd name="T71" fmla="*/ 2147483646 h 6358"/>
              <a:gd name="T72" fmla="*/ 2147483646 w 6432"/>
              <a:gd name="T73" fmla="*/ 2147483646 h 6358"/>
              <a:gd name="T74" fmla="*/ 2147483646 w 6432"/>
              <a:gd name="T75" fmla="*/ 2147483646 h 6358"/>
              <a:gd name="T76" fmla="*/ 2147483646 w 6432"/>
              <a:gd name="T77" fmla="*/ 2147483646 h 6358"/>
              <a:gd name="T78" fmla="*/ 2147483646 w 6432"/>
              <a:gd name="T79" fmla="*/ 2147483646 h 6358"/>
              <a:gd name="T80" fmla="*/ 2147483646 w 6432"/>
              <a:gd name="T81" fmla="*/ 2147483646 h 6358"/>
              <a:gd name="T82" fmla="*/ 2147483646 w 6432"/>
              <a:gd name="T83" fmla="*/ 2147483646 h 6358"/>
              <a:gd name="T84" fmla="*/ 2147483646 w 6432"/>
              <a:gd name="T85" fmla="*/ 2147483646 h 6358"/>
              <a:gd name="T86" fmla="*/ 2147483646 w 6432"/>
              <a:gd name="T87" fmla="*/ 2147483646 h 6358"/>
              <a:gd name="T88" fmla="*/ 2147483646 w 6432"/>
              <a:gd name="T89" fmla="*/ 2147483646 h 6358"/>
              <a:gd name="T90" fmla="*/ 2147483646 w 6432"/>
              <a:gd name="T91" fmla="*/ 2147483646 h 6358"/>
              <a:gd name="T92" fmla="*/ 2147483646 w 6432"/>
              <a:gd name="T93" fmla="*/ 2147483646 h 6358"/>
              <a:gd name="T94" fmla="*/ 2147483646 w 6432"/>
              <a:gd name="T95" fmla="*/ 2147483646 h 6358"/>
              <a:gd name="T96" fmla="*/ 2147483646 w 6432"/>
              <a:gd name="T97" fmla="*/ 2147483646 h 6358"/>
              <a:gd name="T98" fmla="*/ 2147483646 w 6432"/>
              <a:gd name="T99" fmla="*/ 2147483646 h 6358"/>
              <a:gd name="T100" fmla="*/ 2147483646 w 6432"/>
              <a:gd name="T101" fmla="*/ 2147483646 h 6358"/>
              <a:gd name="T102" fmla="*/ 2147483646 w 6432"/>
              <a:gd name="T103" fmla="*/ 2147483646 h 6358"/>
              <a:gd name="T104" fmla="*/ 2147483646 w 6432"/>
              <a:gd name="T105" fmla="*/ 2147483646 h 6358"/>
              <a:gd name="T106" fmla="*/ 2147483646 w 6432"/>
              <a:gd name="T107" fmla="*/ 0 h 6358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/>
          </a:p>
        </p:txBody>
      </p:sp>
      <p:sp>
        <p:nvSpPr>
          <p:cNvPr id="22" name="Google Shape;958;p26">
            <a:extLst>
              <a:ext uri="{FF2B5EF4-FFF2-40B4-BE49-F238E27FC236}">
                <a16:creationId xmlns:a16="http://schemas.microsoft.com/office/drawing/2014/main" id="{35986C18-177A-4BC2-81B0-E223782EB13F}"/>
              </a:ext>
            </a:extLst>
          </p:cNvPr>
          <p:cNvSpPr>
            <a:spLocks/>
          </p:cNvSpPr>
          <p:nvPr/>
        </p:nvSpPr>
        <p:spPr bwMode="auto">
          <a:xfrm flipH="1">
            <a:off x="628650" y="6432550"/>
            <a:ext cx="160338" cy="211138"/>
          </a:xfrm>
          <a:custGeom>
            <a:avLst/>
            <a:gdLst>
              <a:gd name="T0" fmla="*/ 2147483646 w 6432"/>
              <a:gd name="T1" fmla="*/ 2147483646 h 6358"/>
              <a:gd name="T2" fmla="*/ 2147483646 w 6432"/>
              <a:gd name="T3" fmla="*/ 2147483646 h 6358"/>
              <a:gd name="T4" fmla="*/ 2147483646 w 6432"/>
              <a:gd name="T5" fmla="*/ 2147483646 h 6358"/>
              <a:gd name="T6" fmla="*/ 2147483646 w 6432"/>
              <a:gd name="T7" fmla="*/ 2147483646 h 6358"/>
              <a:gd name="T8" fmla="*/ 2147483646 w 6432"/>
              <a:gd name="T9" fmla="*/ 2147483646 h 6358"/>
              <a:gd name="T10" fmla="*/ 2147483646 w 6432"/>
              <a:gd name="T11" fmla="*/ 2147483646 h 6358"/>
              <a:gd name="T12" fmla="*/ 2147483646 w 6432"/>
              <a:gd name="T13" fmla="*/ 2147483646 h 6358"/>
              <a:gd name="T14" fmla="*/ 2147483646 w 6432"/>
              <a:gd name="T15" fmla="*/ 2147483646 h 6358"/>
              <a:gd name="T16" fmla="*/ 2147483646 w 6432"/>
              <a:gd name="T17" fmla="*/ 2147483646 h 6358"/>
              <a:gd name="T18" fmla="*/ 2147483646 w 6432"/>
              <a:gd name="T19" fmla="*/ 2147483646 h 6358"/>
              <a:gd name="T20" fmla="*/ 2147483646 w 6432"/>
              <a:gd name="T21" fmla="*/ 2147483646 h 6358"/>
              <a:gd name="T22" fmla="*/ 2147483646 w 6432"/>
              <a:gd name="T23" fmla="*/ 2147483646 h 6358"/>
              <a:gd name="T24" fmla="*/ 2147483646 w 6432"/>
              <a:gd name="T25" fmla="*/ 2147483646 h 6358"/>
              <a:gd name="T26" fmla="*/ 2147483646 w 6432"/>
              <a:gd name="T27" fmla="*/ 2147483646 h 6358"/>
              <a:gd name="T28" fmla="*/ 2147483646 w 6432"/>
              <a:gd name="T29" fmla="*/ 2147483646 h 6358"/>
              <a:gd name="T30" fmla="*/ 2147483646 w 6432"/>
              <a:gd name="T31" fmla="*/ 2147483646 h 6358"/>
              <a:gd name="T32" fmla="*/ 2147483646 w 6432"/>
              <a:gd name="T33" fmla="*/ 2147483646 h 6358"/>
              <a:gd name="T34" fmla="*/ 2147483646 w 6432"/>
              <a:gd name="T35" fmla="*/ 2147483646 h 6358"/>
              <a:gd name="T36" fmla="*/ 2147483646 w 6432"/>
              <a:gd name="T37" fmla="*/ 2147483646 h 6358"/>
              <a:gd name="T38" fmla="*/ 2147483646 w 6432"/>
              <a:gd name="T39" fmla="*/ 2147483646 h 6358"/>
              <a:gd name="T40" fmla="*/ 2147483646 w 6432"/>
              <a:gd name="T41" fmla="*/ 2147483646 h 6358"/>
              <a:gd name="T42" fmla="*/ 2147483646 w 6432"/>
              <a:gd name="T43" fmla="*/ 2147483646 h 6358"/>
              <a:gd name="T44" fmla="*/ 2147483646 w 6432"/>
              <a:gd name="T45" fmla="*/ 2147483646 h 6358"/>
              <a:gd name="T46" fmla="*/ 2147483646 w 6432"/>
              <a:gd name="T47" fmla="*/ 2147483646 h 6358"/>
              <a:gd name="T48" fmla="*/ 2147483646 w 6432"/>
              <a:gd name="T49" fmla="*/ 2147483646 h 6358"/>
              <a:gd name="T50" fmla="*/ 2147483646 w 6432"/>
              <a:gd name="T51" fmla="*/ 2147483646 h 6358"/>
              <a:gd name="T52" fmla="*/ 2147483646 w 6432"/>
              <a:gd name="T53" fmla="*/ 2147483646 h 6358"/>
              <a:gd name="T54" fmla="*/ 2147483646 w 6432"/>
              <a:gd name="T55" fmla="*/ 2147483646 h 6358"/>
              <a:gd name="T56" fmla="*/ 2147483646 w 6432"/>
              <a:gd name="T57" fmla="*/ 2147483646 h 6358"/>
              <a:gd name="T58" fmla="*/ 2147483646 w 6432"/>
              <a:gd name="T59" fmla="*/ 2147483646 h 6358"/>
              <a:gd name="T60" fmla="*/ 2147483646 w 6432"/>
              <a:gd name="T61" fmla="*/ 0 h 6358"/>
              <a:gd name="T62" fmla="*/ 2147483646 w 6432"/>
              <a:gd name="T63" fmla="*/ 2147483646 h 6358"/>
              <a:gd name="T64" fmla="*/ 2147483646 w 6432"/>
              <a:gd name="T65" fmla="*/ 2147483646 h 6358"/>
              <a:gd name="T66" fmla="*/ 2147483646 w 6432"/>
              <a:gd name="T67" fmla="*/ 2147483646 h 6358"/>
              <a:gd name="T68" fmla="*/ 2147483646 w 6432"/>
              <a:gd name="T69" fmla="*/ 2147483646 h 6358"/>
              <a:gd name="T70" fmla="*/ 2147483646 w 6432"/>
              <a:gd name="T71" fmla="*/ 2147483646 h 6358"/>
              <a:gd name="T72" fmla="*/ 2147483646 w 6432"/>
              <a:gd name="T73" fmla="*/ 2147483646 h 6358"/>
              <a:gd name="T74" fmla="*/ 2147483646 w 6432"/>
              <a:gd name="T75" fmla="*/ 2147483646 h 6358"/>
              <a:gd name="T76" fmla="*/ 2147483646 w 6432"/>
              <a:gd name="T77" fmla="*/ 2147483646 h 6358"/>
              <a:gd name="T78" fmla="*/ 2147483646 w 6432"/>
              <a:gd name="T79" fmla="*/ 2147483646 h 6358"/>
              <a:gd name="T80" fmla="*/ 2147483646 w 6432"/>
              <a:gd name="T81" fmla="*/ 2147483646 h 6358"/>
              <a:gd name="T82" fmla="*/ 2147483646 w 6432"/>
              <a:gd name="T83" fmla="*/ 2147483646 h 6358"/>
              <a:gd name="T84" fmla="*/ 2147483646 w 6432"/>
              <a:gd name="T85" fmla="*/ 2147483646 h 6358"/>
              <a:gd name="T86" fmla="*/ 2147483646 w 6432"/>
              <a:gd name="T87" fmla="*/ 2147483646 h 6358"/>
              <a:gd name="T88" fmla="*/ 2147483646 w 6432"/>
              <a:gd name="T89" fmla="*/ 2147483646 h 6358"/>
              <a:gd name="T90" fmla="*/ 2147483646 w 6432"/>
              <a:gd name="T91" fmla="*/ 2147483646 h 6358"/>
              <a:gd name="T92" fmla="*/ 2147483646 w 6432"/>
              <a:gd name="T93" fmla="*/ 2147483646 h 6358"/>
              <a:gd name="T94" fmla="*/ 2147483646 w 6432"/>
              <a:gd name="T95" fmla="*/ 2147483646 h 6358"/>
              <a:gd name="T96" fmla="*/ 2147483646 w 6432"/>
              <a:gd name="T97" fmla="*/ 2147483646 h 6358"/>
              <a:gd name="T98" fmla="*/ 2147483646 w 6432"/>
              <a:gd name="T99" fmla="*/ 2147483646 h 6358"/>
              <a:gd name="T100" fmla="*/ 2147483646 w 6432"/>
              <a:gd name="T101" fmla="*/ 2147483646 h 6358"/>
              <a:gd name="T102" fmla="*/ 2147483646 w 6432"/>
              <a:gd name="T103" fmla="*/ 2147483646 h 6358"/>
              <a:gd name="T104" fmla="*/ 2147483646 w 6432"/>
              <a:gd name="T105" fmla="*/ 2147483646 h 6358"/>
              <a:gd name="T106" fmla="*/ 2147483646 w 6432"/>
              <a:gd name="T107" fmla="*/ 0 h 6358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/>
          </a:p>
        </p:txBody>
      </p:sp>
      <p:sp>
        <p:nvSpPr>
          <p:cNvPr id="23" name="Google Shape;959;p26">
            <a:extLst>
              <a:ext uri="{FF2B5EF4-FFF2-40B4-BE49-F238E27FC236}">
                <a16:creationId xmlns:a16="http://schemas.microsoft.com/office/drawing/2014/main" id="{66C15B2B-4CEA-4B8E-BE59-3E69207F79EE}"/>
              </a:ext>
            </a:extLst>
          </p:cNvPr>
          <p:cNvSpPr>
            <a:spLocks/>
          </p:cNvSpPr>
          <p:nvPr/>
        </p:nvSpPr>
        <p:spPr bwMode="auto">
          <a:xfrm flipH="1">
            <a:off x="1657350" y="6132513"/>
            <a:ext cx="160338" cy="212725"/>
          </a:xfrm>
          <a:custGeom>
            <a:avLst/>
            <a:gdLst>
              <a:gd name="T0" fmla="*/ 2147483646 w 6432"/>
              <a:gd name="T1" fmla="*/ 2147483646 h 6358"/>
              <a:gd name="T2" fmla="*/ 2147483646 w 6432"/>
              <a:gd name="T3" fmla="*/ 2147483646 h 6358"/>
              <a:gd name="T4" fmla="*/ 2147483646 w 6432"/>
              <a:gd name="T5" fmla="*/ 2147483646 h 6358"/>
              <a:gd name="T6" fmla="*/ 2147483646 w 6432"/>
              <a:gd name="T7" fmla="*/ 2147483646 h 6358"/>
              <a:gd name="T8" fmla="*/ 2147483646 w 6432"/>
              <a:gd name="T9" fmla="*/ 2147483646 h 6358"/>
              <a:gd name="T10" fmla="*/ 2147483646 w 6432"/>
              <a:gd name="T11" fmla="*/ 2147483646 h 6358"/>
              <a:gd name="T12" fmla="*/ 2147483646 w 6432"/>
              <a:gd name="T13" fmla="*/ 2147483646 h 6358"/>
              <a:gd name="T14" fmla="*/ 2147483646 w 6432"/>
              <a:gd name="T15" fmla="*/ 2147483646 h 6358"/>
              <a:gd name="T16" fmla="*/ 2147483646 w 6432"/>
              <a:gd name="T17" fmla="*/ 2147483646 h 6358"/>
              <a:gd name="T18" fmla="*/ 2147483646 w 6432"/>
              <a:gd name="T19" fmla="*/ 2147483646 h 6358"/>
              <a:gd name="T20" fmla="*/ 2147483646 w 6432"/>
              <a:gd name="T21" fmla="*/ 2147483646 h 6358"/>
              <a:gd name="T22" fmla="*/ 2147483646 w 6432"/>
              <a:gd name="T23" fmla="*/ 2147483646 h 6358"/>
              <a:gd name="T24" fmla="*/ 2147483646 w 6432"/>
              <a:gd name="T25" fmla="*/ 2147483646 h 6358"/>
              <a:gd name="T26" fmla="*/ 2147483646 w 6432"/>
              <a:gd name="T27" fmla="*/ 2147483646 h 6358"/>
              <a:gd name="T28" fmla="*/ 2147483646 w 6432"/>
              <a:gd name="T29" fmla="*/ 2147483646 h 6358"/>
              <a:gd name="T30" fmla="*/ 2147483646 w 6432"/>
              <a:gd name="T31" fmla="*/ 2147483646 h 6358"/>
              <a:gd name="T32" fmla="*/ 2147483646 w 6432"/>
              <a:gd name="T33" fmla="*/ 2147483646 h 6358"/>
              <a:gd name="T34" fmla="*/ 2147483646 w 6432"/>
              <a:gd name="T35" fmla="*/ 2147483646 h 6358"/>
              <a:gd name="T36" fmla="*/ 2147483646 w 6432"/>
              <a:gd name="T37" fmla="*/ 2147483646 h 6358"/>
              <a:gd name="T38" fmla="*/ 2147483646 w 6432"/>
              <a:gd name="T39" fmla="*/ 2147483646 h 6358"/>
              <a:gd name="T40" fmla="*/ 2147483646 w 6432"/>
              <a:gd name="T41" fmla="*/ 2147483646 h 6358"/>
              <a:gd name="T42" fmla="*/ 2147483646 w 6432"/>
              <a:gd name="T43" fmla="*/ 2147483646 h 6358"/>
              <a:gd name="T44" fmla="*/ 2147483646 w 6432"/>
              <a:gd name="T45" fmla="*/ 2147483646 h 6358"/>
              <a:gd name="T46" fmla="*/ 2147483646 w 6432"/>
              <a:gd name="T47" fmla="*/ 2147483646 h 6358"/>
              <a:gd name="T48" fmla="*/ 2147483646 w 6432"/>
              <a:gd name="T49" fmla="*/ 2147483646 h 6358"/>
              <a:gd name="T50" fmla="*/ 2147483646 w 6432"/>
              <a:gd name="T51" fmla="*/ 2147483646 h 6358"/>
              <a:gd name="T52" fmla="*/ 2147483646 w 6432"/>
              <a:gd name="T53" fmla="*/ 2147483646 h 6358"/>
              <a:gd name="T54" fmla="*/ 2147483646 w 6432"/>
              <a:gd name="T55" fmla="*/ 2147483646 h 6358"/>
              <a:gd name="T56" fmla="*/ 2147483646 w 6432"/>
              <a:gd name="T57" fmla="*/ 2147483646 h 6358"/>
              <a:gd name="T58" fmla="*/ 2147483646 w 6432"/>
              <a:gd name="T59" fmla="*/ 2147483646 h 6358"/>
              <a:gd name="T60" fmla="*/ 2147483646 w 6432"/>
              <a:gd name="T61" fmla="*/ 0 h 6358"/>
              <a:gd name="T62" fmla="*/ 2147483646 w 6432"/>
              <a:gd name="T63" fmla="*/ 2147483646 h 6358"/>
              <a:gd name="T64" fmla="*/ 2147483646 w 6432"/>
              <a:gd name="T65" fmla="*/ 2147483646 h 6358"/>
              <a:gd name="T66" fmla="*/ 2147483646 w 6432"/>
              <a:gd name="T67" fmla="*/ 2147483646 h 6358"/>
              <a:gd name="T68" fmla="*/ 2147483646 w 6432"/>
              <a:gd name="T69" fmla="*/ 2147483646 h 6358"/>
              <a:gd name="T70" fmla="*/ 2147483646 w 6432"/>
              <a:gd name="T71" fmla="*/ 2147483646 h 6358"/>
              <a:gd name="T72" fmla="*/ 2147483646 w 6432"/>
              <a:gd name="T73" fmla="*/ 2147483646 h 6358"/>
              <a:gd name="T74" fmla="*/ 2147483646 w 6432"/>
              <a:gd name="T75" fmla="*/ 2147483646 h 6358"/>
              <a:gd name="T76" fmla="*/ 2147483646 w 6432"/>
              <a:gd name="T77" fmla="*/ 2147483646 h 6358"/>
              <a:gd name="T78" fmla="*/ 2147483646 w 6432"/>
              <a:gd name="T79" fmla="*/ 2147483646 h 6358"/>
              <a:gd name="T80" fmla="*/ 2147483646 w 6432"/>
              <a:gd name="T81" fmla="*/ 2147483646 h 6358"/>
              <a:gd name="T82" fmla="*/ 2147483646 w 6432"/>
              <a:gd name="T83" fmla="*/ 2147483646 h 6358"/>
              <a:gd name="T84" fmla="*/ 2147483646 w 6432"/>
              <a:gd name="T85" fmla="*/ 2147483646 h 6358"/>
              <a:gd name="T86" fmla="*/ 2147483646 w 6432"/>
              <a:gd name="T87" fmla="*/ 2147483646 h 6358"/>
              <a:gd name="T88" fmla="*/ 2147483646 w 6432"/>
              <a:gd name="T89" fmla="*/ 2147483646 h 6358"/>
              <a:gd name="T90" fmla="*/ 2147483646 w 6432"/>
              <a:gd name="T91" fmla="*/ 2147483646 h 6358"/>
              <a:gd name="T92" fmla="*/ 2147483646 w 6432"/>
              <a:gd name="T93" fmla="*/ 2147483646 h 6358"/>
              <a:gd name="T94" fmla="*/ 2147483646 w 6432"/>
              <a:gd name="T95" fmla="*/ 2147483646 h 6358"/>
              <a:gd name="T96" fmla="*/ 2147483646 w 6432"/>
              <a:gd name="T97" fmla="*/ 2147483646 h 6358"/>
              <a:gd name="T98" fmla="*/ 2147483646 w 6432"/>
              <a:gd name="T99" fmla="*/ 2147483646 h 6358"/>
              <a:gd name="T100" fmla="*/ 2147483646 w 6432"/>
              <a:gd name="T101" fmla="*/ 2147483646 h 6358"/>
              <a:gd name="T102" fmla="*/ 2147483646 w 6432"/>
              <a:gd name="T103" fmla="*/ 2147483646 h 6358"/>
              <a:gd name="T104" fmla="*/ 2147483646 w 6432"/>
              <a:gd name="T105" fmla="*/ 2147483646 h 6358"/>
              <a:gd name="T106" fmla="*/ 2147483646 w 6432"/>
              <a:gd name="T107" fmla="*/ 0 h 6358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/>
          </a:p>
        </p:txBody>
      </p:sp>
      <p:sp>
        <p:nvSpPr>
          <p:cNvPr id="24" name="Google Shape;960;p26">
            <a:extLst>
              <a:ext uri="{FF2B5EF4-FFF2-40B4-BE49-F238E27FC236}">
                <a16:creationId xmlns:a16="http://schemas.microsoft.com/office/drawing/2014/main" id="{212FF7A9-AA2B-48A8-8F24-2C70C561E4B0}"/>
              </a:ext>
            </a:extLst>
          </p:cNvPr>
          <p:cNvSpPr>
            <a:spLocks/>
          </p:cNvSpPr>
          <p:nvPr/>
        </p:nvSpPr>
        <p:spPr bwMode="auto">
          <a:xfrm flipH="1">
            <a:off x="384175" y="388938"/>
            <a:ext cx="249238" cy="330200"/>
          </a:xfrm>
          <a:custGeom>
            <a:avLst/>
            <a:gdLst>
              <a:gd name="T0" fmla="*/ 2147483646 w 6432"/>
              <a:gd name="T1" fmla="*/ 2147483646 h 6358"/>
              <a:gd name="T2" fmla="*/ 2147483646 w 6432"/>
              <a:gd name="T3" fmla="*/ 2147483646 h 6358"/>
              <a:gd name="T4" fmla="*/ 2147483646 w 6432"/>
              <a:gd name="T5" fmla="*/ 2147483646 h 6358"/>
              <a:gd name="T6" fmla="*/ 2147483646 w 6432"/>
              <a:gd name="T7" fmla="*/ 2147483646 h 6358"/>
              <a:gd name="T8" fmla="*/ 2147483646 w 6432"/>
              <a:gd name="T9" fmla="*/ 2147483646 h 6358"/>
              <a:gd name="T10" fmla="*/ 2147483646 w 6432"/>
              <a:gd name="T11" fmla="*/ 2147483646 h 6358"/>
              <a:gd name="T12" fmla="*/ 2147483646 w 6432"/>
              <a:gd name="T13" fmla="*/ 2147483646 h 6358"/>
              <a:gd name="T14" fmla="*/ 2147483646 w 6432"/>
              <a:gd name="T15" fmla="*/ 2147483646 h 6358"/>
              <a:gd name="T16" fmla="*/ 2147483646 w 6432"/>
              <a:gd name="T17" fmla="*/ 2147483646 h 6358"/>
              <a:gd name="T18" fmla="*/ 2147483646 w 6432"/>
              <a:gd name="T19" fmla="*/ 2147483646 h 6358"/>
              <a:gd name="T20" fmla="*/ 2147483646 w 6432"/>
              <a:gd name="T21" fmla="*/ 2147483646 h 6358"/>
              <a:gd name="T22" fmla="*/ 2147483646 w 6432"/>
              <a:gd name="T23" fmla="*/ 2147483646 h 6358"/>
              <a:gd name="T24" fmla="*/ 2147483646 w 6432"/>
              <a:gd name="T25" fmla="*/ 2147483646 h 6358"/>
              <a:gd name="T26" fmla="*/ 2147483646 w 6432"/>
              <a:gd name="T27" fmla="*/ 2147483646 h 6358"/>
              <a:gd name="T28" fmla="*/ 2147483646 w 6432"/>
              <a:gd name="T29" fmla="*/ 2147483646 h 6358"/>
              <a:gd name="T30" fmla="*/ 2147483646 w 6432"/>
              <a:gd name="T31" fmla="*/ 2147483646 h 6358"/>
              <a:gd name="T32" fmla="*/ 2147483646 w 6432"/>
              <a:gd name="T33" fmla="*/ 2147483646 h 6358"/>
              <a:gd name="T34" fmla="*/ 2147483646 w 6432"/>
              <a:gd name="T35" fmla="*/ 2147483646 h 6358"/>
              <a:gd name="T36" fmla="*/ 2147483646 w 6432"/>
              <a:gd name="T37" fmla="*/ 2147483646 h 6358"/>
              <a:gd name="T38" fmla="*/ 2147483646 w 6432"/>
              <a:gd name="T39" fmla="*/ 2147483646 h 6358"/>
              <a:gd name="T40" fmla="*/ 2147483646 w 6432"/>
              <a:gd name="T41" fmla="*/ 2147483646 h 6358"/>
              <a:gd name="T42" fmla="*/ 2147483646 w 6432"/>
              <a:gd name="T43" fmla="*/ 2147483646 h 6358"/>
              <a:gd name="T44" fmla="*/ 2147483646 w 6432"/>
              <a:gd name="T45" fmla="*/ 2147483646 h 6358"/>
              <a:gd name="T46" fmla="*/ 2147483646 w 6432"/>
              <a:gd name="T47" fmla="*/ 2147483646 h 6358"/>
              <a:gd name="T48" fmla="*/ 2147483646 w 6432"/>
              <a:gd name="T49" fmla="*/ 2147483646 h 6358"/>
              <a:gd name="T50" fmla="*/ 2147483646 w 6432"/>
              <a:gd name="T51" fmla="*/ 2147483646 h 6358"/>
              <a:gd name="T52" fmla="*/ 2147483646 w 6432"/>
              <a:gd name="T53" fmla="*/ 2147483646 h 6358"/>
              <a:gd name="T54" fmla="*/ 2147483646 w 6432"/>
              <a:gd name="T55" fmla="*/ 2147483646 h 6358"/>
              <a:gd name="T56" fmla="*/ 2147483646 w 6432"/>
              <a:gd name="T57" fmla="*/ 2147483646 h 6358"/>
              <a:gd name="T58" fmla="*/ 2147483646 w 6432"/>
              <a:gd name="T59" fmla="*/ 2147483646 h 6358"/>
              <a:gd name="T60" fmla="*/ 2147483646 w 6432"/>
              <a:gd name="T61" fmla="*/ 0 h 6358"/>
              <a:gd name="T62" fmla="*/ 2147483646 w 6432"/>
              <a:gd name="T63" fmla="*/ 2147483646 h 6358"/>
              <a:gd name="T64" fmla="*/ 2147483646 w 6432"/>
              <a:gd name="T65" fmla="*/ 2147483646 h 6358"/>
              <a:gd name="T66" fmla="*/ 2147483646 w 6432"/>
              <a:gd name="T67" fmla="*/ 2147483646 h 6358"/>
              <a:gd name="T68" fmla="*/ 2147483646 w 6432"/>
              <a:gd name="T69" fmla="*/ 2147483646 h 6358"/>
              <a:gd name="T70" fmla="*/ 2147483646 w 6432"/>
              <a:gd name="T71" fmla="*/ 2147483646 h 6358"/>
              <a:gd name="T72" fmla="*/ 2147483646 w 6432"/>
              <a:gd name="T73" fmla="*/ 2147483646 h 6358"/>
              <a:gd name="T74" fmla="*/ 2147483646 w 6432"/>
              <a:gd name="T75" fmla="*/ 2147483646 h 6358"/>
              <a:gd name="T76" fmla="*/ 2147483646 w 6432"/>
              <a:gd name="T77" fmla="*/ 2147483646 h 6358"/>
              <a:gd name="T78" fmla="*/ 2147483646 w 6432"/>
              <a:gd name="T79" fmla="*/ 2147483646 h 6358"/>
              <a:gd name="T80" fmla="*/ 2147483646 w 6432"/>
              <a:gd name="T81" fmla="*/ 2147483646 h 6358"/>
              <a:gd name="T82" fmla="*/ 2147483646 w 6432"/>
              <a:gd name="T83" fmla="*/ 2147483646 h 6358"/>
              <a:gd name="T84" fmla="*/ 2147483646 w 6432"/>
              <a:gd name="T85" fmla="*/ 2147483646 h 6358"/>
              <a:gd name="T86" fmla="*/ 2147483646 w 6432"/>
              <a:gd name="T87" fmla="*/ 2147483646 h 6358"/>
              <a:gd name="T88" fmla="*/ 2147483646 w 6432"/>
              <a:gd name="T89" fmla="*/ 2147483646 h 6358"/>
              <a:gd name="T90" fmla="*/ 2147483646 w 6432"/>
              <a:gd name="T91" fmla="*/ 2147483646 h 6358"/>
              <a:gd name="T92" fmla="*/ 2147483646 w 6432"/>
              <a:gd name="T93" fmla="*/ 2147483646 h 6358"/>
              <a:gd name="T94" fmla="*/ 2147483646 w 6432"/>
              <a:gd name="T95" fmla="*/ 2147483646 h 6358"/>
              <a:gd name="T96" fmla="*/ 2147483646 w 6432"/>
              <a:gd name="T97" fmla="*/ 2147483646 h 6358"/>
              <a:gd name="T98" fmla="*/ 2147483646 w 6432"/>
              <a:gd name="T99" fmla="*/ 2147483646 h 6358"/>
              <a:gd name="T100" fmla="*/ 2147483646 w 6432"/>
              <a:gd name="T101" fmla="*/ 2147483646 h 6358"/>
              <a:gd name="T102" fmla="*/ 2147483646 w 6432"/>
              <a:gd name="T103" fmla="*/ 2147483646 h 6358"/>
              <a:gd name="T104" fmla="*/ 2147483646 w 6432"/>
              <a:gd name="T105" fmla="*/ 2147483646 h 6358"/>
              <a:gd name="T106" fmla="*/ 2147483646 w 6432"/>
              <a:gd name="T107" fmla="*/ 0 h 6358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/>
          </a:p>
        </p:txBody>
      </p:sp>
      <p:sp>
        <p:nvSpPr>
          <p:cNvPr id="25" name="Google Shape;961;p26">
            <a:extLst>
              <a:ext uri="{FF2B5EF4-FFF2-40B4-BE49-F238E27FC236}">
                <a16:creationId xmlns:a16="http://schemas.microsoft.com/office/drawing/2014/main" id="{E35A4CF3-3A75-4DD3-BB70-ED35B89BA366}"/>
              </a:ext>
            </a:extLst>
          </p:cNvPr>
          <p:cNvSpPr>
            <a:spLocks/>
          </p:cNvSpPr>
          <p:nvPr/>
        </p:nvSpPr>
        <p:spPr bwMode="auto">
          <a:xfrm flipH="1">
            <a:off x="8772525" y="6132513"/>
            <a:ext cx="161925" cy="212725"/>
          </a:xfrm>
          <a:custGeom>
            <a:avLst/>
            <a:gdLst>
              <a:gd name="T0" fmla="*/ 2147483646 w 6432"/>
              <a:gd name="T1" fmla="*/ 2147483646 h 6358"/>
              <a:gd name="T2" fmla="*/ 2147483646 w 6432"/>
              <a:gd name="T3" fmla="*/ 2147483646 h 6358"/>
              <a:gd name="T4" fmla="*/ 2147483646 w 6432"/>
              <a:gd name="T5" fmla="*/ 2147483646 h 6358"/>
              <a:gd name="T6" fmla="*/ 2147483646 w 6432"/>
              <a:gd name="T7" fmla="*/ 2147483646 h 6358"/>
              <a:gd name="T8" fmla="*/ 2147483646 w 6432"/>
              <a:gd name="T9" fmla="*/ 2147483646 h 6358"/>
              <a:gd name="T10" fmla="*/ 2147483646 w 6432"/>
              <a:gd name="T11" fmla="*/ 2147483646 h 6358"/>
              <a:gd name="T12" fmla="*/ 2147483646 w 6432"/>
              <a:gd name="T13" fmla="*/ 2147483646 h 6358"/>
              <a:gd name="T14" fmla="*/ 2147483646 w 6432"/>
              <a:gd name="T15" fmla="*/ 2147483646 h 6358"/>
              <a:gd name="T16" fmla="*/ 2147483646 w 6432"/>
              <a:gd name="T17" fmla="*/ 2147483646 h 6358"/>
              <a:gd name="T18" fmla="*/ 2147483646 w 6432"/>
              <a:gd name="T19" fmla="*/ 2147483646 h 6358"/>
              <a:gd name="T20" fmla="*/ 2147483646 w 6432"/>
              <a:gd name="T21" fmla="*/ 2147483646 h 6358"/>
              <a:gd name="T22" fmla="*/ 2147483646 w 6432"/>
              <a:gd name="T23" fmla="*/ 2147483646 h 6358"/>
              <a:gd name="T24" fmla="*/ 2147483646 w 6432"/>
              <a:gd name="T25" fmla="*/ 2147483646 h 6358"/>
              <a:gd name="T26" fmla="*/ 2147483646 w 6432"/>
              <a:gd name="T27" fmla="*/ 2147483646 h 6358"/>
              <a:gd name="T28" fmla="*/ 2147483646 w 6432"/>
              <a:gd name="T29" fmla="*/ 2147483646 h 6358"/>
              <a:gd name="T30" fmla="*/ 2147483646 w 6432"/>
              <a:gd name="T31" fmla="*/ 2147483646 h 6358"/>
              <a:gd name="T32" fmla="*/ 2147483646 w 6432"/>
              <a:gd name="T33" fmla="*/ 2147483646 h 6358"/>
              <a:gd name="T34" fmla="*/ 2147483646 w 6432"/>
              <a:gd name="T35" fmla="*/ 2147483646 h 6358"/>
              <a:gd name="T36" fmla="*/ 2147483646 w 6432"/>
              <a:gd name="T37" fmla="*/ 2147483646 h 6358"/>
              <a:gd name="T38" fmla="*/ 2147483646 w 6432"/>
              <a:gd name="T39" fmla="*/ 2147483646 h 6358"/>
              <a:gd name="T40" fmla="*/ 2147483646 w 6432"/>
              <a:gd name="T41" fmla="*/ 2147483646 h 6358"/>
              <a:gd name="T42" fmla="*/ 2147483646 w 6432"/>
              <a:gd name="T43" fmla="*/ 2147483646 h 6358"/>
              <a:gd name="T44" fmla="*/ 2147483646 w 6432"/>
              <a:gd name="T45" fmla="*/ 2147483646 h 6358"/>
              <a:gd name="T46" fmla="*/ 2147483646 w 6432"/>
              <a:gd name="T47" fmla="*/ 2147483646 h 6358"/>
              <a:gd name="T48" fmla="*/ 2147483646 w 6432"/>
              <a:gd name="T49" fmla="*/ 2147483646 h 6358"/>
              <a:gd name="T50" fmla="*/ 2147483646 w 6432"/>
              <a:gd name="T51" fmla="*/ 2147483646 h 6358"/>
              <a:gd name="T52" fmla="*/ 2147483646 w 6432"/>
              <a:gd name="T53" fmla="*/ 2147483646 h 6358"/>
              <a:gd name="T54" fmla="*/ 2147483646 w 6432"/>
              <a:gd name="T55" fmla="*/ 2147483646 h 6358"/>
              <a:gd name="T56" fmla="*/ 2147483646 w 6432"/>
              <a:gd name="T57" fmla="*/ 2147483646 h 6358"/>
              <a:gd name="T58" fmla="*/ 2147483646 w 6432"/>
              <a:gd name="T59" fmla="*/ 2147483646 h 6358"/>
              <a:gd name="T60" fmla="*/ 2147483646 w 6432"/>
              <a:gd name="T61" fmla="*/ 0 h 6358"/>
              <a:gd name="T62" fmla="*/ 2147483646 w 6432"/>
              <a:gd name="T63" fmla="*/ 2147483646 h 6358"/>
              <a:gd name="T64" fmla="*/ 2147483646 w 6432"/>
              <a:gd name="T65" fmla="*/ 2147483646 h 6358"/>
              <a:gd name="T66" fmla="*/ 2147483646 w 6432"/>
              <a:gd name="T67" fmla="*/ 2147483646 h 6358"/>
              <a:gd name="T68" fmla="*/ 2147483646 w 6432"/>
              <a:gd name="T69" fmla="*/ 2147483646 h 6358"/>
              <a:gd name="T70" fmla="*/ 2147483646 w 6432"/>
              <a:gd name="T71" fmla="*/ 2147483646 h 6358"/>
              <a:gd name="T72" fmla="*/ 2147483646 w 6432"/>
              <a:gd name="T73" fmla="*/ 2147483646 h 6358"/>
              <a:gd name="T74" fmla="*/ 2147483646 w 6432"/>
              <a:gd name="T75" fmla="*/ 2147483646 h 6358"/>
              <a:gd name="T76" fmla="*/ 2147483646 w 6432"/>
              <a:gd name="T77" fmla="*/ 2147483646 h 6358"/>
              <a:gd name="T78" fmla="*/ 2147483646 w 6432"/>
              <a:gd name="T79" fmla="*/ 2147483646 h 6358"/>
              <a:gd name="T80" fmla="*/ 2147483646 w 6432"/>
              <a:gd name="T81" fmla="*/ 2147483646 h 6358"/>
              <a:gd name="T82" fmla="*/ 2147483646 w 6432"/>
              <a:gd name="T83" fmla="*/ 2147483646 h 6358"/>
              <a:gd name="T84" fmla="*/ 2147483646 w 6432"/>
              <a:gd name="T85" fmla="*/ 2147483646 h 6358"/>
              <a:gd name="T86" fmla="*/ 2147483646 w 6432"/>
              <a:gd name="T87" fmla="*/ 2147483646 h 6358"/>
              <a:gd name="T88" fmla="*/ 2147483646 w 6432"/>
              <a:gd name="T89" fmla="*/ 2147483646 h 6358"/>
              <a:gd name="T90" fmla="*/ 2147483646 w 6432"/>
              <a:gd name="T91" fmla="*/ 2147483646 h 6358"/>
              <a:gd name="T92" fmla="*/ 2147483646 w 6432"/>
              <a:gd name="T93" fmla="*/ 2147483646 h 6358"/>
              <a:gd name="T94" fmla="*/ 2147483646 w 6432"/>
              <a:gd name="T95" fmla="*/ 2147483646 h 6358"/>
              <a:gd name="T96" fmla="*/ 2147483646 w 6432"/>
              <a:gd name="T97" fmla="*/ 2147483646 h 6358"/>
              <a:gd name="T98" fmla="*/ 2147483646 w 6432"/>
              <a:gd name="T99" fmla="*/ 2147483646 h 6358"/>
              <a:gd name="T100" fmla="*/ 2147483646 w 6432"/>
              <a:gd name="T101" fmla="*/ 2147483646 h 6358"/>
              <a:gd name="T102" fmla="*/ 2147483646 w 6432"/>
              <a:gd name="T103" fmla="*/ 2147483646 h 6358"/>
              <a:gd name="T104" fmla="*/ 2147483646 w 6432"/>
              <a:gd name="T105" fmla="*/ 2147483646 h 6358"/>
              <a:gd name="T106" fmla="*/ 2147483646 w 6432"/>
              <a:gd name="T107" fmla="*/ 0 h 6358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/>
          </a:p>
        </p:txBody>
      </p:sp>
      <p:sp>
        <p:nvSpPr>
          <p:cNvPr id="938" name="Google Shape;938;p26"/>
          <p:cNvSpPr txBox="1">
            <a:spLocks noGrp="1"/>
          </p:cNvSpPr>
          <p:nvPr>
            <p:ph type="title"/>
          </p:nvPr>
        </p:nvSpPr>
        <p:spPr>
          <a:xfrm>
            <a:off x="713225" y="593367"/>
            <a:ext cx="7717500" cy="763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666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A5D1F9-FB41-46DD-9810-2078DA09495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74176227"/>
      </p:ext>
    </p:extLst>
  </p:cSld>
  <p:clrMapOvr>
    <a:masterClrMapping/>
  </p:clrMapOvr>
  <p:transition>
    <p:comb dir="vert"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9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963;p27">
            <a:extLst>
              <a:ext uri="{FF2B5EF4-FFF2-40B4-BE49-F238E27FC236}">
                <a16:creationId xmlns:a16="http://schemas.microsoft.com/office/drawing/2014/main" id="{D3F7C2A6-CF32-43A3-9F6D-56B56AC8E974}"/>
              </a:ext>
            </a:extLst>
          </p:cNvPr>
          <p:cNvGrpSpPr>
            <a:grpSpLocks/>
          </p:cNvGrpSpPr>
          <p:nvPr/>
        </p:nvGrpSpPr>
        <p:grpSpPr bwMode="auto">
          <a:xfrm>
            <a:off x="7842250" y="719138"/>
            <a:ext cx="860425" cy="1174750"/>
            <a:chOff x="918850" y="1629150"/>
            <a:chExt cx="442250" cy="453124"/>
          </a:xfrm>
        </p:grpSpPr>
        <p:sp>
          <p:nvSpPr>
            <p:cNvPr id="3" name="Google Shape;964;p27">
              <a:extLst>
                <a:ext uri="{FF2B5EF4-FFF2-40B4-BE49-F238E27FC236}">
                  <a16:creationId xmlns:a16="http://schemas.microsoft.com/office/drawing/2014/main" id="{3DDE364F-A482-4A6B-84D6-1D2C58DA7A36}"/>
                </a:ext>
              </a:extLst>
            </p:cNvPr>
            <p:cNvSpPr/>
            <p:nvPr/>
          </p:nvSpPr>
          <p:spPr>
            <a:xfrm>
              <a:off x="1015949" y="1741819"/>
              <a:ext cx="267635" cy="245544"/>
            </a:xfrm>
            <a:custGeom>
              <a:avLst/>
              <a:gdLst/>
              <a:ahLst/>
              <a:cxnLst/>
              <a:rect l="l" t="t" r="r" b="b"/>
              <a:pathLst>
                <a:path w="8384" h="7687" extrusionOk="0">
                  <a:moveTo>
                    <a:pt x="3609" y="0"/>
                  </a:moveTo>
                  <a:cubicBezTo>
                    <a:pt x="2511" y="0"/>
                    <a:pt x="1440" y="451"/>
                    <a:pt x="763" y="1473"/>
                  </a:cubicBezTo>
                  <a:cubicBezTo>
                    <a:pt x="753" y="1488"/>
                    <a:pt x="742" y="1494"/>
                    <a:pt x="732" y="1494"/>
                  </a:cubicBezTo>
                  <a:cubicBezTo>
                    <a:pt x="716" y="1494"/>
                    <a:pt x="702" y="1480"/>
                    <a:pt x="690" y="1460"/>
                  </a:cubicBezTo>
                  <a:cubicBezTo>
                    <a:pt x="199" y="2305"/>
                    <a:pt x="0" y="3343"/>
                    <a:pt x="0" y="4282"/>
                  </a:cubicBezTo>
                  <a:cubicBezTo>
                    <a:pt x="0" y="4508"/>
                    <a:pt x="24" y="4731"/>
                    <a:pt x="64" y="4945"/>
                  </a:cubicBezTo>
                  <a:cubicBezTo>
                    <a:pt x="111" y="4099"/>
                    <a:pt x="433" y="3241"/>
                    <a:pt x="913" y="2619"/>
                  </a:cubicBezTo>
                  <a:cubicBezTo>
                    <a:pt x="1503" y="1857"/>
                    <a:pt x="2437" y="1440"/>
                    <a:pt x="3379" y="1440"/>
                  </a:cubicBezTo>
                  <a:cubicBezTo>
                    <a:pt x="3844" y="1440"/>
                    <a:pt x="4312" y="1542"/>
                    <a:pt x="4741" y="1754"/>
                  </a:cubicBezTo>
                  <a:cubicBezTo>
                    <a:pt x="5985" y="2365"/>
                    <a:pt x="6505" y="4059"/>
                    <a:pt x="5403" y="5082"/>
                  </a:cubicBezTo>
                  <a:cubicBezTo>
                    <a:pt x="5075" y="5387"/>
                    <a:pt x="4597" y="5552"/>
                    <a:pt x="4131" y="5552"/>
                  </a:cubicBezTo>
                  <a:cubicBezTo>
                    <a:pt x="3511" y="5552"/>
                    <a:pt x="2912" y="5260"/>
                    <a:pt x="2713" y="4616"/>
                  </a:cubicBezTo>
                  <a:cubicBezTo>
                    <a:pt x="2506" y="3952"/>
                    <a:pt x="2911" y="3302"/>
                    <a:pt x="3480" y="3302"/>
                  </a:cubicBezTo>
                  <a:cubicBezTo>
                    <a:pt x="3644" y="3302"/>
                    <a:pt x="3821" y="3355"/>
                    <a:pt x="4001" y="3477"/>
                  </a:cubicBezTo>
                  <a:cubicBezTo>
                    <a:pt x="4070" y="3525"/>
                    <a:pt x="4072" y="3671"/>
                    <a:pt x="3988" y="3671"/>
                  </a:cubicBezTo>
                  <a:cubicBezTo>
                    <a:pt x="3977" y="3671"/>
                    <a:pt x="3964" y="3669"/>
                    <a:pt x="3950" y="3663"/>
                  </a:cubicBezTo>
                  <a:cubicBezTo>
                    <a:pt x="3859" y="3628"/>
                    <a:pt x="3775" y="3612"/>
                    <a:pt x="3699" y="3612"/>
                  </a:cubicBezTo>
                  <a:cubicBezTo>
                    <a:pt x="2974" y="3612"/>
                    <a:pt x="2903" y="5041"/>
                    <a:pt x="4045" y="5041"/>
                  </a:cubicBezTo>
                  <a:cubicBezTo>
                    <a:pt x="4151" y="5041"/>
                    <a:pt x="4268" y="5028"/>
                    <a:pt x="4396" y="5001"/>
                  </a:cubicBezTo>
                  <a:cubicBezTo>
                    <a:pt x="5322" y="4809"/>
                    <a:pt x="5745" y="3886"/>
                    <a:pt x="5346" y="3008"/>
                  </a:cubicBezTo>
                  <a:cubicBezTo>
                    <a:pt x="4990" y="2221"/>
                    <a:pt x="4271" y="1890"/>
                    <a:pt x="3513" y="1890"/>
                  </a:cubicBezTo>
                  <a:cubicBezTo>
                    <a:pt x="2620" y="1890"/>
                    <a:pt x="1673" y="2349"/>
                    <a:pt x="1203" y="3065"/>
                  </a:cubicBezTo>
                  <a:cubicBezTo>
                    <a:pt x="520" y="4106"/>
                    <a:pt x="297" y="5823"/>
                    <a:pt x="1233" y="6790"/>
                  </a:cubicBezTo>
                  <a:cubicBezTo>
                    <a:pt x="1869" y="7448"/>
                    <a:pt x="2849" y="7687"/>
                    <a:pt x="3753" y="7687"/>
                  </a:cubicBezTo>
                  <a:cubicBezTo>
                    <a:pt x="3874" y="7687"/>
                    <a:pt x="3992" y="7682"/>
                    <a:pt x="4109" y="7674"/>
                  </a:cubicBezTo>
                  <a:cubicBezTo>
                    <a:pt x="6732" y="7499"/>
                    <a:pt x="8384" y="5073"/>
                    <a:pt x="7468" y="2545"/>
                  </a:cubicBezTo>
                  <a:cubicBezTo>
                    <a:pt x="6901" y="977"/>
                    <a:pt x="5225" y="0"/>
                    <a:pt x="360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algn="ctr"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4" name="Google Shape;965;p27">
              <a:extLst>
                <a:ext uri="{FF2B5EF4-FFF2-40B4-BE49-F238E27FC236}">
                  <a16:creationId xmlns:a16="http://schemas.microsoft.com/office/drawing/2014/main" id="{5199B0E0-E7C9-491B-BA11-C89EF54F3DF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6680" y="1729347"/>
              <a:ext cx="282406" cy="275153"/>
            </a:xfrm>
            <a:custGeom>
              <a:avLst/>
              <a:gdLst>
                <a:gd name="T0" fmla="*/ 2147483646 w 8839"/>
                <a:gd name="T1" fmla="*/ 2147483646 h 8612"/>
                <a:gd name="T2" fmla="*/ 2147483646 w 8839"/>
                <a:gd name="T3" fmla="*/ 2147483646 h 8612"/>
                <a:gd name="T4" fmla="*/ 2147483646 w 8839"/>
                <a:gd name="T5" fmla="*/ 2147483646 h 8612"/>
                <a:gd name="T6" fmla="*/ 2147483646 w 8839"/>
                <a:gd name="T7" fmla="*/ 2147483646 h 8612"/>
                <a:gd name="T8" fmla="*/ 2147483646 w 8839"/>
                <a:gd name="T9" fmla="*/ 2147483646 h 8612"/>
                <a:gd name="T10" fmla="*/ 2147483646 w 8839"/>
                <a:gd name="T11" fmla="*/ 2147483646 h 8612"/>
                <a:gd name="T12" fmla="*/ 2147483646 w 8839"/>
                <a:gd name="T13" fmla="*/ 2147483646 h 8612"/>
                <a:gd name="T14" fmla="*/ 2147483646 w 8839"/>
                <a:gd name="T15" fmla="*/ 2147483646 h 8612"/>
                <a:gd name="T16" fmla="*/ 2147483646 w 8839"/>
                <a:gd name="T17" fmla="*/ 2147483646 h 8612"/>
                <a:gd name="T18" fmla="*/ 2147483646 w 8839"/>
                <a:gd name="T19" fmla="*/ 2147483646 h 8612"/>
                <a:gd name="T20" fmla="*/ 2147483646 w 8839"/>
                <a:gd name="T21" fmla="*/ 2147483646 h 8612"/>
                <a:gd name="T22" fmla="*/ 2147483646 w 8839"/>
                <a:gd name="T23" fmla="*/ 2147483646 h 8612"/>
                <a:gd name="T24" fmla="*/ 2147483646 w 8839"/>
                <a:gd name="T25" fmla="*/ 2147483646 h 8612"/>
                <a:gd name="T26" fmla="*/ 2147483646 w 8839"/>
                <a:gd name="T27" fmla="*/ 2147483646 h 8612"/>
                <a:gd name="T28" fmla="*/ 2147483646 w 8839"/>
                <a:gd name="T29" fmla="*/ 2147483646 h 8612"/>
                <a:gd name="T30" fmla="*/ 2147483646 w 8839"/>
                <a:gd name="T31" fmla="*/ 2147483646 h 8612"/>
                <a:gd name="T32" fmla="*/ 2147483646 w 8839"/>
                <a:gd name="T33" fmla="*/ 2147483646 h 8612"/>
                <a:gd name="T34" fmla="*/ 2147483646 w 8839"/>
                <a:gd name="T35" fmla="*/ 2147483646 h 8612"/>
                <a:gd name="T36" fmla="*/ 2147483646 w 8839"/>
                <a:gd name="T37" fmla="*/ 2147483646 h 8612"/>
                <a:gd name="T38" fmla="*/ 2147483646 w 8839"/>
                <a:gd name="T39" fmla="*/ 2147483646 h 8612"/>
                <a:gd name="T40" fmla="*/ 2147483646 w 8839"/>
                <a:gd name="T41" fmla="*/ 2147483646 h 8612"/>
                <a:gd name="T42" fmla="*/ 2147483646 w 8839"/>
                <a:gd name="T43" fmla="*/ 2147483646 h 8612"/>
                <a:gd name="T44" fmla="*/ 2147483646 w 8839"/>
                <a:gd name="T45" fmla="*/ 2147483646 h 8612"/>
                <a:gd name="T46" fmla="*/ 2147483646 w 8839"/>
                <a:gd name="T47" fmla="*/ 2147483646 h 8612"/>
                <a:gd name="T48" fmla="*/ 2147483646 w 8839"/>
                <a:gd name="T49" fmla="*/ 2147483646 h 8612"/>
                <a:gd name="T50" fmla="*/ 2147483646 w 8839"/>
                <a:gd name="T51" fmla="*/ 2147483646 h 8612"/>
                <a:gd name="T52" fmla="*/ 2147483646 w 8839"/>
                <a:gd name="T53" fmla="*/ 2147483646 h 8612"/>
                <a:gd name="T54" fmla="*/ 2147483646 w 8839"/>
                <a:gd name="T55" fmla="*/ 2147483646 h 8612"/>
                <a:gd name="T56" fmla="*/ 2147483646 w 8839"/>
                <a:gd name="T57" fmla="*/ 2147483646 h 8612"/>
                <a:gd name="T58" fmla="*/ 2147483646 w 8839"/>
                <a:gd name="T59" fmla="*/ 2147483646 h 8612"/>
                <a:gd name="T60" fmla="*/ 2147483646 w 8839"/>
                <a:gd name="T61" fmla="*/ 2147483646 h 8612"/>
                <a:gd name="T62" fmla="*/ 2147483646 w 8839"/>
                <a:gd name="T63" fmla="*/ 2147483646 h 8612"/>
                <a:gd name="T64" fmla="*/ 2147483646 w 8839"/>
                <a:gd name="T65" fmla="*/ 2147483646 h 861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8839" h="8612" extrusionOk="0">
                  <a:moveTo>
                    <a:pt x="3937" y="1"/>
                  </a:moveTo>
                  <a:cubicBezTo>
                    <a:pt x="2672" y="1"/>
                    <a:pt x="1101" y="550"/>
                    <a:pt x="639" y="1754"/>
                  </a:cubicBezTo>
                  <a:cubicBezTo>
                    <a:pt x="632" y="1778"/>
                    <a:pt x="643" y="1822"/>
                    <a:pt x="660" y="1852"/>
                  </a:cubicBezTo>
                  <a:cubicBezTo>
                    <a:pt x="672" y="1872"/>
                    <a:pt x="686" y="1886"/>
                    <a:pt x="702" y="1886"/>
                  </a:cubicBezTo>
                  <a:cubicBezTo>
                    <a:pt x="712" y="1886"/>
                    <a:pt x="723" y="1880"/>
                    <a:pt x="733" y="1865"/>
                  </a:cubicBezTo>
                  <a:cubicBezTo>
                    <a:pt x="1410" y="843"/>
                    <a:pt x="2481" y="392"/>
                    <a:pt x="3579" y="392"/>
                  </a:cubicBezTo>
                  <a:cubicBezTo>
                    <a:pt x="5195" y="392"/>
                    <a:pt x="6871" y="1369"/>
                    <a:pt x="7438" y="2937"/>
                  </a:cubicBezTo>
                  <a:cubicBezTo>
                    <a:pt x="8354" y="5465"/>
                    <a:pt x="6702" y="7891"/>
                    <a:pt x="4079" y="8066"/>
                  </a:cubicBezTo>
                  <a:cubicBezTo>
                    <a:pt x="3962" y="8074"/>
                    <a:pt x="3844" y="8079"/>
                    <a:pt x="3723" y="8079"/>
                  </a:cubicBezTo>
                  <a:cubicBezTo>
                    <a:pt x="2819" y="8079"/>
                    <a:pt x="1839" y="7840"/>
                    <a:pt x="1203" y="7182"/>
                  </a:cubicBezTo>
                  <a:cubicBezTo>
                    <a:pt x="267" y="6215"/>
                    <a:pt x="490" y="4498"/>
                    <a:pt x="1173" y="3457"/>
                  </a:cubicBezTo>
                  <a:cubicBezTo>
                    <a:pt x="1643" y="2741"/>
                    <a:pt x="2590" y="2282"/>
                    <a:pt x="3483" y="2282"/>
                  </a:cubicBezTo>
                  <a:cubicBezTo>
                    <a:pt x="4241" y="2282"/>
                    <a:pt x="4960" y="2613"/>
                    <a:pt x="5316" y="3400"/>
                  </a:cubicBezTo>
                  <a:cubicBezTo>
                    <a:pt x="5715" y="4278"/>
                    <a:pt x="5292" y="5201"/>
                    <a:pt x="4366" y="5393"/>
                  </a:cubicBezTo>
                  <a:cubicBezTo>
                    <a:pt x="4238" y="5420"/>
                    <a:pt x="4121" y="5433"/>
                    <a:pt x="4015" y="5433"/>
                  </a:cubicBezTo>
                  <a:cubicBezTo>
                    <a:pt x="2873" y="5433"/>
                    <a:pt x="2944" y="4004"/>
                    <a:pt x="3669" y="4004"/>
                  </a:cubicBezTo>
                  <a:cubicBezTo>
                    <a:pt x="3745" y="4004"/>
                    <a:pt x="3829" y="4020"/>
                    <a:pt x="3920" y="4055"/>
                  </a:cubicBezTo>
                  <a:cubicBezTo>
                    <a:pt x="3934" y="4061"/>
                    <a:pt x="3947" y="4063"/>
                    <a:pt x="3958" y="4063"/>
                  </a:cubicBezTo>
                  <a:cubicBezTo>
                    <a:pt x="4042" y="4063"/>
                    <a:pt x="4040" y="3917"/>
                    <a:pt x="3971" y="3869"/>
                  </a:cubicBezTo>
                  <a:cubicBezTo>
                    <a:pt x="3791" y="3747"/>
                    <a:pt x="3614" y="3694"/>
                    <a:pt x="3450" y="3694"/>
                  </a:cubicBezTo>
                  <a:cubicBezTo>
                    <a:pt x="2881" y="3694"/>
                    <a:pt x="2476" y="4344"/>
                    <a:pt x="2683" y="5008"/>
                  </a:cubicBezTo>
                  <a:cubicBezTo>
                    <a:pt x="2882" y="5652"/>
                    <a:pt x="3481" y="5944"/>
                    <a:pt x="4101" y="5944"/>
                  </a:cubicBezTo>
                  <a:cubicBezTo>
                    <a:pt x="4567" y="5944"/>
                    <a:pt x="5045" y="5779"/>
                    <a:pt x="5373" y="5474"/>
                  </a:cubicBezTo>
                  <a:cubicBezTo>
                    <a:pt x="6475" y="4451"/>
                    <a:pt x="5955" y="2757"/>
                    <a:pt x="4711" y="2146"/>
                  </a:cubicBezTo>
                  <a:cubicBezTo>
                    <a:pt x="4282" y="1934"/>
                    <a:pt x="3814" y="1832"/>
                    <a:pt x="3349" y="1832"/>
                  </a:cubicBezTo>
                  <a:cubicBezTo>
                    <a:pt x="2407" y="1832"/>
                    <a:pt x="1473" y="2249"/>
                    <a:pt x="883" y="3011"/>
                  </a:cubicBezTo>
                  <a:cubicBezTo>
                    <a:pt x="403" y="3633"/>
                    <a:pt x="81" y="4491"/>
                    <a:pt x="34" y="5337"/>
                  </a:cubicBezTo>
                  <a:cubicBezTo>
                    <a:pt x="0" y="5894"/>
                    <a:pt x="85" y="6448"/>
                    <a:pt x="331" y="6928"/>
                  </a:cubicBezTo>
                  <a:cubicBezTo>
                    <a:pt x="913" y="8057"/>
                    <a:pt x="2210" y="8540"/>
                    <a:pt x="3413" y="8604"/>
                  </a:cubicBezTo>
                  <a:cubicBezTo>
                    <a:pt x="3505" y="8609"/>
                    <a:pt x="3596" y="8611"/>
                    <a:pt x="3687" y="8611"/>
                  </a:cubicBezTo>
                  <a:cubicBezTo>
                    <a:pt x="6555" y="8611"/>
                    <a:pt x="8838" y="6266"/>
                    <a:pt x="8121" y="3281"/>
                  </a:cubicBezTo>
                  <a:cubicBezTo>
                    <a:pt x="7685" y="1474"/>
                    <a:pt x="6215" y="230"/>
                    <a:pt x="4377" y="24"/>
                  </a:cubicBezTo>
                  <a:cubicBezTo>
                    <a:pt x="4236" y="9"/>
                    <a:pt x="4089" y="1"/>
                    <a:pt x="3937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" name="Google Shape;966;p27">
              <a:extLst>
                <a:ext uri="{FF2B5EF4-FFF2-40B4-BE49-F238E27FC236}">
                  <a16:creationId xmlns:a16="http://schemas.microsoft.com/office/drawing/2014/main" id="{1F840253-443B-4186-BB70-DCEABC3E317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0678" y="1629150"/>
              <a:ext cx="11694" cy="53037"/>
            </a:xfrm>
            <a:custGeom>
              <a:avLst/>
              <a:gdLst>
                <a:gd name="T0" fmla="*/ 2147483646 w 366"/>
                <a:gd name="T1" fmla="*/ 0 h 1660"/>
                <a:gd name="T2" fmla="*/ 2147483646 w 366"/>
                <a:gd name="T3" fmla="*/ 2147483646 h 1660"/>
                <a:gd name="T4" fmla="*/ 2147483646 w 366"/>
                <a:gd name="T5" fmla="*/ 2147483646 h 1660"/>
                <a:gd name="T6" fmla="*/ 2147483646 w 366"/>
                <a:gd name="T7" fmla="*/ 2147483646 h 1660"/>
                <a:gd name="T8" fmla="*/ 2147483646 w 366"/>
                <a:gd name="T9" fmla="*/ 2147483646 h 1660"/>
                <a:gd name="T10" fmla="*/ 2147483646 w 366"/>
                <a:gd name="T11" fmla="*/ 2147483646 h 1660"/>
                <a:gd name="T12" fmla="*/ 2147483646 w 366"/>
                <a:gd name="T13" fmla="*/ 0 h 166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66" h="1660" extrusionOk="0">
                  <a:moveTo>
                    <a:pt x="123" y="0"/>
                  </a:moveTo>
                  <a:cubicBezTo>
                    <a:pt x="74" y="0"/>
                    <a:pt x="34" y="29"/>
                    <a:pt x="30" y="102"/>
                  </a:cubicBezTo>
                  <a:cubicBezTo>
                    <a:pt x="0" y="581"/>
                    <a:pt x="34" y="1088"/>
                    <a:pt x="105" y="1562"/>
                  </a:cubicBezTo>
                  <a:cubicBezTo>
                    <a:pt x="112" y="1606"/>
                    <a:pt x="167" y="1660"/>
                    <a:pt x="210" y="1660"/>
                  </a:cubicBezTo>
                  <a:cubicBezTo>
                    <a:pt x="232" y="1660"/>
                    <a:pt x="250" y="1645"/>
                    <a:pt x="257" y="1609"/>
                  </a:cubicBezTo>
                  <a:cubicBezTo>
                    <a:pt x="334" y="1149"/>
                    <a:pt x="365" y="649"/>
                    <a:pt x="331" y="183"/>
                  </a:cubicBezTo>
                  <a:cubicBezTo>
                    <a:pt x="325" y="88"/>
                    <a:pt x="209" y="0"/>
                    <a:pt x="12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6" name="Google Shape;967;p27">
              <a:extLst>
                <a:ext uri="{FF2B5EF4-FFF2-40B4-BE49-F238E27FC236}">
                  <a16:creationId xmlns:a16="http://schemas.microsoft.com/office/drawing/2014/main" id="{C2C700F8-C192-4F18-9A14-727CE302156F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8317" y="1682188"/>
              <a:ext cx="31151" cy="46296"/>
            </a:xfrm>
            <a:custGeom>
              <a:avLst/>
              <a:gdLst>
                <a:gd name="T0" fmla="*/ 2147483646 w 975"/>
                <a:gd name="T1" fmla="*/ 0 h 1449"/>
                <a:gd name="T2" fmla="*/ 2147483646 w 975"/>
                <a:gd name="T3" fmla="*/ 2147483646 h 1449"/>
                <a:gd name="T4" fmla="*/ 2147483646 w 975"/>
                <a:gd name="T5" fmla="*/ 2147483646 h 1449"/>
                <a:gd name="T6" fmla="*/ 2147483646 w 975"/>
                <a:gd name="T7" fmla="*/ 2147483646 h 1449"/>
                <a:gd name="T8" fmla="*/ 2147483646 w 975"/>
                <a:gd name="T9" fmla="*/ 2147483646 h 1449"/>
                <a:gd name="T10" fmla="*/ 2147483646 w 975"/>
                <a:gd name="T11" fmla="*/ 2147483646 h 1449"/>
                <a:gd name="T12" fmla="*/ 2147483646 w 975"/>
                <a:gd name="T13" fmla="*/ 2147483646 h 1449"/>
                <a:gd name="T14" fmla="*/ 2147483646 w 975"/>
                <a:gd name="T15" fmla="*/ 0 h 144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975" h="1449" extrusionOk="0">
                  <a:moveTo>
                    <a:pt x="755" y="0"/>
                  </a:moveTo>
                  <a:cubicBezTo>
                    <a:pt x="727" y="0"/>
                    <a:pt x="701" y="12"/>
                    <a:pt x="681" y="40"/>
                  </a:cubicBezTo>
                  <a:cubicBezTo>
                    <a:pt x="414" y="412"/>
                    <a:pt x="84" y="881"/>
                    <a:pt x="6" y="1341"/>
                  </a:cubicBezTo>
                  <a:cubicBezTo>
                    <a:pt x="1" y="1381"/>
                    <a:pt x="27" y="1448"/>
                    <a:pt x="66" y="1448"/>
                  </a:cubicBezTo>
                  <a:cubicBezTo>
                    <a:pt x="77" y="1448"/>
                    <a:pt x="88" y="1444"/>
                    <a:pt x="101" y="1432"/>
                  </a:cubicBezTo>
                  <a:cubicBezTo>
                    <a:pt x="263" y="1281"/>
                    <a:pt x="374" y="1064"/>
                    <a:pt x="492" y="878"/>
                  </a:cubicBezTo>
                  <a:cubicBezTo>
                    <a:pt x="624" y="669"/>
                    <a:pt x="770" y="462"/>
                    <a:pt x="908" y="253"/>
                  </a:cubicBezTo>
                  <a:cubicBezTo>
                    <a:pt x="974" y="153"/>
                    <a:pt x="854" y="0"/>
                    <a:pt x="755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7" name="Google Shape;968;p27">
              <a:extLst>
                <a:ext uri="{FF2B5EF4-FFF2-40B4-BE49-F238E27FC236}">
                  <a16:creationId xmlns:a16="http://schemas.microsoft.com/office/drawing/2014/main" id="{6A747A49-E111-4A88-AC46-AE356288713A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8638" y="1782322"/>
              <a:ext cx="52462" cy="28084"/>
            </a:xfrm>
            <a:custGeom>
              <a:avLst/>
              <a:gdLst>
                <a:gd name="T0" fmla="*/ 2147483646 w 1642"/>
                <a:gd name="T1" fmla="*/ 0 h 879"/>
                <a:gd name="T2" fmla="*/ 2147483646 w 1642"/>
                <a:gd name="T3" fmla="*/ 2147483646 h 879"/>
                <a:gd name="T4" fmla="*/ 2147483646 w 1642"/>
                <a:gd name="T5" fmla="*/ 2147483646 h 879"/>
                <a:gd name="T6" fmla="*/ 0 w 1642"/>
                <a:gd name="T7" fmla="*/ 2147483646 h 879"/>
                <a:gd name="T8" fmla="*/ 2147483646 w 1642"/>
                <a:gd name="T9" fmla="*/ 2147483646 h 879"/>
                <a:gd name="T10" fmla="*/ 2147483646 w 1642"/>
                <a:gd name="T11" fmla="*/ 2147483646 h 879"/>
                <a:gd name="T12" fmla="*/ 2147483646 w 1642"/>
                <a:gd name="T13" fmla="*/ 2147483646 h 879"/>
                <a:gd name="T14" fmla="*/ 2147483646 w 1642"/>
                <a:gd name="T15" fmla="*/ 2147483646 h 879"/>
                <a:gd name="T16" fmla="*/ 2147483646 w 1642"/>
                <a:gd name="T17" fmla="*/ 2147483646 h 879"/>
                <a:gd name="T18" fmla="*/ 2147483646 w 1642"/>
                <a:gd name="T19" fmla="*/ 0 h 87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642" h="879" extrusionOk="0">
                  <a:moveTo>
                    <a:pt x="1421" y="0"/>
                  </a:moveTo>
                  <a:cubicBezTo>
                    <a:pt x="1402" y="0"/>
                    <a:pt x="1383" y="6"/>
                    <a:pt x="1365" y="18"/>
                  </a:cubicBezTo>
                  <a:cubicBezTo>
                    <a:pt x="1112" y="201"/>
                    <a:pt x="855" y="309"/>
                    <a:pt x="561" y="410"/>
                  </a:cubicBezTo>
                  <a:cubicBezTo>
                    <a:pt x="351" y="485"/>
                    <a:pt x="17" y="566"/>
                    <a:pt x="0" y="829"/>
                  </a:cubicBezTo>
                  <a:cubicBezTo>
                    <a:pt x="0" y="846"/>
                    <a:pt x="7" y="876"/>
                    <a:pt x="30" y="876"/>
                  </a:cubicBezTo>
                  <a:cubicBezTo>
                    <a:pt x="41" y="878"/>
                    <a:pt x="53" y="879"/>
                    <a:pt x="64" y="879"/>
                  </a:cubicBezTo>
                  <a:cubicBezTo>
                    <a:pt x="153" y="879"/>
                    <a:pt x="230" y="832"/>
                    <a:pt x="314" y="799"/>
                  </a:cubicBezTo>
                  <a:cubicBezTo>
                    <a:pt x="459" y="742"/>
                    <a:pt x="608" y="698"/>
                    <a:pt x="757" y="650"/>
                  </a:cubicBezTo>
                  <a:cubicBezTo>
                    <a:pt x="1031" y="563"/>
                    <a:pt x="1372" y="478"/>
                    <a:pt x="1565" y="252"/>
                  </a:cubicBezTo>
                  <a:cubicBezTo>
                    <a:pt x="1641" y="163"/>
                    <a:pt x="1526" y="0"/>
                    <a:pt x="1421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8" name="Google Shape;969;p27">
              <a:extLst>
                <a:ext uri="{FF2B5EF4-FFF2-40B4-BE49-F238E27FC236}">
                  <a16:creationId xmlns:a16="http://schemas.microsoft.com/office/drawing/2014/main" id="{45A55766-52A3-4ADE-886D-807A59193B30}"/>
                </a:ext>
              </a:extLst>
            </p:cNvPr>
            <p:cNvSpPr>
              <a:spLocks/>
            </p:cNvSpPr>
            <p:nvPr/>
          </p:nvSpPr>
          <p:spPr bwMode="auto">
            <a:xfrm>
              <a:off x="1297711" y="1901817"/>
              <a:ext cx="51056" cy="23004"/>
            </a:xfrm>
            <a:custGeom>
              <a:avLst/>
              <a:gdLst>
                <a:gd name="T0" fmla="*/ 2147483646 w 1598"/>
                <a:gd name="T1" fmla="*/ 2147483646 h 720"/>
                <a:gd name="T2" fmla="*/ 2147483646 w 1598"/>
                <a:gd name="T3" fmla="*/ 2147483646 h 720"/>
                <a:gd name="T4" fmla="*/ 2147483646 w 1598"/>
                <a:gd name="T5" fmla="*/ 2147483646 h 720"/>
                <a:gd name="T6" fmla="*/ 2147483646 w 1598"/>
                <a:gd name="T7" fmla="*/ 2147483646 h 720"/>
                <a:gd name="T8" fmla="*/ 2147483646 w 1598"/>
                <a:gd name="T9" fmla="*/ 2147483646 h 720"/>
                <a:gd name="T10" fmla="*/ 2147483646 w 1598"/>
                <a:gd name="T11" fmla="*/ 2147483646 h 720"/>
                <a:gd name="T12" fmla="*/ 2147483646 w 1598"/>
                <a:gd name="T13" fmla="*/ 2147483646 h 720"/>
                <a:gd name="T14" fmla="*/ 2147483646 w 1598"/>
                <a:gd name="T15" fmla="*/ 2147483646 h 720"/>
                <a:gd name="T16" fmla="*/ 2147483646 w 1598"/>
                <a:gd name="T17" fmla="*/ 2147483646 h 720"/>
                <a:gd name="T18" fmla="*/ 2147483646 w 1598"/>
                <a:gd name="T19" fmla="*/ 2147483646 h 720"/>
                <a:gd name="T20" fmla="*/ 2147483646 w 1598"/>
                <a:gd name="T21" fmla="*/ 2147483646 h 720"/>
                <a:gd name="T22" fmla="*/ 2147483646 w 1598"/>
                <a:gd name="T23" fmla="*/ 2147483646 h 72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598" h="720" extrusionOk="0">
                  <a:moveTo>
                    <a:pt x="84" y="1"/>
                  </a:moveTo>
                  <a:cubicBezTo>
                    <a:pt x="16" y="1"/>
                    <a:pt x="1" y="70"/>
                    <a:pt x="21" y="137"/>
                  </a:cubicBezTo>
                  <a:cubicBezTo>
                    <a:pt x="18" y="141"/>
                    <a:pt x="14" y="145"/>
                    <a:pt x="14" y="145"/>
                  </a:cubicBezTo>
                  <a:cubicBezTo>
                    <a:pt x="18" y="154"/>
                    <a:pt x="27" y="158"/>
                    <a:pt x="31" y="165"/>
                  </a:cubicBezTo>
                  <a:cubicBezTo>
                    <a:pt x="44" y="198"/>
                    <a:pt x="68" y="226"/>
                    <a:pt x="96" y="239"/>
                  </a:cubicBezTo>
                  <a:cubicBezTo>
                    <a:pt x="99" y="239"/>
                    <a:pt x="99" y="243"/>
                    <a:pt x="102" y="243"/>
                  </a:cubicBezTo>
                  <a:cubicBezTo>
                    <a:pt x="210" y="324"/>
                    <a:pt x="375" y="368"/>
                    <a:pt x="484" y="405"/>
                  </a:cubicBezTo>
                  <a:cubicBezTo>
                    <a:pt x="774" y="513"/>
                    <a:pt x="1082" y="577"/>
                    <a:pt x="1369" y="702"/>
                  </a:cubicBezTo>
                  <a:cubicBezTo>
                    <a:pt x="1398" y="714"/>
                    <a:pt x="1424" y="720"/>
                    <a:pt x="1446" y="720"/>
                  </a:cubicBezTo>
                  <a:cubicBezTo>
                    <a:pt x="1589" y="720"/>
                    <a:pt x="1597" y="498"/>
                    <a:pt x="1437" y="425"/>
                  </a:cubicBezTo>
                  <a:cubicBezTo>
                    <a:pt x="1024" y="239"/>
                    <a:pt x="551" y="137"/>
                    <a:pt x="119" y="6"/>
                  </a:cubicBezTo>
                  <a:cubicBezTo>
                    <a:pt x="106" y="2"/>
                    <a:pt x="94" y="1"/>
                    <a:pt x="84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9" name="Google Shape;970;p27">
              <a:extLst>
                <a:ext uri="{FF2B5EF4-FFF2-40B4-BE49-F238E27FC236}">
                  <a16:creationId xmlns:a16="http://schemas.microsoft.com/office/drawing/2014/main" id="{77FB893C-4F92-4181-8005-5C5A19F2C27C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8444" y="2023454"/>
              <a:ext cx="40321" cy="45401"/>
            </a:xfrm>
            <a:custGeom>
              <a:avLst/>
              <a:gdLst>
                <a:gd name="T0" fmla="*/ 2147483646 w 1262"/>
                <a:gd name="T1" fmla="*/ 0 h 1421"/>
                <a:gd name="T2" fmla="*/ 2147483646 w 1262"/>
                <a:gd name="T3" fmla="*/ 2147483646 h 1421"/>
                <a:gd name="T4" fmla="*/ 2147483646 w 1262"/>
                <a:gd name="T5" fmla="*/ 2147483646 h 1421"/>
                <a:gd name="T6" fmla="*/ 2147483646 w 1262"/>
                <a:gd name="T7" fmla="*/ 2147483646 h 1421"/>
                <a:gd name="T8" fmla="*/ 2147483646 w 1262"/>
                <a:gd name="T9" fmla="*/ 2147483646 h 1421"/>
                <a:gd name="T10" fmla="*/ 2147483646 w 1262"/>
                <a:gd name="T11" fmla="*/ 2147483646 h 1421"/>
                <a:gd name="T12" fmla="*/ 2147483646 w 1262"/>
                <a:gd name="T13" fmla="*/ 2147483646 h 1421"/>
                <a:gd name="T14" fmla="*/ 2147483646 w 1262"/>
                <a:gd name="T15" fmla="*/ 2147483646 h 1421"/>
                <a:gd name="T16" fmla="*/ 2147483646 w 1262"/>
                <a:gd name="T17" fmla="*/ 0 h 142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262" h="1421" extrusionOk="0">
                  <a:moveTo>
                    <a:pt x="143" y="0"/>
                  </a:moveTo>
                  <a:cubicBezTo>
                    <a:pt x="69" y="0"/>
                    <a:pt x="0" y="46"/>
                    <a:pt x="27" y="136"/>
                  </a:cubicBezTo>
                  <a:cubicBezTo>
                    <a:pt x="104" y="410"/>
                    <a:pt x="277" y="697"/>
                    <a:pt x="436" y="933"/>
                  </a:cubicBezTo>
                  <a:cubicBezTo>
                    <a:pt x="571" y="1129"/>
                    <a:pt x="747" y="1366"/>
                    <a:pt x="997" y="1416"/>
                  </a:cubicBezTo>
                  <a:cubicBezTo>
                    <a:pt x="1011" y="1419"/>
                    <a:pt x="1025" y="1420"/>
                    <a:pt x="1039" y="1420"/>
                  </a:cubicBezTo>
                  <a:cubicBezTo>
                    <a:pt x="1190" y="1420"/>
                    <a:pt x="1262" y="1255"/>
                    <a:pt x="1126" y="1146"/>
                  </a:cubicBezTo>
                  <a:cubicBezTo>
                    <a:pt x="936" y="998"/>
                    <a:pt x="808" y="862"/>
                    <a:pt x="675" y="656"/>
                  </a:cubicBezTo>
                  <a:cubicBezTo>
                    <a:pt x="544" y="450"/>
                    <a:pt x="432" y="210"/>
                    <a:pt x="254" y="41"/>
                  </a:cubicBezTo>
                  <a:cubicBezTo>
                    <a:pt x="225" y="14"/>
                    <a:pt x="184" y="0"/>
                    <a:pt x="14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" name="Google Shape;971;p27">
              <a:extLst>
                <a:ext uri="{FF2B5EF4-FFF2-40B4-BE49-F238E27FC236}">
                  <a16:creationId xmlns:a16="http://schemas.microsoft.com/office/drawing/2014/main" id="{8D6FFC2C-2515-4A37-9053-4D9DFA8FCAA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2721" y="2034636"/>
              <a:ext cx="14282" cy="47637"/>
            </a:xfrm>
            <a:custGeom>
              <a:avLst/>
              <a:gdLst>
                <a:gd name="T0" fmla="*/ 2147483646 w 447"/>
                <a:gd name="T1" fmla="*/ 2147483646 h 1491"/>
                <a:gd name="T2" fmla="*/ 2147483646 w 447"/>
                <a:gd name="T3" fmla="*/ 2147483646 h 1491"/>
                <a:gd name="T4" fmla="*/ 2147483646 w 447"/>
                <a:gd name="T5" fmla="*/ 2147483646 h 1491"/>
                <a:gd name="T6" fmla="*/ 2147483646 w 447"/>
                <a:gd name="T7" fmla="*/ 2147483646 h 1491"/>
                <a:gd name="T8" fmla="*/ 2147483646 w 447"/>
                <a:gd name="T9" fmla="*/ 2147483646 h 1491"/>
                <a:gd name="T10" fmla="*/ 2147483646 w 447"/>
                <a:gd name="T11" fmla="*/ 2147483646 h 1491"/>
                <a:gd name="T12" fmla="*/ 2147483646 w 447"/>
                <a:gd name="T13" fmla="*/ 2147483646 h 1491"/>
                <a:gd name="T14" fmla="*/ 2147483646 w 447"/>
                <a:gd name="T15" fmla="*/ 2147483646 h 1491"/>
                <a:gd name="T16" fmla="*/ 2147483646 w 447"/>
                <a:gd name="T17" fmla="*/ 2147483646 h 149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47" h="1491" extrusionOk="0">
                  <a:moveTo>
                    <a:pt x="170" y="1"/>
                  </a:moveTo>
                  <a:cubicBezTo>
                    <a:pt x="140" y="1"/>
                    <a:pt x="113" y="18"/>
                    <a:pt x="102" y="63"/>
                  </a:cubicBezTo>
                  <a:cubicBezTo>
                    <a:pt x="38" y="327"/>
                    <a:pt x="55" y="610"/>
                    <a:pt x="48" y="880"/>
                  </a:cubicBezTo>
                  <a:cubicBezTo>
                    <a:pt x="44" y="1117"/>
                    <a:pt x="1" y="1289"/>
                    <a:pt x="177" y="1462"/>
                  </a:cubicBezTo>
                  <a:cubicBezTo>
                    <a:pt x="192" y="1478"/>
                    <a:pt x="209" y="1490"/>
                    <a:pt x="229" y="1490"/>
                  </a:cubicBezTo>
                  <a:cubicBezTo>
                    <a:pt x="239" y="1490"/>
                    <a:pt x="250" y="1487"/>
                    <a:pt x="261" y="1479"/>
                  </a:cubicBezTo>
                  <a:cubicBezTo>
                    <a:pt x="447" y="1350"/>
                    <a:pt x="383" y="1147"/>
                    <a:pt x="379" y="938"/>
                  </a:cubicBezTo>
                  <a:cubicBezTo>
                    <a:pt x="372" y="671"/>
                    <a:pt x="386" y="387"/>
                    <a:pt x="325" y="127"/>
                  </a:cubicBezTo>
                  <a:cubicBezTo>
                    <a:pt x="312" y="71"/>
                    <a:pt x="232" y="1"/>
                    <a:pt x="170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" name="Google Shape;972;p27">
              <a:extLst>
                <a:ext uri="{FF2B5EF4-FFF2-40B4-BE49-F238E27FC236}">
                  <a16:creationId xmlns:a16="http://schemas.microsoft.com/office/drawing/2014/main" id="{E25F3859-F686-43B2-9ED8-E8EC4EEE528E}"/>
                </a:ext>
              </a:extLst>
            </p:cNvPr>
            <p:cNvSpPr>
              <a:spLocks/>
            </p:cNvSpPr>
            <p:nvPr/>
          </p:nvSpPr>
          <p:spPr bwMode="auto">
            <a:xfrm>
              <a:off x="950896" y="2001408"/>
              <a:ext cx="62271" cy="34059"/>
            </a:xfrm>
            <a:custGeom>
              <a:avLst/>
              <a:gdLst>
                <a:gd name="T0" fmla="*/ 2147483646 w 1949"/>
                <a:gd name="T1" fmla="*/ 2147483646 h 1066"/>
                <a:gd name="T2" fmla="*/ 2147483646 w 1949"/>
                <a:gd name="T3" fmla="*/ 2147483646 h 1066"/>
                <a:gd name="T4" fmla="*/ 2147483646 w 1949"/>
                <a:gd name="T5" fmla="*/ 2147483646 h 1066"/>
                <a:gd name="T6" fmla="*/ 2147483646 w 1949"/>
                <a:gd name="T7" fmla="*/ 2147483646 h 1066"/>
                <a:gd name="T8" fmla="*/ 2147483646 w 1949"/>
                <a:gd name="T9" fmla="*/ 2147483646 h 1066"/>
                <a:gd name="T10" fmla="*/ 2147483646 w 1949"/>
                <a:gd name="T11" fmla="*/ 2147483646 h 1066"/>
                <a:gd name="T12" fmla="*/ 2147483646 w 1949"/>
                <a:gd name="T13" fmla="*/ 2147483646 h 1066"/>
                <a:gd name="T14" fmla="*/ 2147483646 w 1949"/>
                <a:gd name="T15" fmla="*/ 2147483646 h 106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949" h="1066" extrusionOk="0">
                  <a:moveTo>
                    <a:pt x="1663" y="1"/>
                  </a:moveTo>
                  <a:cubicBezTo>
                    <a:pt x="1399" y="1"/>
                    <a:pt x="1135" y="172"/>
                    <a:pt x="914" y="302"/>
                  </a:cubicBezTo>
                  <a:cubicBezTo>
                    <a:pt x="650" y="454"/>
                    <a:pt x="390" y="620"/>
                    <a:pt x="140" y="799"/>
                  </a:cubicBezTo>
                  <a:cubicBezTo>
                    <a:pt x="0" y="895"/>
                    <a:pt x="172" y="1066"/>
                    <a:pt x="318" y="1066"/>
                  </a:cubicBezTo>
                  <a:cubicBezTo>
                    <a:pt x="346" y="1066"/>
                    <a:pt x="373" y="1059"/>
                    <a:pt x="397" y="1045"/>
                  </a:cubicBezTo>
                  <a:cubicBezTo>
                    <a:pt x="846" y="775"/>
                    <a:pt x="1272" y="386"/>
                    <a:pt x="1792" y="258"/>
                  </a:cubicBezTo>
                  <a:cubicBezTo>
                    <a:pt x="1948" y="217"/>
                    <a:pt x="1772" y="1"/>
                    <a:pt x="1671" y="1"/>
                  </a:cubicBezTo>
                  <a:cubicBezTo>
                    <a:pt x="1668" y="1"/>
                    <a:pt x="1666" y="1"/>
                    <a:pt x="1663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" name="Google Shape;973;p27">
              <a:extLst>
                <a:ext uri="{FF2B5EF4-FFF2-40B4-BE49-F238E27FC236}">
                  <a16:creationId xmlns:a16="http://schemas.microsoft.com/office/drawing/2014/main" id="{A6012540-B94C-45D2-925A-22F536318C35}"/>
                </a:ext>
              </a:extLst>
            </p:cNvPr>
            <p:cNvSpPr>
              <a:spLocks/>
            </p:cNvSpPr>
            <p:nvPr/>
          </p:nvSpPr>
          <p:spPr bwMode="auto">
            <a:xfrm>
              <a:off x="923483" y="1883030"/>
              <a:ext cx="68724" cy="14026"/>
            </a:xfrm>
            <a:custGeom>
              <a:avLst/>
              <a:gdLst>
                <a:gd name="T0" fmla="*/ 2147483646 w 2151"/>
                <a:gd name="T1" fmla="*/ 2147483646 h 439"/>
                <a:gd name="T2" fmla="*/ 2147483646 w 2151"/>
                <a:gd name="T3" fmla="*/ 2147483646 h 439"/>
                <a:gd name="T4" fmla="*/ 2147483646 w 2151"/>
                <a:gd name="T5" fmla="*/ 2147483646 h 439"/>
                <a:gd name="T6" fmla="*/ 2147483646 w 2151"/>
                <a:gd name="T7" fmla="*/ 2147483646 h 439"/>
                <a:gd name="T8" fmla="*/ 2147483646 w 2151"/>
                <a:gd name="T9" fmla="*/ 2147483646 h 439"/>
                <a:gd name="T10" fmla="*/ 2147483646 w 2151"/>
                <a:gd name="T11" fmla="*/ 2147483646 h 439"/>
                <a:gd name="T12" fmla="*/ 2147483646 w 2151"/>
                <a:gd name="T13" fmla="*/ 2147483646 h 43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151" h="439" extrusionOk="0">
                  <a:moveTo>
                    <a:pt x="1755" y="1"/>
                  </a:moveTo>
                  <a:cubicBezTo>
                    <a:pt x="1237" y="1"/>
                    <a:pt x="718" y="108"/>
                    <a:pt x="200" y="124"/>
                  </a:cubicBezTo>
                  <a:cubicBezTo>
                    <a:pt x="1" y="128"/>
                    <a:pt x="99" y="398"/>
                    <a:pt x="247" y="415"/>
                  </a:cubicBezTo>
                  <a:cubicBezTo>
                    <a:pt x="376" y="432"/>
                    <a:pt x="505" y="439"/>
                    <a:pt x="635" y="439"/>
                  </a:cubicBezTo>
                  <a:cubicBezTo>
                    <a:pt x="1060" y="439"/>
                    <a:pt x="1491" y="365"/>
                    <a:pt x="1910" y="347"/>
                  </a:cubicBezTo>
                  <a:cubicBezTo>
                    <a:pt x="2150" y="334"/>
                    <a:pt x="2069" y="6"/>
                    <a:pt x="1863" y="3"/>
                  </a:cubicBezTo>
                  <a:cubicBezTo>
                    <a:pt x="1827" y="2"/>
                    <a:pt x="1791" y="1"/>
                    <a:pt x="1755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" name="Google Shape;974;p27">
              <a:extLst>
                <a:ext uri="{FF2B5EF4-FFF2-40B4-BE49-F238E27FC236}">
                  <a16:creationId xmlns:a16="http://schemas.microsoft.com/office/drawing/2014/main" id="{76F68251-5E88-4911-A776-345CBE70F23B}"/>
                </a:ext>
              </a:extLst>
            </p:cNvPr>
            <p:cNvSpPr>
              <a:spLocks/>
            </p:cNvSpPr>
            <p:nvPr/>
          </p:nvSpPr>
          <p:spPr bwMode="auto">
            <a:xfrm>
              <a:off x="918850" y="1768104"/>
              <a:ext cx="74507" cy="19170"/>
            </a:xfrm>
            <a:custGeom>
              <a:avLst/>
              <a:gdLst>
                <a:gd name="T0" fmla="*/ 2147483646 w 2332"/>
                <a:gd name="T1" fmla="*/ 2147483646 h 600"/>
                <a:gd name="T2" fmla="*/ 2147483646 w 2332"/>
                <a:gd name="T3" fmla="*/ 2147483646 h 600"/>
                <a:gd name="T4" fmla="*/ 2147483646 w 2332"/>
                <a:gd name="T5" fmla="*/ 2147483646 h 600"/>
                <a:gd name="T6" fmla="*/ 2147483646 w 2332"/>
                <a:gd name="T7" fmla="*/ 2147483646 h 600"/>
                <a:gd name="T8" fmla="*/ 2147483646 w 2332"/>
                <a:gd name="T9" fmla="*/ 2147483646 h 600"/>
                <a:gd name="T10" fmla="*/ 2147483646 w 2332"/>
                <a:gd name="T11" fmla="*/ 2147483646 h 600"/>
                <a:gd name="T12" fmla="*/ 2147483646 w 2332"/>
                <a:gd name="T13" fmla="*/ 2147483646 h 60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332" h="600" extrusionOk="0">
                  <a:moveTo>
                    <a:pt x="475" y="1"/>
                  </a:moveTo>
                  <a:cubicBezTo>
                    <a:pt x="362" y="1"/>
                    <a:pt x="249" y="9"/>
                    <a:pt x="136" y="28"/>
                  </a:cubicBezTo>
                  <a:cubicBezTo>
                    <a:pt x="1" y="51"/>
                    <a:pt x="126" y="267"/>
                    <a:pt x="224" y="271"/>
                  </a:cubicBezTo>
                  <a:cubicBezTo>
                    <a:pt x="866" y="301"/>
                    <a:pt x="1454" y="480"/>
                    <a:pt x="2083" y="596"/>
                  </a:cubicBezTo>
                  <a:cubicBezTo>
                    <a:pt x="2098" y="598"/>
                    <a:pt x="2113" y="600"/>
                    <a:pt x="2127" y="600"/>
                  </a:cubicBezTo>
                  <a:cubicBezTo>
                    <a:pt x="2327" y="600"/>
                    <a:pt x="2332" y="325"/>
                    <a:pt x="2123" y="287"/>
                  </a:cubicBezTo>
                  <a:cubicBezTo>
                    <a:pt x="1587" y="198"/>
                    <a:pt x="1030" y="1"/>
                    <a:pt x="475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" name="Google Shape;975;p27">
              <a:extLst>
                <a:ext uri="{FF2B5EF4-FFF2-40B4-BE49-F238E27FC236}">
                  <a16:creationId xmlns:a16="http://schemas.microsoft.com/office/drawing/2014/main" id="{46100968-A0E7-4059-BC21-090EBCCD4FA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1505" y="1660877"/>
              <a:ext cx="34921" cy="38691"/>
            </a:xfrm>
            <a:custGeom>
              <a:avLst/>
              <a:gdLst>
                <a:gd name="T0" fmla="*/ 2147483646 w 1093"/>
                <a:gd name="T1" fmla="*/ 2147483646 h 1211"/>
                <a:gd name="T2" fmla="*/ 2147483646 w 1093"/>
                <a:gd name="T3" fmla="*/ 2147483646 h 1211"/>
                <a:gd name="T4" fmla="*/ 2147483646 w 1093"/>
                <a:gd name="T5" fmla="*/ 2147483646 h 1211"/>
                <a:gd name="T6" fmla="*/ 2147483646 w 1093"/>
                <a:gd name="T7" fmla="*/ 2147483646 h 1211"/>
                <a:gd name="T8" fmla="*/ 2147483646 w 1093"/>
                <a:gd name="T9" fmla="*/ 2147483646 h 1211"/>
                <a:gd name="T10" fmla="*/ 2147483646 w 1093"/>
                <a:gd name="T11" fmla="*/ 2147483646 h 1211"/>
                <a:gd name="T12" fmla="*/ 2147483646 w 1093"/>
                <a:gd name="T13" fmla="*/ 2147483646 h 1211"/>
                <a:gd name="T14" fmla="*/ 2147483646 w 1093"/>
                <a:gd name="T15" fmla="*/ 2147483646 h 1211"/>
                <a:gd name="T16" fmla="*/ 2147483646 w 1093"/>
                <a:gd name="T17" fmla="*/ 2147483646 h 1211"/>
                <a:gd name="T18" fmla="*/ 2147483646 w 1093"/>
                <a:gd name="T19" fmla="*/ 2147483646 h 121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093" h="1211" extrusionOk="0">
                  <a:moveTo>
                    <a:pt x="137" y="1"/>
                  </a:moveTo>
                  <a:cubicBezTo>
                    <a:pt x="131" y="1"/>
                    <a:pt x="125" y="2"/>
                    <a:pt x="118" y="4"/>
                  </a:cubicBezTo>
                  <a:cubicBezTo>
                    <a:pt x="98" y="11"/>
                    <a:pt x="78" y="18"/>
                    <a:pt x="58" y="25"/>
                  </a:cubicBezTo>
                  <a:cubicBezTo>
                    <a:pt x="17" y="42"/>
                    <a:pt x="0" y="99"/>
                    <a:pt x="11" y="136"/>
                  </a:cubicBezTo>
                  <a:cubicBezTo>
                    <a:pt x="108" y="531"/>
                    <a:pt x="470" y="772"/>
                    <a:pt x="672" y="1106"/>
                  </a:cubicBezTo>
                  <a:cubicBezTo>
                    <a:pt x="714" y="1177"/>
                    <a:pt x="803" y="1210"/>
                    <a:pt x="882" y="1210"/>
                  </a:cubicBezTo>
                  <a:cubicBezTo>
                    <a:pt x="996" y="1210"/>
                    <a:pt x="1093" y="1143"/>
                    <a:pt x="1017" y="1025"/>
                  </a:cubicBezTo>
                  <a:cubicBezTo>
                    <a:pt x="882" y="812"/>
                    <a:pt x="706" y="639"/>
                    <a:pt x="538" y="457"/>
                  </a:cubicBezTo>
                  <a:cubicBezTo>
                    <a:pt x="460" y="372"/>
                    <a:pt x="379" y="288"/>
                    <a:pt x="315" y="193"/>
                  </a:cubicBezTo>
                  <a:cubicBezTo>
                    <a:pt x="286" y="153"/>
                    <a:pt x="210" y="1"/>
                    <a:pt x="137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15" name="Google Shape;976;p27">
            <a:extLst>
              <a:ext uri="{FF2B5EF4-FFF2-40B4-BE49-F238E27FC236}">
                <a16:creationId xmlns:a16="http://schemas.microsoft.com/office/drawing/2014/main" id="{83DCEF0D-605E-4B05-B306-3F4A5EA19131}"/>
              </a:ext>
            </a:extLst>
          </p:cNvPr>
          <p:cNvSpPr>
            <a:spLocks/>
          </p:cNvSpPr>
          <p:nvPr/>
        </p:nvSpPr>
        <p:spPr bwMode="auto">
          <a:xfrm>
            <a:off x="8194675" y="306388"/>
            <a:ext cx="160338" cy="211137"/>
          </a:xfrm>
          <a:custGeom>
            <a:avLst/>
            <a:gdLst>
              <a:gd name="T0" fmla="*/ 2147483646 w 6432"/>
              <a:gd name="T1" fmla="*/ 2147483646 h 6358"/>
              <a:gd name="T2" fmla="*/ 2147483646 w 6432"/>
              <a:gd name="T3" fmla="*/ 2147483646 h 6358"/>
              <a:gd name="T4" fmla="*/ 2147483646 w 6432"/>
              <a:gd name="T5" fmla="*/ 2147483646 h 6358"/>
              <a:gd name="T6" fmla="*/ 2147483646 w 6432"/>
              <a:gd name="T7" fmla="*/ 2147483646 h 6358"/>
              <a:gd name="T8" fmla="*/ 2147483646 w 6432"/>
              <a:gd name="T9" fmla="*/ 2147483646 h 6358"/>
              <a:gd name="T10" fmla="*/ 2147483646 w 6432"/>
              <a:gd name="T11" fmla="*/ 2147483646 h 6358"/>
              <a:gd name="T12" fmla="*/ 2147483646 w 6432"/>
              <a:gd name="T13" fmla="*/ 2147483646 h 6358"/>
              <a:gd name="T14" fmla="*/ 2147483646 w 6432"/>
              <a:gd name="T15" fmla="*/ 2147483646 h 6358"/>
              <a:gd name="T16" fmla="*/ 2147483646 w 6432"/>
              <a:gd name="T17" fmla="*/ 2147483646 h 6358"/>
              <a:gd name="T18" fmla="*/ 2147483646 w 6432"/>
              <a:gd name="T19" fmla="*/ 2147483646 h 6358"/>
              <a:gd name="T20" fmla="*/ 2147483646 w 6432"/>
              <a:gd name="T21" fmla="*/ 2147483646 h 6358"/>
              <a:gd name="T22" fmla="*/ 2147483646 w 6432"/>
              <a:gd name="T23" fmla="*/ 2147483646 h 6358"/>
              <a:gd name="T24" fmla="*/ 2147483646 w 6432"/>
              <a:gd name="T25" fmla="*/ 2147483646 h 6358"/>
              <a:gd name="T26" fmla="*/ 2147483646 w 6432"/>
              <a:gd name="T27" fmla="*/ 2147483646 h 6358"/>
              <a:gd name="T28" fmla="*/ 2147483646 w 6432"/>
              <a:gd name="T29" fmla="*/ 2147483646 h 6358"/>
              <a:gd name="T30" fmla="*/ 2147483646 w 6432"/>
              <a:gd name="T31" fmla="*/ 2147483646 h 6358"/>
              <a:gd name="T32" fmla="*/ 2147483646 w 6432"/>
              <a:gd name="T33" fmla="*/ 2147483646 h 6358"/>
              <a:gd name="T34" fmla="*/ 2147483646 w 6432"/>
              <a:gd name="T35" fmla="*/ 2147483646 h 6358"/>
              <a:gd name="T36" fmla="*/ 2147483646 w 6432"/>
              <a:gd name="T37" fmla="*/ 2147483646 h 6358"/>
              <a:gd name="T38" fmla="*/ 2147483646 w 6432"/>
              <a:gd name="T39" fmla="*/ 2147483646 h 6358"/>
              <a:gd name="T40" fmla="*/ 2147483646 w 6432"/>
              <a:gd name="T41" fmla="*/ 2147483646 h 6358"/>
              <a:gd name="T42" fmla="*/ 2147483646 w 6432"/>
              <a:gd name="T43" fmla="*/ 2147483646 h 6358"/>
              <a:gd name="T44" fmla="*/ 2147483646 w 6432"/>
              <a:gd name="T45" fmla="*/ 2147483646 h 6358"/>
              <a:gd name="T46" fmla="*/ 2147483646 w 6432"/>
              <a:gd name="T47" fmla="*/ 2147483646 h 6358"/>
              <a:gd name="T48" fmla="*/ 2147483646 w 6432"/>
              <a:gd name="T49" fmla="*/ 2147483646 h 6358"/>
              <a:gd name="T50" fmla="*/ 2147483646 w 6432"/>
              <a:gd name="T51" fmla="*/ 2147483646 h 6358"/>
              <a:gd name="T52" fmla="*/ 2147483646 w 6432"/>
              <a:gd name="T53" fmla="*/ 2147483646 h 6358"/>
              <a:gd name="T54" fmla="*/ 2147483646 w 6432"/>
              <a:gd name="T55" fmla="*/ 2147483646 h 6358"/>
              <a:gd name="T56" fmla="*/ 2147483646 w 6432"/>
              <a:gd name="T57" fmla="*/ 2147483646 h 6358"/>
              <a:gd name="T58" fmla="*/ 2147483646 w 6432"/>
              <a:gd name="T59" fmla="*/ 2147483646 h 6358"/>
              <a:gd name="T60" fmla="*/ 2147483646 w 6432"/>
              <a:gd name="T61" fmla="*/ 0 h 6358"/>
              <a:gd name="T62" fmla="*/ 2147483646 w 6432"/>
              <a:gd name="T63" fmla="*/ 2147483646 h 6358"/>
              <a:gd name="T64" fmla="*/ 2147483646 w 6432"/>
              <a:gd name="T65" fmla="*/ 2147483646 h 6358"/>
              <a:gd name="T66" fmla="*/ 2147483646 w 6432"/>
              <a:gd name="T67" fmla="*/ 2147483646 h 6358"/>
              <a:gd name="T68" fmla="*/ 2147483646 w 6432"/>
              <a:gd name="T69" fmla="*/ 2147483646 h 6358"/>
              <a:gd name="T70" fmla="*/ 2147483646 w 6432"/>
              <a:gd name="T71" fmla="*/ 2147483646 h 6358"/>
              <a:gd name="T72" fmla="*/ 2147483646 w 6432"/>
              <a:gd name="T73" fmla="*/ 2147483646 h 6358"/>
              <a:gd name="T74" fmla="*/ 2147483646 w 6432"/>
              <a:gd name="T75" fmla="*/ 2147483646 h 6358"/>
              <a:gd name="T76" fmla="*/ 2147483646 w 6432"/>
              <a:gd name="T77" fmla="*/ 2147483646 h 6358"/>
              <a:gd name="T78" fmla="*/ 2147483646 w 6432"/>
              <a:gd name="T79" fmla="*/ 2147483646 h 6358"/>
              <a:gd name="T80" fmla="*/ 2147483646 w 6432"/>
              <a:gd name="T81" fmla="*/ 2147483646 h 6358"/>
              <a:gd name="T82" fmla="*/ 2147483646 w 6432"/>
              <a:gd name="T83" fmla="*/ 2147483646 h 6358"/>
              <a:gd name="T84" fmla="*/ 2147483646 w 6432"/>
              <a:gd name="T85" fmla="*/ 2147483646 h 6358"/>
              <a:gd name="T86" fmla="*/ 2147483646 w 6432"/>
              <a:gd name="T87" fmla="*/ 2147483646 h 6358"/>
              <a:gd name="T88" fmla="*/ 2147483646 w 6432"/>
              <a:gd name="T89" fmla="*/ 2147483646 h 6358"/>
              <a:gd name="T90" fmla="*/ 2147483646 w 6432"/>
              <a:gd name="T91" fmla="*/ 2147483646 h 6358"/>
              <a:gd name="T92" fmla="*/ 2147483646 w 6432"/>
              <a:gd name="T93" fmla="*/ 2147483646 h 6358"/>
              <a:gd name="T94" fmla="*/ 2147483646 w 6432"/>
              <a:gd name="T95" fmla="*/ 2147483646 h 6358"/>
              <a:gd name="T96" fmla="*/ 2147483646 w 6432"/>
              <a:gd name="T97" fmla="*/ 2147483646 h 6358"/>
              <a:gd name="T98" fmla="*/ 2147483646 w 6432"/>
              <a:gd name="T99" fmla="*/ 2147483646 h 6358"/>
              <a:gd name="T100" fmla="*/ 2147483646 w 6432"/>
              <a:gd name="T101" fmla="*/ 2147483646 h 6358"/>
              <a:gd name="T102" fmla="*/ 2147483646 w 6432"/>
              <a:gd name="T103" fmla="*/ 2147483646 h 6358"/>
              <a:gd name="T104" fmla="*/ 2147483646 w 6432"/>
              <a:gd name="T105" fmla="*/ 2147483646 h 6358"/>
              <a:gd name="T106" fmla="*/ 2147483646 w 6432"/>
              <a:gd name="T107" fmla="*/ 0 h 6358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/>
          </a:p>
        </p:txBody>
      </p:sp>
      <p:sp>
        <p:nvSpPr>
          <p:cNvPr id="16" name="Google Shape;977;p27">
            <a:extLst>
              <a:ext uri="{FF2B5EF4-FFF2-40B4-BE49-F238E27FC236}">
                <a16:creationId xmlns:a16="http://schemas.microsoft.com/office/drawing/2014/main" id="{12D443CB-114D-4516-B824-A095A8DEA1E9}"/>
              </a:ext>
            </a:extLst>
          </p:cNvPr>
          <p:cNvSpPr>
            <a:spLocks/>
          </p:cNvSpPr>
          <p:nvPr/>
        </p:nvSpPr>
        <p:spPr bwMode="auto">
          <a:xfrm rot="2209237">
            <a:off x="8772525" y="762000"/>
            <a:ext cx="161925" cy="212725"/>
          </a:xfrm>
          <a:custGeom>
            <a:avLst/>
            <a:gdLst>
              <a:gd name="T0" fmla="*/ 2147483646 w 6432"/>
              <a:gd name="T1" fmla="*/ 2147483646 h 6358"/>
              <a:gd name="T2" fmla="*/ 2147483646 w 6432"/>
              <a:gd name="T3" fmla="*/ 2147483646 h 6358"/>
              <a:gd name="T4" fmla="*/ 2147483646 w 6432"/>
              <a:gd name="T5" fmla="*/ 2147483646 h 6358"/>
              <a:gd name="T6" fmla="*/ 2147483646 w 6432"/>
              <a:gd name="T7" fmla="*/ 2147483646 h 6358"/>
              <a:gd name="T8" fmla="*/ 2147483646 w 6432"/>
              <a:gd name="T9" fmla="*/ 2147483646 h 6358"/>
              <a:gd name="T10" fmla="*/ 2147483646 w 6432"/>
              <a:gd name="T11" fmla="*/ 2147483646 h 6358"/>
              <a:gd name="T12" fmla="*/ 2147483646 w 6432"/>
              <a:gd name="T13" fmla="*/ 2147483646 h 6358"/>
              <a:gd name="T14" fmla="*/ 2147483646 w 6432"/>
              <a:gd name="T15" fmla="*/ 2147483646 h 6358"/>
              <a:gd name="T16" fmla="*/ 2147483646 w 6432"/>
              <a:gd name="T17" fmla="*/ 2147483646 h 6358"/>
              <a:gd name="T18" fmla="*/ 2147483646 w 6432"/>
              <a:gd name="T19" fmla="*/ 2147483646 h 6358"/>
              <a:gd name="T20" fmla="*/ 2147483646 w 6432"/>
              <a:gd name="T21" fmla="*/ 2147483646 h 6358"/>
              <a:gd name="T22" fmla="*/ 2147483646 w 6432"/>
              <a:gd name="T23" fmla="*/ 2147483646 h 6358"/>
              <a:gd name="T24" fmla="*/ 2147483646 w 6432"/>
              <a:gd name="T25" fmla="*/ 2147483646 h 6358"/>
              <a:gd name="T26" fmla="*/ 2147483646 w 6432"/>
              <a:gd name="T27" fmla="*/ 2147483646 h 6358"/>
              <a:gd name="T28" fmla="*/ 2147483646 w 6432"/>
              <a:gd name="T29" fmla="*/ 2147483646 h 6358"/>
              <a:gd name="T30" fmla="*/ 2147483646 w 6432"/>
              <a:gd name="T31" fmla="*/ 2147483646 h 6358"/>
              <a:gd name="T32" fmla="*/ 2147483646 w 6432"/>
              <a:gd name="T33" fmla="*/ 2147483646 h 6358"/>
              <a:gd name="T34" fmla="*/ 2147483646 w 6432"/>
              <a:gd name="T35" fmla="*/ 2147483646 h 6358"/>
              <a:gd name="T36" fmla="*/ 2147483646 w 6432"/>
              <a:gd name="T37" fmla="*/ 2147483646 h 6358"/>
              <a:gd name="T38" fmla="*/ 2147483646 w 6432"/>
              <a:gd name="T39" fmla="*/ 2147483646 h 6358"/>
              <a:gd name="T40" fmla="*/ 2147483646 w 6432"/>
              <a:gd name="T41" fmla="*/ 2147483646 h 6358"/>
              <a:gd name="T42" fmla="*/ 2147483646 w 6432"/>
              <a:gd name="T43" fmla="*/ 2147483646 h 6358"/>
              <a:gd name="T44" fmla="*/ 2147483646 w 6432"/>
              <a:gd name="T45" fmla="*/ 2147483646 h 6358"/>
              <a:gd name="T46" fmla="*/ 2147483646 w 6432"/>
              <a:gd name="T47" fmla="*/ 2147483646 h 6358"/>
              <a:gd name="T48" fmla="*/ 2147483646 w 6432"/>
              <a:gd name="T49" fmla="*/ 2147483646 h 6358"/>
              <a:gd name="T50" fmla="*/ 2147483646 w 6432"/>
              <a:gd name="T51" fmla="*/ 2147483646 h 6358"/>
              <a:gd name="T52" fmla="*/ 2147483646 w 6432"/>
              <a:gd name="T53" fmla="*/ 2147483646 h 6358"/>
              <a:gd name="T54" fmla="*/ 2147483646 w 6432"/>
              <a:gd name="T55" fmla="*/ 2147483646 h 6358"/>
              <a:gd name="T56" fmla="*/ 2147483646 w 6432"/>
              <a:gd name="T57" fmla="*/ 2147483646 h 6358"/>
              <a:gd name="T58" fmla="*/ 2147483646 w 6432"/>
              <a:gd name="T59" fmla="*/ 2147483646 h 6358"/>
              <a:gd name="T60" fmla="*/ 2147483646 w 6432"/>
              <a:gd name="T61" fmla="*/ 0 h 6358"/>
              <a:gd name="T62" fmla="*/ 2147483646 w 6432"/>
              <a:gd name="T63" fmla="*/ 2147483646 h 6358"/>
              <a:gd name="T64" fmla="*/ 2147483646 w 6432"/>
              <a:gd name="T65" fmla="*/ 2147483646 h 6358"/>
              <a:gd name="T66" fmla="*/ 2147483646 w 6432"/>
              <a:gd name="T67" fmla="*/ 2147483646 h 6358"/>
              <a:gd name="T68" fmla="*/ 2147483646 w 6432"/>
              <a:gd name="T69" fmla="*/ 2147483646 h 6358"/>
              <a:gd name="T70" fmla="*/ 2147483646 w 6432"/>
              <a:gd name="T71" fmla="*/ 2147483646 h 6358"/>
              <a:gd name="T72" fmla="*/ 2147483646 w 6432"/>
              <a:gd name="T73" fmla="*/ 2147483646 h 6358"/>
              <a:gd name="T74" fmla="*/ 2147483646 w 6432"/>
              <a:gd name="T75" fmla="*/ 2147483646 h 6358"/>
              <a:gd name="T76" fmla="*/ 2147483646 w 6432"/>
              <a:gd name="T77" fmla="*/ 2147483646 h 6358"/>
              <a:gd name="T78" fmla="*/ 2147483646 w 6432"/>
              <a:gd name="T79" fmla="*/ 2147483646 h 6358"/>
              <a:gd name="T80" fmla="*/ 2147483646 w 6432"/>
              <a:gd name="T81" fmla="*/ 2147483646 h 6358"/>
              <a:gd name="T82" fmla="*/ 2147483646 w 6432"/>
              <a:gd name="T83" fmla="*/ 2147483646 h 6358"/>
              <a:gd name="T84" fmla="*/ 2147483646 w 6432"/>
              <a:gd name="T85" fmla="*/ 2147483646 h 6358"/>
              <a:gd name="T86" fmla="*/ 2147483646 w 6432"/>
              <a:gd name="T87" fmla="*/ 2147483646 h 6358"/>
              <a:gd name="T88" fmla="*/ 2147483646 w 6432"/>
              <a:gd name="T89" fmla="*/ 2147483646 h 6358"/>
              <a:gd name="T90" fmla="*/ 2147483646 w 6432"/>
              <a:gd name="T91" fmla="*/ 2147483646 h 6358"/>
              <a:gd name="T92" fmla="*/ 2147483646 w 6432"/>
              <a:gd name="T93" fmla="*/ 2147483646 h 6358"/>
              <a:gd name="T94" fmla="*/ 2147483646 w 6432"/>
              <a:gd name="T95" fmla="*/ 2147483646 h 6358"/>
              <a:gd name="T96" fmla="*/ 2147483646 w 6432"/>
              <a:gd name="T97" fmla="*/ 2147483646 h 6358"/>
              <a:gd name="T98" fmla="*/ 2147483646 w 6432"/>
              <a:gd name="T99" fmla="*/ 2147483646 h 6358"/>
              <a:gd name="T100" fmla="*/ 2147483646 w 6432"/>
              <a:gd name="T101" fmla="*/ 2147483646 h 6358"/>
              <a:gd name="T102" fmla="*/ 2147483646 w 6432"/>
              <a:gd name="T103" fmla="*/ 2147483646 h 6358"/>
              <a:gd name="T104" fmla="*/ 2147483646 w 6432"/>
              <a:gd name="T105" fmla="*/ 2147483646 h 6358"/>
              <a:gd name="T106" fmla="*/ 2147483646 w 6432"/>
              <a:gd name="T107" fmla="*/ 0 h 6358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/>
          </a:p>
        </p:txBody>
      </p:sp>
      <p:sp>
        <p:nvSpPr>
          <p:cNvPr id="17" name="Google Shape;978;p27">
            <a:extLst>
              <a:ext uri="{FF2B5EF4-FFF2-40B4-BE49-F238E27FC236}">
                <a16:creationId xmlns:a16="http://schemas.microsoft.com/office/drawing/2014/main" id="{C9937B24-0F52-482C-8118-30204D561E6F}"/>
              </a:ext>
            </a:extLst>
          </p:cNvPr>
          <p:cNvSpPr>
            <a:spLocks/>
          </p:cNvSpPr>
          <p:nvPr/>
        </p:nvSpPr>
        <p:spPr bwMode="auto">
          <a:xfrm rot="2209237">
            <a:off x="7500938" y="1400175"/>
            <a:ext cx="160337" cy="211138"/>
          </a:xfrm>
          <a:custGeom>
            <a:avLst/>
            <a:gdLst>
              <a:gd name="T0" fmla="*/ 2147483646 w 6432"/>
              <a:gd name="T1" fmla="*/ 2147483646 h 6358"/>
              <a:gd name="T2" fmla="*/ 2147483646 w 6432"/>
              <a:gd name="T3" fmla="*/ 2147483646 h 6358"/>
              <a:gd name="T4" fmla="*/ 2147483646 w 6432"/>
              <a:gd name="T5" fmla="*/ 2147483646 h 6358"/>
              <a:gd name="T6" fmla="*/ 2147483646 w 6432"/>
              <a:gd name="T7" fmla="*/ 2147483646 h 6358"/>
              <a:gd name="T8" fmla="*/ 2147483646 w 6432"/>
              <a:gd name="T9" fmla="*/ 2147483646 h 6358"/>
              <a:gd name="T10" fmla="*/ 2147483646 w 6432"/>
              <a:gd name="T11" fmla="*/ 2147483646 h 6358"/>
              <a:gd name="T12" fmla="*/ 2147483646 w 6432"/>
              <a:gd name="T13" fmla="*/ 2147483646 h 6358"/>
              <a:gd name="T14" fmla="*/ 2147483646 w 6432"/>
              <a:gd name="T15" fmla="*/ 2147483646 h 6358"/>
              <a:gd name="T16" fmla="*/ 2147483646 w 6432"/>
              <a:gd name="T17" fmla="*/ 2147483646 h 6358"/>
              <a:gd name="T18" fmla="*/ 2147483646 w 6432"/>
              <a:gd name="T19" fmla="*/ 2147483646 h 6358"/>
              <a:gd name="T20" fmla="*/ 2147483646 w 6432"/>
              <a:gd name="T21" fmla="*/ 2147483646 h 6358"/>
              <a:gd name="T22" fmla="*/ 2147483646 w 6432"/>
              <a:gd name="T23" fmla="*/ 2147483646 h 6358"/>
              <a:gd name="T24" fmla="*/ 2147483646 w 6432"/>
              <a:gd name="T25" fmla="*/ 2147483646 h 6358"/>
              <a:gd name="T26" fmla="*/ 2147483646 w 6432"/>
              <a:gd name="T27" fmla="*/ 2147483646 h 6358"/>
              <a:gd name="T28" fmla="*/ 2147483646 w 6432"/>
              <a:gd name="T29" fmla="*/ 2147483646 h 6358"/>
              <a:gd name="T30" fmla="*/ 2147483646 w 6432"/>
              <a:gd name="T31" fmla="*/ 2147483646 h 6358"/>
              <a:gd name="T32" fmla="*/ 2147483646 w 6432"/>
              <a:gd name="T33" fmla="*/ 2147483646 h 6358"/>
              <a:gd name="T34" fmla="*/ 2147483646 w 6432"/>
              <a:gd name="T35" fmla="*/ 2147483646 h 6358"/>
              <a:gd name="T36" fmla="*/ 2147483646 w 6432"/>
              <a:gd name="T37" fmla="*/ 2147483646 h 6358"/>
              <a:gd name="T38" fmla="*/ 2147483646 w 6432"/>
              <a:gd name="T39" fmla="*/ 2147483646 h 6358"/>
              <a:gd name="T40" fmla="*/ 2147483646 w 6432"/>
              <a:gd name="T41" fmla="*/ 2147483646 h 6358"/>
              <a:gd name="T42" fmla="*/ 2147483646 w 6432"/>
              <a:gd name="T43" fmla="*/ 2147483646 h 6358"/>
              <a:gd name="T44" fmla="*/ 2147483646 w 6432"/>
              <a:gd name="T45" fmla="*/ 2147483646 h 6358"/>
              <a:gd name="T46" fmla="*/ 2147483646 w 6432"/>
              <a:gd name="T47" fmla="*/ 2147483646 h 6358"/>
              <a:gd name="T48" fmla="*/ 2147483646 w 6432"/>
              <a:gd name="T49" fmla="*/ 2147483646 h 6358"/>
              <a:gd name="T50" fmla="*/ 2147483646 w 6432"/>
              <a:gd name="T51" fmla="*/ 2147483646 h 6358"/>
              <a:gd name="T52" fmla="*/ 2147483646 w 6432"/>
              <a:gd name="T53" fmla="*/ 2147483646 h 6358"/>
              <a:gd name="T54" fmla="*/ 2147483646 w 6432"/>
              <a:gd name="T55" fmla="*/ 2147483646 h 6358"/>
              <a:gd name="T56" fmla="*/ 2147483646 w 6432"/>
              <a:gd name="T57" fmla="*/ 2147483646 h 6358"/>
              <a:gd name="T58" fmla="*/ 2147483646 w 6432"/>
              <a:gd name="T59" fmla="*/ 2147483646 h 6358"/>
              <a:gd name="T60" fmla="*/ 2147483646 w 6432"/>
              <a:gd name="T61" fmla="*/ 0 h 6358"/>
              <a:gd name="T62" fmla="*/ 2147483646 w 6432"/>
              <a:gd name="T63" fmla="*/ 2147483646 h 6358"/>
              <a:gd name="T64" fmla="*/ 2147483646 w 6432"/>
              <a:gd name="T65" fmla="*/ 2147483646 h 6358"/>
              <a:gd name="T66" fmla="*/ 2147483646 w 6432"/>
              <a:gd name="T67" fmla="*/ 2147483646 h 6358"/>
              <a:gd name="T68" fmla="*/ 2147483646 w 6432"/>
              <a:gd name="T69" fmla="*/ 2147483646 h 6358"/>
              <a:gd name="T70" fmla="*/ 2147483646 w 6432"/>
              <a:gd name="T71" fmla="*/ 2147483646 h 6358"/>
              <a:gd name="T72" fmla="*/ 2147483646 w 6432"/>
              <a:gd name="T73" fmla="*/ 2147483646 h 6358"/>
              <a:gd name="T74" fmla="*/ 2147483646 w 6432"/>
              <a:gd name="T75" fmla="*/ 2147483646 h 6358"/>
              <a:gd name="T76" fmla="*/ 2147483646 w 6432"/>
              <a:gd name="T77" fmla="*/ 2147483646 h 6358"/>
              <a:gd name="T78" fmla="*/ 2147483646 w 6432"/>
              <a:gd name="T79" fmla="*/ 2147483646 h 6358"/>
              <a:gd name="T80" fmla="*/ 2147483646 w 6432"/>
              <a:gd name="T81" fmla="*/ 2147483646 h 6358"/>
              <a:gd name="T82" fmla="*/ 2147483646 w 6432"/>
              <a:gd name="T83" fmla="*/ 2147483646 h 6358"/>
              <a:gd name="T84" fmla="*/ 2147483646 w 6432"/>
              <a:gd name="T85" fmla="*/ 2147483646 h 6358"/>
              <a:gd name="T86" fmla="*/ 2147483646 w 6432"/>
              <a:gd name="T87" fmla="*/ 2147483646 h 6358"/>
              <a:gd name="T88" fmla="*/ 2147483646 w 6432"/>
              <a:gd name="T89" fmla="*/ 2147483646 h 6358"/>
              <a:gd name="T90" fmla="*/ 2147483646 w 6432"/>
              <a:gd name="T91" fmla="*/ 2147483646 h 6358"/>
              <a:gd name="T92" fmla="*/ 2147483646 w 6432"/>
              <a:gd name="T93" fmla="*/ 2147483646 h 6358"/>
              <a:gd name="T94" fmla="*/ 2147483646 w 6432"/>
              <a:gd name="T95" fmla="*/ 2147483646 h 6358"/>
              <a:gd name="T96" fmla="*/ 2147483646 w 6432"/>
              <a:gd name="T97" fmla="*/ 2147483646 h 6358"/>
              <a:gd name="T98" fmla="*/ 2147483646 w 6432"/>
              <a:gd name="T99" fmla="*/ 2147483646 h 6358"/>
              <a:gd name="T100" fmla="*/ 2147483646 w 6432"/>
              <a:gd name="T101" fmla="*/ 2147483646 h 6358"/>
              <a:gd name="T102" fmla="*/ 2147483646 w 6432"/>
              <a:gd name="T103" fmla="*/ 2147483646 h 6358"/>
              <a:gd name="T104" fmla="*/ 2147483646 w 6432"/>
              <a:gd name="T105" fmla="*/ 2147483646 h 6358"/>
              <a:gd name="T106" fmla="*/ 2147483646 w 6432"/>
              <a:gd name="T107" fmla="*/ 0 h 6358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/>
          </a:p>
        </p:txBody>
      </p:sp>
      <p:sp>
        <p:nvSpPr>
          <p:cNvPr id="18" name="Google Shape;979;p27">
            <a:extLst>
              <a:ext uri="{FF2B5EF4-FFF2-40B4-BE49-F238E27FC236}">
                <a16:creationId xmlns:a16="http://schemas.microsoft.com/office/drawing/2014/main" id="{6BDAAFF1-B9C9-4CFC-A341-3A39AA3C75EC}"/>
              </a:ext>
            </a:extLst>
          </p:cNvPr>
          <p:cNvSpPr/>
          <p:nvPr/>
        </p:nvSpPr>
        <p:spPr>
          <a:xfrm>
            <a:off x="7535863" y="588963"/>
            <a:ext cx="268287" cy="260350"/>
          </a:xfrm>
          <a:custGeom>
            <a:avLst/>
            <a:gdLst/>
            <a:ahLst/>
            <a:cxnLst/>
            <a:rect l="l" t="t" r="r" b="b"/>
            <a:pathLst>
              <a:path w="7168" h="5198" extrusionOk="0">
                <a:moveTo>
                  <a:pt x="5467" y="1"/>
                </a:moveTo>
                <a:cubicBezTo>
                  <a:pt x="4475" y="1"/>
                  <a:pt x="3844" y="1080"/>
                  <a:pt x="3880" y="2028"/>
                </a:cubicBezTo>
                <a:cubicBezTo>
                  <a:pt x="3880" y="2028"/>
                  <a:pt x="2956" y="1084"/>
                  <a:pt x="2052" y="1084"/>
                </a:cubicBezTo>
                <a:cubicBezTo>
                  <a:pt x="1687" y="1084"/>
                  <a:pt x="1324" y="1239"/>
                  <a:pt x="1027" y="1673"/>
                </a:cubicBezTo>
                <a:cubicBezTo>
                  <a:pt x="0" y="3177"/>
                  <a:pt x="1781" y="4285"/>
                  <a:pt x="2889" y="4684"/>
                </a:cubicBezTo>
                <a:cubicBezTo>
                  <a:pt x="3998" y="5079"/>
                  <a:pt x="4988" y="5198"/>
                  <a:pt x="4988" y="5198"/>
                </a:cubicBezTo>
                <a:cubicBezTo>
                  <a:pt x="4988" y="5198"/>
                  <a:pt x="6110" y="3941"/>
                  <a:pt x="6708" y="2423"/>
                </a:cubicBezTo>
                <a:cubicBezTo>
                  <a:pt x="7168" y="1258"/>
                  <a:pt x="6843" y="129"/>
                  <a:pt x="5600" y="7"/>
                </a:cubicBezTo>
                <a:cubicBezTo>
                  <a:pt x="5555" y="3"/>
                  <a:pt x="5511" y="1"/>
                  <a:pt x="546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 algn="ctr" eaLnBrk="1" hangingPunct="1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19" name="Google Shape;980;p27">
            <a:extLst>
              <a:ext uri="{FF2B5EF4-FFF2-40B4-BE49-F238E27FC236}">
                <a16:creationId xmlns:a16="http://schemas.microsoft.com/office/drawing/2014/main" id="{7315A0CC-B3C1-4BC3-937D-061ABACE32BD}"/>
              </a:ext>
            </a:extLst>
          </p:cNvPr>
          <p:cNvSpPr/>
          <p:nvPr/>
        </p:nvSpPr>
        <p:spPr>
          <a:xfrm rot="10800000" flipH="1">
            <a:off x="-4763" y="5414963"/>
            <a:ext cx="641351" cy="1314450"/>
          </a:xfrm>
          <a:custGeom>
            <a:avLst/>
            <a:gdLst/>
            <a:ahLst/>
            <a:cxnLst/>
            <a:rect l="l" t="t" r="r" b="b"/>
            <a:pathLst>
              <a:path w="8313" h="12788" extrusionOk="0">
                <a:moveTo>
                  <a:pt x="278" y="0"/>
                </a:moveTo>
                <a:cubicBezTo>
                  <a:pt x="186" y="0"/>
                  <a:pt x="93" y="3"/>
                  <a:pt x="0" y="10"/>
                </a:cubicBezTo>
                <a:lnTo>
                  <a:pt x="0" y="12773"/>
                </a:lnTo>
                <a:cubicBezTo>
                  <a:pt x="108" y="12782"/>
                  <a:pt x="218" y="12787"/>
                  <a:pt x="329" y="12787"/>
                </a:cubicBezTo>
                <a:cubicBezTo>
                  <a:pt x="630" y="12787"/>
                  <a:pt x="944" y="12751"/>
                  <a:pt x="1274" y="12662"/>
                </a:cubicBezTo>
                <a:cubicBezTo>
                  <a:pt x="4124" y="11881"/>
                  <a:pt x="3640" y="8941"/>
                  <a:pt x="3640" y="8941"/>
                </a:cubicBezTo>
                <a:lnTo>
                  <a:pt x="3640" y="8941"/>
                </a:lnTo>
                <a:cubicBezTo>
                  <a:pt x="3640" y="8941"/>
                  <a:pt x="3724" y="8946"/>
                  <a:pt x="3869" y="8946"/>
                </a:cubicBezTo>
                <a:cubicBezTo>
                  <a:pt x="4761" y="8946"/>
                  <a:pt x="7963" y="8756"/>
                  <a:pt x="8158" y="6035"/>
                </a:cubicBezTo>
                <a:cubicBezTo>
                  <a:pt x="8313" y="3883"/>
                  <a:pt x="6209" y="3539"/>
                  <a:pt x="4852" y="3539"/>
                </a:cubicBezTo>
                <a:cubicBezTo>
                  <a:pt x="4217" y="3539"/>
                  <a:pt x="3745" y="3615"/>
                  <a:pt x="3745" y="3615"/>
                </a:cubicBezTo>
                <a:cubicBezTo>
                  <a:pt x="3745" y="3615"/>
                  <a:pt x="3927" y="1006"/>
                  <a:pt x="1410" y="175"/>
                </a:cubicBezTo>
                <a:cubicBezTo>
                  <a:pt x="1064" y="60"/>
                  <a:pt x="678" y="0"/>
                  <a:pt x="2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 algn="ctr" eaLnBrk="1" hangingPunct="1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20" name="Google Shape;981;p27">
            <a:extLst>
              <a:ext uri="{FF2B5EF4-FFF2-40B4-BE49-F238E27FC236}">
                <a16:creationId xmlns:a16="http://schemas.microsoft.com/office/drawing/2014/main" id="{1A2A0879-549C-48EB-859F-308528D04779}"/>
              </a:ext>
            </a:extLst>
          </p:cNvPr>
          <p:cNvSpPr>
            <a:spLocks/>
          </p:cNvSpPr>
          <p:nvPr/>
        </p:nvSpPr>
        <p:spPr bwMode="auto">
          <a:xfrm flipH="1">
            <a:off x="384175" y="5086350"/>
            <a:ext cx="249238" cy="328613"/>
          </a:xfrm>
          <a:custGeom>
            <a:avLst/>
            <a:gdLst>
              <a:gd name="T0" fmla="*/ 2147483646 w 6432"/>
              <a:gd name="T1" fmla="*/ 2147483646 h 6358"/>
              <a:gd name="T2" fmla="*/ 2147483646 w 6432"/>
              <a:gd name="T3" fmla="*/ 2147483646 h 6358"/>
              <a:gd name="T4" fmla="*/ 2147483646 w 6432"/>
              <a:gd name="T5" fmla="*/ 2147483646 h 6358"/>
              <a:gd name="T6" fmla="*/ 2147483646 w 6432"/>
              <a:gd name="T7" fmla="*/ 2147483646 h 6358"/>
              <a:gd name="T8" fmla="*/ 2147483646 w 6432"/>
              <a:gd name="T9" fmla="*/ 2147483646 h 6358"/>
              <a:gd name="T10" fmla="*/ 2147483646 w 6432"/>
              <a:gd name="T11" fmla="*/ 2147483646 h 6358"/>
              <a:gd name="T12" fmla="*/ 2147483646 w 6432"/>
              <a:gd name="T13" fmla="*/ 2147483646 h 6358"/>
              <a:gd name="T14" fmla="*/ 2147483646 w 6432"/>
              <a:gd name="T15" fmla="*/ 2147483646 h 6358"/>
              <a:gd name="T16" fmla="*/ 2147483646 w 6432"/>
              <a:gd name="T17" fmla="*/ 2147483646 h 6358"/>
              <a:gd name="T18" fmla="*/ 2147483646 w 6432"/>
              <a:gd name="T19" fmla="*/ 2147483646 h 6358"/>
              <a:gd name="T20" fmla="*/ 2147483646 w 6432"/>
              <a:gd name="T21" fmla="*/ 2147483646 h 6358"/>
              <a:gd name="T22" fmla="*/ 2147483646 w 6432"/>
              <a:gd name="T23" fmla="*/ 2147483646 h 6358"/>
              <a:gd name="T24" fmla="*/ 2147483646 w 6432"/>
              <a:gd name="T25" fmla="*/ 2147483646 h 6358"/>
              <a:gd name="T26" fmla="*/ 2147483646 w 6432"/>
              <a:gd name="T27" fmla="*/ 2147483646 h 6358"/>
              <a:gd name="T28" fmla="*/ 2147483646 w 6432"/>
              <a:gd name="T29" fmla="*/ 2147483646 h 6358"/>
              <a:gd name="T30" fmla="*/ 2147483646 w 6432"/>
              <a:gd name="T31" fmla="*/ 2147483646 h 6358"/>
              <a:gd name="T32" fmla="*/ 2147483646 w 6432"/>
              <a:gd name="T33" fmla="*/ 2147483646 h 6358"/>
              <a:gd name="T34" fmla="*/ 2147483646 w 6432"/>
              <a:gd name="T35" fmla="*/ 2147483646 h 6358"/>
              <a:gd name="T36" fmla="*/ 2147483646 w 6432"/>
              <a:gd name="T37" fmla="*/ 2147483646 h 6358"/>
              <a:gd name="T38" fmla="*/ 2147483646 w 6432"/>
              <a:gd name="T39" fmla="*/ 2147483646 h 6358"/>
              <a:gd name="T40" fmla="*/ 2147483646 w 6432"/>
              <a:gd name="T41" fmla="*/ 2147483646 h 6358"/>
              <a:gd name="T42" fmla="*/ 2147483646 w 6432"/>
              <a:gd name="T43" fmla="*/ 2147483646 h 6358"/>
              <a:gd name="T44" fmla="*/ 2147483646 w 6432"/>
              <a:gd name="T45" fmla="*/ 2147483646 h 6358"/>
              <a:gd name="T46" fmla="*/ 2147483646 w 6432"/>
              <a:gd name="T47" fmla="*/ 2147483646 h 6358"/>
              <a:gd name="T48" fmla="*/ 2147483646 w 6432"/>
              <a:gd name="T49" fmla="*/ 2147483646 h 6358"/>
              <a:gd name="T50" fmla="*/ 2147483646 w 6432"/>
              <a:gd name="T51" fmla="*/ 2147483646 h 6358"/>
              <a:gd name="T52" fmla="*/ 2147483646 w 6432"/>
              <a:gd name="T53" fmla="*/ 2147483646 h 6358"/>
              <a:gd name="T54" fmla="*/ 2147483646 w 6432"/>
              <a:gd name="T55" fmla="*/ 2147483646 h 6358"/>
              <a:gd name="T56" fmla="*/ 2147483646 w 6432"/>
              <a:gd name="T57" fmla="*/ 2147483646 h 6358"/>
              <a:gd name="T58" fmla="*/ 2147483646 w 6432"/>
              <a:gd name="T59" fmla="*/ 2147483646 h 6358"/>
              <a:gd name="T60" fmla="*/ 2147483646 w 6432"/>
              <a:gd name="T61" fmla="*/ 0 h 6358"/>
              <a:gd name="T62" fmla="*/ 2147483646 w 6432"/>
              <a:gd name="T63" fmla="*/ 2147483646 h 6358"/>
              <a:gd name="T64" fmla="*/ 2147483646 w 6432"/>
              <a:gd name="T65" fmla="*/ 2147483646 h 6358"/>
              <a:gd name="T66" fmla="*/ 2147483646 w 6432"/>
              <a:gd name="T67" fmla="*/ 2147483646 h 6358"/>
              <a:gd name="T68" fmla="*/ 2147483646 w 6432"/>
              <a:gd name="T69" fmla="*/ 2147483646 h 6358"/>
              <a:gd name="T70" fmla="*/ 2147483646 w 6432"/>
              <a:gd name="T71" fmla="*/ 2147483646 h 6358"/>
              <a:gd name="T72" fmla="*/ 2147483646 w 6432"/>
              <a:gd name="T73" fmla="*/ 2147483646 h 6358"/>
              <a:gd name="T74" fmla="*/ 2147483646 w 6432"/>
              <a:gd name="T75" fmla="*/ 2147483646 h 6358"/>
              <a:gd name="T76" fmla="*/ 2147483646 w 6432"/>
              <a:gd name="T77" fmla="*/ 2147483646 h 6358"/>
              <a:gd name="T78" fmla="*/ 2147483646 w 6432"/>
              <a:gd name="T79" fmla="*/ 2147483646 h 6358"/>
              <a:gd name="T80" fmla="*/ 2147483646 w 6432"/>
              <a:gd name="T81" fmla="*/ 2147483646 h 6358"/>
              <a:gd name="T82" fmla="*/ 2147483646 w 6432"/>
              <a:gd name="T83" fmla="*/ 2147483646 h 6358"/>
              <a:gd name="T84" fmla="*/ 2147483646 w 6432"/>
              <a:gd name="T85" fmla="*/ 2147483646 h 6358"/>
              <a:gd name="T86" fmla="*/ 2147483646 w 6432"/>
              <a:gd name="T87" fmla="*/ 2147483646 h 6358"/>
              <a:gd name="T88" fmla="*/ 2147483646 w 6432"/>
              <a:gd name="T89" fmla="*/ 2147483646 h 6358"/>
              <a:gd name="T90" fmla="*/ 2147483646 w 6432"/>
              <a:gd name="T91" fmla="*/ 2147483646 h 6358"/>
              <a:gd name="T92" fmla="*/ 2147483646 w 6432"/>
              <a:gd name="T93" fmla="*/ 2147483646 h 6358"/>
              <a:gd name="T94" fmla="*/ 2147483646 w 6432"/>
              <a:gd name="T95" fmla="*/ 2147483646 h 6358"/>
              <a:gd name="T96" fmla="*/ 2147483646 w 6432"/>
              <a:gd name="T97" fmla="*/ 2147483646 h 6358"/>
              <a:gd name="T98" fmla="*/ 2147483646 w 6432"/>
              <a:gd name="T99" fmla="*/ 2147483646 h 6358"/>
              <a:gd name="T100" fmla="*/ 2147483646 w 6432"/>
              <a:gd name="T101" fmla="*/ 2147483646 h 6358"/>
              <a:gd name="T102" fmla="*/ 2147483646 w 6432"/>
              <a:gd name="T103" fmla="*/ 2147483646 h 6358"/>
              <a:gd name="T104" fmla="*/ 2147483646 w 6432"/>
              <a:gd name="T105" fmla="*/ 2147483646 h 6358"/>
              <a:gd name="T106" fmla="*/ 2147483646 w 6432"/>
              <a:gd name="T107" fmla="*/ 0 h 6358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/>
          </a:p>
        </p:txBody>
      </p:sp>
      <p:sp>
        <p:nvSpPr>
          <p:cNvPr id="21" name="Google Shape;982;p27">
            <a:extLst>
              <a:ext uri="{FF2B5EF4-FFF2-40B4-BE49-F238E27FC236}">
                <a16:creationId xmlns:a16="http://schemas.microsoft.com/office/drawing/2014/main" id="{0416932D-3304-4989-9B72-BA586D5DB60F}"/>
              </a:ext>
            </a:extLst>
          </p:cNvPr>
          <p:cNvSpPr>
            <a:spLocks/>
          </p:cNvSpPr>
          <p:nvPr/>
        </p:nvSpPr>
        <p:spPr bwMode="auto">
          <a:xfrm flipH="1">
            <a:off x="628650" y="6432550"/>
            <a:ext cx="160338" cy="211138"/>
          </a:xfrm>
          <a:custGeom>
            <a:avLst/>
            <a:gdLst>
              <a:gd name="T0" fmla="*/ 2147483646 w 6432"/>
              <a:gd name="T1" fmla="*/ 2147483646 h 6358"/>
              <a:gd name="T2" fmla="*/ 2147483646 w 6432"/>
              <a:gd name="T3" fmla="*/ 2147483646 h 6358"/>
              <a:gd name="T4" fmla="*/ 2147483646 w 6432"/>
              <a:gd name="T5" fmla="*/ 2147483646 h 6358"/>
              <a:gd name="T6" fmla="*/ 2147483646 w 6432"/>
              <a:gd name="T7" fmla="*/ 2147483646 h 6358"/>
              <a:gd name="T8" fmla="*/ 2147483646 w 6432"/>
              <a:gd name="T9" fmla="*/ 2147483646 h 6358"/>
              <a:gd name="T10" fmla="*/ 2147483646 w 6432"/>
              <a:gd name="T11" fmla="*/ 2147483646 h 6358"/>
              <a:gd name="T12" fmla="*/ 2147483646 w 6432"/>
              <a:gd name="T13" fmla="*/ 2147483646 h 6358"/>
              <a:gd name="T14" fmla="*/ 2147483646 w 6432"/>
              <a:gd name="T15" fmla="*/ 2147483646 h 6358"/>
              <a:gd name="T16" fmla="*/ 2147483646 w 6432"/>
              <a:gd name="T17" fmla="*/ 2147483646 h 6358"/>
              <a:gd name="T18" fmla="*/ 2147483646 w 6432"/>
              <a:gd name="T19" fmla="*/ 2147483646 h 6358"/>
              <a:gd name="T20" fmla="*/ 2147483646 w 6432"/>
              <a:gd name="T21" fmla="*/ 2147483646 h 6358"/>
              <a:gd name="T22" fmla="*/ 2147483646 w 6432"/>
              <a:gd name="T23" fmla="*/ 2147483646 h 6358"/>
              <a:gd name="T24" fmla="*/ 2147483646 w 6432"/>
              <a:gd name="T25" fmla="*/ 2147483646 h 6358"/>
              <a:gd name="T26" fmla="*/ 2147483646 w 6432"/>
              <a:gd name="T27" fmla="*/ 2147483646 h 6358"/>
              <a:gd name="T28" fmla="*/ 2147483646 w 6432"/>
              <a:gd name="T29" fmla="*/ 2147483646 h 6358"/>
              <a:gd name="T30" fmla="*/ 2147483646 w 6432"/>
              <a:gd name="T31" fmla="*/ 2147483646 h 6358"/>
              <a:gd name="T32" fmla="*/ 2147483646 w 6432"/>
              <a:gd name="T33" fmla="*/ 2147483646 h 6358"/>
              <a:gd name="T34" fmla="*/ 2147483646 w 6432"/>
              <a:gd name="T35" fmla="*/ 2147483646 h 6358"/>
              <a:gd name="T36" fmla="*/ 2147483646 w 6432"/>
              <a:gd name="T37" fmla="*/ 2147483646 h 6358"/>
              <a:gd name="T38" fmla="*/ 2147483646 w 6432"/>
              <a:gd name="T39" fmla="*/ 2147483646 h 6358"/>
              <a:gd name="T40" fmla="*/ 2147483646 w 6432"/>
              <a:gd name="T41" fmla="*/ 2147483646 h 6358"/>
              <a:gd name="T42" fmla="*/ 2147483646 w 6432"/>
              <a:gd name="T43" fmla="*/ 2147483646 h 6358"/>
              <a:gd name="T44" fmla="*/ 2147483646 w 6432"/>
              <a:gd name="T45" fmla="*/ 2147483646 h 6358"/>
              <a:gd name="T46" fmla="*/ 2147483646 w 6432"/>
              <a:gd name="T47" fmla="*/ 2147483646 h 6358"/>
              <a:gd name="T48" fmla="*/ 2147483646 w 6432"/>
              <a:gd name="T49" fmla="*/ 2147483646 h 6358"/>
              <a:gd name="T50" fmla="*/ 2147483646 w 6432"/>
              <a:gd name="T51" fmla="*/ 2147483646 h 6358"/>
              <a:gd name="T52" fmla="*/ 2147483646 w 6432"/>
              <a:gd name="T53" fmla="*/ 2147483646 h 6358"/>
              <a:gd name="T54" fmla="*/ 2147483646 w 6432"/>
              <a:gd name="T55" fmla="*/ 2147483646 h 6358"/>
              <a:gd name="T56" fmla="*/ 2147483646 w 6432"/>
              <a:gd name="T57" fmla="*/ 2147483646 h 6358"/>
              <a:gd name="T58" fmla="*/ 2147483646 w 6432"/>
              <a:gd name="T59" fmla="*/ 2147483646 h 6358"/>
              <a:gd name="T60" fmla="*/ 2147483646 w 6432"/>
              <a:gd name="T61" fmla="*/ 0 h 6358"/>
              <a:gd name="T62" fmla="*/ 2147483646 w 6432"/>
              <a:gd name="T63" fmla="*/ 2147483646 h 6358"/>
              <a:gd name="T64" fmla="*/ 2147483646 w 6432"/>
              <a:gd name="T65" fmla="*/ 2147483646 h 6358"/>
              <a:gd name="T66" fmla="*/ 2147483646 w 6432"/>
              <a:gd name="T67" fmla="*/ 2147483646 h 6358"/>
              <a:gd name="T68" fmla="*/ 2147483646 w 6432"/>
              <a:gd name="T69" fmla="*/ 2147483646 h 6358"/>
              <a:gd name="T70" fmla="*/ 2147483646 w 6432"/>
              <a:gd name="T71" fmla="*/ 2147483646 h 6358"/>
              <a:gd name="T72" fmla="*/ 2147483646 w 6432"/>
              <a:gd name="T73" fmla="*/ 2147483646 h 6358"/>
              <a:gd name="T74" fmla="*/ 2147483646 w 6432"/>
              <a:gd name="T75" fmla="*/ 2147483646 h 6358"/>
              <a:gd name="T76" fmla="*/ 2147483646 w 6432"/>
              <a:gd name="T77" fmla="*/ 2147483646 h 6358"/>
              <a:gd name="T78" fmla="*/ 2147483646 w 6432"/>
              <a:gd name="T79" fmla="*/ 2147483646 h 6358"/>
              <a:gd name="T80" fmla="*/ 2147483646 w 6432"/>
              <a:gd name="T81" fmla="*/ 2147483646 h 6358"/>
              <a:gd name="T82" fmla="*/ 2147483646 w 6432"/>
              <a:gd name="T83" fmla="*/ 2147483646 h 6358"/>
              <a:gd name="T84" fmla="*/ 2147483646 w 6432"/>
              <a:gd name="T85" fmla="*/ 2147483646 h 6358"/>
              <a:gd name="T86" fmla="*/ 2147483646 w 6432"/>
              <a:gd name="T87" fmla="*/ 2147483646 h 6358"/>
              <a:gd name="T88" fmla="*/ 2147483646 w 6432"/>
              <a:gd name="T89" fmla="*/ 2147483646 h 6358"/>
              <a:gd name="T90" fmla="*/ 2147483646 w 6432"/>
              <a:gd name="T91" fmla="*/ 2147483646 h 6358"/>
              <a:gd name="T92" fmla="*/ 2147483646 w 6432"/>
              <a:gd name="T93" fmla="*/ 2147483646 h 6358"/>
              <a:gd name="T94" fmla="*/ 2147483646 w 6432"/>
              <a:gd name="T95" fmla="*/ 2147483646 h 6358"/>
              <a:gd name="T96" fmla="*/ 2147483646 w 6432"/>
              <a:gd name="T97" fmla="*/ 2147483646 h 6358"/>
              <a:gd name="T98" fmla="*/ 2147483646 w 6432"/>
              <a:gd name="T99" fmla="*/ 2147483646 h 6358"/>
              <a:gd name="T100" fmla="*/ 2147483646 w 6432"/>
              <a:gd name="T101" fmla="*/ 2147483646 h 6358"/>
              <a:gd name="T102" fmla="*/ 2147483646 w 6432"/>
              <a:gd name="T103" fmla="*/ 2147483646 h 6358"/>
              <a:gd name="T104" fmla="*/ 2147483646 w 6432"/>
              <a:gd name="T105" fmla="*/ 2147483646 h 6358"/>
              <a:gd name="T106" fmla="*/ 2147483646 w 6432"/>
              <a:gd name="T107" fmla="*/ 0 h 6358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/>
          </a:p>
        </p:txBody>
      </p:sp>
      <p:sp>
        <p:nvSpPr>
          <p:cNvPr id="22" name="Google Shape;983;p27">
            <a:extLst>
              <a:ext uri="{FF2B5EF4-FFF2-40B4-BE49-F238E27FC236}">
                <a16:creationId xmlns:a16="http://schemas.microsoft.com/office/drawing/2014/main" id="{A84C421F-CB94-4728-AAC2-6445298D0D3E}"/>
              </a:ext>
            </a:extLst>
          </p:cNvPr>
          <p:cNvSpPr>
            <a:spLocks/>
          </p:cNvSpPr>
          <p:nvPr/>
        </p:nvSpPr>
        <p:spPr bwMode="auto">
          <a:xfrm flipH="1">
            <a:off x="1657350" y="6132513"/>
            <a:ext cx="160338" cy="212725"/>
          </a:xfrm>
          <a:custGeom>
            <a:avLst/>
            <a:gdLst>
              <a:gd name="T0" fmla="*/ 2147483646 w 6432"/>
              <a:gd name="T1" fmla="*/ 2147483646 h 6358"/>
              <a:gd name="T2" fmla="*/ 2147483646 w 6432"/>
              <a:gd name="T3" fmla="*/ 2147483646 h 6358"/>
              <a:gd name="T4" fmla="*/ 2147483646 w 6432"/>
              <a:gd name="T5" fmla="*/ 2147483646 h 6358"/>
              <a:gd name="T6" fmla="*/ 2147483646 w 6432"/>
              <a:gd name="T7" fmla="*/ 2147483646 h 6358"/>
              <a:gd name="T8" fmla="*/ 2147483646 w 6432"/>
              <a:gd name="T9" fmla="*/ 2147483646 h 6358"/>
              <a:gd name="T10" fmla="*/ 2147483646 w 6432"/>
              <a:gd name="T11" fmla="*/ 2147483646 h 6358"/>
              <a:gd name="T12" fmla="*/ 2147483646 w 6432"/>
              <a:gd name="T13" fmla="*/ 2147483646 h 6358"/>
              <a:gd name="T14" fmla="*/ 2147483646 w 6432"/>
              <a:gd name="T15" fmla="*/ 2147483646 h 6358"/>
              <a:gd name="T16" fmla="*/ 2147483646 w 6432"/>
              <a:gd name="T17" fmla="*/ 2147483646 h 6358"/>
              <a:gd name="T18" fmla="*/ 2147483646 w 6432"/>
              <a:gd name="T19" fmla="*/ 2147483646 h 6358"/>
              <a:gd name="T20" fmla="*/ 2147483646 w 6432"/>
              <a:gd name="T21" fmla="*/ 2147483646 h 6358"/>
              <a:gd name="T22" fmla="*/ 2147483646 w 6432"/>
              <a:gd name="T23" fmla="*/ 2147483646 h 6358"/>
              <a:gd name="T24" fmla="*/ 2147483646 w 6432"/>
              <a:gd name="T25" fmla="*/ 2147483646 h 6358"/>
              <a:gd name="T26" fmla="*/ 2147483646 w 6432"/>
              <a:gd name="T27" fmla="*/ 2147483646 h 6358"/>
              <a:gd name="T28" fmla="*/ 2147483646 w 6432"/>
              <a:gd name="T29" fmla="*/ 2147483646 h 6358"/>
              <a:gd name="T30" fmla="*/ 2147483646 w 6432"/>
              <a:gd name="T31" fmla="*/ 2147483646 h 6358"/>
              <a:gd name="T32" fmla="*/ 2147483646 w 6432"/>
              <a:gd name="T33" fmla="*/ 2147483646 h 6358"/>
              <a:gd name="T34" fmla="*/ 2147483646 w 6432"/>
              <a:gd name="T35" fmla="*/ 2147483646 h 6358"/>
              <a:gd name="T36" fmla="*/ 2147483646 w 6432"/>
              <a:gd name="T37" fmla="*/ 2147483646 h 6358"/>
              <a:gd name="T38" fmla="*/ 2147483646 w 6432"/>
              <a:gd name="T39" fmla="*/ 2147483646 h 6358"/>
              <a:gd name="T40" fmla="*/ 2147483646 w 6432"/>
              <a:gd name="T41" fmla="*/ 2147483646 h 6358"/>
              <a:gd name="T42" fmla="*/ 2147483646 w 6432"/>
              <a:gd name="T43" fmla="*/ 2147483646 h 6358"/>
              <a:gd name="T44" fmla="*/ 2147483646 w 6432"/>
              <a:gd name="T45" fmla="*/ 2147483646 h 6358"/>
              <a:gd name="T46" fmla="*/ 2147483646 w 6432"/>
              <a:gd name="T47" fmla="*/ 2147483646 h 6358"/>
              <a:gd name="T48" fmla="*/ 2147483646 w 6432"/>
              <a:gd name="T49" fmla="*/ 2147483646 h 6358"/>
              <a:gd name="T50" fmla="*/ 2147483646 w 6432"/>
              <a:gd name="T51" fmla="*/ 2147483646 h 6358"/>
              <a:gd name="T52" fmla="*/ 2147483646 w 6432"/>
              <a:gd name="T53" fmla="*/ 2147483646 h 6358"/>
              <a:gd name="T54" fmla="*/ 2147483646 w 6432"/>
              <a:gd name="T55" fmla="*/ 2147483646 h 6358"/>
              <a:gd name="T56" fmla="*/ 2147483646 w 6432"/>
              <a:gd name="T57" fmla="*/ 2147483646 h 6358"/>
              <a:gd name="T58" fmla="*/ 2147483646 w 6432"/>
              <a:gd name="T59" fmla="*/ 2147483646 h 6358"/>
              <a:gd name="T60" fmla="*/ 2147483646 w 6432"/>
              <a:gd name="T61" fmla="*/ 0 h 6358"/>
              <a:gd name="T62" fmla="*/ 2147483646 w 6432"/>
              <a:gd name="T63" fmla="*/ 2147483646 h 6358"/>
              <a:gd name="T64" fmla="*/ 2147483646 w 6432"/>
              <a:gd name="T65" fmla="*/ 2147483646 h 6358"/>
              <a:gd name="T66" fmla="*/ 2147483646 w 6432"/>
              <a:gd name="T67" fmla="*/ 2147483646 h 6358"/>
              <a:gd name="T68" fmla="*/ 2147483646 w 6432"/>
              <a:gd name="T69" fmla="*/ 2147483646 h 6358"/>
              <a:gd name="T70" fmla="*/ 2147483646 w 6432"/>
              <a:gd name="T71" fmla="*/ 2147483646 h 6358"/>
              <a:gd name="T72" fmla="*/ 2147483646 w 6432"/>
              <a:gd name="T73" fmla="*/ 2147483646 h 6358"/>
              <a:gd name="T74" fmla="*/ 2147483646 w 6432"/>
              <a:gd name="T75" fmla="*/ 2147483646 h 6358"/>
              <a:gd name="T76" fmla="*/ 2147483646 w 6432"/>
              <a:gd name="T77" fmla="*/ 2147483646 h 6358"/>
              <a:gd name="T78" fmla="*/ 2147483646 w 6432"/>
              <a:gd name="T79" fmla="*/ 2147483646 h 6358"/>
              <a:gd name="T80" fmla="*/ 2147483646 w 6432"/>
              <a:gd name="T81" fmla="*/ 2147483646 h 6358"/>
              <a:gd name="T82" fmla="*/ 2147483646 w 6432"/>
              <a:gd name="T83" fmla="*/ 2147483646 h 6358"/>
              <a:gd name="T84" fmla="*/ 2147483646 w 6432"/>
              <a:gd name="T85" fmla="*/ 2147483646 h 6358"/>
              <a:gd name="T86" fmla="*/ 2147483646 w 6432"/>
              <a:gd name="T87" fmla="*/ 2147483646 h 6358"/>
              <a:gd name="T88" fmla="*/ 2147483646 w 6432"/>
              <a:gd name="T89" fmla="*/ 2147483646 h 6358"/>
              <a:gd name="T90" fmla="*/ 2147483646 w 6432"/>
              <a:gd name="T91" fmla="*/ 2147483646 h 6358"/>
              <a:gd name="T92" fmla="*/ 2147483646 w 6432"/>
              <a:gd name="T93" fmla="*/ 2147483646 h 6358"/>
              <a:gd name="T94" fmla="*/ 2147483646 w 6432"/>
              <a:gd name="T95" fmla="*/ 2147483646 h 6358"/>
              <a:gd name="T96" fmla="*/ 2147483646 w 6432"/>
              <a:gd name="T97" fmla="*/ 2147483646 h 6358"/>
              <a:gd name="T98" fmla="*/ 2147483646 w 6432"/>
              <a:gd name="T99" fmla="*/ 2147483646 h 6358"/>
              <a:gd name="T100" fmla="*/ 2147483646 w 6432"/>
              <a:gd name="T101" fmla="*/ 2147483646 h 6358"/>
              <a:gd name="T102" fmla="*/ 2147483646 w 6432"/>
              <a:gd name="T103" fmla="*/ 2147483646 h 6358"/>
              <a:gd name="T104" fmla="*/ 2147483646 w 6432"/>
              <a:gd name="T105" fmla="*/ 2147483646 h 6358"/>
              <a:gd name="T106" fmla="*/ 2147483646 w 6432"/>
              <a:gd name="T107" fmla="*/ 0 h 6358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/>
          </a:p>
        </p:txBody>
      </p:sp>
      <p:sp>
        <p:nvSpPr>
          <p:cNvPr id="23" name="Google Shape;984;p27">
            <a:extLst>
              <a:ext uri="{FF2B5EF4-FFF2-40B4-BE49-F238E27FC236}">
                <a16:creationId xmlns:a16="http://schemas.microsoft.com/office/drawing/2014/main" id="{7A752CCA-7D93-41B9-B4CE-B6A4BE86E818}"/>
              </a:ext>
            </a:extLst>
          </p:cNvPr>
          <p:cNvSpPr>
            <a:spLocks/>
          </p:cNvSpPr>
          <p:nvPr/>
        </p:nvSpPr>
        <p:spPr bwMode="auto">
          <a:xfrm flipH="1">
            <a:off x="384175" y="388938"/>
            <a:ext cx="249238" cy="330200"/>
          </a:xfrm>
          <a:custGeom>
            <a:avLst/>
            <a:gdLst>
              <a:gd name="T0" fmla="*/ 2147483646 w 6432"/>
              <a:gd name="T1" fmla="*/ 2147483646 h 6358"/>
              <a:gd name="T2" fmla="*/ 2147483646 w 6432"/>
              <a:gd name="T3" fmla="*/ 2147483646 h 6358"/>
              <a:gd name="T4" fmla="*/ 2147483646 w 6432"/>
              <a:gd name="T5" fmla="*/ 2147483646 h 6358"/>
              <a:gd name="T6" fmla="*/ 2147483646 w 6432"/>
              <a:gd name="T7" fmla="*/ 2147483646 h 6358"/>
              <a:gd name="T8" fmla="*/ 2147483646 w 6432"/>
              <a:gd name="T9" fmla="*/ 2147483646 h 6358"/>
              <a:gd name="T10" fmla="*/ 2147483646 w 6432"/>
              <a:gd name="T11" fmla="*/ 2147483646 h 6358"/>
              <a:gd name="T12" fmla="*/ 2147483646 w 6432"/>
              <a:gd name="T13" fmla="*/ 2147483646 h 6358"/>
              <a:gd name="T14" fmla="*/ 2147483646 w 6432"/>
              <a:gd name="T15" fmla="*/ 2147483646 h 6358"/>
              <a:gd name="T16" fmla="*/ 2147483646 w 6432"/>
              <a:gd name="T17" fmla="*/ 2147483646 h 6358"/>
              <a:gd name="T18" fmla="*/ 2147483646 w 6432"/>
              <a:gd name="T19" fmla="*/ 2147483646 h 6358"/>
              <a:gd name="T20" fmla="*/ 2147483646 w 6432"/>
              <a:gd name="T21" fmla="*/ 2147483646 h 6358"/>
              <a:gd name="T22" fmla="*/ 2147483646 w 6432"/>
              <a:gd name="T23" fmla="*/ 2147483646 h 6358"/>
              <a:gd name="T24" fmla="*/ 2147483646 w 6432"/>
              <a:gd name="T25" fmla="*/ 2147483646 h 6358"/>
              <a:gd name="T26" fmla="*/ 2147483646 w 6432"/>
              <a:gd name="T27" fmla="*/ 2147483646 h 6358"/>
              <a:gd name="T28" fmla="*/ 2147483646 w 6432"/>
              <a:gd name="T29" fmla="*/ 2147483646 h 6358"/>
              <a:gd name="T30" fmla="*/ 2147483646 w 6432"/>
              <a:gd name="T31" fmla="*/ 2147483646 h 6358"/>
              <a:gd name="T32" fmla="*/ 2147483646 w 6432"/>
              <a:gd name="T33" fmla="*/ 2147483646 h 6358"/>
              <a:gd name="T34" fmla="*/ 2147483646 w 6432"/>
              <a:gd name="T35" fmla="*/ 2147483646 h 6358"/>
              <a:gd name="T36" fmla="*/ 2147483646 w 6432"/>
              <a:gd name="T37" fmla="*/ 2147483646 h 6358"/>
              <a:gd name="T38" fmla="*/ 2147483646 w 6432"/>
              <a:gd name="T39" fmla="*/ 2147483646 h 6358"/>
              <a:gd name="T40" fmla="*/ 2147483646 w 6432"/>
              <a:gd name="T41" fmla="*/ 2147483646 h 6358"/>
              <a:gd name="T42" fmla="*/ 2147483646 w 6432"/>
              <a:gd name="T43" fmla="*/ 2147483646 h 6358"/>
              <a:gd name="T44" fmla="*/ 2147483646 w 6432"/>
              <a:gd name="T45" fmla="*/ 2147483646 h 6358"/>
              <a:gd name="T46" fmla="*/ 2147483646 w 6432"/>
              <a:gd name="T47" fmla="*/ 2147483646 h 6358"/>
              <a:gd name="T48" fmla="*/ 2147483646 w 6432"/>
              <a:gd name="T49" fmla="*/ 2147483646 h 6358"/>
              <a:gd name="T50" fmla="*/ 2147483646 w 6432"/>
              <a:gd name="T51" fmla="*/ 2147483646 h 6358"/>
              <a:gd name="T52" fmla="*/ 2147483646 w 6432"/>
              <a:gd name="T53" fmla="*/ 2147483646 h 6358"/>
              <a:gd name="T54" fmla="*/ 2147483646 w 6432"/>
              <a:gd name="T55" fmla="*/ 2147483646 h 6358"/>
              <a:gd name="T56" fmla="*/ 2147483646 w 6432"/>
              <a:gd name="T57" fmla="*/ 2147483646 h 6358"/>
              <a:gd name="T58" fmla="*/ 2147483646 w 6432"/>
              <a:gd name="T59" fmla="*/ 2147483646 h 6358"/>
              <a:gd name="T60" fmla="*/ 2147483646 w 6432"/>
              <a:gd name="T61" fmla="*/ 0 h 6358"/>
              <a:gd name="T62" fmla="*/ 2147483646 w 6432"/>
              <a:gd name="T63" fmla="*/ 2147483646 h 6358"/>
              <a:gd name="T64" fmla="*/ 2147483646 w 6432"/>
              <a:gd name="T65" fmla="*/ 2147483646 h 6358"/>
              <a:gd name="T66" fmla="*/ 2147483646 w 6432"/>
              <a:gd name="T67" fmla="*/ 2147483646 h 6358"/>
              <a:gd name="T68" fmla="*/ 2147483646 w 6432"/>
              <a:gd name="T69" fmla="*/ 2147483646 h 6358"/>
              <a:gd name="T70" fmla="*/ 2147483646 w 6432"/>
              <a:gd name="T71" fmla="*/ 2147483646 h 6358"/>
              <a:gd name="T72" fmla="*/ 2147483646 w 6432"/>
              <a:gd name="T73" fmla="*/ 2147483646 h 6358"/>
              <a:gd name="T74" fmla="*/ 2147483646 w 6432"/>
              <a:gd name="T75" fmla="*/ 2147483646 h 6358"/>
              <a:gd name="T76" fmla="*/ 2147483646 w 6432"/>
              <a:gd name="T77" fmla="*/ 2147483646 h 6358"/>
              <a:gd name="T78" fmla="*/ 2147483646 w 6432"/>
              <a:gd name="T79" fmla="*/ 2147483646 h 6358"/>
              <a:gd name="T80" fmla="*/ 2147483646 w 6432"/>
              <a:gd name="T81" fmla="*/ 2147483646 h 6358"/>
              <a:gd name="T82" fmla="*/ 2147483646 w 6432"/>
              <a:gd name="T83" fmla="*/ 2147483646 h 6358"/>
              <a:gd name="T84" fmla="*/ 2147483646 w 6432"/>
              <a:gd name="T85" fmla="*/ 2147483646 h 6358"/>
              <a:gd name="T86" fmla="*/ 2147483646 w 6432"/>
              <a:gd name="T87" fmla="*/ 2147483646 h 6358"/>
              <a:gd name="T88" fmla="*/ 2147483646 w 6432"/>
              <a:gd name="T89" fmla="*/ 2147483646 h 6358"/>
              <a:gd name="T90" fmla="*/ 2147483646 w 6432"/>
              <a:gd name="T91" fmla="*/ 2147483646 h 6358"/>
              <a:gd name="T92" fmla="*/ 2147483646 w 6432"/>
              <a:gd name="T93" fmla="*/ 2147483646 h 6358"/>
              <a:gd name="T94" fmla="*/ 2147483646 w 6432"/>
              <a:gd name="T95" fmla="*/ 2147483646 h 6358"/>
              <a:gd name="T96" fmla="*/ 2147483646 w 6432"/>
              <a:gd name="T97" fmla="*/ 2147483646 h 6358"/>
              <a:gd name="T98" fmla="*/ 2147483646 w 6432"/>
              <a:gd name="T99" fmla="*/ 2147483646 h 6358"/>
              <a:gd name="T100" fmla="*/ 2147483646 w 6432"/>
              <a:gd name="T101" fmla="*/ 2147483646 h 6358"/>
              <a:gd name="T102" fmla="*/ 2147483646 w 6432"/>
              <a:gd name="T103" fmla="*/ 2147483646 h 6358"/>
              <a:gd name="T104" fmla="*/ 2147483646 w 6432"/>
              <a:gd name="T105" fmla="*/ 2147483646 h 6358"/>
              <a:gd name="T106" fmla="*/ 2147483646 w 6432"/>
              <a:gd name="T107" fmla="*/ 0 h 6358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/>
          </a:p>
        </p:txBody>
      </p:sp>
      <p:sp>
        <p:nvSpPr>
          <p:cNvPr id="24" name="Google Shape;985;p27">
            <a:extLst>
              <a:ext uri="{FF2B5EF4-FFF2-40B4-BE49-F238E27FC236}">
                <a16:creationId xmlns:a16="http://schemas.microsoft.com/office/drawing/2014/main" id="{1839EE7D-2E1C-4D9C-8ED0-2CD794FB2D24}"/>
              </a:ext>
            </a:extLst>
          </p:cNvPr>
          <p:cNvSpPr>
            <a:spLocks/>
          </p:cNvSpPr>
          <p:nvPr/>
        </p:nvSpPr>
        <p:spPr bwMode="auto">
          <a:xfrm flipH="1">
            <a:off x="8772525" y="6132513"/>
            <a:ext cx="161925" cy="212725"/>
          </a:xfrm>
          <a:custGeom>
            <a:avLst/>
            <a:gdLst>
              <a:gd name="T0" fmla="*/ 2147483646 w 6432"/>
              <a:gd name="T1" fmla="*/ 2147483646 h 6358"/>
              <a:gd name="T2" fmla="*/ 2147483646 w 6432"/>
              <a:gd name="T3" fmla="*/ 2147483646 h 6358"/>
              <a:gd name="T4" fmla="*/ 2147483646 w 6432"/>
              <a:gd name="T5" fmla="*/ 2147483646 h 6358"/>
              <a:gd name="T6" fmla="*/ 2147483646 w 6432"/>
              <a:gd name="T7" fmla="*/ 2147483646 h 6358"/>
              <a:gd name="T8" fmla="*/ 2147483646 w 6432"/>
              <a:gd name="T9" fmla="*/ 2147483646 h 6358"/>
              <a:gd name="T10" fmla="*/ 2147483646 w 6432"/>
              <a:gd name="T11" fmla="*/ 2147483646 h 6358"/>
              <a:gd name="T12" fmla="*/ 2147483646 w 6432"/>
              <a:gd name="T13" fmla="*/ 2147483646 h 6358"/>
              <a:gd name="T14" fmla="*/ 2147483646 w 6432"/>
              <a:gd name="T15" fmla="*/ 2147483646 h 6358"/>
              <a:gd name="T16" fmla="*/ 2147483646 w 6432"/>
              <a:gd name="T17" fmla="*/ 2147483646 h 6358"/>
              <a:gd name="T18" fmla="*/ 2147483646 w 6432"/>
              <a:gd name="T19" fmla="*/ 2147483646 h 6358"/>
              <a:gd name="T20" fmla="*/ 2147483646 w 6432"/>
              <a:gd name="T21" fmla="*/ 2147483646 h 6358"/>
              <a:gd name="T22" fmla="*/ 2147483646 w 6432"/>
              <a:gd name="T23" fmla="*/ 2147483646 h 6358"/>
              <a:gd name="T24" fmla="*/ 2147483646 w 6432"/>
              <a:gd name="T25" fmla="*/ 2147483646 h 6358"/>
              <a:gd name="T26" fmla="*/ 2147483646 w 6432"/>
              <a:gd name="T27" fmla="*/ 2147483646 h 6358"/>
              <a:gd name="T28" fmla="*/ 2147483646 w 6432"/>
              <a:gd name="T29" fmla="*/ 2147483646 h 6358"/>
              <a:gd name="T30" fmla="*/ 2147483646 w 6432"/>
              <a:gd name="T31" fmla="*/ 2147483646 h 6358"/>
              <a:gd name="T32" fmla="*/ 2147483646 w 6432"/>
              <a:gd name="T33" fmla="*/ 2147483646 h 6358"/>
              <a:gd name="T34" fmla="*/ 2147483646 w 6432"/>
              <a:gd name="T35" fmla="*/ 2147483646 h 6358"/>
              <a:gd name="T36" fmla="*/ 2147483646 w 6432"/>
              <a:gd name="T37" fmla="*/ 2147483646 h 6358"/>
              <a:gd name="T38" fmla="*/ 2147483646 w 6432"/>
              <a:gd name="T39" fmla="*/ 2147483646 h 6358"/>
              <a:gd name="T40" fmla="*/ 2147483646 w 6432"/>
              <a:gd name="T41" fmla="*/ 2147483646 h 6358"/>
              <a:gd name="T42" fmla="*/ 2147483646 w 6432"/>
              <a:gd name="T43" fmla="*/ 2147483646 h 6358"/>
              <a:gd name="T44" fmla="*/ 2147483646 w 6432"/>
              <a:gd name="T45" fmla="*/ 2147483646 h 6358"/>
              <a:gd name="T46" fmla="*/ 2147483646 w 6432"/>
              <a:gd name="T47" fmla="*/ 2147483646 h 6358"/>
              <a:gd name="T48" fmla="*/ 2147483646 w 6432"/>
              <a:gd name="T49" fmla="*/ 2147483646 h 6358"/>
              <a:gd name="T50" fmla="*/ 2147483646 w 6432"/>
              <a:gd name="T51" fmla="*/ 2147483646 h 6358"/>
              <a:gd name="T52" fmla="*/ 2147483646 w 6432"/>
              <a:gd name="T53" fmla="*/ 2147483646 h 6358"/>
              <a:gd name="T54" fmla="*/ 2147483646 w 6432"/>
              <a:gd name="T55" fmla="*/ 2147483646 h 6358"/>
              <a:gd name="T56" fmla="*/ 2147483646 w 6432"/>
              <a:gd name="T57" fmla="*/ 2147483646 h 6358"/>
              <a:gd name="T58" fmla="*/ 2147483646 w 6432"/>
              <a:gd name="T59" fmla="*/ 2147483646 h 6358"/>
              <a:gd name="T60" fmla="*/ 2147483646 w 6432"/>
              <a:gd name="T61" fmla="*/ 0 h 6358"/>
              <a:gd name="T62" fmla="*/ 2147483646 w 6432"/>
              <a:gd name="T63" fmla="*/ 2147483646 h 6358"/>
              <a:gd name="T64" fmla="*/ 2147483646 w 6432"/>
              <a:gd name="T65" fmla="*/ 2147483646 h 6358"/>
              <a:gd name="T66" fmla="*/ 2147483646 w 6432"/>
              <a:gd name="T67" fmla="*/ 2147483646 h 6358"/>
              <a:gd name="T68" fmla="*/ 2147483646 w 6432"/>
              <a:gd name="T69" fmla="*/ 2147483646 h 6358"/>
              <a:gd name="T70" fmla="*/ 2147483646 w 6432"/>
              <a:gd name="T71" fmla="*/ 2147483646 h 6358"/>
              <a:gd name="T72" fmla="*/ 2147483646 w 6432"/>
              <a:gd name="T73" fmla="*/ 2147483646 h 6358"/>
              <a:gd name="T74" fmla="*/ 2147483646 w 6432"/>
              <a:gd name="T75" fmla="*/ 2147483646 h 6358"/>
              <a:gd name="T76" fmla="*/ 2147483646 w 6432"/>
              <a:gd name="T77" fmla="*/ 2147483646 h 6358"/>
              <a:gd name="T78" fmla="*/ 2147483646 w 6432"/>
              <a:gd name="T79" fmla="*/ 2147483646 h 6358"/>
              <a:gd name="T80" fmla="*/ 2147483646 w 6432"/>
              <a:gd name="T81" fmla="*/ 2147483646 h 6358"/>
              <a:gd name="T82" fmla="*/ 2147483646 w 6432"/>
              <a:gd name="T83" fmla="*/ 2147483646 h 6358"/>
              <a:gd name="T84" fmla="*/ 2147483646 w 6432"/>
              <a:gd name="T85" fmla="*/ 2147483646 h 6358"/>
              <a:gd name="T86" fmla="*/ 2147483646 w 6432"/>
              <a:gd name="T87" fmla="*/ 2147483646 h 6358"/>
              <a:gd name="T88" fmla="*/ 2147483646 w 6432"/>
              <a:gd name="T89" fmla="*/ 2147483646 h 6358"/>
              <a:gd name="T90" fmla="*/ 2147483646 w 6432"/>
              <a:gd name="T91" fmla="*/ 2147483646 h 6358"/>
              <a:gd name="T92" fmla="*/ 2147483646 w 6432"/>
              <a:gd name="T93" fmla="*/ 2147483646 h 6358"/>
              <a:gd name="T94" fmla="*/ 2147483646 w 6432"/>
              <a:gd name="T95" fmla="*/ 2147483646 h 6358"/>
              <a:gd name="T96" fmla="*/ 2147483646 w 6432"/>
              <a:gd name="T97" fmla="*/ 2147483646 h 6358"/>
              <a:gd name="T98" fmla="*/ 2147483646 w 6432"/>
              <a:gd name="T99" fmla="*/ 2147483646 h 6358"/>
              <a:gd name="T100" fmla="*/ 2147483646 w 6432"/>
              <a:gd name="T101" fmla="*/ 2147483646 h 6358"/>
              <a:gd name="T102" fmla="*/ 2147483646 w 6432"/>
              <a:gd name="T103" fmla="*/ 2147483646 h 6358"/>
              <a:gd name="T104" fmla="*/ 2147483646 w 6432"/>
              <a:gd name="T105" fmla="*/ 2147483646 h 6358"/>
              <a:gd name="T106" fmla="*/ 2147483646 w 6432"/>
              <a:gd name="T107" fmla="*/ 0 h 6358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40446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9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987;p28">
            <a:extLst>
              <a:ext uri="{FF2B5EF4-FFF2-40B4-BE49-F238E27FC236}">
                <a16:creationId xmlns:a16="http://schemas.microsoft.com/office/drawing/2014/main" id="{9340E248-C926-4845-A235-7F1BFB97EBAA}"/>
              </a:ext>
            </a:extLst>
          </p:cNvPr>
          <p:cNvSpPr/>
          <p:nvPr/>
        </p:nvSpPr>
        <p:spPr>
          <a:xfrm>
            <a:off x="8448675" y="1606550"/>
            <a:ext cx="395288" cy="457200"/>
          </a:xfrm>
          <a:custGeom>
            <a:avLst/>
            <a:gdLst/>
            <a:ahLst/>
            <a:cxnLst/>
            <a:rect l="l" t="t" r="r" b="b"/>
            <a:pathLst>
              <a:path w="8119" h="7056" extrusionOk="0">
                <a:moveTo>
                  <a:pt x="4366" y="0"/>
                </a:moveTo>
                <a:cubicBezTo>
                  <a:pt x="4363" y="0"/>
                  <a:pt x="4360" y="0"/>
                  <a:pt x="4357" y="0"/>
                </a:cubicBezTo>
                <a:cubicBezTo>
                  <a:pt x="3867" y="24"/>
                  <a:pt x="3232" y="2454"/>
                  <a:pt x="3232" y="2454"/>
                </a:cubicBezTo>
                <a:cubicBezTo>
                  <a:pt x="3232" y="2454"/>
                  <a:pt x="2054" y="2337"/>
                  <a:pt x="1183" y="2337"/>
                </a:cubicBezTo>
                <a:cubicBezTo>
                  <a:pt x="748" y="2337"/>
                  <a:pt x="389" y="2366"/>
                  <a:pt x="292" y="2454"/>
                </a:cubicBezTo>
                <a:cubicBezTo>
                  <a:pt x="1" y="2721"/>
                  <a:pt x="2546" y="4430"/>
                  <a:pt x="2546" y="4430"/>
                </a:cubicBezTo>
                <a:cubicBezTo>
                  <a:pt x="2546" y="4430"/>
                  <a:pt x="1613" y="6684"/>
                  <a:pt x="2056" y="6975"/>
                </a:cubicBezTo>
                <a:cubicBezTo>
                  <a:pt x="2088" y="6997"/>
                  <a:pt x="2128" y="7007"/>
                  <a:pt x="2174" y="7007"/>
                </a:cubicBezTo>
                <a:cubicBezTo>
                  <a:pt x="2757" y="7007"/>
                  <a:pt x="4357" y="5411"/>
                  <a:pt x="4357" y="5411"/>
                </a:cubicBezTo>
                <a:cubicBezTo>
                  <a:pt x="4357" y="5411"/>
                  <a:pt x="6235" y="7055"/>
                  <a:pt x="6745" y="7055"/>
                </a:cubicBezTo>
                <a:cubicBezTo>
                  <a:pt x="6794" y="7055"/>
                  <a:pt x="6830" y="7041"/>
                  <a:pt x="6851" y="7008"/>
                </a:cubicBezTo>
                <a:cubicBezTo>
                  <a:pt x="7097" y="6634"/>
                  <a:pt x="6070" y="4089"/>
                  <a:pt x="6070" y="4089"/>
                </a:cubicBezTo>
                <a:cubicBezTo>
                  <a:pt x="6070" y="4089"/>
                  <a:pt x="8118" y="2876"/>
                  <a:pt x="8047" y="2454"/>
                </a:cubicBezTo>
                <a:cubicBezTo>
                  <a:pt x="8014" y="2260"/>
                  <a:pt x="7474" y="2207"/>
                  <a:pt x="6903" y="2207"/>
                </a:cubicBezTo>
                <a:cubicBezTo>
                  <a:pt x="6240" y="2207"/>
                  <a:pt x="5536" y="2278"/>
                  <a:pt x="5536" y="2278"/>
                </a:cubicBezTo>
                <a:cubicBezTo>
                  <a:pt x="5536" y="2278"/>
                  <a:pt x="4947" y="0"/>
                  <a:pt x="436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 algn="ctr" eaLnBrk="1" hangingPunct="1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3" name="Google Shape;988;p28">
            <a:extLst>
              <a:ext uri="{FF2B5EF4-FFF2-40B4-BE49-F238E27FC236}">
                <a16:creationId xmlns:a16="http://schemas.microsoft.com/office/drawing/2014/main" id="{BCFAA1F0-8751-4DF6-945A-7896A71CD3B6}"/>
              </a:ext>
            </a:extLst>
          </p:cNvPr>
          <p:cNvSpPr/>
          <p:nvPr/>
        </p:nvSpPr>
        <p:spPr>
          <a:xfrm>
            <a:off x="2530475" y="725488"/>
            <a:ext cx="249238" cy="323850"/>
          </a:xfrm>
          <a:custGeom>
            <a:avLst/>
            <a:gdLst/>
            <a:ahLst/>
            <a:cxnLst/>
            <a:rect l="l" t="t" r="r" b="b"/>
            <a:pathLst>
              <a:path w="12626" h="12209" extrusionOk="0">
                <a:moveTo>
                  <a:pt x="7838" y="1"/>
                </a:moveTo>
                <a:cubicBezTo>
                  <a:pt x="7407" y="1"/>
                  <a:pt x="6953" y="46"/>
                  <a:pt x="6478" y="142"/>
                </a:cubicBezTo>
                <a:cubicBezTo>
                  <a:pt x="2964" y="848"/>
                  <a:pt x="1" y="5264"/>
                  <a:pt x="2011" y="9188"/>
                </a:cubicBezTo>
                <a:cubicBezTo>
                  <a:pt x="3194" y="11498"/>
                  <a:pt x="5114" y="12208"/>
                  <a:pt x="6853" y="12208"/>
                </a:cubicBezTo>
                <a:cubicBezTo>
                  <a:pt x="8487" y="12208"/>
                  <a:pt x="9962" y="11580"/>
                  <a:pt x="10513" y="11063"/>
                </a:cubicBezTo>
                <a:lnTo>
                  <a:pt x="10513" y="11063"/>
                </a:lnTo>
                <a:cubicBezTo>
                  <a:pt x="10513" y="11063"/>
                  <a:pt x="10409" y="11077"/>
                  <a:pt x="10233" y="11077"/>
                </a:cubicBezTo>
                <a:cubicBezTo>
                  <a:pt x="9592" y="11077"/>
                  <a:pt x="8002" y="10893"/>
                  <a:pt x="7087" y="9188"/>
                </a:cubicBezTo>
                <a:cubicBezTo>
                  <a:pt x="5918" y="7015"/>
                  <a:pt x="6810" y="4052"/>
                  <a:pt x="9162" y="3335"/>
                </a:cubicBezTo>
                <a:cubicBezTo>
                  <a:pt x="9590" y="3204"/>
                  <a:pt x="9976" y="3151"/>
                  <a:pt x="10323" y="3151"/>
                </a:cubicBezTo>
                <a:cubicBezTo>
                  <a:pt x="11879" y="3151"/>
                  <a:pt x="12625" y="4227"/>
                  <a:pt x="12625" y="4227"/>
                </a:cubicBezTo>
                <a:cubicBezTo>
                  <a:pt x="12276" y="1748"/>
                  <a:pt x="10504" y="1"/>
                  <a:pt x="783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 algn="ctr" eaLnBrk="1" hangingPunct="1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4" name="Google Shape;989;p28">
            <a:extLst>
              <a:ext uri="{FF2B5EF4-FFF2-40B4-BE49-F238E27FC236}">
                <a16:creationId xmlns:a16="http://schemas.microsoft.com/office/drawing/2014/main" id="{E8E76019-8590-46C2-8B4A-FEA7237C66CE}"/>
              </a:ext>
            </a:extLst>
          </p:cNvPr>
          <p:cNvSpPr/>
          <p:nvPr/>
        </p:nvSpPr>
        <p:spPr>
          <a:xfrm>
            <a:off x="225425" y="309563"/>
            <a:ext cx="393700" cy="457200"/>
          </a:xfrm>
          <a:custGeom>
            <a:avLst/>
            <a:gdLst/>
            <a:ahLst/>
            <a:cxnLst/>
            <a:rect l="l" t="t" r="r" b="b"/>
            <a:pathLst>
              <a:path w="8119" h="7056" extrusionOk="0">
                <a:moveTo>
                  <a:pt x="4366" y="0"/>
                </a:moveTo>
                <a:cubicBezTo>
                  <a:pt x="4363" y="0"/>
                  <a:pt x="4360" y="0"/>
                  <a:pt x="4357" y="0"/>
                </a:cubicBezTo>
                <a:cubicBezTo>
                  <a:pt x="3867" y="24"/>
                  <a:pt x="3232" y="2454"/>
                  <a:pt x="3232" y="2454"/>
                </a:cubicBezTo>
                <a:cubicBezTo>
                  <a:pt x="3232" y="2454"/>
                  <a:pt x="2054" y="2337"/>
                  <a:pt x="1183" y="2337"/>
                </a:cubicBezTo>
                <a:cubicBezTo>
                  <a:pt x="748" y="2337"/>
                  <a:pt x="389" y="2366"/>
                  <a:pt x="292" y="2454"/>
                </a:cubicBezTo>
                <a:cubicBezTo>
                  <a:pt x="1" y="2721"/>
                  <a:pt x="2546" y="4430"/>
                  <a:pt x="2546" y="4430"/>
                </a:cubicBezTo>
                <a:cubicBezTo>
                  <a:pt x="2546" y="4430"/>
                  <a:pt x="1613" y="6684"/>
                  <a:pt x="2056" y="6975"/>
                </a:cubicBezTo>
                <a:cubicBezTo>
                  <a:pt x="2088" y="6997"/>
                  <a:pt x="2128" y="7007"/>
                  <a:pt x="2174" y="7007"/>
                </a:cubicBezTo>
                <a:cubicBezTo>
                  <a:pt x="2757" y="7007"/>
                  <a:pt x="4357" y="5411"/>
                  <a:pt x="4357" y="5411"/>
                </a:cubicBezTo>
                <a:cubicBezTo>
                  <a:pt x="4357" y="5411"/>
                  <a:pt x="6235" y="7055"/>
                  <a:pt x="6745" y="7055"/>
                </a:cubicBezTo>
                <a:cubicBezTo>
                  <a:pt x="6794" y="7055"/>
                  <a:pt x="6830" y="7041"/>
                  <a:pt x="6851" y="7008"/>
                </a:cubicBezTo>
                <a:cubicBezTo>
                  <a:pt x="7097" y="6634"/>
                  <a:pt x="6070" y="4089"/>
                  <a:pt x="6070" y="4089"/>
                </a:cubicBezTo>
                <a:cubicBezTo>
                  <a:pt x="6070" y="4089"/>
                  <a:pt x="8118" y="2876"/>
                  <a:pt x="8047" y="2454"/>
                </a:cubicBezTo>
                <a:cubicBezTo>
                  <a:pt x="8014" y="2260"/>
                  <a:pt x="7474" y="2207"/>
                  <a:pt x="6903" y="2207"/>
                </a:cubicBezTo>
                <a:cubicBezTo>
                  <a:pt x="6240" y="2207"/>
                  <a:pt x="5536" y="2278"/>
                  <a:pt x="5536" y="2278"/>
                </a:cubicBezTo>
                <a:cubicBezTo>
                  <a:pt x="5536" y="2278"/>
                  <a:pt x="4947" y="0"/>
                  <a:pt x="436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 algn="ctr" eaLnBrk="1" hangingPunct="1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5" name="Google Shape;990;p28">
            <a:extLst>
              <a:ext uri="{FF2B5EF4-FFF2-40B4-BE49-F238E27FC236}">
                <a16:creationId xmlns:a16="http://schemas.microsoft.com/office/drawing/2014/main" id="{2DF601C5-769C-43ED-9D6F-F83B5454055F}"/>
              </a:ext>
            </a:extLst>
          </p:cNvPr>
          <p:cNvSpPr/>
          <p:nvPr/>
        </p:nvSpPr>
        <p:spPr>
          <a:xfrm>
            <a:off x="0" y="1893888"/>
            <a:ext cx="477838" cy="981075"/>
          </a:xfrm>
          <a:custGeom>
            <a:avLst/>
            <a:gdLst/>
            <a:ahLst/>
            <a:cxnLst/>
            <a:rect l="l" t="t" r="r" b="b"/>
            <a:pathLst>
              <a:path w="8313" h="12788" extrusionOk="0">
                <a:moveTo>
                  <a:pt x="278" y="0"/>
                </a:moveTo>
                <a:cubicBezTo>
                  <a:pt x="186" y="0"/>
                  <a:pt x="93" y="3"/>
                  <a:pt x="0" y="10"/>
                </a:cubicBezTo>
                <a:lnTo>
                  <a:pt x="0" y="12773"/>
                </a:lnTo>
                <a:cubicBezTo>
                  <a:pt x="108" y="12782"/>
                  <a:pt x="218" y="12787"/>
                  <a:pt x="329" y="12787"/>
                </a:cubicBezTo>
                <a:cubicBezTo>
                  <a:pt x="630" y="12787"/>
                  <a:pt x="944" y="12751"/>
                  <a:pt x="1274" y="12662"/>
                </a:cubicBezTo>
                <a:cubicBezTo>
                  <a:pt x="4124" y="11881"/>
                  <a:pt x="3640" y="8941"/>
                  <a:pt x="3640" y="8941"/>
                </a:cubicBezTo>
                <a:lnTo>
                  <a:pt x="3640" y="8941"/>
                </a:lnTo>
                <a:cubicBezTo>
                  <a:pt x="3640" y="8941"/>
                  <a:pt x="3724" y="8946"/>
                  <a:pt x="3869" y="8946"/>
                </a:cubicBezTo>
                <a:cubicBezTo>
                  <a:pt x="4761" y="8946"/>
                  <a:pt x="7963" y="8756"/>
                  <a:pt x="8158" y="6035"/>
                </a:cubicBezTo>
                <a:cubicBezTo>
                  <a:pt x="8313" y="3883"/>
                  <a:pt x="6209" y="3539"/>
                  <a:pt x="4852" y="3539"/>
                </a:cubicBezTo>
                <a:cubicBezTo>
                  <a:pt x="4217" y="3539"/>
                  <a:pt x="3745" y="3615"/>
                  <a:pt x="3745" y="3615"/>
                </a:cubicBezTo>
                <a:cubicBezTo>
                  <a:pt x="3745" y="3615"/>
                  <a:pt x="3927" y="1006"/>
                  <a:pt x="1410" y="175"/>
                </a:cubicBezTo>
                <a:cubicBezTo>
                  <a:pt x="1064" y="60"/>
                  <a:pt x="678" y="0"/>
                  <a:pt x="2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 algn="ctr" eaLnBrk="1" hangingPunct="1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6" name="Google Shape;991;p28">
            <a:extLst>
              <a:ext uri="{FF2B5EF4-FFF2-40B4-BE49-F238E27FC236}">
                <a16:creationId xmlns:a16="http://schemas.microsoft.com/office/drawing/2014/main" id="{6A16D317-24D8-4EDC-8D60-90D5EA48EA62}"/>
              </a:ext>
            </a:extLst>
          </p:cNvPr>
          <p:cNvSpPr/>
          <p:nvPr/>
        </p:nvSpPr>
        <p:spPr>
          <a:xfrm rot="10800000">
            <a:off x="5688013" y="0"/>
            <a:ext cx="1509712" cy="649288"/>
          </a:xfrm>
          <a:custGeom>
            <a:avLst/>
            <a:gdLst/>
            <a:ahLst/>
            <a:cxnLst/>
            <a:rect l="l" t="t" r="r" b="b"/>
            <a:pathLst>
              <a:path w="24204" h="7815" extrusionOk="0">
                <a:moveTo>
                  <a:pt x="16155" y="1"/>
                </a:moveTo>
                <a:cubicBezTo>
                  <a:pt x="14677" y="1"/>
                  <a:pt x="13024" y="802"/>
                  <a:pt x="12476" y="2554"/>
                </a:cubicBezTo>
                <a:cubicBezTo>
                  <a:pt x="12476" y="2554"/>
                  <a:pt x="11108" y="331"/>
                  <a:pt x="8285" y="331"/>
                </a:cubicBezTo>
                <a:cubicBezTo>
                  <a:pt x="8057" y="331"/>
                  <a:pt x="7820" y="346"/>
                  <a:pt x="7574" y="377"/>
                </a:cubicBezTo>
                <a:cubicBezTo>
                  <a:pt x="4269" y="796"/>
                  <a:pt x="4684" y="3932"/>
                  <a:pt x="4684" y="3932"/>
                </a:cubicBezTo>
                <a:cubicBezTo>
                  <a:pt x="4684" y="3932"/>
                  <a:pt x="4094" y="3782"/>
                  <a:pt x="3335" y="3782"/>
                </a:cubicBezTo>
                <a:cubicBezTo>
                  <a:pt x="2082" y="3782"/>
                  <a:pt x="367" y="4191"/>
                  <a:pt x="78" y="6358"/>
                </a:cubicBezTo>
                <a:cubicBezTo>
                  <a:pt x="0" y="6949"/>
                  <a:pt x="68" y="7429"/>
                  <a:pt x="237" y="7815"/>
                </a:cubicBezTo>
                <a:lnTo>
                  <a:pt x="23257" y="7815"/>
                </a:lnTo>
                <a:cubicBezTo>
                  <a:pt x="23686" y="7395"/>
                  <a:pt x="23993" y="6821"/>
                  <a:pt x="24047" y="6041"/>
                </a:cubicBezTo>
                <a:cubicBezTo>
                  <a:pt x="24204" y="3886"/>
                  <a:pt x="22100" y="3543"/>
                  <a:pt x="20743" y="3543"/>
                </a:cubicBezTo>
                <a:cubicBezTo>
                  <a:pt x="20109" y="3543"/>
                  <a:pt x="19638" y="3618"/>
                  <a:pt x="19638" y="3618"/>
                </a:cubicBezTo>
                <a:cubicBezTo>
                  <a:pt x="19638" y="3618"/>
                  <a:pt x="19816" y="1013"/>
                  <a:pt x="17302" y="177"/>
                </a:cubicBezTo>
                <a:cubicBezTo>
                  <a:pt x="16950" y="61"/>
                  <a:pt x="16559" y="1"/>
                  <a:pt x="1615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 algn="ctr" eaLnBrk="1" hangingPunct="1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grpSp>
        <p:nvGrpSpPr>
          <p:cNvPr id="7" name="Google Shape;992;p28">
            <a:extLst>
              <a:ext uri="{FF2B5EF4-FFF2-40B4-BE49-F238E27FC236}">
                <a16:creationId xmlns:a16="http://schemas.microsoft.com/office/drawing/2014/main" id="{58DD24DA-4014-4721-AD2C-9B06A6218BBA}"/>
              </a:ext>
            </a:extLst>
          </p:cNvPr>
          <p:cNvGrpSpPr>
            <a:grpSpLocks/>
          </p:cNvGrpSpPr>
          <p:nvPr/>
        </p:nvGrpSpPr>
        <p:grpSpPr bwMode="auto">
          <a:xfrm>
            <a:off x="184150" y="5424488"/>
            <a:ext cx="582613" cy="1244600"/>
            <a:chOff x="304350" y="3911000"/>
            <a:chExt cx="581394" cy="933655"/>
          </a:xfrm>
        </p:grpSpPr>
        <p:sp>
          <p:nvSpPr>
            <p:cNvPr id="8" name="Google Shape;993;p28">
              <a:extLst>
                <a:ext uri="{FF2B5EF4-FFF2-40B4-BE49-F238E27FC236}">
                  <a16:creationId xmlns:a16="http://schemas.microsoft.com/office/drawing/2014/main" id="{4A2DACF6-91E4-487A-B17A-95A494AEE631}"/>
                </a:ext>
              </a:extLst>
            </p:cNvPr>
            <p:cNvSpPr/>
            <p:nvPr/>
          </p:nvSpPr>
          <p:spPr>
            <a:xfrm>
              <a:off x="317023" y="4003889"/>
              <a:ext cx="91882" cy="114325"/>
            </a:xfrm>
            <a:custGeom>
              <a:avLst/>
              <a:gdLst/>
              <a:ahLst/>
              <a:cxnLst/>
              <a:rect l="l" t="t" r="r" b="b"/>
              <a:pathLst>
                <a:path w="2084" h="2602" extrusionOk="0">
                  <a:moveTo>
                    <a:pt x="688" y="0"/>
                  </a:moveTo>
                  <a:cubicBezTo>
                    <a:pt x="328" y="0"/>
                    <a:pt x="1" y="379"/>
                    <a:pt x="201" y="1026"/>
                  </a:cubicBezTo>
                  <a:cubicBezTo>
                    <a:pt x="438" y="1797"/>
                    <a:pt x="1472" y="2405"/>
                    <a:pt x="2084" y="2601"/>
                  </a:cubicBezTo>
                  <a:cubicBezTo>
                    <a:pt x="2060" y="2375"/>
                    <a:pt x="2040" y="2145"/>
                    <a:pt x="2023" y="1915"/>
                  </a:cubicBezTo>
                  <a:cubicBezTo>
                    <a:pt x="1746" y="1273"/>
                    <a:pt x="1344" y="418"/>
                    <a:pt x="1084" y="168"/>
                  </a:cubicBezTo>
                  <a:cubicBezTo>
                    <a:pt x="965" y="54"/>
                    <a:pt x="824" y="0"/>
                    <a:pt x="68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algn="ctr"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9" name="Google Shape;994;p28">
              <a:extLst>
                <a:ext uri="{FF2B5EF4-FFF2-40B4-BE49-F238E27FC236}">
                  <a16:creationId xmlns:a16="http://schemas.microsoft.com/office/drawing/2014/main" id="{E0EBE381-9D98-41D6-8BBA-04F54AE04F90}"/>
                </a:ext>
              </a:extLst>
            </p:cNvPr>
            <p:cNvSpPr/>
            <p:nvPr/>
          </p:nvSpPr>
          <p:spPr>
            <a:xfrm>
              <a:off x="440589" y="4041998"/>
              <a:ext cx="96635" cy="156006"/>
            </a:xfrm>
            <a:custGeom>
              <a:avLst/>
              <a:gdLst/>
              <a:ahLst/>
              <a:cxnLst/>
              <a:rect l="l" t="t" r="r" b="b"/>
              <a:pathLst>
                <a:path w="2208" h="3540" extrusionOk="0">
                  <a:moveTo>
                    <a:pt x="1702" y="0"/>
                  </a:moveTo>
                  <a:cubicBezTo>
                    <a:pt x="1282" y="0"/>
                    <a:pt x="653" y="806"/>
                    <a:pt x="389" y="1549"/>
                  </a:cubicBezTo>
                  <a:cubicBezTo>
                    <a:pt x="224" y="2013"/>
                    <a:pt x="92" y="2537"/>
                    <a:pt x="1" y="2952"/>
                  </a:cubicBezTo>
                  <a:cubicBezTo>
                    <a:pt x="41" y="3148"/>
                    <a:pt x="85" y="3344"/>
                    <a:pt x="129" y="3540"/>
                  </a:cubicBezTo>
                  <a:cubicBezTo>
                    <a:pt x="754" y="3125"/>
                    <a:pt x="1667" y="2120"/>
                    <a:pt x="1916" y="1431"/>
                  </a:cubicBezTo>
                  <a:cubicBezTo>
                    <a:pt x="2208" y="634"/>
                    <a:pt x="2150" y="43"/>
                    <a:pt x="1734" y="2"/>
                  </a:cubicBezTo>
                  <a:cubicBezTo>
                    <a:pt x="1723" y="1"/>
                    <a:pt x="1713" y="0"/>
                    <a:pt x="170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algn="ctr"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0" name="Google Shape;995;p28">
              <a:extLst>
                <a:ext uri="{FF2B5EF4-FFF2-40B4-BE49-F238E27FC236}">
                  <a16:creationId xmlns:a16="http://schemas.microsoft.com/office/drawing/2014/main" id="{1EB96FE1-1863-4D3A-A29C-64D5EA6E4E79}"/>
                </a:ext>
              </a:extLst>
            </p:cNvPr>
            <p:cNvSpPr/>
            <p:nvPr/>
          </p:nvSpPr>
          <p:spPr>
            <a:xfrm>
              <a:off x="304350" y="4190858"/>
              <a:ext cx="144161" cy="109562"/>
            </a:xfrm>
            <a:custGeom>
              <a:avLst/>
              <a:gdLst/>
              <a:ahLst/>
              <a:cxnLst/>
              <a:rect l="l" t="t" r="r" b="b"/>
              <a:pathLst>
                <a:path w="3292" h="2482" extrusionOk="0">
                  <a:moveTo>
                    <a:pt x="575" y="1"/>
                  </a:moveTo>
                  <a:cubicBezTo>
                    <a:pt x="471" y="1"/>
                    <a:pt x="393" y="22"/>
                    <a:pt x="348" y="65"/>
                  </a:cubicBezTo>
                  <a:cubicBezTo>
                    <a:pt x="0" y="404"/>
                    <a:pt x="189" y="1336"/>
                    <a:pt x="1203" y="1901"/>
                  </a:cubicBezTo>
                  <a:cubicBezTo>
                    <a:pt x="1991" y="2340"/>
                    <a:pt x="2916" y="2451"/>
                    <a:pt x="3292" y="2481"/>
                  </a:cubicBezTo>
                  <a:cubicBezTo>
                    <a:pt x="3180" y="2154"/>
                    <a:pt x="3082" y="1826"/>
                    <a:pt x="2987" y="1495"/>
                  </a:cubicBezTo>
                  <a:cubicBezTo>
                    <a:pt x="2292" y="556"/>
                    <a:pt x="1104" y="1"/>
                    <a:pt x="57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algn="ctr"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1" name="Google Shape;996;p28">
              <a:extLst>
                <a:ext uri="{FF2B5EF4-FFF2-40B4-BE49-F238E27FC236}">
                  <a16:creationId xmlns:a16="http://schemas.microsoft.com/office/drawing/2014/main" id="{95425F3A-83A9-4BDE-9B14-1D23C55C7E8F}"/>
                </a:ext>
              </a:extLst>
            </p:cNvPr>
            <p:cNvSpPr/>
            <p:nvPr/>
          </p:nvSpPr>
          <p:spPr>
            <a:xfrm>
              <a:off x="507125" y="4205149"/>
              <a:ext cx="112477" cy="188160"/>
            </a:xfrm>
            <a:custGeom>
              <a:avLst/>
              <a:gdLst/>
              <a:ahLst/>
              <a:cxnLst/>
              <a:rect l="l" t="t" r="r" b="b"/>
              <a:pathLst>
                <a:path w="2546" h="4294" extrusionOk="0">
                  <a:moveTo>
                    <a:pt x="1792" y="0"/>
                  </a:moveTo>
                  <a:cubicBezTo>
                    <a:pt x="1287" y="0"/>
                    <a:pt x="754" y="628"/>
                    <a:pt x="389" y="1716"/>
                  </a:cubicBezTo>
                  <a:cubicBezTo>
                    <a:pt x="136" y="2480"/>
                    <a:pt x="38" y="3263"/>
                    <a:pt x="1" y="3804"/>
                  </a:cubicBezTo>
                  <a:cubicBezTo>
                    <a:pt x="75" y="3966"/>
                    <a:pt x="156" y="4132"/>
                    <a:pt x="238" y="4294"/>
                  </a:cubicBezTo>
                  <a:cubicBezTo>
                    <a:pt x="2546" y="2513"/>
                    <a:pt x="2356" y="245"/>
                    <a:pt x="2153" y="114"/>
                  </a:cubicBezTo>
                  <a:cubicBezTo>
                    <a:pt x="2036" y="37"/>
                    <a:pt x="1915" y="0"/>
                    <a:pt x="179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algn="ctr"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2" name="Google Shape;997;p28">
              <a:extLst>
                <a:ext uri="{FF2B5EF4-FFF2-40B4-BE49-F238E27FC236}">
                  <a16:creationId xmlns:a16="http://schemas.microsoft.com/office/drawing/2014/main" id="{8C73A621-DC84-4526-AEFE-AB321D3953C3}"/>
                </a:ext>
              </a:extLst>
            </p:cNvPr>
            <p:cNvSpPr/>
            <p:nvPr/>
          </p:nvSpPr>
          <p:spPr>
            <a:xfrm>
              <a:off x="317023" y="4392118"/>
              <a:ext cx="234458" cy="117897"/>
            </a:xfrm>
            <a:custGeom>
              <a:avLst/>
              <a:gdLst/>
              <a:ahLst/>
              <a:cxnLst/>
              <a:rect l="l" t="t" r="r" b="b"/>
              <a:pathLst>
                <a:path w="5326" h="2681" extrusionOk="0">
                  <a:moveTo>
                    <a:pt x="764" y="0"/>
                  </a:moveTo>
                  <a:cubicBezTo>
                    <a:pt x="0" y="0"/>
                    <a:pt x="446" y="930"/>
                    <a:pt x="1074" y="1516"/>
                  </a:cubicBezTo>
                  <a:cubicBezTo>
                    <a:pt x="1680" y="2086"/>
                    <a:pt x="3818" y="2680"/>
                    <a:pt x="5176" y="2680"/>
                  </a:cubicBezTo>
                  <a:cubicBezTo>
                    <a:pt x="5227" y="2680"/>
                    <a:pt x="5277" y="2679"/>
                    <a:pt x="5325" y="2678"/>
                  </a:cubicBezTo>
                  <a:cubicBezTo>
                    <a:pt x="5230" y="2526"/>
                    <a:pt x="5133" y="2377"/>
                    <a:pt x="5041" y="2225"/>
                  </a:cubicBezTo>
                  <a:cubicBezTo>
                    <a:pt x="3970" y="1525"/>
                    <a:pt x="1838" y="184"/>
                    <a:pt x="1024" y="28"/>
                  </a:cubicBezTo>
                  <a:cubicBezTo>
                    <a:pt x="925" y="9"/>
                    <a:pt x="839" y="0"/>
                    <a:pt x="76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algn="ctr"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3" name="Google Shape;998;p28">
              <a:extLst>
                <a:ext uri="{FF2B5EF4-FFF2-40B4-BE49-F238E27FC236}">
                  <a16:creationId xmlns:a16="http://schemas.microsoft.com/office/drawing/2014/main" id="{2B3AD668-BA3E-4CCC-9583-1824EB8A43CB}"/>
                </a:ext>
              </a:extLst>
            </p:cNvPr>
            <p:cNvSpPr/>
            <p:nvPr/>
          </p:nvSpPr>
          <p:spPr>
            <a:xfrm>
              <a:off x="608512" y="4336146"/>
              <a:ext cx="115646" cy="219123"/>
            </a:xfrm>
            <a:custGeom>
              <a:avLst/>
              <a:gdLst/>
              <a:ahLst/>
              <a:cxnLst/>
              <a:rect l="l" t="t" r="r" b="b"/>
              <a:pathLst>
                <a:path w="2614" h="5006" extrusionOk="0">
                  <a:moveTo>
                    <a:pt x="2283" y="1"/>
                  </a:moveTo>
                  <a:cubicBezTo>
                    <a:pt x="1944" y="1"/>
                    <a:pt x="1332" y="587"/>
                    <a:pt x="923" y="1285"/>
                  </a:cubicBezTo>
                  <a:cubicBezTo>
                    <a:pt x="179" y="2549"/>
                    <a:pt x="24" y="3985"/>
                    <a:pt x="0" y="4755"/>
                  </a:cubicBezTo>
                  <a:cubicBezTo>
                    <a:pt x="61" y="4840"/>
                    <a:pt x="122" y="4921"/>
                    <a:pt x="183" y="5005"/>
                  </a:cubicBezTo>
                  <a:cubicBezTo>
                    <a:pt x="899" y="3775"/>
                    <a:pt x="2085" y="2450"/>
                    <a:pt x="2454" y="926"/>
                  </a:cubicBezTo>
                  <a:cubicBezTo>
                    <a:pt x="2613" y="262"/>
                    <a:pt x="2509" y="1"/>
                    <a:pt x="228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algn="ctr"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4" name="Google Shape;999;p28">
              <a:extLst>
                <a:ext uri="{FF2B5EF4-FFF2-40B4-BE49-F238E27FC236}">
                  <a16:creationId xmlns:a16="http://schemas.microsoft.com/office/drawing/2014/main" id="{D63809F8-BB1D-47ED-AEC7-797B5FA9ED04}"/>
                </a:ext>
              </a:extLst>
            </p:cNvPr>
            <p:cNvSpPr/>
            <p:nvPr/>
          </p:nvSpPr>
          <p:spPr>
            <a:xfrm>
              <a:off x="351875" y="4538597"/>
              <a:ext cx="297826" cy="104798"/>
            </a:xfrm>
            <a:custGeom>
              <a:avLst/>
              <a:gdLst/>
              <a:ahLst/>
              <a:cxnLst/>
              <a:rect l="l" t="t" r="r" b="b"/>
              <a:pathLst>
                <a:path w="6777" h="2373" extrusionOk="0">
                  <a:moveTo>
                    <a:pt x="721" y="1"/>
                  </a:moveTo>
                  <a:cubicBezTo>
                    <a:pt x="456" y="1"/>
                    <a:pt x="264" y="66"/>
                    <a:pt x="207" y="230"/>
                  </a:cubicBezTo>
                  <a:cubicBezTo>
                    <a:pt x="1" y="808"/>
                    <a:pt x="1555" y="1626"/>
                    <a:pt x="3569" y="2075"/>
                  </a:cubicBezTo>
                  <a:cubicBezTo>
                    <a:pt x="4660" y="2316"/>
                    <a:pt x="5634" y="2373"/>
                    <a:pt x="6299" y="2373"/>
                  </a:cubicBezTo>
                  <a:cubicBezTo>
                    <a:pt x="6483" y="2373"/>
                    <a:pt x="6644" y="2368"/>
                    <a:pt x="6776" y="2362"/>
                  </a:cubicBezTo>
                  <a:cubicBezTo>
                    <a:pt x="6699" y="2272"/>
                    <a:pt x="6624" y="2180"/>
                    <a:pt x="6547" y="2089"/>
                  </a:cubicBezTo>
                  <a:cubicBezTo>
                    <a:pt x="5547" y="1714"/>
                    <a:pt x="3691" y="1011"/>
                    <a:pt x="3103" y="714"/>
                  </a:cubicBezTo>
                  <a:cubicBezTo>
                    <a:pt x="2513" y="416"/>
                    <a:pt x="1387" y="1"/>
                    <a:pt x="72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algn="ctr"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5" name="Google Shape;1000;p28">
              <a:extLst>
                <a:ext uri="{FF2B5EF4-FFF2-40B4-BE49-F238E27FC236}">
                  <a16:creationId xmlns:a16="http://schemas.microsoft.com/office/drawing/2014/main" id="{8682F8F4-CD6C-4629-83BA-8F49D00CDC51}"/>
                </a:ext>
              </a:extLst>
            </p:cNvPr>
            <p:cNvSpPr/>
            <p:nvPr/>
          </p:nvSpPr>
          <p:spPr>
            <a:xfrm>
              <a:off x="733663" y="4511207"/>
              <a:ext cx="128318" cy="194114"/>
            </a:xfrm>
            <a:custGeom>
              <a:avLst/>
              <a:gdLst/>
              <a:ahLst/>
              <a:cxnLst/>
              <a:rect l="l" t="t" r="r" b="b"/>
              <a:pathLst>
                <a:path w="2924" h="4412" extrusionOk="0">
                  <a:moveTo>
                    <a:pt x="2220" y="1"/>
                  </a:moveTo>
                  <a:cubicBezTo>
                    <a:pt x="1691" y="1"/>
                    <a:pt x="820" y="789"/>
                    <a:pt x="447" y="1661"/>
                  </a:cubicBezTo>
                  <a:cubicBezTo>
                    <a:pt x="85" y="2503"/>
                    <a:pt x="1" y="3510"/>
                    <a:pt x="21" y="4196"/>
                  </a:cubicBezTo>
                  <a:cubicBezTo>
                    <a:pt x="88" y="4270"/>
                    <a:pt x="157" y="4341"/>
                    <a:pt x="224" y="4412"/>
                  </a:cubicBezTo>
                  <a:cubicBezTo>
                    <a:pt x="491" y="3912"/>
                    <a:pt x="1041" y="2902"/>
                    <a:pt x="1457" y="2293"/>
                  </a:cubicBezTo>
                  <a:cubicBezTo>
                    <a:pt x="2160" y="1266"/>
                    <a:pt x="2924" y="712"/>
                    <a:pt x="2542" y="161"/>
                  </a:cubicBezTo>
                  <a:cubicBezTo>
                    <a:pt x="2465" y="50"/>
                    <a:pt x="2353" y="1"/>
                    <a:pt x="222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algn="ctr"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6" name="Google Shape;1001;p28">
              <a:extLst>
                <a:ext uri="{FF2B5EF4-FFF2-40B4-BE49-F238E27FC236}">
                  <a16:creationId xmlns:a16="http://schemas.microsoft.com/office/drawing/2014/main" id="{E5D4DEB3-80D0-468D-9531-DAD29D738BA4}"/>
                </a:ext>
              </a:extLst>
            </p:cNvPr>
            <p:cNvSpPr/>
            <p:nvPr/>
          </p:nvSpPr>
          <p:spPr>
            <a:xfrm>
              <a:off x="435837" y="4691030"/>
              <a:ext cx="329509" cy="88126"/>
            </a:xfrm>
            <a:custGeom>
              <a:avLst/>
              <a:gdLst/>
              <a:ahLst/>
              <a:cxnLst/>
              <a:rect l="l" t="t" r="r" b="b"/>
              <a:pathLst>
                <a:path w="7507" h="1983" extrusionOk="0">
                  <a:moveTo>
                    <a:pt x="1488" y="1"/>
                  </a:moveTo>
                  <a:cubicBezTo>
                    <a:pt x="721" y="1"/>
                    <a:pt x="209" y="211"/>
                    <a:pt x="129" y="550"/>
                  </a:cubicBezTo>
                  <a:cubicBezTo>
                    <a:pt x="0" y="1104"/>
                    <a:pt x="1288" y="1550"/>
                    <a:pt x="3715" y="1878"/>
                  </a:cubicBezTo>
                  <a:cubicBezTo>
                    <a:pt x="4269" y="1953"/>
                    <a:pt x="4787" y="1982"/>
                    <a:pt x="5256" y="1982"/>
                  </a:cubicBezTo>
                  <a:cubicBezTo>
                    <a:pt x="6280" y="1982"/>
                    <a:pt x="7072" y="1844"/>
                    <a:pt x="7506" y="1746"/>
                  </a:cubicBezTo>
                  <a:cubicBezTo>
                    <a:pt x="7449" y="1692"/>
                    <a:pt x="7391" y="1634"/>
                    <a:pt x="7333" y="1580"/>
                  </a:cubicBezTo>
                  <a:cubicBezTo>
                    <a:pt x="6303" y="1364"/>
                    <a:pt x="4596" y="681"/>
                    <a:pt x="3214" y="276"/>
                  </a:cubicBezTo>
                  <a:cubicBezTo>
                    <a:pt x="2566" y="86"/>
                    <a:pt x="1975" y="1"/>
                    <a:pt x="148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algn="ctr"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7" name="Google Shape;1002;p28">
              <a:extLst>
                <a:ext uri="{FF2B5EF4-FFF2-40B4-BE49-F238E27FC236}">
                  <a16:creationId xmlns:a16="http://schemas.microsoft.com/office/drawing/2014/main" id="{DCBC5AC3-5F68-4C3F-91C6-80815E739028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349" y="3911000"/>
              <a:ext cx="483395" cy="933655"/>
            </a:xfrm>
            <a:custGeom>
              <a:avLst/>
              <a:gdLst>
                <a:gd name="T0" fmla="*/ 2147483646 w 11000"/>
                <a:gd name="T1" fmla="*/ 0 h 21246"/>
                <a:gd name="T2" fmla="*/ 2147483646 w 11000"/>
                <a:gd name="T3" fmla="*/ 2147483646 h 21246"/>
                <a:gd name="T4" fmla="*/ 2147483646 w 11000"/>
                <a:gd name="T5" fmla="*/ 2147483646 h 21246"/>
                <a:gd name="T6" fmla="*/ 2147483646 w 11000"/>
                <a:gd name="T7" fmla="*/ 2147483646 h 21246"/>
                <a:gd name="T8" fmla="*/ 2147483646 w 11000"/>
                <a:gd name="T9" fmla="*/ 2147483646 h 21246"/>
                <a:gd name="T10" fmla="*/ 2147483646 w 11000"/>
                <a:gd name="T11" fmla="*/ 2147483646 h 21246"/>
                <a:gd name="T12" fmla="*/ 2147483646 w 11000"/>
                <a:gd name="T13" fmla="*/ 2147483646 h 21246"/>
                <a:gd name="T14" fmla="*/ 2147483646 w 11000"/>
                <a:gd name="T15" fmla="*/ 2147483646 h 21246"/>
                <a:gd name="T16" fmla="*/ 2147483646 w 11000"/>
                <a:gd name="T17" fmla="*/ 2147483646 h 21246"/>
                <a:gd name="T18" fmla="*/ 2147483646 w 11000"/>
                <a:gd name="T19" fmla="*/ 2147483646 h 21246"/>
                <a:gd name="T20" fmla="*/ 2147483646 w 11000"/>
                <a:gd name="T21" fmla="*/ 2147483646 h 21246"/>
                <a:gd name="T22" fmla="*/ 2147483646 w 11000"/>
                <a:gd name="T23" fmla="*/ 2147483646 h 21246"/>
                <a:gd name="T24" fmla="*/ 2147483646 w 11000"/>
                <a:gd name="T25" fmla="*/ 2147483646 h 21246"/>
                <a:gd name="T26" fmla="*/ 2147483646 w 11000"/>
                <a:gd name="T27" fmla="*/ 2147483646 h 21246"/>
                <a:gd name="T28" fmla="*/ 2147483646 w 11000"/>
                <a:gd name="T29" fmla="*/ 2147483646 h 21246"/>
                <a:gd name="T30" fmla="*/ 2147483646 w 11000"/>
                <a:gd name="T31" fmla="*/ 2147483646 h 21246"/>
                <a:gd name="T32" fmla="*/ 2147483646 w 11000"/>
                <a:gd name="T33" fmla="*/ 2147483646 h 21246"/>
                <a:gd name="T34" fmla="*/ 2147483646 w 11000"/>
                <a:gd name="T35" fmla="*/ 2147483646 h 21246"/>
                <a:gd name="T36" fmla="*/ 2147483646 w 11000"/>
                <a:gd name="T37" fmla="*/ 2147483646 h 21246"/>
                <a:gd name="T38" fmla="*/ 2147483646 w 11000"/>
                <a:gd name="T39" fmla="*/ 2147483646 h 21246"/>
                <a:gd name="T40" fmla="*/ 2147483646 w 11000"/>
                <a:gd name="T41" fmla="*/ 2147483646 h 21246"/>
                <a:gd name="T42" fmla="*/ 2147483646 w 11000"/>
                <a:gd name="T43" fmla="*/ 2147483646 h 21246"/>
                <a:gd name="T44" fmla="*/ 2147483646 w 11000"/>
                <a:gd name="T45" fmla="*/ 2147483646 h 21246"/>
                <a:gd name="T46" fmla="*/ 2147483646 w 11000"/>
                <a:gd name="T47" fmla="*/ 2147483646 h 21246"/>
                <a:gd name="T48" fmla="*/ 2147483646 w 11000"/>
                <a:gd name="T49" fmla="*/ 2147483646 h 21246"/>
                <a:gd name="T50" fmla="*/ 2147483646 w 11000"/>
                <a:gd name="T51" fmla="*/ 2147483646 h 21246"/>
                <a:gd name="T52" fmla="*/ 2147483646 w 11000"/>
                <a:gd name="T53" fmla="*/ 2147483646 h 21246"/>
                <a:gd name="T54" fmla="*/ 2147483646 w 11000"/>
                <a:gd name="T55" fmla="*/ 2147483646 h 21246"/>
                <a:gd name="T56" fmla="*/ 2147483646 w 11000"/>
                <a:gd name="T57" fmla="*/ 2147483646 h 21246"/>
                <a:gd name="T58" fmla="*/ 2147483646 w 11000"/>
                <a:gd name="T59" fmla="*/ 2147483646 h 21246"/>
                <a:gd name="T60" fmla="*/ 2147483646 w 11000"/>
                <a:gd name="T61" fmla="*/ 2147483646 h 21246"/>
                <a:gd name="T62" fmla="*/ 2147483646 w 11000"/>
                <a:gd name="T63" fmla="*/ 0 h 2124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11000" h="21246" extrusionOk="0">
                  <a:moveTo>
                    <a:pt x="638" y="0"/>
                  </a:moveTo>
                  <a:cubicBezTo>
                    <a:pt x="624" y="0"/>
                    <a:pt x="609" y="10"/>
                    <a:pt x="598" y="33"/>
                  </a:cubicBezTo>
                  <a:cubicBezTo>
                    <a:pt x="71" y="1216"/>
                    <a:pt x="1" y="2655"/>
                    <a:pt x="95" y="4027"/>
                  </a:cubicBezTo>
                  <a:cubicBezTo>
                    <a:pt x="112" y="4257"/>
                    <a:pt x="132" y="4487"/>
                    <a:pt x="156" y="4713"/>
                  </a:cubicBezTo>
                  <a:cubicBezTo>
                    <a:pt x="193" y="5058"/>
                    <a:pt x="237" y="5396"/>
                    <a:pt x="285" y="5717"/>
                  </a:cubicBezTo>
                  <a:cubicBezTo>
                    <a:pt x="392" y="6443"/>
                    <a:pt x="558" y="7164"/>
                    <a:pt x="757" y="7873"/>
                  </a:cubicBezTo>
                  <a:cubicBezTo>
                    <a:pt x="852" y="8204"/>
                    <a:pt x="950" y="8532"/>
                    <a:pt x="1062" y="8859"/>
                  </a:cubicBezTo>
                  <a:cubicBezTo>
                    <a:pt x="1423" y="9918"/>
                    <a:pt x="1873" y="10948"/>
                    <a:pt x="2386" y="11928"/>
                  </a:cubicBezTo>
                  <a:cubicBezTo>
                    <a:pt x="2609" y="12347"/>
                    <a:pt x="2846" y="12760"/>
                    <a:pt x="3092" y="13165"/>
                  </a:cubicBezTo>
                  <a:cubicBezTo>
                    <a:pt x="3184" y="13317"/>
                    <a:pt x="3281" y="13466"/>
                    <a:pt x="3376" y="13618"/>
                  </a:cubicBezTo>
                  <a:cubicBezTo>
                    <a:pt x="3988" y="14577"/>
                    <a:pt x="4664" y="15494"/>
                    <a:pt x="5384" y="16372"/>
                  </a:cubicBezTo>
                  <a:cubicBezTo>
                    <a:pt x="5461" y="16463"/>
                    <a:pt x="5536" y="16555"/>
                    <a:pt x="5613" y="16645"/>
                  </a:cubicBezTo>
                  <a:cubicBezTo>
                    <a:pt x="5745" y="16804"/>
                    <a:pt x="5873" y="16967"/>
                    <a:pt x="6009" y="17119"/>
                  </a:cubicBezTo>
                  <a:cubicBezTo>
                    <a:pt x="6675" y="17882"/>
                    <a:pt x="7367" y="18640"/>
                    <a:pt x="8100" y="19342"/>
                  </a:cubicBezTo>
                  <a:cubicBezTo>
                    <a:pt x="8158" y="19396"/>
                    <a:pt x="8216" y="19454"/>
                    <a:pt x="8273" y="19508"/>
                  </a:cubicBezTo>
                  <a:cubicBezTo>
                    <a:pt x="8337" y="19565"/>
                    <a:pt x="8401" y="19630"/>
                    <a:pt x="8465" y="19691"/>
                  </a:cubicBezTo>
                  <a:cubicBezTo>
                    <a:pt x="9094" y="20262"/>
                    <a:pt x="9844" y="21059"/>
                    <a:pt x="10702" y="21241"/>
                  </a:cubicBezTo>
                  <a:cubicBezTo>
                    <a:pt x="10714" y="21244"/>
                    <a:pt x="10727" y="21245"/>
                    <a:pt x="10741" y="21245"/>
                  </a:cubicBezTo>
                  <a:cubicBezTo>
                    <a:pt x="10857" y="21245"/>
                    <a:pt x="10999" y="21156"/>
                    <a:pt x="10902" y="21029"/>
                  </a:cubicBezTo>
                  <a:cubicBezTo>
                    <a:pt x="10435" y="20421"/>
                    <a:pt x="9746" y="19967"/>
                    <a:pt x="9178" y="19457"/>
                  </a:cubicBezTo>
                  <a:cubicBezTo>
                    <a:pt x="8688" y="19022"/>
                    <a:pt x="8225" y="18555"/>
                    <a:pt x="7773" y="18082"/>
                  </a:cubicBezTo>
                  <a:cubicBezTo>
                    <a:pt x="7706" y="18011"/>
                    <a:pt x="7637" y="17940"/>
                    <a:pt x="7570" y="17866"/>
                  </a:cubicBezTo>
                  <a:cubicBezTo>
                    <a:pt x="7300" y="17578"/>
                    <a:pt x="7032" y="17288"/>
                    <a:pt x="6769" y="16997"/>
                  </a:cubicBezTo>
                  <a:cubicBezTo>
                    <a:pt x="6100" y="16254"/>
                    <a:pt x="5471" y="15477"/>
                    <a:pt x="4877" y="14672"/>
                  </a:cubicBezTo>
                  <a:cubicBezTo>
                    <a:pt x="4816" y="14588"/>
                    <a:pt x="4755" y="14507"/>
                    <a:pt x="4694" y="14422"/>
                  </a:cubicBezTo>
                  <a:cubicBezTo>
                    <a:pt x="4086" y="13577"/>
                    <a:pt x="3525" y="12696"/>
                    <a:pt x="3028" y="11779"/>
                  </a:cubicBezTo>
                  <a:cubicBezTo>
                    <a:pt x="2886" y="11516"/>
                    <a:pt x="2751" y="11249"/>
                    <a:pt x="2620" y="10982"/>
                  </a:cubicBezTo>
                  <a:cubicBezTo>
                    <a:pt x="2538" y="10820"/>
                    <a:pt x="2457" y="10654"/>
                    <a:pt x="2383" y="10492"/>
                  </a:cubicBezTo>
                  <a:cubicBezTo>
                    <a:pt x="1788" y="9208"/>
                    <a:pt x="1322" y="7883"/>
                    <a:pt x="1004" y="6528"/>
                  </a:cubicBezTo>
                  <a:cubicBezTo>
                    <a:pt x="960" y="6332"/>
                    <a:pt x="916" y="6136"/>
                    <a:pt x="876" y="5940"/>
                  </a:cubicBezTo>
                  <a:cubicBezTo>
                    <a:pt x="497" y="4038"/>
                    <a:pt x="416" y="2081"/>
                    <a:pt x="706" y="100"/>
                  </a:cubicBezTo>
                  <a:cubicBezTo>
                    <a:pt x="714" y="57"/>
                    <a:pt x="675" y="0"/>
                    <a:pt x="638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grpSp>
        <p:nvGrpSpPr>
          <p:cNvPr id="18" name="Google Shape;1003;p28">
            <a:extLst>
              <a:ext uri="{FF2B5EF4-FFF2-40B4-BE49-F238E27FC236}">
                <a16:creationId xmlns:a16="http://schemas.microsoft.com/office/drawing/2014/main" id="{9B772756-7A0B-4503-920F-6143FC5EF27F}"/>
              </a:ext>
            </a:extLst>
          </p:cNvPr>
          <p:cNvGrpSpPr>
            <a:grpSpLocks/>
          </p:cNvGrpSpPr>
          <p:nvPr/>
        </p:nvGrpSpPr>
        <p:grpSpPr bwMode="auto">
          <a:xfrm>
            <a:off x="8424863" y="6132513"/>
            <a:ext cx="442912" cy="604837"/>
            <a:chOff x="918850" y="1629150"/>
            <a:chExt cx="442250" cy="453124"/>
          </a:xfrm>
        </p:grpSpPr>
        <p:sp>
          <p:nvSpPr>
            <p:cNvPr id="19" name="Google Shape;1004;p28">
              <a:extLst>
                <a:ext uri="{FF2B5EF4-FFF2-40B4-BE49-F238E27FC236}">
                  <a16:creationId xmlns:a16="http://schemas.microsoft.com/office/drawing/2014/main" id="{39769E23-EAFD-4A88-BE4D-4AC89E874525}"/>
                </a:ext>
              </a:extLst>
            </p:cNvPr>
            <p:cNvSpPr/>
            <p:nvPr/>
          </p:nvSpPr>
          <p:spPr>
            <a:xfrm>
              <a:off x="1015542" y="1742133"/>
              <a:ext cx="267887" cy="244996"/>
            </a:xfrm>
            <a:custGeom>
              <a:avLst/>
              <a:gdLst/>
              <a:ahLst/>
              <a:cxnLst/>
              <a:rect l="l" t="t" r="r" b="b"/>
              <a:pathLst>
                <a:path w="8384" h="7687" extrusionOk="0">
                  <a:moveTo>
                    <a:pt x="3609" y="0"/>
                  </a:moveTo>
                  <a:cubicBezTo>
                    <a:pt x="2511" y="0"/>
                    <a:pt x="1440" y="451"/>
                    <a:pt x="763" y="1473"/>
                  </a:cubicBezTo>
                  <a:cubicBezTo>
                    <a:pt x="753" y="1488"/>
                    <a:pt x="742" y="1494"/>
                    <a:pt x="732" y="1494"/>
                  </a:cubicBezTo>
                  <a:cubicBezTo>
                    <a:pt x="716" y="1494"/>
                    <a:pt x="702" y="1480"/>
                    <a:pt x="690" y="1460"/>
                  </a:cubicBezTo>
                  <a:cubicBezTo>
                    <a:pt x="199" y="2305"/>
                    <a:pt x="0" y="3343"/>
                    <a:pt x="0" y="4282"/>
                  </a:cubicBezTo>
                  <a:cubicBezTo>
                    <a:pt x="0" y="4508"/>
                    <a:pt x="24" y="4731"/>
                    <a:pt x="64" y="4945"/>
                  </a:cubicBezTo>
                  <a:cubicBezTo>
                    <a:pt x="111" y="4099"/>
                    <a:pt x="433" y="3241"/>
                    <a:pt x="913" y="2619"/>
                  </a:cubicBezTo>
                  <a:cubicBezTo>
                    <a:pt x="1503" y="1857"/>
                    <a:pt x="2437" y="1440"/>
                    <a:pt x="3379" y="1440"/>
                  </a:cubicBezTo>
                  <a:cubicBezTo>
                    <a:pt x="3844" y="1440"/>
                    <a:pt x="4312" y="1542"/>
                    <a:pt x="4741" y="1754"/>
                  </a:cubicBezTo>
                  <a:cubicBezTo>
                    <a:pt x="5985" y="2365"/>
                    <a:pt x="6505" y="4059"/>
                    <a:pt x="5403" y="5082"/>
                  </a:cubicBezTo>
                  <a:cubicBezTo>
                    <a:pt x="5075" y="5387"/>
                    <a:pt x="4597" y="5552"/>
                    <a:pt x="4131" y="5552"/>
                  </a:cubicBezTo>
                  <a:cubicBezTo>
                    <a:pt x="3511" y="5552"/>
                    <a:pt x="2912" y="5260"/>
                    <a:pt x="2713" y="4616"/>
                  </a:cubicBezTo>
                  <a:cubicBezTo>
                    <a:pt x="2506" y="3952"/>
                    <a:pt x="2911" y="3302"/>
                    <a:pt x="3480" y="3302"/>
                  </a:cubicBezTo>
                  <a:cubicBezTo>
                    <a:pt x="3644" y="3302"/>
                    <a:pt x="3821" y="3355"/>
                    <a:pt x="4001" y="3477"/>
                  </a:cubicBezTo>
                  <a:cubicBezTo>
                    <a:pt x="4070" y="3525"/>
                    <a:pt x="4072" y="3671"/>
                    <a:pt x="3988" y="3671"/>
                  </a:cubicBezTo>
                  <a:cubicBezTo>
                    <a:pt x="3977" y="3671"/>
                    <a:pt x="3964" y="3669"/>
                    <a:pt x="3950" y="3663"/>
                  </a:cubicBezTo>
                  <a:cubicBezTo>
                    <a:pt x="3859" y="3628"/>
                    <a:pt x="3775" y="3612"/>
                    <a:pt x="3699" y="3612"/>
                  </a:cubicBezTo>
                  <a:cubicBezTo>
                    <a:pt x="2974" y="3612"/>
                    <a:pt x="2903" y="5041"/>
                    <a:pt x="4045" y="5041"/>
                  </a:cubicBezTo>
                  <a:cubicBezTo>
                    <a:pt x="4151" y="5041"/>
                    <a:pt x="4268" y="5028"/>
                    <a:pt x="4396" y="5001"/>
                  </a:cubicBezTo>
                  <a:cubicBezTo>
                    <a:pt x="5322" y="4809"/>
                    <a:pt x="5745" y="3886"/>
                    <a:pt x="5346" y="3008"/>
                  </a:cubicBezTo>
                  <a:cubicBezTo>
                    <a:pt x="4990" y="2221"/>
                    <a:pt x="4271" y="1890"/>
                    <a:pt x="3513" y="1890"/>
                  </a:cubicBezTo>
                  <a:cubicBezTo>
                    <a:pt x="2620" y="1890"/>
                    <a:pt x="1673" y="2349"/>
                    <a:pt x="1203" y="3065"/>
                  </a:cubicBezTo>
                  <a:cubicBezTo>
                    <a:pt x="520" y="4106"/>
                    <a:pt x="297" y="5823"/>
                    <a:pt x="1233" y="6790"/>
                  </a:cubicBezTo>
                  <a:cubicBezTo>
                    <a:pt x="1869" y="7448"/>
                    <a:pt x="2849" y="7687"/>
                    <a:pt x="3753" y="7687"/>
                  </a:cubicBezTo>
                  <a:cubicBezTo>
                    <a:pt x="3874" y="7687"/>
                    <a:pt x="3992" y="7682"/>
                    <a:pt x="4109" y="7674"/>
                  </a:cubicBezTo>
                  <a:cubicBezTo>
                    <a:pt x="6732" y="7499"/>
                    <a:pt x="8384" y="5073"/>
                    <a:pt x="7468" y="2545"/>
                  </a:cubicBezTo>
                  <a:cubicBezTo>
                    <a:pt x="6901" y="977"/>
                    <a:pt x="5225" y="0"/>
                    <a:pt x="360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algn="ctr"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20" name="Google Shape;1005;p28">
              <a:extLst>
                <a:ext uri="{FF2B5EF4-FFF2-40B4-BE49-F238E27FC236}">
                  <a16:creationId xmlns:a16="http://schemas.microsoft.com/office/drawing/2014/main" id="{1AB9DE41-0274-49A2-B9C4-7ED00214F65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6680" y="1729347"/>
              <a:ext cx="282406" cy="275153"/>
            </a:xfrm>
            <a:custGeom>
              <a:avLst/>
              <a:gdLst>
                <a:gd name="T0" fmla="*/ 2147483646 w 8839"/>
                <a:gd name="T1" fmla="*/ 2147483646 h 8612"/>
                <a:gd name="T2" fmla="*/ 2147483646 w 8839"/>
                <a:gd name="T3" fmla="*/ 2147483646 h 8612"/>
                <a:gd name="T4" fmla="*/ 2147483646 w 8839"/>
                <a:gd name="T5" fmla="*/ 2147483646 h 8612"/>
                <a:gd name="T6" fmla="*/ 2147483646 w 8839"/>
                <a:gd name="T7" fmla="*/ 2147483646 h 8612"/>
                <a:gd name="T8" fmla="*/ 2147483646 w 8839"/>
                <a:gd name="T9" fmla="*/ 2147483646 h 8612"/>
                <a:gd name="T10" fmla="*/ 2147483646 w 8839"/>
                <a:gd name="T11" fmla="*/ 2147483646 h 8612"/>
                <a:gd name="T12" fmla="*/ 2147483646 w 8839"/>
                <a:gd name="T13" fmla="*/ 2147483646 h 8612"/>
                <a:gd name="T14" fmla="*/ 2147483646 w 8839"/>
                <a:gd name="T15" fmla="*/ 2147483646 h 8612"/>
                <a:gd name="T16" fmla="*/ 2147483646 w 8839"/>
                <a:gd name="T17" fmla="*/ 2147483646 h 8612"/>
                <a:gd name="T18" fmla="*/ 2147483646 w 8839"/>
                <a:gd name="T19" fmla="*/ 2147483646 h 8612"/>
                <a:gd name="T20" fmla="*/ 2147483646 w 8839"/>
                <a:gd name="T21" fmla="*/ 2147483646 h 8612"/>
                <a:gd name="T22" fmla="*/ 2147483646 w 8839"/>
                <a:gd name="T23" fmla="*/ 2147483646 h 8612"/>
                <a:gd name="T24" fmla="*/ 2147483646 w 8839"/>
                <a:gd name="T25" fmla="*/ 2147483646 h 8612"/>
                <a:gd name="T26" fmla="*/ 2147483646 w 8839"/>
                <a:gd name="T27" fmla="*/ 2147483646 h 8612"/>
                <a:gd name="T28" fmla="*/ 2147483646 w 8839"/>
                <a:gd name="T29" fmla="*/ 2147483646 h 8612"/>
                <a:gd name="T30" fmla="*/ 2147483646 w 8839"/>
                <a:gd name="T31" fmla="*/ 2147483646 h 8612"/>
                <a:gd name="T32" fmla="*/ 2147483646 w 8839"/>
                <a:gd name="T33" fmla="*/ 2147483646 h 8612"/>
                <a:gd name="T34" fmla="*/ 2147483646 w 8839"/>
                <a:gd name="T35" fmla="*/ 2147483646 h 8612"/>
                <a:gd name="T36" fmla="*/ 2147483646 w 8839"/>
                <a:gd name="T37" fmla="*/ 2147483646 h 8612"/>
                <a:gd name="T38" fmla="*/ 2147483646 w 8839"/>
                <a:gd name="T39" fmla="*/ 2147483646 h 8612"/>
                <a:gd name="T40" fmla="*/ 2147483646 w 8839"/>
                <a:gd name="T41" fmla="*/ 2147483646 h 8612"/>
                <a:gd name="T42" fmla="*/ 2147483646 w 8839"/>
                <a:gd name="T43" fmla="*/ 2147483646 h 8612"/>
                <a:gd name="T44" fmla="*/ 2147483646 w 8839"/>
                <a:gd name="T45" fmla="*/ 2147483646 h 8612"/>
                <a:gd name="T46" fmla="*/ 2147483646 w 8839"/>
                <a:gd name="T47" fmla="*/ 2147483646 h 8612"/>
                <a:gd name="T48" fmla="*/ 2147483646 w 8839"/>
                <a:gd name="T49" fmla="*/ 2147483646 h 8612"/>
                <a:gd name="T50" fmla="*/ 2147483646 w 8839"/>
                <a:gd name="T51" fmla="*/ 2147483646 h 8612"/>
                <a:gd name="T52" fmla="*/ 2147483646 w 8839"/>
                <a:gd name="T53" fmla="*/ 2147483646 h 8612"/>
                <a:gd name="T54" fmla="*/ 2147483646 w 8839"/>
                <a:gd name="T55" fmla="*/ 2147483646 h 8612"/>
                <a:gd name="T56" fmla="*/ 2147483646 w 8839"/>
                <a:gd name="T57" fmla="*/ 2147483646 h 8612"/>
                <a:gd name="T58" fmla="*/ 2147483646 w 8839"/>
                <a:gd name="T59" fmla="*/ 2147483646 h 8612"/>
                <a:gd name="T60" fmla="*/ 2147483646 w 8839"/>
                <a:gd name="T61" fmla="*/ 2147483646 h 8612"/>
                <a:gd name="T62" fmla="*/ 2147483646 w 8839"/>
                <a:gd name="T63" fmla="*/ 2147483646 h 8612"/>
                <a:gd name="T64" fmla="*/ 2147483646 w 8839"/>
                <a:gd name="T65" fmla="*/ 2147483646 h 861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8839" h="8612" extrusionOk="0">
                  <a:moveTo>
                    <a:pt x="3937" y="1"/>
                  </a:moveTo>
                  <a:cubicBezTo>
                    <a:pt x="2672" y="1"/>
                    <a:pt x="1101" y="550"/>
                    <a:pt x="639" y="1754"/>
                  </a:cubicBezTo>
                  <a:cubicBezTo>
                    <a:pt x="632" y="1778"/>
                    <a:pt x="643" y="1822"/>
                    <a:pt x="660" y="1852"/>
                  </a:cubicBezTo>
                  <a:cubicBezTo>
                    <a:pt x="672" y="1872"/>
                    <a:pt x="686" y="1886"/>
                    <a:pt x="702" y="1886"/>
                  </a:cubicBezTo>
                  <a:cubicBezTo>
                    <a:pt x="712" y="1886"/>
                    <a:pt x="723" y="1880"/>
                    <a:pt x="733" y="1865"/>
                  </a:cubicBezTo>
                  <a:cubicBezTo>
                    <a:pt x="1410" y="843"/>
                    <a:pt x="2481" y="392"/>
                    <a:pt x="3579" y="392"/>
                  </a:cubicBezTo>
                  <a:cubicBezTo>
                    <a:pt x="5195" y="392"/>
                    <a:pt x="6871" y="1369"/>
                    <a:pt x="7438" y="2937"/>
                  </a:cubicBezTo>
                  <a:cubicBezTo>
                    <a:pt x="8354" y="5465"/>
                    <a:pt x="6702" y="7891"/>
                    <a:pt x="4079" y="8066"/>
                  </a:cubicBezTo>
                  <a:cubicBezTo>
                    <a:pt x="3962" y="8074"/>
                    <a:pt x="3844" y="8079"/>
                    <a:pt x="3723" y="8079"/>
                  </a:cubicBezTo>
                  <a:cubicBezTo>
                    <a:pt x="2819" y="8079"/>
                    <a:pt x="1839" y="7840"/>
                    <a:pt x="1203" y="7182"/>
                  </a:cubicBezTo>
                  <a:cubicBezTo>
                    <a:pt x="267" y="6215"/>
                    <a:pt x="490" y="4498"/>
                    <a:pt x="1173" y="3457"/>
                  </a:cubicBezTo>
                  <a:cubicBezTo>
                    <a:pt x="1643" y="2741"/>
                    <a:pt x="2590" y="2282"/>
                    <a:pt x="3483" y="2282"/>
                  </a:cubicBezTo>
                  <a:cubicBezTo>
                    <a:pt x="4241" y="2282"/>
                    <a:pt x="4960" y="2613"/>
                    <a:pt x="5316" y="3400"/>
                  </a:cubicBezTo>
                  <a:cubicBezTo>
                    <a:pt x="5715" y="4278"/>
                    <a:pt x="5292" y="5201"/>
                    <a:pt x="4366" y="5393"/>
                  </a:cubicBezTo>
                  <a:cubicBezTo>
                    <a:pt x="4238" y="5420"/>
                    <a:pt x="4121" y="5433"/>
                    <a:pt x="4015" y="5433"/>
                  </a:cubicBezTo>
                  <a:cubicBezTo>
                    <a:pt x="2873" y="5433"/>
                    <a:pt x="2944" y="4004"/>
                    <a:pt x="3669" y="4004"/>
                  </a:cubicBezTo>
                  <a:cubicBezTo>
                    <a:pt x="3745" y="4004"/>
                    <a:pt x="3829" y="4020"/>
                    <a:pt x="3920" y="4055"/>
                  </a:cubicBezTo>
                  <a:cubicBezTo>
                    <a:pt x="3934" y="4061"/>
                    <a:pt x="3947" y="4063"/>
                    <a:pt x="3958" y="4063"/>
                  </a:cubicBezTo>
                  <a:cubicBezTo>
                    <a:pt x="4042" y="4063"/>
                    <a:pt x="4040" y="3917"/>
                    <a:pt x="3971" y="3869"/>
                  </a:cubicBezTo>
                  <a:cubicBezTo>
                    <a:pt x="3791" y="3747"/>
                    <a:pt x="3614" y="3694"/>
                    <a:pt x="3450" y="3694"/>
                  </a:cubicBezTo>
                  <a:cubicBezTo>
                    <a:pt x="2881" y="3694"/>
                    <a:pt x="2476" y="4344"/>
                    <a:pt x="2683" y="5008"/>
                  </a:cubicBezTo>
                  <a:cubicBezTo>
                    <a:pt x="2882" y="5652"/>
                    <a:pt x="3481" y="5944"/>
                    <a:pt x="4101" y="5944"/>
                  </a:cubicBezTo>
                  <a:cubicBezTo>
                    <a:pt x="4567" y="5944"/>
                    <a:pt x="5045" y="5779"/>
                    <a:pt x="5373" y="5474"/>
                  </a:cubicBezTo>
                  <a:cubicBezTo>
                    <a:pt x="6475" y="4451"/>
                    <a:pt x="5955" y="2757"/>
                    <a:pt x="4711" y="2146"/>
                  </a:cubicBezTo>
                  <a:cubicBezTo>
                    <a:pt x="4282" y="1934"/>
                    <a:pt x="3814" y="1832"/>
                    <a:pt x="3349" y="1832"/>
                  </a:cubicBezTo>
                  <a:cubicBezTo>
                    <a:pt x="2407" y="1832"/>
                    <a:pt x="1473" y="2249"/>
                    <a:pt x="883" y="3011"/>
                  </a:cubicBezTo>
                  <a:cubicBezTo>
                    <a:pt x="403" y="3633"/>
                    <a:pt x="81" y="4491"/>
                    <a:pt x="34" y="5337"/>
                  </a:cubicBezTo>
                  <a:cubicBezTo>
                    <a:pt x="0" y="5894"/>
                    <a:pt x="85" y="6448"/>
                    <a:pt x="331" y="6928"/>
                  </a:cubicBezTo>
                  <a:cubicBezTo>
                    <a:pt x="913" y="8057"/>
                    <a:pt x="2210" y="8540"/>
                    <a:pt x="3413" y="8604"/>
                  </a:cubicBezTo>
                  <a:cubicBezTo>
                    <a:pt x="3505" y="8609"/>
                    <a:pt x="3596" y="8611"/>
                    <a:pt x="3687" y="8611"/>
                  </a:cubicBezTo>
                  <a:cubicBezTo>
                    <a:pt x="6555" y="8611"/>
                    <a:pt x="8838" y="6266"/>
                    <a:pt x="8121" y="3281"/>
                  </a:cubicBezTo>
                  <a:cubicBezTo>
                    <a:pt x="7685" y="1474"/>
                    <a:pt x="6215" y="230"/>
                    <a:pt x="4377" y="24"/>
                  </a:cubicBezTo>
                  <a:cubicBezTo>
                    <a:pt x="4236" y="9"/>
                    <a:pt x="4089" y="1"/>
                    <a:pt x="3937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" name="Google Shape;1006;p28">
              <a:extLst>
                <a:ext uri="{FF2B5EF4-FFF2-40B4-BE49-F238E27FC236}">
                  <a16:creationId xmlns:a16="http://schemas.microsoft.com/office/drawing/2014/main" id="{080B093A-D8A2-4211-AFCA-C3F443D57C3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0678" y="1629150"/>
              <a:ext cx="11694" cy="53037"/>
            </a:xfrm>
            <a:custGeom>
              <a:avLst/>
              <a:gdLst>
                <a:gd name="T0" fmla="*/ 2147483646 w 366"/>
                <a:gd name="T1" fmla="*/ 0 h 1660"/>
                <a:gd name="T2" fmla="*/ 2147483646 w 366"/>
                <a:gd name="T3" fmla="*/ 2147483646 h 1660"/>
                <a:gd name="T4" fmla="*/ 2147483646 w 366"/>
                <a:gd name="T5" fmla="*/ 2147483646 h 1660"/>
                <a:gd name="T6" fmla="*/ 2147483646 w 366"/>
                <a:gd name="T7" fmla="*/ 2147483646 h 1660"/>
                <a:gd name="T8" fmla="*/ 2147483646 w 366"/>
                <a:gd name="T9" fmla="*/ 2147483646 h 1660"/>
                <a:gd name="T10" fmla="*/ 2147483646 w 366"/>
                <a:gd name="T11" fmla="*/ 2147483646 h 1660"/>
                <a:gd name="T12" fmla="*/ 2147483646 w 366"/>
                <a:gd name="T13" fmla="*/ 0 h 166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66" h="1660" extrusionOk="0">
                  <a:moveTo>
                    <a:pt x="123" y="0"/>
                  </a:moveTo>
                  <a:cubicBezTo>
                    <a:pt x="74" y="0"/>
                    <a:pt x="34" y="29"/>
                    <a:pt x="30" y="102"/>
                  </a:cubicBezTo>
                  <a:cubicBezTo>
                    <a:pt x="0" y="581"/>
                    <a:pt x="34" y="1088"/>
                    <a:pt x="105" y="1562"/>
                  </a:cubicBezTo>
                  <a:cubicBezTo>
                    <a:pt x="112" y="1606"/>
                    <a:pt x="167" y="1660"/>
                    <a:pt x="210" y="1660"/>
                  </a:cubicBezTo>
                  <a:cubicBezTo>
                    <a:pt x="232" y="1660"/>
                    <a:pt x="250" y="1645"/>
                    <a:pt x="257" y="1609"/>
                  </a:cubicBezTo>
                  <a:cubicBezTo>
                    <a:pt x="334" y="1149"/>
                    <a:pt x="365" y="649"/>
                    <a:pt x="331" y="183"/>
                  </a:cubicBezTo>
                  <a:cubicBezTo>
                    <a:pt x="325" y="88"/>
                    <a:pt x="209" y="0"/>
                    <a:pt x="12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" name="Google Shape;1007;p28">
              <a:extLst>
                <a:ext uri="{FF2B5EF4-FFF2-40B4-BE49-F238E27FC236}">
                  <a16:creationId xmlns:a16="http://schemas.microsoft.com/office/drawing/2014/main" id="{469C7236-1A80-47F2-8881-A0D95083DC7A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8317" y="1682188"/>
              <a:ext cx="31151" cy="46296"/>
            </a:xfrm>
            <a:custGeom>
              <a:avLst/>
              <a:gdLst>
                <a:gd name="T0" fmla="*/ 2147483646 w 975"/>
                <a:gd name="T1" fmla="*/ 0 h 1449"/>
                <a:gd name="T2" fmla="*/ 2147483646 w 975"/>
                <a:gd name="T3" fmla="*/ 2147483646 h 1449"/>
                <a:gd name="T4" fmla="*/ 2147483646 w 975"/>
                <a:gd name="T5" fmla="*/ 2147483646 h 1449"/>
                <a:gd name="T6" fmla="*/ 2147483646 w 975"/>
                <a:gd name="T7" fmla="*/ 2147483646 h 1449"/>
                <a:gd name="T8" fmla="*/ 2147483646 w 975"/>
                <a:gd name="T9" fmla="*/ 2147483646 h 1449"/>
                <a:gd name="T10" fmla="*/ 2147483646 w 975"/>
                <a:gd name="T11" fmla="*/ 2147483646 h 1449"/>
                <a:gd name="T12" fmla="*/ 2147483646 w 975"/>
                <a:gd name="T13" fmla="*/ 2147483646 h 1449"/>
                <a:gd name="T14" fmla="*/ 2147483646 w 975"/>
                <a:gd name="T15" fmla="*/ 0 h 144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975" h="1449" extrusionOk="0">
                  <a:moveTo>
                    <a:pt x="755" y="0"/>
                  </a:moveTo>
                  <a:cubicBezTo>
                    <a:pt x="727" y="0"/>
                    <a:pt x="701" y="12"/>
                    <a:pt x="681" y="40"/>
                  </a:cubicBezTo>
                  <a:cubicBezTo>
                    <a:pt x="414" y="412"/>
                    <a:pt x="84" y="881"/>
                    <a:pt x="6" y="1341"/>
                  </a:cubicBezTo>
                  <a:cubicBezTo>
                    <a:pt x="1" y="1381"/>
                    <a:pt x="27" y="1448"/>
                    <a:pt x="66" y="1448"/>
                  </a:cubicBezTo>
                  <a:cubicBezTo>
                    <a:pt x="77" y="1448"/>
                    <a:pt x="88" y="1444"/>
                    <a:pt x="101" y="1432"/>
                  </a:cubicBezTo>
                  <a:cubicBezTo>
                    <a:pt x="263" y="1281"/>
                    <a:pt x="374" y="1064"/>
                    <a:pt x="492" y="878"/>
                  </a:cubicBezTo>
                  <a:cubicBezTo>
                    <a:pt x="624" y="669"/>
                    <a:pt x="770" y="462"/>
                    <a:pt x="908" y="253"/>
                  </a:cubicBezTo>
                  <a:cubicBezTo>
                    <a:pt x="974" y="153"/>
                    <a:pt x="854" y="0"/>
                    <a:pt x="755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" name="Google Shape;1008;p28">
              <a:extLst>
                <a:ext uri="{FF2B5EF4-FFF2-40B4-BE49-F238E27FC236}">
                  <a16:creationId xmlns:a16="http://schemas.microsoft.com/office/drawing/2014/main" id="{8DF37F97-197E-4391-9DD0-A6B2C1FD4D30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8638" y="1782322"/>
              <a:ext cx="52462" cy="28084"/>
            </a:xfrm>
            <a:custGeom>
              <a:avLst/>
              <a:gdLst>
                <a:gd name="T0" fmla="*/ 2147483646 w 1642"/>
                <a:gd name="T1" fmla="*/ 0 h 879"/>
                <a:gd name="T2" fmla="*/ 2147483646 w 1642"/>
                <a:gd name="T3" fmla="*/ 2147483646 h 879"/>
                <a:gd name="T4" fmla="*/ 2147483646 w 1642"/>
                <a:gd name="T5" fmla="*/ 2147483646 h 879"/>
                <a:gd name="T6" fmla="*/ 0 w 1642"/>
                <a:gd name="T7" fmla="*/ 2147483646 h 879"/>
                <a:gd name="T8" fmla="*/ 2147483646 w 1642"/>
                <a:gd name="T9" fmla="*/ 2147483646 h 879"/>
                <a:gd name="T10" fmla="*/ 2147483646 w 1642"/>
                <a:gd name="T11" fmla="*/ 2147483646 h 879"/>
                <a:gd name="T12" fmla="*/ 2147483646 w 1642"/>
                <a:gd name="T13" fmla="*/ 2147483646 h 879"/>
                <a:gd name="T14" fmla="*/ 2147483646 w 1642"/>
                <a:gd name="T15" fmla="*/ 2147483646 h 879"/>
                <a:gd name="T16" fmla="*/ 2147483646 w 1642"/>
                <a:gd name="T17" fmla="*/ 2147483646 h 879"/>
                <a:gd name="T18" fmla="*/ 2147483646 w 1642"/>
                <a:gd name="T19" fmla="*/ 0 h 87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642" h="879" extrusionOk="0">
                  <a:moveTo>
                    <a:pt x="1421" y="0"/>
                  </a:moveTo>
                  <a:cubicBezTo>
                    <a:pt x="1402" y="0"/>
                    <a:pt x="1383" y="6"/>
                    <a:pt x="1365" y="18"/>
                  </a:cubicBezTo>
                  <a:cubicBezTo>
                    <a:pt x="1112" y="201"/>
                    <a:pt x="855" y="309"/>
                    <a:pt x="561" y="410"/>
                  </a:cubicBezTo>
                  <a:cubicBezTo>
                    <a:pt x="351" y="485"/>
                    <a:pt x="17" y="566"/>
                    <a:pt x="0" y="829"/>
                  </a:cubicBezTo>
                  <a:cubicBezTo>
                    <a:pt x="0" y="846"/>
                    <a:pt x="7" y="876"/>
                    <a:pt x="30" y="876"/>
                  </a:cubicBezTo>
                  <a:cubicBezTo>
                    <a:pt x="41" y="878"/>
                    <a:pt x="53" y="879"/>
                    <a:pt x="64" y="879"/>
                  </a:cubicBezTo>
                  <a:cubicBezTo>
                    <a:pt x="153" y="879"/>
                    <a:pt x="230" y="832"/>
                    <a:pt x="314" y="799"/>
                  </a:cubicBezTo>
                  <a:cubicBezTo>
                    <a:pt x="459" y="742"/>
                    <a:pt x="608" y="698"/>
                    <a:pt x="757" y="650"/>
                  </a:cubicBezTo>
                  <a:cubicBezTo>
                    <a:pt x="1031" y="563"/>
                    <a:pt x="1372" y="478"/>
                    <a:pt x="1565" y="252"/>
                  </a:cubicBezTo>
                  <a:cubicBezTo>
                    <a:pt x="1641" y="163"/>
                    <a:pt x="1526" y="0"/>
                    <a:pt x="1421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" name="Google Shape;1009;p28">
              <a:extLst>
                <a:ext uri="{FF2B5EF4-FFF2-40B4-BE49-F238E27FC236}">
                  <a16:creationId xmlns:a16="http://schemas.microsoft.com/office/drawing/2014/main" id="{750C3028-F2FD-4A35-B769-2D6209E3D700}"/>
                </a:ext>
              </a:extLst>
            </p:cNvPr>
            <p:cNvSpPr>
              <a:spLocks/>
            </p:cNvSpPr>
            <p:nvPr/>
          </p:nvSpPr>
          <p:spPr bwMode="auto">
            <a:xfrm>
              <a:off x="1297711" y="1901817"/>
              <a:ext cx="51056" cy="23004"/>
            </a:xfrm>
            <a:custGeom>
              <a:avLst/>
              <a:gdLst>
                <a:gd name="T0" fmla="*/ 2147483646 w 1598"/>
                <a:gd name="T1" fmla="*/ 2147483646 h 720"/>
                <a:gd name="T2" fmla="*/ 2147483646 w 1598"/>
                <a:gd name="T3" fmla="*/ 2147483646 h 720"/>
                <a:gd name="T4" fmla="*/ 2147483646 w 1598"/>
                <a:gd name="T5" fmla="*/ 2147483646 h 720"/>
                <a:gd name="T6" fmla="*/ 2147483646 w 1598"/>
                <a:gd name="T7" fmla="*/ 2147483646 h 720"/>
                <a:gd name="T8" fmla="*/ 2147483646 w 1598"/>
                <a:gd name="T9" fmla="*/ 2147483646 h 720"/>
                <a:gd name="T10" fmla="*/ 2147483646 w 1598"/>
                <a:gd name="T11" fmla="*/ 2147483646 h 720"/>
                <a:gd name="T12" fmla="*/ 2147483646 w 1598"/>
                <a:gd name="T13" fmla="*/ 2147483646 h 720"/>
                <a:gd name="T14" fmla="*/ 2147483646 w 1598"/>
                <a:gd name="T15" fmla="*/ 2147483646 h 720"/>
                <a:gd name="T16" fmla="*/ 2147483646 w 1598"/>
                <a:gd name="T17" fmla="*/ 2147483646 h 720"/>
                <a:gd name="T18" fmla="*/ 2147483646 w 1598"/>
                <a:gd name="T19" fmla="*/ 2147483646 h 720"/>
                <a:gd name="T20" fmla="*/ 2147483646 w 1598"/>
                <a:gd name="T21" fmla="*/ 2147483646 h 720"/>
                <a:gd name="T22" fmla="*/ 2147483646 w 1598"/>
                <a:gd name="T23" fmla="*/ 2147483646 h 72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598" h="720" extrusionOk="0">
                  <a:moveTo>
                    <a:pt x="84" y="1"/>
                  </a:moveTo>
                  <a:cubicBezTo>
                    <a:pt x="16" y="1"/>
                    <a:pt x="1" y="70"/>
                    <a:pt x="21" y="137"/>
                  </a:cubicBezTo>
                  <a:cubicBezTo>
                    <a:pt x="18" y="141"/>
                    <a:pt x="14" y="145"/>
                    <a:pt x="14" y="145"/>
                  </a:cubicBezTo>
                  <a:cubicBezTo>
                    <a:pt x="18" y="154"/>
                    <a:pt x="27" y="158"/>
                    <a:pt x="31" y="165"/>
                  </a:cubicBezTo>
                  <a:cubicBezTo>
                    <a:pt x="44" y="198"/>
                    <a:pt x="68" y="226"/>
                    <a:pt x="96" y="239"/>
                  </a:cubicBezTo>
                  <a:cubicBezTo>
                    <a:pt x="99" y="239"/>
                    <a:pt x="99" y="243"/>
                    <a:pt x="102" y="243"/>
                  </a:cubicBezTo>
                  <a:cubicBezTo>
                    <a:pt x="210" y="324"/>
                    <a:pt x="375" y="368"/>
                    <a:pt x="484" y="405"/>
                  </a:cubicBezTo>
                  <a:cubicBezTo>
                    <a:pt x="774" y="513"/>
                    <a:pt x="1082" y="577"/>
                    <a:pt x="1369" y="702"/>
                  </a:cubicBezTo>
                  <a:cubicBezTo>
                    <a:pt x="1398" y="714"/>
                    <a:pt x="1424" y="720"/>
                    <a:pt x="1446" y="720"/>
                  </a:cubicBezTo>
                  <a:cubicBezTo>
                    <a:pt x="1589" y="720"/>
                    <a:pt x="1597" y="498"/>
                    <a:pt x="1437" y="425"/>
                  </a:cubicBezTo>
                  <a:cubicBezTo>
                    <a:pt x="1024" y="239"/>
                    <a:pt x="551" y="137"/>
                    <a:pt x="119" y="6"/>
                  </a:cubicBezTo>
                  <a:cubicBezTo>
                    <a:pt x="106" y="2"/>
                    <a:pt x="94" y="1"/>
                    <a:pt x="84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" name="Google Shape;1010;p28">
              <a:extLst>
                <a:ext uri="{FF2B5EF4-FFF2-40B4-BE49-F238E27FC236}">
                  <a16:creationId xmlns:a16="http://schemas.microsoft.com/office/drawing/2014/main" id="{CF53DB05-C95B-47B4-8045-7DA8D7273367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8444" y="2023454"/>
              <a:ext cx="40321" cy="45401"/>
            </a:xfrm>
            <a:custGeom>
              <a:avLst/>
              <a:gdLst>
                <a:gd name="T0" fmla="*/ 2147483646 w 1262"/>
                <a:gd name="T1" fmla="*/ 0 h 1421"/>
                <a:gd name="T2" fmla="*/ 2147483646 w 1262"/>
                <a:gd name="T3" fmla="*/ 2147483646 h 1421"/>
                <a:gd name="T4" fmla="*/ 2147483646 w 1262"/>
                <a:gd name="T5" fmla="*/ 2147483646 h 1421"/>
                <a:gd name="T6" fmla="*/ 2147483646 w 1262"/>
                <a:gd name="T7" fmla="*/ 2147483646 h 1421"/>
                <a:gd name="T8" fmla="*/ 2147483646 w 1262"/>
                <a:gd name="T9" fmla="*/ 2147483646 h 1421"/>
                <a:gd name="T10" fmla="*/ 2147483646 w 1262"/>
                <a:gd name="T11" fmla="*/ 2147483646 h 1421"/>
                <a:gd name="T12" fmla="*/ 2147483646 w 1262"/>
                <a:gd name="T13" fmla="*/ 2147483646 h 1421"/>
                <a:gd name="T14" fmla="*/ 2147483646 w 1262"/>
                <a:gd name="T15" fmla="*/ 2147483646 h 1421"/>
                <a:gd name="T16" fmla="*/ 2147483646 w 1262"/>
                <a:gd name="T17" fmla="*/ 0 h 142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262" h="1421" extrusionOk="0">
                  <a:moveTo>
                    <a:pt x="143" y="0"/>
                  </a:moveTo>
                  <a:cubicBezTo>
                    <a:pt x="69" y="0"/>
                    <a:pt x="0" y="46"/>
                    <a:pt x="27" y="136"/>
                  </a:cubicBezTo>
                  <a:cubicBezTo>
                    <a:pt x="104" y="410"/>
                    <a:pt x="277" y="697"/>
                    <a:pt x="436" y="933"/>
                  </a:cubicBezTo>
                  <a:cubicBezTo>
                    <a:pt x="571" y="1129"/>
                    <a:pt x="747" y="1366"/>
                    <a:pt x="997" y="1416"/>
                  </a:cubicBezTo>
                  <a:cubicBezTo>
                    <a:pt x="1011" y="1419"/>
                    <a:pt x="1025" y="1420"/>
                    <a:pt x="1039" y="1420"/>
                  </a:cubicBezTo>
                  <a:cubicBezTo>
                    <a:pt x="1190" y="1420"/>
                    <a:pt x="1262" y="1255"/>
                    <a:pt x="1126" y="1146"/>
                  </a:cubicBezTo>
                  <a:cubicBezTo>
                    <a:pt x="936" y="998"/>
                    <a:pt x="808" y="862"/>
                    <a:pt x="675" y="656"/>
                  </a:cubicBezTo>
                  <a:cubicBezTo>
                    <a:pt x="544" y="450"/>
                    <a:pt x="432" y="210"/>
                    <a:pt x="254" y="41"/>
                  </a:cubicBezTo>
                  <a:cubicBezTo>
                    <a:pt x="225" y="14"/>
                    <a:pt x="184" y="0"/>
                    <a:pt x="14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" name="Google Shape;1011;p28">
              <a:extLst>
                <a:ext uri="{FF2B5EF4-FFF2-40B4-BE49-F238E27FC236}">
                  <a16:creationId xmlns:a16="http://schemas.microsoft.com/office/drawing/2014/main" id="{48B4258A-6542-48B9-979C-4CBAA1C1E23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2721" y="2034636"/>
              <a:ext cx="14282" cy="47637"/>
            </a:xfrm>
            <a:custGeom>
              <a:avLst/>
              <a:gdLst>
                <a:gd name="T0" fmla="*/ 2147483646 w 447"/>
                <a:gd name="T1" fmla="*/ 2147483646 h 1491"/>
                <a:gd name="T2" fmla="*/ 2147483646 w 447"/>
                <a:gd name="T3" fmla="*/ 2147483646 h 1491"/>
                <a:gd name="T4" fmla="*/ 2147483646 w 447"/>
                <a:gd name="T5" fmla="*/ 2147483646 h 1491"/>
                <a:gd name="T6" fmla="*/ 2147483646 w 447"/>
                <a:gd name="T7" fmla="*/ 2147483646 h 1491"/>
                <a:gd name="T8" fmla="*/ 2147483646 w 447"/>
                <a:gd name="T9" fmla="*/ 2147483646 h 1491"/>
                <a:gd name="T10" fmla="*/ 2147483646 w 447"/>
                <a:gd name="T11" fmla="*/ 2147483646 h 1491"/>
                <a:gd name="T12" fmla="*/ 2147483646 w 447"/>
                <a:gd name="T13" fmla="*/ 2147483646 h 1491"/>
                <a:gd name="T14" fmla="*/ 2147483646 w 447"/>
                <a:gd name="T15" fmla="*/ 2147483646 h 1491"/>
                <a:gd name="T16" fmla="*/ 2147483646 w 447"/>
                <a:gd name="T17" fmla="*/ 2147483646 h 149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47" h="1491" extrusionOk="0">
                  <a:moveTo>
                    <a:pt x="170" y="1"/>
                  </a:moveTo>
                  <a:cubicBezTo>
                    <a:pt x="140" y="1"/>
                    <a:pt x="113" y="18"/>
                    <a:pt x="102" y="63"/>
                  </a:cubicBezTo>
                  <a:cubicBezTo>
                    <a:pt x="38" y="327"/>
                    <a:pt x="55" y="610"/>
                    <a:pt x="48" y="880"/>
                  </a:cubicBezTo>
                  <a:cubicBezTo>
                    <a:pt x="44" y="1117"/>
                    <a:pt x="1" y="1289"/>
                    <a:pt x="177" y="1462"/>
                  </a:cubicBezTo>
                  <a:cubicBezTo>
                    <a:pt x="192" y="1478"/>
                    <a:pt x="209" y="1490"/>
                    <a:pt x="229" y="1490"/>
                  </a:cubicBezTo>
                  <a:cubicBezTo>
                    <a:pt x="239" y="1490"/>
                    <a:pt x="250" y="1487"/>
                    <a:pt x="261" y="1479"/>
                  </a:cubicBezTo>
                  <a:cubicBezTo>
                    <a:pt x="447" y="1350"/>
                    <a:pt x="383" y="1147"/>
                    <a:pt x="379" y="938"/>
                  </a:cubicBezTo>
                  <a:cubicBezTo>
                    <a:pt x="372" y="671"/>
                    <a:pt x="386" y="387"/>
                    <a:pt x="325" y="127"/>
                  </a:cubicBezTo>
                  <a:cubicBezTo>
                    <a:pt x="312" y="71"/>
                    <a:pt x="232" y="1"/>
                    <a:pt x="170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" name="Google Shape;1012;p28">
              <a:extLst>
                <a:ext uri="{FF2B5EF4-FFF2-40B4-BE49-F238E27FC236}">
                  <a16:creationId xmlns:a16="http://schemas.microsoft.com/office/drawing/2014/main" id="{E8E9CA0E-A083-4166-96D8-B6424316C4C3}"/>
                </a:ext>
              </a:extLst>
            </p:cNvPr>
            <p:cNvSpPr>
              <a:spLocks/>
            </p:cNvSpPr>
            <p:nvPr/>
          </p:nvSpPr>
          <p:spPr bwMode="auto">
            <a:xfrm>
              <a:off x="950896" y="2001408"/>
              <a:ext cx="62271" cy="34059"/>
            </a:xfrm>
            <a:custGeom>
              <a:avLst/>
              <a:gdLst>
                <a:gd name="T0" fmla="*/ 2147483646 w 1949"/>
                <a:gd name="T1" fmla="*/ 2147483646 h 1066"/>
                <a:gd name="T2" fmla="*/ 2147483646 w 1949"/>
                <a:gd name="T3" fmla="*/ 2147483646 h 1066"/>
                <a:gd name="T4" fmla="*/ 2147483646 w 1949"/>
                <a:gd name="T5" fmla="*/ 2147483646 h 1066"/>
                <a:gd name="T6" fmla="*/ 2147483646 w 1949"/>
                <a:gd name="T7" fmla="*/ 2147483646 h 1066"/>
                <a:gd name="T8" fmla="*/ 2147483646 w 1949"/>
                <a:gd name="T9" fmla="*/ 2147483646 h 1066"/>
                <a:gd name="T10" fmla="*/ 2147483646 w 1949"/>
                <a:gd name="T11" fmla="*/ 2147483646 h 1066"/>
                <a:gd name="T12" fmla="*/ 2147483646 w 1949"/>
                <a:gd name="T13" fmla="*/ 2147483646 h 1066"/>
                <a:gd name="T14" fmla="*/ 2147483646 w 1949"/>
                <a:gd name="T15" fmla="*/ 2147483646 h 106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949" h="1066" extrusionOk="0">
                  <a:moveTo>
                    <a:pt x="1663" y="1"/>
                  </a:moveTo>
                  <a:cubicBezTo>
                    <a:pt x="1399" y="1"/>
                    <a:pt x="1135" y="172"/>
                    <a:pt x="914" y="302"/>
                  </a:cubicBezTo>
                  <a:cubicBezTo>
                    <a:pt x="650" y="454"/>
                    <a:pt x="390" y="620"/>
                    <a:pt x="140" y="799"/>
                  </a:cubicBezTo>
                  <a:cubicBezTo>
                    <a:pt x="0" y="895"/>
                    <a:pt x="172" y="1066"/>
                    <a:pt x="318" y="1066"/>
                  </a:cubicBezTo>
                  <a:cubicBezTo>
                    <a:pt x="346" y="1066"/>
                    <a:pt x="373" y="1059"/>
                    <a:pt x="397" y="1045"/>
                  </a:cubicBezTo>
                  <a:cubicBezTo>
                    <a:pt x="846" y="775"/>
                    <a:pt x="1272" y="386"/>
                    <a:pt x="1792" y="258"/>
                  </a:cubicBezTo>
                  <a:cubicBezTo>
                    <a:pt x="1948" y="217"/>
                    <a:pt x="1772" y="1"/>
                    <a:pt x="1671" y="1"/>
                  </a:cubicBezTo>
                  <a:cubicBezTo>
                    <a:pt x="1668" y="1"/>
                    <a:pt x="1666" y="1"/>
                    <a:pt x="1663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8" name="Google Shape;1013;p28">
              <a:extLst>
                <a:ext uri="{FF2B5EF4-FFF2-40B4-BE49-F238E27FC236}">
                  <a16:creationId xmlns:a16="http://schemas.microsoft.com/office/drawing/2014/main" id="{4D7B8EDD-B2AC-47F8-B40E-A212B5557182}"/>
                </a:ext>
              </a:extLst>
            </p:cNvPr>
            <p:cNvSpPr>
              <a:spLocks/>
            </p:cNvSpPr>
            <p:nvPr/>
          </p:nvSpPr>
          <p:spPr bwMode="auto">
            <a:xfrm>
              <a:off x="923483" y="1883030"/>
              <a:ext cx="68724" cy="14026"/>
            </a:xfrm>
            <a:custGeom>
              <a:avLst/>
              <a:gdLst>
                <a:gd name="T0" fmla="*/ 2147483646 w 2151"/>
                <a:gd name="T1" fmla="*/ 2147483646 h 439"/>
                <a:gd name="T2" fmla="*/ 2147483646 w 2151"/>
                <a:gd name="T3" fmla="*/ 2147483646 h 439"/>
                <a:gd name="T4" fmla="*/ 2147483646 w 2151"/>
                <a:gd name="T5" fmla="*/ 2147483646 h 439"/>
                <a:gd name="T6" fmla="*/ 2147483646 w 2151"/>
                <a:gd name="T7" fmla="*/ 2147483646 h 439"/>
                <a:gd name="T8" fmla="*/ 2147483646 w 2151"/>
                <a:gd name="T9" fmla="*/ 2147483646 h 439"/>
                <a:gd name="T10" fmla="*/ 2147483646 w 2151"/>
                <a:gd name="T11" fmla="*/ 2147483646 h 439"/>
                <a:gd name="T12" fmla="*/ 2147483646 w 2151"/>
                <a:gd name="T13" fmla="*/ 2147483646 h 43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151" h="439" extrusionOk="0">
                  <a:moveTo>
                    <a:pt x="1755" y="1"/>
                  </a:moveTo>
                  <a:cubicBezTo>
                    <a:pt x="1237" y="1"/>
                    <a:pt x="718" y="108"/>
                    <a:pt x="200" y="124"/>
                  </a:cubicBezTo>
                  <a:cubicBezTo>
                    <a:pt x="1" y="128"/>
                    <a:pt x="99" y="398"/>
                    <a:pt x="247" y="415"/>
                  </a:cubicBezTo>
                  <a:cubicBezTo>
                    <a:pt x="376" y="432"/>
                    <a:pt x="505" y="439"/>
                    <a:pt x="635" y="439"/>
                  </a:cubicBezTo>
                  <a:cubicBezTo>
                    <a:pt x="1060" y="439"/>
                    <a:pt x="1491" y="365"/>
                    <a:pt x="1910" y="347"/>
                  </a:cubicBezTo>
                  <a:cubicBezTo>
                    <a:pt x="2150" y="334"/>
                    <a:pt x="2069" y="6"/>
                    <a:pt x="1863" y="3"/>
                  </a:cubicBezTo>
                  <a:cubicBezTo>
                    <a:pt x="1827" y="2"/>
                    <a:pt x="1791" y="1"/>
                    <a:pt x="1755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9" name="Google Shape;1014;p28">
              <a:extLst>
                <a:ext uri="{FF2B5EF4-FFF2-40B4-BE49-F238E27FC236}">
                  <a16:creationId xmlns:a16="http://schemas.microsoft.com/office/drawing/2014/main" id="{50B1135E-6033-4D7E-8036-F897121D032B}"/>
                </a:ext>
              </a:extLst>
            </p:cNvPr>
            <p:cNvSpPr>
              <a:spLocks/>
            </p:cNvSpPr>
            <p:nvPr/>
          </p:nvSpPr>
          <p:spPr bwMode="auto">
            <a:xfrm>
              <a:off x="918850" y="1768104"/>
              <a:ext cx="74507" cy="19170"/>
            </a:xfrm>
            <a:custGeom>
              <a:avLst/>
              <a:gdLst>
                <a:gd name="T0" fmla="*/ 2147483646 w 2332"/>
                <a:gd name="T1" fmla="*/ 2147483646 h 600"/>
                <a:gd name="T2" fmla="*/ 2147483646 w 2332"/>
                <a:gd name="T3" fmla="*/ 2147483646 h 600"/>
                <a:gd name="T4" fmla="*/ 2147483646 w 2332"/>
                <a:gd name="T5" fmla="*/ 2147483646 h 600"/>
                <a:gd name="T6" fmla="*/ 2147483646 w 2332"/>
                <a:gd name="T7" fmla="*/ 2147483646 h 600"/>
                <a:gd name="T8" fmla="*/ 2147483646 w 2332"/>
                <a:gd name="T9" fmla="*/ 2147483646 h 600"/>
                <a:gd name="T10" fmla="*/ 2147483646 w 2332"/>
                <a:gd name="T11" fmla="*/ 2147483646 h 600"/>
                <a:gd name="T12" fmla="*/ 2147483646 w 2332"/>
                <a:gd name="T13" fmla="*/ 2147483646 h 60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332" h="600" extrusionOk="0">
                  <a:moveTo>
                    <a:pt x="475" y="1"/>
                  </a:moveTo>
                  <a:cubicBezTo>
                    <a:pt x="362" y="1"/>
                    <a:pt x="249" y="9"/>
                    <a:pt x="136" y="28"/>
                  </a:cubicBezTo>
                  <a:cubicBezTo>
                    <a:pt x="1" y="51"/>
                    <a:pt x="126" y="267"/>
                    <a:pt x="224" y="271"/>
                  </a:cubicBezTo>
                  <a:cubicBezTo>
                    <a:pt x="866" y="301"/>
                    <a:pt x="1454" y="480"/>
                    <a:pt x="2083" y="596"/>
                  </a:cubicBezTo>
                  <a:cubicBezTo>
                    <a:pt x="2098" y="598"/>
                    <a:pt x="2113" y="600"/>
                    <a:pt x="2127" y="600"/>
                  </a:cubicBezTo>
                  <a:cubicBezTo>
                    <a:pt x="2327" y="600"/>
                    <a:pt x="2332" y="325"/>
                    <a:pt x="2123" y="287"/>
                  </a:cubicBezTo>
                  <a:cubicBezTo>
                    <a:pt x="1587" y="198"/>
                    <a:pt x="1030" y="1"/>
                    <a:pt x="475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0" name="Google Shape;1015;p28">
              <a:extLst>
                <a:ext uri="{FF2B5EF4-FFF2-40B4-BE49-F238E27FC236}">
                  <a16:creationId xmlns:a16="http://schemas.microsoft.com/office/drawing/2014/main" id="{805A4F29-F4A2-40B4-AE42-1A3E4316712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1505" y="1660877"/>
              <a:ext cx="34921" cy="38691"/>
            </a:xfrm>
            <a:custGeom>
              <a:avLst/>
              <a:gdLst>
                <a:gd name="T0" fmla="*/ 2147483646 w 1093"/>
                <a:gd name="T1" fmla="*/ 2147483646 h 1211"/>
                <a:gd name="T2" fmla="*/ 2147483646 w 1093"/>
                <a:gd name="T3" fmla="*/ 2147483646 h 1211"/>
                <a:gd name="T4" fmla="*/ 2147483646 w 1093"/>
                <a:gd name="T5" fmla="*/ 2147483646 h 1211"/>
                <a:gd name="T6" fmla="*/ 2147483646 w 1093"/>
                <a:gd name="T7" fmla="*/ 2147483646 h 1211"/>
                <a:gd name="T8" fmla="*/ 2147483646 w 1093"/>
                <a:gd name="T9" fmla="*/ 2147483646 h 1211"/>
                <a:gd name="T10" fmla="*/ 2147483646 w 1093"/>
                <a:gd name="T11" fmla="*/ 2147483646 h 1211"/>
                <a:gd name="T12" fmla="*/ 2147483646 w 1093"/>
                <a:gd name="T13" fmla="*/ 2147483646 h 1211"/>
                <a:gd name="T14" fmla="*/ 2147483646 w 1093"/>
                <a:gd name="T15" fmla="*/ 2147483646 h 1211"/>
                <a:gd name="T16" fmla="*/ 2147483646 w 1093"/>
                <a:gd name="T17" fmla="*/ 2147483646 h 1211"/>
                <a:gd name="T18" fmla="*/ 2147483646 w 1093"/>
                <a:gd name="T19" fmla="*/ 2147483646 h 121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093" h="1211" extrusionOk="0">
                  <a:moveTo>
                    <a:pt x="137" y="1"/>
                  </a:moveTo>
                  <a:cubicBezTo>
                    <a:pt x="131" y="1"/>
                    <a:pt x="125" y="2"/>
                    <a:pt x="118" y="4"/>
                  </a:cubicBezTo>
                  <a:cubicBezTo>
                    <a:pt x="98" y="11"/>
                    <a:pt x="78" y="18"/>
                    <a:pt x="58" y="25"/>
                  </a:cubicBezTo>
                  <a:cubicBezTo>
                    <a:pt x="17" y="42"/>
                    <a:pt x="0" y="99"/>
                    <a:pt x="11" y="136"/>
                  </a:cubicBezTo>
                  <a:cubicBezTo>
                    <a:pt x="108" y="531"/>
                    <a:pt x="470" y="772"/>
                    <a:pt x="672" y="1106"/>
                  </a:cubicBezTo>
                  <a:cubicBezTo>
                    <a:pt x="714" y="1177"/>
                    <a:pt x="803" y="1210"/>
                    <a:pt x="882" y="1210"/>
                  </a:cubicBezTo>
                  <a:cubicBezTo>
                    <a:pt x="996" y="1210"/>
                    <a:pt x="1093" y="1143"/>
                    <a:pt x="1017" y="1025"/>
                  </a:cubicBezTo>
                  <a:cubicBezTo>
                    <a:pt x="882" y="812"/>
                    <a:pt x="706" y="639"/>
                    <a:pt x="538" y="457"/>
                  </a:cubicBezTo>
                  <a:cubicBezTo>
                    <a:pt x="460" y="372"/>
                    <a:pt x="379" y="288"/>
                    <a:pt x="315" y="193"/>
                  </a:cubicBezTo>
                  <a:cubicBezTo>
                    <a:pt x="286" y="153"/>
                    <a:pt x="210" y="1"/>
                    <a:pt x="137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31" name="Google Shape;1016;p28">
            <a:extLst>
              <a:ext uri="{FF2B5EF4-FFF2-40B4-BE49-F238E27FC236}">
                <a16:creationId xmlns:a16="http://schemas.microsoft.com/office/drawing/2014/main" id="{EEE7E5CE-AEB8-487C-A770-28F82F031D9C}"/>
              </a:ext>
            </a:extLst>
          </p:cNvPr>
          <p:cNvSpPr>
            <a:spLocks/>
          </p:cNvSpPr>
          <p:nvPr/>
        </p:nvSpPr>
        <p:spPr bwMode="auto">
          <a:xfrm rot="4884482">
            <a:off x="1431131" y="502444"/>
            <a:ext cx="411163" cy="434975"/>
          </a:xfrm>
          <a:custGeom>
            <a:avLst/>
            <a:gdLst>
              <a:gd name="T0" fmla="*/ 2147483646 w 12328"/>
              <a:gd name="T1" fmla="*/ 2147483646 h 17372"/>
              <a:gd name="T2" fmla="*/ 2147483646 w 12328"/>
              <a:gd name="T3" fmla="*/ 2147483646 h 17372"/>
              <a:gd name="T4" fmla="*/ 2147483646 w 12328"/>
              <a:gd name="T5" fmla="*/ 2147483646 h 17372"/>
              <a:gd name="T6" fmla="*/ 2147483646 w 12328"/>
              <a:gd name="T7" fmla="*/ 2147483646 h 17372"/>
              <a:gd name="T8" fmla="*/ 2147483646 w 12328"/>
              <a:gd name="T9" fmla="*/ 2147483646 h 17372"/>
              <a:gd name="T10" fmla="*/ 2147483646 w 12328"/>
              <a:gd name="T11" fmla="*/ 2147483646 h 17372"/>
              <a:gd name="T12" fmla="*/ 2147483646 w 12328"/>
              <a:gd name="T13" fmla="*/ 2147483646 h 17372"/>
              <a:gd name="T14" fmla="*/ 2147483646 w 12328"/>
              <a:gd name="T15" fmla="*/ 2147483646 h 17372"/>
              <a:gd name="T16" fmla="*/ 2147483646 w 12328"/>
              <a:gd name="T17" fmla="*/ 2147483646 h 17372"/>
              <a:gd name="T18" fmla="*/ 2147483646 w 12328"/>
              <a:gd name="T19" fmla="*/ 2147483646 h 17372"/>
              <a:gd name="T20" fmla="*/ 2147483646 w 12328"/>
              <a:gd name="T21" fmla="*/ 2147483646 h 17372"/>
              <a:gd name="T22" fmla="*/ 2147483646 w 12328"/>
              <a:gd name="T23" fmla="*/ 0 h 17372"/>
              <a:gd name="T24" fmla="*/ 2147483646 w 12328"/>
              <a:gd name="T25" fmla="*/ 2147483646 h 17372"/>
              <a:gd name="T26" fmla="*/ 2147483646 w 12328"/>
              <a:gd name="T27" fmla="*/ 2147483646 h 17372"/>
              <a:gd name="T28" fmla="*/ 2147483646 w 12328"/>
              <a:gd name="T29" fmla="*/ 2147483646 h 17372"/>
              <a:gd name="T30" fmla="*/ 2147483646 w 12328"/>
              <a:gd name="T31" fmla="*/ 2147483646 h 17372"/>
              <a:gd name="T32" fmla="*/ 2147483646 w 12328"/>
              <a:gd name="T33" fmla="*/ 2147483646 h 17372"/>
              <a:gd name="T34" fmla="*/ 2147483646 w 12328"/>
              <a:gd name="T35" fmla="*/ 2147483646 h 17372"/>
              <a:gd name="T36" fmla="*/ 2147483646 w 12328"/>
              <a:gd name="T37" fmla="*/ 2147483646 h 17372"/>
              <a:gd name="T38" fmla="*/ 2147483646 w 12328"/>
              <a:gd name="T39" fmla="*/ 2147483646 h 17372"/>
              <a:gd name="T40" fmla="*/ 2147483646 w 12328"/>
              <a:gd name="T41" fmla="*/ 2147483646 h 17372"/>
              <a:gd name="T42" fmla="*/ 2147483646 w 12328"/>
              <a:gd name="T43" fmla="*/ 2147483646 h 17372"/>
              <a:gd name="T44" fmla="*/ 2147483646 w 12328"/>
              <a:gd name="T45" fmla="*/ 2147483646 h 17372"/>
              <a:gd name="T46" fmla="*/ 2147483646 w 12328"/>
              <a:gd name="T47" fmla="*/ 2147483646 h 17372"/>
              <a:gd name="T48" fmla="*/ 2147483646 w 12328"/>
              <a:gd name="T49" fmla="*/ 2147483646 h 17372"/>
              <a:gd name="T50" fmla="*/ 2147483646 w 12328"/>
              <a:gd name="T51" fmla="*/ 2147483646 h 17372"/>
              <a:gd name="T52" fmla="*/ 2147483646 w 12328"/>
              <a:gd name="T53" fmla="*/ 2147483646 h 17372"/>
              <a:gd name="T54" fmla="*/ 2147483646 w 12328"/>
              <a:gd name="T55" fmla="*/ 2147483646 h 17372"/>
              <a:gd name="T56" fmla="*/ 2147483646 w 12328"/>
              <a:gd name="T57" fmla="*/ 2147483646 h 17372"/>
              <a:gd name="T58" fmla="*/ 2147483646 w 12328"/>
              <a:gd name="T59" fmla="*/ 2147483646 h 17372"/>
              <a:gd name="T60" fmla="*/ 2147483646 w 12328"/>
              <a:gd name="T61" fmla="*/ 2147483646 h 17372"/>
              <a:gd name="T62" fmla="*/ 2147483646 w 12328"/>
              <a:gd name="T63" fmla="*/ 2147483646 h 17372"/>
              <a:gd name="T64" fmla="*/ 2147483646 w 12328"/>
              <a:gd name="T65" fmla="*/ 0 h 17372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12328" h="17372" extrusionOk="0">
                <a:moveTo>
                  <a:pt x="5742" y="2940"/>
                </a:moveTo>
                <a:cubicBezTo>
                  <a:pt x="5997" y="2940"/>
                  <a:pt x="6250" y="3004"/>
                  <a:pt x="6482" y="3157"/>
                </a:cubicBezTo>
                <a:cubicBezTo>
                  <a:pt x="7063" y="3539"/>
                  <a:pt x="6932" y="4471"/>
                  <a:pt x="6556" y="4913"/>
                </a:cubicBezTo>
                <a:cubicBezTo>
                  <a:pt x="6232" y="5292"/>
                  <a:pt x="5799" y="5397"/>
                  <a:pt x="5316" y="5451"/>
                </a:cubicBezTo>
                <a:cubicBezTo>
                  <a:pt x="5120" y="5472"/>
                  <a:pt x="4910" y="5484"/>
                  <a:pt x="4692" y="5484"/>
                </a:cubicBezTo>
                <a:cubicBezTo>
                  <a:pt x="4217" y="5484"/>
                  <a:pt x="3707" y="5429"/>
                  <a:pt x="3224" y="5299"/>
                </a:cubicBezTo>
                <a:cubicBezTo>
                  <a:pt x="3410" y="4718"/>
                  <a:pt x="3711" y="4170"/>
                  <a:pt x="4087" y="3758"/>
                </a:cubicBezTo>
                <a:cubicBezTo>
                  <a:pt x="4479" y="3324"/>
                  <a:pt x="5119" y="2940"/>
                  <a:pt x="5742" y="2940"/>
                </a:cubicBezTo>
                <a:close/>
                <a:moveTo>
                  <a:pt x="7664" y="7412"/>
                </a:moveTo>
                <a:cubicBezTo>
                  <a:pt x="7913" y="7412"/>
                  <a:pt x="8149" y="7469"/>
                  <a:pt x="8340" y="7610"/>
                </a:cubicBezTo>
                <a:cubicBezTo>
                  <a:pt x="9486" y="8445"/>
                  <a:pt x="7435" y="9196"/>
                  <a:pt x="6908" y="9303"/>
                </a:cubicBezTo>
                <a:cubicBezTo>
                  <a:pt x="6667" y="9353"/>
                  <a:pt x="6420" y="9378"/>
                  <a:pt x="6173" y="9378"/>
                </a:cubicBezTo>
                <a:cubicBezTo>
                  <a:pt x="5802" y="9378"/>
                  <a:pt x="5432" y="9323"/>
                  <a:pt x="5083" y="9216"/>
                </a:cubicBezTo>
                <a:cubicBezTo>
                  <a:pt x="5330" y="8722"/>
                  <a:pt x="5681" y="8290"/>
                  <a:pt x="6114" y="7969"/>
                </a:cubicBezTo>
                <a:cubicBezTo>
                  <a:pt x="6481" y="7698"/>
                  <a:pt x="7107" y="7412"/>
                  <a:pt x="7664" y="7412"/>
                </a:cubicBezTo>
                <a:close/>
                <a:moveTo>
                  <a:pt x="9856" y="12545"/>
                </a:moveTo>
                <a:cubicBezTo>
                  <a:pt x="10328" y="12545"/>
                  <a:pt x="10821" y="12857"/>
                  <a:pt x="10639" y="13385"/>
                </a:cubicBezTo>
                <a:cubicBezTo>
                  <a:pt x="10384" y="14119"/>
                  <a:pt x="9300" y="14413"/>
                  <a:pt x="8598" y="14413"/>
                </a:cubicBezTo>
                <a:cubicBezTo>
                  <a:pt x="8582" y="14413"/>
                  <a:pt x="8566" y="14413"/>
                  <a:pt x="8550" y="14413"/>
                </a:cubicBezTo>
                <a:cubicBezTo>
                  <a:pt x="8527" y="14410"/>
                  <a:pt x="8503" y="14406"/>
                  <a:pt x="8479" y="14406"/>
                </a:cubicBezTo>
                <a:cubicBezTo>
                  <a:pt x="8510" y="14098"/>
                  <a:pt x="8588" y="13798"/>
                  <a:pt x="8713" y="13524"/>
                </a:cubicBezTo>
                <a:cubicBezTo>
                  <a:pt x="8872" y="13183"/>
                  <a:pt x="9098" y="12825"/>
                  <a:pt x="9435" y="12642"/>
                </a:cubicBezTo>
                <a:cubicBezTo>
                  <a:pt x="9558" y="12576"/>
                  <a:pt x="9706" y="12545"/>
                  <a:pt x="9856" y="12545"/>
                </a:cubicBezTo>
                <a:close/>
                <a:moveTo>
                  <a:pt x="3125" y="0"/>
                </a:moveTo>
                <a:cubicBezTo>
                  <a:pt x="3124" y="0"/>
                  <a:pt x="3122" y="0"/>
                  <a:pt x="3120" y="0"/>
                </a:cubicBezTo>
                <a:cubicBezTo>
                  <a:pt x="1109" y="44"/>
                  <a:pt x="1" y="3068"/>
                  <a:pt x="1214" y="4542"/>
                </a:cubicBezTo>
                <a:cubicBezTo>
                  <a:pt x="1548" y="4947"/>
                  <a:pt x="2065" y="5286"/>
                  <a:pt x="2663" y="5529"/>
                </a:cubicBezTo>
                <a:cubicBezTo>
                  <a:pt x="2460" y="6465"/>
                  <a:pt x="2562" y="7452"/>
                  <a:pt x="3048" y="8205"/>
                </a:cubicBezTo>
                <a:cubicBezTo>
                  <a:pt x="3410" y="8763"/>
                  <a:pt x="3931" y="9171"/>
                  <a:pt x="4522" y="9435"/>
                </a:cubicBezTo>
                <a:cubicBezTo>
                  <a:pt x="4174" y="10388"/>
                  <a:pt x="4181" y="11466"/>
                  <a:pt x="4667" y="12362"/>
                </a:cubicBezTo>
                <a:cubicBezTo>
                  <a:pt x="5313" y="13541"/>
                  <a:pt x="6648" y="14484"/>
                  <a:pt x="8033" y="14711"/>
                </a:cubicBezTo>
                <a:cubicBezTo>
                  <a:pt x="8044" y="15308"/>
                  <a:pt x="8219" y="15900"/>
                  <a:pt x="8571" y="16366"/>
                </a:cubicBezTo>
                <a:cubicBezTo>
                  <a:pt x="9169" y="17154"/>
                  <a:pt x="9912" y="17371"/>
                  <a:pt x="10723" y="17371"/>
                </a:cubicBezTo>
                <a:cubicBezTo>
                  <a:pt x="11171" y="17371"/>
                  <a:pt x="11641" y="17305"/>
                  <a:pt x="12119" y="17231"/>
                </a:cubicBezTo>
                <a:cubicBezTo>
                  <a:pt x="12327" y="17198"/>
                  <a:pt x="12212" y="16933"/>
                  <a:pt x="12048" y="16933"/>
                </a:cubicBezTo>
                <a:cubicBezTo>
                  <a:pt x="12042" y="16933"/>
                  <a:pt x="12037" y="16933"/>
                  <a:pt x="12031" y="16934"/>
                </a:cubicBezTo>
                <a:cubicBezTo>
                  <a:pt x="11605" y="16980"/>
                  <a:pt x="11179" y="17044"/>
                  <a:pt x="10767" y="17044"/>
                </a:cubicBezTo>
                <a:cubicBezTo>
                  <a:pt x="10208" y="17044"/>
                  <a:pt x="9673" y="16926"/>
                  <a:pt x="9192" y="16484"/>
                </a:cubicBezTo>
                <a:cubicBezTo>
                  <a:pt x="8709" y="16038"/>
                  <a:pt x="8479" y="15403"/>
                  <a:pt x="8466" y="14758"/>
                </a:cubicBezTo>
                <a:cubicBezTo>
                  <a:pt x="8530" y="14761"/>
                  <a:pt x="8594" y="14763"/>
                  <a:pt x="8657" y="14763"/>
                </a:cubicBezTo>
                <a:cubicBezTo>
                  <a:pt x="9096" y="14763"/>
                  <a:pt x="9533" y="14681"/>
                  <a:pt x="9946" y="14508"/>
                </a:cubicBezTo>
                <a:cubicBezTo>
                  <a:pt x="10709" y="14179"/>
                  <a:pt x="11609" y="13193"/>
                  <a:pt x="10798" y="12389"/>
                </a:cubicBezTo>
                <a:cubicBezTo>
                  <a:pt x="10587" y="12181"/>
                  <a:pt x="10329" y="12096"/>
                  <a:pt x="10062" y="12096"/>
                </a:cubicBezTo>
                <a:cubicBezTo>
                  <a:pt x="9560" y="12096"/>
                  <a:pt x="9024" y="12395"/>
                  <a:pt x="8709" y="12744"/>
                </a:cubicBezTo>
                <a:cubicBezTo>
                  <a:pt x="8317" y="13179"/>
                  <a:pt x="8101" y="13761"/>
                  <a:pt x="8044" y="14359"/>
                </a:cubicBezTo>
                <a:cubicBezTo>
                  <a:pt x="6682" y="14115"/>
                  <a:pt x="5276" y="13068"/>
                  <a:pt x="4843" y="11787"/>
                </a:cubicBezTo>
                <a:cubicBezTo>
                  <a:pt x="4606" y="11077"/>
                  <a:pt x="4661" y="10297"/>
                  <a:pt x="4924" y="9587"/>
                </a:cubicBezTo>
                <a:cubicBezTo>
                  <a:pt x="5343" y="9722"/>
                  <a:pt x="5787" y="9790"/>
                  <a:pt x="6230" y="9790"/>
                </a:cubicBezTo>
                <a:cubicBezTo>
                  <a:pt x="6986" y="9790"/>
                  <a:pt x="7742" y="9592"/>
                  <a:pt x="8368" y="9192"/>
                </a:cubicBezTo>
                <a:cubicBezTo>
                  <a:pt x="8925" y="8837"/>
                  <a:pt x="9422" y="8093"/>
                  <a:pt x="8864" y="7516"/>
                </a:cubicBezTo>
                <a:cubicBezTo>
                  <a:pt x="8554" y="7194"/>
                  <a:pt x="8083" y="7074"/>
                  <a:pt x="7614" y="7074"/>
                </a:cubicBezTo>
                <a:cubicBezTo>
                  <a:pt x="7291" y="7074"/>
                  <a:pt x="6968" y="7132"/>
                  <a:pt x="6702" y="7218"/>
                </a:cubicBezTo>
                <a:cubicBezTo>
                  <a:pt x="5793" y="7516"/>
                  <a:pt x="5090" y="8215"/>
                  <a:pt x="4681" y="9060"/>
                </a:cubicBezTo>
                <a:cubicBezTo>
                  <a:pt x="3968" y="8736"/>
                  <a:pt x="3387" y="8162"/>
                  <a:pt x="3140" y="7343"/>
                </a:cubicBezTo>
                <a:cubicBezTo>
                  <a:pt x="2984" y="6827"/>
                  <a:pt x="2998" y="6252"/>
                  <a:pt x="3120" y="5688"/>
                </a:cubicBezTo>
                <a:cubicBezTo>
                  <a:pt x="3656" y="5854"/>
                  <a:pt x="4232" y="5945"/>
                  <a:pt x="4783" y="5945"/>
                </a:cubicBezTo>
                <a:cubicBezTo>
                  <a:pt x="5500" y="5945"/>
                  <a:pt x="6175" y="5790"/>
                  <a:pt x="6668" y="5441"/>
                </a:cubicBezTo>
                <a:cubicBezTo>
                  <a:pt x="7334" y="4971"/>
                  <a:pt x="7563" y="3960"/>
                  <a:pt x="7117" y="3258"/>
                </a:cubicBezTo>
                <a:cubicBezTo>
                  <a:pt x="6806" y="2773"/>
                  <a:pt x="6259" y="2575"/>
                  <a:pt x="5699" y="2575"/>
                </a:cubicBezTo>
                <a:cubicBezTo>
                  <a:pt x="5335" y="2575"/>
                  <a:pt x="4966" y="2659"/>
                  <a:pt x="4654" y="2801"/>
                </a:cubicBezTo>
                <a:cubicBezTo>
                  <a:pt x="3745" y="3218"/>
                  <a:pt x="3076" y="4130"/>
                  <a:pt x="2761" y="5150"/>
                </a:cubicBezTo>
                <a:cubicBezTo>
                  <a:pt x="2170" y="4917"/>
                  <a:pt x="1660" y="4548"/>
                  <a:pt x="1370" y="4005"/>
                </a:cubicBezTo>
                <a:cubicBezTo>
                  <a:pt x="704" y="2758"/>
                  <a:pt x="1674" y="376"/>
                  <a:pt x="3207" y="295"/>
                </a:cubicBezTo>
                <a:cubicBezTo>
                  <a:pt x="3422" y="284"/>
                  <a:pt x="3291" y="0"/>
                  <a:pt x="3125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/>
          </a:p>
        </p:txBody>
      </p:sp>
      <p:sp>
        <p:nvSpPr>
          <p:cNvPr id="32" name="Google Shape;1017;p28">
            <a:extLst>
              <a:ext uri="{FF2B5EF4-FFF2-40B4-BE49-F238E27FC236}">
                <a16:creationId xmlns:a16="http://schemas.microsoft.com/office/drawing/2014/main" id="{5494CE26-6606-4F7E-BD89-6D23664B214D}"/>
              </a:ext>
            </a:extLst>
          </p:cNvPr>
          <p:cNvSpPr/>
          <p:nvPr/>
        </p:nvSpPr>
        <p:spPr>
          <a:xfrm>
            <a:off x="579438" y="4516438"/>
            <a:ext cx="266700" cy="322262"/>
          </a:xfrm>
          <a:custGeom>
            <a:avLst/>
            <a:gdLst/>
            <a:ahLst/>
            <a:cxnLst/>
            <a:rect l="l" t="t" r="r" b="b"/>
            <a:pathLst>
              <a:path w="6134" h="5549" extrusionOk="0">
                <a:moveTo>
                  <a:pt x="4706" y="0"/>
                </a:moveTo>
                <a:cubicBezTo>
                  <a:pt x="4450" y="0"/>
                  <a:pt x="4175" y="126"/>
                  <a:pt x="3954" y="286"/>
                </a:cubicBezTo>
                <a:cubicBezTo>
                  <a:pt x="3480" y="625"/>
                  <a:pt x="3307" y="1238"/>
                  <a:pt x="3222" y="1799"/>
                </a:cubicBezTo>
                <a:lnTo>
                  <a:pt x="3222" y="1799"/>
                </a:lnTo>
                <a:cubicBezTo>
                  <a:pt x="3245" y="1594"/>
                  <a:pt x="2891" y="952"/>
                  <a:pt x="2798" y="765"/>
                </a:cubicBezTo>
                <a:cubicBezTo>
                  <a:pt x="2660" y="485"/>
                  <a:pt x="2454" y="296"/>
                  <a:pt x="2159" y="150"/>
                </a:cubicBezTo>
                <a:cubicBezTo>
                  <a:pt x="1994" y="67"/>
                  <a:pt x="1803" y="12"/>
                  <a:pt x="1619" y="12"/>
                </a:cubicBezTo>
                <a:cubicBezTo>
                  <a:pt x="1468" y="12"/>
                  <a:pt x="1323" y="49"/>
                  <a:pt x="1200" y="137"/>
                </a:cubicBezTo>
                <a:cubicBezTo>
                  <a:pt x="970" y="303"/>
                  <a:pt x="885" y="610"/>
                  <a:pt x="899" y="894"/>
                </a:cubicBezTo>
                <a:cubicBezTo>
                  <a:pt x="929" y="1495"/>
                  <a:pt x="1386" y="2050"/>
                  <a:pt x="1970" y="2195"/>
                </a:cubicBezTo>
                <a:cubicBezTo>
                  <a:pt x="1362" y="2215"/>
                  <a:pt x="787" y="2330"/>
                  <a:pt x="321" y="2722"/>
                </a:cubicBezTo>
                <a:cubicBezTo>
                  <a:pt x="227" y="2803"/>
                  <a:pt x="88" y="2986"/>
                  <a:pt x="61" y="3117"/>
                </a:cubicBezTo>
                <a:cubicBezTo>
                  <a:pt x="0" y="3385"/>
                  <a:pt x="61" y="3678"/>
                  <a:pt x="274" y="3854"/>
                </a:cubicBezTo>
                <a:cubicBezTo>
                  <a:pt x="487" y="4026"/>
                  <a:pt x="774" y="4084"/>
                  <a:pt x="1047" y="4090"/>
                </a:cubicBezTo>
                <a:cubicBezTo>
                  <a:pt x="1069" y="4091"/>
                  <a:pt x="1090" y="4091"/>
                  <a:pt x="1111" y="4091"/>
                </a:cubicBezTo>
                <a:cubicBezTo>
                  <a:pt x="1347" y="4091"/>
                  <a:pt x="1582" y="4054"/>
                  <a:pt x="1808" y="3986"/>
                </a:cubicBezTo>
                <a:cubicBezTo>
                  <a:pt x="2044" y="3915"/>
                  <a:pt x="2247" y="3763"/>
                  <a:pt x="2470" y="3689"/>
                </a:cubicBezTo>
                <a:lnTo>
                  <a:pt x="2470" y="3689"/>
                </a:lnTo>
                <a:cubicBezTo>
                  <a:pt x="2359" y="3982"/>
                  <a:pt x="2267" y="4263"/>
                  <a:pt x="2257" y="4581"/>
                </a:cubicBezTo>
                <a:cubicBezTo>
                  <a:pt x="2251" y="4851"/>
                  <a:pt x="2339" y="5138"/>
                  <a:pt x="2545" y="5324"/>
                </a:cubicBezTo>
                <a:cubicBezTo>
                  <a:pt x="2713" y="5474"/>
                  <a:pt x="2935" y="5548"/>
                  <a:pt x="3156" y="5548"/>
                </a:cubicBezTo>
                <a:cubicBezTo>
                  <a:pt x="3259" y="5548"/>
                  <a:pt x="3362" y="5532"/>
                  <a:pt x="3460" y="5500"/>
                </a:cubicBezTo>
                <a:cubicBezTo>
                  <a:pt x="3562" y="5466"/>
                  <a:pt x="3663" y="5416"/>
                  <a:pt x="3747" y="5351"/>
                </a:cubicBezTo>
                <a:cubicBezTo>
                  <a:pt x="3950" y="5193"/>
                  <a:pt x="4068" y="4939"/>
                  <a:pt x="4099" y="4686"/>
                </a:cubicBezTo>
                <a:cubicBezTo>
                  <a:pt x="4126" y="4469"/>
                  <a:pt x="4092" y="4253"/>
                  <a:pt x="4031" y="4047"/>
                </a:cubicBezTo>
                <a:cubicBezTo>
                  <a:pt x="3974" y="3861"/>
                  <a:pt x="3923" y="3685"/>
                  <a:pt x="3822" y="3510"/>
                </a:cubicBezTo>
                <a:lnTo>
                  <a:pt x="3822" y="3510"/>
                </a:lnTo>
                <a:cubicBezTo>
                  <a:pt x="4221" y="3763"/>
                  <a:pt x="4508" y="4104"/>
                  <a:pt x="5008" y="4141"/>
                </a:cubicBezTo>
                <a:cubicBezTo>
                  <a:pt x="5038" y="4144"/>
                  <a:pt x="5068" y="4145"/>
                  <a:pt x="5098" y="4145"/>
                </a:cubicBezTo>
                <a:cubicBezTo>
                  <a:pt x="5465" y="4145"/>
                  <a:pt x="5814" y="3974"/>
                  <a:pt x="5961" y="3617"/>
                </a:cubicBezTo>
                <a:cubicBezTo>
                  <a:pt x="6133" y="3202"/>
                  <a:pt x="5931" y="2671"/>
                  <a:pt x="5525" y="2479"/>
                </a:cubicBezTo>
                <a:cubicBezTo>
                  <a:pt x="5383" y="2415"/>
                  <a:pt x="5227" y="2384"/>
                  <a:pt x="5073" y="2357"/>
                </a:cubicBezTo>
                <a:cubicBezTo>
                  <a:pt x="4903" y="2326"/>
                  <a:pt x="4731" y="2296"/>
                  <a:pt x="4562" y="2266"/>
                </a:cubicBezTo>
                <a:cubicBezTo>
                  <a:pt x="5029" y="1995"/>
                  <a:pt x="5349" y="1492"/>
                  <a:pt x="5400" y="955"/>
                </a:cubicBezTo>
                <a:cubicBezTo>
                  <a:pt x="5417" y="755"/>
                  <a:pt x="5397" y="546"/>
                  <a:pt x="5299" y="370"/>
                </a:cubicBezTo>
                <a:cubicBezTo>
                  <a:pt x="5152" y="101"/>
                  <a:pt x="4936" y="0"/>
                  <a:pt x="470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 algn="ctr" eaLnBrk="1" hangingPunct="1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33" name="Google Shape;1018;p28">
            <a:extLst>
              <a:ext uri="{FF2B5EF4-FFF2-40B4-BE49-F238E27FC236}">
                <a16:creationId xmlns:a16="http://schemas.microsoft.com/office/drawing/2014/main" id="{B8C1228C-FA48-4575-ACDD-A809009FF9C2}"/>
              </a:ext>
            </a:extLst>
          </p:cNvPr>
          <p:cNvSpPr/>
          <p:nvPr/>
        </p:nvSpPr>
        <p:spPr>
          <a:xfrm rot="10800000">
            <a:off x="8666163" y="4524375"/>
            <a:ext cx="477837" cy="981075"/>
          </a:xfrm>
          <a:custGeom>
            <a:avLst/>
            <a:gdLst/>
            <a:ahLst/>
            <a:cxnLst/>
            <a:rect l="l" t="t" r="r" b="b"/>
            <a:pathLst>
              <a:path w="8313" h="12788" extrusionOk="0">
                <a:moveTo>
                  <a:pt x="278" y="0"/>
                </a:moveTo>
                <a:cubicBezTo>
                  <a:pt x="186" y="0"/>
                  <a:pt x="93" y="3"/>
                  <a:pt x="0" y="10"/>
                </a:cubicBezTo>
                <a:lnTo>
                  <a:pt x="0" y="12773"/>
                </a:lnTo>
                <a:cubicBezTo>
                  <a:pt x="108" y="12782"/>
                  <a:pt x="218" y="12787"/>
                  <a:pt x="329" y="12787"/>
                </a:cubicBezTo>
                <a:cubicBezTo>
                  <a:pt x="630" y="12787"/>
                  <a:pt x="944" y="12751"/>
                  <a:pt x="1274" y="12662"/>
                </a:cubicBezTo>
                <a:cubicBezTo>
                  <a:pt x="4124" y="11881"/>
                  <a:pt x="3640" y="8941"/>
                  <a:pt x="3640" y="8941"/>
                </a:cubicBezTo>
                <a:lnTo>
                  <a:pt x="3640" y="8941"/>
                </a:lnTo>
                <a:cubicBezTo>
                  <a:pt x="3640" y="8941"/>
                  <a:pt x="3724" y="8946"/>
                  <a:pt x="3869" y="8946"/>
                </a:cubicBezTo>
                <a:cubicBezTo>
                  <a:pt x="4761" y="8946"/>
                  <a:pt x="7963" y="8756"/>
                  <a:pt x="8158" y="6035"/>
                </a:cubicBezTo>
                <a:cubicBezTo>
                  <a:pt x="8313" y="3883"/>
                  <a:pt x="6209" y="3539"/>
                  <a:pt x="4852" y="3539"/>
                </a:cubicBezTo>
                <a:cubicBezTo>
                  <a:pt x="4217" y="3539"/>
                  <a:pt x="3745" y="3615"/>
                  <a:pt x="3745" y="3615"/>
                </a:cubicBezTo>
                <a:cubicBezTo>
                  <a:pt x="3745" y="3615"/>
                  <a:pt x="3927" y="1006"/>
                  <a:pt x="1410" y="175"/>
                </a:cubicBezTo>
                <a:cubicBezTo>
                  <a:pt x="1064" y="60"/>
                  <a:pt x="678" y="0"/>
                  <a:pt x="2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 algn="ctr" eaLnBrk="1" hangingPunct="1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grpSp>
        <p:nvGrpSpPr>
          <p:cNvPr id="34" name="Google Shape;1019;p28">
            <a:extLst>
              <a:ext uri="{FF2B5EF4-FFF2-40B4-BE49-F238E27FC236}">
                <a16:creationId xmlns:a16="http://schemas.microsoft.com/office/drawing/2014/main" id="{E5838F9F-1991-40E6-AE65-5B2305CDA760}"/>
              </a:ext>
            </a:extLst>
          </p:cNvPr>
          <p:cNvGrpSpPr>
            <a:grpSpLocks/>
          </p:cNvGrpSpPr>
          <p:nvPr/>
        </p:nvGrpSpPr>
        <p:grpSpPr bwMode="auto">
          <a:xfrm>
            <a:off x="835025" y="3128963"/>
            <a:ext cx="468313" cy="595312"/>
            <a:chOff x="984375" y="2346230"/>
            <a:chExt cx="468336" cy="446495"/>
          </a:xfrm>
        </p:grpSpPr>
        <p:sp>
          <p:nvSpPr>
            <p:cNvPr id="35" name="Google Shape;1020;p28">
              <a:extLst>
                <a:ext uri="{FF2B5EF4-FFF2-40B4-BE49-F238E27FC236}">
                  <a16:creationId xmlns:a16="http://schemas.microsoft.com/office/drawing/2014/main" id="{5F4D004F-00B4-41CA-8716-098D7E7B8FB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9896" y="2346230"/>
              <a:ext cx="312816" cy="368096"/>
            </a:xfrm>
            <a:custGeom>
              <a:avLst/>
              <a:gdLst>
                <a:gd name="T0" fmla="*/ 2147483646 w 8024"/>
                <a:gd name="T1" fmla="*/ 2147483646 h 9442"/>
                <a:gd name="T2" fmla="*/ 2147483646 w 8024"/>
                <a:gd name="T3" fmla="*/ 2147483646 h 9442"/>
                <a:gd name="T4" fmla="*/ 2147483646 w 8024"/>
                <a:gd name="T5" fmla="*/ 2147483646 h 9442"/>
                <a:gd name="T6" fmla="*/ 2147483646 w 8024"/>
                <a:gd name="T7" fmla="*/ 2147483646 h 9442"/>
                <a:gd name="T8" fmla="*/ 2147483646 w 8024"/>
                <a:gd name="T9" fmla="*/ 2147483646 h 9442"/>
                <a:gd name="T10" fmla="*/ 2147483646 w 8024"/>
                <a:gd name="T11" fmla="*/ 2147483646 h 9442"/>
                <a:gd name="T12" fmla="*/ 2147483646 w 8024"/>
                <a:gd name="T13" fmla="*/ 2147483646 h 9442"/>
                <a:gd name="T14" fmla="*/ 2147483646 w 8024"/>
                <a:gd name="T15" fmla="*/ 2147483646 h 9442"/>
                <a:gd name="T16" fmla="*/ 2147483646 w 8024"/>
                <a:gd name="T17" fmla="*/ 2147483646 h 9442"/>
                <a:gd name="T18" fmla="*/ 2147483646 w 8024"/>
                <a:gd name="T19" fmla="*/ 2147483646 h 9442"/>
                <a:gd name="T20" fmla="*/ 2147483646 w 8024"/>
                <a:gd name="T21" fmla="*/ 2147483646 h 9442"/>
                <a:gd name="T22" fmla="*/ 2147483646 w 8024"/>
                <a:gd name="T23" fmla="*/ 2147483646 h 9442"/>
                <a:gd name="T24" fmla="*/ 2147483646 w 8024"/>
                <a:gd name="T25" fmla="*/ 2147483646 h 9442"/>
                <a:gd name="T26" fmla="*/ 2147483646 w 8024"/>
                <a:gd name="T27" fmla="*/ 2147483646 h 9442"/>
                <a:gd name="T28" fmla="*/ 2147483646 w 8024"/>
                <a:gd name="T29" fmla="*/ 2147483646 h 9442"/>
                <a:gd name="T30" fmla="*/ 2147483646 w 8024"/>
                <a:gd name="T31" fmla="*/ 0 h 9442"/>
                <a:gd name="T32" fmla="*/ 2147483646 w 8024"/>
                <a:gd name="T33" fmla="*/ 2147483646 h 9442"/>
                <a:gd name="T34" fmla="*/ 2147483646 w 8024"/>
                <a:gd name="T35" fmla="*/ 2147483646 h 9442"/>
                <a:gd name="T36" fmla="*/ 2147483646 w 8024"/>
                <a:gd name="T37" fmla="*/ 2147483646 h 9442"/>
                <a:gd name="T38" fmla="*/ 2147483646 w 8024"/>
                <a:gd name="T39" fmla="*/ 2147483646 h 9442"/>
                <a:gd name="T40" fmla="*/ 2147483646 w 8024"/>
                <a:gd name="T41" fmla="*/ 2147483646 h 9442"/>
                <a:gd name="T42" fmla="*/ 2147483646 w 8024"/>
                <a:gd name="T43" fmla="*/ 2147483646 h 9442"/>
                <a:gd name="T44" fmla="*/ 2147483646 w 8024"/>
                <a:gd name="T45" fmla="*/ 2147483646 h 9442"/>
                <a:gd name="T46" fmla="*/ 2147483646 w 8024"/>
                <a:gd name="T47" fmla="*/ 0 h 9442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8024" h="9442" extrusionOk="0">
                  <a:moveTo>
                    <a:pt x="2655" y="2271"/>
                  </a:moveTo>
                  <a:cubicBezTo>
                    <a:pt x="3185" y="2271"/>
                    <a:pt x="3508" y="3208"/>
                    <a:pt x="3086" y="3691"/>
                  </a:cubicBezTo>
                  <a:cubicBezTo>
                    <a:pt x="2907" y="3895"/>
                    <a:pt x="2638" y="4014"/>
                    <a:pt x="2369" y="4014"/>
                  </a:cubicBezTo>
                  <a:cubicBezTo>
                    <a:pt x="2348" y="4014"/>
                    <a:pt x="2327" y="4013"/>
                    <a:pt x="2306" y="4012"/>
                  </a:cubicBezTo>
                  <a:cubicBezTo>
                    <a:pt x="2204" y="4005"/>
                    <a:pt x="2100" y="3978"/>
                    <a:pt x="2022" y="3914"/>
                  </a:cubicBezTo>
                  <a:cubicBezTo>
                    <a:pt x="1829" y="3765"/>
                    <a:pt x="1846" y="3474"/>
                    <a:pt x="1886" y="3238"/>
                  </a:cubicBezTo>
                  <a:cubicBezTo>
                    <a:pt x="1937" y="2964"/>
                    <a:pt x="2008" y="2677"/>
                    <a:pt x="2211" y="2484"/>
                  </a:cubicBezTo>
                  <a:cubicBezTo>
                    <a:pt x="2367" y="2334"/>
                    <a:pt x="2518" y="2271"/>
                    <a:pt x="2655" y="2271"/>
                  </a:cubicBezTo>
                  <a:close/>
                  <a:moveTo>
                    <a:pt x="4035" y="6913"/>
                  </a:moveTo>
                  <a:cubicBezTo>
                    <a:pt x="4604" y="6913"/>
                    <a:pt x="5210" y="7741"/>
                    <a:pt x="4695" y="8114"/>
                  </a:cubicBezTo>
                  <a:cubicBezTo>
                    <a:pt x="4582" y="8199"/>
                    <a:pt x="4435" y="8219"/>
                    <a:pt x="4293" y="8219"/>
                  </a:cubicBezTo>
                  <a:cubicBezTo>
                    <a:pt x="4281" y="8219"/>
                    <a:pt x="4270" y="8219"/>
                    <a:pt x="4259" y="8219"/>
                  </a:cubicBezTo>
                  <a:cubicBezTo>
                    <a:pt x="3951" y="8216"/>
                    <a:pt x="3606" y="8117"/>
                    <a:pt x="3468" y="7844"/>
                  </a:cubicBezTo>
                  <a:cubicBezTo>
                    <a:pt x="3390" y="7688"/>
                    <a:pt x="3397" y="7492"/>
                    <a:pt x="3471" y="7334"/>
                  </a:cubicBezTo>
                  <a:cubicBezTo>
                    <a:pt x="3613" y="7031"/>
                    <a:pt x="3821" y="6913"/>
                    <a:pt x="4035" y="6913"/>
                  </a:cubicBezTo>
                  <a:close/>
                  <a:moveTo>
                    <a:pt x="3373" y="0"/>
                  </a:moveTo>
                  <a:cubicBezTo>
                    <a:pt x="3358" y="0"/>
                    <a:pt x="3342" y="0"/>
                    <a:pt x="3326" y="1"/>
                  </a:cubicBezTo>
                  <a:cubicBezTo>
                    <a:pt x="1" y="38"/>
                    <a:pt x="18" y="4752"/>
                    <a:pt x="72" y="5918"/>
                  </a:cubicBezTo>
                  <a:cubicBezTo>
                    <a:pt x="498" y="6306"/>
                    <a:pt x="869" y="6773"/>
                    <a:pt x="1147" y="7161"/>
                  </a:cubicBezTo>
                  <a:cubicBezTo>
                    <a:pt x="1542" y="7715"/>
                    <a:pt x="1859" y="8354"/>
                    <a:pt x="2025" y="9017"/>
                  </a:cubicBezTo>
                  <a:cubicBezTo>
                    <a:pt x="2837" y="9279"/>
                    <a:pt x="3763" y="9442"/>
                    <a:pt x="4614" y="9442"/>
                  </a:cubicBezTo>
                  <a:cubicBezTo>
                    <a:pt x="5883" y="9442"/>
                    <a:pt x="6985" y="9079"/>
                    <a:pt x="7297" y="8138"/>
                  </a:cubicBezTo>
                  <a:cubicBezTo>
                    <a:pt x="8023" y="5948"/>
                    <a:pt x="4647" y="5154"/>
                    <a:pt x="4647" y="5154"/>
                  </a:cubicBezTo>
                  <a:cubicBezTo>
                    <a:pt x="4647" y="5154"/>
                    <a:pt x="7097" y="0"/>
                    <a:pt x="33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6" name="Google Shape;1021;p28">
              <a:extLst>
                <a:ext uri="{FF2B5EF4-FFF2-40B4-BE49-F238E27FC236}">
                  <a16:creationId xmlns:a16="http://schemas.microsoft.com/office/drawing/2014/main" id="{FBB4FD10-9F14-45E0-9D0D-ADB7784B6CAB}"/>
                </a:ext>
              </a:extLst>
            </p:cNvPr>
            <p:cNvSpPr>
              <a:spLocks/>
            </p:cNvSpPr>
            <p:nvPr/>
          </p:nvSpPr>
          <p:spPr bwMode="auto">
            <a:xfrm>
              <a:off x="1211160" y="2434726"/>
              <a:ext cx="65495" cy="68029"/>
            </a:xfrm>
            <a:custGeom>
              <a:avLst/>
              <a:gdLst>
                <a:gd name="T0" fmla="*/ 2147483646 w 1680"/>
                <a:gd name="T1" fmla="*/ 2147483646 h 1745"/>
                <a:gd name="T2" fmla="*/ 2147483646 w 1680"/>
                <a:gd name="T3" fmla="*/ 2147483646 h 1745"/>
                <a:gd name="T4" fmla="*/ 2147483646 w 1680"/>
                <a:gd name="T5" fmla="*/ 2147483646 h 1745"/>
                <a:gd name="T6" fmla="*/ 2147483646 w 1680"/>
                <a:gd name="T7" fmla="*/ 2147483646 h 1745"/>
                <a:gd name="T8" fmla="*/ 2147483646 w 1680"/>
                <a:gd name="T9" fmla="*/ 2147483646 h 1745"/>
                <a:gd name="T10" fmla="*/ 2147483646 w 1680"/>
                <a:gd name="T11" fmla="*/ 2147483646 h 1745"/>
                <a:gd name="T12" fmla="*/ 2147483646 w 1680"/>
                <a:gd name="T13" fmla="*/ 2147483646 h 1745"/>
                <a:gd name="T14" fmla="*/ 2147483646 w 1680"/>
                <a:gd name="T15" fmla="*/ 2147483646 h 174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680" h="1745" extrusionOk="0">
                  <a:moveTo>
                    <a:pt x="827" y="1"/>
                  </a:moveTo>
                  <a:cubicBezTo>
                    <a:pt x="690" y="1"/>
                    <a:pt x="539" y="64"/>
                    <a:pt x="383" y="214"/>
                  </a:cubicBezTo>
                  <a:cubicBezTo>
                    <a:pt x="180" y="407"/>
                    <a:pt x="109" y="694"/>
                    <a:pt x="58" y="968"/>
                  </a:cubicBezTo>
                  <a:cubicBezTo>
                    <a:pt x="18" y="1204"/>
                    <a:pt x="1" y="1495"/>
                    <a:pt x="194" y="1644"/>
                  </a:cubicBezTo>
                  <a:cubicBezTo>
                    <a:pt x="272" y="1708"/>
                    <a:pt x="376" y="1735"/>
                    <a:pt x="478" y="1742"/>
                  </a:cubicBezTo>
                  <a:cubicBezTo>
                    <a:pt x="499" y="1743"/>
                    <a:pt x="520" y="1744"/>
                    <a:pt x="541" y="1744"/>
                  </a:cubicBezTo>
                  <a:cubicBezTo>
                    <a:pt x="810" y="1744"/>
                    <a:pt x="1079" y="1625"/>
                    <a:pt x="1258" y="1421"/>
                  </a:cubicBezTo>
                  <a:cubicBezTo>
                    <a:pt x="1680" y="938"/>
                    <a:pt x="1357" y="1"/>
                    <a:pt x="827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7" name="Google Shape;1022;p28">
              <a:extLst>
                <a:ext uri="{FF2B5EF4-FFF2-40B4-BE49-F238E27FC236}">
                  <a16:creationId xmlns:a16="http://schemas.microsoft.com/office/drawing/2014/main" id="{C536FF67-2FD5-4FE6-83FD-27B006F1D6EF}"/>
                </a:ext>
              </a:extLst>
            </p:cNvPr>
            <p:cNvSpPr>
              <a:spLocks/>
            </p:cNvSpPr>
            <p:nvPr/>
          </p:nvSpPr>
          <p:spPr bwMode="auto">
            <a:xfrm>
              <a:off x="1272016" y="2615733"/>
              <a:ext cx="71031" cy="50953"/>
            </a:xfrm>
            <a:custGeom>
              <a:avLst/>
              <a:gdLst>
                <a:gd name="T0" fmla="*/ 2147483646 w 1822"/>
                <a:gd name="T1" fmla="*/ 0 h 1307"/>
                <a:gd name="T2" fmla="*/ 2147483646 w 1822"/>
                <a:gd name="T3" fmla="*/ 2147483646 h 1307"/>
                <a:gd name="T4" fmla="*/ 2147483646 w 1822"/>
                <a:gd name="T5" fmla="*/ 2147483646 h 1307"/>
                <a:gd name="T6" fmla="*/ 2147483646 w 1822"/>
                <a:gd name="T7" fmla="*/ 2147483646 h 1307"/>
                <a:gd name="T8" fmla="*/ 2147483646 w 1822"/>
                <a:gd name="T9" fmla="*/ 2147483646 h 1307"/>
                <a:gd name="T10" fmla="*/ 2147483646 w 1822"/>
                <a:gd name="T11" fmla="*/ 2147483646 h 1307"/>
                <a:gd name="T12" fmla="*/ 2147483646 w 1822"/>
                <a:gd name="T13" fmla="*/ 0 h 130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822" h="1307" extrusionOk="0">
                  <a:moveTo>
                    <a:pt x="646" y="0"/>
                  </a:moveTo>
                  <a:cubicBezTo>
                    <a:pt x="432" y="0"/>
                    <a:pt x="224" y="118"/>
                    <a:pt x="82" y="421"/>
                  </a:cubicBezTo>
                  <a:cubicBezTo>
                    <a:pt x="8" y="579"/>
                    <a:pt x="1" y="775"/>
                    <a:pt x="79" y="931"/>
                  </a:cubicBezTo>
                  <a:cubicBezTo>
                    <a:pt x="217" y="1204"/>
                    <a:pt x="562" y="1303"/>
                    <a:pt x="870" y="1306"/>
                  </a:cubicBezTo>
                  <a:cubicBezTo>
                    <a:pt x="881" y="1306"/>
                    <a:pt x="892" y="1306"/>
                    <a:pt x="904" y="1306"/>
                  </a:cubicBezTo>
                  <a:cubicBezTo>
                    <a:pt x="1046" y="1306"/>
                    <a:pt x="1193" y="1286"/>
                    <a:pt x="1306" y="1201"/>
                  </a:cubicBezTo>
                  <a:cubicBezTo>
                    <a:pt x="1821" y="828"/>
                    <a:pt x="1215" y="0"/>
                    <a:pt x="646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8" name="Google Shape;1023;p28">
              <a:extLst>
                <a:ext uri="{FF2B5EF4-FFF2-40B4-BE49-F238E27FC236}">
                  <a16:creationId xmlns:a16="http://schemas.microsoft.com/office/drawing/2014/main" id="{D53F8332-1AC3-43DC-9B48-9645DD1B9A99}"/>
                </a:ext>
              </a:extLst>
            </p:cNvPr>
            <p:cNvSpPr>
              <a:spLocks/>
            </p:cNvSpPr>
            <p:nvPr/>
          </p:nvSpPr>
          <p:spPr bwMode="auto">
            <a:xfrm>
              <a:off x="984375" y="2470319"/>
              <a:ext cx="249543" cy="322406"/>
            </a:xfrm>
            <a:custGeom>
              <a:avLst/>
              <a:gdLst>
                <a:gd name="T0" fmla="*/ 2147483646 w 6401"/>
                <a:gd name="T1" fmla="*/ 0 h 8270"/>
                <a:gd name="T2" fmla="*/ 2147483646 w 6401"/>
                <a:gd name="T3" fmla="*/ 2147483646 h 8270"/>
                <a:gd name="T4" fmla="*/ 2147483646 w 6401"/>
                <a:gd name="T5" fmla="*/ 2147483646 h 8270"/>
                <a:gd name="T6" fmla="*/ 2147483646 w 6401"/>
                <a:gd name="T7" fmla="*/ 2147483646 h 8270"/>
                <a:gd name="T8" fmla="*/ 2147483646 w 6401"/>
                <a:gd name="T9" fmla="*/ 2147483646 h 8270"/>
                <a:gd name="T10" fmla="*/ 2147483646 w 6401"/>
                <a:gd name="T11" fmla="*/ 2147483646 h 8270"/>
                <a:gd name="T12" fmla="*/ 2147483646 w 6401"/>
                <a:gd name="T13" fmla="*/ 2147483646 h 8270"/>
                <a:gd name="T14" fmla="*/ 2147483646 w 6401"/>
                <a:gd name="T15" fmla="*/ 2147483646 h 8270"/>
                <a:gd name="T16" fmla="*/ 2147483646 w 6401"/>
                <a:gd name="T17" fmla="*/ 2147483646 h 8270"/>
                <a:gd name="T18" fmla="*/ 2147483646 w 6401"/>
                <a:gd name="T19" fmla="*/ 2147483646 h 8270"/>
                <a:gd name="T20" fmla="*/ 2147483646 w 6401"/>
                <a:gd name="T21" fmla="*/ 2147483646 h 8270"/>
                <a:gd name="T22" fmla="*/ 2147483646 w 6401"/>
                <a:gd name="T23" fmla="*/ 2147483646 h 8270"/>
                <a:gd name="T24" fmla="*/ 2147483646 w 6401"/>
                <a:gd name="T25" fmla="*/ 2147483646 h 8270"/>
                <a:gd name="T26" fmla="*/ 2147483646 w 6401"/>
                <a:gd name="T27" fmla="*/ 2147483646 h 8270"/>
                <a:gd name="T28" fmla="*/ 2147483646 w 6401"/>
                <a:gd name="T29" fmla="*/ 2147483646 h 8270"/>
                <a:gd name="T30" fmla="*/ 2147483646 w 6401"/>
                <a:gd name="T31" fmla="*/ 2147483646 h 8270"/>
                <a:gd name="T32" fmla="*/ 2147483646 w 6401"/>
                <a:gd name="T33" fmla="*/ 2147483646 h 8270"/>
                <a:gd name="T34" fmla="*/ 2147483646 w 6401"/>
                <a:gd name="T35" fmla="*/ 2147483646 h 8270"/>
                <a:gd name="T36" fmla="*/ 2147483646 w 6401"/>
                <a:gd name="T37" fmla="*/ 2147483646 h 8270"/>
                <a:gd name="T38" fmla="*/ 2147483646 w 6401"/>
                <a:gd name="T39" fmla="*/ 2147483646 h 8270"/>
                <a:gd name="T40" fmla="*/ 2147483646 w 6401"/>
                <a:gd name="T41" fmla="*/ 2147483646 h 8270"/>
                <a:gd name="T42" fmla="*/ 2147483646 w 6401"/>
                <a:gd name="T43" fmla="*/ 2147483646 h 8270"/>
                <a:gd name="T44" fmla="*/ 2147483646 w 6401"/>
                <a:gd name="T45" fmla="*/ 2147483646 h 8270"/>
                <a:gd name="T46" fmla="*/ 2147483646 w 6401"/>
                <a:gd name="T47" fmla="*/ 2147483646 h 8270"/>
                <a:gd name="T48" fmla="*/ 2147483646 w 6401"/>
                <a:gd name="T49" fmla="*/ 2147483646 h 8270"/>
                <a:gd name="T50" fmla="*/ 2147483646 w 6401"/>
                <a:gd name="T51" fmla="*/ 0 h 8270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6401" h="8270" extrusionOk="0">
                  <a:moveTo>
                    <a:pt x="1000" y="0"/>
                  </a:moveTo>
                  <a:cubicBezTo>
                    <a:pt x="974" y="0"/>
                    <a:pt x="947" y="2"/>
                    <a:pt x="920" y="4"/>
                  </a:cubicBezTo>
                  <a:cubicBezTo>
                    <a:pt x="58" y="82"/>
                    <a:pt x="1" y="1457"/>
                    <a:pt x="789" y="1457"/>
                  </a:cubicBezTo>
                  <a:cubicBezTo>
                    <a:pt x="851" y="1457"/>
                    <a:pt x="918" y="1448"/>
                    <a:pt x="990" y="1430"/>
                  </a:cubicBezTo>
                  <a:cubicBezTo>
                    <a:pt x="1031" y="1420"/>
                    <a:pt x="1024" y="1319"/>
                    <a:pt x="981" y="1319"/>
                  </a:cubicBezTo>
                  <a:cubicBezTo>
                    <a:pt x="976" y="1319"/>
                    <a:pt x="971" y="1319"/>
                    <a:pt x="966" y="1319"/>
                  </a:cubicBezTo>
                  <a:cubicBezTo>
                    <a:pt x="97" y="1319"/>
                    <a:pt x="395" y="232"/>
                    <a:pt x="1059" y="232"/>
                  </a:cubicBezTo>
                  <a:cubicBezTo>
                    <a:pt x="1131" y="232"/>
                    <a:pt x="1208" y="245"/>
                    <a:pt x="1288" y="274"/>
                  </a:cubicBezTo>
                  <a:cubicBezTo>
                    <a:pt x="1687" y="420"/>
                    <a:pt x="1869" y="913"/>
                    <a:pt x="1954" y="1288"/>
                  </a:cubicBezTo>
                  <a:cubicBezTo>
                    <a:pt x="1998" y="1491"/>
                    <a:pt x="2021" y="1701"/>
                    <a:pt x="2011" y="1907"/>
                  </a:cubicBezTo>
                  <a:cubicBezTo>
                    <a:pt x="2011" y="1991"/>
                    <a:pt x="1994" y="2072"/>
                    <a:pt x="1987" y="2157"/>
                  </a:cubicBezTo>
                  <a:cubicBezTo>
                    <a:pt x="1842" y="2316"/>
                    <a:pt x="1792" y="2542"/>
                    <a:pt x="1910" y="2796"/>
                  </a:cubicBezTo>
                  <a:cubicBezTo>
                    <a:pt x="2129" y="3272"/>
                    <a:pt x="2545" y="3482"/>
                    <a:pt x="2934" y="3809"/>
                  </a:cubicBezTo>
                  <a:cubicBezTo>
                    <a:pt x="3309" y="4123"/>
                    <a:pt x="3643" y="4479"/>
                    <a:pt x="3958" y="4853"/>
                  </a:cubicBezTo>
                  <a:cubicBezTo>
                    <a:pt x="4749" y="5800"/>
                    <a:pt x="5762" y="7063"/>
                    <a:pt x="6131" y="8236"/>
                  </a:cubicBezTo>
                  <a:cubicBezTo>
                    <a:pt x="6138" y="8260"/>
                    <a:pt x="6149" y="8269"/>
                    <a:pt x="6160" y="8269"/>
                  </a:cubicBezTo>
                  <a:cubicBezTo>
                    <a:pt x="6192" y="8269"/>
                    <a:pt x="6229" y="8194"/>
                    <a:pt x="6229" y="8161"/>
                  </a:cubicBezTo>
                  <a:cubicBezTo>
                    <a:pt x="6188" y="7350"/>
                    <a:pt x="6401" y="6668"/>
                    <a:pt x="6201" y="5854"/>
                  </a:cubicBezTo>
                  <a:cubicBezTo>
                    <a:pt x="6201" y="5847"/>
                    <a:pt x="6198" y="5840"/>
                    <a:pt x="6198" y="5834"/>
                  </a:cubicBezTo>
                  <a:cubicBezTo>
                    <a:pt x="6032" y="5171"/>
                    <a:pt x="5715" y="4532"/>
                    <a:pt x="5320" y="3978"/>
                  </a:cubicBezTo>
                  <a:cubicBezTo>
                    <a:pt x="5042" y="3590"/>
                    <a:pt x="4671" y="3123"/>
                    <a:pt x="4245" y="2735"/>
                  </a:cubicBezTo>
                  <a:cubicBezTo>
                    <a:pt x="3751" y="2286"/>
                    <a:pt x="3183" y="1934"/>
                    <a:pt x="2595" y="1917"/>
                  </a:cubicBezTo>
                  <a:cubicBezTo>
                    <a:pt x="2587" y="1916"/>
                    <a:pt x="2579" y="1916"/>
                    <a:pt x="2571" y="1916"/>
                  </a:cubicBezTo>
                  <a:cubicBezTo>
                    <a:pt x="2462" y="1916"/>
                    <a:pt x="2359" y="1936"/>
                    <a:pt x="2264" y="1971"/>
                  </a:cubicBezTo>
                  <a:cubicBezTo>
                    <a:pt x="2268" y="1582"/>
                    <a:pt x="2116" y="1089"/>
                    <a:pt x="2032" y="879"/>
                  </a:cubicBezTo>
                  <a:cubicBezTo>
                    <a:pt x="1854" y="443"/>
                    <a:pt x="1504" y="0"/>
                    <a:pt x="100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39" name="Google Shape;1024;p28">
            <a:extLst>
              <a:ext uri="{FF2B5EF4-FFF2-40B4-BE49-F238E27FC236}">
                <a16:creationId xmlns:a16="http://schemas.microsoft.com/office/drawing/2014/main" id="{D00B7BD4-4CEE-4AE3-9001-B1B6CA862FB2}"/>
              </a:ext>
            </a:extLst>
          </p:cNvPr>
          <p:cNvSpPr/>
          <p:nvPr/>
        </p:nvSpPr>
        <p:spPr>
          <a:xfrm>
            <a:off x="1789113" y="6208713"/>
            <a:ext cx="1508125" cy="649287"/>
          </a:xfrm>
          <a:custGeom>
            <a:avLst/>
            <a:gdLst/>
            <a:ahLst/>
            <a:cxnLst/>
            <a:rect l="l" t="t" r="r" b="b"/>
            <a:pathLst>
              <a:path w="24204" h="7815" extrusionOk="0">
                <a:moveTo>
                  <a:pt x="16155" y="1"/>
                </a:moveTo>
                <a:cubicBezTo>
                  <a:pt x="14677" y="1"/>
                  <a:pt x="13024" y="802"/>
                  <a:pt x="12476" y="2554"/>
                </a:cubicBezTo>
                <a:cubicBezTo>
                  <a:pt x="12476" y="2554"/>
                  <a:pt x="11108" y="331"/>
                  <a:pt x="8285" y="331"/>
                </a:cubicBezTo>
                <a:cubicBezTo>
                  <a:pt x="8057" y="331"/>
                  <a:pt x="7820" y="346"/>
                  <a:pt x="7574" y="377"/>
                </a:cubicBezTo>
                <a:cubicBezTo>
                  <a:pt x="4269" y="796"/>
                  <a:pt x="4684" y="3932"/>
                  <a:pt x="4684" y="3932"/>
                </a:cubicBezTo>
                <a:cubicBezTo>
                  <a:pt x="4684" y="3932"/>
                  <a:pt x="4094" y="3782"/>
                  <a:pt x="3335" y="3782"/>
                </a:cubicBezTo>
                <a:cubicBezTo>
                  <a:pt x="2082" y="3782"/>
                  <a:pt x="367" y="4191"/>
                  <a:pt x="78" y="6358"/>
                </a:cubicBezTo>
                <a:cubicBezTo>
                  <a:pt x="0" y="6949"/>
                  <a:pt x="68" y="7429"/>
                  <a:pt x="237" y="7815"/>
                </a:cubicBezTo>
                <a:lnTo>
                  <a:pt x="23257" y="7815"/>
                </a:lnTo>
                <a:cubicBezTo>
                  <a:pt x="23686" y="7395"/>
                  <a:pt x="23993" y="6821"/>
                  <a:pt x="24047" y="6041"/>
                </a:cubicBezTo>
                <a:cubicBezTo>
                  <a:pt x="24204" y="3886"/>
                  <a:pt x="22100" y="3543"/>
                  <a:pt x="20743" y="3543"/>
                </a:cubicBezTo>
                <a:cubicBezTo>
                  <a:pt x="20109" y="3543"/>
                  <a:pt x="19638" y="3618"/>
                  <a:pt x="19638" y="3618"/>
                </a:cubicBezTo>
                <a:cubicBezTo>
                  <a:pt x="19638" y="3618"/>
                  <a:pt x="19816" y="1013"/>
                  <a:pt x="17302" y="177"/>
                </a:cubicBezTo>
                <a:cubicBezTo>
                  <a:pt x="16950" y="61"/>
                  <a:pt x="16559" y="1"/>
                  <a:pt x="1615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 algn="ctr" eaLnBrk="1" hangingPunct="1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40" name="Google Shape;1025;p28">
            <a:extLst>
              <a:ext uri="{FF2B5EF4-FFF2-40B4-BE49-F238E27FC236}">
                <a16:creationId xmlns:a16="http://schemas.microsoft.com/office/drawing/2014/main" id="{8922BA60-F54A-457D-8177-B1F6215CEE0A}"/>
              </a:ext>
            </a:extLst>
          </p:cNvPr>
          <p:cNvSpPr>
            <a:spLocks/>
          </p:cNvSpPr>
          <p:nvPr/>
        </p:nvSpPr>
        <p:spPr bwMode="auto">
          <a:xfrm>
            <a:off x="8623300" y="3389313"/>
            <a:ext cx="393700" cy="693737"/>
          </a:xfrm>
          <a:custGeom>
            <a:avLst/>
            <a:gdLst>
              <a:gd name="T0" fmla="*/ 2147483646 w 9852"/>
              <a:gd name="T1" fmla="*/ 2147483646 h 13001"/>
              <a:gd name="T2" fmla="*/ 2147483646 w 9852"/>
              <a:gd name="T3" fmla="*/ 2147483646 h 13001"/>
              <a:gd name="T4" fmla="*/ 2147483646 w 9852"/>
              <a:gd name="T5" fmla="*/ 2147483646 h 13001"/>
              <a:gd name="T6" fmla="*/ 2147483646 w 9852"/>
              <a:gd name="T7" fmla="*/ 2147483646 h 13001"/>
              <a:gd name="T8" fmla="*/ 2147483646 w 9852"/>
              <a:gd name="T9" fmla="*/ 2147483646 h 13001"/>
              <a:gd name="T10" fmla="*/ 2147483646 w 9852"/>
              <a:gd name="T11" fmla="*/ 2147483646 h 13001"/>
              <a:gd name="T12" fmla="*/ 2147483646 w 9852"/>
              <a:gd name="T13" fmla="*/ 2147483646 h 13001"/>
              <a:gd name="T14" fmla="*/ 2147483646 w 9852"/>
              <a:gd name="T15" fmla="*/ 2147483646 h 13001"/>
              <a:gd name="T16" fmla="*/ 2147483646 w 9852"/>
              <a:gd name="T17" fmla="*/ 2147483646 h 13001"/>
              <a:gd name="T18" fmla="*/ 2147483646 w 9852"/>
              <a:gd name="T19" fmla="*/ 2147483646 h 13001"/>
              <a:gd name="T20" fmla="*/ 2147483646 w 9852"/>
              <a:gd name="T21" fmla="*/ 2147483646 h 13001"/>
              <a:gd name="T22" fmla="*/ 2147483646 w 9852"/>
              <a:gd name="T23" fmla="*/ 2147483646 h 13001"/>
              <a:gd name="T24" fmla="*/ 2147483646 w 9852"/>
              <a:gd name="T25" fmla="*/ 2147483646 h 13001"/>
              <a:gd name="T26" fmla="*/ 2147483646 w 9852"/>
              <a:gd name="T27" fmla="*/ 2147483646 h 13001"/>
              <a:gd name="T28" fmla="*/ 2147483646 w 9852"/>
              <a:gd name="T29" fmla="*/ 2147483646 h 13001"/>
              <a:gd name="T30" fmla="*/ 2147483646 w 9852"/>
              <a:gd name="T31" fmla="*/ 2147483646 h 13001"/>
              <a:gd name="T32" fmla="*/ 2147483646 w 9852"/>
              <a:gd name="T33" fmla="*/ 2147483646 h 13001"/>
              <a:gd name="T34" fmla="*/ 2147483646 w 9852"/>
              <a:gd name="T35" fmla="*/ 2147483646 h 13001"/>
              <a:gd name="T36" fmla="*/ 2147483646 w 9852"/>
              <a:gd name="T37" fmla="*/ 2147483646 h 13001"/>
              <a:gd name="T38" fmla="*/ 2147483646 w 9852"/>
              <a:gd name="T39" fmla="*/ 2147483646 h 13001"/>
              <a:gd name="T40" fmla="*/ 2147483646 w 9852"/>
              <a:gd name="T41" fmla="*/ 2147483646 h 13001"/>
              <a:gd name="T42" fmla="*/ 2147483646 w 9852"/>
              <a:gd name="T43" fmla="*/ 2147483646 h 13001"/>
              <a:gd name="T44" fmla="*/ 2147483646 w 9852"/>
              <a:gd name="T45" fmla="*/ 2147483646 h 13001"/>
              <a:gd name="T46" fmla="*/ 2147483646 w 9852"/>
              <a:gd name="T47" fmla="*/ 2147483646 h 13001"/>
              <a:gd name="T48" fmla="*/ 2147483646 w 9852"/>
              <a:gd name="T49" fmla="*/ 2147483646 h 13001"/>
              <a:gd name="T50" fmla="*/ 2147483646 w 9852"/>
              <a:gd name="T51" fmla="*/ 2147483646 h 13001"/>
              <a:gd name="T52" fmla="*/ 2147483646 w 9852"/>
              <a:gd name="T53" fmla="*/ 2147483646 h 13001"/>
              <a:gd name="T54" fmla="*/ 2147483646 w 9852"/>
              <a:gd name="T55" fmla="*/ 2147483646 h 13001"/>
              <a:gd name="T56" fmla="*/ 2147483646 w 9852"/>
              <a:gd name="T57" fmla="*/ 2147483646 h 13001"/>
              <a:gd name="T58" fmla="*/ 2147483646 w 9852"/>
              <a:gd name="T59" fmla="*/ 2147483646 h 13001"/>
              <a:gd name="T60" fmla="*/ 2147483646 w 9852"/>
              <a:gd name="T61" fmla="*/ 2147483646 h 13001"/>
              <a:gd name="T62" fmla="*/ 2147483646 w 9852"/>
              <a:gd name="T63" fmla="*/ 2147483646 h 13001"/>
              <a:gd name="T64" fmla="*/ 2147483646 w 9852"/>
              <a:gd name="T65" fmla="*/ 2147483646 h 13001"/>
              <a:gd name="T66" fmla="*/ 2147483646 w 9852"/>
              <a:gd name="T67" fmla="*/ 2147483646 h 13001"/>
              <a:gd name="T68" fmla="*/ 2147483646 w 9852"/>
              <a:gd name="T69" fmla="*/ 2147483646 h 13001"/>
              <a:gd name="T70" fmla="*/ 2147483646 w 9852"/>
              <a:gd name="T71" fmla="*/ 2147483646 h 13001"/>
              <a:gd name="T72" fmla="*/ 2147483646 w 9852"/>
              <a:gd name="T73" fmla="*/ 2147483646 h 13001"/>
              <a:gd name="T74" fmla="*/ 2147483646 w 9852"/>
              <a:gd name="T75" fmla="*/ 2147483646 h 13001"/>
              <a:gd name="T76" fmla="*/ 2147483646 w 9852"/>
              <a:gd name="T77" fmla="*/ 2147483646 h 13001"/>
              <a:gd name="T78" fmla="*/ 2147483646 w 9852"/>
              <a:gd name="T79" fmla="*/ 2147483646 h 13001"/>
              <a:gd name="T80" fmla="*/ 2147483646 w 9852"/>
              <a:gd name="T81" fmla="*/ 2147483646 h 13001"/>
              <a:gd name="T82" fmla="*/ 2147483646 w 9852"/>
              <a:gd name="T83" fmla="*/ 2147483646 h 13001"/>
              <a:gd name="T84" fmla="*/ 2147483646 w 9852"/>
              <a:gd name="T85" fmla="*/ 2147483646 h 13001"/>
              <a:gd name="T86" fmla="*/ 2147483646 w 9852"/>
              <a:gd name="T87" fmla="*/ 2147483646 h 13001"/>
              <a:gd name="T88" fmla="*/ 2147483646 w 9852"/>
              <a:gd name="T89" fmla="*/ 2147483646 h 13001"/>
              <a:gd name="T90" fmla="*/ 2147483646 w 9852"/>
              <a:gd name="T91" fmla="*/ 2147483646 h 13001"/>
              <a:gd name="T92" fmla="*/ 2147483646 w 9852"/>
              <a:gd name="T93" fmla="*/ 2147483646 h 13001"/>
              <a:gd name="T94" fmla="*/ 2147483646 w 9852"/>
              <a:gd name="T95" fmla="*/ 2147483646 h 13001"/>
              <a:gd name="T96" fmla="*/ 2147483646 w 9852"/>
              <a:gd name="T97" fmla="*/ 2147483646 h 13001"/>
              <a:gd name="T98" fmla="*/ 2147483646 w 9852"/>
              <a:gd name="T99" fmla="*/ 2147483646 h 13001"/>
              <a:gd name="T100" fmla="*/ 2147483646 w 9852"/>
              <a:gd name="T101" fmla="*/ 2147483646 h 13001"/>
              <a:gd name="T102" fmla="*/ 2147483646 w 9852"/>
              <a:gd name="T103" fmla="*/ 2147483646 h 13001"/>
              <a:gd name="T104" fmla="*/ 2147483646 w 9852"/>
              <a:gd name="T105" fmla="*/ 2147483646 h 13001"/>
              <a:gd name="T106" fmla="*/ 2147483646 w 9852"/>
              <a:gd name="T107" fmla="*/ 2147483646 h 13001"/>
              <a:gd name="T108" fmla="*/ 2147483646 w 9852"/>
              <a:gd name="T109" fmla="*/ 2147483646 h 13001"/>
              <a:gd name="T110" fmla="*/ 2147483646 w 9852"/>
              <a:gd name="T111" fmla="*/ 2147483646 h 13001"/>
              <a:gd name="T112" fmla="*/ 2147483646 w 9852"/>
              <a:gd name="T113" fmla="*/ 2147483646 h 13001"/>
              <a:gd name="T114" fmla="*/ 2147483646 w 9852"/>
              <a:gd name="T115" fmla="*/ 2147483646 h 13001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0" t="0" r="r" b="b"/>
            <a:pathLst>
              <a:path w="9852" h="13001" extrusionOk="0">
                <a:moveTo>
                  <a:pt x="9327" y="222"/>
                </a:moveTo>
                <a:cubicBezTo>
                  <a:pt x="9344" y="3338"/>
                  <a:pt x="9324" y="6524"/>
                  <a:pt x="7479" y="9201"/>
                </a:cubicBezTo>
                <a:cubicBezTo>
                  <a:pt x="5989" y="11357"/>
                  <a:pt x="3580" y="12283"/>
                  <a:pt x="1069" y="12618"/>
                </a:cubicBezTo>
                <a:cubicBezTo>
                  <a:pt x="1302" y="11526"/>
                  <a:pt x="1691" y="10458"/>
                  <a:pt x="2177" y="9434"/>
                </a:cubicBezTo>
                <a:cubicBezTo>
                  <a:pt x="3046" y="9386"/>
                  <a:pt x="3904" y="9150"/>
                  <a:pt x="4749" y="8957"/>
                </a:cubicBezTo>
                <a:cubicBezTo>
                  <a:pt x="5573" y="8775"/>
                  <a:pt x="6387" y="8542"/>
                  <a:pt x="7101" y="8079"/>
                </a:cubicBezTo>
                <a:cubicBezTo>
                  <a:pt x="7132" y="8060"/>
                  <a:pt x="7123" y="7979"/>
                  <a:pt x="7086" y="7979"/>
                </a:cubicBezTo>
                <a:cubicBezTo>
                  <a:pt x="7083" y="7979"/>
                  <a:pt x="7080" y="7980"/>
                  <a:pt x="7077" y="7981"/>
                </a:cubicBezTo>
                <a:cubicBezTo>
                  <a:pt x="5570" y="8458"/>
                  <a:pt x="3948" y="8957"/>
                  <a:pt x="2352" y="9082"/>
                </a:cubicBezTo>
                <a:cubicBezTo>
                  <a:pt x="2803" y="8177"/>
                  <a:pt x="3316" y="7302"/>
                  <a:pt x="3857" y="6477"/>
                </a:cubicBezTo>
                <a:cubicBezTo>
                  <a:pt x="4096" y="6109"/>
                  <a:pt x="4350" y="5757"/>
                  <a:pt x="4603" y="5403"/>
                </a:cubicBezTo>
                <a:cubicBezTo>
                  <a:pt x="5344" y="5321"/>
                  <a:pt x="6091" y="5017"/>
                  <a:pt x="6790" y="4781"/>
                </a:cubicBezTo>
                <a:cubicBezTo>
                  <a:pt x="7340" y="4595"/>
                  <a:pt x="7817" y="4399"/>
                  <a:pt x="8237" y="3993"/>
                </a:cubicBezTo>
                <a:cubicBezTo>
                  <a:pt x="8257" y="3973"/>
                  <a:pt x="8260" y="3911"/>
                  <a:pt x="8231" y="3911"/>
                </a:cubicBezTo>
                <a:cubicBezTo>
                  <a:pt x="8227" y="3911"/>
                  <a:pt x="8222" y="3913"/>
                  <a:pt x="8216" y="3916"/>
                </a:cubicBezTo>
                <a:cubicBezTo>
                  <a:pt x="7655" y="4223"/>
                  <a:pt x="7053" y="4419"/>
                  <a:pt x="6438" y="4592"/>
                </a:cubicBezTo>
                <a:cubicBezTo>
                  <a:pt x="5952" y="4730"/>
                  <a:pt x="5374" y="4818"/>
                  <a:pt x="4877" y="5011"/>
                </a:cubicBezTo>
                <a:cubicBezTo>
                  <a:pt x="5222" y="4548"/>
                  <a:pt x="5576" y="4091"/>
                  <a:pt x="5941" y="3639"/>
                </a:cubicBezTo>
                <a:cubicBezTo>
                  <a:pt x="6682" y="2726"/>
                  <a:pt x="7588" y="1999"/>
                  <a:pt x="8374" y="1131"/>
                </a:cubicBezTo>
                <a:cubicBezTo>
                  <a:pt x="8386" y="1120"/>
                  <a:pt x="8386" y="1082"/>
                  <a:pt x="8369" y="1082"/>
                </a:cubicBezTo>
                <a:cubicBezTo>
                  <a:pt x="8366" y="1082"/>
                  <a:pt x="8363" y="1084"/>
                  <a:pt x="8358" y="1087"/>
                </a:cubicBezTo>
                <a:cubicBezTo>
                  <a:pt x="7563" y="1733"/>
                  <a:pt x="6833" y="2395"/>
                  <a:pt x="6151" y="3091"/>
                </a:cubicBezTo>
                <a:cubicBezTo>
                  <a:pt x="6164" y="2909"/>
                  <a:pt x="6148" y="2726"/>
                  <a:pt x="6151" y="2544"/>
                </a:cubicBezTo>
                <a:cubicBezTo>
                  <a:pt x="6158" y="2236"/>
                  <a:pt x="6178" y="1925"/>
                  <a:pt x="6209" y="1625"/>
                </a:cubicBezTo>
                <a:cubicBezTo>
                  <a:pt x="6211" y="1595"/>
                  <a:pt x="6193" y="1576"/>
                  <a:pt x="6175" y="1576"/>
                </a:cubicBezTo>
                <a:cubicBezTo>
                  <a:pt x="6162" y="1576"/>
                  <a:pt x="6150" y="1585"/>
                  <a:pt x="6144" y="1608"/>
                </a:cubicBezTo>
                <a:cubicBezTo>
                  <a:pt x="6060" y="1952"/>
                  <a:pt x="6013" y="2300"/>
                  <a:pt x="5992" y="2655"/>
                </a:cubicBezTo>
                <a:cubicBezTo>
                  <a:pt x="5982" y="2845"/>
                  <a:pt x="5908" y="3101"/>
                  <a:pt x="5966" y="3291"/>
                </a:cubicBezTo>
                <a:cubicBezTo>
                  <a:pt x="5256" y="4038"/>
                  <a:pt x="4600" y="4832"/>
                  <a:pt x="3992" y="5693"/>
                </a:cubicBezTo>
                <a:cubicBezTo>
                  <a:pt x="3938" y="5399"/>
                  <a:pt x="3820" y="5098"/>
                  <a:pt x="3756" y="4824"/>
                </a:cubicBezTo>
                <a:cubicBezTo>
                  <a:pt x="3667" y="4443"/>
                  <a:pt x="3654" y="3987"/>
                  <a:pt x="3495" y="3625"/>
                </a:cubicBezTo>
                <a:lnTo>
                  <a:pt x="3492" y="3625"/>
                </a:lnTo>
                <a:cubicBezTo>
                  <a:pt x="3343" y="3905"/>
                  <a:pt x="3424" y="4321"/>
                  <a:pt x="3464" y="4622"/>
                </a:cubicBezTo>
                <a:cubicBezTo>
                  <a:pt x="3525" y="5058"/>
                  <a:pt x="3606" y="5538"/>
                  <a:pt x="3820" y="5933"/>
                </a:cubicBezTo>
                <a:cubicBezTo>
                  <a:pt x="3610" y="6237"/>
                  <a:pt x="3404" y="6548"/>
                  <a:pt x="3204" y="6869"/>
                </a:cubicBezTo>
                <a:cubicBezTo>
                  <a:pt x="2917" y="7335"/>
                  <a:pt x="2630" y="7822"/>
                  <a:pt x="2360" y="8319"/>
                </a:cubicBezTo>
                <a:cubicBezTo>
                  <a:pt x="2296" y="8025"/>
                  <a:pt x="2177" y="7734"/>
                  <a:pt x="2123" y="7444"/>
                </a:cubicBezTo>
                <a:cubicBezTo>
                  <a:pt x="2045" y="7055"/>
                  <a:pt x="1995" y="6660"/>
                  <a:pt x="1992" y="6261"/>
                </a:cubicBezTo>
                <a:cubicBezTo>
                  <a:pt x="1992" y="6230"/>
                  <a:pt x="1974" y="6210"/>
                  <a:pt x="1956" y="6210"/>
                </a:cubicBezTo>
                <a:cubicBezTo>
                  <a:pt x="1942" y="6210"/>
                  <a:pt x="1928" y="6222"/>
                  <a:pt x="1920" y="6248"/>
                </a:cubicBezTo>
                <a:cubicBezTo>
                  <a:pt x="1741" y="6953"/>
                  <a:pt x="1914" y="7927"/>
                  <a:pt x="2211" y="8606"/>
                </a:cubicBezTo>
                <a:cubicBezTo>
                  <a:pt x="2116" y="8785"/>
                  <a:pt x="2025" y="8968"/>
                  <a:pt x="1934" y="9150"/>
                </a:cubicBezTo>
                <a:cubicBezTo>
                  <a:pt x="1914" y="9171"/>
                  <a:pt x="1900" y="9194"/>
                  <a:pt x="1900" y="9224"/>
                </a:cubicBezTo>
                <a:cubicBezTo>
                  <a:pt x="1417" y="10225"/>
                  <a:pt x="1025" y="11269"/>
                  <a:pt x="812" y="12334"/>
                </a:cubicBezTo>
                <a:cubicBezTo>
                  <a:pt x="275" y="11100"/>
                  <a:pt x="464" y="9363"/>
                  <a:pt x="680" y="8123"/>
                </a:cubicBezTo>
                <a:cubicBezTo>
                  <a:pt x="933" y="6663"/>
                  <a:pt x="1532" y="5264"/>
                  <a:pt x="2397" y="4064"/>
                </a:cubicBezTo>
                <a:cubicBezTo>
                  <a:pt x="4086" y="1712"/>
                  <a:pt x="6509" y="523"/>
                  <a:pt x="9327" y="222"/>
                </a:cubicBezTo>
                <a:close/>
                <a:moveTo>
                  <a:pt x="9392" y="1"/>
                </a:moveTo>
                <a:cubicBezTo>
                  <a:pt x="9378" y="1"/>
                  <a:pt x="9365" y="4"/>
                  <a:pt x="9355" y="12"/>
                </a:cubicBezTo>
                <a:cubicBezTo>
                  <a:pt x="9237" y="7"/>
                  <a:pt x="9119" y="4"/>
                  <a:pt x="9002" y="4"/>
                </a:cubicBezTo>
                <a:cubicBezTo>
                  <a:pt x="5921" y="4"/>
                  <a:pt x="3055" y="2028"/>
                  <a:pt x="1535" y="4626"/>
                </a:cubicBezTo>
                <a:cubicBezTo>
                  <a:pt x="755" y="5957"/>
                  <a:pt x="284" y="7450"/>
                  <a:pt x="173" y="8991"/>
                </a:cubicBezTo>
                <a:cubicBezTo>
                  <a:pt x="86" y="10222"/>
                  <a:pt x="1" y="11705"/>
                  <a:pt x="690" y="12789"/>
                </a:cubicBezTo>
                <a:cubicBezTo>
                  <a:pt x="697" y="12886"/>
                  <a:pt x="800" y="13000"/>
                  <a:pt x="930" y="13000"/>
                </a:cubicBezTo>
                <a:cubicBezTo>
                  <a:pt x="937" y="13000"/>
                  <a:pt x="943" y="13000"/>
                  <a:pt x="950" y="13000"/>
                </a:cubicBezTo>
                <a:cubicBezTo>
                  <a:pt x="3600" y="12776"/>
                  <a:pt x="6242" y="11698"/>
                  <a:pt x="7807" y="9461"/>
                </a:cubicBezTo>
                <a:cubicBezTo>
                  <a:pt x="9733" y="6707"/>
                  <a:pt x="9851" y="3344"/>
                  <a:pt x="9530" y="120"/>
                </a:cubicBezTo>
                <a:cubicBezTo>
                  <a:pt x="9525" y="59"/>
                  <a:pt x="9448" y="1"/>
                  <a:pt x="9392" y="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/>
          </a:p>
        </p:txBody>
      </p:sp>
      <p:grpSp>
        <p:nvGrpSpPr>
          <p:cNvPr id="41" name="Google Shape;1026;p28">
            <a:extLst>
              <a:ext uri="{FF2B5EF4-FFF2-40B4-BE49-F238E27FC236}">
                <a16:creationId xmlns:a16="http://schemas.microsoft.com/office/drawing/2014/main" id="{B2C7FF91-36F0-4D20-9DDD-D7D9E94A2F1E}"/>
              </a:ext>
            </a:extLst>
          </p:cNvPr>
          <p:cNvGrpSpPr>
            <a:grpSpLocks/>
          </p:cNvGrpSpPr>
          <p:nvPr/>
        </p:nvGrpSpPr>
        <p:grpSpPr bwMode="auto">
          <a:xfrm rot="8999956">
            <a:off x="8178800" y="96838"/>
            <a:ext cx="581025" cy="1244600"/>
            <a:chOff x="304350" y="3911000"/>
            <a:chExt cx="581394" cy="933655"/>
          </a:xfrm>
        </p:grpSpPr>
        <p:sp>
          <p:nvSpPr>
            <p:cNvPr id="42" name="Google Shape;1027;p28">
              <a:extLst>
                <a:ext uri="{FF2B5EF4-FFF2-40B4-BE49-F238E27FC236}">
                  <a16:creationId xmlns:a16="http://schemas.microsoft.com/office/drawing/2014/main" id="{489AB73F-92F3-4E63-9DE4-CF97C5E5ED28}"/>
                </a:ext>
              </a:extLst>
            </p:cNvPr>
            <p:cNvSpPr/>
            <p:nvPr/>
          </p:nvSpPr>
          <p:spPr>
            <a:xfrm>
              <a:off x="320500" y="4009998"/>
              <a:ext cx="92133" cy="114325"/>
            </a:xfrm>
            <a:custGeom>
              <a:avLst/>
              <a:gdLst/>
              <a:ahLst/>
              <a:cxnLst/>
              <a:rect l="l" t="t" r="r" b="b"/>
              <a:pathLst>
                <a:path w="2084" h="2602" extrusionOk="0">
                  <a:moveTo>
                    <a:pt x="688" y="0"/>
                  </a:moveTo>
                  <a:cubicBezTo>
                    <a:pt x="328" y="0"/>
                    <a:pt x="1" y="379"/>
                    <a:pt x="201" y="1026"/>
                  </a:cubicBezTo>
                  <a:cubicBezTo>
                    <a:pt x="438" y="1797"/>
                    <a:pt x="1472" y="2405"/>
                    <a:pt x="2084" y="2601"/>
                  </a:cubicBezTo>
                  <a:cubicBezTo>
                    <a:pt x="2060" y="2375"/>
                    <a:pt x="2040" y="2145"/>
                    <a:pt x="2023" y="1915"/>
                  </a:cubicBezTo>
                  <a:cubicBezTo>
                    <a:pt x="1746" y="1273"/>
                    <a:pt x="1344" y="418"/>
                    <a:pt x="1084" y="168"/>
                  </a:cubicBezTo>
                  <a:cubicBezTo>
                    <a:pt x="965" y="54"/>
                    <a:pt x="824" y="0"/>
                    <a:pt x="6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algn="ctr"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43" name="Google Shape;1028;p28">
              <a:extLst>
                <a:ext uri="{FF2B5EF4-FFF2-40B4-BE49-F238E27FC236}">
                  <a16:creationId xmlns:a16="http://schemas.microsoft.com/office/drawing/2014/main" id="{F55069E5-5A00-487D-B2D3-31471FCB721A}"/>
                </a:ext>
              </a:extLst>
            </p:cNvPr>
            <p:cNvSpPr/>
            <p:nvPr/>
          </p:nvSpPr>
          <p:spPr>
            <a:xfrm>
              <a:off x="461364" y="4071102"/>
              <a:ext cx="96898" cy="156006"/>
            </a:xfrm>
            <a:custGeom>
              <a:avLst/>
              <a:gdLst/>
              <a:ahLst/>
              <a:cxnLst/>
              <a:rect l="l" t="t" r="r" b="b"/>
              <a:pathLst>
                <a:path w="2208" h="3540" extrusionOk="0">
                  <a:moveTo>
                    <a:pt x="1702" y="0"/>
                  </a:moveTo>
                  <a:cubicBezTo>
                    <a:pt x="1282" y="0"/>
                    <a:pt x="653" y="806"/>
                    <a:pt x="389" y="1549"/>
                  </a:cubicBezTo>
                  <a:cubicBezTo>
                    <a:pt x="224" y="2013"/>
                    <a:pt x="92" y="2537"/>
                    <a:pt x="1" y="2952"/>
                  </a:cubicBezTo>
                  <a:cubicBezTo>
                    <a:pt x="41" y="3148"/>
                    <a:pt x="85" y="3344"/>
                    <a:pt x="129" y="3540"/>
                  </a:cubicBezTo>
                  <a:cubicBezTo>
                    <a:pt x="754" y="3125"/>
                    <a:pt x="1667" y="2120"/>
                    <a:pt x="1916" y="1431"/>
                  </a:cubicBezTo>
                  <a:cubicBezTo>
                    <a:pt x="2208" y="634"/>
                    <a:pt x="2150" y="43"/>
                    <a:pt x="1734" y="2"/>
                  </a:cubicBezTo>
                  <a:cubicBezTo>
                    <a:pt x="1723" y="1"/>
                    <a:pt x="1713" y="0"/>
                    <a:pt x="17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algn="ctr"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44" name="Google Shape;1029;p28">
              <a:extLst>
                <a:ext uri="{FF2B5EF4-FFF2-40B4-BE49-F238E27FC236}">
                  <a16:creationId xmlns:a16="http://schemas.microsoft.com/office/drawing/2014/main" id="{DDF89516-1CDD-4BEF-9970-C9FB8C07E350}"/>
                </a:ext>
              </a:extLst>
            </p:cNvPr>
            <p:cNvSpPr/>
            <p:nvPr/>
          </p:nvSpPr>
          <p:spPr>
            <a:xfrm>
              <a:off x="321297" y="4207307"/>
              <a:ext cx="146143" cy="109562"/>
            </a:xfrm>
            <a:custGeom>
              <a:avLst/>
              <a:gdLst/>
              <a:ahLst/>
              <a:cxnLst/>
              <a:rect l="l" t="t" r="r" b="b"/>
              <a:pathLst>
                <a:path w="3292" h="2482" extrusionOk="0">
                  <a:moveTo>
                    <a:pt x="575" y="1"/>
                  </a:moveTo>
                  <a:cubicBezTo>
                    <a:pt x="471" y="1"/>
                    <a:pt x="393" y="22"/>
                    <a:pt x="348" y="65"/>
                  </a:cubicBezTo>
                  <a:cubicBezTo>
                    <a:pt x="0" y="404"/>
                    <a:pt x="189" y="1336"/>
                    <a:pt x="1203" y="1901"/>
                  </a:cubicBezTo>
                  <a:cubicBezTo>
                    <a:pt x="1991" y="2340"/>
                    <a:pt x="2916" y="2451"/>
                    <a:pt x="3292" y="2481"/>
                  </a:cubicBezTo>
                  <a:cubicBezTo>
                    <a:pt x="3180" y="2154"/>
                    <a:pt x="3082" y="1826"/>
                    <a:pt x="2987" y="1495"/>
                  </a:cubicBezTo>
                  <a:cubicBezTo>
                    <a:pt x="2292" y="556"/>
                    <a:pt x="1104" y="1"/>
                    <a:pt x="5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algn="ctr"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45" name="Google Shape;1030;p28">
              <a:extLst>
                <a:ext uri="{FF2B5EF4-FFF2-40B4-BE49-F238E27FC236}">
                  <a16:creationId xmlns:a16="http://schemas.microsoft.com/office/drawing/2014/main" id="{84FE9451-D0C9-4418-8E94-3D88AC0FDB04}"/>
                </a:ext>
              </a:extLst>
            </p:cNvPr>
            <p:cNvSpPr/>
            <p:nvPr/>
          </p:nvSpPr>
          <p:spPr>
            <a:xfrm>
              <a:off x="510322" y="4212009"/>
              <a:ext cx="111196" cy="188160"/>
            </a:xfrm>
            <a:custGeom>
              <a:avLst/>
              <a:gdLst/>
              <a:ahLst/>
              <a:cxnLst/>
              <a:rect l="l" t="t" r="r" b="b"/>
              <a:pathLst>
                <a:path w="2546" h="4294" extrusionOk="0">
                  <a:moveTo>
                    <a:pt x="1792" y="0"/>
                  </a:moveTo>
                  <a:cubicBezTo>
                    <a:pt x="1287" y="0"/>
                    <a:pt x="754" y="628"/>
                    <a:pt x="389" y="1716"/>
                  </a:cubicBezTo>
                  <a:cubicBezTo>
                    <a:pt x="136" y="2480"/>
                    <a:pt x="38" y="3263"/>
                    <a:pt x="1" y="3804"/>
                  </a:cubicBezTo>
                  <a:cubicBezTo>
                    <a:pt x="75" y="3966"/>
                    <a:pt x="156" y="4132"/>
                    <a:pt x="238" y="4294"/>
                  </a:cubicBezTo>
                  <a:cubicBezTo>
                    <a:pt x="2546" y="2513"/>
                    <a:pt x="2356" y="245"/>
                    <a:pt x="2153" y="114"/>
                  </a:cubicBezTo>
                  <a:cubicBezTo>
                    <a:pt x="2036" y="37"/>
                    <a:pt x="1915" y="0"/>
                    <a:pt x="179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algn="ctr"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46" name="Google Shape;1031;p28">
              <a:extLst>
                <a:ext uri="{FF2B5EF4-FFF2-40B4-BE49-F238E27FC236}">
                  <a16:creationId xmlns:a16="http://schemas.microsoft.com/office/drawing/2014/main" id="{C3C729E5-B5A4-4046-99BB-156E0EC083F0}"/>
                </a:ext>
              </a:extLst>
            </p:cNvPr>
            <p:cNvSpPr/>
            <p:nvPr/>
          </p:nvSpPr>
          <p:spPr>
            <a:xfrm>
              <a:off x="336497" y="4423206"/>
              <a:ext cx="233510" cy="117897"/>
            </a:xfrm>
            <a:custGeom>
              <a:avLst/>
              <a:gdLst/>
              <a:ahLst/>
              <a:cxnLst/>
              <a:rect l="l" t="t" r="r" b="b"/>
              <a:pathLst>
                <a:path w="5326" h="2681" extrusionOk="0">
                  <a:moveTo>
                    <a:pt x="764" y="0"/>
                  </a:moveTo>
                  <a:cubicBezTo>
                    <a:pt x="0" y="0"/>
                    <a:pt x="446" y="930"/>
                    <a:pt x="1074" y="1516"/>
                  </a:cubicBezTo>
                  <a:cubicBezTo>
                    <a:pt x="1680" y="2086"/>
                    <a:pt x="3818" y="2680"/>
                    <a:pt x="5176" y="2680"/>
                  </a:cubicBezTo>
                  <a:cubicBezTo>
                    <a:pt x="5227" y="2680"/>
                    <a:pt x="5277" y="2679"/>
                    <a:pt x="5325" y="2678"/>
                  </a:cubicBezTo>
                  <a:cubicBezTo>
                    <a:pt x="5230" y="2526"/>
                    <a:pt x="5133" y="2377"/>
                    <a:pt x="5041" y="2225"/>
                  </a:cubicBezTo>
                  <a:cubicBezTo>
                    <a:pt x="3970" y="1525"/>
                    <a:pt x="1838" y="184"/>
                    <a:pt x="1024" y="28"/>
                  </a:cubicBezTo>
                  <a:cubicBezTo>
                    <a:pt x="925" y="9"/>
                    <a:pt x="839" y="0"/>
                    <a:pt x="76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algn="ctr"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47" name="Google Shape;1032;p28">
              <a:extLst>
                <a:ext uri="{FF2B5EF4-FFF2-40B4-BE49-F238E27FC236}">
                  <a16:creationId xmlns:a16="http://schemas.microsoft.com/office/drawing/2014/main" id="{7F6FE115-EF74-463F-910E-2B2D28C0097A}"/>
                </a:ext>
              </a:extLst>
            </p:cNvPr>
            <p:cNvSpPr/>
            <p:nvPr/>
          </p:nvSpPr>
          <p:spPr>
            <a:xfrm>
              <a:off x="611124" y="4339857"/>
              <a:ext cx="114373" cy="219123"/>
            </a:xfrm>
            <a:custGeom>
              <a:avLst/>
              <a:gdLst/>
              <a:ahLst/>
              <a:cxnLst/>
              <a:rect l="l" t="t" r="r" b="b"/>
              <a:pathLst>
                <a:path w="2614" h="5006" extrusionOk="0">
                  <a:moveTo>
                    <a:pt x="2283" y="1"/>
                  </a:moveTo>
                  <a:cubicBezTo>
                    <a:pt x="1944" y="1"/>
                    <a:pt x="1332" y="587"/>
                    <a:pt x="923" y="1285"/>
                  </a:cubicBezTo>
                  <a:cubicBezTo>
                    <a:pt x="179" y="2549"/>
                    <a:pt x="24" y="3985"/>
                    <a:pt x="0" y="4755"/>
                  </a:cubicBezTo>
                  <a:cubicBezTo>
                    <a:pt x="61" y="4840"/>
                    <a:pt x="122" y="4921"/>
                    <a:pt x="183" y="5005"/>
                  </a:cubicBezTo>
                  <a:cubicBezTo>
                    <a:pt x="899" y="3775"/>
                    <a:pt x="2085" y="2450"/>
                    <a:pt x="2454" y="926"/>
                  </a:cubicBezTo>
                  <a:cubicBezTo>
                    <a:pt x="2613" y="262"/>
                    <a:pt x="2509" y="1"/>
                    <a:pt x="228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algn="ctr"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48" name="Google Shape;1033;p28">
              <a:extLst>
                <a:ext uri="{FF2B5EF4-FFF2-40B4-BE49-F238E27FC236}">
                  <a16:creationId xmlns:a16="http://schemas.microsoft.com/office/drawing/2014/main" id="{6B375B97-A007-4A1D-9ACA-2B26BDD5DD72}"/>
                </a:ext>
              </a:extLst>
            </p:cNvPr>
            <p:cNvSpPr/>
            <p:nvPr/>
          </p:nvSpPr>
          <p:spPr>
            <a:xfrm>
              <a:off x="370322" y="4549251"/>
              <a:ext cx="295463" cy="104798"/>
            </a:xfrm>
            <a:custGeom>
              <a:avLst/>
              <a:gdLst/>
              <a:ahLst/>
              <a:cxnLst/>
              <a:rect l="l" t="t" r="r" b="b"/>
              <a:pathLst>
                <a:path w="6777" h="2373" extrusionOk="0">
                  <a:moveTo>
                    <a:pt x="721" y="1"/>
                  </a:moveTo>
                  <a:cubicBezTo>
                    <a:pt x="456" y="1"/>
                    <a:pt x="264" y="66"/>
                    <a:pt x="207" y="230"/>
                  </a:cubicBezTo>
                  <a:cubicBezTo>
                    <a:pt x="1" y="808"/>
                    <a:pt x="1555" y="1626"/>
                    <a:pt x="3569" y="2075"/>
                  </a:cubicBezTo>
                  <a:cubicBezTo>
                    <a:pt x="4660" y="2316"/>
                    <a:pt x="5634" y="2373"/>
                    <a:pt x="6299" y="2373"/>
                  </a:cubicBezTo>
                  <a:cubicBezTo>
                    <a:pt x="6483" y="2373"/>
                    <a:pt x="6644" y="2368"/>
                    <a:pt x="6776" y="2362"/>
                  </a:cubicBezTo>
                  <a:cubicBezTo>
                    <a:pt x="6699" y="2272"/>
                    <a:pt x="6624" y="2180"/>
                    <a:pt x="6547" y="2089"/>
                  </a:cubicBezTo>
                  <a:cubicBezTo>
                    <a:pt x="5547" y="1714"/>
                    <a:pt x="3691" y="1011"/>
                    <a:pt x="3103" y="714"/>
                  </a:cubicBezTo>
                  <a:cubicBezTo>
                    <a:pt x="2513" y="416"/>
                    <a:pt x="1387" y="1"/>
                    <a:pt x="72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algn="ctr"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49" name="Google Shape;1034;p28">
              <a:extLst>
                <a:ext uri="{FF2B5EF4-FFF2-40B4-BE49-F238E27FC236}">
                  <a16:creationId xmlns:a16="http://schemas.microsoft.com/office/drawing/2014/main" id="{E129FD58-093E-4D6C-9DCA-A87D1F7907CA}"/>
                </a:ext>
              </a:extLst>
            </p:cNvPr>
            <p:cNvSpPr/>
            <p:nvPr/>
          </p:nvSpPr>
          <p:spPr>
            <a:xfrm>
              <a:off x="731723" y="4540011"/>
              <a:ext cx="127081" cy="194115"/>
            </a:xfrm>
            <a:custGeom>
              <a:avLst/>
              <a:gdLst/>
              <a:ahLst/>
              <a:cxnLst/>
              <a:rect l="l" t="t" r="r" b="b"/>
              <a:pathLst>
                <a:path w="2924" h="4412" extrusionOk="0">
                  <a:moveTo>
                    <a:pt x="2220" y="1"/>
                  </a:moveTo>
                  <a:cubicBezTo>
                    <a:pt x="1691" y="1"/>
                    <a:pt x="820" y="789"/>
                    <a:pt x="447" y="1661"/>
                  </a:cubicBezTo>
                  <a:cubicBezTo>
                    <a:pt x="85" y="2503"/>
                    <a:pt x="1" y="3510"/>
                    <a:pt x="21" y="4196"/>
                  </a:cubicBezTo>
                  <a:cubicBezTo>
                    <a:pt x="88" y="4270"/>
                    <a:pt x="157" y="4341"/>
                    <a:pt x="224" y="4412"/>
                  </a:cubicBezTo>
                  <a:cubicBezTo>
                    <a:pt x="491" y="3912"/>
                    <a:pt x="1041" y="2902"/>
                    <a:pt x="1457" y="2293"/>
                  </a:cubicBezTo>
                  <a:cubicBezTo>
                    <a:pt x="2160" y="1266"/>
                    <a:pt x="2924" y="712"/>
                    <a:pt x="2542" y="161"/>
                  </a:cubicBezTo>
                  <a:cubicBezTo>
                    <a:pt x="2465" y="50"/>
                    <a:pt x="2353" y="1"/>
                    <a:pt x="222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algn="ctr"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50" name="Google Shape;1035;p28">
              <a:extLst>
                <a:ext uri="{FF2B5EF4-FFF2-40B4-BE49-F238E27FC236}">
                  <a16:creationId xmlns:a16="http://schemas.microsoft.com/office/drawing/2014/main" id="{73F832DD-B5B9-4E1D-AF70-FA0A81D7C34E}"/>
                </a:ext>
              </a:extLst>
            </p:cNvPr>
            <p:cNvSpPr/>
            <p:nvPr/>
          </p:nvSpPr>
          <p:spPr>
            <a:xfrm>
              <a:off x="437937" y="4694802"/>
              <a:ext cx="330410" cy="88126"/>
            </a:xfrm>
            <a:custGeom>
              <a:avLst/>
              <a:gdLst/>
              <a:ahLst/>
              <a:cxnLst/>
              <a:rect l="l" t="t" r="r" b="b"/>
              <a:pathLst>
                <a:path w="7507" h="1983" extrusionOk="0">
                  <a:moveTo>
                    <a:pt x="1488" y="1"/>
                  </a:moveTo>
                  <a:cubicBezTo>
                    <a:pt x="721" y="1"/>
                    <a:pt x="209" y="211"/>
                    <a:pt x="129" y="550"/>
                  </a:cubicBezTo>
                  <a:cubicBezTo>
                    <a:pt x="0" y="1104"/>
                    <a:pt x="1288" y="1550"/>
                    <a:pt x="3715" y="1878"/>
                  </a:cubicBezTo>
                  <a:cubicBezTo>
                    <a:pt x="4269" y="1953"/>
                    <a:pt x="4787" y="1982"/>
                    <a:pt x="5256" y="1982"/>
                  </a:cubicBezTo>
                  <a:cubicBezTo>
                    <a:pt x="6280" y="1982"/>
                    <a:pt x="7072" y="1844"/>
                    <a:pt x="7506" y="1746"/>
                  </a:cubicBezTo>
                  <a:cubicBezTo>
                    <a:pt x="7449" y="1692"/>
                    <a:pt x="7391" y="1634"/>
                    <a:pt x="7333" y="1580"/>
                  </a:cubicBezTo>
                  <a:cubicBezTo>
                    <a:pt x="6303" y="1364"/>
                    <a:pt x="4596" y="681"/>
                    <a:pt x="3214" y="276"/>
                  </a:cubicBezTo>
                  <a:cubicBezTo>
                    <a:pt x="2566" y="86"/>
                    <a:pt x="1975" y="1"/>
                    <a:pt x="148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algn="ctr"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51" name="Google Shape;1036;p28">
              <a:extLst>
                <a:ext uri="{FF2B5EF4-FFF2-40B4-BE49-F238E27FC236}">
                  <a16:creationId xmlns:a16="http://schemas.microsoft.com/office/drawing/2014/main" id="{39205F5A-49E4-4B7D-89A6-682BEF09AC9E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349" y="3911000"/>
              <a:ext cx="483395" cy="933655"/>
            </a:xfrm>
            <a:custGeom>
              <a:avLst/>
              <a:gdLst>
                <a:gd name="T0" fmla="*/ 2147483646 w 11000"/>
                <a:gd name="T1" fmla="*/ 0 h 21246"/>
                <a:gd name="T2" fmla="*/ 2147483646 w 11000"/>
                <a:gd name="T3" fmla="*/ 2147483646 h 21246"/>
                <a:gd name="T4" fmla="*/ 2147483646 w 11000"/>
                <a:gd name="T5" fmla="*/ 2147483646 h 21246"/>
                <a:gd name="T6" fmla="*/ 2147483646 w 11000"/>
                <a:gd name="T7" fmla="*/ 2147483646 h 21246"/>
                <a:gd name="T8" fmla="*/ 2147483646 w 11000"/>
                <a:gd name="T9" fmla="*/ 2147483646 h 21246"/>
                <a:gd name="T10" fmla="*/ 2147483646 w 11000"/>
                <a:gd name="T11" fmla="*/ 2147483646 h 21246"/>
                <a:gd name="T12" fmla="*/ 2147483646 w 11000"/>
                <a:gd name="T13" fmla="*/ 2147483646 h 21246"/>
                <a:gd name="T14" fmla="*/ 2147483646 w 11000"/>
                <a:gd name="T15" fmla="*/ 2147483646 h 21246"/>
                <a:gd name="T16" fmla="*/ 2147483646 w 11000"/>
                <a:gd name="T17" fmla="*/ 2147483646 h 21246"/>
                <a:gd name="T18" fmla="*/ 2147483646 w 11000"/>
                <a:gd name="T19" fmla="*/ 2147483646 h 21246"/>
                <a:gd name="T20" fmla="*/ 2147483646 w 11000"/>
                <a:gd name="T21" fmla="*/ 2147483646 h 21246"/>
                <a:gd name="T22" fmla="*/ 2147483646 w 11000"/>
                <a:gd name="T23" fmla="*/ 2147483646 h 21246"/>
                <a:gd name="T24" fmla="*/ 2147483646 w 11000"/>
                <a:gd name="T25" fmla="*/ 2147483646 h 21246"/>
                <a:gd name="T26" fmla="*/ 2147483646 w 11000"/>
                <a:gd name="T27" fmla="*/ 2147483646 h 21246"/>
                <a:gd name="T28" fmla="*/ 2147483646 w 11000"/>
                <a:gd name="T29" fmla="*/ 2147483646 h 21246"/>
                <a:gd name="T30" fmla="*/ 2147483646 w 11000"/>
                <a:gd name="T31" fmla="*/ 2147483646 h 21246"/>
                <a:gd name="T32" fmla="*/ 2147483646 w 11000"/>
                <a:gd name="T33" fmla="*/ 2147483646 h 21246"/>
                <a:gd name="T34" fmla="*/ 2147483646 w 11000"/>
                <a:gd name="T35" fmla="*/ 2147483646 h 21246"/>
                <a:gd name="T36" fmla="*/ 2147483646 w 11000"/>
                <a:gd name="T37" fmla="*/ 2147483646 h 21246"/>
                <a:gd name="T38" fmla="*/ 2147483646 w 11000"/>
                <a:gd name="T39" fmla="*/ 2147483646 h 21246"/>
                <a:gd name="T40" fmla="*/ 2147483646 w 11000"/>
                <a:gd name="T41" fmla="*/ 2147483646 h 21246"/>
                <a:gd name="T42" fmla="*/ 2147483646 w 11000"/>
                <a:gd name="T43" fmla="*/ 2147483646 h 21246"/>
                <a:gd name="T44" fmla="*/ 2147483646 w 11000"/>
                <a:gd name="T45" fmla="*/ 2147483646 h 21246"/>
                <a:gd name="T46" fmla="*/ 2147483646 w 11000"/>
                <a:gd name="T47" fmla="*/ 2147483646 h 21246"/>
                <a:gd name="T48" fmla="*/ 2147483646 w 11000"/>
                <a:gd name="T49" fmla="*/ 2147483646 h 21246"/>
                <a:gd name="T50" fmla="*/ 2147483646 w 11000"/>
                <a:gd name="T51" fmla="*/ 2147483646 h 21246"/>
                <a:gd name="T52" fmla="*/ 2147483646 w 11000"/>
                <a:gd name="T53" fmla="*/ 2147483646 h 21246"/>
                <a:gd name="T54" fmla="*/ 2147483646 w 11000"/>
                <a:gd name="T55" fmla="*/ 2147483646 h 21246"/>
                <a:gd name="T56" fmla="*/ 2147483646 w 11000"/>
                <a:gd name="T57" fmla="*/ 2147483646 h 21246"/>
                <a:gd name="T58" fmla="*/ 2147483646 w 11000"/>
                <a:gd name="T59" fmla="*/ 2147483646 h 21246"/>
                <a:gd name="T60" fmla="*/ 2147483646 w 11000"/>
                <a:gd name="T61" fmla="*/ 2147483646 h 21246"/>
                <a:gd name="T62" fmla="*/ 2147483646 w 11000"/>
                <a:gd name="T63" fmla="*/ 0 h 2124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11000" h="21246" extrusionOk="0">
                  <a:moveTo>
                    <a:pt x="638" y="0"/>
                  </a:moveTo>
                  <a:cubicBezTo>
                    <a:pt x="624" y="0"/>
                    <a:pt x="609" y="10"/>
                    <a:pt x="598" y="33"/>
                  </a:cubicBezTo>
                  <a:cubicBezTo>
                    <a:pt x="71" y="1216"/>
                    <a:pt x="1" y="2655"/>
                    <a:pt x="95" y="4027"/>
                  </a:cubicBezTo>
                  <a:cubicBezTo>
                    <a:pt x="112" y="4257"/>
                    <a:pt x="132" y="4487"/>
                    <a:pt x="156" y="4713"/>
                  </a:cubicBezTo>
                  <a:cubicBezTo>
                    <a:pt x="193" y="5058"/>
                    <a:pt x="237" y="5396"/>
                    <a:pt x="285" y="5717"/>
                  </a:cubicBezTo>
                  <a:cubicBezTo>
                    <a:pt x="392" y="6443"/>
                    <a:pt x="558" y="7164"/>
                    <a:pt x="757" y="7873"/>
                  </a:cubicBezTo>
                  <a:cubicBezTo>
                    <a:pt x="852" y="8204"/>
                    <a:pt x="950" y="8532"/>
                    <a:pt x="1062" y="8859"/>
                  </a:cubicBezTo>
                  <a:cubicBezTo>
                    <a:pt x="1423" y="9918"/>
                    <a:pt x="1873" y="10948"/>
                    <a:pt x="2386" y="11928"/>
                  </a:cubicBezTo>
                  <a:cubicBezTo>
                    <a:pt x="2609" y="12347"/>
                    <a:pt x="2846" y="12760"/>
                    <a:pt x="3092" y="13165"/>
                  </a:cubicBezTo>
                  <a:cubicBezTo>
                    <a:pt x="3184" y="13317"/>
                    <a:pt x="3281" y="13466"/>
                    <a:pt x="3376" y="13618"/>
                  </a:cubicBezTo>
                  <a:cubicBezTo>
                    <a:pt x="3988" y="14577"/>
                    <a:pt x="4664" y="15494"/>
                    <a:pt x="5384" y="16372"/>
                  </a:cubicBezTo>
                  <a:cubicBezTo>
                    <a:pt x="5461" y="16463"/>
                    <a:pt x="5536" y="16555"/>
                    <a:pt x="5613" y="16645"/>
                  </a:cubicBezTo>
                  <a:cubicBezTo>
                    <a:pt x="5745" y="16804"/>
                    <a:pt x="5873" y="16967"/>
                    <a:pt x="6009" y="17119"/>
                  </a:cubicBezTo>
                  <a:cubicBezTo>
                    <a:pt x="6675" y="17882"/>
                    <a:pt x="7367" y="18640"/>
                    <a:pt x="8100" y="19342"/>
                  </a:cubicBezTo>
                  <a:cubicBezTo>
                    <a:pt x="8158" y="19396"/>
                    <a:pt x="8216" y="19454"/>
                    <a:pt x="8273" y="19508"/>
                  </a:cubicBezTo>
                  <a:cubicBezTo>
                    <a:pt x="8337" y="19565"/>
                    <a:pt x="8401" y="19630"/>
                    <a:pt x="8465" y="19691"/>
                  </a:cubicBezTo>
                  <a:cubicBezTo>
                    <a:pt x="9094" y="20262"/>
                    <a:pt x="9844" y="21059"/>
                    <a:pt x="10702" y="21241"/>
                  </a:cubicBezTo>
                  <a:cubicBezTo>
                    <a:pt x="10714" y="21244"/>
                    <a:pt x="10727" y="21245"/>
                    <a:pt x="10741" y="21245"/>
                  </a:cubicBezTo>
                  <a:cubicBezTo>
                    <a:pt x="10857" y="21245"/>
                    <a:pt x="10999" y="21156"/>
                    <a:pt x="10902" y="21029"/>
                  </a:cubicBezTo>
                  <a:cubicBezTo>
                    <a:pt x="10435" y="20421"/>
                    <a:pt x="9746" y="19967"/>
                    <a:pt x="9178" y="19457"/>
                  </a:cubicBezTo>
                  <a:cubicBezTo>
                    <a:pt x="8688" y="19022"/>
                    <a:pt x="8225" y="18555"/>
                    <a:pt x="7773" y="18082"/>
                  </a:cubicBezTo>
                  <a:cubicBezTo>
                    <a:pt x="7706" y="18011"/>
                    <a:pt x="7637" y="17940"/>
                    <a:pt x="7570" y="17866"/>
                  </a:cubicBezTo>
                  <a:cubicBezTo>
                    <a:pt x="7300" y="17578"/>
                    <a:pt x="7032" y="17288"/>
                    <a:pt x="6769" y="16997"/>
                  </a:cubicBezTo>
                  <a:cubicBezTo>
                    <a:pt x="6100" y="16254"/>
                    <a:pt x="5471" y="15477"/>
                    <a:pt x="4877" y="14672"/>
                  </a:cubicBezTo>
                  <a:cubicBezTo>
                    <a:pt x="4816" y="14588"/>
                    <a:pt x="4755" y="14507"/>
                    <a:pt x="4694" y="14422"/>
                  </a:cubicBezTo>
                  <a:cubicBezTo>
                    <a:pt x="4086" y="13577"/>
                    <a:pt x="3525" y="12696"/>
                    <a:pt x="3028" y="11779"/>
                  </a:cubicBezTo>
                  <a:cubicBezTo>
                    <a:pt x="2886" y="11516"/>
                    <a:pt x="2751" y="11249"/>
                    <a:pt x="2620" y="10982"/>
                  </a:cubicBezTo>
                  <a:cubicBezTo>
                    <a:pt x="2538" y="10820"/>
                    <a:pt x="2457" y="10654"/>
                    <a:pt x="2383" y="10492"/>
                  </a:cubicBezTo>
                  <a:cubicBezTo>
                    <a:pt x="1788" y="9208"/>
                    <a:pt x="1322" y="7883"/>
                    <a:pt x="1004" y="6528"/>
                  </a:cubicBezTo>
                  <a:cubicBezTo>
                    <a:pt x="960" y="6332"/>
                    <a:pt x="916" y="6136"/>
                    <a:pt x="876" y="5940"/>
                  </a:cubicBezTo>
                  <a:cubicBezTo>
                    <a:pt x="497" y="4038"/>
                    <a:pt x="416" y="2081"/>
                    <a:pt x="706" y="100"/>
                  </a:cubicBezTo>
                  <a:cubicBezTo>
                    <a:pt x="714" y="57"/>
                    <a:pt x="675" y="0"/>
                    <a:pt x="638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52" name="Google Shape;1037;p28">
            <a:extLst>
              <a:ext uri="{FF2B5EF4-FFF2-40B4-BE49-F238E27FC236}">
                <a16:creationId xmlns:a16="http://schemas.microsoft.com/office/drawing/2014/main" id="{58FD440C-3CB3-452A-A03A-DF7EA590A138}"/>
              </a:ext>
            </a:extLst>
          </p:cNvPr>
          <p:cNvSpPr>
            <a:spLocks/>
          </p:cNvSpPr>
          <p:nvPr/>
        </p:nvSpPr>
        <p:spPr bwMode="auto">
          <a:xfrm>
            <a:off x="6888163" y="936625"/>
            <a:ext cx="266700" cy="322263"/>
          </a:xfrm>
          <a:custGeom>
            <a:avLst/>
            <a:gdLst>
              <a:gd name="T0" fmla="*/ 2147483646 w 6134"/>
              <a:gd name="T1" fmla="*/ 0 h 5549"/>
              <a:gd name="T2" fmla="*/ 2147483646 w 6134"/>
              <a:gd name="T3" fmla="*/ 2147483646 h 5549"/>
              <a:gd name="T4" fmla="*/ 2147483646 w 6134"/>
              <a:gd name="T5" fmla="*/ 2147483646 h 5549"/>
              <a:gd name="T6" fmla="*/ 2147483646 w 6134"/>
              <a:gd name="T7" fmla="*/ 2147483646 h 5549"/>
              <a:gd name="T8" fmla="*/ 2147483646 w 6134"/>
              <a:gd name="T9" fmla="*/ 2147483646 h 5549"/>
              <a:gd name="T10" fmla="*/ 2147483646 w 6134"/>
              <a:gd name="T11" fmla="*/ 2147483646 h 5549"/>
              <a:gd name="T12" fmla="*/ 2147483646 w 6134"/>
              <a:gd name="T13" fmla="*/ 2147483646 h 5549"/>
              <a:gd name="T14" fmla="*/ 2147483646 w 6134"/>
              <a:gd name="T15" fmla="*/ 2147483646 h 5549"/>
              <a:gd name="T16" fmla="*/ 2147483646 w 6134"/>
              <a:gd name="T17" fmla="*/ 2147483646 h 5549"/>
              <a:gd name="T18" fmla="*/ 2147483646 w 6134"/>
              <a:gd name="T19" fmla="*/ 2147483646 h 5549"/>
              <a:gd name="T20" fmla="*/ 2147483646 w 6134"/>
              <a:gd name="T21" fmla="*/ 2147483646 h 5549"/>
              <a:gd name="T22" fmla="*/ 2147483646 w 6134"/>
              <a:gd name="T23" fmla="*/ 2147483646 h 5549"/>
              <a:gd name="T24" fmla="*/ 2147483646 w 6134"/>
              <a:gd name="T25" fmla="*/ 2147483646 h 5549"/>
              <a:gd name="T26" fmla="*/ 2147483646 w 6134"/>
              <a:gd name="T27" fmla="*/ 2147483646 h 5549"/>
              <a:gd name="T28" fmla="*/ 2147483646 w 6134"/>
              <a:gd name="T29" fmla="*/ 2147483646 h 5549"/>
              <a:gd name="T30" fmla="*/ 2147483646 w 6134"/>
              <a:gd name="T31" fmla="*/ 2147483646 h 5549"/>
              <a:gd name="T32" fmla="*/ 2147483646 w 6134"/>
              <a:gd name="T33" fmla="*/ 2147483646 h 5549"/>
              <a:gd name="T34" fmla="*/ 2147483646 w 6134"/>
              <a:gd name="T35" fmla="*/ 2147483646 h 5549"/>
              <a:gd name="T36" fmla="*/ 2147483646 w 6134"/>
              <a:gd name="T37" fmla="*/ 2147483646 h 5549"/>
              <a:gd name="T38" fmla="*/ 2147483646 w 6134"/>
              <a:gd name="T39" fmla="*/ 2147483646 h 5549"/>
              <a:gd name="T40" fmla="*/ 2147483646 w 6134"/>
              <a:gd name="T41" fmla="*/ 2147483646 h 5549"/>
              <a:gd name="T42" fmla="*/ 2147483646 w 6134"/>
              <a:gd name="T43" fmla="*/ 2147483646 h 5549"/>
              <a:gd name="T44" fmla="*/ 2147483646 w 6134"/>
              <a:gd name="T45" fmla="*/ 2147483646 h 5549"/>
              <a:gd name="T46" fmla="*/ 2147483646 w 6134"/>
              <a:gd name="T47" fmla="*/ 2147483646 h 5549"/>
              <a:gd name="T48" fmla="*/ 2147483646 w 6134"/>
              <a:gd name="T49" fmla="*/ 2147483646 h 5549"/>
              <a:gd name="T50" fmla="*/ 2147483646 w 6134"/>
              <a:gd name="T51" fmla="*/ 2147483646 h 5549"/>
              <a:gd name="T52" fmla="*/ 2147483646 w 6134"/>
              <a:gd name="T53" fmla="*/ 2147483646 h 5549"/>
              <a:gd name="T54" fmla="*/ 2147483646 w 6134"/>
              <a:gd name="T55" fmla="*/ 2147483646 h 5549"/>
              <a:gd name="T56" fmla="*/ 2147483646 w 6134"/>
              <a:gd name="T57" fmla="*/ 2147483646 h 5549"/>
              <a:gd name="T58" fmla="*/ 2147483646 w 6134"/>
              <a:gd name="T59" fmla="*/ 2147483646 h 5549"/>
              <a:gd name="T60" fmla="*/ 2147483646 w 6134"/>
              <a:gd name="T61" fmla="*/ 2147483646 h 5549"/>
              <a:gd name="T62" fmla="*/ 2147483646 w 6134"/>
              <a:gd name="T63" fmla="*/ 2147483646 h 5549"/>
              <a:gd name="T64" fmla="*/ 2147483646 w 6134"/>
              <a:gd name="T65" fmla="*/ 2147483646 h 5549"/>
              <a:gd name="T66" fmla="*/ 2147483646 w 6134"/>
              <a:gd name="T67" fmla="*/ 2147483646 h 5549"/>
              <a:gd name="T68" fmla="*/ 2147483646 w 6134"/>
              <a:gd name="T69" fmla="*/ 2147483646 h 5549"/>
              <a:gd name="T70" fmla="*/ 2147483646 w 6134"/>
              <a:gd name="T71" fmla="*/ 0 h 5549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6134" h="5549" extrusionOk="0">
                <a:moveTo>
                  <a:pt x="4706" y="0"/>
                </a:moveTo>
                <a:cubicBezTo>
                  <a:pt x="4450" y="0"/>
                  <a:pt x="4175" y="126"/>
                  <a:pt x="3954" y="286"/>
                </a:cubicBezTo>
                <a:cubicBezTo>
                  <a:pt x="3480" y="625"/>
                  <a:pt x="3307" y="1238"/>
                  <a:pt x="3222" y="1799"/>
                </a:cubicBezTo>
                <a:cubicBezTo>
                  <a:pt x="3245" y="1594"/>
                  <a:pt x="2891" y="952"/>
                  <a:pt x="2798" y="765"/>
                </a:cubicBezTo>
                <a:cubicBezTo>
                  <a:pt x="2660" y="485"/>
                  <a:pt x="2454" y="296"/>
                  <a:pt x="2159" y="150"/>
                </a:cubicBezTo>
                <a:cubicBezTo>
                  <a:pt x="1994" y="67"/>
                  <a:pt x="1803" y="12"/>
                  <a:pt x="1619" y="12"/>
                </a:cubicBezTo>
                <a:cubicBezTo>
                  <a:pt x="1468" y="12"/>
                  <a:pt x="1323" y="49"/>
                  <a:pt x="1200" y="137"/>
                </a:cubicBezTo>
                <a:cubicBezTo>
                  <a:pt x="970" y="303"/>
                  <a:pt x="885" y="610"/>
                  <a:pt x="899" y="894"/>
                </a:cubicBezTo>
                <a:cubicBezTo>
                  <a:pt x="929" y="1495"/>
                  <a:pt x="1386" y="2050"/>
                  <a:pt x="1970" y="2195"/>
                </a:cubicBezTo>
                <a:cubicBezTo>
                  <a:pt x="1362" y="2215"/>
                  <a:pt x="787" y="2330"/>
                  <a:pt x="321" y="2722"/>
                </a:cubicBezTo>
                <a:cubicBezTo>
                  <a:pt x="227" y="2803"/>
                  <a:pt x="88" y="2986"/>
                  <a:pt x="61" y="3117"/>
                </a:cubicBezTo>
                <a:cubicBezTo>
                  <a:pt x="0" y="3385"/>
                  <a:pt x="61" y="3678"/>
                  <a:pt x="274" y="3854"/>
                </a:cubicBezTo>
                <a:cubicBezTo>
                  <a:pt x="487" y="4026"/>
                  <a:pt x="774" y="4084"/>
                  <a:pt x="1047" y="4090"/>
                </a:cubicBezTo>
                <a:cubicBezTo>
                  <a:pt x="1069" y="4091"/>
                  <a:pt x="1090" y="4091"/>
                  <a:pt x="1111" y="4091"/>
                </a:cubicBezTo>
                <a:cubicBezTo>
                  <a:pt x="1347" y="4091"/>
                  <a:pt x="1582" y="4054"/>
                  <a:pt x="1808" y="3986"/>
                </a:cubicBezTo>
                <a:cubicBezTo>
                  <a:pt x="2044" y="3915"/>
                  <a:pt x="2247" y="3763"/>
                  <a:pt x="2470" y="3689"/>
                </a:cubicBezTo>
                <a:cubicBezTo>
                  <a:pt x="2359" y="3982"/>
                  <a:pt x="2267" y="4263"/>
                  <a:pt x="2257" y="4581"/>
                </a:cubicBezTo>
                <a:cubicBezTo>
                  <a:pt x="2251" y="4851"/>
                  <a:pt x="2339" y="5138"/>
                  <a:pt x="2545" y="5324"/>
                </a:cubicBezTo>
                <a:cubicBezTo>
                  <a:pt x="2713" y="5474"/>
                  <a:pt x="2935" y="5548"/>
                  <a:pt x="3156" y="5548"/>
                </a:cubicBezTo>
                <a:cubicBezTo>
                  <a:pt x="3259" y="5548"/>
                  <a:pt x="3362" y="5532"/>
                  <a:pt x="3460" y="5500"/>
                </a:cubicBezTo>
                <a:cubicBezTo>
                  <a:pt x="3562" y="5466"/>
                  <a:pt x="3663" y="5416"/>
                  <a:pt x="3747" y="5351"/>
                </a:cubicBezTo>
                <a:cubicBezTo>
                  <a:pt x="3950" y="5193"/>
                  <a:pt x="4068" y="4939"/>
                  <a:pt x="4099" y="4686"/>
                </a:cubicBezTo>
                <a:cubicBezTo>
                  <a:pt x="4126" y="4469"/>
                  <a:pt x="4092" y="4253"/>
                  <a:pt x="4031" y="4047"/>
                </a:cubicBezTo>
                <a:cubicBezTo>
                  <a:pt x="3974" y="3861"/>
                  <a:pt x="3923" y="3685"/>
                  <a:pt x="3822" y="3510"/>
                </a:cubicBezTo>
                <a:cubicBezTo>
                  <a:pt x="4221" y="3763"/>
                  <a:pt x="4508" y="4104"/>
                  <a:pt x="5008" y="4141"/>
                </a:cubicBezTo>
                <a:cubicBezTo>
                  <a:pt x="5038" y="4144"/>
                  <a:pt x="5068" y="4145"/>
                  <a:pt x="5098" y="4145"/>
                </a:cubicBezTo>
                <a:cubicBezTo>
                  <a:pt x="5465" y="4145"/>
                  <a:pt x="5814" y="3974"/>
                  <a:pt x="5961" y="3617"/>
                </a:cubicBezTo>
                <a:cubicBezTo>
                  <a:pt x="6133" y="3202"/>
                  <a:pt x="5931" y="2671"/>
                  <a:pt x="5525" y="2479"/>
                </a:cubicBezTo>
                <a:cubicBezTo>
                  <a:pt x="5383" y="2415"/>
                  <a:pt x="5227" y="2384"/>
                  <a:pt x="5073" y="2357"/>
                </a:cubicBezTo>
                <a:cubicBezTo>
                  <a:pt x="4903" y="2326"/>
                  <a:pt x="4731" y="2296"/>
                  <a:pt x="4562" y="2266"/>
                </a:cubicBezTo>
                <a:cubicBezTo>
                  <a:pt x="5029" y="1995"/>
                  <a:pt x="5349" y="1492"/>
                  <a:pt x="5400" y="955"/>
                </a:cubicBezTo>
                <a:cubicBezTo>
                  <a:pt x="5417" y="755"/>
                  <a:pt x="5397" y="546"/>
                  <a:pt x="5299" y="370"/>
                </a:cubicBezTo>
                <a:cubicBezTo>
                  <a:pt x="5152" y="101"/>
                  <a:pt x="4936" y="0"/>
                  <a:pt x="470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/>
          </a:p>
        </p:txBody>
      </p:sp>
      <p:sp>
        <p:nvSpPr>
          <p:cNvPr id="53" name="Google Shape;1038;p28">
            <a:extLst>
              <a:ext uri="{FF2B5EF4-FFF2-40B4-BE49-F238E27FC236}">
                <a16:creationId xmlns:a16="http://schemas.microsoft.com/office/drawing/2014/main" id="{E8F69D6C-AD18-4653-8BA5-B73D48AE25F3}"/>
              </a:ext>
            </a:extLst>
          </p:cNvPr>
          <p:cNvSpPr>
            <a:spLocks/>
          </p:cNvSpPr>
          <p:nvPr/>
        </p:nvSpPr>
        <p:spPr bwMode="auto">
          <a:xfrm>
            <a:off x="4256088" y="722313"/>
            <a:ext cx="249237" cy="330200"/>
          </a:xfrm>
          <a:custGeom>
            <a:avLst/>
            <a:gdLst>
              <a:gd name="T0" fmla="*/ 2147483646 w 6432"/>
              <a:gd name="T1" fmla="*/ 2147483646 h 6358"/>
              <a:gd name="T2" fmla="*/ 2147483646 w 6432"/>
              <a:gd name="T3" fmla="*/ 2147483646 h 6358"/>
              <a:gd name="T4" fmla="*/ 2147483646 w 6432"/>
              <a:gd name="T5" fmla="*/ 2147483646 h 6358"/>
              <a:gd name="T6" fmla="*/ 2147483646 w 6432"/>
              <a:gd name="T7" fmla="*/ 2147483646 h 6358"/>
              <a:gd name="T8" fmla="*/ 2147483646 w 6432"/>
              <a:gd name="T9" fmla="*/ 2147483646 h 6358"/>
              <a:gd name="T10" fmla="*/ 2147483646 w 6432"/>
              <a:gd name="T11" fmla="*/ 2147483646 h 6358"/>
              <a:gd name="T12" fmla="*/ 2147483646 w 6432"/>
              <a:gd name="T13" fmla="*/ 2147483646 h 6358"/>
              <a:gd name="T14" fmla="*/ 2147483646 w 6432"/>
              <a:gd name="T15" fmla="*/ 2147483646 h 6358"/>
              <a:gd name="T16" fmla="*/ 2147483646 w 6432"/>
              <a:gd name="T17" fmla="*/ 2147483646 h 6358"/>
              <a:gd name="T18" fmla="*/ 2147483646 w 6432"/>
              <a:gd name="T19" fmla="*/ 2147483646 h 6358"/>
              <a:gd name="T20" fmla="*/ 2147483646 w 6432"/>
              <a:gd name="T21" fmla="*/ 2147483646 h 6358"/>
              <a:gd name="T22" fmla="*/ 2147483646 w 6432"/>
              <a:gd name="T23" fmla="*/ 2147483646 h 6358"/>
              <a:gd name="T24" fmla="*/ 2147483646 w 6432"/>
              <a:gd name="T25" fmla="*/ 2147483646 h 6358"/>
              <a:gd name="T26" fmla="*/ 2147483646 w 6432"/>
              <a:gd name="T27" fmla="*/ 2147483646 h 6358"/>
              <a:gd name="T28" fmla="*/ 2147483646 w 6432"/>
              <a:gd name="T29" fmla="*/ 2147483646 h 6358"/>
              <a:gd name="T30" fmla="*/ 2147483646 w 6432"/>
              <a:gd name="T31" fmla="*/ 2147483646 h 6358"/>
              <a:gd name="T32" fmla="*/ 2147483646 w 6432"/>
              <a:gd name="T33" fmla="*/ 2147483646 h 6358"/>
              <a:gd name="T34" fmla="*/ 2147483646 w 6432"/>
              <a:gd name="T35" fmla="*/ 2147483646 h 6358"/>
              <a:gd name="T36" fmla="*/ 2147483646 w 6432"/>
              <a:gd name="T37" fmla="*/ 2147483646 h 6358"/>
              <a:gd name="T38" fmla="*/ 2147483646 w 6432"/>
              <a:gd name="T39" fmla="*/ 2147483646 h 6358"/>
              <a:gd name="T40" fmla="*/ 2147483646 w 6432"/>
              <a:gd name="T41" fmla="*/ 2147483646 h 6358"/>
              <a:gd name="T42" fmla="*/ 2147483646 w 6432"/>
              <a:gd name="T43" fmla="*/ 2147483646 h 6358"/>
              <a:gd name="T44" fmla="*/ 2147483646 w 6432"/>
              <a:gd name="T45" fmla="*/ 2147483646 h 6358"/>
              <a:gd name="T46" fmla="*/ 2147483646 w 6432"/>
              <a:gd name="T47" fmla="*/ 2147483646 h 6358"/>
              <a:gd name="T48" fmla="*/ 2147483646 w 6432"/>
              <a:gd name="T49" fmla="*/ 2147483646 h 6358"/>
              <a:gd name="T50" fmla="*/ 2147483646 w 6432"/>
              <a:gd name="T51" fmla="*/ 2147483646 h 6358"/>
              <a:gd name="T52" fmla="*/ 2147483646 w 6432"/>
              <a:gd name="T53" fmla="*/ 2147483646 h 6358"/>
              <a:gd name="T54" fmla="*/ 2147483646 w 6432"/>
              <a:gd name="T55" fmla="*/ 2147483646 h 6358"/>
              <a:gd name="T56" fmla="*/ 2147483646 w 6432"/>
              <a:gd name="T57" fmla="*/ 2147483646 h 6358"/>
              <a:gd name="T58" fmla="*/ 2147483646 w 6432"/>
              <a:gd name="T59" fmla="*/ 2147483646 h 6358"/>
              <a:gd name="T60" fmla="*/ 2147483646 w 6432"/>
              <a:gd name="T61" fmla="*/ 0 h 6358"/>
              <a:gd name="T62" fmla="*/ 2147483646 w 6432"/>
              <a:gd name="T63" fmla="*/ 2147483646 h 6358"/>
              <a:gd name="T64" fmla="*/ 2147483646 w 6432"/>
              <a:gd name="T65" fmla="*/ 2147483646 h 6358"/>
              <a:gd name="T66" fmla="*/ 2147483646 w 6432"/>
              <a:gd name="T67" fmla="*/ 2147483646 h 6358"/>
              <a:gd name="T68" fmla="*/ 2147483646 w 6432"/>
              <a:gd name="T69" fmla="*/ 2147483646 h 6358"/>
              <a:gd name="T70" fmla="*/ 2147483646 w 6432"/>
              <a:gd name="T71" fmla="*/ 2147483646 h 6358"/>
              <a:gd name="T72" fmla="*/ 2147483646 w 6432"/>
              <a:gd name="T73" fmla="*/ 2147483646 h 6358"/>
              <a:gd name="T74" fmla="*/ 2147483646 w 6432"/>
              <a:gd name="T75" fmla="*/ 2147483646 h 6358"/>
              <a:gd name="T76" fmla="*/ 2147483646 w 6432"/>
              <a:gd name="T77" fmla="*/ 2147483646 h 6358"/>
              <a:gd name="T78" fmla="*/ 2147483646 w 6432"/>
              <a:gd name="T79" fmla="*/ 2147483646 h 6358"/>
              <a:gd name="T80" fmla="*/ 2147483646 w 6432"/>
              <a:gd name="T81" fmla="*/ 2147483646 h 6358"/>
              <a:gd name="T82" fmla="*/ 2147483646 w 6432"/>
              <a:gd name="T83" fmla="*/ 2147483646 h 6358"/>
              <a:gd name="T84" fmla="*/ 2147483646 w 6432"/>
              <a:gd name="T85" fmla="*/ 2147483646 h 6358"/>
              <a:gd name="T86" fmla="*/ 2147483646 w 6432"/>
              <a:gd name="T87" fmla="*/ 2147483646 h 6358"/>
              <a:gd name="T88" fmla="*/ 2147483646 w 6432"/>
              <a:gd name="T89" fmla="*/ 2147483646 h 6358"/>
              <a:gd name="T90" fmla="*/ 2147483646 w 6432"/>
              <a:gd name="T91" fmla="*/ 2147483646 h 6358"/>
              <a:gd name="T92" fmla="*/ 2147483646 w 6432"/>
              <a:gd name="T93" fmla="*/ 2147483646 h 6358"/>
              <a:gd name="T94" fmla="*/ 2147483646 w 6432"/>
              <a:gd name="T95" fmla="*/ 2147483646 h 6358"/>
              <a:gd name="T96" fmla="*/ 2147483646 w 6432"/>
              <a:gd name="T97" fmla="*/ 2147483646 h 6358"/>
              <a:gd name="T98" fmla="*/ 2147483646 w 6432"/>
              <a:gd name="T99" fmla="*/ 2147483646 h 6358"/>
              <a:gd name="T100" fmla="*/ 2147483646 w 6432"/>
              <a:gd name="T101" fmla="*/ 2147483646 h 6358"/>
              <a:gd name="T102" fmla="*/ 2147483646 w 6432"/>
              <a:gd name="T103" fmla="*/ 2147483646 h 6358"/>
              <a:gd name="T104" fmla="*/ 2147483646 w 6432"/>
              <a:gd name="T105" fmla="*/ 2147483646 h 6358"/>
              <a:gd name="T106" fmla="*/ 2147483646 w 6432"/>
              <a:gd name="T107" fmla="*/ 0 h 6358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64726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spTree>
      <p:nvGrpSpPr>
        <p:cNvPr id="1" name="Shape 10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040;p29">
            <a:extLst>
              <a:ext uri="{FF2B5EF4-FFF2-40B4-BE49-F238E27FC236}">
                <a16:creationId xmlns:a16="http://schemas.microsoft.com/office/drawing/2014/main" id="{9E734280-B602-4709-B886-577A23C10776}"/>
              </a:ext>
            </a:extLst>
          </p:cNvPr>
          <p:cNvSpPr/>
          <p:nvPr/>
        </p:nvSpPr>
        <p:spPr>
          <a:xfrm flipH="1">
            <a:off x="8382000" y="476250"/>
            <a:ext cx="762000" cy="1562100"/>
          </a:xfrm>
          <a:custGeom>
            <a:avLst/>
            <a:gdLst/>
            <a:ahLst/>
            <a:cxnLst/>
            <a:rect l="l" t="t" r="r" b="b"/>
            <a:pathLst>
              <a:path w="8313" h="12788" extrusionOk="0">
                <a:moveTo>
                  <a:pt x="278" y="0"/>
                </a:moveTo>
                <a:cubicBezTo>
                  <a:pt x="186" y="0"/>
                  <a:pt x="93" y="3"/>
                  <a:pt x="0" y="10"/>
                </a:cubicBezTo>
                <a:lnTo>
                  <a:pt x="0" y="12773"/>
                </a:lnTo>
                <a:cubicBezTo>
                  <a:pt x="108" y="12782"/>
                  <a:pt x="218" y="12787"/>
                  <a:pt x="329" y="12787"/>
                </a:cubicBezTo>
                <a:cubicBezTo>
                  <a:pt x="630" y="12787"/>
                  <a:pt x="944" y="12751"/>
                  <a:pt x="1274" y="12662"/>
                </a:cubicBezTo>
                <a:cubicBezTo>
                  <a:pt x="4124" y="11881"/>
                  <a:pt x="3640" y="8941"/>
                  <a:pt x="3640" y="8941"/>
                </a:cubicBezTo>
                <a:lnTo>
                  <a:pt x="3640" y="8941"/>
                </a:lnTo>
                <a:cubicBezTo>
                  <a:pt x="3640" y="8941"/>
                  <a:pt x="3724" y="8946"/>
                  <a:pt x="3869" y="8946"/>
                </a:cubicBezTo>
                <a:cubicBezTo>
                  <a:pt x="4761" y="8946"/>
                  <a:pt x="7963" y="8756"/>
                  <a:pt x="8158" y="6035"/>
                </a:cubicBezTo>
                <a:cubicBezTo>
                  <a:pt x="8313" y="3883"/>
                  <a:pt x="6209" y="3539"/>
                  <a:pt x="4852" y="3539"/>
                </a:cubicBezTo>
                <a:cubicBezTo>
                  <a:pt x="4217" y="3539"/>
                  <a:pt x="3745" y="3615"/>
                  <a:pt x="3745" y="3615"/>
                </a:cubicBezTo>
                <a:cubicBezTo>
                  <a:pt x="3745" y="3615"/>
                  <a:pt x="3927" y="1006"/>
                  <a:pt x="1410" y="175"/>
                </a:cubicBezTo>
                <a:cubicBezTo>
                  <a:pt x="1064" y="60"/>
                  <a:pt x="678" y="0"/>
                  <a:pt x="2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 algn="ctr" eaLnBrk="1" hangingPunct="1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3" name="Google Shape;1041;p29">
            <a:extLst>
              <a:ext uri="{FF2B5EF4-FFF2-40B4-BE49-F238E27FC236}">
                <a16:creationId xmlns:a16="http://schemas.microsoft.com/office/drawing/2014/main" id="{F4CF77F7-305F-472C-9CDF-9E440874E88A}"/>
              </a:ext>
            </a:extLst>
          </p:cNvPr>
          <p:cNvSpPr/>
          <p:nvPr/>
        </p:nvSpPr>
        <p:spPr>
          <a:xfrm rot="10800000" flipH="1">
            <a:off x="-4763" y="5414963"/>
            <a:ext cx="641351" cy="1314450"/>
          </a:xfrm>
          <a:custGeom>
            <a:avLst/>
            <a:gdLst/>
            <a:ahLst/>
            <a:cxnLst/>
            <a:rect l="l" t="t" r="r" b="b"/>
            <a:pathLst>
              <a:path w="8313" h="12788" extrusionOk="0">
                <a:moveTo>
                  <a:pt x="278" y="0"/>
                </a:moveTo>
                <a:cubicBezTo>
                  <a:pt x="186" y="0"/>
                  <a:pt x="93" y="3"/>
                  <a:pt x="0" y="10"/>
                </a:cubicBezTo>
                <a:lnTo>
                  <a:pt x="0" y="12773"/>
                </a:lnTo>
                <a:cubicBezTo>
                  <a:pt x="108" y="12782"/>
                  <a:pt x="218" y="12787"/>
                  <a:pt x="329" y="12787"/>
                </a:cubicBezTo>
                <a:cubicBezTo>
                  <a:pt x="630" y="12787"/>
                  <a:pt x="944" y="12751"/>
                  <a:pt x="1274" y="12662"/>
                </a:cubicBezTo>
                <a:cubicBezTo>
                  <a:pt x="4124" y="11881"/>
                  <a:pt x="3640" y="8941"/>
                  <a:pt x="3640" y="8941"/>
                </a:cubicBezTo>
                <a:lnTo>
                  <a:pt x="3640" y="8941"/>
                </a:lnTo>
                <a:cubicBezTo>
                  <a:pt x="3640" y="8941"/>
                  <a:pt x="3724" y="8946"/>
                  <a:pt x="3869" y="8946"/>
                </a:cubicBezTo>
                <a:cubicBezTo>
                  <a:pt x="4761" y="8946"/>
                  <a:pt x="7963" y="8756"/>
                  <a:pt x="8158" y="6035"/>
                </a:cubicBezTo>
                <a:cubicBezTo>
                  <a:pt x="8313" y="3883"/>
                  <a:pt x="6209" y="3539"/>
                  <a:pt x="4852" y="3539"/>
                </a:cubicBezTo>
                <a:cubicBezTo>
                  <a:pt x="4217" y="3539"/>
                  <a:pt x="3745" y="3615"/>
                  <a:pt x="3745" y="3615"/>
                </a:cubicBezTo>
                <a:cubicBezTo>
                  <a:pt x="3745" y="3615"/>
                  <a:pt x="3927" y="1006"/>
                  <a:pt x="1410" y="175"/>
                </a:cubicBezTo>
                <a:cubicBezTo>
                  <a:pt x="1064" y="60"/>
                  <a:pt x="678" y="0"/>
                  <a:pt x="2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 algn="ctr" eaLnBrk="1" hangingPunct="1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4" name="Google Shape;1042;p29">
            <a:extLst>
              <a:ext uri="{FF2B5EF4-FFF2-40B4-BE49-F238E27FC236}">
                <a16:creationId xmlns:a16="http://schemas.microsoft.com/office/drawing/2014/main" id="{875C6C01-CB2E-4746-B1B2-B8D87004C52B}"/>
              </a:ext>
            </a:extLst>
          </p:cNvPr>
          <p:cNvSpPr>
            <a:spLocks/>
          </p:cNvSpPr>
          <p:nvPr/>
        </p:nvSpPr>
        <p:spPr bwMode="auto">
          <a:xfrm flipH="1">
            <a:off x="8686800" y="247650"/>
            <a:ext cx="296863" cy="390525"/>
          </a:xfrm>
          <a:custGeom>
            <a:avLst/>
            <a:gdLst>
              <a:gd name="T0" fmla="*/ 2147483646 w 6432"/>
              <a:gd name="T1" fmla="*/ 2147483646 h 6358"/>
              <a:gd name="T2" fmla="*/ 2147483646 w 6432"/>
              <a:gd name="T3" fmla="*/ 2147483646 h 6358"/>
              <a:gd name="T4" fmla="*/ 2147483646 w 6432"/>
              <a:gd name="T5" fmla="*/ 2147483646 h 6358"/>
              <a:gd name="T6" fmla="*/ 2147483646 w 6432"/>
              <a:gd name="T7" fmla="*/ 2147483646 h 6358"/>
              <a:gd name="T8" fmla="*/ 2147483646 w 6432"/>
              <a:gd name="T9" fmla="*/ 2147483646 h 6358"/>
              <a:gd name="T10" fmla="*/ 2147483646 w 6432"/>
              <a:gd name="T11" fmla="*/ 2147483646 h 6358"/>
              <a:gd name="T12" fmla="*/ 2147483646 w 6432"/>
              <a:gd name="T13" fmla="*/ 2147483646 h 6358"/>
              <a:gd name="T14" fmla="*/ 2147483646 w 6432"/>
              <a:gd name="T15" fmla="*/ 2147483646 h 6358"/>
              <a:gd name="T16" fmla="*/ 2147483646 w 6432"/>
              <a:gd name="T17" fmla="*/ 2147483646 h 6358"/>
              <a:gd name="T18" fmla="*/ 2147483646 w 6432"/>
              <a:gd name="T19" fmla="*/ 2147483646 h 6358"/>
              <a:gd name="T20" fmla="*/ 2147483646 w 6432"/>
              <a:gd name="T21" fmla="*/ 2147483646 h 6358"/>
              <a:gd name="T22" fmla="*/ 2147483646 w 6432"/>
              <a:gd name="T23" fmla="*/ 2147483646 h 6358"/>
              <a:gd name="T24" fmla="*/ 2147483646 w 6432"/>
              <a:gd name="T25" fmla="*/ 2147483646 h 6358"/>
              <a:gd name="T26" fmla="*/ 2147483646 w 6432"/>
              <a:gd name="T27" fmla="*/ 2147483646 h 6358"/>
              <a:gd name="T28" fmla="*/ 2147483646 w 6432"/>
              <a:gd name="T29" fmla="*/ 2147483646 h 6358"/>
              <a:gd name="T30" fmla="*/ 2147483646 w 6432"/>
              <a:gd name="T31" fmla="*/ 2147483646 h 6358"/>
              <a:gd name="T32" fmla="*/ 2147483646 w 6432"/>
              <a:gd name="T33" fmla="*/ 2147483646 h 6358"/>
              <a:gd name="T34" fmla="*/ 2147483646 w 6432"/>
              <a:gd name="T35" fmla="*/ 2147483646 h 6358"/>
              <a:gd name="T36" fmla="*/ 2147483646 w 6432"/>
              <a:gd name="T37" fmla="*/ 2147483646 h 6358"/>
              <a:gd name="T38" fmla="*/ 2147483646 w 6432"/>
              <a:gd name="T39" fmla="*/ 2147483646 h 6358"/>
              <a:gd name="T40" fmla="*/ 2147483646 w 6432"/>
              <a:gd name="T41" fmla="*/ 2147483646 h 6358"/>
              <a:gd name="T42" fmla="*/ 2147483646 w 6432"/>
              <a:gd name="T43" fmla="*/ 2147483646 h 6358"/>
              <a:gd name="T44" fmla="*/ 2147483646 w 6432"/>
              <a:gd name="T45" fmla="*/ 2147483646 h 6358"/>
              <a:gd name="T46" fmla="*/ 2147483646 w 6432"/>
              <a:gd name="T47" fmla="*/ 2147483646 h 6358"/>
              <a:gd name="T48" fmla="*/ 2147483646 w 6432"/>
              <a:gd name="T49" fmla="*/ 2147483646 h 6358"/>
              <a:gd name="T50" fmla="*/ 2147483646 w 6432"/>
              <a:gd name="T51" fmla="*/ 2147483646 h 6358"/>
              <a:gd name="T52" fmla="*/ 2147483646 w 6432"/>
              <a:gd name="T53" fmla="*/ 2147483646 h 6358"/>
              <a:gd name="T54" fmla="*/ 2147483646 w 6432"/>
              <a:gd name="T55" fmla="*/ 2147483646 h 6358"/>
              <a:gd name="T56" fmla="*/ 2147483646 w 6432"/>
              <a:gd name="T57" fmla="*/ 2147483646 h 6358"/>
              <a:gd name="T58" fmla="*/ 2147483646 w 6432"/>
              <a:gd name="T59" fmla="*/ 2147483646 h 6358"/>
              <a:gd name="T60" fmla="*/ 2147483646 w 6432"/>
              <a:gd name="T61" fmla="*/ 0 h 6358"/>
              <a:gd name="T62" fmla="*/ 2147483646 w 6432"/>
              <a:gd name="T63" fmla="*/ 2147483646 h 6358"/>
              <a:gd name="T64" fmla="*/ 2147483646 w 6432"/>
              <a:gd name="T65" fmla="*/ 2147483646 h 6358"/>
              <a:gd name="T66" fmla="*/ 2147483646 w 6432"/>
              <a:gd name="T67" fmla="*/ 2147483646 h 6358"/>
              <a:gd name="T68" fmla="*/ 2147483646 w 6432"/>
              <a:gd name="T69" fmla="*/ 2147483646 h 6358"/>
              <a:gd name="T70" fmla="*/ 2147483646 w 6432"/>
              <a:gd name="T71" fmla="*/ 2147483646 h 6358"/>
              <a:gd name="T72" fmla="*/ 2147483646 w 6432"/>
              <a:gd name="T73" fmla="*/ 2147483646 h 6358"/>
              <a:gd name="T74" fmla="*/ 2147483646 w 6432"/>
              <a:gd name="T75" fmla="*/ 2147483646 h 6358"/>
              <a:gd name="T76" fmla="*/ 2147483646 w 6432"/>
              <a:gd name="T77" fmla="*/ 2147483646 h 6358"/>
              <a:gd name="T78" fmla="*/ 2147483646 w 6432"/>
              <a:gd name="T79" fmla="*/ 2147483646 h 6358"/>
              <a:gd name="T80" fmla="*/ 2147483646 w 6432"/>
              <a:gd name="T81" fmla="*/ 2147483646 h 6358"/>
              <a:gd name="T82" fmla="*/ 2147483646 w 6432"/>
              <a:gd name="T83" fmla="*/ 2147483646 h 6358"/>
              <a:gd name="T84" fmla="*/ 2147483646 w 6432"/>
              <a:gd name="T85" fmla="*/ 2147483646 h 6358"/>
              <a:gd name="T86" fmla="*/ 2147483646 w 6432"/>
              <a:gd name="T87" fmla="*/ 2147483646 h 6358"/>
              <a:gd name="T88" fmla="*/ 2147483646 w 6432"/>
              <a:gd name="T89" fmla="*/ 2147483646 h 6358"/>
              <a:gd name="T90" fmla="*/ 2147483646 w 6432"/>
              <a:gd name="T91" fmla="*/ 2147483646 h 6358"/>
              <a:gd name="T92" fmla="*/ 2147483646 w 6432"/>
              <a:gd name="T93" fmla="*/ 2147483646 h 6358"/>
              <a:gd name="T94" fmla="*/ 2147483646 w 6432"/>
              <a:gd name="T95" fmla="*/ 2147483646 h 6358"/>
              <a:gd name="T96" fmla="*/ 2147483646 w 6432"/>
              <a:gd name="T97" fmla="*/ 2147483646 h 6358"/>
              <a:gd name="T98" fmla="*/ 2147483646 w 6432"/>
              <a:gd name="T99" fmla="*/ 2147483646 h 6358"/>
              <a:gd name="T100" fmla="*/ 2147483646 w 6432"/>
              <a:gd name="T101" fmla="*/ 2147483646 h 6358"/>
              <a:gd name="T102" fmla="*/ 2147483646 w 6432"/>
              <a:gd name="T103" fmla="*/ 2147483646 h 6358"/>
              <a:gd name="T104" fmla="*/ 2147483646 w 6432"/>
              <a:gd name="T105" fmla="*/ 2147483646 h 6358"/>
              <a:gd name="T106" fmla="*/ 2147483646 w 6432"/>
              <a:gd name="T107" fmla="*/ 0 h 6358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/>
          </a:p>
        </p:txBody>
      </p:sp>
      <p:sp>
        <p:nvSpPr>
          <p:cNvPr id="5" name="Google Shape;1043;p29">
            <a:extLst>
              <a:ext uri="{FF2B5EF4-FFF2-40B4-BE49-F238E27FC236}">
                <a16:creationId xmlns:a16="http://schemas.microsoft.com/office/drawing/2014/main" id="{5C29BDAC-E6FD-4E8F-8CC5-92A91AE695F6}"/>
              </a:ext>
            </a:extLst>
          </p:cNvPr>
          <p:cNvSpPr>
            <a:spLocks/>
          </p:cNvSpPr>
          <p:nvPr/>
        </p:nvSpPr>
        <p:spPr bwMode="auto">
          <a:xfrm flipH="1">
            <a:off x="8143875" y="1355725"/>
            <a:ext cx="190500" cy="252413"/>
          </a:xfrm>
          <a:custGeom>
            <a:avLst/>
            <a:gdLst>
              <a:gd name="T0" fmla="*/ 2147483646 w 6432"/>
              <a:gd name="T1" fmla="*/ 2147483646 h 6358"/>
              <a:gd name="T2" fmla="*/ 2147483646 w 6432"/>
              <a:gd name="T3" fmla="*/ 2147483646 h 6358"/>
              <a:gd name="T4" fmla="*/ 2147483646 w 6432"/>
              <a:gd name="T5" fmla="*/ 2147483646 h 6358"/>
              <a:gd name="T6" fmla="*/ 2147483646 w 6432"/>
              <a:gd name="T7" fmla="*/ 2147483646 h 6358"/>
              <a:gd name="T8" fmla="*/ 2147483646 w 6432"/>
              <a:gd name="T9" fmla="*/ 2147483646 h 6358"/>
              <a:gd name="T10" fmla="*/ 2147483646 w 6432"/>
              <a:gd name="T11" fmla="*/ 2147483646 h 6358"/>
              <a:gd name="T12" fmla="*/ 2147483646 w 6432"/>
              <a:gd name="T13" fmla="*/ 2147483646 h 6358"/>
              <a:gd name="T14" fmla="*/ 2147483646 w 6432"/>
              <a:gd name="T15" fmla="*/ 2147483646 h 6358"/>
              <a:gd name="T16" fmla="*/ 2147483646 w 6432"/>
              <a:gd name="T17" fmla="*/ 2147483646 h 6358"/>
              <a:gd name="T18" fmla="*/ 2147483646 w 6432"/>
              <a:gd name="T19" fmla="*/ 2147483646 h 6358"/>
              <a:gd name="T20" fmla="*/ 2147483646 w 6432"/>
              <a:gd name="T21" fmla="*/ 2147483646 h 6358"/>
              <a:gd name="T22" fmla="*/ 2147483646 w 6432"/>
              <a:gd name="T23" fmla="*/ 2147483646 h 6358"/>
              <a:gd name="T24" fmla="*/ 2147483646 w 6432"/>
              <a:gd name="T25" fmla="*/ 2147483646 h 6358"/>
              <a:gd name="T26" fmla="*/ 2147483646 w 6432"/>
              <a:gd name="T27" fmla="*/ 2147483646 h 6358"/>
              <a:gd name="T28" fmla="*/ 2147483646 w 6432"/>
              <a:gd name="T29" fmla="*/ 2147483646 h 6358"/>
              <a:gd name="T30" fmla="*/ 2147483646 w 6432"/>
              <a:gd name="T31" fmla="*/ 2147483646 h 6358"/>
              <a:gd name="T32" fmla="*/ 2147483646 w 6432"/>
              <a:gd name="T33" fmla="*/ 2147483646 h 6358"/>
              <a:gd name="T34" fmla="*/ 2147483646 w 6432"/>
              <a:gd name="T35" fmla="*/ 2147483646 h 6358"/>
              <a:gd name="T36" fmla="*/ 2147483646 w 6432"/>
              <a:gd name="T37" fmla="*/ 2147483646 h 6358"/>
              <a:gd name="T38" fmla="*/ 2147483646 w 6432"/>
              <a:gd name="T39" fmla="*/ 2147483646 h 6358"/>
              <a:gd name="T40" fmla="*/ 2147483646 w 6432"/>
              <a:gd name="T41" fmla="*/ 2147483646 h 6358"/>
              <a:gd name="T42" fmla="*/ 2147483646 w 6432"/>
              <a:gd name="T43" fmla="*/ 2147483646 h 6358"/>
              <a:gd name="T44" fmla="*/ 2147483646 w 6432"/>
              <a:gd name="T45" fmla="*/ 2147483646 h 6358"/>
              <a:gd name="T46" fmla="*/ 2147483646 w 6432"/>
              <a:gd name="T47" fmla="*/ 2147483646 h 6358"/>
              <a:gd name="T48" fmla="*/ 2147483646 w 6432"/>
              <a:gd name="T49" fmla="*/ 2147483646 h 6358"/>
              <a:gd name="T50" fmla="*/ 2147483646 w 6432"/>
              <a:gd name="T51" fmla="*/ 2147483646 h 6358"/>
              <a:gd name="T52" fmla="*/ 2147483646 w 6432"/>
              <a:gd name="T53" fmla="*/ 2147483646 h 6358"/>
              <a:gd name="T54" fmla="*/ 2147483646 w 6432"/>
              <a:gd name="T55" fmla="*/ 2147483646 h 6358"/>
              <a:gd name="T56" fmla="*/ 2147483646 w 6432"/>
              <a:gd name="T57" fmla="*/ 2147483646 h 6358"/>
              <a:gd name="T58" fmla="*/ 2147483646 w 6432"/>
              <a:gd name="T59" fmla="*/ 2147483646 h 6358"/>
              <a:gd name="T60" fmla="*/ 2147483646 w 6432"/>
              <a:gd name="T61" fmla="*/ 0 h 6358"/>
              <a:gd name="T62" fmla="*/ 2147483646 w 6432"/>
              <a:gd name="T63" fmla="*/ 2147483646 h 6358"/>
              <a:gd name="T64" fmla="*/ 2147483646 w 6432"/>
              <a:gd name="T65" fmla="*/ 2147483646 h 6358"/>
              <a:gd name="T66" fmla="*/ 2147483646 w 6432"/>
              <a:gd name="T67" fmla="*/ 2147483646 h 6358"/>
              <a:gd name="T68" fmla="*/ 2147483646 w 6432"/>
              <a:gd name="T69" fmla="*/ 2147483646 h 6358"/>
              <a:gd name="T70" fmla="*/ 2147483646 w 6432"/>
              <a:gd name="T71" fmla="*/ 2147483646 h 6358"/>
              <a:gd name="T72" fmla="*/ 2147483646 w 6432"/>
              <a:gd name="T73" fmla="*/ 2147483646 h 6358"/>
              <a:gd name="T74" fmla="*/ 2147483646 w 6432"/>
              <a:gd name="T75" fmla="*/ 2147483646 h 6358"/>
              <a:gd name="T76" fmla="*/ 2147483646 w 6432"/>
              <a:gd name="T77" fmla="*/ 2147483646 h 6358"/>
              <a:gd name="T78" fmla="*/ 2147483646 w 6432"/>
              <a:gd name="T79" fmla="*/ 2147483646 h 6358"/>
              <a:gd name="T80" fmla="*/ 2147483646 w 6432"/>
              <a:gd name="T81" fmla="*/ 2147483646 h 6358"/>
              <a:gd name="T82" fmla="*/ 2147483646 w 6432"/>
              <a:gd name="T83" fmla="*/ 2147483646 h 6358"/>
              <a:gd name="T84" fmla="*/ 2147483646 w 6432"/>
              <a:gd name="T85" fmla="*/ 2147483646 h 6358"/>
              <a:gd name="T86" fmla="*/ 2147483646 w 6432"/>
              <a:gd name="T87" fmla="*/ 2147483646 h 6358"/>
              <a:gd name="T88" fmla="*/ 2147483646 w 6432"/>
              <a:gd name="T89" fmla="*/ 2147483646 h 6358"/>
              <a:gd name="T90" fmla="*/ 2147483646 w 6432"/>
              <a:gd name="T91" fmla="*/ 2147483646 h 6358"/>
              <a:gd name="T92" fmla="*/ 2147483646 w 6432"/>
              <a:gd name="T93" fmla="*/ 2147483646 h 6358"/>
              <a:gd name="T94" fmla="*/ 2147483646 w 6432"/>
              <a:gd name="T95" fmla="*/ 2147483646 h 6358"/>
              <a:gd name="T96" fmla="*/ 2147483646 w 6432"/>
              <a:gd name="T97" fmla="*/ 2147483646 h 6358"/>
              <a:gd name="T98" fmla="*/ 2147483646 w 6432"/>
              <a:gd name="T99" fmla="*/ 2147483646 h 6358"/>
              <a:gd name="T100" fmla="*/ 2147483646 w 6432"/>
              <a:gd name="T101" fmla="*/ 2147483646 h 6358"/>
              <a:gd name="T102" fmla="*/ 2147483646 w 6432"/>
              <a:gd name="T103" fmla="*/ 2147483646 h 6358"/>
              <a:gd name="T104" fmla="*/ 2147483646 w 6432"/>
              <a:gd name="T105" fmla="*/ 2147483646 h 6358"/>
              <a:gd name="T106" fmla="*/ 2147483646 w 6432"/>
              <a:gd name="T107" fmla="*/ 0 h 6358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/>
          </a:p>
        </p:txBody>
      </p:sp>
      <p:sp>
        <p:nvSpPr>
          <p:cNvPr id="6" name="Google Shape;1044;p29">
            <a:extLst>
              <a:ext uri="{FF2B5EF4-FFF2-40B4-BE49-F238E27FC236}">
                <a16:creationId xmlns:a16="http://schemas.microsoft.com/office/drawing/2014/main" id="{576183F7-29B4-4B1E-98CF-1A4BDB7091E4}"/>
              </a:ext>
            </a:extLst>
          </p:cNvPr>
          <p:cNvSpPr>
            <a:spLocks/>
          </p:cNvSpPr>
          <p:nvPr/>
        </p:nvSpPr>
        <p:spPr bwMode="auto">
          <a:xfrm flipH="1">
            <a:off x="8658225" y="1866900"/>
            <a:ext cx="190500" cy="250825"/>
          </a:xfrm>
          <a:custGeom>
            <a:avLst/>
            <a:gdLst>
              <a:gd name="T0" fmla="*/ 2147483646 w 6432"/>
              <a:gd name="T1" fmla="*/ 2147483646 h 6358"/>
              <a:gd name="T2" fmla="*/ 2147483646 w 6432"/>
              <a:gd name="T3" fmla="*/ 2147483646 h 6358"/>
              <a:gd name="T4" fmla="*/ 2147483646 w 6432"/>
              <a:gd name="T5" fmla="*/ 2147483646 h 6358"/>
              <a:gd name="T6" fmla="*/ 2147483646 w 6432"/>
              <a:gd name="T7" fmla="*/ 2147483646 h 6358"/>
              <a:gd name="T8" fmla="*/ 2147483646 w 6432"/>
              <a:gd name="T9" fmla="*/ 2147483646 h 6358"/>
              <a:gd name="T10" fmla="*/ 2147483646 w 6432"/>
              <a:gd name="T11" fmla="*/ 2147483646 h 6358"/>
              <a:gd name="T12" fmla="*/ 2147483646 w 6432"/>
              <a:gd name="T13" fmla="*/ 2147483646 h 6358"/>
              <a:gd name="T14" fmla="*/ 2147483646 w 6432"/>
              <a:gd name="T15" fmla="*/ 2147483646 h 6358"/>
              <a:gd name="T16" fmla="*/ 2147483646 w 6432"/>
              <a:gd name="T17" fmla="*/ 2147483646 h 6358"/>
              <a:gd name="T18" fmla="*/ 2147483646 w 6432"/>
              <a:gd name="T19" fmla="*/ 2147483646 h 6358"/>
              <a:gd name="T20" fmla="*/ 2147483646 w 6432"/>
              <a:gd name="T21" fmla="*/ 2147483646 h 6358"/>
              <a:gd name="T22" fmla="*/ 2147483646 w 6432"/>
              <a:gd name="T23" fmla="*/ 2147483646 h 6358"/>
              <a:gd name="T24" fmla="*/ 2147483646 w 6432"/>
              <a:gd name="T25" fmla="*/ 2147483646 h 6358"/>
              <a:gd name="T26" fmla="*/ 2147483646 w 6432"/>
              <a:gd name="T27" fmla="*/ 2147483646 h 6358"/>
              <a:gd name="T28" fmla="*/ 2147483646 w 6432"/>
              <a:gd name="T29" fmla="*/ 2147483646 h 6358"/>
              <a:gd name="T30" fmla="*/ 2147483646 w 6432"/>
              <a:gd name="T31" fmla="*/ 2147483646 h 6358"/>
              <a:gd name="T32" fmla="*/ 2147483646 w 6432"/>
              <a:gd name="T33" fmla="*/ 2147483646 h 6358"/>
              <a:gd name="T34" fmla="*/ 2147483646 w 6432"/>
              <a:gd name="T35" fmla="*/ 2147483646 h 6358"/>
              <a:gd name="T36" fmla="*/ 2147483646 w 6432"/>
              <a:gd name="T37" fmla="*/ 2147483646 h 6358"/>
              <a:gd name="T38" fmla="*/ 2147483646 w 6432"/>
              <a:gd name="T39" fmla="*/ 2147483646 h 6358"/>
              <a:gd name="T40" fmla="*/ 2147483646 w 6432"/>
              <a:gd name="T41" fmla="*/ 2147483646 h 6358"/>
              <a:gd name="T42" fmla="*/ 2147483646 w 6432"/>
              <a:gd name="T43" fmla="*/ 2147483646 h 6358"/>
              <a:gd name="T44" fmla="*/ 2147483646 w 6432"/>
              <a:gd name="T45" fmla="*/ 2147483646 h 6358"/>
              <a:gd name="T46" fmla="*/ 2147483646 w 6432"/>
              <a:gd name="T47" fmla="*/ 2147483646 h 6358"/>
              <a:gd name="T48" fmla="*/ 2147483646 w 6432"/>
              <a:gd name="T49" fmla="*/ 2147483646 h 6358"/>
              <a:gd name="T50" fmla="*/ 2147483646 w 6432"/>
              <a:gd name="T51" fmla="*/ 2147483646 h 6358"/>
              <a:gd name="T52" fmla="*/ 2147483646 w 6432"/>
              <a:gd name="T53" fmla="*/ 2147483646 h 6358"/>
              <a:gd name="T54" fmla="*/ 2147483646 w 6432"/>
              <a:gd name="T55" fmla="*/ 2147483646 h 6358"/>
              <a:gd name="T56" fmla="*/ 2147483646 w 6432"/>
              <a:gd name="T57" fmla="*/ 2147483646 h 6358"/>
              <a:gd name="T58" fmla="*/ 2147483646 w 6432"/>
              <a:gd name="T59" fmla="*/ 2147483646 h 6358"/>
              <a:gd name="T60" fmla="*/ 2147483646 w 6432"/>
              <a:gd name="T61" fmla="*/ 0 h 6358"/>
              <a:gd name="T62" fmla="*/ 2147483646 w 6432"/>
              <a:gd name="T63" fmla="*/ 2147483646 h 6358"/>
              <a:gd name="T64" fmla="*/ 2147483646 w 6432"/>
              <a:gd name="T65" fmla="*/ 2147483646 h 6358"/>
              <a:gd name="T66" fmla="*/ 2147483646 w 6432"/>
              <a:gd name="T67" fmla="*/ 2147483646 h 6358"/>
              <a:gd name="T68" fmla="*/ 2147483646 w 6432"/>
              <a:gd name="T69" fmla="*/ 2147483646 h 6358"/>
              <a:gd name="T70" fmla="*/ 2147483646 w 6432"/>
              <a:gd name="T71" fmla="*/ 2147483646 h 6358"/>
              <a:gd name="T72" fmla="*/ 2147483646 w 6432"/>
              <a:gd name="T73" fmla="*/ 2147483646 h 6358"/>
              <a:gd name="T74" fmla="*/ 2147483646 w 6432"/>
              <a:gd name="T75" fmla="*/ 2147483646 h 6358"/>
              <a:gd name="T76" fmla="*/ 2147483646 w 6432"/>
              <a:gd name="T77" fmla="*/ 2147483646 h 6358"/>
              <a:gd name="T78" fmla="*/ 2147483646 w 6432"/>
              <a:gd name="T79" fmla="*/ 2147483646 h 6358"/>
              <a:gd name="T80" fmla="*/ 2147483646 w 6432"/>
              <a:gd name="T81" fmla="*/ 2147483646 h 6358"/>
              <a:gd name="T82" fmla="*/ 2147483646 w 6432"/>
              <a:gd name="T83" fmla="*/ 2147483646 h 6358"/>
              <a:gd name="T84" fmla="*/ 2147483646 w 6432"/>
              <a:gd name="T85" fmla="*/ 2147483646 h 6358"/>
              <a:gd name="T86" fmla="*/ 2147483646 w 6432"/>
              <a:gd name="T87" fmla="*/ 2147483646 h 6358"/>
              <a:gd name="T88" fmla="*/ 2147483646 w 6432"/>
              <a:gd name="T89" fmla="*/ 2147483646 h 6358"/>
              <a:gd name="T90" fmla="*/ 2147483646 w 6432"/>
              <a:gd name="T91" fmla="*/ 2147483646 h 6358"/>
              <a:gd name="T92" fmla="*/ 2147483646 w 6432"/>
              <a:gd name="T93" fmla="*/ 2147483646 h 6358"/>
              <a:gd name="T94" fmla="*/ 2147483646 w 6432"/>
              <a:gd name="T95" fmla="*/ 2147483646 h 6358"/>
              <a:gd name="T96" fmla="*/ 2147483646 w 6432"/>
              <a:gd name="T97" fmla="*/ 2147483646 h 6358"/>
              <a:gd name="T98" fmla="*/ 2147483646 w 6432"/>
              <a:gd name="T99" fmla="*/ 2147483646 h 6358"/>
              <a:gd name="T100" fmla="*/ 2147483646 w 6432"/>
              <a:gd name="T101" fmla="*/ 2147483646 h 6358"/>
              <a:gd name="T102" fmla="*/ 2147483646 w 6432"/>
              <a:gd name="T103" fmla="*/ 2147483646 h 6358"/>
              <a:gd name="T104" fmla="*/ 2147483646 w 6432"/>
              <a:gd name="T105" fmla="*/ 2147483646 h 6358"/>
              <a:gd name="T106" fmla="*/ 2147483646 w 6432"/>
              <a:gd name="T107" fmla="*/ 0 h 6358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/>
          </a:p>
        </p:txBody>
      </p:sp>
      <p:sp>
        <p:nvSpPr>
          <p:cNvPr id="7" name="Google Shape;1045;p29">
            <a:extLst>
              <a:ext uri="{FF2B5EF4-FFF2-40B4-BE49-F238E27FC236}">
                <a16:creationId xmlns:a16="http://schemas.microsoft.com/office/drawing/2014/main" id="{A6F4D601-01F5-44EF-888B-994EB5A3C4E5}"/>
              </a:ext>
            </a:extLst>
          </p:cNvPr>
          <p:cNvSpPr>
            <a:spLocks/>
          </p:cNvSpPr>
          <p:nvPr/>
        </p:nvSpPr>
        <p:spPr bwMode="auto">
          <a:xfrm flipH="1">
            <a:off x="384175" y="5086350"/>
            <a:ext cx="249238" cy="328613"/>
          </a:xfrm>
          <a:custGeom>
            <a:avLst/>
            <a:gdLst>
              <a:gd name="T0" fmla="*/ 2147483646 w 6432"/>
              <a:gd name="T1" fmla="*/ 2147483646 h 6358"/>
              <a:gd name="T2" fmla="*/ 2147483646 w 6432"/>
              <a:gd name="T3" fmla="*/ 2147483646 h 6358"/>
              <a:gd name="T4" fmla="*/ 2147483646 w 6432"/>
              <a:gd name="T5" fmla="*/ 2147483646 h 6358"/>
              <a:gd name="T6" fmla="*/ 2147483646 w 6432"/>
              <a:gd name="T7" fmla="*/ 2147483646 h 6358"/>
              <a:gd name="T8" fmla="*/ 2147483646 w 6432"/>
              <a:gd name="T9" fmla="*/ 2147483646 h 6358"/>
              <a:gd name="T10" fmla="*/ 2147483646 w 6432"/>
              <a:gd name="T11" fmla="*/ 2147483646 h 6358"/>
              <a:gd name="T12" fmla="*/ 2147483646 w 6432"/>
              <a:gd name="T13" fmla="*/ 2147483646 h 6358"/>
              <a:gd name="T14" fmla="*/ 2147483646 w 6432"/>
              <a:gd name="T15" fmla="*/ 2147483646 h 6358"/>
              <a:gd name="T16" fmla="*/ 2147483646 w 6432"/>
              <a:gd name="T17" fmla="*/ 2147483646 h 6358"/>
              <a:gd name="T18" fmla="*/ 2147483646 w 6432"/>
              <a:gd name="T19" fmla="*/ 2147483646 h 6358"/>
              <a:gd name="T20" fmla="*/ 2147483646 w 6432"/>
              <a:gd name="T21" fmla="*/ 2147483646 h 6358"/>
              <a:gd name="T22" fmla="*/ 2147483646 w 6432"/>
              <a:gd name="T23" fmla="*/ 2147483646 h 6358"/>
              <a:gd name="T24" fmla="*/ 2147483646 w 6432"/>
              <a:gd name="T25" fmla="*/ 2147483646 h 6358"/>
              <a:gd name="T26" fmla="*/ 2147483646 w 6432"/>
              <a:gd name="T27" fmla="*/ 2147483646 h 6358"/>
              <a:gd name="T28" fmla="*/ 2147483646 w 6432"/>
              <a:gd name="T29" fmla="*/ 2147483646 h 6358"/>
              <a:gd name="T30" fmla="*/ 2147483646 w 6432"/>
              <a:gd name="T31" fmla="*/ 2147483646 h 6358"/>
              <a:gd name="T32" fmla="*/ 2147483646 w 6432"/>
              <a:gd name="T33" fmla="*/ 2147483646 h 6358"/>
              <a:gd name="T34" fmla="*/ 2147483646 w 6432"/>
              <a:gd name="T35" fmla="*/ 2147483646 h 6358"/>
              <a:gd name="T36" fmla="*/ 2147483646 w 6432"/>
              <a:gd name="T37" fmla="*/ 2147483646 h 6358"/>
              <a:gd name="T38" fmla="*/ 2147483646 w 6432"/>
              <a:gd name="T39" fmla="*/ 2147483646 h 6358"/>
              <a:gd name="T40" fmla="*/ 2147483646 w 6432"/>
              <a:gd name="T41" fmla="*/ 2147483646 h 6358"/>
              <a:gd name="T42" fmla="*/ 2147483646 w 6432"/>
              <a:gd name="T43" fmla="*/ 2147483646 h 6358"/>
              <a:gd name="T44" fmla="*/ 2147483646 w 6432"/>
              <a:gd name="T45" fmla="*/ 2147483646 h 6358"/>
              <a:gd name="T46" fmla="*/ 2147483646 w 6432"/>
              <a:gd name="T47" fmla="*/ 2147483646 h 6358"/>
              <a:gd name="T48" fmla="*/ 2147483646 w 6432"/>
              <a:gd name="T49" fmla="*/ 2147483646 h 6358"/>
              <a:gd name="T50" fmla="*/ 2147483646 w 6432"/>
              <a:gd name="T51" fmla="*/ 2147483646 h 6358"/>
              <a:gd name="T52" fmla="*/ 2147483646 w 6432"/>
              <a:gd name="T53" fmla="*/ 2147483646 h 6358"/>
              <a:gd name="T54" fmla="*/ 2147483646 w 6432"/>
              <a:gd name="T55" fmla="*/ 2147483646 h 6358"/>
              <a:gd name="T56" fmla="*/ 2147483646 w 6432"/>
              <a:gd name="T57" fmla="*/ 2147483646 h 6358"/>
              <a:gd name="T58" fmla="*/ 2147483646 w 6432"/>
              <a:gd name="T59" fmla="*/ 2147483646 h 6358"/>
              <a:gd name="T60" fmla="*/ 2147483646 w 6432"/>
              <a:gd name="T61" fmla="*/ 0 h 6358"/>
              <a:gd name="T62" fmla="*/ 2147483646 w 6432"/>
              <a:gd name="T63" fmla="*/ 2147483646 h 6358"/>
              <a:gd name="T64" fmla="*/ 2147483646 w 6432"/>
              <a:gd name="T65" fmla="*/ 2147483646 h 6358"/>
              <a:gd name="T66" fmla="*/ 2147483646 w 6432"/>
              <a:gd name="T67" fmla="*/ 2147483646 h 6358"/>
              <a:gd name="T68" fmla="*/ 2147483646 w 6432"/>
              <a:gd name="T69" fmla="*/ 2147483646 h 6358"/>
              <a:gd name="T70" fmla="*/ 2147483646 w 6432"/>
              <a:gd name="T71" fmla="*/ 2147483646 h 6358"/>
              <a:gd name="T72" fmla="*/ 2147483646 w 6432"/>
              <a:gd name="T73" fmla="*/ 2147483646 h 6358"/>
              <a:gd name="T74" fmla="*/ 2147483646 w 6432"/>
              <a:gd name="T75" fmla="*/ 2147483646 h 6358"/>
              <a:gd name="T76" fmla="*/ 2147483646 w 6432"/>
              <a:gd name="T77" fmla="*/ 2147483646 h 6358"/>
              <a:gd name="T78" fmla="*/ 2147483646 w 6432"/>
              <a:gd name="T79" fmla="*/ 2147483646 h 6358"/>
              <a:gd name="T80" fmla="*/ 2147483646 w 6432"/>
              <a:gd name="T81" fmla="*/ 2147483646 h 6358"/>
              <a:gd name="T82" fmla="*/ 2147483646 w 6432"/>
              <a:gd name="T83" fmla="*/ 2147483646 h 6358"/>
              <a:gd name="T84" fmla="*/ 2147483646 w 6432"/>
              <a:gd name="T85" fmla="*/ 2147483646 h 6358"/>
              <a:gd name="T86" fmla="*/ 2147483646 w 6432"/>
              <a:gd name="T87" fmla="*/ 2147483646 h 6358"/>
              <a:gd name="T88" fmla="*/ 2147483646 w 6432"/>
              <a:gd name="T89" fmla="*/ 2147483646 h 6358"/>
              <a:gd name="T90" fmla="*/ 2147483646 w 6432"/>
              <a:gd name="T91" fmla="*/ 2147483646 h 6358"/>
              <a:gd name="T92" fmla="*/ 2147483646 w 6432"/>
              <a:gd name="T93" fmla="*/ 2147483646 h 6358"/>
              <a:gd name="T94" fmla="*/ 2147483646 w 6432"/>
              <a:gd name="T95" fmla="*/ 2147483646 h 6358"/>
              <a:gd name="T96" fmla="*/ 2147483646 w 6432"/>
              <a:gd name="T97" fmla="*/ 2147483646 h 6358"/>
              <a:gd name="T98" fmla="*/ 2147483646 w 6432"/>
              <a:gd name="T99" fmla="*/ 2147483646 h 6358"/>
              <a:gd name="T100" fmla="*/ 2147483646 w 6432"/>
              <a:gd name="T101" fmla="*/ 2147483646 h 6358"/>
              <a:gd name="T102" fmla="*/ 2147483646 w 6432"/>
              <a:gd name="T103" fmla="*/ 2147483646 h 6358"/>
              <a:gd name="T104" fmla="*/ 2147483646 w 6432"/>
              <a:gd name="T105" fmla="*/ 2147483646 h 6358"/>
              <a:gd name="T106" fmla="*/ 2147483646 w 6432"/>
              <a:gd name="T107" fmla="*/ 0 h 6358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/>
          </a:p>
        </p:txBody>
      </p:sp>
      <p:sp>
        <p:nvSpPr>
          <p:cNvPr id="8" name="Google Shape;1046;p29">
            <a:extLst>
              <a:ext uri="{FF2B5EF4-FFF2-40B4-BE49-F238E27FC236}">
                <a16:creationId xmlns:a16="http://schemas.microsoft.com/office/drawing/2014/main" id="{46937353-BD80-4C34-B008-D7AB3BCDD4C0}"/>
              </a:ext>
            </a:extLst>
          </p:cNvPr>
          <p:cNvSpPr/>
          <p:nvPr/>
        </p:nvSpPr>
        <p:spPr>
          <a:xfrm flipH="1">
            <a:off x="8704263" y="6303963"/>
            <a:ext cx="150812" cy="185737"/>
          </a:xfrm>
          <a:custGeom>
            <a:avLst/>
            <a:gdLst/>
            <a:ahLst/>
            <a:cxnLst/>
            <a:rect l="l" t="t" r="r" b="b"/>
            <a:pathLst>
              <a:path w="5997" h="5572" extrusionOk="0">
                <a:moveTo>
                  <a:pt x="2361" y="0"/>
                </a:moveTo>
                <a:cubicBezTo>
                  <a:pt x="2319" y="0"/>
                  <a:pt x="2277" y="6"/>
                  <a:pt x="2234" y="18"/>
                </a:cubicBezTo>
                <a:cubicBezTo>
                  <a:pt x="1874" y="119"/>
                  <a:pt x="2093" y="1897"/>
                  <a:pt x="2093" y="1897"/>
                </a:cubicBezTo>
                <a:cubicBezTo>
                  <a:pt x="2093" y="1897"/>
                  <a:pt x="1" y="2502"/>
                  <a:pt x="35" y="2820"/>
                </a:cubicBezTo>
                <a:cubicBezTo>
                  <a:pt x="72" y="3140"/>
                  <a:pt x="2059" y="3566"/>
                  <a:pt x="2059" y="3566"/>
                </a:cubicBezTo>
                <a:cubicBezTo>
                  <a:pt x="2059" y="3566"/>
                  <a:pt x="1704" y="5341"/>
                  <a:pt x="2093" y="5553"/>
                </a:cubicBezTo>
                <a:cubicBezTo>
                  <a:pt x="2115" y="5565"/>
                  <a:pt x="2140" y="5571"/>
                  <a:pt x="2167" y="5571"/>
                </a:cubicBezTo>
                <a:cubicBezTo>
                  <a:pt x="2608" y="5571"/>
                  <a:pt x="3583" y="4026"/>
                  <a:pt x="3583" y="4026"/>
                </a:cubicBezTo>
                <a:cubicBezTo>
                  <a:pt x="3583" y="4026"/>
                  <a:pt x="4679" y="4585"/>
                  <a:pt x="5273" y="4585"/>
                </a:cubicBezTo>
                <a:cubicBezTo>
                  <a:pt x="5428" y="4585"/>
                  <a:pt x="5549" y="4547"/>
                  <a:pt x="5608" y="4452"/>
                </a:cubicBezTo>
                <a:cubicBezTo>
                  <a:pt x="5891" y="3992"/>
                  <a:pt x="4647" y="2792"/>
                  <a:pt x="4647" y="2792"/>
                </a:cubicBezTo>
                <a:cubicBezTo>
                  <a:pt x="4647" y="2792"/>
                  <a:pt x="5996" y="1543"/>
                  <a:pt x="5820" y="1225"/>
                </a:cubicBezTo>
                <a:cubicBezTo>
                  <a:pt x="5786" y="1163"/>
                  <a:pt x="5689" y="1138"/>
                  <a:pt x="5554" y="1138"/>
                </a:cubicBezTo>
                <a:cubicBezTo>
                  <a:pt x="4989" y="1138"/>
                  <a:pt x="3762" y="1579"/>
                  <a:pt x="3762" y="1579"/>
                </a:cubicBezTo>
                <a:cubicBezTo>
                  <a:pt x="3762" y="1579"/>
                  <a:pt x="3067" y="0"/>
                  <a:pt x="236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 algn="ctr" eaLnBrk="1" hangingPunct="1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grpSp>
        <p:nvGrpSpPr>
          <p:cNvPr id="9" name="Google Shape;1047;p29">
            <a:extLst>
              <a:ext uri="{FF2B5EF4-FFF2-40B4-BE49-F238E27FC236}">
                <a16:creationId xmlns:a16="http://schemas.microsoft.com/office/drawing/2014/main" id="{B9D30186-A8DD-43F7-AF9C-B0FF84C3897A}"/>
              </a:ext>
            </a:extLst>
          </p:cNvPr>
          <p:cNvGrpSpPr>
            <a:grpSpLocks/>
          </p:cNvGrpSpPr>
          <p:nvPr/>
        </p:nvGrpSpPr>
        <p:grpSpPr bwMode="auto">
          <a:xfrm rot="-932503">
            <a:off x="7539038" y="493713"/>
            <a:ext cx="1147762" cy="927100"/>
            <a:chOff x="478326" y="2825649"/>
            <a:chExt cx="1012293" cy="613511"/>
          </a:xfrm>
        </p:grpSpPr>
        <p:sp>
          <p:nvSpPr>
            <p:cNvPr id="10" name="Google Shape;1048;p29">
              <a:extLst>
                <a:ext uri="{FF2B5EF4-FFF2-40B4-BE49-F238E27FC236}">
                  <a16:creationId xmlns:a16="http://schemas.microsoft.com/office/drawing/2014/main" id="{56051EDE-8EB3-451E-AC39-0C0B55735D6A}"/>
                </a:ext>
              </a:extLst>
            </p:cNvPr>
            <p:cNvSpPr>
              <a:spLocks/>
            </p:cNvSpPr>
            <p:nvPr/>
          </p:nvSpPr>
          <p:spPr bwMode="auto">
            <a:xfrm>
              <a:off x="564423" y="2973101"/>
              <a:ext cx="778453" cy="442090"/>
            </a:xfrm>
            <a:custGeom>
              <a:avLst/>
              <a:gdLst>
                <a:gd name="T0" fmla="*/ 2147483646 w 19195"/>
                <a:gd name="T1" fmla="*/ 2147483646 h 10901"/>
                <a:gd name="T2" fmla="*/ 0 w 19195"/>
                <a:gd name="T3" fmla="*/ 2147483646 h 10901"/>
                <a:gd name="T4" fmla="*/ 2147483646 w 19195"/>
                <a:gd name="T5" fmla="*/ 2147483646 h 10901"/>
                <a:gd name="T6" fmla="*/ 2147483646 w 19195"/>
                <a:gd name="T7" fmla="*/ 2147483646 h 10901"/>
                <a:gd name="T8" fmla="*/ 2147483646 w 19195"/>
                <a:gd name="T9" fmla="*/ 2147483646 h 10901"/>
                <a:gd name="T10" fmla="*/ 2147483646 w 19195"/>
                <a:gd name="T11" fmla="*/ 2147483646 h 10901"/>
                <a:gd name="T12" fmla="*/ 2147483646 w 19195"/>
                <a:gd name="T13" fmla="*/ 2147483646 h 10901"/>
                <a:gd name="T14" fmla="*/ 2147483646 w 19195"/>
                <a:gd name="T15" fmla="*/ 2147483646 h 10901"/>
                <a:gd name="T16" fmla="*/ 2147483646 w 19195"/>
                <a:gd name="T17" fmla="*/ 2147483646 h 10901"/>
                <a:gd name="T18" fmla="*/ 2147483646 w 19195"/>
                <a:gd name="T19" fmla="*/ 2147483646 h 10901"/>
                <a:gd name="T20" fmla="*/ 2147483646 w 19195"/>
                <a:gd name="T21" fmla="*/ 2147483646 h 10901"/>
                <a:gd name="T22" fmla="*/ 2147483646 w 19195"/>
                <a:gd name="T23" fmla="*/ 2147483646 h 10901"/>
                <a:gd name="T24" fmla="*/ 2147483646 w 19195"/>
                <a:gd name="T25" fmla="*/ 2147483646 h 10901"/>
                <a:gd name="T26" fmla="*/ 2147483646 w 19195"/>
                <a:gd name="T27" fmla="*/ 2147483646 h 1090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9195" h="10901" extrusionOk="0">
                  <a:moveTo>
                    <a:pt x="10311" y="1"/>
                  </a:moveTo>
                  <a:cubicBezTo>
                    <a:pt x="6378" y="1"/>
                    <a:pt x="2305" y="2415"/>
                    <a:pt x="0" y="5483"/>
                  </a:cubicBezTo>
                  <a:lnTo>
                    <a:pt x="2622" y="7052"/>
                  </a:lnTo>
                  <a:cubicBezTo>
                    <a:pt x="2835" y="6649"/>
                    <a:pt x="2977" y="6220"/>
                    <a:pt x="3257" y="5848"/>
                  </a:cubicBezTo>
                  <a:cubicBezTo>
                    <a:pt x="3558" y="5453"/>
                    <a:pt x="3917" y="5078"/>
                    <a:pt x="4288" y="4750"/>
                  </a:cubicBezTo>
                  <a:cubicBezTo>
                    <a:pt x="4907" y="4206"/>
                    <a:pt x="5637" y="3800"/>
                    <a:pt x="6397" y="3490"/>
                  </a:cubicBezTo>
                  <a:cubicBezTo>
                    <a:pt x="7606" y="3002"/>
                    <a:pt x="8893" y="2692"/>
                    <a:pt x="10192" y="2692"/>
                  </a:cubicBezTo>
                  <a:cubicBezTo>
                    <a:pt x="10560" y="2692"/>
                    <a:pt x="10929" y="2717"/>
                    <a:pt x="11297" y="2769"/>
                  </a:cubicBezTo>
                  <a:cubicBezTo>
                    <a:pt x="14906" y="3290"/>
                    <a:pt x="18147" y="6913"/>
                    <a:pt x="17123" y="10653"/>
                  </a:cubicBezTo>
                  <a:lnTo>
                    <a:pt x="19194" y="10900"/>
                  </a:lnTo>
                  <a:cubicBezTo>
                    <a:pt x="19083" y="9636"/>
                    <a:pt x="19144" y="8349"/>
                    <a:pt x="18968" y="7078"/>
                  </a:cubicBezTo>
                  <a:cubicBezTo>
                    <a:pt x="18792" y="5808"/>
                    <a:pt x="18224" y="4675"/>
                    <a:pt x="17481" y="3641"/>
                  </a:cubicBezTo>
                  <a:cubicBezTo>
                    <a:pt x="16129" y="1766"/>
                    <a:pt x="14115" y="516"/>
                    <a:pt x="11834" y="127"/>
                  </a:cubicBezTo>
                  <a:cubicBezTo>
                    <a:pt x="11331" y="41"/>
                    <a:pt x="10822" y="1"/>
                    <a:pt x="103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" name="Google Shape;1049;p29">
              <a:extLst>
                <a:ext uri="{FF2B5EF4-FFF2-40B4-BE49-F238E27FC236}">
                  <a16:creationId xmlns:a16="http://schemas.microsoft.com/office/drawing/2014/main" id="{3A300D62-40F2-4BE6-BA50-43C5F5C12FEC}"/>
                </a:ext>
              </a:extLst>
            </p:cNvPr>
            <p:cNvSpPr/>
            <p:nvPr/>
          </p:nvSpPr>
          <p:spPr>
            <a:xfrm>
              <a:off x="478593" y="2825246"/>
              <a:ext cx="1012294" cy="589348"/>
            </a:xfrm>
            <a:custGeom>
              <a:avLst/>
              <a:gdLst/>
              <a:ahLst/>
              <a:cxnLst/>
              <a:rect l="l" t="t" r="r" b="b"/>
              <a:pathLst>
                <a:path w="24961" h="14541" extrusionOk="0">
                  <a:moveTo>
                    <a:pt x="13876" y="1"/>
                  </a:moveTo>
                  <a:cubicBezTo>
                    <a:pt x="11718" y="1"/>
                    <a:pt x="9551" y="531"/>
                    <a:pt x="7523" y="1235"/>
                  </a:cubicBezTo>
                  <a:cubicBezTo>
                    <a:pt x="5904" y="1796"/>
                    <a:pt x="4268" y="2533"/>
                    <a:pt x="2964" y="3672"/>
                  </a:cubicBezTo>
                  <a:cubicBezTo>
                    <a:pt x="1880" y="4621"/>
                    <a:pt x="963" y="5696"/>
                    <a:pt x="1" y="6750"/>
                  </a:cubicBezTo>
                  <a:lnTo>
                    <a:pt x="1964" y="8684"/>
                  </a:lnTo>
                  <a:cubicBezTo>
                    <a:pt x="2420" y="7856"/>
                    <a:pt x="3178" y="7183"/>
                    <a:pt x="3877" y="6581"/>
                  </a:cubicBezTo>
                  <a:cubicBezTo>
                    <a:pt x="4836" y="5764"/>
                    <a:pt x="5847" y="5023"/>
                    <a:pt x="6969" y="4443"/>
                  </a:cubicBezTo>
                  <a:cubicBezTo>
                    <a:pt x="8688" y="3546"/>
                    <a:pt x="10578" y="3001"/>
                    <a:pt x="12495" y="3001"/>
                  </a:cubicBezTo>
                  <a:cubicBezTo>
                    <a:pt x="13201" y="3001"/>
                    <a:pt x="13910" y="3075"/>
                    <a:pt x="14616" y="3233"/>
                  </a:cubicBezTo>
                  <a:cubicBezTo>
                    <a:pt x="17096" y="3787"/>
                    <a:pt x="19178" y="5318"/>
                    <a:pt x="20513" y="7467"/>
                  </a:cubicBezTo>
                  <a:cubicBezTo>
                    <a:pt x="21753" y="9471"/>
                    <a:pt x="22189" y="12198"/>
                    <a:pt x="21689" y="14540"/>
                  </a:cubicBezTo>
                  <a:lnTo>
                    <a:pt x="24311" y="14286"/>
                  </a:lnTo>
                  <a:cubicBezTo>
                    <a:pt x="24298" y="14256"/>
                    <a:pt x="24291" y="14225"/>
                    <a:pt x="24298" y="14199"/>
                  </a:cubicBezTo>
                  <a:cubicBezTo>
                    <a:pt x="24960" y="11140"/>
                    <a:pt x="24923" y="8166"/>
                    <a:pt x="23287" y="5396"/>
                  </a:cubicBezTo>
                  <a:cubicBezTo>
                    <a:pt x="21814" y="2895"/>
                    <a:pt x="19506" y="1040"/>
                    <a:pt x="16671" y="330"/>
                  </a:cubicBezTo>
                  <a:cubicBezTo>
                    <a:pt x="15749" y="101"/>
                    <a:pt x="14813" y="1"/>
                    <a:pt x="1387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algn="ctr"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2" name="Google Shape;1050;p29">
              <a:extLst>
                <a:ext uri="{FF2B5EF4-FFF2-40B4-BE49-F238E27FC236}">
                  <a16:creationId xmlns:a16="http://schemas.microsoft.com/office/drawing/2014/main" id="{02F9843B-CD6B-408E-BE69-719BDCFF2793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232" y="3102020"/>
              <a:ext cx="581396" cy="301932"/>
            </a:xfrm>
            <a:custGeom>
              <a:avLst/>
              <a:gdLst>
                <a:gd name="T0" fmla="*/ 2147483646 w 14336"/>
                <a:gd name="T1" fmla="*/ 2147483646 h 7445"/>
                <a:gd name="T2" fmla="*/ 2147483646 w 14336"/>
                <a:gd name="T3" fmla="*/ 2147483646 h 7445"/>
                <a:gd name="T4" fmla="*/ 2147483646 w 14336"/>
                <a:gd name="T5" fmla="*/ 2147483646 h 7445"/>
                <a:gd name="T6" fmla="*/ 2147483646 w 14336"/>
                <a:gd name="T7" fmla="*/ 2147483646 h 7445"/>
                <a:gd name="T8" fmla="*/ 2147483646 w 14336"/>
                <a:gd name="T9" fmla="*/ 2147483646 h 7445"/>
                <a:gd name="T10" fmla="*/ 2147483646 w 14336"/>
                <a:gd name="T11" fmla="*/ 2147483646 h 7445"/>
                <a:gd name="T12" fmla="*/ 2147483646 w 14336"/>
                <a:gd name="T13" fmla="*/ 2147483646 h 7445"/>
                <a:gd name="T14" fmla="*/ 2147483646 w 14336"/>
                <a:gd name="T15" fmla="*/ 2147483646 h 7445"/>
                <a:gd name="T16" fmla="*/ 2147483646 w 14336"/>
                <a:gd name="T17" fmla="*/ 2147483646 h 7445"/>
                <a:gd name="T18" fmla="*/ 2147483646 w 14336"/>
                <a:gd name="T19" fmla="*/ 2147483646 h 7445"/>
                <a:gd name="T20" fmla="*/ 2147483646 w 14336"/>
                <a:gd name="T21" fmla="*/ 2147483646 h 744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4336" h="7445" extrusionOk="0">
                  <a:moveTo>
                    <a:pt x="7281" y="1"/>
                  </a:moveTo>
                  <a:cubicBezTo>
                    <a:pt x="5940" y="1"/>
                    <a:pt x="4608" y="356"/>
                    <a:pt x="3380" y="902"/>
                  </a:cubicBezTo>
                  <a:cubicBezTo>
                    <a:pt x="2619" y="1237"/>
                    <a:pt x="1950" y="1703"/>
                    <a:pt x="1346" y="2271"/>
                  </a:cubicBezTo>
                  <a:cubicBezTo>
                    <a:pt x="799" y="2784"/>
                    <a:pt x="470" y="3440"/>
                    <a:pt x="1" y="3990"/>
                  </a:cubicBezTo>
                  <a:lnTo>
                    <a:pt x="1940" y="5055"/>
                  </a:lnTo>
                  <a:cubicBezTo>
                    <a:pt x="1940" y="5055"/>
                    <a:pt x="4024" y="2240"/>
                    <a:pt x="6947" y="2240"/>
                  </a:cubicBezTo>
                  <a:cubicBezTo>
                    <a:pt x="7324" y="2240"/>
                    <a:pt x="7716" y="2287"/>
                    <a:pt x="8118" y="2393"/>
                  </a:cubicBezTo>
                  <a:cubicBezTo>
                    <a:pt x="12690" y="3592"/>
                    <a:pt x="11322" y="7248"/>
                    <a:pt x="11322" y="7248"/>
                  </a:cubicBezTo>
                  <a:lnTo>
                    <a:pt x="13964" y="7444"/>
                  </a:lnTo>
                  <a:cubicBezTo>
                    <a:pt x="14335" y="3920"/>
                    <a:pt x="11913" y="625"/>
                    <a:pt x="8385" y="84"/>
                  </a:cubicBezTo>
                  <a:cubicBezTo>
                    <a:pt x="8018" y="28"/>
                    <a:pt x="7649" y="1"/>
                    <a:pt x="72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" name="Google Shape;1051;p29">
              <a:extLst>
                <a:ext uri="{FF2B5EF4-FFF2-40B4-BE49-F238E27FC236}">
                  <a16:creationId xmlns:a16="http://schemas.microsoft.com/office/drawing/2014/main" id="{E413C068-B06D-4676-A53F-AB6A86A8C5D8}"/>
                </a:ext>
              </a:extLst>
            </p:cNvPr>
            <p:cNvSpPr>
              <a:spLocks/>
            </p:cNvSpPr>
            <p:nvPr/>
          </p:nvSpPr>
          <p:spPr bwMode="auto">
            <a:xfrm>
              <a:off x="663416" y="3082230"/>
              <a:ext cx="636957" cy="337093"/>
            </a:xfrm>
            <a:custGeom>
              <a:avLst/>
              <a:gdLst>
                <a:gd name="T0" fmla="*/ 2147483646 w 15706"/>
                <a:gd name="T1" fmla="*/ 2147483646 h 8312"/>
                <a:gd name="T2" fmla="*/ 2147483646 w 15706"/>
                <a:gd name="T3" fmla="*/ 2147483646 h 8312"/>
                <a:gd name="T4" fmla="*/ 2147483646 w 15706"/>
                <a:gd name="T5" fmla="*/ 2147483646 h 8312"/>
                <a:gd name="T6" fmla="*/ 2147483646 w 15706"/>
                <a:gd name="T7" fmla="*/ 2147483646 h 8312"/>
                <a:gd name="T8" fmla="*/ 2147483646 w 15706"/>
                <a:gd name="T9" fmla="*/ 2147483646 h 8312"/>
                <a:gd name="T10" fmla="*/ 2147483646 w 15706"/>
                <a:gd name="T11" fmla="*/ 2147483646 h 8312"/>
                <a:gd name="T12" fmla="*/ 2147483646 w 15706"/>
                <a:gd name="T13" fmla="*/ 2147483646 h 8312"/>
                <a:gd name="T14" fmla="*/ 2147483646 w 15706"/>
                <a:gd name="T15" fmla="*/ 2147483646 h 8312"/>
                <a:gd name="T16" fmla="*/ 2147483646 w 15706"/>
                <a:gd name="T17" fmla="*/ 2147483646 h 8312"/>
                <a:gd name="T18" fmla="*/ 2147483646 w 15706"/>
                <a:gd name="T19" fmla="*/ 2147483646 h 8312"/>
                <a:gd name="T20" fmla="*/ 2147483646 w 15706"/>
                <a:gd name="T21" fmla="*/ 2147483646 h 8312"/>
                <a:gd name="T22" fmla="*/ 2147483646 w 15706"/>
                <a:gd name="T23" fmla="*/ 2147483646 h 8312"/>
                <a:gd name="T24" fmla="*/ 2147483646 w 15706"/>
                <a:gd name="T25" fmla="*/ 2147483646 h 8312"/>
                <a:gd name="T26" fmla="*/ 2147483646 w 15706"/>
                <a:gd name="T27" fmla="*/ 2147483646 h 8312"/>
                <a:gd name="T28" fmla="*/ 2147483646 w 15706"/>
                <a:gd name="T29" fmla="*/ 2147483646 h 8312"/>
                <a:gd name="T30" fmla="*/ 2147483646 w 15706"/>
                <a:gd name="T31" fmla="*/ 2147483646 h 8312"/>
                <a:gd name="T32" fmla="*/ 2147483646 w 15706"/>
                <a:gd name="T33" fmla="*/ 2147483646 h 8312"/>
                <a:gd name="T34" fmla="*/ 2147483646 w 15706"/>
                <a:gd name="T35" fmla="*/ 2147483646 h 8312"/>
                <a:gd name="T36" fmla="*/ 2147483646 w 15706"/>
                <a:gd name="T37" fmla="*/ 2147483646 h 8312"/>
                <a:gd name="T38" fmla="*/ 2147483646 w 15706"/>
                <a:gd name="T39" fmla="*/ 2147483646 h 8312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15706" h="8312" extrusionOk="0">
                  <a:moveTo>
                    <a:pt x="7751" y="1"/>
                  </a:moveTo>
                  <a:cubicBezTo>
                    <a:pt x="6452" y="1"/>
                    <a:pt x="5165" y="311"/>
                    <a:pt x="3956" y="799"/>
                  </a:cubicBezTo>
                  <a:cubicBezTo>
                    <a:pt x="3196" y="1109"/>
                    <a:pt x="2466" y="1515"/>
                    <a:pt x="1847" y="2059"/>
                  </a:cubicBezTo>
                  <a:cubicBezTo>
                    <a:pt x="1476" y="2387"/>
                    <a:pt x="1117" y="2762"/>
                    <a:pt x="816" y="3157"/>
                  </a:cubicBezTo>
                  <a:cubicBezTo>
                    <a:pt x="536" y="3529"/>
                    <a:pt x="394" y="3958"/>
                    <a:pt x="181" y="4361"/>
                  </a:cubicBezTo>
                  <a:cubicBezTo>
                    <a:pt x="134" y="4448"/>
                    <a:pt x="86" y="4536"/>
                    <a:pt x="29" y="4620"/>
                  </a:cubicBezTo>
                  <a:cubicBezTo>
                    <a:pt x="1" y="4663"/>
                    <a:pt x="42" y="4780"/>
                    <a:pt x="93" y="4780"/>
                  </a:cubicBezTo>
                  <a:cubicBezTo>
                    <a:pt x="103" y="4780"/>
                    <a:pt x="113" y="4776"/>
                    <a:pt x="124" y="4766"/>
                  </a:cubicBezTo>
                  <a:cubicBezTo>
                    <a:pt x="219" y="4675"/>
                    <a:pt x="306" y="4580"/>
                    <a:pt x="391" y="4478"/>
                  </a:cubicBezTo>
                  <a:cubicBezTo>
                    <a:pt x="860" y="3928"/>
                    <a:pt x="1189" y="3272"/>
                    <a:pt x="1736" y="2759"/>
                  </a:cubicBezTo>
                  <a:cubicBezTo>
                    <a:pt x="2340" y="2191"/>
                    <a:pt x="3009" y="1725"/>
                    <a:pt x="3770" y="1390"/>
                  </a:cubicBezTo>
                  <a:cubicBezTo>
                    <a:pt x="4998" y="844"/>
                    <a:pt x="6330" y="489"/>
                    <a:pt x="7671" y="489"/>
                  </a:cubicBezTo>
                  <a:cubicBezTo>
                    <a:pt x="8039" y="489"/>
                    <a:pt x="8408" y="516"/>
                    <a:pt x="8775" y="572"/>
                  </a:cubicBezTo>
                  <a:cubicBezTo>
                    <a:pt x="12303" y="1113"/>
                    <a:pt x="14725" y="4408"/>
                    <a:pt x="14354" y="7932"/>
                  </a:cubicBezTo>
                  <a:cubicBezTo>
                    <a:pt x="14348" y="7993"/>
                    <a:pt x="14343" y="8057"/>
                    <a:pt x="14337" y="8118"/>
                  </a:cubicBezTo>
                  <a:cubicBezTo>
                    <a:pt x="14325" y="8201"/>
                    <a:pt x="14437" y="8312"/>
                    <a:pt x="14520" y="8312"/>
                  </a:cubicBezTo>
                  <a:cubicBezTo>
                    <a:pt x="14552" y="8312"/>
                    <a:pt x="14580" y="8295"/>
                    <a:pt x="14594" y="8254"/>
                  </a:cubicBezTo>
                  <a:cubicBezTo>
                    <a:pt x="14627" y="8159"/>
                    <a:pt x="14655" y="8061"/>
                    <a:pt x="14682" y="7962"/>
                  </a:cubicBezTo>
                  <a:cubicBezTo>
                    <a:pt x="15706" y="4222"/>
                    <a:pt x="12465" y="599"/>
                    <a:pt x="8856" y="78"/>
                  </a:cubicBezTo>
                  <a:cubicBezTo>
                    <a:pt x="8488" y="26"/>
                    <a:pt x="8119" y="1"/>
                    <a:pt x="7751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" name="Google Shape;1052;p29">
              <a:extLst>
                <a:ext uri="{FF2B5EF4-FFF2-40B4-BE49-F238E27FC236}">
                  <a16:creationId xmlns:a16="http://schemas.microsoft.com/office/drawing/2014/main" id="{4425FFF7-78CD-4EFB-BC14-99962DBAA6DD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390" y="2947350"/>
              <a:ext cx="830810" cy="491810"/>
            </a:xfrm>
            <a:custGeom>
              <a:avLst/>
              <a:gdLst>
                <a:gd name="T0" fmla="*/ 2147483646 w 20486"/>
                <a:gd name="T1" fmla="*/ 0 h 12127"/>
                <a:gd name="T2" fmla="*/ 2147483646 w 20486"/>
                <a:gd name="T3" fmla="*/ 2147483646 h 12127"/>
                <a:gd name="T4" fmla="*/ 2147483646 w 20486"/>
                <a:gd name="T5" fmla="*/ 2147483646 h 12127"/>
                <a:gd name="T6" fmla="*/ 2147483646 w 20486"/>
                <a:gd name="T7" fmla="*/ 2147483646 h 12127"/>
                <a:gd name="T8" fmla="*/ 2147483646 w 20486"/>
                <a:gd name="T9" fmla="*/ 2147483646 h 12127"/>
                <a:gd name="T10" fmla="*/ 2147483646 w 20486"/>
                <a:gd name="T11" fmla="*/ 2147483646 h 12127"/>
                <a:gd name="T12" fmla="*/ 2147483646 w 20486"/>
                <a:gd name="T13" fmla="*/ 2147483646 h 12127"/>
                <a:gd name="T14" fmla="*/ 2147483646 w 20486"/>
                <a:gd name="T15" fmla="*/ 2147483646 h 12127"/>
                <a:gd name="T16" fmla="*/ 2147483646 w 20486"/>
                <a:gd name="T17" fmla="*/ 2147483646 h 12127"/>
                <a:gd name="T18" fmla="*/ 2147483646 w 20486"/>
                <a:gd name="T19" fmla="*/ 2147483646 h 12127"/>
                <a:gd name="T20" fmla="*/ 2147483646 w 20486"/>
                <a:gd name="T21" fmla="*/ 2147483646 h 12127"/>
                <a:gd name="T22" fmla="*/ 2147483646 w 20486"/>
                <a:gd name="T23" fmla="*/ 2147483646 h 12127"/>
                <a:gd name="T24" fmla="*/ 2147483646 w 20486"/>
                <a:gd name="T25" fmla="*/ 2147483646 h 12127"/>
                <a:gd name="T26" fmla="*/ 2147483646 w 20486"/>
                <a:gd name="T27" fmla="*/ 2147483646 h 12127"/>
                <a:gd name="T28" fmla="*/ 2147483646 w 20486"/>
                <a:gd name="T29" fmla="*/ 2147483646 h 12127"/>
                <a:gd name="T30" fmla="*/ 2147483646 w 20486"/>
                <a:gd name="T31" fmla="*/ 2147483646 h 12127"/>
                <a:gd name="T32" fmla="*/ 2147483646 w 20486"/>
                <a:gd name="T33" fmla="*/ 2147483646 h 12127"/>
                <a:gd name="T34" fmla="*/ 2147483646 w 20486"/>
                <a:gd name="T35" fmla="*/ 2147483646 h 12127"/>
                <a:gd name="T36" fmla="*/ 2147483646 w 20486"/>
                <a:gd name="T37" fmla="*/ 2147483646 h 12127"/>
                <a:gd name="T38" fmla="*/ 2147483646 w 20486"/>
                <a:gd name="T39" fmla="*/ 0 h 1212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20486" h="12127" extrusionOk="0">
                  <a:moveTo>
                    <a:pt x="10792" y="0"/>
                  </a:moveTo>
                  <a:cubicBezTo>
                    <a:pt x="8875" y="0"/>
                    <a:pt x="6985" y="545"/>
                    <a:pt x="5266" y="1442"/>
                  </a:cubicBezTo>
                  <a:cubicBezTo>
                    <a:pt x="4144" y="2022"/>
                    <a:pt x="3133" y="2763"/>
                    <a:pt x="2174" y="3580"/>
                  </a:cubicBezTo>
                  <a:cubicBezTo>
                    <a:pt x="1475" y="4182"/>
                    <a:pt x="717" y="4855"/>
                    <a:pt x="261" y="5683"/>
                  </a:cubicBezTo>
                  <a:cubicBezTo>
                    <a:pt x="173" y="5845"/>
                    <a:pt x="92" y="6010"/>
                    <a:pt x="31" y="6186"/>
                  </a:cubicBezTo>
                  <a:cubicBezTo>
                    <a:pt x="1" y="6269"/>
                    <a:pt x="97" y="6371"/>
                    <a:pt x="182" y="6371"/>
                  </a:cubicBezTo>
                  <a:cubicBezTo>
                    <a:pt x="210" y="6371"/>
                    <a:pt x="237" y="6360"/>
                    <a:pt x="258" y="6331"/>
                  </a:cubicBezTo>
                  <a:cubicBezTo>
                    <a:pt x="308" y="6260"/>
                    <a:pt x="366" y="6193"/>
                    <a:pt x="420" y="6118"/>
                  </a:cubicBezTo>
                  <a:cubicBezTo>
                    <a:pt x="2725" y="3050"/>
                    <a:pt x="6798" y="636"/>
                    <a:pt x="10731" y="636"/>
                  </a:cubicBezTo>
                  <a:cubicBezTo>
                    <a:pt x="11242" y="636"/>
                    <a:pt x="11751" y="676"/>
                    <a:pt x="12254" y="762"/>
                  </a:cubicBezTo>
                  <a:cubicBezTo>
                    <a:pt x="14535" y="1151"/>
                    <a:pt x="16549" y="2401"/>
                    <a:pt x="17901" y="4276"/>
                  </a:cubicBezTo>
                  <a:cubicBezTo>
                    <a:pt x="18644" y="5310"/>
                    <a:pt x="19212" y="6443"/>
                    <a:pt x="19388" y="7713"/>
                  </a:cubicBezTo>
                  <a:cubicBezTo>
                    <a:pt x="19564" y="8984"/>
                    <a:pt x="19503" y="10271"/>
                    <a:pt x="19614" y="11535"/>
                  </a:cubicBezTo>
                  <a:cubicBezTo>
                    <a:pt x="19628" y="11691"/>
                    <a:pt x="19645" y="11843"/>
                    <a:pt x="19665" y="11998"/>
                  </a:cubicBezTo>
                  <a:cubicBezTo>
                    <a:pt x="19672" y="12053"/>
                    <a:pt x="19748" y="12126"/>
                    <a:pt x="19806" y="12126"/>
                  </a:cubicBezTo>
                  <a:cubicBezTo>
                    <a:pt x="19834" y="12126"/>
                    <a:pt x="19857" y="12110"/>
                    <a:pt x="19868" y="12070"/>
                  </a:cubicBezTo>
                  <a:cubicBezTo>
                    <a:pt x="19918" y="11897"/>
                    <a:pt x="19949" y="11718"/>
                    <a:pt x="19986" y="11539"/>
                  </a:cubicBezTo>
                  <a:cubicBezTo>
                    <a:pt x="20486" y="9197"/>
                    <a:pt x="20050" y="6470"/>
                    <a:pt x="18810" y="4466"/>
                  </a:cubicBezTo>
                  <a:cubicBezTo>
                    <a:pt x="17475" y="2317"/>
                    <a:pt x="15393" y="786"/>
                    <a:pt x="12913" y="232"/>
                  </a:cubicBezTo>
                  <a:cubicBezTo>
                    <a:pt x="12207" y="74"/>
                    <a:pt x="11498" y="0"/>
                    <a:pt x="10792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15" name="Google Shape;1053;p29">
            <a:extLst>
              <a:ext uri="{FF2B5EF4-FFF2-40B4-BE49-F238E27FC236}">
                <a16:creationId xmlns:a16="http://schemas.microsoft.com/office/drawing/2014/main" id="{88C8B0F0-4C92-4E28-8ECB-95F08319C3FD}"/>
              </a:ext>
            </a:extLst>
          </p:cNvPr>
          <p:cNvSpPr>
            <a:spLocks/>
          </p:cNvSpPr>
          <p:nvPr/>
        </p:nvSpPr>
        <p:spPr bwMode="auto">
          <a:xfrm flipH="1">
            <a:off x="628650" y="6432550"/>
            <a:ext cx="160338" cy="211138"/>
          </a:xfrm>
          <a:custGeom>
            <a:avLst/>
            <a:gdLst>
              <a:gd name="T0" fmla="*/ 2147483646 w 6432"/>
              <a:gd name="T1" fmla="*/ 2147483646 h 6358"/>
              <a:gd name="T2" fmla="*/ 2147483646 w 6432"/>
              <a:gd name="T3" fmla="*/ 2147483646 h 6358"/>
              <a:gd name="T4" fmla="*/ 2147483646 w 6432"/>
              <a:gd name="T5" fmla="*/ 2147483646 h 6358"/>
              <a:gd name="T6" fmla="*/ 2147483646 w 6432"/>
              <a:gd name="T7" fmla="*/ 2147483646 h 6358"/>
              <a:gd name="T8" fmla="*/ 2147483646 w 6432"/>
              <a:gd name="T9" fmla="*/ 2147483646 h 6358"/>
              <a:gd name="T10" fmla="*/ 2147483646 w 6432"/>
              <a:gd name="T11" fmla="*/ 2147483646 h 6358"/>
              <a:gd name="T12" fmla="*/ 2147483646 w 6432"/>
              <a:gd name="T13" fmla="*/ 2147483646 h 6358"/>
              <a:gd name="T14" fmla="*/ 2147483646 w 6432"/>
              <a:gd name="T15" fmla="*/ 2147483646 h 6358"/>
              <a:gd name="T16" fmla="*/ 2147483646 w 6432"/>
              <a:gd name="T17" fmla="*/ 2147483646 h 6358"/>
              <a:gd name="T18" fmla="*/ 2147483646 w 6432"/>
              <a:gd name="T19" fmla="*/ 2147483646 h 6358"/>
              <a:gd name="T20" fmla="*/ 2147483646 w 6432"/>
              <a:gd name="T21" fmla="*/ 2147483646 h 6358"/>
              <a:gd name="T22" fmla="*/ 2147483646 w 6432"/>
              <a:gd name="T23" fmla="*/ 2147483646 h 6358"/>
              <a:gd name="T24" fmla="*/ 2147483646 w 6432"/>
              <a:gd name="T25" fmla="*/ 2147483646 h 6358"/>
              <a:gd name="T26" fmla="*/ 2147483646 w 6432"/>
              <a:gd name="T27" fmla="*/ 2147483646 h 6358"/>
              <a:gd name="T28" fmla="*/ 2147483646 w 6432"/>
              <a:gd name="T29" fmla="*/ 2147483646 h 6358"/>
              <a:gd name="T30" fmla="*/ 2147483646 w 6432"/>
              <a:gd name="T31" fmla="*/ 2147483646 h 6358"/>
              <a:gd name="T32" fmla="*/ 2147483646 w 6432"/>
              <a:gd name="T33" fmla="*/ 2147483646 h 6358"/>
              <a:gd name="T34" fmla="*/ 2147483646 w 6432"/>
              <a:gd name="T35" fmla="*/ 2147483646 h 6358"/>
              <a:gd name="T36" fmla="*/ 2147483646 w 6432"/>
              <a:gd name="T37" fmla="*/ 2147483646 h 6358"/>
              <a:gd name="T38" fmla="*/ 2147483646 w 6432"/>
              <a:gd name="T39" fmla="*/ 2147483646 h 6358"/>
              <a:gd name="T40" fmla="*/ 2147483646 w 6432"/>
              <a:gd name="T41" fmla="*/ 2147483646 h 6358"/>
              <a:gd name="T42" fmla="*/ 2147483646 w 6432"/>
              <a:gd name="T43" fmla="*/ 2147483646 h 6358"/>
              <a:gd name="T44" fmla="*/ 2147483646 w 6432"/>
              <a:gd name="T45" fmla="*/ 2147483646 h 6358"/>
              <a:gd name="T46" fmla="*/ 2147483646 w 6432"/>
              <a:gd name="T47" fmla="*/ 2147483646 h 6358"/>
              <a:gd name="T48" fmla="*/ 2147483646 w 6432"/>
              <a:gd name="T49" fmla="*/ 2147483646 h 6358"/>
              <a:gd name="T50" fmla="*/ 2147483646 w 6432"/>
              <a:gd name="T51" fmla="*/ 2147483646 h 6358"/>
              <a:gd name="T52" fmla="*/ 2147483646 w 6432"/>
              <a:gd name="T53" fmla="*/ 2147483646 h 6358"/>
              <a:gd name="T54" fmla="*/ 2147483646 w 6432"/>
              <a:gd name="T55" fmla="*/ 2147483646 h 6358"/>
              <a:gd name="T56" fmla="*/ 2147483646 w 6432"/>
              <a:gd name="T57" fmla="*/ 2147483646 h 6358"/>
              <a:gd name="T58" fmla="*/ 2147483646 w 6432"/>
              <a:gd name="T59" fmla="*/ 2147483646 h 6358"/>
              <a:gd name="T60" fmla="*/ 2147483646 w 6432"/>
              <a:gd name="T61" fmla="*/ 0 h 6358"/>
              <a:gd name="T62" fmla="*/ 2147483646 w 6432"/>
              <a:gd name="T63" fmla="*/ 2147483646 h 6358"/>
              <a:gd name="T64" fmla="*/ 2147483646 w 6432"/>
              <a:gd name="T65" fmla="*/ 2147483646 h 6358"/>
              <a:gd name="T66" fmla="*/ 2147483646 w 6432"/>
              <a:gd name="T67" fmla="*/ 2147483646 h 6358"/>
              <a:gd name="T68" fmla="*/ 2147483646 w 6432"/>
              <a:gd name="T69" fmla="*/ 2147483646 h 6358"/>
              <a:gd name="T70" fmla="*/ 2147483646 w 6432"/>
              <a:gd name="T71" fmla="*/ 2147483646 h 6358"/>
              <a:gd name="T72" fmla="*/ 2147483646 w 6432"/>
              <a:gd name="T73" fmla="*/ 2147483646 h 6358"/>
              <a:gd name="T74" fmla="*/ 2147483646 w 6432"/>
              <a:gd name="T75" fmla="*/ 2147483646 h 6358"/>
              <a:gd name="T76" fmla="*/ 2147483646 w 6432"/>
              <a:gd name="T77" fmla="*/ 2147483646 h 6358"/>
              <a:gd name="T78" fmla="*/ 2147483646 w 6432"/>
              <a:gd name="T79" fmla="*/ 2147483646 h 6358"/>
              <a:gd name="T80" fmla="*/ 2147483646 w 6432"/>
              <a:gd name="T81" fmla="*/ 2147483646 h 6358"/>
              <a:gd name="T82" fmla="*/ 2147483646 w 6432"/>
              <a:gd name="T83" fmla="*/ 2147483646 h 6358"/>
              <a:gd name="T84" fmla="*/ 2147483646 w 6432"/>
              <a:gd name="T85" fmla="*/ 2147483646 h 6358"/>
              <a:gd name="T86" fmla="*/ 2147483646 w 6432"/>
              <a:gd name="T87" fmla="*/ 2147483646 h 6358"/>
              <a:gd name="T88" fmla="*/ 2147483646 w 6432"/>
              <a:gd name="T89" fmla="*/ 2147483646 h 6358"/>
              <a:gd name="T90" fmla="*/ 2147483646 w 6432"/>
              <a:gd name="T91" fmla="*/ 2147483646 h 6358"/>
              <a:gd name="T92" fmla="*/ 2147483646 w 6432"/>
              <a:gd name="T93" fmla="*/ 2147483646 h 6358"/>
              <a:gd name="T94" fmla="*/ 2147483646 w 6432"/>
              <a:gd name="T95" fmla="*/ 2147483646 h 6358"/>
              <a:gd name="T96" fmla="*/ 2147483646 w 6432"/>
              <a:gd name="T97" fmla="*/ 2147483646 h 6358"/>
              <a:gd name="T98" fmla="*/ 2147483646 w 6432"/>
              <a:gd name="T99" fmla="*/ 2147483646 h 6358"/>
              <a:gd name="T100" fmla="*/ 2147483646 w 6432"/>
              <a:gd name="T101" fmla="*/ 2147483646 h 6358"/>
              <a:gd name="T102" fmla="*/ 2147483646 w 6432"/>
              <a:gd name="T103" fmla="*/ 2147483646 h 6358"/>
              <a:gd name="T104" fmla="*/ 2147483646 w 6432"/>
              <a:gd name="T105" fmla="*/ 2147483646 h 6358"/>
              <a:gd name="T106" fmla="*/ 2147483646 w 6432"/>
              <a:gd name="T107" fmla="*/ 0 h 6358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/>
          </a:p>
        </p:txBody>
      </p:sp>
      <p:sp>
        <p:nvSpPr>
          <p:cNvPr id="16" name="Google Shape;1054;p29">
            <a:extLst>
              <a:ext uri="{FF2B5EF4-FFF2-40B4-BE49-F238E27FC236}">
                <a16:creationId xmlns:a16="http://schemas.microsoft.com/office/drawing/2014/main" id="{90D0902C-615A-4FF8-84FE-9DBF4C930A53}"/>
              </a:ext>
            </a:extLst>
          </p:cNvPr>
          <p:cNvSpPr>
            <a:spLocks/>
          </p:cNvSpPr>
          <p:nvPr/>
        </p:nvSpPr>
        <p:spPr bwMode="auto">
          <a:xfrm flipH="1">
            <a:off x="1657350" y="6132513"/>
            <a:ext cx="160338" cy="212725"/>
          </a:xfrm>
          <a:custGeom>
            <a:avLst/>
            <a:gdLst>
              <a:gd name="T0" fmla="*/ 2147483646 w 6432"/>
              <a:gd name="T1" fmla="*/ 2147483646 h 6358"/>
              <a:gd name="T2" fmla="*/ 2147483646 w 6432"/>
              <a:gd name="T3" fmla="*/ 2147483646 h 6358"/>
              <a:gd name="T4" fmla="*/ 2147483646 w 6432"/>
              <a:gd name="T5" fmla="*/ 2147483646 h 6358"/>
              <a:gd name="T6" fmla="*/ 2147483646 w 6432"/>
              <a:gd name="T7" fmla="*/ 2147483646 h 6358"/>
              <a:gd name="T8" fmla="*/ 2147483646 w 6432"/>
              <a:gd name="T9" fmla="*/ 2147483646 h 6358"/>
              <a:gd name="T10" fmla="*/ 2147483646 w 6432"/>
              <a:gd name="T11" fmla="*/ 2147483646 h 6358"/>
              <a:gd name="T12" fmla="*/ 2147483646 w 6432"/>
              <a:gd name="T13" fmla="*/ 2147483646 h 6358"/>
              <a:gd name="T14" fmla="*/ 2147483646 w 6432"/>
              <a:gd name="T15" fmla="*/ 2147483646 h 6358"/>
              <a:gd name="T16" fmla="*/ 2147483646 w 6432"/>
              <a:gd name="T17" fmla="*/ 2147483646 h 6358"/>
              <a:gd name="T18" fmla="*/ 2147483646 w 6432"/>
              <a:gd name="T19" fmla="*/ 2147483646 h 6358"/>
              <a:gd name="T20" fmla="*/ 2147483646 w 6432"/>
              <a:gd name="T21" fmla="*/ 2147483646 h 6358"/>
              <a:gd name="T22" fmla="*/ 2147483646 w 6432"/>
              <a:gd name="T23" fmla="*/ 2147483646 h 6358"/>
              <a:gd name="T24" fmla="*/ 2147483646 w 6432"/>
              <a:gd name="T25" fmla="*/ 2147483646 h 6358"/>
              <a:gd name="T26" fmla="*/ 2147483646 w 6432"/>
              <a:gd name="T27" fmla="*/ 2147483646 h 6358"/>
              <a:gd name="T28" fmla="*/ 2147483646 w 6432"/>
              <a:gd name="T29" fmla="*/ 2147483646 h 6358"/>
              <a:gd name="T30" fmla="*/ 2147483646 w 6432"/>
              <a:gd name="T31" fmla="*/ 2147483646 h 6358"/>
              <a:gd name="T32" fmla="*/ 2147483646 w 6432"/>
              <a:gd name="T33" fmla="*/ 2147483646 h 6358"/>
              <a:gd name="T34" fmla="*/ 2147483646 w 6432"/>
              <a:gd name="T35" fmla="*/ 2147483646 h 6358"/>
              <a:gd name="T36" fmla="*/ 2147483646 w 6432"/>
              <a:gd name="T37" fmla="*/ 2147483646 h 6358"/>
              <a:gd name="T38" fmla="*/ 2147483646 w 6432"/>
              <a:gd name="T39" fmla="*/ 2147483646 h 6358"/>
              <a:gd name="T40" fmla="*/ 2147483646 w 6432"/>
              <a:gd name="T41" fmla="*/ 2147483646 h 6358"/>
              <a:gd name="T42" fmla="*/ 2147483646 w 6432"/>
              <a:gd name="T43" fmla="*/ 2147483646 h 6358"/>
              <a:gd name="T44" fmla="*/ 2147483646 w 6432"/>
              <a:gd name="T45" fmla="*/ 2147483646 h 6358"/>
              <a:gd name="T46" fmla="*/ 2147483646 w 6432"/>
              <a:gd name="T47" fmla="*/ 2147483646 h 6358"/>
              <a:gd name="T48" fmla="*/ 2147483646 w 6432"/>
              <a:gd name="T49" fmla="*/ 2147483646 h 6358"/>
              <a:gd name="T50" fmla="*/ 2147483646 w 6432"/>
              <a:gd name="T51" fmla="*/ 2147483646 h 6358"/>
              <a:gd name="T52" fmla="*/ 2147483646 w 6432"/>
              <a:gd name="T53" fmla="*/ 2147483646 h 6358"/>
              <a:gd name="T54" fmla="*/ 2147483646 w 6432"/>
              <a:gd name="T55" fmla="*/ 2147483646 h 6358"/>
              <a:gd name="T56" fmla="*/ 2147483646 w 6432"/>
              <a:gd name="T57" fmla="*/ 2147483646 h 6358"/>
              <a:gd name="T58" fmla="*/ 2147483646 w 6432"/>
              <a:gd name="T59" fmla="*/ 2147483646 h 6358"/>
              <a:gd name="T60" fmla="*/ 2147483646 w 6432"/>
              <a:gd name="T61" fmla="*/ 0 h 6358"/>
              <a:gd name="T62" fmla="*/ 2147483646 w 6432"/>
              <a:gd name="T63" fmla="*/ 2147483646 h 6358"/>
              <a:gd name="T64" fmla="*/ 2147483646 w 6432"/>
              <a:gd name="T65" fmla="*/ 2147483646 h 6358"/>
              <a:gd name="T66" fmla="*/ 2147483646 w 6432"/>
              <a:gd name="T67" fmla="*/ 2147483646 h 6358"/>
              <a:gd name="T68" fmla="*/ 2147483646 w 6432"/>
              <a:gd name="T69" fmla="*/ 2147483646 h 6358"/>
              <a:gd name="T70" fmla="*/ 2147483646 w 6432"/>
              <a:gd name="T71" fmla="*/ 2147483646 h 6358"/>
              <a:gd name="T72" fmla="*/ 2147483646 w 6432"/>
              <a:gd name="T73" fmla="*/ 2147483646 h 6358"/>
              <a:gd name="T74" fmla="*/ 2147483646 w 6432"/>
              <a:gd name="T75" fmla="*/ 2147483646 h 6358"/>
              <a:gd name="T76" fmla="*/ 2147483646 w 6432"/>
              <a:gd name="T77" fmla="*/ 2147483646 h 6358"/>
              <a:gd name="T78" fmla="*/ 2147483646 w 6432"/>
              <a:gd name="T79" fmla="*/ 2147483646 h 6358"/>
              <a:gd name="T80" fmla="*/ 2147483646 w 6432"/>
              <a:gd name="T81" fmla="*/ 2147483646 h 6358"/>
              <a:gd name="T82" fmla="*/ 2147483646 w 6432"/>
              <a:gd name="T83" fmla="*/ 2147483646 h 6358"/>
              <a:gd name="T84" fmla="*/ 2147483646 w 6432"/>
              <a:gd name="T85" fmla="*/ 2147483646 h 6358"/>
              <a:gd name="T86" fmla="*/ 2147483646 w 6432"/>
              <a:gd name="T87" fmla="*/ 2147483646 h 6358"/>
              <a:gd name="T88" fmla="*/ 2147483646 w 6432"/>
              <a:gd name="T89" fmla="*/ 2147483646 h 6358"/>
              <a:gd name="T90" fmla="*/ 2147483646 w 6432"/>
              <a:gd name="T91" fmla="*/ 2147483646 h 6358"/>
              <a:gd name="T92" fmla="*/ 2147483646 w 6432"/>
              <a:gd name="T93" fmla="*/ 2147483646 h 6358"/>
              <a:gd name="T94" fmla="*/ 2147483646 w 6432"/>
              <a:gd name="T95" fmla="*/ 2147483646 h 6358"/>
              <a:gd name="T96" fmla="*/ 2147483646 w 6432"/>
              <a:gd name="T97" fmla="*/ 2147483646 h 6358"/>
              <a:gd name="T98" fmla="*/ 2147483646 w 6432"/>
              <a:gd name="T99" fmla="*/ 2147483646 h 6358"/>
              <a:gd name="T100" fmla="*/ 2147483646 w 6432"/>
              <a:gd name="T101" fmla="*/ 2147483646 h 6358"/>
              <a:gd name="T102" fmla="*/ 2147483646 w 6432"/>
              <a:gd name="T103" fmla="*/ 2147483646 h 6358"/>
              <a:gd name="T104" fmla="*/ 2147483646 w 6432"/>
              <a:gd name="T105" fmla="*/ 2147483646 h 6358"/>
              <a:gd name="T106" fmla="*/ 2147483646 w 6432"/>
              <a:gd name="T107" fmla="*/ 0 h 6358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/>
          </a:p>
        </p:txBody>
      </p:sp>
      <p:sp>
        <p:nvSpPr>
          <p:cNvPr id="17" name="Google Shape;1055;p29">
            <a:extLst>
              <a:ext uri="{FF2B5EF4-FFF2-40B4-BE49-F238E27FC236}">
                <a16:creationId xmlns:a16="http://schemas.microsoft.com/office/drawing/2014/main" id="{650ECE07-95E6-4EDE-98D2-8388A14006E4}"/>
              </a:ext>
            </a:extLst>
          </p:cNvPr>
          <p:cNvSpPr>
            <a:spLocks/>
          </p:cNvSpPr>
          <p:nvPr/>
        </p:nvSpPr>
        <p:spPr bwMode="auto">
          <a:xfrm flipH="1">
            <a:off x="784225" y="306388"/>
            <a:ext cx="160338" cy="211137"/>
          </a:xfrm>
          <a:custGeom>
            <a:avLst/>
            <a:gdLst>
              <a:gd name="T0" fmla="*/ 2147483646 w 6432"/>
              <a:gd name="T1" fmla="*/ 2147483646 h 6358"/>
              <a:gd name="T2" fmla="*/ 2147483646 w 6432"/>
              <a:gd name="T3" fmla="*/ 2147483646 h 6358"/>
              <a:gd name="T4" fmla="*/ 2147483646 w 6432"/>
              <a:gd name="T5" fmla="*/ 2147483646 h 6358"/>
              <a:gd name="T6" fmla="*/ 2147483646 w 6432"/>
              <a:gd name="T7" fmla="*/ 2147483646 h 6358"/>
              <a:gd name="T8" fmla="*/ 2147483646 w 6432"/>
              <a:gd name="T9" fmla="*/ 2147483646 h 6358"/>
              <a:gd name="T10" fmla="*/ 2147483646 w 6432"/>
              <a:gd name="T11" fmla="*/ 2147483646 h 6358"/>
              <a:gd name="T12" fmla="*/ 2147483646 w 6432"/>
              <a:gd name="T13" fmla="*/ 2147483646 h 6358"/>
              <a:gd name="T14" fmla="*/ 2147483646 w 6432"/>
              <a:gd name="T15" fmla="*/ 2147483646 h 6358"/>
              <a:gd name="T16" fmla="*/ 2147483646 w 6432"/>
              <a:gd name="T17" fmla="*/ 2147483646 h 6358"/>
              <a:gd name="T18" fmla="*/ 2147483646 w 6432"/>
              <a:gd name="T19" fmla="*/ 2147483646 h 6358"/>
              <a:gd name="T20" fmla="*/ 2147483646 w 6432"/>
              <a:gd name="T21" fmla="*/ 2147483646 h 6358"/>
              <a:gd name="T22" fmla="*/ 2147483646 w 6432"/>
              <a:gd name="T23" fmla="*/ 2147483646 h 6358"/>
              <a:gd name="T24" fmla="*/ 2147483646 w 6432"/>
              <a:gd name="T25" fmla="*/ 2147483646 h 6358"/>
              <a:gd name="T26" fmla="*/ 2147483646 w 6432"/>
              <a:gd name="T27" fmla="*/ 2147483646 h 6358"/>
              <a:gd name="T28" fmla="*/ 2147483646 w 6432"/>
              <a:gd name="T29" fmla="*/ 2147483646 h 6358"/>
              <a:gd name="T30" fmla="*/ 2147483646 w 6432"/>
              <a:gd name="T31" fmla="*/ 2147483646 h 6358"/>
              <a:gd name="T32" fmla="*/ 2147483646 w 6432"/>
              <a:gd name="T33" fmla="*/ 2147483646 h 6358"/>
              <a:gd name="T34" fmla="*/ 2147483646 w 6432"/>
              <a:gd name="T35" fmla="*/ 2147483646 h 6358"/>
              <a:gd name="T36" fmla="*/ 2147483646 w 6432"/>
              <a:gd name="T37" fmla="*/ 2147483646 h 6358"/>
              <a:gd name="T38" fmla="*/ 2147483646 w 6432"/>
              <a:gd name="T39" fmla="*/ 2147483646 h 6358"/>
              <a:gd name="T40" fmla="*/ 2147483646 w 6432"/>
              <a:gd name="T41" fmla="*/ 2147483646 h 6358"/>
              <a:gd name="T42" fmla="*/ 2147483646 w 6432"/>
              <a:gd name="T43" fmla="*/ 2147483646 h 6358"/>
              <a:gd name="T44" fmla="*/ 2147483646 w 6432"/>
              <a:gd name="T45" fmla="*/ 2147483646 h 6358"/>
              <a:gd name="T46" fmla="*/ 2147483646 w 6432"/>
              <a:gd name="T47" fmla="*/ 2147483646 h 6358"/>
              <a:gd name="T48" fmla="*/ 2147483646 w 6432"/>
              <a:gd name="T49" fmla="*/ 2147483646 h 6358"/>
              <a:gd name="T50" fmla="*/ 2147483646 w 6432"/>
              <a:gd name="T51" fmla="*/ 2147483646 h 6358"/>
              <a:gd name="T52" fmla="*/ 2147483646 w 6432"/>
              <a:gd name="T53" fmla="*/ 2147483646 h 6358"/>
              <a:gd name="T54" fmla="*/ 2147483646 w 6432"/>
              <a:gd name="T55" fmla="*/ 2147483646 h 6358"/>
              <a:gd name="T56" fmla="*/ 2147483646 w 6432"/>
              <a:gd name="T57" fmla="*/ 2147483646 h 6358"/>
              <a:gd name="T58" fmla="*/ 2147483646 w 6432"/>
              <a:gd name="T59" fmla="*/ 2147483646 h 6358"/>
              <a:gd name="T60" fmla="*/ 2147483646 w 6432"/>
              <a:gd name="T61" fmla="*/ 0 h 6358"/>
              <a:gd name="T62" fmla="*/ 2147483646 w 6432"/>
              <a:gd name="T63" fmla="*/ 2147483646 h 6358"/>
              <a:gd name="T64" fmla="*/ 2147483646 w 6432"/>
              <a:gd name="T65" fmla="*/ 2147483646 h 6358"/>
              <a:gd name="T66" fmla="*/ 2147483646 w 6432"/>
              <a:gd name="T67" fmla="*/ 2147483646 h 6358"/>
              <a:gd name="T68" fmla="*/ 2147483646 w 6432"/>
              <a:gd name="T69" fmla="*/ 2147483646 h 6358"/>
              <a:gd name="T70" fmla="*/ 2147483646 w 6432"/>
              <a:gd name="T71" fmla="*/ 2147483646 h 6358"/>
              <a:gd name="T72" fmla="*/ 2147483646 w 6432"/>
              <a:gd name="T73" fmla="*/ 2147483646 h 6358"/>
              <a:gd name="T74" fmla="*/ 2147483646 w 6432"/>
              <a:gd name="T75" fmla="*/ 2147483646 h 6358"/>
              <a:gd name="T76" fmla="*/ 2147483646 w 6432"/>
              <a:gd name="T77" fmla="*/ 2147483646 h 6358"/>
              <a:gd name="T78" fmla="*/ 2147483646 w 6432"/>
              <a:gd name="T79" fmla="*/ 2147483646 h 6358"/>
              <a:gd name="T80" fmla="*/ 2147483646 w 6432"/>
              <a:gd name="T81" fmla="*/ 2147483646 h 6358"/>
              <a:gd name="T82" fmla="*/ 2147483646 w 6432"/>
              <a:gd name="T83" fmla="*/ 2147483646 h 6358"/>
              <a:gd name="T84" fmla="*/ 2147483646 w 6432"/>
              <a:gd name="T85" fmla="*/ 2147483646 h 6358"/>
              <a:gd name="T86" fmla="*/ 2147483646 w 6432"/>
              <a:gd name="T87" fmla="*/ 2147483646 h 6358"/>
              <a:gd name="T88" fmla="*/ 2147483646 w 6432"/>
              <a:gd name="T89" fmla="*/ 2147483646 h 6358"/>
              <a:gd name="T90" fmla="*/ 2147483646 w 6432"/>
              <a:gd name="T91" fmla="*/ 2147483646 h 6358"/>
              <a:gd name="T92" fmla="*/ 2147483646 w 6432"/>
              <a:gd name="T93" fmla="*/ 2147483646 h 6358"/>
              <a:gd name="T94" fmla="*/ 2147483646 w 6432"/>
              <a:gd name="T95" fmla="*/ 2147483646 h 6358"/>
              <a:gd name="T96" fmla="*/ 2147483646 w 6432"/>
              <a:gd name="T97" fmla="*/ 2147483646 h 6358"/>
              <a:gd name="T98" fmla="*/ 2147483646 w 6432"/>
              <a:gd name="T99" fmla="*/ 2147483646 h 6358"/>
              <a:gd name="T100" fmla="*/ 2147483646 w 6432"/>
              <a:gd name="T101" fmla="*/ 2147483646 h 6358"/>
              <a:gd name="T102" fmla="*/ 2147483646 w 6432"/>
              <a:gd name="T103" fmla="*/ 2147483646 h 6358"/>
              <a:gd name="T104" fmla="*/ 2147483646 w 6432"/>
              <a:gd name="T105" fmla="*/ 2147483646 h 6358"/>
              <a:gd name="T106" fmla="*/ 2147483646 w 6432"/>
              <a:gd name="T107" fmla="*/ 0 h 6358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/>
          </a:p>
        </p:txBody>
      </p:sp>
      <p:sp>
        <p:nvSpPr>
          <p:cNvPr id="18" name="Google Shape;1056;p29">
            <a:extLst>
              <a:ext uri="{FF2B5EF4-FFF2-40B4-BE49-F238E27FC236}">
                <a16:creationId xmlns:a16="http://schemas.microsoft.com/office/drawing/2014/main" id="{1F79095A-EF5B-46F6-87F1-CC7F54324EE6}"/>
              </a:ext>
            </a:extLst>
          </p:cNvPr>
          <p:cNvSpPr>
            <a:spLocks/>
          </p:cNvSpPr>
          <p:nvPr/>
        </p:nvSpPr>
        <p:spPr bwMode="auto">
          <a:xfrm rot="19390763" flipH="1">
            <a:off x="206375" y="762000"/>
            <a:ext cx="160338" cy="212725"/>
          </a:xfrm>
          <a:custGeom>
            <a:avLst/>
            <a:gdLst>
              <a:gd name="T0" fmla="*/ 2147483646 w 6432"/>
              <a:gd name="T1" fmla="*/ 2147483646 h 6358"/>
              <a:gd name="T2" fmla="*/ 2147483646 w 6432"/>
              <a:gd name="T3" fmla="*/ 2147483646 h 6358"/>
              <a:gd name="T4" fmla="*/ 2147483646 w 6432"/>
              <a:gd name="T5" fmla="*/ 2147483646 h 6358"/>
              <a:gd name="T6" fmla="*/ 2147483646 w 6432"/>
              <a:gd name="T7" fmla="*/ 2147483646 h 6358"/>
              <a:gd name="T8" fmla="*/ 2147483646 w 6432"/>
              <a:gd name="T9" fmla="*/ 2147483646 h 6358"/>
              <a:gd name="T10" fmla="*/ 2147483646 w 6432"/>
              <a:gd name="T11" fmla="*/ 2147483646 h 6358"/>
              <a:gd name="T12" fmla="*/ 2147483646 w 6432"/>
              <a:gd name="T13" fmla="*/ 2147483646 h 6358"/>
              <a:gd name="T14" fmla="*/ 2147483646 w 6432"/>
              <a:gd name="T15" fmla="*/ 2147483646 h 6358"/>
              <a:gd name="T16" fmla="*/ 2147483646 w 6432"/>
              <a:gd name="T17" fmla="*/ 2147483646 h 6358"/>
              <a:gd name="T18" fmla="*/ 2147483646 w 6432"/>
              <a:gd name="T19" fmla="*/ 2147483646 h 6358"/>
              <a:gd name="T20" fmla="*/ 2147483646 w 6432"/>
              <a:gd name="T21" fmla="*/ 2147483646 h 6358"/>
              <a:gd name="T22" fmla="*/ 2147483646 w 6432"/>
              <a:gd name="T23" fmla="*/ 2147483646 h 6358"/>
              <a:gd name="T24" fmla="*/ 2147483646 w 6432"/>
              <a:gd name="T25" fmla="*/ 2147483646 h 6358"/>
              <a:gd name="T26" fmla="*/ 2147483646 w 6432"/>
              <a:gd name="T27" fmla="*/ 2147483646 h 6358"/>
              <a:gd name="T28" fmla="*/ 2147483646 w 6432"/>
              <a:gd name="T29" fmla="*/ 2147483646 h 6358"/>
              <a:gd name="T30" fmla="*/ 2147483646 w 6432"/>
              <a:gd name="T31" fmla="*/ 2147483646 h 6358"/>
              <a:gd name="T32" fmla="*/ 2147483646 w 6432"/>
              <a:gd name="T33" fmla="*/ 2147483646 h 6358"/>
              <a:gd name="T34" fmla="*/ 2147483646 w 6432"/>
              <a:gd name="T35" fmla="*/ 2147483646 h 6358"/>
              <a:gd name="T36" fmla="*/ 2147483646 w 6432"/>
              <a:gd name="T37" fmla="*/ 2147483646 h 6358"/>
              <a:gd name="T38" fmla="*/ 2147483646 w 6432"/>
              <a:gd name="T39" fmla="*/ 2147483646 h 6358"/>
              <a:gd name="T40" fmla="*/ 2147483646 w 6432"/>
              <a:gd name="T41" fmla="*/ 2147483646 h 6358"/>
              <a:gd name="T42" fmla="*/ 2147483646 w 6432"/>
              <a:gd name="T43" fmla="*/ 2147483646 h 6358"/>
              <a:gd name="T44" fmla="*/ 2147483646 w 6432"/>
              <a:gd name="T45" fmla="*/ 2147483646 h 6358"/>
              <a:gd name="T46" fmla="*/ 2147483646 w 6432"/>
              <a:gd name="T47" fmla="*/ 2147483646 h 6358"/>
              <a:gd name="T48" fmla="*/ 2147483646 w 6432"/>
              <a:gd name="T49" fmla="*/ 2147483646 h 6358"/>
              <a:gd name="T50" fmla="*/ 2147483646 w 6432"/>
              <a:gd name="T51" fmla="*/ 2147483646 h 6358"/>
              <a:gd name="T52" fmla="*/ 2147483646 w 6432"/>
              <a:gd name="T53" fmla="*/ 2147483646 h 6358"/>
              <a:gd name="T54" fmla="*/ 2147483646 w 6432"/>
              <a:gd name="T55" fmla="*/ 2147483646 h 6358"/>
              <a:gd name="T56" fmla="*/ 2147483646 w 6432"/>
              <a:gd name="T57" fmla="*/ 2147483646 h 6358"/>
              <a:gd name="T58" fmla="*/ 2147483646 w 6432"/>
              <a:gd name="T59" fmla="*/ 2147483646 h 6358"/>
              <a:gd name="T60" fmla="*/ 2147483646 w 6432"/>
              <a:gd name="T61" fmla="*/ 0 h 6358"/>
              <a:gd name="T62" fmla="*/ 2147483646 w 6432"/>
              <a:gd name="T63" fmla="*/ 2147483646 h 6358"/>
              <a:gd name="T64" fmla="*/ 2147483646 w 6432"/>
              <a:gd name="T65" fmla="*/ 2147483646 h 6358"/>
              <a:gd name="T66" fmla="*/ 2147483646 w 6432"/>
              <a:gd name="T67" fmla="*/ 2147483646 h 6358"/>
              <a:gd name="T68" fmla="*/ 2147483646 w 6432"/>
              <a:gd name="T69" fmla="*/ 2147483646 h 6358"/>
              <a:gd name="T70" fmla="*/ 2147483646 w 6432"/>
              <a:gd name="T71" fmla="*/ 2147483646 h 6358"/>
              <a:gd name="T72" fmla="*/ 2147483646 w 6432"/>
              <a:gd name="T73" fmla="*/ 2147483646 h 6358"/>
              <a:gd name="T74" fmla="*/ 2147483646 w 6432"/>
              <a:gd name="T75" fmla="*/ 2147483646 h 6358"/>
              <a:gd name="T76" fmla="*/ 2147483646 w 6432"/>
              <a:gd name="T77" fmla="*/ 2147483646 h 6358"/>
              <a:gd name="T78" fmla="*/ 2147483646 w 6432"/>
              <a:gd name="T79" fmla="*/ 2147483646 h 6358"/>
              <a:gd name="T80" fmla="*/ 2147483646 w 6432"/>
              <a:gd name="T81" fmla="*/ 2147483646 h 6358"/>
              <a:gd name="T82" fmla="*/ 2147483646 w 6432"/>
              <a:gd name="T83" fmla="*/ 2147483646 h 6358"/>
              <a:gd name="T84" fmla="*/ 2147483646 w 6432"/>
              <a:gd name="T85" fmla="*/ 2147483646 h 6358"/>
              <a:gd name="T86" fmla="*/ 2147483646 w 6432"/>
              <a:gd name="T87" fmla="*/ 2147483646 h 6358"/>
              <a:gd name="T88" fmla="*/ 2147483646 w 6432"/>
              <a:gd name="T89" fmla="*/ 2147483646 h 6358"/>
              <a:gd name="T90" fmla="*/ 2147483646 w 6432"/>
              <a:gd name="T91" fmla="*/ 2147483646 h 6358"/>
              <a:gd name="T92" fmla="*/ 2147483646 w 6432"/>
              <a:gd name="T93" fmla="*/ 2147483646 h 6358"/>
              <a:gd name="T94" fmla="*/ 2147483646 w 6432"/>
              <a:gd name="T95" fmla="*/ 2147483646 h 6358"/>
              <a:gd name="T96" fmla="*/ 2147483646 w 6432"/>
              <a:gd name="T97" fmla="*/ 2147483646 h 6358"/>
              <a:gd name="T98" fmla="*/ 2147483646 w 6432"/>
              <a:gd name="T99" fmla="*/ 2147483646 h 6358"/>
              <a:gd name="T100" fmla="*/ 2147483646 w 6432"/>
              <a:gd name="T101" fmla="*/ 2147483646 h 6358"/>
              <a:gd name="T102" fmla="*/ 2147483646 w 6432"/>
              <a:gd name="T103" fmla="*/ 2147483646 h 6358"/>
              <a:gd name="T104" fmla="*/ 2147483646 w 6432"/>
              <a:gd name="T105" fmla="*/ 2147483646 h 6358"/>
              <a:gd name="T106" fmla="*/ 2147483646 w 6432"/>
              <a:gd name="T107" fmla="*/ 0 h 6358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/>
          </a:p>
        </p:txBody>
      </p:sp>
      <p:grpSp>
        <p:nvGrpSpPr>
          <p:cNvPr id="19" name="Google Shape;1057;p29">
            <a:extLst>
              <a:ext uri="{FF2B5EF4-FFF2-40B4-BE49-F238E27FC236}">
                <a16:creationId xmlns:a16="http://schemas.microsoft.com/office/drawing/2014/main" id="{9E9D98CD-982F-483C-85B7-5AA19FBA7E2D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617538" y="977900"/>
            <a:ext cx="904875" cy="1008063"/>
            <a:chOff x="-304950" y="1799125"/>
            <a:chExt cx="1469422" cy="1228432"/>
          </a:xfrm>
        </p:grpSpPr>
        <p:sp>
          <p:nvSpPr>
            <p:cNvPr id="20" name="Google Shape;1058;p29">
              <a:extLst>
                <a:ext uri="{FF2B5EF4-FFF2-40B4-BE49-F238E27FC236}">
                  <a16:creationId xmlns:a16="http://schemas.microsoft.com/office/drawing/2014/main" id="{1CF4270E-88A9-48EF-9337-AD966E10F3AB}"/>
                </a:ext>
              </a:extLst>
            </p:cNvPr>
            <p:cNvSpPr/>
            <p:nvPr/>
          </p:nvSpPr>
          <p:spPr>
            <a:xfrm>
              <a:off x="-304950" y="2354338"/>
              <a:ext cx="1180693" cy="673219"/>
            </a:xfrm>
            <a:custGeom>
              <a:avLst/>
              <a:gdLst/>
              <a:ahLst/>
              <a:cxnLst/>
              <a:rect l="l" t="t" r="r" b="b"/>
              <a:pathLst>
                <a:path w="22071" h="12588" extrusionOk="0">
                  <a:moveTo>
                    <a:pt x="7465" y="0"/>
                  </a:moveTo>
                  <a:lnTo>
                    <a:pt x="7154" y="254"/>
                  </a:lnTo>
                  <a:cubicBezTo>
                    <a:pt x="7161" y="278"/>
                    <a:pt x="7161" y="312"/>
                    <a:pt x="7140" y="328"/>
                  </a:cubicBezTo>
                  <a:cubicBezTo>
                    <a:pt x="6028" y="1251"/>
                    <a:pt x="4971" y="2251"/>
                    <a:pt x="3843" y="3167"/>
                  </a:cubicBezTo>
                  <a:cubicBezTo>
                    <a:pt x="2714" y="4083"/>
                    <a:pt x="1491" y="5367"/>
                    <a:pt x="136" y="5935"/>
                  </a:cubicBezTo>
                  <a:cubicBezTo>
                    <a:pt x="129" y="5937"/>
                    <a:pt x="124" y="5938"/>
                    <a:pt x="119" y="5938"/>
                  </a:cubicBezTo>
                  <a:cubicBezTo>
                    <a:pt x="109" y="5938"/>
                    <a:pt x="101" y="5935"/>
                    <a:pt x="95" y="5928"/>
                  </a:cubicBezTo>
                  <a:lnTo>
                    <a:pt x="0" y="6002"/>
                  </a:lnTo>
                  <a:cubicBezTo>
                    <a:pt x="0" y="6002"/>
                    <a:pt x="2126" y="9831"/>
                    <a:pt x="10169" y="11930"/>
                  </a:cubicBezTo>
                  <a:cubicBezTo>
                    <a:pt x="12055" y="12423"/>
                    <a:pt x="14007" y="12588"/>
                    <a:pt x="15770" y="12588"/>
                  </a:cubicBezTo>
                  <a:cubicBezTo>
                    <a:pt x="19297" y="12588"/>
                    <a:pt x="22071" y="11930"/>
                    <a:pt x="22071" y="11930"/>
                  </a:cubicBezTo>
                  <a:lnTo>
                    <a:pt x="21921" y="10973"/>
                  </a:lnTo>
                  <a:cubicBezTo>
                    <a:pt x="21912" y="10980"/>
                    <a:pt x="21901" y="10984"/>
                    <a:pt x="21890" y="10984"/>
                  </a:cubicBezTo>
                  <a:cubicBezTo>
                    <a:pt x="21871" y="10984"/>
                    <a:pt x="21851" y="10971"/>
                    <a:pt x="21840" y="10943"/>
                  </a:cubicBezTo>
                  <a:cubicBezTo>
                    <a:pt x="21364" y="9530"/>
                    <a:pt x="21232" y="7969"/>
                    <a:pt x="21009" y="6502"/>
                  </a:cubicBezTo>
                  <a:cubicBezTo>
                    <a:pt x="20881" y="5685"/>
                    <a:pt x="20762" y="4863"/>
                    <a:pt x="20664" y="4039"/>
                  </a:cubicBezTo>
                  <a:cubicBezTo>
                    <a:pt x="20634" y="3803"/>
                    <a:pt x="20472" y="3191"/>
                    <a:pt x="20624" y="2937"/>
                  </a:cubicBezTo>
                  <a:cubicBezTo>
                    <a:pt x="17805" y="2876"/>
                    <a:pt x="15552" y="2623"/>
                    <a:pt x="13555" y="2177"/>
                  </a:cubicBezTo>
                  <a:lnTo>
                    <a:pt x="13555" y="2187"/>
                  </a:lnTo>
                  <a:cubicBezTo>
                    <a:pt x="13217" y="3617"/>
                    <a:pt x="12585" y="5012"/>
                    <a:pt x="12081" y="6387"/>
                  </a:cubicBezTo>
                  <a:cubicBezTo>
                    <a:pt x="11530" y="7888"/>
                    <a:pt x="10899" y="9368"/>
                    <a:pt x="10351" y="10865"/>
                  </a:cubicBezTo>
                  <a:cubicBezTo>
                    <a:pt x="10342" y="10890"/>
                    <a:pt x="10328" y="10901"/>
                    <a:pt x="10314" y="10901"/>
                  </a:cubicBezTo>
                  <a:cubicBezTo>
                    <a:pt x="10281" y="10901"/>
                    <a:pt x="10246" y="10847"/>
                    <a:pt x="10263" y="10804"/>
                  </a:cubicBezTo>
                  <a:cubicBezTo>
                    <a:pt x="10807" y="9321"/>
                    <a:pt x="11273" y="7797"/>
                    <a:pt x="11818" y="6309"/>
                  </a:cubicBezTo>
                  <a:cubicBezTo>
                    <a:pt x="12321" y="4935"/>
                    <a:pt x="12736" y="3455"/>
                    <a:pt x="13402" y="2146"/>
                  </a:cubicBezTo>
                  <a:cubicBezTo>
                    <a:pt x="11264" y="1657"/>
                    <a:pt x="9414" y="944"/>
                    <a:pt x="746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algn="ctr"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21" name="Google Shape;1059;p29">
              <a:extLst>
                <a:ext uri="{FF2B5EF4-FFF2-40B4-BE49-F238E27FC236}">
                  <a16:creationId xmlns:a16="http://schemas.microsoft.com/office/drawing/2014/main" id="{76EC2CA5-6E09-4C5B-9ED6-22120B58948C}"/>
                </a:ext>
              </a:extLst>
            </p:cNvPr>
            <p:cNvSpPr/>
            <p:nvPr/>
          </p:nvSpPr>
          <p:spPr>
            <a:xfrm>
              <a:off x="-21377" y="2114455"/>
              <a:ext cx="51559" cy="32887"/>
            </a:xfrm>
            <a:custGeom>
              <a:avLst/>
              <a:gdLst/>
              <a:ahLst/>
              <a:cxnLst/>
              <a:rect l="l" t="t" r="r" b="b"/>
              <a:pathLst>
                <a:path w="961" h="617" extrusionOk="0">
                  <a:moveTo>
                    <a:pt x="586" y="0"/>
                  </a:moveTo>
                  <a:cubicBezTo>
                    <a:pt x="511" y="4"/>
                    <a:pt x="433" y="0"/>
                    <a:pt x="366" y="17"/>
                  </a:cubicBezTo>
                  <a:cubicBezTo>
                    <a:pt x="204" y="51"/>
                    <a:pt x="1" y="197"/>
                    <a:pt x="65" y="389"/>
                  </a:cubicBezTo>
                  <a:cubicBezTo>
                    <a:pt x="119" y="547"/>
                    <a:pt x="387" y="616"/>
                    <a:pt x="596" y="616"/>
                  </a:cubicBezTo>
                  <a:cubicBezTo>
                    <a:pt x="674" y="616"/>
                    <a:pt x="744" y="606"/>
                    <a:pt x="792" y="588"/>
                  </a:cubicBezTo>
                  <a:cubicBezTo>
                    <a:pt x="960" y="524"/>
                    <a:pt x="946" y="355"/>
                    <a:pt x="869" y="220"/>
                  </a:cubicBezTo>
                  <a:cubicBezTo>
                    <a:pt x="795" y="91"/>
                    <a:pt x="700" y="30"/>
                    <a:pt x="58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algn="ctr"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22" name="Google Shape;1060;p29">
              <a:extLst>
                <a:ext uri="{FF2B5EF4-FFF2-40B4-BE49-F238E27FC236}">
                  <a16:creationId xmlns:a16="http://schemas.microsoft.com/office/drawing/2014/main" id="{48073A65-4EB0-423E-B29C-4E7E6A1BDB93}"/>
                </a:ext>
              </a:extLst>
            </p:cNvPr>
            <p:cNvSpPr/>
            <p:nvPr/>
          </p:nvSpPr>
          <p:spPr>
            <a:xfrm>
              <a:off x="422027" y="2290498"/>
              <a:ext cx="51559" cy="25150"/>
            </a:xfrm>
            <a:custGeom>
              <a:avLst/>
              <a:gdLst/>
              <a:ahLst/>
              <a:cxnLst/>
              <a:rect l="l" t="t" r="r" b="b"/>
              <a:pathLst>
                <a:path w="953" h="466" extrusionOk="0">
                  <a:moveTo>
                    <a:pt x="440" y="0"/>
                  </a:moveTo>
                  <a:cubicBezTo>
                    <a:pt x="277" y="0"/>
                    <a:pt x="68" y="57"/>
                    <a:pt x="41" y="212"/>
                  </a:cubicBezTo>
                  <a:cubicBezTo>
                    <a:pt x="0" y="439"/>
                    <a:pt x="423" y="466"/>
                    <a:pt x="561" y="466"/>
                  </a:cubicBezTo>
                  <a:cubicBezTo>
                    <a:pt x="700" y="466"/>
                    <a:pt x="953" y="411"/>
                    <a:pt x="848" y="222"/>
                  </a:cubicBezTo>
                  <a:cubicBezTo>
                    <a:pt x="778" y="97"/>
                    <a:pt x="636" y="43"/>
                    <a:pt x="491" y="2"/>
                  </a:cubicBezTo>
                  <a:cubicBezTo>
                    <a:pt x="474" y="1"/>
                    <a:pt x="457" y="0"/>
                    <a:pt x="44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algn="ctr"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23" name="Google Shape;1061;p29">
              <a:extLst>
                <a:ext uri="{FF2B5EF4-FFF2-40B4-BE49-F238E27FC236}">
                  <a16:creationId xmlns:a16="http://schemas.microsoft.com/office/drawing/2014/main" id="{F6E0E016-93AD-4BC1-A49F-EEB3533F28EC}"/>
                </a:ext>
              </a:extLst>
            </p:cNvPr>
            <p:cNvSpPr/>
            <p:nvPr/>
          </p:nvSpPr>
          <p:spPr>
            <a:xfrm>
              <a:off x="839652" y="2338862"/>
              <a:ext cx="64449" cy="38691"/>
            </a:xfrm>
            <a:custGeom>
              <a:avLst/>
              <a:gdLst/>
              <a:ahLst/>
              <a:cxnLst/>
              <a:rect l="l" t="t" r="r" b="b"/>
              <a:pathLst>
                <a:path w="1213" h="746" extrusionOk="0">
                  <a:moveTo>
                    <a:pt x="800" y="1"/>
                  </a:moveTo>
                  <a:cubicBezTo>
                    <a:pt x="546" y="15"/>
                    <a:pt x="259" y="116"/>
                    <a:pt x="144" y="333"/>
                  </a:cubicBezTo>
                  <a:cubicBezTo>
                    <a:pt x="0" y="606"/>
                    <a:pt x="500" y="745"/>
                    <a:pt x="746" y="745"/>
                  </a:cubicBezTo>
                  <a:cubicBezTo>
                    <a:pt x="770" y="745"/>
                    <a:pt x="792" y="744"/>
                    <a:pt x="810" y="741"/>
                  </a:cubicBezTo>
                  <a:cubicBezTo>
                    <a:pt x="1030" y="707"/>
                    <a:pt x="1212" y="521"/>
                    <a:pt x="1212" y="295"/>
                  </a:cubicBezTo>
                  <a:cubicBezTo>
                    <a:pt x="1212" y="204"/>
                    <a:pt x="1178" y="127"/>
                    <a:pt x="1104" y="72"/>
                  </a:cubicBezTo>
                  <a:cubicBezTo>
                    <a:pt x="1013" y="8"/>
                    <a:pt x="902" y="25"/>
                    <a:pt x="8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algn="ctr"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24" name="Google Shape;1062;p29">
              <a:extLst>
                <a:ext uri="{FF2B5EF4-FFF2-40B4-BE49-F238E27FC236}">
                  <a16:creationId xmlns:a16="http://schemas.microsoft.com/office/drawing/2014/main" id="{4BAABA88-86D3-4ECA-AB7D-D3278A416685}"/>
                </a:ext>
              </a:extLst>
            </p:cNvPr>
            <p:cNvSpPr>
              <a:spLocks/>
            </p:cNvSpPr>
            <p:nvPr/>
          </p:nvSpPr>
          <p:spPr bwMode="auto">
            <a:xfrm>
              <a:off x="-216496" y="2018117"/>
              <a:ext cx="1366458" cy="435193"/>
            </a:xfrm>
            <a:custGeom>
              <a:avLst/>
              <a:gdLst>
                <a:gd name="T0" fmla="*/ 2147483646 w 25521"/>
                <a:gd name="T1" fmla="*/ 2147483646 h 8128"/>
                <a:gd name="T2" fmla="*/ 2147483646 w 25521"/>
                <a:gd name="T3" fmla="*/ 2147483646 h 8128"/>
                <a:gd name="T4" fmla="*/ 2147483646 w 25521"/>
                <a:gd name="T5" fmla="*/ 2147483646 h 8128"/>
                <a:gd name="T6" fmla="*/ 2147483646 w 25521"/>
                <a:gd name="T7" fmla="*/ 2147483646 h 8128"/>
                <a:gd name="T8" fmla="*/ 2147483646 w 25521"/>
                <a:gd name="T9" fmla="*/ 2147483646 h 8128"/>
                <a:gd name="T10" fmla="*/ 2147483646 w 25521"/>
                <a:gd name="T11" fmla="*/ 2147483646 h 8128"/>
                <a:gd name="T12" fmla="*/ 2147483646 w 25521"/>
                <a:gd name="T13" fmla="*/ 2147483646 h 8128"/>
                <a:gd name="T14" fmla="*/ 2147483646 w 25521"/>
                <a:gd name="T15" fmla="*/ 2147483646 h 8128"/>
                <a:gd name="T16" fmla="*/ 2147483646 w 25521"/>
                <a:gd name="T17" fmla="*/ 2147483646 h 8128"/>
                <a:gd name="T18" fmla="*/ 2147483646 w 25521"/>
                <a:gd name="T19" fmla="*/ 2147483646 h 8128"/>
                <a:gd name="T20" fmla="*/ 2147483646 w 25521"/>
                <a:gd name="T21" fmla="*/ 2147483646 h 8128"/>
                <a:gd name="T22" fmla="*/ 2147483646 w 25521"/>
                <a:gd name="T23" fmla="*/ 2147483646 h 8128"/>
                <a:gd name="T24" fmla="*/ 2147483646 w 25521"/>
                <a:gd name="T25" fmla="*/ 2147483646 h 8128"/>
                <a:gd name="T26" fmla="*/ 2147483646 w 25521"/>
                <a:gd name="T27" fmla="*/ 2147483646 h 8128"/>
                <a:gd name="T28" fmla="*/ 2147483646 w 25521"/>
                <a:gd name="T29" fmla="*/ 2147483646 h 8128"/>
                <a:gd name="T30" fmla="*/ 2147483646 w 25521"/>
                <a:gd name="T31" fmla="*/ 2147483646 h 8128"/>
                <a:gd name="T32" fmla="*/ 2147483646 w 25521"/>
                <a:gd name="T33" fmla="*/ 2147483646 h 8128"/>
                <a:gd name="T34" fmla="*/ 2147483646 w 25521"/>
                <a:gd name="T35" fmla="*/ 2147483646 h 8128"/>
                <a:gd name="T36" fmla="*/ 2147483646 w 25521"/>
                <a:gd name="T37" fmla="*/ 2147483646 h 8128"/>
                <a:gd name="T38" fmla="*/ 2147483646 w 25521"/>
                <a:gd name="T39" fmla="*/ 2147483646 h 8128"/>
                <a:gd name="T40" fmla="*/ 2147483646 w 25521"/>
                <a:gd name="T41" fmla="*/ 2147483646 h 8128"/>
                <a:gd name="T42" fmla="*/ 2147483646 w 25521"/>
                <a:gd name="T43" fmla="*/ 2147483646 h 8128"/>
                <a:gd name="T44" fmla="*/ 2147483646 w 25521"/>
                <a:gd name="T45" fmla="*/ 2147483646 h 8128"/>
                <a:gd name="T46" fmla="*/ 2147483646 w 25521"/>
                <a:gd name="T47" fmla="*/ 2147483646 h 8128"/>
                <a:gd name="T48" fmla="*/ 2147483646 w 25521"/>
                <a:gd name="T49" fmla="*/ 2147483646 h 8128"/>
                <a:gd name="T50" fmla="*/ 2147483646 w 25521"/>
                <a:gd name="T51" fmla="*/ 2147483646 h 8128"/>
                <a:gd name="T52" fmla="*/ 2147483646 w 25521"/>
                <a:gd name="T53" fmla="*/ 2147483646 h 8128"/>
                <a:gd name="T54" fmla="*/ 2147483646 w 25521"/>
                <a:gd name="T55" fmla="*/ 2147483646 h 8128"/>
                <a:gd name="T56" fmla="*/ 2147483646 w 25521"/>
                <a:gd name="T57" fmla="*/ 0 h 8128"/>
                <a:gd name="T58" fmla="*/ 2147483646 w 25521"/>
                <a:gd name="T59" fmla="*/ 2147483646 h 8128"/>
                <a:gd name="T60" fmla="*/ 2147483646 w 25521"/>
                <a:gd name="T61" fmla="*/ 2147483646 h 8128"/>
                <a:gd name="T62" fmla="*/ 2147483646 w 25521"/>
                <a:gd name="T63" fmla="*/ 2147483646 h 8128"/>
                <a:gd name="T64" fmla="*/ 2147483646 w 25521"/>
                <a:gd name="T65" fmla="*/ 2147483646 h 8128"/>
                <a:gd name="T66" fmla="*/ 2147483646 w 25521"/>
                <a:gd name="T67" fmla="*/ 2147483646 h 8128"/>
                <a:gd name="T68" fmla="*/ 2147483646 w 25521"/>
                <a:gd name="T69" fmla="*/ 2147483646 h 8128"/>
                <a:gd name="T70" fmla="*/ 2147483646 w 25521"/>
                <a:gd name="T71" fmla="*/ 2147483646 h 8128"/>
                <a:gd name="T72" fmla="*/ 2147483646 w 25521"/>
                <a:gd name="T73" fmla="*/ 2147483646 h 8128"/>
                <a:gd name="T74" fmla="*/ 2147483646 w 25521"/>
                <a:gd name="T75" fmla="*/ 2147483646 h 8128"/>
                <a:gd name="T76" fmla="*/ 2147483646 w 25521"/>
                <a:gd name="T77" fmla="*/ 2147483646 h 8128"/>
                <a:gd name="T78" fmla="*/ 2147483646 w 25521"/>
                <a:gd name="T79" fmla="*/ 2147483646 h 8128"/>
                <a:gd name="T80" fmla="*/ 2147483646 w 25521"/>
                <a:gd name="T81" fmla="*/ 2147483646 h 8128"/>
                <a:gd name="T82" fmla="*/ 2147483646 w 25521"/>
                <a:gd name="T83" fmla="*/ 2147483646 h 8128"/>
                <a:gd name="T84" fmla="*/ 2147483646 w 25521"/>
                <a:gd name="T85" fmla="*/ 2147483646 h 8128"/>
                <a:gd name="T86" fmla="*/ 2147483646 w 25521"/>
                <a:gd name="T87" fmla="*/ 2147483646 h 8128"/>
                <a:gd name="T88" fmla="*/ 2147483646 w 25521"/>
                <a:gd name="T89" fmla="*/ 2147483646 h 8128"/>
                <a:gd name="T90" fmla="*/ 2147483646 w 25521"/>
                <a:gd name="T91" fmla="*/ 2147483646 h 8128"/>
                <a:gd name="T92" fmla="*/ 2147483646 w 25521"/>
                <a:gd name="T93" fmla="*/ 2147483646 h 8128"/>
                <a:gd name="T94" fmla="*/ 2147483646 w 25521"/>
                <a:gd name="T95" fmla="*/ 2147483646 h 8128"/>
                <a:gd name="T96" fmla="*/ 2147483646 w 25521"/>
                <a:gd name="T97" fmla="*/ 0 h 812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25521" h="8128" extrusionOk="0">
                  <a:moveTo>
                    <a:pt x="4138" y="1493"/>
                  </a:moveTo>
                  <a:cubicBezTo>
                    <a:pt x="4230" y="1493"/>
                    <a:pt x="4330" y="1525"/>
                    <a:pt x="4404" y="1561"/>
                  </a:cubicBezTo>
                  <a:cubicBezTo>
                    <a:pt x="4552" y="1633"/>
                    <a:pt x="4677" y="1747"/>
                    <a:pt x="4769" y="1883"/>
                  </a:cubicBezTo>
                  <a:cubicBezTo>
                    <a:pt x="4891" y="2065"/>
                    <a:pt x="4972" y="2335"/>
                    <a:pt x="4827" y="2528"/>
                  </a:cubicBezTo>
                  <a:cubicBezTo>
                    <a:pt x="4721" y="2670"/>
                    <a:pt x="4541" y="2716"/>
                    <a:pt x="4358" y="2716"/>
                  </a:cubicBezTo>
                  <a:cubicBezTo>
                    <a:pt x="4217" y="2716"/>
                    <a:pt x="4074" y="2689"/>
                    <a:pt x="3961" y="2656"/>
                  </a:cubicBezTo>
                  <a:cubicBezTo>
                    <a:pt x="3617" y="2555"/>
                    <a:pt x="3252" y="2265"/>
                    <a:pt x="3428" y="1869"/>
                  </a:cubicBezTo>
                  <a:cubicBezTo>
                    <a:pt x="3525" y="1643"/>
                    <a:pt x="3768" y="1528"/>
                    <a:pt x="4016" y="1518"/>
                  </a:cubicBezTo>
                  <a:cubicBezTo>
                    <a:pt x="4052" y="1500"/>
                    <a:pt x="4094" y="1493"/>
                    <a:pt x="4138" y="1493"/>
                  </a:cubicBezTo>
                  <a:close/>
                  <a:moveTo>
                    <a:pt x="12348" y="4862"/>
                  </a:moveTo>
                  <a:cubicBezTo>
                    <a:pt x="12607" y="4862"/>
                    <a:pt x="12888" y="5063"/>
                    <a:pt x="12987" y="5289"/>
                  </a:cubicBezTo>
                  <a:cubicBezTo>
                    <a:pt x="13138" y="5630"/>
                    <a:pt x="12838" y="5802"/>
                    <a:pt x="12535" y="5802"/>
                  </a:cubicBezTo>
                  <a:cubicBezTo>
                    <a:pt x="12531" y="5802"/>
                    <a:pt x="12528" y="5802"/>
                    <a:pt x="12524" y="5802"/>
                  </a:cubicBezTo>
                  <a:cubicBezTo>
                    <a:pt x="12210" y="5802"/>
                    <a:pt x="11663" y="5644"/>
                    <a:pt x="11724" y="5225"/>
                  </a:cubicBezTo>
                  <a:cubicBezTo>
                    <a:pt x="11744" y="5086"/>
                    <a:pt x="11842" y="4978"/>
                    <a:pt x="11967" y="4924"/>
                  </a:cubicBezTo>
                  <a:cubicBezTo>
                    <a:pt x="12030" y="4895"/>
                    <a:pt x="12092" y="4884"/>
                    <a:pt x="12151" y="4884"/>
                  </a:cubicBezTo>
                  <a:cubicBezTo>
                    <a:pt x="12167" y="4884"/>
                    <a:pt x="12184" y="4885"/>
                    <a:pt x="12200" y="4887"/>
                  </a:cubicBezTo>
                  <a:cubicBezTo>
                    <a:pt x="12247" y="4870"/>
                    <a:pt x="12297" y="4862"/>
                    <a:pt x="12348" y="4862"/>
                  </a:cubicBezTo>
                  <a:close/>
                  <a:moveTo>
                    <a:pt x="20574" y="5778"/>
                  </a:moveTo>
                  <a:cubicBezTo>
                    <a:pt x="20861" y="5778"/>
                    <a:pt x="21106" y="5988"/>
                    <a:pt x="21149" y="6282"/>
                  </a:cubicBezTo>
                  <a:cubicBezTo>
                    <a:pt x="21182" y="6526"/>
                    <a:pt x="21063" y="6772"/>
                    <a:pt x="20848" y="6894"/>
                  </a:cubicBezTo>
                  <a:cubicBezTo>
                    <a:pt x="20741" y="6955"/>
                    <a:pt x="20621" y="6981"/>
                    <a:pt x="20498" y="6981"/>
                  </a:cubicBezTo>
                  <a:cubicBezTo>
                    <a:pt x="20271" y="6981"/>
                    <a:pt x="20036" y="6892"/>
                    <a:pt x="19861" y="6769"/>
                  </a:cubicBezTo>
                  <a:cubicBezTo>
                    <a:pt x="19600" y="6587"/>
                    <a:pt x="19509" y="6265"/>
                    <a:pt x="19756" y="6029"/>
                  </a:cubicBezTo>
                  <a:cubicBezTo>
                    <a:pt x="19924" y="5868"/>
                    <a:pt x="20150" y="5796"/>
                    <a:pt x="20376" y="5796"/>
                  </a:cubicBezTo>
                  <a:cubicBezTo>
                    <a:pt x="20405" y="5796"/>
                    <a:pt x="20434" y="5797"/>
                    <a:pt x="20462" y="5799"/>
                  </a:cubicBezTo>
                  <a:cubicBezTo>
                    <a:pt x="20469" y="5796"/>
                    <a:pt x="20469" y="5786"/>
                    <a:pt x="20475" y="5786"/>
                  </a:cubicBezTo>
                  <a:cubicBezTo>
                    <a:pt x="20509" y="5781"/>
                    <a:pt x="20542" y="5778"/>
                    <a:pt x="20574" y="5778"/>
                  </a:cubicBezTo>
                  <a:close/>
                  <a:moveTo>
                    <a:pt x="3776" y="0"/>
                  </a:moveTo>
                  <a:cubicBezTo>
                    <a:pt x="3554" y="0"/>
                    <a:pt x="3332" y="6"/>
                    <a:pt x="3110" y="20"/>
                  </a:cubicBezTo>
                  <a:cubicBezTo>
                    <a:pt x="2363" y="72"/>
                    <a:pt x="1484" y="166"/>
                    <a:pt x="886" y="666"/>
                  </a:cubicBezTo>
                  <a:cubicBezTo>
                    <a:pt x="1" y="1407"/>
                    <a:pt x="440" y="2305"/>
                    <a:pt x="1221" y="2917"/>
                  </a:cubicBezTo>
                  <a:cubicBezTo>
                    <a:pt x="2964" y="4282"/>
                    <a:pt x="5381" y="5141"/>
                    <a:pt x="7458" y="5827"/>
                  </a:cubicBezTo>
                  <a:cubicBezTo>
                    <a:pt x="10105" y="6699"/>
                    <a:pt x="12848" y="7239"/>
                    <a:pt x="15606" y="7607"/>
                  </a:cubicBezTo>
                  <a:cubicBezTo>
                    <a:pt x="17347" y="7842"/>
                    <a:pt x="19174" y="8128"/>
                    <a:pt x="20973" y="8128"/>
                  </a:cubicBezTo>
                  <a:cubicBezTo>
                    <a:pt x="21741" y="8128"/>
                    <a:pt x="22504" y="8076"/>
                    <a:pt x="23253" y="7945"/>
                  </a:cubicBezTo>
                  <a:cubicBezTo>
                    <a:pt x="24003" y="7817"/>
                    <a:pt x="25521" y="7505"/>
                    <a:pt x="25078" y="6438"/>
                  </a:cubicBezTo>
                  <a:cubicBezTo>
                    <a:pt x="24724" y="5579"/>
                    <a:pt x="23548" y="4968"/>
                    <a:pt x="22780" y="4535"/>
                  </a:cubicBezTo>
                  <a:cubicBezTo>
                    <a:pt x="22114" y="4160"/>
                    <a:pt x="21422" y="3843"/>
                    <a:pt x="20689" y="3633"/>
                  </a:cubicBezTo>
                  <a:cubicBezTo>
                    <a:pt x="20682" y="3647"/>
                    <a:pt x="20675" y="3664"/>
                    <a:pt x="20651" y="3670"/>
                  </a:cubicBezTo>
                  <a:cubicBezTo>
                    <a:pt x="19356" y="4080"/>
                    <a:pt x="17946" y="4264"/>
                    <a:pt x="16537" y="4264"/>
                  </a:cubicBezTo>
                  <a:cubicBezTo>
                    <a:pt x="15295" y="4264"/>
                    <a:pt x="14054" y="4121"/>
                    <a:pt x="12892" y="3863"/>
                  </a:cubicBezTo>
                  <a:cubicBezTo>
                    <a:pt x="10950" y="3430"/>
                    <a:pt x="8168" y="2491"/>
                    <a:pt x="7073" y="663"/>
                  </a:cubicBezTo>
                  <a:cubicBezTo>
                    <a:pt x="7045" y="677"/>
                    <a:pt x="7013" y="683"/>
                    <a:pt x="6980" y="683"/>
                  </a:cubicBezTo>
                  <a:cubicBezTo>
                    <a:pt x="6868" y="683"/>
                    <a:pt x="6751" y="607"/>
                    <a:pt x="6769" y="484"/>
                  </a:cubicBezTo>
                  <a:cubicBezTo>
                    <a:pt x="6789" y="359"/>
                    <a:pt x="6827" y="237"/>
                    <a:pt x="6867" y="115"/>
                  </a:cubicBezTo>
                  <a:cubicBezTo>
                    <a:pt x="6823" y="116"/>
                    <a:pt x="6779" y="116"/>
                    <a:pt x="6734" y="116"/>
                  </a:cubicBezTo>
                  <a:cubicBezTo>
                    <a:pt x="5747" y="116"/>
                    <a:pt x="4762" y="0"/>
                    <a:pt x="377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" name="Google Shape;1063;p29">
              <a:extLst>
                <a:ext uri="{FF2B5EF4-FFF2-40B4-BE49-F238E27FC236}">
                  <a16:creationId xmlns:a16="http://schemas.microsoft.com/office/drawing/2014/main" id="{7E36E48D-7873-4F17-8A61-A3F89E5851D6}"/>
                </a:ext>
              </a:extLst>
            </p:cNvPr>
            <p:cNvSpPr>
              <a:spLocks/>
            </p:cNvSpPr>
            <p:nvPr/>
          </p:nvSpPr>
          <p:spPr bwMode="auto">
            <a:xfrm>
              <a:off x="589067" y="2438216"/>
              <a:ext cx="176423" cy="24362"/>
            </a:xfrm>
            <a:custGeom>
              <a:avLst/>
              <a:gdLst>
                <a:gd name="T0" fmla="*/ 2147483646 w 3295"/>
                <a:gd name="T1" fmla="*/ 2147483646 h 455"/>
                <a:gd name="T2" fmla="*/ 2147483646 w 3295"/>
                <a:gd name="T3" fmla="*/ 2147483646 h 455"/>
                <a:gd name="T4" fmla="*/ 2147483646 w 3295"/>
                <a:gd name="T5" fmla="*/ 2147483646 h 455"/>
                <a:gd name="T6" fmla="*/ 2147483646 w 3295"/>
                <a:gd name="T7" fmla="*/ 2147483646 h 455"/>
                <a:gd name="T8" fmla="*/ 2147483646 w 3295"/>
                <a:gd name="T9" fmla="*/ 2147483646 h 4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95" h="455" extrusionOk="0">
                  <a:moveTo>
                    <a:pt x="1" y="1"/>
                  </a:moveTo>
                  <a:lnTo>
                    <a:pt x="1" y="1"/>
                  </a:lnTo>
                  <a:cubicBezTo>
                    <a:pt x="1227" y="221"/>
                    <a:pt x="2325" y="366"/>
                    <a:pt x="3295" y="454"/>
                  </a:cubicBezTo>
                  <a:cubicBezTo>
                    <a:pt x="2342" y="339"/>
                    <a:pt x="1409" y="194"/>
                    <a:pt x="524" y="76"/>
                  </a:cubicBezTo>
                  <a:cubicBezTo>
                    <a:pt x="348" y="52"/>
                    <a:pt x="172" y="24"/>
                    <a:pt x="1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" name="Google Shape;1064;p29">
              <a:extLst>
                <a:ext uri="{FF2B5EF4-FFF2-40B4-BE49-F238E27FC236}">
                  <a16:creationId xmlns:a16="http://schemas.microsoft.com/office/drawing/2014/main" id="{32FB91F5-BC9A-4BE1-B03A-A3FEF4112CE7}"/>
                </a:ext>
              </a:extLst>
            </p:cNvPr>
            <p:cNvSpPr>
              <a:spLocks/>
            </p:cNvSpPr>
            <p:nvPr/>
          </p:nvSpPr>
          <p:spPr bwMode="auto">
            <a:xfrm>
              <a:off x="-229507" y="1799125"/>
              <a:ext cx="1393979" cy="673618"/>
            </a:xfrm>
            <a:custGeom>
              <a:avLst/>
              <a:gdLst>
                <a:gd name="T0" fmla="*/ 2147483646 w 26035"/>
                <a:gd name="T1" fmla="*/ 2147483646 h 12581"/>
                <a:gd name="T2" fmla="*/ 2147483646 w 26035"/>
                <a:gd name="T3" fmla="*/ 2147483646 h 12581"/>
                <a:gd name="T4" fmla="*/ 2147483646 w 26035"/>
                <a:gd name="T5" fmla="*/ 2147483646 h 12581"/>
                <a:gd name="T6" fmla="*/ 2147483646 w 26035"/>
                <a:gd name="T7" fmla="*/ 2147483646 h 12581"/>
                <a:gd name="T8" fmla="*/ 2147483646 w 26035"/>
                <a:gd name="T9" fmla="*/ 2147483646 h 12581"/>
                <a:gd name="T10" fmla="*/ 2147483646 w 26035"/>
                <a:gd name="T11" fmla="*/ 2147483646 h 12581"/>
                <a:gd name="T12" fmla="*/ 2147483646 w 26035"/>
                <a:gd name="T13" fmla="*/ 2147483646 h 12581"/>
                <a:gd name="T14" fmla="*/ 2147483646 w 26035"/>
                <a:gd name="T15" fmla="*/ 2147483646 h 12581"/>
                <a:gd name="T16" fmla="*/ 2147483646 w 26035"/>
                <a:gd name="T17" fmla="*/ 2147483646 h 12581"/>
                <a:gd name="T18" fmla="*/ 2147483646 w 26035"/>
                <a:gd name="T19" fmla="*/ 2147483646 h 12581"/>
                <a:gd name="T20" fmla="*/ 2147483646 w 26035"/>
                <a:gd name="T21" fmla="*/ 2147483646 h 12581"/>
                <a:gd name="T22" fmla="*/ 2147483646 w 26035"/>
                <a:gd name="T23" fmla="*/ 2147483646 h 12581"/>
                <a:gd name="T24" fmla="*/ 2147483646 w 26035"/>
                <a:gd name="T25" fmla="*/ 2147483646 h 12581"/>
                <a:gd name="T26" fmla="*/ 2147483646 w 26035"/>
                <a:gd name="T27" fmla="*/ 2147483646 h 12581"/>
                <a:gd name="T28" fmla="*/ 2147483646 w 26035"/>
                <a:gd name="T29" fmla="*/ 2147483646 h 12581"/>
                <a:gd name="T30" fmla="*/ 2147483646 w 26035"/>
                <a:gd name="T31" fmla="*/ 2147483646 h 12581"/>
                <a:gd name="T32" fmla="*/ 2147483646 w 26035"/>
                <a:gd name="T33" fmla="*/ 2147483646 h 12581"/>
                <a:gd name="T34" fmla="*/ 2147483646 w 26035"/>
                <a:gd name="T35" fmla="*/ 2147483646 h 12581"/>
                <a:gd name="T36" fmla="*/ 2147483646 w 26035"/>
                <a:gd name="T37" fmla="*/ 2147483646 h 12581"/>
                <a:gd name="T38" fmla="*/ 2147483646 w 26035"/>
                <a:gd name="T39" fmla="*/ 2147483646 h 12581"/>
                <a:gd name="T40" fmla="*/ 2147483646 w 26035"/>
                <a:gd name="T41" fmla="*/ 2147483646 h 12581"/>
                <a:gd name="T42" fmla="*/ 2147483646 w 26035"/>
                <a:gd name="T43" fmla="*/ 2147483646 h 12581"/>
                <a:gd name="T44" fmla="*/ 2147483646 w 26035"/>
                <a:gd name="T45" fmla="*/ 2147483646 h 12581"/>
                <a:gd name="T46" fmla="*/ 2147483646 w 26035"/>
                <a:gd name="T47" fmla="*/ 2147483646 h 12581"/>
                <a:gd name="T48" fmla="*/ 2147483646 w 26035"/>
                <a:gd name="T49" fmla="*/ 2147483646 h 12581"/>
                <a:gd name="T50" fmla="*/ 2147483646 w 26035"/>
                <a:gd name="T51" fmla="*/ 2147483646 h 12581"/>
                <a:gd name="T52" fmla="*/ 2147483646 w 26035"/>
                <a:gd name="T53" fmla="*/ 2147483646 h 12581"/>
                <a:gd name="T54" fmla="*/ 2147483646 w 26035"/>
                <a:gd name="T55" fmla="*/ 2147483646 h 12581"/>
                <a:gd name="T56" fmla="*/ 2147483646 w 26035"/>
                <a:gd name="T57" fmla="*/ 2147483646 h 12581"/>
                <a:gd name="T58" fmla="*/ 2147483646 w 26035"/>
                <a:gd name="T59" fmla="*/ 2147483646 h 12581"/>
                <a:gd name="T60" fmla="*/ 2147483646 w 26035"/>
                <a:gd name="T61" fmla="*/ 2147483646 h 12581"/>
                <a:gd name="T62" fmla="*/ 2147483646 w 26035"/>
                <a:gd name="T63" fmla="*/ 2147483646 h 12581"/>
                <a:gd name="T64" fmla="*/ 2147483646 w 26035"/>
                <a:gd name="T65" fmla="*/ 2147483646 h 12581"/>
                <a:gd name="T66" fmla="*/ 2147483646 w 26035"/>
                <a:gd name="T67" fmla="*/ 2147483646 h 12581"/>
                <a:gd name="T68" fmla="*/ 2147483646 w 26035"/>
                <a:gd name="T69" fmla="*/ 2147483646 h 12581"/>
                <a:gd name="T70" fmla="*/ 2147483646 w 26035"/>
                <a:gd name="T71" fmla="*/ 2147483646 h 12581"/>
                <a:gd name="T72" fmla="*/ 2147483646 w 26035"/>
                <a:gd name="T73" fmla="*/ 2147483646 h 12581"/>
                <a:gd name="T74" fmla="*/ 2147483646 w 26035"/>
                <a:gd name="T75" fmla="*/ 2147483646 h 12581"/>
                <a:gd name="T76" fmla="*/ 2147483646 w 26035"/>
                <a:gd name="T77" fmla="*/ 2147483646 h 12581"/>
                <a:gd name="T78" fmla="*/ 2147483646 w 26035"/>
                <a:gd name="T79" fmla="*/ 2147483646 h 12581"/>
                <a:gd name="T80" fmla="*/ 2147483646 w 26035"/>
                <a:gd name="T81" fmla="*/ 2147483646 h 12581"/>
                <a:gd name="T82" fmla="*/ 2147483646 w 26035"/>
                <a:gd name="T83" fmla="*/ 2147483646 h 12581"/>
                <a:gd name="T84" fmla="*/ 2147483646 w 26035"/>
                <a:gd name="T85" fmla="*/ 2147483646 h 12581"/>
                <a:gd name="T86" fmla="*/ 2147483646 w 26035"/>
                <a:gd name="T87" fmla="*/ 2147483646 h 12581"/>
                <a:gd name="T88" fmla="*/ 2147483646 w 26035"/>
                <a:gd name="T89" fmla="*/ 2147483646 h 12581"/>
                <a:gd name="T90" fmla="*/ 2147483646 w 26035"/>
                <a:gd name="T91" fmla="*/ 2147483646 h 12581"/>
                <a:gd name="T92" fmla="*/ 2147483646 w 26035"/>
                <a:gd name="T93" fmla="*/ 2147483646 h 12581"/>
                <a:gd name="T94" fmla="*/ 2147483646 w 26035"/>
                <a:gd name="T95" fmla="*/ 2147483646 h 12581"/>
                <a:gd name="T96" fmla="*/ 2147483646 w 26035"/>
                <a:gd name="T97" fmla="*/ 2147483646 h 12581"/>
                <a:gd name="T98" fmla="*/ 2147483646 w 26035"/>
                <a:gd name="T99" fmla="*/ 2147483646 h 12581"/>
                <a:gd name="T100" fmla="*/ 2147483646 w 26035"/>
                <a:gd name="T101" fmla="*/ 2147483646 h 12581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26035" h="12581" extrusionOk="0">
                  <a:moveTo>
                    <a:pt x="13867" y="419"/>
                  </a:moveTo>
                  <a:cubicBezTo>
                    <a:pt x="13999" y="419"/>
                    <a:pt x="14132" y="424"/>
                    <a:pt x="14264" y="434"/>
                  </a:cubicBezTo>
                  <a:cubicBezTo>
                    <a:pt x="16100" y="570"/>
                    <a:pt x="17752" y="1401"/>
                    <a:pt x="18954" y="2789"/>
                  </a:cubicBezTo>
                  <a:cubicBezTo>
                    <a:pt x="19546" y="3475"/>
                    <a:pt x="19874" y="4121"/>
                    <a:pt x="20191" y="4976"/>
                  </a:cubicBezTo>
                  <a:cubicBezTo>
                    <a:pt x="20520" y="5857"/>
                    <a:pt x="20611" y="6642"/>
                    <a:pt x="20763" y="7537"/>
                  </a:cubicBezTo>
                  <a:cubicBezTo>
                    <a:pt x="19285" y="7770"/>
                    <a:pt x="17839" y="7952"/>
                    <a:pt x="16384" y="7952"/>
                  </a:cubicBezTo>
                  <a:cubicBezTo>
                    <a:pt x="15433" y="7952"/>
                    <a:pt x="14478" y="7875"/>
                    <a:pt x="13508" y="7682"/>
                  </a:cubicBezTo>
                  <a:cubicBezTo>
                    <a:pt x="12365" y="7459"/>
                    <a:pt x="11257" y="7094"/>
                    <a:pt x="10206" y="6591"/>
                  </a:cubicBezTo>
                  <a:cubicBezTo>
                    <a:pt x="9253" y="6135"/>
                    <a:pt x="8050" y="5587"/>
                    <a:pt x="7486" y="4648"/>
                  </a:cubicBezTo>
                  <a:cubicBezTo>
                    <a:pt x="7475" y="4628"/>
                    <a:pt x="7458" y="4614"/>
                    <a:pt x="7445" y="4600"/>
                  </a:cubicBezTo>
                  <a:cubicBezTo>
                    <a:pt x="8175" y="3479"/>
                    <a:pt x="8821" y="2488"/>
                    <a:pt x="9976" y="1721"/>
                  </a:cubicBezTo>
                  <a:cubicBezTo>
                    <a:pt x="11125" y="959"/>
                    <a:pt x="12476" y="419"/>
                    <a:pt x="13867" y="419"/>
                  </a:cubicBezTo>
                  <a:close/>
                  <a:moveTo>
                    <a:pt x="4019" y="4090"/>
                  </a:moveTo>
                  <a:cubicBezTo>
                    <a:pt x="5005" y="4090"/>
                    <a:pt x="5990" y="4206"/>
                    <a:pt x="6977" y="4206"/>
                  </a:cubicBezTo>
                  <a:cubicBezTo>
                    <a:pt x="7022" y="4206"/>
                    <a:pt x="7066" y="4206"/>
                    <a:pt x="7110" y="4205"/>
                  </a:cubicBezTo>
                  <a:cubicBezTo>
                    <a:pt x="7070" y="4327"/>
                    <a:pt x="7032" y="4449"/>
                    <a:pt x="7012" y="4574"/>
                  </a:cubicBezTo>
                  <a:cubicBezTo>
                    <a:pt x="6994" y="4697"/>
                    <a:pt x="7111" y="4773"/>
                    <a:pt x="7223" y="4773"/>
                  </a:cubicBezTo>
                  <a:cubicBezTo>
                    <a:pt x="7256" y="4773"/>
                    <a:pt x="7288" y="4767"/>
                    <a:pt x="7316" y="4753"/>
                  </a:cubicBezTo>
                  <a:cubicBezTo>
                    <a:pt x="8411" y="6581"/>
                    <a:pt x="11193" y="7520"/>
                    <a:pt x="13135" y="7953"/>
                  </a:cubicBezTo>
                  <a:cubicBezTo>
                    <a:pt x="14297" y="8211"/>
                    <a:pt x="15538" y="8354"/>
                    <a:pt x="16780" y="8354"/>
                  </a:cubicBezTo>
                  <a:cubicBezTo>
                    <a:pt x="18189" y="8354"/>
                    <a:pt x="19599" y="8170"/>
                    <a:pt x="20894" y="7760"/>
                  </a:cubicBezTo>
                  <a:cubicBezTo>
                    <a:pt x="20918" y="7754"/>
                    <a:pt x="20925" y="7737"/>
                    <a:pt x="20932" y="7723"/>
                  </a:cubicBezTo>
                  <a:cubicBezTo>
                    <a:pt x="21665" y="7933"/>
                    <a:pt x="22357" y="8250"/>
                    <a:pt x="23023" y="8625"/>
                  </a:cubicBezTo>
                  <a:cubicBezTo>
                    <a:pt x="23791" y="9058"/>
                    <a:pt x="24967" y="9669"/>
                    <a:pt x="25321" y="10528"/>
                  </a:cubicBezTo>
                  <a:cubicBezTo>
                    <a:pt x="25764" y="11595"/>
                    <a:pt x="24246" y="11907"/>
                    <a:pt x="23496" y="12035"/>
                  </a:cubicBezTo>
                  <a:cubicBezTo>
                    <a:pt x="22747" y="12166"/>
                    <a:pt x="21984" y="12218"/>
                    <a:pt x="21216" y="12218"/>
                  </a:cubicBezTo>
                  <a:cubicBezTo>
                    <a:pt x="19417" y="12218"/>
                    <a:pt x="17590" y="11932"/>
                    <a:pt x="15849" y="11697"/>
                  </a:cubicBezTo>
                  <a:cubicBezTo>
                    <a:pt x="13091" y="11329"/>
                    <a:pt x="10348" y="10789"/>
                    <a:pt x="7701" y="9917"/>
                  </a:cubicBezTo>
                  <a:cubicBezTo>
                    <a:pt x="5624" y="9231"/>
                    <a:pt x="3207" y="8372"/>
                    <a:pt x="1464" y="7007"/>
                  </a:cubicBezTo>
                  <a:cubicBezTo>
                    <a:pt x="683" y="6395"/>
                    <a:pt x="244" y="5497"/>
                    <a:pt x="1129" y="4756"/>
                  </a:cubicBezTo>
                  <a:cubicBezTo>
                    <a:pt x="1727" y="4256"/>
                    <a:pt x="2606" y="4162"/>
                    <a:pt x="3353" y="4110"/>
                  </a:cubicBezTo>
                  <a:cubicBezTo>
                    <a:pt x="3575" y="4096"/>
                    <a:pt x="3797" y="4090"/>
                    <a:pt x="4019" y="4090"/>
                  </a:cubicBezTo>
                  <a:close/>
                  <a:moveTo>
                    <a:pt x="13880" y="1"/>
                  </a:moveTo>
                  <a:cubicBezTo>
                    <a:pt x="12554" y="1"/>
                    <a:pt x="11270" y="398"/>
                    <a:pt x="10114" y="1089"/>
                  </a:cubicBezTo>
                  <a:cubicBezTo>
                    <a:pt x="9094" y="1694"/>
                    <a:pt x="7709" y="2763"/>
                    <a:pt x="7191" y="3982"/>
                  </a:cubicBezTo>
                  <a:lnTo>
                    <a:pt x="7191" y="3979"/>
                  </a:lnTo>
                  <a:cubicBezTo>
                    <a:pt x="6430" y="3945"/>
                    <a:pt x="5018" y="3713"/>
                    <a:pt x="3660" y="3713"/>
                  </a:cubicBezTo>
                  <a:cubicBezTo>
                    <a:pt x="2040" y="3713"/>
                    <a:pt x="498" y="4044"/>
                    <a:pt x="233" y="5436"/>
                  </a:cubicBezTo>
                  <a:cubicBezTo>
                    <a:pt x="1" y="6668"/>
                    <a:pt x="1545" y="7497"/>
                    <a:pt x="2430" y="7977"/>
                  </a:cubicBezTo>
                  <a:cubicBezTo>
                    <a:pt x="3630" y="8622"/>
                    <a:pt x="4870" y="9196"/>
                    <a:pt x="6140" y="9686"/>
                  </a:cubicBezTo>
                  <a:cubicBezTo>
                    <a:pt x="9084" y="10819"/>
                    <a:pt x="12173" y="11491"/>
                    <a:pt x="15289" y="11937"/>
                  </a:cubicBezTo>
                  <a:cubicBezTo>
                    <a:pt x="15460" y="11960"/>
                    <a:pt x="15636" y="11988"/>
                    <a:pt x="15812" y="12012"/>
                  </a:cubicBezTo>
                  <a:cubicBezTo>
                    <a:pt x="16697" y="12130"/>
                    <a:pt x="17630" y="12275"/>
                    <a:pt x="18583" y="12390"/>
                  </a:cubicBezTo>
                  <a:cubicBezTo>
                    <a:pt x="19496" y="12500"/>
                    <a:pt x="20425" y="12580"/>
                    <a:pt x="21342" y="12580"/>
                  </a:cubicBezTo>
                  <a:cubicBezTo>
                    <a:pt x="22402" y="12580"/>
                    <a:pt x="23445" y="12472"/>
                    <a:pt x="24426" y="12177"/>
                  </a:cubicBezTo>
                  <a:cubicBezTo>
                    <a:pt x="25169" y="11954"/>
                    <a:pt x="26035" y="11488"/>
                    <a:pt x="25723" y="10582"/>
                  </a:cubicBezTo>
                  <a:cubicBezTo>
                    <a:pt x="25460" y="9819"/>
                    <a:pt x="24656" y="9271"/>
                    <a:pt x="24017" y="8862"/>
                  </a:cubicBezTo>
                  <a:cubicBezTo>
                    <a:pt x="23047" y="8237"/>
                    <a:pt x="22047" y="7676"/>
                    <a:pt x="20891" y="7520"/>
                  </a:cubicBezTo>
                  <a:cubicBezTo>
                    <a:pt x="21432" y="3915"/>
                    <a:pt x="18255" y="562"/>
                    <a:pt x="14829" y="69"/>
                  </a:cubicBezTo>
                  <a:cubicBezTo>
                    <a:pt x="14511" y="23"/>
                    <a:pt x="14194" y="1"/>
                    <a:pt x="13880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" name="Google Shape;1065;p29">
              <a:extLst>
                <a:ext uri="{FF2B5EF4-FFF2-40B4-BE49-F238E27FC236}">
                  <a16:creationId xmlns:a16="http://schemas.microsoft.com/office/drawing/2014/main" id="{9B639538-C8D0-435D-AA0C-4A0CB5FB170C}"/>
                </a:ext>
              </a:extLst>
            </p:cNvPr>
            <p:cNvSpPr>
              <a:spLocks/>
            </p:cNvSpPr>
            <p:nvPr/>
          </p:nvSpPr>
          <p:spPr bwMode="auto">
            <a:xfrm>
              <a:off x="238143" y="2057953"/>
              <a:ext cx="581150" cy="144832"/>
            </a:xfrm>
            <a:custGeom>
              <a:avLst/>
              <a:gdLst>
                <a:gd name="T0" fmla="*/ 2147483646 w 10854"/>
                <a:gd name="T1" fmla="*/ 2147483646 h 2705"/>
                <a:gd name="T2" fmla="*/ 2147483646 w 10854"/>
                <a:gd name="T3" fmla="*/ 2147483646 h 2705"/>
                <a:gd name="T4" fmla="*/ 2147483646 w 10854"/>
                <a:gd name="T5" fmla="*/ 2147483646 h 2705"/>
                <a:gd name="T6" fmla="*/ 2147483646 w 10854"/>
                <a:gd name="T7" fmla="*/ 2147483646 h 2705"/>
                <a:gd name="T8" fmla="*/ 2147483646 w 10854"/>
                <a:gd name="T9" fmla="*/ 2147483646 h 2705"/>
                <a:gd name="T10" fmla="*/ 2147483646 w 10854"/>
                <a:gd name="T11" fmla="*/ 2147483646 h 2705"/>
                <a:gd name="T12" fmla="*/ 2147483646 w 10854"/>
                <a:gd name="T13" fmla="*/ 2147483646 h 2705"/>
                <a:gd name="T14" fmla="*/ 2147483646 w 10854"/>
                <a:gd name="T15" fmla="*/ 2147483646 h 2705"/>
                <a:gd name="T16" fmla="*/ 2147483646 w 10854"/>
                <a:gd name="T17" fmla="*/ 2147483646 h 2705"/>
                <a:gd name="T18" fmla="*/ 2147483646 w 10854"/>
                <a:gd name="T19" fmla="*/ 2147483646 h 270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0854" h="2705" extrusionOk="0">
                  <a:moveTo>
                    <a:pt x="28" y="1"/>
                  </a:moveTo>
                  <a:cubicBezTo>
                    <a:pt x="9" y="1"/>
                    <a:pt x="0" y="42"/>
                    <a:pt x="15" y="54"/>
                  </a:cubicBezTo>
                  <a:cubicBezTo>
                    <a:pt x="2191" y="1722"/>
                    <a:pt x="5067" y="2705"/>
                    <a:pt x="7880" y="2705"/>
                  </a:cubicBezTo>
                  <a:cubicBezTo>
                    <a:pt x="8864" y="2705"/>
                    <a:pt x="9839" y="2585"/>
                    <a:pt x="10775" y="2332"/>
                  </a:cubicBezTo>
                  <a:cubicBezTo>
                    <a:pt x="10854" y="2309"/>
                    <a:pt x="10808" y="2145"/>
                    <a:pt x="10738" y="2145"/>
                  </a:cubicBezTo>
                  <a:cubicBezTo>
                    <a:pt x="10736" y="2145"/>
                    <a:pt x="10734" y="2146"/>
                    <a:pt x="10731" y="2146"/>
                  </a:cubicBezTo>
                  <a:cubicBezTo>
                    <a:pt x="9681" y="2269"/>
                    <a:pt x="8590" y="2407"/>
                    <a:pt x="7517" y="2407"/>
                  </a:cubicBezTo>
                  <a:cubicBezTo>
                    <a:pt x="7182" y="2407"/>
                    <a:pt x="6848" y="2393"/>
                    <a:pt x="6517" y="2362"/>
                  </a:cubicBezTo>
                  <a:cubicBezTo>
                    <a:pt x="4182" y="2143"/>
                    <a:pt x="2040" y="1156"/>
                    <a:pt x="35" y="3"/>
                  </a:cubicBezTo>
                  <a:cubicBezTo>
                    <a:pt x="33" y="2"/>
                    <a:pt x="30" y="1"/>
                    <a:pt x="28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8" name="Google Shape;1066;p29">
              <a:extLst>
                <a:ext uri="{FF2B5EF4-FFF2-40B4-BE49-F238E27FC236}">
                  <a16:creationId xmlns:a16="http://schemas.microsoft.com/office/drawing/2014/main" id="{FC9D75D0-15B0-48B2-8485-3758723AA1A0}"/>
                </a:ext>
              </a:extLst>
            </p:cNvPr>
            <p:cNvSpPr>
              <a:spLocks/>
            </p:cNvSpPr>
            <p:nvPr/>
          </p:nvSpPr>
          <p:spPr bwMode="auto">
            <a:xfrm>
              <a:off x="-42426" y="2098003"/>
              <a:ext cx="92147" cy="65536"/>
            </a:xfrm>
            <a:custGeom>
              <a:avLst/>
              <a:gdLst>
                <a:gd name="T0" fmla="*/ 2147483646 w 1721"/>
                <a:gd name="T1" fmla="*/ 2147483646 h 1224"/>
                <a:gd name="T2" fmla="*/ 2147483646 w 1721"/>
                <a:gd name="T3" fmla="*/ 2147483646 h 1224"/>
                <a:gd name="T4" fmla="*/ 2147483646 w 1721"/>
                <a:gd name="T5" fmla="*/ 2147483646 h 1224"/>
                <a:gd name="T6" fmla="*/ 2147483646 w 1721"/>
                <a:gd name="T7" fmla="*/ 2147483646 h 1224"/>
                <a:gd name="T8" fmla="*/ 2147483646 w 1721"/>
                <a:gd name="T9" fmla="*/ 2147483646 h 1224"/>
                <a:gd name="T10" fmla="*/ 2147483646 w 1721"/>
                <a:gd name="T11" fmla="*/ 2147483646 h 1224"/>
                <a:gd name="T12" fmla="*/ 2147483646 w 1721"/>
                <a:gd name="T13" fmla="*/ 2147483646 h 1224"/>
                <a:gd name="T14" fmla="*/ 2147483646 w 1721"/>
                <a:gd name="T15" fmla="*/ 2147483646 h 1224"/>
                <a:gd name="T16" fmla="*/ 2147483646 w 1721"/>
                <a:gd name="T17" fmla="*/ 2147483646 h 1224"/>
                <a:gd name="T18" fmla="*/ 2147483646 w 1721"/>
                <a:gd name="T19" fmla="*/ 2147483646 h 1224"/>
                <a:gd name="T20" fmla="*/ 2147483646 w 1721"/>
                <a:gd name="T21" fmla="*/ 2147483646 h 1224"/>
                <a:gd name="T22" fmla="*/ 2147483646 w 1721"/>
                <a:gd name="T23" fmla="*/ 2147483646 h 1224"/>
                <a:gd name="T24" fmla="*/ 2147483646 w 1721"/>
                <a:gd name="T25" fmla="*/ 2147483646 h 1224"/>
                <a:gd name="T26" fmla="*/ 2147483646 w 1721"/>
                <a:gd name="T27" fmla="*/ 2147483646 h 1224"/>
                <a:gd name="T28" fmla="*/ 2147483646 w 1721"/>
                <a:gd name="T29" fmla="*/ 2147483646 h 1224"/>
                <a:gd name="T30" fmla="*/ 2147483646 w 1721"/>
                <a:gd name="T31" fmla="*/ 2147483646 h 122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721" h="1224" extrusionOk="0">
                  <a:moveTo>
                    <a:pt x="988" y="306"/>
                  </a:moveTo>
                  <a:cubicBezTo>
                    <a:pt x="1102" y="336"/>
                    <a:pt x="1197" y="397"/>
                    <a:pt x="1271" y="526"/>
                  </a:cubicBezTo>
                  <a:cubicBezTo>
                    <a:pt x="1348" y="661"/>
                    <a:pt x="1362" y="830"/>
                    <a:pt x="1194" y="894"/>
                  </a:cubicBezTo>
                  <a:cubicBezTo>
                    <a:pt x="1146" y="912"/>
                    <a:pt x="1076" y="922"/>
                    <a:pt x="998" y="922"/>
                  </a:cubicBezTo>
                  <a:cubicBezTo>
                    <a:pt x="789" y="922"/>
                    <a:pt x="521" y="853"/>
                    <a:pt x="467" y="695"/>
                  </a:cubicBezTo>
                  <a:cubicBezTo>
                    <a:pt x="403" y="503"/>
                    <a:pt x="606" y="357"/>
                    <a:pt x="768" y="323"/>
                  </a:cubicBezTo>
                  <a:cubicBezTo>
                    <a:pt x="835" y="306"/>
                    <a:pt x="913" y="310"/>
                    <a:pt x="988" y="306"/>
                  </a:cubicBezTo>
                  <a:close/>
                  <a:moveTo>
                    <a:pt x="887" y="1"/>
                  </a:moveTo>
                  <a:cubicBezTo>
                    <a:pt x="843" y="1"/>
                    <a:pt x="801" y="8"/>
                    <a:pt x="765" y="26"/>
                  </a:cubicBezTo>
                  <a:cubicBezTo>
                    <a:pt x="517" y="36"/>
                    <a:pt x="274" y="151"/>
                    <a:pt x="177" y="377"/>
                  </a:cubicBezTo>
                  <a:cubicBezTo>
                    <a:pt x="1" y="773"/>
                    <a:pt x="366" y="1063"/>
                    <a:pt x="710" y="1164"/>
                  </a:cubicBezTo>
                  <a:cubicBezTo>
                    <a:pt x="823" y="1197"/>
                    <a:pt x="966" y="1224"/>
                    <a:pt x="1107" y="1224"/>
                  </a:cubicBezTo>
                  <a:cubicBezTo>
                    <a:pt x="1290" y="1224"/>
                    <a:pt x="1470" y="1178"/>
                    <a:pt x="1576" y="1036"/>
                  </a:cubicBezTo>
                  <a:cubicBezTo>
                    <a:pt x="1721" y="843"/>
                    <a:pt x="1640" y="573"/>
                    <a:pt x="1518" y="391"/>
                  </a:cubicBezTo>
                  <a:cubicBezTo>
                    <a:pt x="1426" y="255"/>
                    <a:pt x="1301" y="141"/>
                    <a:pt x="1153" y="69"/>
                  </a:cubicBezTo>
                  <a:cubicBezTo>
                    <a:pt x="1079" y="33"/>
                    <a:pt x="979" y="1"/>
                    <a:pt x="887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9" name="Google Shape;1067;p29">
              <a:extLst>
                <a:ext uri="{FF2B5EF4-FFF2-40B4-BE49-F238E27FC236}">
                  <a16:creationId xmlns:a16="http://schemas.microsoft.com/office/drawing/2014/main" id="{F4591DDE-D1DA-452D-8E82-98D684F78652}"/>
                </a:ext>
              </a:extLst>
            </p:cNvPr>
            <p:cNvSpPr>
              <a:spLocks/>
            </p:cNvSpPr>
            <p:nvPr/>
          </p:nvSpPr>
          <p:spPr bwMode="auto">
            <a:xfrm>
              <a:off x="407929" y="2278443"/>
              <a:ext cx="79029" cy="50383"/>
            </a:xfrm>
            <a:custGeom>
              <a:avLst/>
              <a:gdLst>
                <a:gd name="T0" fmla="*/ 2147483646 w 1476"/>
                <a:gd name="T1" fmla="*/ 2147483646 h 941"/>
                <a:gd name="T2" fmla="*/ 2147483646 w 1476"/>
                <a:gd name="T3" fmla="*/ 2147483646 h 941"/>
                <a:gd name="T4" fmla="*/ 2147483646 w 1476"/>
                <a:gd name="T5" fmla="*/ 2147483646 h 941"/>
                <a:gd name="T6" fmla="*/ 2147483646 w 1476"/>
                <a:gd name="T7" fmla="*/ 2147483646 h 941"/>
                <a:gd name="T8" fmla="*/ 2147483646 w 1476"/>
                <a:gd name="T9" fmla="*/ 2147483646 h 941"/>
                <a:gd name="T10" fmla="*/ 2147483646 w 1476"/>
                <a:gd name="T11" fmla="*/ 2147483646 h 941"/>
                <a:gd name="T12" fmla="*/ 2147483646 w 1476"/>
                <a:gd name="T13" fmla="*/ 0 h 941"/>
                <a:gd name="T14" fmla="*/ 2147483646 w 1476"/>
                <a:gd name="T15" fmla="*/ 2147483646 h 941"/>
                <a:gd name="T16" fmla="*/ 2147483646 w 1476"/>
                <a:gd name="T17" fmla="*/ 2147483646 h 941"/>
                <a:gd name="T18" fmla="*/ 2147483646 w 1476"/>
                <a:gd name="T19" fmla="*/ 2147483646 h 941"/>
                <a:gd name="T20" fmla="*/ 2147483646 w 1476"/>
                <a:gd name="T21" fmla="*/ 2147483646 h 941"/>
                <a:gd name="T22" fmla="*/ 2147483646 w 1476"/>
                <a:gd name="T23" fmla="*/ 2147483646 h 941"/>
                <a:gd name="T24" fmla="*/ 2147483646 w 1476"/>
                <a:gd name="T25" fmla="*/ 2147483646 h 941"/>
                <a:gd name="T26" fmla="*/ 2147483646 w 1476"/>
                <a:gd name="T27" fmla="*/ 2147483646 h 941"/>
                <a:gd name="T28" fmla="*/ 2147483646 w 1476"/>
                <a:gd name="T29" fmla="*/ 0 h 94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476" h="941" extrusionOk="0">
                  <a:moveTo>
                    <a:pt x="697" y="225"/>
                  </a:moveTo>
                  <a:cubicBezTo>
                    <a:pt x="714" y="225"/>
                    <a:pt x="731" y="226"/>
                    <a:pt x="748" y="227"/>
                  </a:cubicBezTo>
                  <a:cubicBezTo>
                    <a:pt x="893" y="268"/>
                    <a:pt x="1035" y="322"/>
                    <a:pt x="1105" y="447"/>
                  </a:cubicBezTo>
                  <a:cubicBezTo>
                    <a:pt x="1210" y="636"/>
                    <a:pt x="957" y="691"/>
                    <a:pt x="818" y="691"/>
                  </a:cubicBezTo>
                  <a:cubicBezTo>
                    <a:pt x="680" y="691"/>
                    <a:pt x="257" y="664"/>
                    <a:pt x="298" y="437"/>
                  </a:cubicBezTo>
                  <a:cubicBezTo>
                    <a:pt x="325" y="282"/>
                    <a:pt x="534" y="225"/>
                    <a:pt x="697" y="225"/>
                  </a:cubicBezTo>
                  <a:close/>
                  <a:moveTo>
                    <a:pt x="686" y="0"/>
                  </a:moveTo>
                  <a:cubicBezTo>
                    <a:pt x="635" y="0"/>
                    <a:pt x="585" y="8"/>
                    <a:pt x="538" y="25"/>
                  </a:cubicBezTo>
                  <a:cubicBezTo>
                    <a:pt x="522" y="23"/>
                    <a:pt x="505" y="22"/>
                    <a:pt x="489" y="22"/>
                  </a:cubicBezTo>
                  <a:cubicBezTo>
                    <a:pt x="430" y="22"/>
                    <a:pt x="368" y="33"/>
                    <a:pt x="305" y="62"/>
                  </a:cubicBezTo>
                  <a:cubicBezTo>
                    <a:pt x="180" y="116"/>
                    <a:pt x="82" y="224"/>
                    <a:pt x="62" y="363"/>
                  </a:cubicBezTo>
                  <a:cubicBezTo>
                    <a:pt x="1" y="782"/>
                    <a:pt x="548" y="940"/>
                    <a:pt x="862" y="940"/>
                  </a:cubicBezTo>
                  <a:cubicBezTo>
                    <a:pt x="866" y="940"/>
                    <a:pt x="869" y="940"/>
                    <a:pt x="873" y="940"/>
                  </a:cubicBezTo>
                  <a:cubicBezTo>
                    <a:pt x="1176" y="940"/>
                    <a:pt x="1476" y="768"/>
                    <a:pt x="1325" y="427"/>
                  </a:cubicBezTo>
                  <a:cubicBezTo>
                    <a:pt x="1226" y="201"/>
                    <a:pt x="945" y="0"/>
                    <a:pt x="686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0" name="Google Shape;1068;p29">
              <a:extLst>
                <a:ext uri="{FF2B5EF4-FFF2-40B4-BE49-F238E27FC236}">
                  <a16:creationId xmlns:a16="http://schemas.microsoft.com/office/drawing/2014/main" id="{DF20F5F4-89CB-4882-A659-BA0EE7C42DA1}"/>
                </a:ext>
              </a:extLst>
            </p:cNvPr>
            <p:cNvSpPr>
              <a:spLocks/>
            </p:cNvSpPr>
            <p:nvPr/>
          </p:nvSpPr>
          <p:spPr bwMode="auto">
            <a:xfrm>
              <a:off x="828086" y="2327435"/>
              <a:ext cx="89577" cy="64465"/>
            </a:xfrm>
            <a:custGeom>
              <a:avLst/>
              <a:gdLst>
                <a:gd name="T0" fmla="*/ 2147483646 w 1673"/>
                <a:gd name="T1" fmla="*/ 2147483646 h 1204"/>
                <a:gd name="T2" fmla="*/ 2147483646 w 1673"/>
                <a:gd name="T3" fmla="*/ 2147483646 h 1204"/>
                <a:gd name="T4" fmla="*/ 2147483646 w 1673"/>
                <a:gd name="T5" fmla="*/ 2147483646 h 1204"/>
                <a:gd name="T6" fmla="*/ 2147483646 w 1673"/>
                <a:gd name="T7" fmla="*/ 2147483646 h 1204"/>
                <a:gd name="T8" fmla="*/ 2147483646 w 1673"/>
                <a:gd name="T9" fmla="*/ 2147483646 h 1204"/>
                <a:gd name="T10" fmla="*/ 2147483646 w 1673"/>
                <a:gd name="T11" fmla="*/ 2147483646 h 1204"/>
                <a:gd name="T12" fmla="*/ 2147483646 w 1673"/>
                <a:gd name="T13" fmla="*/ 2147483646 h 1204"/>
                <a:gd name="T14" fmla="*/ 2147483646 w 1673"/>
                <a:gd name="T15" fmla="*/ 2147483646 h 1204"/>
                <a:gd name="T16" fmla="*/ 2147483646 w 1673"/>
                <a:gd name="T17" fmla="*/ 2147483646 h 1204"/>
                <a:gd name="T18" fmla="*/ 2147483646 w 1673"/>
                <a:gd name="T19" fmla="*/ 2147483646 h 1204"/>
                <a:gd name="T20" fmla="*/ 2147483646 w 1673"/>
                <a:gd name="T21" fmla="*/ 2147483646 h 1204"/>
                <a:gd name="T22" fmla="*/ 2147483646 w 1673"/>
                <a:gd name="T23" fmla="*/ 2147483646 h 1204"/>
                <a:gd name="T24" fmla="*/ 2147483646 w 1673"/>
                <a:gd name="T25" fmla="*/ 2147483646 h 1204"/>
                <a:gd name="T26" fmla="*/ 2147483646 w 1673"/>
                <a:gd name="T27" fmla="*/ 2147483646 h 1204"/>
                <a:gd name="T28" fmla="*/ 2147483646 w 1673"/>
                <a:gd name="T29" fmla="*/ 2147483646 h 1204"/>
                <a:gd name="T30" fmla="*/ 2147483646 w 1673"/>
                <a:gd name="T31" fmla="*/ 2147483646 h 1204"/>
                <a:gd name="T32" fmla="*/ 2147483646 w 1673"/>
                <a:gd name="T33" fmla="*/ 2147483646 h 120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673" h="1204" extrusionOk="0">
                  <a:moveTo>
                    <a:pt x="1014" y="208"/>
                  </a:moveTo>
                  <a:cubicBezTo>
                    <a:pt x="1116" y="232"/>
                    <a:pt x="1227" y="215"/>
                    <a:pt x="1318" y="279"/>
                  </a:cubicBezTo>
                  <a:cubicBezTo>
                    <a:pt x="1392" y="334"/>
                    <a:pt x="1426" y="411"/>
                    <a:pt x="1426" y="502"/>
                  </a:cubicBezTo>
                  <a:cubicBezTo>
                    <a:pt x="1426" y="728"/>
                    <a:pt x="1244" y="914"/>
                    <a:pt x="1024" y="948"/>
                  </a:cubicBezTo>
                  <a:cubicBezTo>
                    <a:pt x="1006" y="951"/>
                    <a:pt x="984" y="952"/>
                    <a:pt x="960" y="952"/>
                  </a:cubicBezTo>
                  <a:cubicBezTo>
                    <a:pt x="714" y="952"/>
                    <a:pt x="214" y="813"/>
                    <a:pt x="358" y="540"/>
                  </a:cubicBezTo>
                  <a:cubicBezTo>
                    <a:pt x="473" y="323"/>
                    <a:pt x="760" y="222"/>
                    <a:pt x="1014" y="208"/>
                  </a:cubicBezTo>
                  <a:close/>
                  <a:moveTo>
                    <a:pt x="1065" y="1"/>
                  </a:moveTo>
                  <a:cubicBezTo>
                    <a:pt x="1033" y="1"/>
                    <a:pt x="1000" y="4"/>
                    <a:pt x="966" y="9"/>
                  </a:cubicBezTo>
                  <a:cubicBezTo>
                    <a:pt x="960" y="9"/>
                    <a:pt x="960" y="19"/>
                    <a:pt x="953" y="22"/>
                  </a:cubicBezTo>
                  <a:cubicBezTo>
                    <a:pt x="925" y="20"/>
                    <a:pt x="896" y="19"/>
                    <a:pt x="867" y="19"/>
                  </a:cubicBezTo>
                  <a:cubicBezTo>
                    <a:pt x="641" y="19"/>
                    <a:pt x="415" y="91"/>
                    <a:pt x="247" y="252"/>
                  </a:cubicBezTo>
                  <a:cubicBezTo>
                    <a:pt x="0" y="488"/>
                    <a:pt x="91" y="810"/>
                    <a:pt x="352" y="992"/>
                  </a:cubicBezTo>
                  <a:cubicBezTo>
                    <a:pt x="527" y="1115"/>
                    <a:pt x="762" y="1204"/>
                    <a:pt x="989" y="1204"/>
                  </a:cubicBezTo>
                  <a:cubicBezTo>
                    <a:pt x="1112" y="1204"/>
                    <a:pt x="1232" y="1178"/>
                    <a:pt x="1339" y="1117"/>
                  </a:cubicBezTo>
                  <a:cubicBezTo>
                    <a:pt x="1554" y="995"/>
                    <a:pt x="1673" y="749"/>
                    <a:pt x="1640" y="505"/>
                  </a:cubicBezTo>
                  <a:cubicBezTo>
                    <a:pt x="1597" y="211"/>
                    <a:pt x="1352" y="1"/>
                    <a:pt x="1065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1" name="Google Shape;1069;p29">
              <a:extLst>
                <a:ext uri="{FF2B5EF4-FFF2-40B4-BE49-F238E27FC236}">
                  <a16:creationId xmlns:a16="http://schemas.microsoft.com/office/drawing/2014/main" id="{8C25A827-538F-4E53-92BE-4CD5051C6E22}"/>
                </a:ext>
              </a:extLst>
            </p:cNvPr>
            <p:cNvSpPr>
              <a:spLocks/>
            </p:cNvSpPr>
            <p:nvPr/>
          </p:nvSpPr>
          <p:spPr bwMode="auto">
            <a:xfrm>
              <a:off x="243658" y="2462900"/>
              <a:ext cx="177333" cy="474333"/>
            </a:xfrm>
            <a:custGeom>
              <a:avLst/>
              <a:gdLst>
                <a:gd name="T0" fmla="*/ 2147483646 w 3312"/>
                <a:gd name="T1" fmla="*/ 2147483646 h 8859"/>
                <a:gd name="T2" fmla="*/ 2147483646 w 3312"/>
                <a:gd name="T3" fmla="*/ 2147483646 h 8859"/>
                <a:gd name="T4" fmla="*/ 2147483646 w 3312"/>
                <a:gd name="T5" fmla="*/ 2147483646 h 8859"/>
                <a:gd name="T6" fmla="*/ 2147483646 w 3312"/>
                <a:gd name="T7" fmla="*/ 2147483646 h 8859"/>
                <a:gd name="T8" fmla="*/ 2147483646 w 3312"/>
                <a:gd name="T9" fmla="*/ 2147483646 h 8859"/>
                <a:gd name="T10" fmla="*/ 2147483646 w 3312"/>
                <a:gd name="T11" fmla="*/ 2147483646 h 8859"/>
                <a:gd name="T12" fmla="*/ 2147483646 w 3312"/>
                <a:gd name="T13" fmla="*/ 2147483646 h 8859"/>
                <a:gd name="T14" fmla="*/ 2147483646 w 3312"/>
                <a:gd name="T15" fmla="*/ 2147483646 h 8859"/>
                <a:gd name="T16" fmla="*/ 2147483646 w 3312"/>
                <a:gd name="T17" fmla="*/ 2147483646 h 8859"/>
                <a:gd name="T18" fmla="*/ 2147483646 w 3312"/>
                <a:gd name="T19" fmla="*/ 2147483646 h 8859"/>
                <a:gd name="T20" fmla="*/ 2147483646 w 3312"/>
                <a:gd name="T21" fmla="*/ 2147483646 h 885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312" h="8859" extrusionOk="0">
                  <a:moveTo>
                    <a:pt x="3226" y="1"/>
                  </a:moveTo>
                  <a:cubicBezTo>
                    <a:pt x="3213" y="1"/>
                    <a:pt x="3201" y="9"/>
                    <a:pt x="3190" y="30"/>
                  </a:cubicBezTo>
                  <a:cubicBezTo>
                    <a:pt x="3177" y="54"/>
                    <a:pt x="3167" y="81"/>
                    <a:pt x="3156" y="104"/>
                  </a:cubicBezTo>
                  <a:cubicBezTo>
                    <a:pt x="2490" y="1413"/>
                    <a:pt x="2075" y="2893"/>
                    <a:pt x="1572" y="4267"/>
                  </a:cubicBezTo>
                  <a:cubicBezTo>
                    <a:pt x="1027" y="5755"/>
                    <a:pt x="561" y="7279"/>
                    <a:pt x="17" y="8762"/>
                  </a:cubicBezTo>
                  <a:cubicBezTo>
                    <a:pt x="0" y="8805"/>
                    <a:pt x="35" y="8859"/>
                    <a:pt x="68" y="8859"/>
                  </a:cubicBezTo>
                  <a:cubicBezTo>
                    <a:pt x="82" y="8859"/>
                    <a:pt x="96" y="8848"/>
                    <a:pt x="105" y="8823"/>
                  </a:cubicBezTo>
                  <a:cubicBezTo>
                    <a:pt x="653" y="7326"/>
                    <a:pt x="1284" y="5846"/>
                    <a:pt x="1835" y="4345"/>
                  </a:cubicBezTo>
                  <a:cubicBezTo>
                    <a:pt x="2339" y="2970"/>
                    <a:pt x="2971" y="1575"/>
                    <a:pt x="3309" y="145"/>
                  </a:cubicBezTo>
                  <a:lnTo>
                    <a:pt x="3309" y="135"/>
                  </a:lnTo>
                  <a:cubicBezTo>
                    <a:pt x="3311" y="89"/>
                    <a:pt x="3266" y="1"/>
                    <a:pt x="3226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2" name="Google Shape;1070;p29">
              <a:extLst>
                <a:ext uri="{FF2B5EF4-FFF2-40B4-BE49-F238E27FC236}">
                  <a16:creationId xmlns:a16="http://schemas.microsoft.com/office/drawing/2014/main" id="{B69921D1-CA67-4851-B918-C3B84C4DC4E9}"/>
                </a:ext>
              </a:extLst>
            </p:cNvPr>
            <p:cNvSpPr>
              <a:spLocks/>
            </p:cNvSpPr>
            <p:nvPr/>
          </p:nvSpPr>
          <p:spPr bwMode="auto">
            <a:xfrm>
              <a:off x="791194" y="2507394"/>
              <a:ext cx="78868" cy="434283"/>
            </a:xfrm>
            <a:custGeom>
              <a:avLst/>
              <a:gdLst>
                <a:gd name="T0" fmla="*/ 2147483646 w 1473"/>
                <a:gd name="T1" fmla="*/ 2147483646 h 8111"/>
                <a:gd name="T2" fmla="*/ 2147483646 w 1473"/>
                <a:gd name="T3" fmla="*/ 2147483646 h 8111"/>
                <a:gd name="T4" fmla="*/ 2147483646 w 1473"/>
                <a:gd name="T5" fmla="*/ 2147483646 h 8111"/>
                <a:gd name="T6" fmla="*/ 2147483646 w 1473"/>
                <a:gd name="T7" fmla="*/ 2147483646 h 8111"/>
                <a:gd name="T8" fmla="*/ 2147483646 w 1473"/>
                <a:gd name="T9" fmla="*/ 2147483646 h 8111"/>
                <a:gd name="T10" fmla="*/ 2147483646 w 1473"/>
                <a:gd name="T11" fmla="*/ 2147483646 h 8111"/>
                <a:gd name="T12" fmla="*/ 2147483646 w 1473"/>
                <a:gd name="T13" fmla="*/ 2147483646 h 8111"/>
                <a:gd name="T14" fmla="*/ 2147483646 w 1473"/>
                <a:gd name="T15" fmla="*/ 2147483646 h 8111"/>
                <a:gd name="T16" fmla="*/ 2147483646 w 1473"/>
                <a:gd name="T17" fmla="*/ 2147483646 h 8111"/>
                <a:gd name="T18" fmla="*/ 2147483646 w 1473"/>
                <a:gd name="T19" fmla="*/ 2147483646 h 8111"/>
                <a:gd name="T20" fmla="*/ 2147483646 w 1473"/>
                <a:gd name="T21" fmla="*/ 2147483646 h 8111"/>
                <a:gd name="T22" fmla="*/ 2147483646 w 1473"/>
                <a:gd name="T23" fmla="*/ 2147483646 h 8111"/>
                <a:gd name="T24" fmla="*/ 2147483646 w 1473"/>
                <a:gd name="T25" fmla="*/ 2147483646 h 811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473" h="8111" extrusionOk="0">
                  <a:moveTo>
                    <a:pt x="208" y="1"/>
                  </a:moveTo>
                  <a:cubicBezTo>
                    <a:pt x="201" y="1"/>
                    <a:pt x="193" y="3"/>
                    <a:pt x="186" y="10"/>
                  </a:cubicBezTo>
                  <a:cubicBezTo>
                    <a:pt x="172" y="24"/>
                    <a:pt x="166" y="47"/>
                    <a:pt x="152" y="64"/>
                  </a:cubicBezTo>
                  <a:cubicBezTo>
                    <a:pt x="0" y="318"/>
                    <a:pt x="162" y="930"/>
                    <a:pt x="192" y="1166"/>
                  </a:cubicBezTo>
                  <a:cubicBezTo>
                    <a:pt x="290" y="1990"/>
                    <a:pt x="409" y="2812"/>
                    <a:pt x="537" y="3629"/>
                  </a:cubicBezTo>
                  <a:cubicBezTo>
                    <a:pt x="760" y="5096"/>
                    <a:pt x="892" y="6657"/>
                    <a:pt x="1368" y="8070"/>
                  </a:cubicBezTo>
                  <a:cubicBezTo>
                    <a:pt x="1379" y="8098"/>
                    <a:pt x="1399" y="8111"/>
                    <a:pt x="1418" y="8111"/>
                  </a:cubicBezTo>
                  <a:cubicBezTo>
                    <a:pt x="1429" y="8111"/>
                    <a:pt x="1440" y="8107"/>
                    <a:pt x="1449" y="8100"/>
                  </a:cubicBezTo>
                  <a:cubicBezTo>
                    <a:pt x="1463" y="8087"/>
                    <a:pt x="1473" y="8070"/>
                    <a:pt x="1473" y="8046"/>
                  </a:cubicBezTo>
                  <a:cubicBezTo>
                    <a:pt x="1426" y="6664"/>
                    <a:pt x="1101" y="5278"/>
                    <a:pt x="895" y="3913"/>
                  </a:cubicBezTo>
                  <a:cubicBezTo>
                    <a:pt x="760" y="3028"/>
                    <a:pt x="625" y="2143"/>
                    <a:pt x="493" y="1257"/>
                  </a:cubicBezTo>
                  <a:cubicBezTo>
                    <a:pt x="436" y="869"/>
                    <a:pt x="436" y="385"/>
                    <a:pt x="247" y="30"/>
                  </a:cubicBezTo>
                  <a:cubicBezTo>
                    <a:pt x="239" y="14"/>
                    <a:pt x="224" y="1"/>
                    <a:pt x="208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3" name="Google Shape;1071;p29">
              <a:extLst>
                <a:ext uri="{FF2B5EF4-FFF2-40B4-BE49-F238E27FC236}">
                  <a16:creationId xmlns:a16="http://schemas.microsoft.com/office/drawing/2014/main" id="{D2442F72-43E6-4696-8E8E-391A92F501F5}"/>
                </a:ext>
              </a:extLst>
            </p:cNvPr>
            <p:cNvSpPr>
              <a:spLocks/>
            </p:cNvSpPr>
            <p:nvPr/>
          </p:nvSpPr>
          <p:spPr bwMode="auto">
            <a:xfrm>
              <a:off x="-301523" y="2365398"/>
              <a:ext cx="379991" cy="306156"/>
            </a:xfrm>
            <a:custGeom>
              <a:avLst/>
              <a:gdLst>
                <a:gd name="T0" fmla="*/ 2147483646 w 7097"/>
                <a:gd name="T1" fmla="*/ 2147483646 h 5718"/>
                <a:gd name="T2" fmla="*/ 2147483646 w 7097"/>
                <a:gd name="T3" fmla="*/ 2147483646 h 5718"/>
                <a:gd name="T4" fmla="*/ 2147483646 w 7097"/>
                <a:gd name="T5" fmla="*/ 2147483646 h 5718"/>
                <a:gd name="T6" fmla="*/ 2147483646 w 7097"/>
                <a:gd name="T7" fmla="*/ 2147483646 h 5718"/>
                <a:gd name="T8" fmla="*/ 2147483646 w 7097"/>
                <a:gd name="T9" fmla="*/ 2147483646 h 5718"/>
                <a:gd name="T10" fmla="*/ 2147483646 w 7097"/>
                <a:gd name="T11" fmla="*/ 2147483646 h 5718"/>
                <a:gd name="T12" fmla="*/ 2147483646 w 7097"/>
                <a:gd name="T13" fmla="*/ 2147483646 h 5718"/>
                <a:gd name="T14" fmla="*/ 2147483646 w 7097"/>
                <a:gd name="T15" fmla="*/ 2147483646 h 5718"/>
                <a:gd name="T16" fmla="*/ 2147483646 w 7097"/>
                <a:gd name="T17" fmla="*/ 2147483646 h 5718"/>
                <a:gd name="T18" fmla="*/ 2147483646 w 7097"/>
                <a:gd name="T19" fmla="*/ 2147483646 h 5718"/>
                <a:gd name="T20" fmla="*/ 2147483646 w 7097"/>
                <a:gd name="T21" fmla="*/ 2147483646 h 571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7097" h="5718" extrusionOk="0">
                  <a:moveTo>
                    <a:pt x="7059" y="1"/>
                  </a:moveTo>
                  <a:cubicBezTo>
                    <a:pt x="7053" y="1"/>
                    <a:pt x="7047" y="3"/>
                    <a:pt x="7039" y="10"/>
                  </a:cubicBezTo>
                  <a:cubicBezTo>
                    <a:pt x="5941" y="922"/>
                    <a:pt x="4755" y="1760"/>
                    <a:pt x="3643" y="2666"/>
                  </a:cubicBezTo>
                  <a:cubicBezTo>
                    <a:pt x="2450" y="3639"/>
                    <a:pt x="1271" y="4673"/>
                    <a:pt x="34" y="5586"/>
                  </a:cubicBezTo>
                  <a:cubicBezTo>
                    <a:pt x="0" y="5609"/>
                    <a:pt x="0" y="5680"/>
                    <a:pt x="31" y="5707"/>
                  </a:cubicBezTo>
                  <a:cubicBezTo>
                    <a:pt x="37" y="5714"/>
                    <a:pt x="45" y="5717"/>
                    <a:pt x="55" y="5717"/>
                  </a:cubicBezTo>
                  <a:cubicBezTo>
                    <a:pt x="60" y="5717"/>
                    <a:pt x="65" y="5716"/>
                    <a:pt x="72" y="5714"/>
                  </a:cubicBezTo>
                  <a:cubicBezTo>
                    <a:pt x="1427" y="5146"/>
                    <a:pt x="2650" y="3862"/>
                    <a:pt x="3779" y="2946"/>
                  </a:cubicBezTo>
                  <a:cubicBezTo>
                    <a:pt x="4907" y="2030"/>
                    <a:pt x="5964" y="1030"/>
                    <a:pt x="7076" y="107"/>
                  </a:cubicBezTo>
                  <a:cubicBezTo>
                    <a:pt x="7097" y="91"/>
                    <a:pt x="7097" y="57"/>
                    <a:pt x="7090" y="33"/>
                  </a:cubicBezTo>
                  <a:cubicBezTo>
                    <a:pt x="7083" y="14"/>
                    <a:pt x="7073" y="1"/>
                    <a:pt x="7059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grpSp>
        <p:nvGrpSpPr>
          <p:cNvPr id="34" name="Google Shape;1072;p29">
            <a:extLst>
              <a:ext uri="{FF2B5EF4-FFF2-40B4-BE49-F238E27FC236}">
                <a16:creationId xmlns:a16="http://schemas.microsoft.com/office/drawing/2014/main" id="{603534E1-2019-4B42-931E-F81FAC670D67}"/>
              </a:ext>
            </a:extLst>
          </p:cNvPr>
          <p:cNvGrpSpPr>
            <a:grpSpLocks/>
          </p:cNvGrpSpPr>
          <p:nvPr/>
        </p:nvGrpSpPr>
        <p:grpSpPr bwMode="auto">
          <a:xfrm>
            <a:off x="712788" y="5019675"/>
            <a:ext cx="977900" cy="817563"/>
            <a:chOff x="6925510" y="205316"/>
            <a:chExt cx="905688" cy="530354"/>
          </a:xfrm>
        </p:grpSpPr>
        <p:sp>
          <p:nvSpPr>
            <p:cNvPr id="35" name="Google Shape;1073;p29">
              <a:extLst>
                <a:ext uri="{FF2B5EF4-FFF2-40B4-BE49-F238E27FC236}">
                  <a16:creationId xmlns:a16="http://schemas.microsoft.com/office/drawing/2014/main" id="{F318A900-8CEC-421D-A328-655AE22C89A1}"/>
                </a:ext>
              </a:extLst>
            </p:cNvPr>
            <p:cNvSpPr>
              <a:spLocks/>
            </p:cNvSpPr>
            <p:nvPr/>
          </p:nvSpPr>
          <p:spPr bwMode="auto">
            <a:xfrm>
              <a:off x="7093437" y="213374"/>
              <a:ext cx="568549" cy="515598"/>
            </a:xfrm>
            <a:custGeom>
              <a:avLst/>
              <a:gdLst>
                <a:gd name="T0" fmla="*/ 2147483646 w 12626"/>
                <a:gd name="T1" fmla="*/ 0 h 11775"/>
                <a:gd name="T2" fmla="*/ 0 w 12626"/>
                <a:gd name="T3" fmla="*/ 2147483646 h 11775"/>
                <a:gd name="T4" fmla="*/ 2147483646 w 12626"/>
                <a:gd name="T5" fmla="*/ 2147483646 h 11775"/>
                <a:gd name="T6" fmla="*/ 2147483646 w 12626"/>
                <a:gd name="T7" fmla="*/ 2147483646 h 11775"/>
                <a:gd name="T8" fmla="*/ 2147483646 w 12626"/>
                <a:gd name="T9" fmla="*/ 0 h 117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626" h="11775" extrusionOk="0">
                  <a:moveTo>
                    <a:pt x="6402" y="0"/>
                  </a:moveTo>
                  <a:cubicBezTo>
                    <a:pt x="3247" y="0"/>
                    <a:pt x="0" y="2876"/>
                    <a:pt x="0" y="6031"/>
                  </a:cubicBezTo>
                  <a:cubicBezTo>
                    <a:pt x="0" y="9187"/>
                    <a:pt x="3115" y="11775"/>
                    <a:pt x="6270" y="11775"/>
                  </a:cubicBezTo>
                  <a:cubicBezTo>
                    <a:pt x="9426" y="11775"/>
                    <a:pt x="12626" y="9028"/>
                    <a:pt x="12626" y="5874"/>
                  </a:cubicBezTo>
                  <a:cubicBezTo>
                    <a:pt x="12626" y="2717"/>
                    <a:pt x="9557" y="0"/>
                    <a:pt x="64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6" name="Google Shape;1074;p29">
              <a:extLst>
                <a:ext uri="{FF2B5EF4-FFF2-40B4-BE49-F238E27FC236}">
                  <a16:creationId xmlns:a16="http://schemas.microsoft.com/office/drawing/2014/main" id="{E52324A1-BCA1-423B-82ED-5886DCD4CAEF}"/>
                </a:ext>
              </a:extLst>
            </p:cNvPr>
            <p:cNvSpPr>
              <a:spLocks/>
            </p:cNvSpPr>
            <p:nvPr/>
          </p:nvSpPr>
          <p:spPr bwMode="auto">
            <a:xfrm>
              <a:off x="7077360" y="205316"/>
              <a:ext cx="624386" cy="530354"/>
            </a:xfrm>
            <a:custGeom>
              <a:avLst/>
              <a:gdLst>
                <a:gd name="T0" fmla="*/ 2147483646 w 13866"/>
                <a:gd name="T1" fmla="*/ 2147483646 h 12112"/>
                <a:gd name="T2" fmla="*/ 2147483646 w 13866"/>
                <a:gd name="T3" fmla="*/ 2147483646 h 12112"/>
                <a:gd name="T4" fmla="*/ 2147483646 w 13866"/>
                <a:gd name="T5" fmla="*/ 2147483646 h 12112"/>
                <a:gd name="T6" fmla="*/ 2147483646 w 13866"/>
                <a:gd name="T7" fmla="*/ 2147483646 h 12112"/>
                <a:gd name="T8" fmla="*/ 2147483646 w 13866"/>
                <a:gd name="T9" fmla="*/ 2147483646 h 12112"/>
                <a:gd name="T10" fmla="*/ 2147483646 w 13866"/>
                <a:gd name="T11" fmla="*/ 2147483646 h 12112"/>
                <a:gd name="T12" fmla="*/ 2147483646 w 13866"/>
                <a:gd name="T13" fmla="*/ 2147483646 h 12112"/>
                <a:gd name="T14" fmla="*/ 2147483646 w 13866"/>
                <a:gd name="T15" fmla="*/ 2147483646 h 12112"/>
                <a:gd name="T16" fmla="*/ 2147483646 w 13866"/>
                <a:gd name="T17" fmla="*/ 2147483646 h 12112"/>
                <a:gd name="T18" fmla="*/ 2147483646 w 13866"/>
                <a:gd name="T19" fmla="*/ 2147483646 h 12112"/>
                <a:gd name="T20" fmla="*/ 2147483646 w 13866"/>
                <a:gd name="T21" fmla="*/ 2147483646 h 12112"/>
                <a:gd name="T22" fmla="*/ 2147483646 w 13866"/>
                <a:gd name="T23" fmla="*/ 2147483646 h 12112"/>
                <a:gd name="T24" fmla="*/ 2147483646 w 13866"/>
                <a:gd name="T25" fmla="*/ 2147483646 h 12112"/>
                <a:gd name="T26" fmla="*/ 2147483646 w 13866"/>
                <a:gd name="T27" fmla="*/ 2147483646 h 12112"/>
                <a:gd name="T28" fmla="*/ 2147483646 w 13866"/>
                <a:gd name="T29" fmla="*/ 2147483646 h 12112"/>
                <a:gd name="T30" fmla="*/ 2147483646 w 13866"/>
                <a:gd name="T31" fmla="*/ 2147483646 h 1211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3866" h="12112" extrusionOk="0">
                  <a:moveTo>
                    <a:pt x="6777" y="1"/>
                  </a:moveTo>
                  <a:cubicBezTo>
                    <a:pt x="6538" y="1"/>
                    <a:pt x="6299" y="14"/>
                    <a:pt x="6061" y="40"/>
                  </a:cubicBezTo>
                  <a:cubicBezTo>
                    <a:pt x="5899" y="59"/>
                    <a:pt x="5989" y="300"/>
                    <a:pt x="6113" y="312"/>
                  </a:cubicBezTo>
                  <a:cubicBezTo>
                    <a:pt x="8982" y="563"/>
                    <a:pt x="11936" y="1718"/>
                    <a:pt x="12620" y="4868"/>
                  </a:cubicBezTo>
                  <a:cubicBezTo>
                    <a:pt x="13326" y="8114"/>
                    <a:pt x="10901" y="11034"/>
                    <a:pt x="7741" y="11637"/>
                  </a:cubicBezTo>
                  <a:cubicBezTo>
                    <a:pt x="7365" y="11709"/>
                    <a:pt x="6985" y="11743"/>
                    <a:pt x="6606" y="11743"/>
                  </a:cubicBezTo>
                  <a:cubicBezTo>
                    <a:pt x="3778" y="11743"/>
                    <a:pt x="1014" y="9808"/>
                    <a:pt x="785" y="6834"/>
                  </a:cubicBezTo>
                  <a:cubicBezTo>
                    <a:pt x="555" y="3847"/>
                    <a:pt x="2656" y="811"/>
                    <a:pt x="5730" y="475"/>
                  </a:cubicBezTo>
                  <a:cubicBezTo>
                    <a:pt x="5862" y="460"/>
                    <a:pt x="5763" y="246"/>
                    <a:pt x="5659" y="244"/>
                  </a:cubicBezTo>
                  <a:cubicBezTo>
                    <a:pt x="5626" y="243"/>
                    <a:pt x="5594" y="243"/>
                    <a:pt x="5561" y="243"/>
                  </a:cubicBezTo>
                  <a:cubicBezTo>
                    <a:pt x="2938" y="243"/>
                    <a:pt x="740" y="2849"/>
                    <a:pt x="378" y="5296"/>
                  </a:cubicBezTo>
                  <a:cubicBezTo>
                    <a:pt x="1" y="7847"/>
                    <a:pt x="1097" y="10165"/>
                    <a:pt x="3417" y="11341"/>
                  </a:cubicBezTo>
                  <a:cubicBezTo>
                    <a:pt x="4440" y="11859"/>
                    <a:pt x="5511" y="12112"/>
                    <a:pt x="6571" y="12112"/>
                  </a:cubicBezTo>
                  <a:cubicBezTo>
                    <a:pt x="8042" y="12112"/>
                    <a:pt x="9492" y="11626"/>
                    <a:pt x="10766" y="10691"/>
                  </a:cubicBezTo>
                  <a:cubicBezTo>
                    <a:pt x="12937" y="9099"/>
                    <a:pt x="13866" y="6430"/>
                    <a:pt x="12822" y="3871"/>
                  </a:cubicBezTo>
                  <a:cubicBezTo>
                    <a:pt x="11847" y="1479"/>
                    <a:pt x="9317" y="1"/>
                    <a:pt x="6777" y="1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7" name="Google Shape;1075;p29">
              <a:extLst>
                <a:ext uri="{FF2B5EF4-FFF2-40B4-BE49-F238E27FC236}">
                  <a16:creationId xmlns:a16="http://schemas.microsoft.com/office/drawing/2014/main" id="{DE20CCA5-ED4B-4CB6-9D88-3528CC4DB589}"/>
                </a:ext>
              </a:extLst>
            </p:cNvPr>
            <p:cNvSpPr>
              <a:spLocks/>
            </p:cNvSpPr>
            <p:nvPr/>
          </p:nvSpPr>
          <p:spPr bwMode="auto">
            <a:xfrm>
              <a:off x="6925510" y="360379"/>
              <a:ext cx="905688" cy="259660"/>
            </a:xfrm>
            <a:custGeom>
              <a:avLst/>
              <a:gdLst>
                <a:gd name="T0" fmla="*/ 2147483646 w 20113"/>
                <a:gd name="T1" fmla="*/ 2147483646 h 5930"/>
                <a:gd name="T2" fmla="*/ 2147483646 w 20113"/>
                <a:gd name="T3" fmla="*/ 2147483646 h 5930"/>
                <a:gd name="T4" fmla="*/ 2147483646 w 20113"/>
                <a:gd name="T5" fmla="*/ 2147483646 h 5930"/>
                <a:gd name="T6" fmla="*/ 2147483646 w 20113"/>
                <a:gd name="T7" fmla="*/ 2147483646 h 5930"/>
                <a:gd name="T8" fmla="*/ 2147483646 w 20113"/>
                <a:gd name="T9" fmla="*/ 2147483646 h 5930"/>
                <a:gd name="T10" fmla="*/ 2147483646 w 20113"/>
                <a:gd name="T11" fmla="*/ 2147483646 h 5930"/>
                <a:gd name="T12" fmla="*/ 2147483646 w 20113"/>
                <a:gd name="T13" fmla="*/ 2147483646 h 5930"/>
                <a:gd name="T14" fmla="*/ 2147483646 w 20113"/>
                <a:gd name="T15" fmla="*/ 2147483646 h 5930"/>
                <a:gd name="T16" fmla="*/ 2147483646 w 20113"/>
                <a:gd name="T17" fmla="*/ 2147483646 h 5930"/>
                <a:gd name="T18" fmla="*/ 2147483646 w 20113"/>
                <a:gd name="T19" fmla="*/ 2147483646 h 5930"/>
                <a:gd name="T20" fmla="*/ 2147483646 w 20113"/>
                <a:gd name="T21" fmla="*/ 2147483646 h 5930"/>
                <a:gd name="T22" fmla="*/ 2147483646 w 20113"/>
                <a:gd name="T23" fmla="*/ 2147483646 h 5930"/>
                <a:gd name="T24" fmla="*/ 2147483646 w 20113"/>
                <a:gd name="T25" fmla="*/ 2147483646 h 5930"/>
                <a:gd name="T26" fmla="*/ 2147483646 w 20113"/>
                <a:gd name="T27" fmla="*/ 2147483646 h 5930"/>
                <a:gd name="T28" fmla="*/ 2147483646 w 20113"/>
                <a:gd name="T29" fmla="*/ 2147483646 h 5930"/>
                <a:gd name="T30" fmla="*/ 2147483646 w 20113"/>
                <a:gd name="T31" fmla="*/ 2147483646 h 5930"/>
                <a:gd name="T32" fmla="*/ 2147483646 w 20113"/>
                <a:gd name="T33" fmla="*/ 2147483646 h 5930"/>
                <a:gd name="T34" fmla="*/ 2147483646 w 20113"/>
                <a:gd name="T35" fmla="*/ 2147483646 h 5930"/>
                <a:gd name="T36" fmla="*/ 2147483646 w 20113"/>
                <a:gd name="T37" fmla="*/ 2147483646 h 593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20113" h="5930" extrusionOk="0">
                  <a:moveTo>
                    <a:pt x="16657" y="1"/>
                  </a:moveTo>
                  <a:cubicBezTo>
                    <a:pt x="16439" y="1"/>
                    <a:pt x="16237" y="20"/>
                    <a:pt x="16067" y="60"/>
                  </a:cubicBezTo>
                  <a:cubicBezTo>
                    <a:pt x="15914" y="95"/>
                    <a:pt x="16073" y="324"/>
                    <a:pt x="16180" y="325"/>
                  </a:cubicBezTo>
                  <a:cubicBezTo>
                    <a:pt x="16845" y="330"/>
                    <a:pt x="19241" y="410"/>
                    <a:pt x="18563" y="1628"/>
                  </a:cubicBezTo>
                  <a:cubicBezTo>
                    <a:pt x="18243" y="2202"/>
                    <a:pt x="17451" y="2549"/>
                    <a:pt x="16881" y="2811"/>
                  </a:cubicBezTo>
                  <a:cubicBezTo>
                    <a:pt x="14924" y="3710"/>
                    <a:pt x="12785" y="4282"/>
                    <a:pt x="10682" y="4712"/>
                  </a:cubicBezTo>
                  <a:cubicBezTo>
                    <a:pt x="8818" y="5095"/>
                    <a:pt x="6905" y="5405"/>
                    <a:pt x="5006" y="5541"/>
                  </a:cubicBezTo>
                  <a:cubicBezTo>
                    <a:pt x="4909" y="5547"/>
                    <a:pt x="4759" y="5553"/>
                    <a:pt x="4576" y="5553"/>
                  </a:cubicBezTo>
                  <a:cubicBezTo>
                    <a:pt x="3425" y="5553"/>
                    <a:pt x="955" y="5349"/>
                    <a:pt x="1947" y="4098"/>
                  </a:cubicBezTo>
                  <a:cubicBezTo>
                    <a:pt x="2398" y="3528"/>
                    <a:pt x="3165" y="3113"/>
                    <a:pt x="3797" y="2785"/>
                  </a:cubicBezTo>
                  <a:cubicBezTo>
                    <a:pt x="3898" y="2733"/>
                    <a:pt x="3795" y="2553"/>
                    <a:pt x="3700" y="2553"/>
                  </a:cubicBezTo>
                  <a:cubicBezTo>
                    <a:pt x="3695" y="2553"/>
                    <a:pt x="3691" y="2554"/>
                    <a:pt x="3687" y="2554"/>
                  </a:cubicBezTo>
                  <a:cubicBezTo>
                    <a:pt x="2393" y="2794"/>
                    <a:pt x="1" y="4784"/>
                    <a:pt x="2166" y="5597"/>
                  </a:cubicBezTo>
                  <a:cubicBezTo>
                    <a:pt x="2830" y="5847"/>
                    <a:pt x="3527" y="5929"/>
                    <a:pt x="4229" y="5929"/>
                  </a:cubicBezTo>
                  <a:cubicBezTo>
                    <a:pt x="4872" y="5929"/>
                    <a:pt x="5520" y="5860"/>
                    <a:pt x="6151" y="5786"/>
                  </a:cubicBezTo>
                  <a:cubicBezTo>
                    <a:pt x="7890" y="5584"/>
                    <a:pt x="9624" y="5329"/>
                    <a:pt x="11337" y="4961"/>
                  </a:cubicBezTo>
                  <a:cubicBezTo>
                    <a:pt x="12763" y="4653"/>
                    <a:pt x="14174" y="4268"/>
                    <a:pt x="15547" y="3774"/>
                  </a:cubicBezTo>
                  <a:cubicBezTo>
                    <a:pt x="16593" y="3399"/>
                    <a:pt x="17822" y="2999"/>
                    <a:pt x="18648" y="2205"/>
                  </a:cubicBezTo>
                  <a:cubicBezTo>
                    <a:pt x="20112" y="800"/>
                    <a:pt x="18053" y="1"/>
                    <a:pt x="16657" y="1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8" name="Google Shape;1076;p29">
              <a:extLst>
                <a:ext uri="{FF2B5EF4-FFF2-40B4-BE49-F238E27FC236}">
                  <a16:creationId xmlns:a16="http://schemas.microsoft.com/office/drawing/2014/main" id="{DA4361C1-9573-406F-9B37-DF8AFF3060A7}"/>
                </a:ext>
              </a:extLst>
            </p:cNvPr>
            <p:cNvSpPr>
              <a:spLocks/>
            </p:cNvSpPr>
            <p:nvPr/>
          </p:nvSpPr>
          <p:spPr bwMode="auto">
            <a:xfrm>
              <a:off x="7368361" y="296401"/>
              <a:ext cx="63222" cy="55523"/>
            </a:xfrm>
            <a:custGeom>
              <a:avLst/>
              <a:gdLst>
                <a:gd name="T0" fmla="*/ 2147483646 w 1404"/>
                <a:gd name="T1" fmla="*/ 2147483646 h 1268"/>
                <a:gd name="T2" fmla="*/ 2147483646 w 1404"/>
                <a:gd name="T3" fmla="*/ 2147483646 h 1268"/>
                <a:gd name="T4" fmla="*/ 2147483646 w 1404"/>
                <a:gd name="T5" fmla="*/ 2147483646 h 1268"/>
                <a:gd name="T6" fmla="*/ 2147483646 w 1404"/>
                <a:gd name="T7" fmla="*/ 2147483646 h 1268"/>
                <a:gd name="T8" fmla="*/ 2147483646 w 1404"/>
                <a:gd name="T9" fmla="*/ 2147483646 h 1268"/>
                <a:gd name="T10" fmla="*/ 2147483646 w 1404"/>
                <a:gd name="T11" fmla="*/ 2147483646 h 1268"/>
                <a:gd name="T12" fmla="*/ 2147483646 w 1404"/>
                <a:gd name="T13" fmla="*/ 0 h 1268"/>
                <a:gd name="T14" fmla="*/ 2147483646 w 1404"/>
                <a:gd name="T15" fmla="*/ 2147483646 h 1268"/>
                <a:gd name="T16" fmla="*/ 2147483646 w 1404"/>
                <a:gd name="T17" fmla="*/ 2147483646 h 1268"/>
                <a:gd name="T18" fmla="*/ 2147483646 w 1404"/>
                <a:gd name="T19" fmla="*/ 2147483646 h 1268"/>
                <a:gd name="T20" fmla="*/ 2147483646 w 1404"/>
                <a:gd name="T21" fmla="*/ 2147483646 h 1268"/>
                <a:gd name="T22" fmla="*/ 2147483646 w 1404"/>
                <a:gd name="T23" fmla="*/ 2147483646 h 1268"/>
                <a:gd name="T24" fmla="*/ 2147483646 w 1404"/>
                <a:gd name="T25" fmla="*/ 2147483646 h 1268"/>
                <a:gd name="T26" fmla="*/ 2147483646 w 1404"/>
                <a:gd name="T27" fmla="*/ 2147483646 h 1268"/>
                <a:gd name="T28" fmla="*/ 2147483646 w 1404"/>
                <a:gd name="T29" fmla="*/ 2147483646 h 1268"/>
                <a:gd name="T30" fmla="*/ 2147483646 w 1404"/>
                <a:gd name="T31" fmla="*/ 2147483646 h 1268"/>
                <a:gd name="T32" fmla="*/ 2147483646 w 1404"/>
                <a:gd name="T33" fmla="*/ 2147483646 h 1268"/>
                <a:gd name="T34" fmla="*/ 2147483646 w 1404"/>
                <a:gd name="T35" fmla="*/ 2147483646 h 1268"/>
                <a:gd name="T36" fmla="*/ 2147483646 w 1404"/>
                <a:gd name="T37" fmla="*/ 2147483646 h 1268"/>
                <a:gd name="T38" fmla="*/ 2147483646 w 1404"/>
                <a:gd name="T39" fmla="*/ 2147483646 h 1268"/>
                <a:gd name="T40" fmla="*/ 2147483646 w 1404"/>
                <a:gd name="T41" fmla="*/ 2147483646 h 1268"/>
                <a:gd name="T42" fmla="*/ 2147483646 w 1404"/>
                <a:gd name="T43" fmla="*/ 2147483646 h 1268"/>
                <a:gd name="T44" fmla="*/ 2147483646 w 1404"/>
                <a:gd name="T45" fmla="*/ 2147483646 h 1268"/>
                <a:gd name="T46" fmla="*/ 2147483646 w 1404"/>
                <a:gd name="T47" fmla="*/ 0 h 12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1404" h="1268" extrusionOk="0">
                  <a:moveTo>
                    <a:pt x="853" y="427"/>
                  </a:moveTo>
                  <a:lnTo>
                    <a:pt x="853" y="427"/>
                  </a:lnTo>
                  <a:cubicBezTo>
                    <a:pt x="853" y="427"/>
                    <a:pt x="859" y="430"/>
                    <a:pt x="873" y="436"/>
                  </a:cubicBezTo>
                  <a:cubicBezTo>
                    <a:pt x="872" y="435"/>
                    <a:pt x="871" y="435"/>
                    <a:pt x="870" y="434"/>
                  </a:cubicBezTo>
                  <a:cubicBezTo>
                    <a:pt x="860" y="430"/>
                    <a:pt x="853" y="427"/>
                    <a:pt x="853" y="427"/>
                  </a:cubicBezTo>
                  <a:close/>
                  <a:moveTo>
                    <a:pt x="486" y="0"/>
                  </a:moveTo>
                  <a:cubicBezTo>
                    <a:pt x="213" y="0"/>
                    <a:pt x="1" y="394"/>
                    <a:pt x="25" y="636"/>
                  </a:cubicBezTo>
                  <a:cubicBezTo>
                    <a:pt x="60" y="1003"/>
                    <a:pt x="440" y="1243"/>
                    <a:pt x="781" y="1266"/>
                  </a:cubicBezTo>
                  <a:cubicBezTo>
                    <a:pt x="797" y="1267"/>
                    <a:pt x="812" y="1267"/>
                    <a:pt x="827" y="1267"/>
                  </a:cubicBezTo>
                  <a:cubicBezTo>
                    <a:pt x="1087" y="1267"/>
                    <a:pt x="1323" y="1108"/>
                    <a:pt x="1360" y="835"/>
                  </a:cubicBezTo>
                  <a:cubicBezTo>
                    <a:pt x="1404" y="523"/>
                    <a:pt x="1159" y="276"/>
                    <a:pt x="871" y="210"/>
                  </a:cubicBezTo>
                  <a:cubicBezTo>
                    <a:pt x="862" y="208"/>
                    <a:pt x="854" y="207"/>
                    <a:pt x="847" y="207"/>
                  </a:cubicBezTo>
                  <a:cubicBezTo>
                    <a:pt x="746" y="207"/>
                    <a:pt x="793" y="399"/>
                    <a:pt x="870" y="434"/>
                  </a:cubicBezTo>
                  <a:cubicBezTo>
                    <a:pt x="894" y="444"/>
                    <a:pt x="936" y="462"/>
                    <a:pt x="946" y="469"/>
                  </a:cubicBezTo>
                  <a:cubicBezTo>
                    <a:pt x="1003" y="507"/>
                    <a:pt x="1041" y="545"/>
                    <a:pt x="1061" y="612"/>
                  </a:cubicBezTo>
                  <a:cubicBezTo>
                    <a:pt x="1079" y="677"/>
                    <a:pt x="1070" y="747"/>
                    <a:pt x="1041" y="806"/>
                  </a:cubicBezTo>
                  <a:cubicBezTo>
                    <a:pt x="984" y="924"/>
                    <a:pt x="872" y="972"/>
                    <a:pt x="753" y="972"/>
                  </a:cubicBezTo>
                  <a:cubicBezTo>
                    <a:pt x="710" y="972"/>
                    <a:pt x="666" y="965"/>
                    <a:pt x="623" y="953"/>
                  </a:cubicBezTo>
                  <a:cubicBezTo>
                    <a:pt x="416" y="896"/>
                    <a:pt x="247" y="740"/>
                    <a:pt x="332" y="516"/>
                  </a:cubicBezTo>
                  <a:cubicBezTo>
                    <a:pt x="396" y="353"/>
                    <a:pt x="615" y="276"/>
                    <a:pt x="618" y="99"/>
                  </a:cubicBezTo>
                  <a:cubicBezTo>
                    <a:pt x="618" y="67"/>
                    <a:pt x="608" y="24"/>
                    <a:pt x="574" y="14"/>
                  </a:cubicBezTo>
                  <a:cubicBezTo>
                    <a:pt x="544" y="5"/>
                    <a:pt x="515" y="0"/>
                    <a:pt x="486" y="0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9" name="Google Shape;1077;p29">
              <a:extLst>
                <a:ext uri="{FF2B5EF4-FFF2-40B4-BE49-F238E27FC236}">
                  <a16:creationId xmlns:a16="http://schemas.microsoft.com/office/drawing/2014/main" id="{1C5FF657-3BE0-4496-BF77-820227821129}"/>
                </a:ext>
              </a:extLst>
            </p:cNvPr>
            <p:cNvSpPr>
              <a:spLocks/>
            </p:cNvSpPr>
            <p:nvPr/>
          </p:nvSpPr>
          <p:spPr bwMode="auto">
            <a:xfrm>
              <a:off x="7477926" y="310939"/>
              <a:ext cx="82855" cy="61609"/>
            </a:xfrm>
            <a:custGeom>
              <a:avLst/>
              <a:gdLst>
                <a:gd name="T0" fmla="*/ 2147483646 w 1840"/>
                <a:gd name="T1" fmla="*/ 2147483646 h 1407"/>
                <a:gd name="T2" fmla="*/ 2147483646 w 1840"/>
                <a:gd name="T3" fmla="*/ 2147483646 h 1407"/>
                <a:gd name="T4" fmla="*/ 2147483646 w 1840"/>
                <a:gd name="T5" fmla="*/ 2147483646 h 1407"/>
                <a:gd name="T6" fmla="*/ 2147483646 w 1840"/>
                <a:gd name="T7" fmla="*/ 2147483646 h 1407"/>
                <a:gd name="T8" fmla="*/ 2147483646 w 1840"/>
                <a:gd name="T9" fmla="*/ 2147483646 h 1407"/>
                <a:gd name="T10" fmla="*/ 2147483646 w 1840"/>
                <a:gd name="T11" fmla="*/ 2147483646 h 1407"/>
                <a:gd name="T12" fmla="*/ 2147483646 w 1840"/>
                <a:gd name="T13" fmla="*/ 2147483646 h 1407"/>
                <a:gd name="T14" fmla="*/ 2147483646 w 1840"/>
                <a:gd name="T15" fmla="*/ 2147483646 h 1407"/>
                <a:gd name="T16" fmla="*/ 2147483646 w 1840"/>
                <a:gd name="T17" fmla="*/ 2147483646 h 1407"/>
                <a:gd name="T18" fmla="*/ 2147483646 w 1840"/>
                <a:gd name="T19" fmla="*/ 2147483646 h 1407"/>
                <a:gd name="T20" fmla="*/ 2147483646 w 1840"/>
                <a:gd name="T21" fmla="*/ 2147483646 h 1407"/>
                <a:gd name="T22" fmla="*/ 2147483646 w 1840"/>
                <a:gd name="T23" fmla="*/ 2147483646 h 1407"/>
                <a:gd name="T24" fmla="*/ 2147483646 w 1840"/>
                <a:gd name="T25" fmla="*/ 2147483646 h 1407"/>
                <a:gd name="T26" fmla="*/ 2147483646 w 1840"/>
                <a:gd name="T27" fmla="*/ 2147483646 h 1407"/>
                <a:gd name="T28" fmla="*/ 2147483646 w 1840"/>
                <a:gd name="T29" fmla="*/ 2147483646 h 1407"/>
                <a:gd name="T30" fmla="*/ 2147483646 w 1840"/>
                <a:gd name="T31" fmla="*/ 2147483646 h 140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840" h="1407" extrusionOk="0">
                  <a:moveTo>
                    <a:pt x="493" y="1"/>
                  </a:moveTo>
                  <a:cubicBezTo>
                    <a:pt x="211" y="1"/>
                    <a:pt x="0" y="306"/>
                    <a:pt x="28" y="579"/>
                  </a:cubicBezTo>
                  <a:cubicBezTo>
                    <a:pt x="59" y="897"/>
                    <a:pt x="297" y="1181"/>
                    <a:pt x="580" y="1314"/>
                  </a:cubicBezTo>
                  <a:cubicBezTo>
                    <a:pt x="706" y="1373"/>
                    <a:pt x="855" y="1406"/>
                    <a:pt x="1003" y="1406"/>
                  </a:cubicBezTo>
                  <a:cubicBezTo>
                    <a:pt x="1226" y="1406"/>
                    <a:pt x="1447" y="1331"/>
                    <a:pt x="1587" y="1157"/>
                  </a:cubicBezTo>
                  <a:cubicBezTo>
                    <a:pt x="1840" y="841"/>
                    <a:pt x="1576" y="383"/>
                    <a:pt x="1222" y="290"/>
                  </a:cubicBezTo>
                  <a:cubicBezTo>
                    <a:pt x="1216" y="288"/>
                    <a:pt x="1211" y="287"/>
                    <a:pt x="1206" y="287"/>
                  </a:cubicBezTo>
                  <a:cubicBezTo>
                    <a:pt x="1147" y="287"/>
                    <a:pt x="1170" y="407"/>
                    <a:pt x="1194" y="434"/>
                  </a:cubicBezTo>
                  <a:cubicBezTo>
                    <a:pt x="1298" y="551"/>
                    <a:pt x="1444" y="672"/>
                    <a:pt x="1392" y="845"/>
                  </a:cubicBezTo>
                  <a:cubicBezTo>
                    <a:pt x="1363" y="942"/>
                    <a:pt x="1279" y="1012"/>
                    <a:pt x="1193" y="1054"/>
                  </a:cubicBezTo>
                  <a:cubicBezTo>
                    <a:pt x="1109" y="1096"/>
                    <a:pt x="1014" y="1117"/>
                    <a:pt x="919" y="1117"/>
                  </a:cubicBezTo>
                  <a:cubicBezTo>
                    <a:pt x="765" y="1117"/>
                    <a:pt x="610" y="1064"/>
                    <a:pt x="496" y="966"/>
                  </a:cubicBezTo>
                  <a:cubicBezTo>
                    <a:pt x="366" y="853"/>
                    <a:pt x="264" y="666"/>
                    <a:pt x="315" y="491"/>
                  </a:cubicBezTo>
                  <a:cubicBezTo>
                    <a:pt x="368" y="303"/>
                    <a:pt x="567" y="308"/>
                    <a:pt x="650" y="166"/>
                  </a:cubicBezTo>
                  <a:cubicBezTo>
                    <a:pt x="679" y="116"/>
                    <a:pt x="664" y="33"/>
                    <a:pt x="603" y="16"/>
                  </a:cubicBezTo>
                  <a:cubicBezTo>
                    <a:pt x="565" y="6"/>
                    <a:pt x="528" y="1"/>
                    <a:pt x="493" y="1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0" name="Google Shape;1078;p29">
              <a:extLst>
                <a:ext uri="{FF2B5EF4-FFF2-40B4-BE49-F238E27FC236}">
                  <a16:creationId xmlns:a16="http://schemas.microsoft.com/office/drawing/2014/main" id="{F1B118E1-8E9A-466E-A5DB-57B46CB0F81C}"/>
                </a:ext>
              </a:extLst>
            </p:cNvPr>
            <p:cNvSpPr>
              <a:spLocks/>
            </p:cNvSpPr>
            <p:nvPr/>
          </p:nvSpPr>
          <p:spPr bwMode="auto">
            <a:xfrm>
              <a:off x="7504540" y="416781"/>
              <a:ext cx="57999" cy="46590"/>
            </a:xfrm>
            <a:custGeom>
              <a:avLst/>
              <a:gdLst>
                <a:gd name="T0" fmla="*/ 2147483646 w 1288"/>
                <a:gd name="T1" fmla="*/ 0 h 1064"/>
                <a:gd name="T2" fmla="*/ 2147483646 w 1288"/>
                <a:gd name="T3" fmla="*/ 2147483646 h 1064"/>
                <a:gd name="T4" fmla="*/ 2147483646 w 1288"/>
                <a:gd name="T5" fmla="*/ 2147483646 h 1064"/>
                <a:gd name="T6" fmla="*/ 2147483646 w 1288"/>
                <a:gd name="T7" fmla="*/ 2147483646 h 1064"/>
                <a:gd name="T8" fmla="*/ 2147483646 w 1288"/>
                <a:gd name="T9" fmla="*/ 2147483646 h 1064"/>
                <a:gd name="T10" fmla="*/ 2147483646 w 1288"/>
                <a:gd name="T11" fmla="*/ 2147483646 h 1064"/>
                <a:gd name="T12" fmla="*/ 2147483646 w 1288"/>
                <a:gd name="T13" fmla="*/ 2147483646 h 1064"/>
                <a:gd name="T14" fmla="*/ 2147483646 w 1288"/>
                <a:gd name="T15" fmla="*/ 2147483646 h 1064"/>
                <a:gd name="T16" fmla="*/ 2147483646 w 1288"/>
                <a:gd name="T17" fmla="*/ 2147483646 h 1064"/>
                <a:gd name="T18" fmla="*/ 2147483646 w 1288"/>
                <a:gd name="T19" fmla="*/ 2147483646 h 1064"/>
                <a:gd name="T20" fmla="*/ 2147483646 w 1288"/>
                <a:gd name="T21" fmla="*/ 2147483646 h 1064"/>
                <a:gd name="T22" fmla="*/ 2147483646 w 1288"/>
                <a:gd name="T23" fmla="*/ 2147483646 h 1064"/>
                <a:gd name="T24" fmla="*/ 2147483646 w 1288"/>
                <a:gd name="T25" fmla="*/ 2147483646 h 1064"/>
                <a:gd name="T26" fmla="*/ 2147483646 w 1288"/>
                <a:gd name="T27" fmla="*/ 0 h 106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288" h="1064" extrusionOk="0">
                  <a:moveTo>
                    <a:pt x="371" y="0"/>
                  </a:moveTo>
                  <a:cubicBezTo>
                    <a:pt x="166" y="0"/>
                    <a:pt x="22" y="154"/>
                    <a:pt x="11" y="383"/>
                  </a:cubicBezTo>
                  <a:cubicBezTo>
                    <a:pt x="1" y="620"/>
                    <a:pt x="135" y="869"/>
                    <a:pt x="342" y="984"/>
                  </a:cubicBezTo>
                  <a:cubicBezTo>
                    <a:pt x="436" y="1037"/>
                    <a:pt x="550" y="1064"/>
                    <a:pt x="666" y="1064"/>
                  </a:cubicBezTo>
                  <a:cubicBezTo>
                    <a:pt x="826" y="1064"/>
                    <a:pt x="988" y="1011"/>
                    <a:pt x="1097" y="902"/>
                  </a:cubicBezTo>
                  <a:cubicBezTo>
                    <a:pt x="1288" y="711"/>
                    <a:pt x="1163" y="430"/>
                    <a:pt x="948" y="322"/>
                  </a:cubicBezTo>
                  <a:cubicBezTo>
                    <a:pt x="943" y="320"/>
                    <a:pt x="938" y="318"/>
                    <a:pt x="933" y="318"/>
                  </a:cubicBezTo>
                  <a:cubicBezTo>
                    <a:pt x="896" y="318"/>
                    <a:pt x="896" y="408"/>
                    <a:pt x="912" y="429"/>
                  </a:cubicBezTo>
                  <a:cubicBezTo>
                    <a:pt x="1046" y="605"/>
                    <a:pt x="962" y="725"/>
                    <a:pt x="768" y="786"/>
                  </a:cubicBezTo>
                  <a:cubicBezTo>
                    <a:pt x="711" y="804"/>
                    <a:pt x="648" y="815"/>
                    <a:pt x="585" y="815"/>
                  </a:cubicBezTo>
                  <a:cubicBezTo>
                    <a:pt x="491" y="815"/>
                    <a:pt x="398" y="791"/>
                    <a:pt x="329" y="729"/>
                  </a:cubicBezTo>
                  <a:cubicBezTo>
                    <a:pt x="103" y="527"/>
                    <a:pt x="218" y="201"/>
                    <a:pt x="490" y="134"/>
                  </a:cubicBezTo>
                  <a:cubicBezTo>
                    <a:pt x="531" y="124"/>
                    <a:pt x="525" y="25"/>
                    <a:pt x="486" y="16"/>
                  </a:cubicBezTo>
                  <a:cubicBezTo>
                    <a:pt x="446" y="5"/>
                    <a:pt x="408" y="0"/>
                    <a:pt x="371" y="0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23532204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-column text 1">
  <p:cSld name="One-column text 1">
    <p:spTree>
      <p:nvGrpSpPr>
        <p:cNvPr id="1" name="Shape 10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082;p30">
            <a:extLst>
              <a:ext uri="{FF2B5EF4-FFF2-40B4-BE49-F238E27FC236}">
                <a16:creationId xmlns:a16="http://schemas.microsoft.com/office/drawing/2014/main" id="{C5774F11-127D-4D57-BEC2-77D95A836EAE}"/>
              </a:ext>
            </a:extLst>
          </p:cNvPr>
          <p:cNvSpPr>
            <a:spLocks/>
          </p:cNvSpPr>
          <p:nvPr/>
        </p:nvSpPr>
        <p:spPr bwMode="auto">
          <a:xfrm>
            <a:off x="1404938" y="5849938"/>
            <a:ext cx="250825" cy="330200"/>
          </a:xfrm>
          <a:custGeom>
            <a:avLst/>
            <a:gdLst>
              <a:gd name="T0" fmla="*/ 2147483646 w 6432"/>
              <a:gd name="T1" fmla="*/ 2147483646 h 6358"/>
              <a:gd name="T2" fmla="*/ 2147483646 w 6432"/>
              <a:gd name="T3" fmla="*/ 2147483646 h 6358"/>
              <a:gd name="T4" fmla="*/ 2147483646 w 6432"/>
              <a:gd name="T5" fmla="*/ 2147483646 h 6358"/>
              <a:gd name="T6" fmla="*/ 2147483646 w 6432"/>
              <a:gd name="T7" fmla="*/ 2147483646 h 6358"/>
              <a:gd name="T8" fmla="*/ 2147483646 w 6432"/>
              <a:gd name="T9" fmla="*/ 2147483646 h 6358"/>
              <a:gd name="T10" fmla="*/ 2147483646 w 6432"/>
              <a:gd name="T11" fmla="*/ 2147483646 h 6358"/>
              <a:gd name="T12" fmla="*/ 2147483646 w 6432"/>
              <a:gd name="T13" fmla="*/ 2147483646 h 6358"/>
              <a:gd name="T14" fmla="*/ 2147483646 w 6432"/>
              <a:gd name="T15" fmla="*/ 2147483646 h 6358"/>
              <a:gd name="T16" fmla="*/ 2147483646 w 6432"/>
              <a:gd name="T17" fmla="*/ 2147483646 h 6358"/>
              <a:gd name="T18" fmla="*/ 2147483646 w 6432"/>
              <a:gd name="T19" fmla="*/ 2147483646 h 6358"/>
              <a:gd name="T20" fmla="*/ 2147483646 w 6432"/>
              <a:gd name="T21" fmla="*/ 2147483646 h 6358"/>
              <a:gd name="T22" fmla="*/ 2147483646 w 6432"/>
              <a:gd name="T23" fmla="*/ 2147483646 h 6358"/>
              <a:gd name="T24" fmla="*/ 2147483646 w 6432"/>
              <a:gd name="T25" fmla="*/ 2147483646 h 6358"/>
              <a:gd name="T26" fmla="*/ 2147483646 w 6432"/>
              <a:gd name="T27" fmla="*/ 2147483646 h 6358"/>
              <a:gd name="T28" fmla="*/ 2147483646 w 6432"/>
              <a:gd name="T29" fmla="*/ 2147483646 h 6358"/>
              <a:gd name="T30" fmla="*/ 2147483646 w 6432"/>
              <a:gd name="T31" fmla="*/ 2147483646 h 6358"/>
              <a:gd name="T32" fmla="*/ 2147483646 w 6432"/>
              <a:gd name="T33" fmla="*/ 2147483646 h 6358"/>
              <a:gd name="T34" fmla="*/ 2147483646 w 6432"/>
              <a:gd name="T35" fmla="*/ 2147483646 h 6358"/>
              <a:gd name="T36" fmla="*/ 2147483646 w 6432"/>
              <a:gd name="T37" fmla="*/ 2147483646 h 6358"/>
              <a:gd name="T38" fmla="*/ 2147483646 w 6432"/>
              <a:gd name="T39" fmla="*/ 2147483646 h 6358"/>
              <a:gd name="T40" fmla="*/ 2147483646 w 6432"/>
              <a:gd name="T41" fmla="*/ 2147483646 h 6358"/>
              <a:gd name="T42" fmla="*/ 2147483646 w 6432"/>
              <a:gd name="T43" fmla="*/ 2147483646 h 6358"/>
              <a:gd name="T44" fmla="*/ 2147483646 w 6432"/>
              <a:gd name="T45" fmla="*/ 2147483646 h 6358"/>
              <a:gd name="T46" fmla="*/ 2147483646 w 6432"/>
              <a:gd name="T47" fmla="*/ 2147483646 h 6358"/>
              <a:gd name="T48" fmla="*/ 2147483646 w 6432"/>
              <a:gd name="T49" fmla="*/ 2147483646 h 6358"/>
              <a:gd name="T50" fmla="*/ 2147483646 w 6432"/>
              <a:gd name="T51" fmla="*/ 2147483646 h 6358"/>
              <a:gd name="T52" fmla="*/ 2147483646 w 6432"/>
              <a:gd name="T53" fmla="*/ 2147483646 h 6358"/>
              <a:gd name="T54" fmla="*/ 2147483646 w 6432"/>
              <a:gd name="T55" fmla="*/ 2147483646 h 6358"/>
              <a:gd name="T56" fmla="*/ 2147483646 w 6432"/>
              <a:gd name="T57" fmla="*/ 2147483646 h 6358"/>
              <a:gd name="T58" fmla="*/ 2147483646 w 6432"/>
              <a:gd name="T59" fmla="*/ 2147483646 h 6358"/>
              <a:gd name="T60" fmla="*/ 2147483646 w 6432"/>
              <a:gd name="T61" fmla="*/ 0 h 6358"/>
              <a:gd name="T62" fmla="*/ 2147483646 w 6432"/>
              <a:gd name="T63" fmla="*/ 2147483646 h 6358"/>
              <a:gd name="T64" fmla="*/ 2147483646 w 6432"/>
              <a:gd name="T65" fmla="*/ 2147483646 h 6358"/>
              <a:gd name="T66" fmla="*/ 2147483646 w 6432"/>
              <a:gd name="T67" fmla="*/ 2147483646 h 6358"/>
              <a:gd name="T68" fmla="*/ 2147483646 w 6432"/>
              <a:gd name="T69" fmla="*/ 2147483646 h 6358"/>
              <a:gd name="T70" fmla="*/ 2147483646 w 6432"/>
              <a:gd name="T71" fmla="*/ 2147483646 h 6358"/>
              <a:gd name="T72" fmla="*/ 2147483646 w 6432"/>
              <a:gd name="T73" fmla="*/ 2147483646 h 6358"/>
              <a:gd name="T74" fmla="*/ 2147483646 w 6432"/>
              <a:gd name="T75" fmla="*/ 2147483646 h 6358"/>
              <a:gd name="T76" fmla="*/ 2147483646 w 6432"/>
              <a:gd name="T77" fmla="*/ 2147483646 h 6358"/>
              <a:gd name="T78" fmla="*/ 2147483646 w 6432"/>
              <a:gd name="T79" fmla="*/ 2147483646 h 6358"/>
              <a:gd name="T80" fmla="*/ 2147483646 w 6432"/>
              <a:gd name="T81" fmla="*/ 2147483646 h 6358"/>
              <a:gd name="T82" fmla="*/ 2147483646 w 6432"/>
              <a:gd name="T83" fmla="*/ 2147483646 h 6358"/>
              <a:gd name="T84" fmla="*/ 2147483646 w 6432"/>
              <a:gd name="T85" fmla="*/ 2147483646 h 6358"/>
              <a:gd name="T86" fmla="*/ 2147483646 w 6432"/>
              <a:gd name="T87" fmla="*/ 2147483646 h 6358"/>
              <a:gd name="T88" fmla="*/ 2147483646 w 6432"/>
              <a:gd name="T89" fmla="*/ 2147483646 h 6358"/>
              <a:gd name="T90" fmla="*/ 2147483646 w 6432"/>
              <a:gd name="T91" fmla="*/ 2147483646 h 6358"/>
              <a:gd name="T92" fmla="*/ 2147483646 w 6432"/>
              <a:gd name="T93" fmla="*/ 2147483646 h 6358"/>
              <a:gd name="T94" fmla="*/ 2147483646 w 6432"/>
              <a:gd name="T95" fmla="*/ 2147483646 h 6358"/>
              <a:gd name="T96" fmla="*/ 2147483646 w 6432"/>
              <a:gd name="T97" fmla="*/ 2147483646 h 6358"/>
              <a:gd name="T98" fmla="*/ 2147483646 w 6432"/>
              <a:gd name="T99" fmla="*/ 2147483646 h 6358"/>
              <a:gd name="T100" fmla="*/ 2147483646 w 6432"/>
              <a:gd name="T101" fmla="*/ 2147483646 h 6358"/>
              <a:gd name="T102" fmla="*/ 2147483646 w 6432"/>
              <a:gd name="T103" fmla="*/ 2147483646 h 6358"/>
              <a:gd name="T104" fmla="*/ 2147483646 w 6432"/>
              <a:gd name="T105" fmla="*/ 2147483646 h 6358"/>
              <a:gd name="T106" fmla="*/ 2147483646 w 6432"/>
              <a:gd name="T107" fmla="*/ 0 h 6358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/>
          </a:p>
        </p:txBody>
      </p:sp>
      <p:grpSp>
        <p:nvGrpSpPr>
          <p:cNvPr id="5" name="Google Shape;1083;p30">
            <a:extLst>
              <a:ext uri="{FF2B5EF4-FFF2-40B4-BE49-F238E27FC236}">
                <a16:creationId xmlns:a16="http://schemas.microsoft.com/office/drawing/2014/main" id="{986F5724-7EC1-4FEC-A921-F027ACAD5ABB}"/>
              </a:ext>
            </a:extLst>
          </p:cNvPr>
          <p:cNvGrpSpPr>
            <a:grpSpLocks/>
          </p:cNvGrpSpPr>
          <p:nvPr/>
        </p:nvGrpSpPr>
        <p:grpSpPr bwMode="auto">
          <a:xfrm>
            <a:off x="203200" y="5456238"/>
            <a:ext cx="795338" cy="1117600"/>
            <a:chOff x="2553549" y="1320203"/>
            <a:chExt cx="470564" cy="580913"/>
          </a:xfrm>
        </p:grpSpPr>
        <p:sp>
          <p:nvSpPr>
            <p:cNvPr id="6" name="Google Shape;1084;p30">
              <a:extLst>
                <a:ext uri="{FF2B5EF4-FFF2-40B4-BE49-F238E27FC236}">
                  <a16:creationId xmlns:a16="http://schemas.microsoft.com/office/drawing/2014/main" id="{3E3089B9-7BF6-4CE9-9E48-DAEB5E4E66E5}"/>
                </a:ext>
              </a:extLst>
            </p:cNvPr>
            <p:cNvSpPr/>
            <p:nvPr/>
          </p:nvSpPr>
          <p:spPr>
            <a:xfrm>
              <a:off x="2562941" y="1336706"/>
              <a:ext cx="451779" cy="321813"/>
            </a:xfrm>
            <a:custGeom>
              <a:avLst/>
              <a:gdLst/>
              <a:ahLst/>
              <a:cxnLst/>
              <a:rect l="l" t="t" r="r" b="b"/>
              <a:pathLst>
                <a:path w="10021" h="7344" extrusionOk="0">
                  <a:moveTo>
                    <a:pt x="10021" y="0"/>
                  </a:moveTo>
                  <a:cubicBezTo>
                    <a:pt x="9716" y="85"/>
                    <a:pt x="1" y="1231"/>
                    <a:pt x="1" y="1231"/>
                  </a:cubicBezTo>
                  <a:lnTo>
                    <a:pt x="3216" y="3108"/>
                  </a:lnTo>
                  <a:lnTo>
                    <a:pt x="3333" y="6323"/>
                  </a:lnTo>
                  <a:lnTo>
                    <a:pt x="5212" y="5327"/>
                  </a:lnTo>
                  <a:lnTo>
                    <a:pt x="6776" y="7344"/>
                  </a:lnTo>
                  <a:lnTo>
                    <a:pt x="1002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algn="ctr"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grpSp>
          <p:nvGrpSpPr>
            <p:cNvPr id="7" name="Google Shape;1085;p30">
              <a:extLst>
                <a:ext uri="{FF2B5EF4-FFF2-40B4-BE49-F238E27FC236}">
                  <a16:creationId xmlns:a16="http://schemas.microsoft.com/office/drawing/2014/main" id="{4B265CF4-2932-4A96-84EE-9A726D1B1A1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53549" y="1320203"/>
              <a:ext cx="470564" cy="580913"/>
              <a:chOff x="2555011" y="1332053"/>
              <a:chExt cx="470564" cy="580913"/>
            </a:xfrm>
          </p:grpSpPr>
          <p:grpSp>
            <p:nvGrpSpPr>
              <p:cNvPr id="8" name="Google Shape;1086;p30">
                <a:extLst>
                  <a:ext uri="{FF2B5EF4-FFF2-40B4-BE49-F238E27FC236}">
                    <a16:creationId xmlns:a16="http://schemas.microsoft.com/office/drawing/2014/main" id="{1E4AF20F-3719-4E47-B972-70A5A2850A1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555011" y="1332053"/>
                <a:ext cx="470564" cy="342462"/>
                <a:chOff x="2555011" y="1332053"/>
                <a:chExt cx="470564" cy="342462"/>
              </a:xfrm>
            </p:grpSpPr>
            <p:sp>
              <p:nvSpPr>
                <p:cNvPr id="11" name="Google Shape;1087;p30">
                  <a:extLst>
                    <a:ext uri="{FF2B5EF4-FFF2-40B4-BE49-F238E27FC236}">
                      <a16:creationId xmlns:a16="http://schemas.microsoft.com/office/drawing/2014/main" id="{4D707D8E-C06F-4363-82FF-FA5870C121E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70988" y="1547372"/>
                  <a:ext cx="103209" cy="126108"/>
                </a:xfrm>
                <a:custGeom>
                  <a:avLst/>
                  <a:gdLst>
                    <a:gd name="T0" fmla="*/ 2147483646 w 2292"/>
                    <a:gd name="T1" fmla="*/ 0 h 2880"/>
                    <a:gd name="T2" fmla="*/ 2147483646 w 2292"/>
                    <a:gd name="T3" fmla="*/ 2147483646 h 2880"/>
                    <a:gd name="T4" fmla="*/ 2147483646 w 2292"/>
                    <a:gd name="T5" fmla="*/ 2147483646 h 2880"/>
                    <a:gd name="T6" fmla="*/ 2147483646 w 2292"/>
                    <a:gd name="T7" fmla="*/ 2147483646 h 2880"/>
                    <a:gd name="T8" fmla="*/ 2147483646 w 2292"/>
                    <a:gd name="T9" fmla="*/ 2147483646 h 2880"/>
                    <a:gd name="T10" fmla="*/ 2147483646 w 2292"/>
                    <a:gd name="T11" fmla="*/ 2147483646 h 2880"/>
                    <a:gd name="T12" fmla="*/ 2147483646 w 2292"/>
                    <a:gd name="T13" fmla="*/ 2147483646 h 2880"/>
                    <a:gd name="T14" fmla="*/ 2147483646 w 2292"/>
                    <a:gd name="T15" fmla="*/ 2147483646 h 2880"/>
                    <a:gd name="T16" fmla="*/ 2147483646 w 2292"/>
                    <a:gd name="T17" fmla="*/ 0 h 2880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2292" h="2880" extrusionOk="0">
                      <a:moveTo>
                        <a:pt x="75" y="0"/>
                      </a:moveTo>
                      <a:cubicBezTo>
                        <a:pt x="31" y="0"/>
                        <a:pt x="0" y="74"/>
                        <a:pt x="30" y="127"/>
                      </a:cubicBezTo>
                      <a:cubicBezTo>
                        <a:pt x="323" y="629"/>
                        <a:pt x="733" y="1045"/>
                        <a:pt x="1088" y="1504"/>
                      </a:cubicBezTo>
                      <a:cubicBezTo>
                        <a:pt x="1429" y="1946"/>
                        <a:pt x="1727" y="2419"/>
                        <a:pt x="2102" y="2836"/>
                      </a:cubicBezTo>
                      <a:cubicBezTo>
                        <a:pt x="2130" y="2867"/>
                        <a:pt x="2157" y="2879"/>
                        <a:pt x="2181" y="2879"/>
                      </a:cubicBezTo>
                      <a:cubicBezTo>
                        <a:pt x="2251" y="2879"/>
                        <a:pt x="2291" y="2771"/>
                        <a:pt x="2222" y="2694"/>
                      </a:cubicBezTo>
                      <a:cubicBezTo>
                        <a:pt x="1846" y="2277"/>
                        <a:pt x="1550" y="1803"/>
                        <a:pt x="1206" y="1361"/>
                      </a:cubicBezTo>
                      <a:cubicBezTo>
                        <a:pt x="855" y="910"/>
                        <a:pt x="473" y="484"/>
                        <a:pt x="123" y="30"/>
                      </a:cubicBezTo>
                      <a:cubicBezTo>
                        <a:pt x="107" y="9"/>
                        <a:pt x="90" y="0"/>
                        <a:pt x="75" y="0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91425" rIns="91425" bIns="91425" anchor="ctr"/>
                <a:lstStyle/>
                <a:p>
                  <a:endParaRPr lang="en-US"/>
                </a:p>
              </p:txBody>
            </p:sp>
            <p:grpSp>
              <p:nvGrpSpPr>
                <p:cNvPr id="12" name="Google Shape;1088;p30">
                  <a:extLst>
                    <a:ext uri="{FF2B5EF4-FFF2-40B4-BE49-F238E27FC236}">
                      <a16:creationId xmlns:a16="http://schemas.microsoft.com/office/drawing/2014/main" id="{75E004B1-B059-4177-841E-76801D8657F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555011" y="1332053"/>
                  <a:ext cx="470564" cy="342462"/>
                  <a:chOff x="2555011" y="1332053"/>
                  <a:chExt cx="470564" cy="342462"/>
                </a:xfrm>
              </p:grpSpPr>
              <p:sp>
                <p:nvSpPr>
                  <p:cNvPr id="13" name="Google Shape;1089;p30">
                    <a:extLst>
                      <a:ext uri="{FF2B5EF4-FFF2-40B4-BE49-F238E27FC236}">
                        <a16:creationId xmlns:a16="http://schemas.microsoft.com/office/drawing/2014/main" id="{A36F5714-5671-42CE-9D9E-67CB73427E2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765855" y="1336081"/>
                    <a:ext cx="250412" cy="218543"/>
                  </a:xfrm>
                  <a:custGeom>
                    <a:avLst/>
                    <a:gdLst>
                      <a:gd name="T0" fmla="*/ 2147483646 w 5561"/>
                      <a:gd name="T1" fmla="*/ 0 h 4991"/>
                      <a:gd name="T2" fmla="*/ 2147483646 w 5561"/>
                      <a:gd name="T3" fmla="*/ 2147483646 h 4991"/>
                      <a:gd name="T4" fmla="*/ 2147483646 w 5561"/>
                      <a:gd name="T5" fmla="*/ 2147483646 h 4991"/>
                      <a:gd name="T6" fmla="*/ 2147483646 w 5561"/>
                      <a:gd name="T7" fmla="*/ 2147483646 h 4991"/>
                      <a:gd name="T8" fmla="*/ 2147483646 w 5561"/>
                      <a:gd name="T9" fmla="*/ 2147483646 h 4991"/>
                      <a:gd name="T10" fmla="*/ 2147483646 w 5561"/>
                      <a:gd name="T11" fmla="*/ 2147483646 h 4991"/>
                      <a:gd name="T12" fmla="*/ 2147483646 w 5561"/>
                      <a:gd name="T13" fmla="*/ 2147483646 h 4991"/>
                      <a:gd name="T14" fmla="*/ 2147483646 w 5561"/>
                      <a:gd name="T15" fmla="*/ 2147483646 h 4991"/>
                      <a:gd name="T16" fmla="*/ 2147483646 w 5561"/>
                      <a:gd name="T17" fmla="*/ 0 h 4991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0" t="0" r="r" b="b"/>
                    <a:pathLst>
                      <a:path w="5561" h="4991" extrusionOk="0">
                        <a:moveTo>
                          <a:pt x="5523" y="0"/>
                        </a:moveTo>
                        <a:cubicBezTo>
                          <a:pt x="5520" y="0"/>
                          <a:pt x="5517" y="1"/>
                          <a:pt x="5514" y="2"/>
                        </a:cubicBezTo>
                        <a:cubicBezTo>
                          <a:pt x="4834" y="215"/>
                          <a:pt x="4062" y="1273"/>
                          <a:pt x="3545" y="1751"/>
                        </a:cubicBezTo>
                        <a:cubicBezTo>
                          <a:pt x="2432" y="2780"/>
                          <a:pt x="1299" y="3833"/>
                          <a:pt x="93" y="4748"/>
                        </a:cubicBezTo>
                        <a:cubicBezTo>
                          <a:pt x="1" y="4818"/>
                          <a:pt x="102" y="4991"/>
                          <a:pt x="199" y="4991"/>
                        </a:cubicBezTo>
                        <a:cubicBezTo>
                          <a:pt x="216" y="4991"/>
                          <a:pt x="233" y="4986"/>
                          <a:pt x="249" y="4973"/>
                        </a:cubicBezTo>
                        <a:cubicBezTo>
                          <a:pt x="1455" y="4047"/>
                          <a:pt x="2585" y="2978"/>
                          <a:pt x="3694" y="1936"/>
                        </a:cubicBezTo>
                        <a:cubicBezTo>
                          <a:pt x="4245" y="1420"/>
                          <a:pt x="5230" y="772"/>
                          <a:pt x="5549" y="81"/>
                        </a:cubicBezTo>
                        <a:cubicBezTo>
                          <a:pt x="5561" y="59"/>
                          <a:pt x="5555" y="0"/>
                          <a:pt x="5523" y="0"/>
                        </a:cubicBezTo>
                        <a:close/>
                      </a:path>
                    </a:pathLst>
                  </a:custGeom>
                  <a:solidFill>
                    <a:schemeClr val="tx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lIns="91425" tIns="91425" rIns="91425" bIns="91425" anchor="ctr"/>
                  <a:lstStyle/>
                  <a:p>
                    <a:endParaRPr lang="en-US"/>
                  </a:p>
                </p:txBody>
              </p:sp>
              <p:sp>
                <p:nvSpPr>
                  <p:cNvPr id="14" name="Google Shape;1090;p30">
                    <a:extLst>
                      <a:ext uri="{FF2B5EF4-FFF2-40B4-BE49-F238E27FC236}">
                        <a16:creationId xmlns:a16="http://schemas.microsoft.com/office/drawing/2014/main" id="{EB88551B-33C1-4A1A-A9D6-0EEB9BDE029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858307" y="1334461"/>
                    <a:ext cx="163144" cy="340054"/>
                  </a:xfrm>
                  <a:custGeom>
                    <a:avLst/>
                    <a:gdLst>
                      <a:gd name="T0" fmla="*/ 2147483646 w 3623"/>
                      <a:gd name="T1" fmla="*/ 2147483646 h 7766"/>
                      <a:gd name="T2" fmla="*/ 2147483646 w 3623"/>
                      <a:gd name="T3" fmla="*/ 2147483646 h 7766"/>
                      <a:gd name="T4" fmla="*/ 2147483646 w 3623"/>
                      <a:gd name="T5" fmla="*/ 2147483646 h 7766"/>
                      <a:gd name="T6" fmla="*/ 2147483646 w 3623"/>
                      <a:gd name="T7" fmla="*/ 2147483646 h 7766"/>
                      <a:gd name="T8" fmla="*/ 2147483646 w 3623"/>
                      <a:gd name="T9" fmla="*/ 2147483646 h 7766"/>
                      <a:gd name="T10" fmla="*/ 2147483646 w 3623"/>
                      <a:gd name="T11" fmla="*/ 2147483646 h 7766"/>
                      <a:gd name="T12" fmla="*/ 2147483646 w 3623"/>
                      <a:gd name="T13" fmla="*/ 2147483646 h 7766"/>
                      <a:gd name="T14" fmla="*/ 2147483646 w 3623"/>
                      <a:gd name="T15" fmla="*/ 2147483646 h 7766"/>
                      <a:gd name="T16" fmla="*/ 2147483646 w 3623"/>
                      <a:gd name="T17" fmla="*/ 2147483646 h 776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0" t="0" r="r" b="b"/>
                    <a:pathLst>
                      <a:path w="3623" h="7766" extrusionOk="0">
                        <a:moveTo>
                          <a:pt x="3549" y="1"/>
                        </a:moveTo>
                        <a:cubicBezTo>
                          <a:pt x="3538" y="1"/>
                          <a:pt x="3526" y="8"/>
                          <a:pt x="3515" y="25"/>
                        </a:cubicBezTo>
                        <a:cubicBezTo>
                          <a:pt x="2735" y="1142"/>
                          <a:pt x="2298" y="2616"/>
                          <a:pt x="1729" y="3862"/>
                        </a:cubicBezTo>
                        <a:cubicBezTo>
                          <a:pt x="1169" y="5087"/>
                          <a:pt x="603" y="6311"/>
                          <a:pt x="43" y="7535"/>
                        </a:cubicBezTo>
                        <a:cubicBezTo>
                          <a:pt x="1" y="7627"/>
                          <a:pt x="105" y="7765"/>
                          <a:pt x="193" y="7765"/>
                        </a:cubicBezTo>
                        <a:cubicBezTo>
                          <a:pt x="221" y="7765"/>
                          <a:pt x="247" y="7752"/>
                          <a:pt x="267" y="7719"/>
                        </a:cubicBezTo>
                        <a:cubicBezTo>
                          <a:pt x="909" y="6629"/>
                          <a:pt x="1369" y="5409"/>
                          <a:pt x="1893" y="4259"/>
                        </a:cubicBezTo>
                        <a:cubicBezTo>
                          <a:pt x="2507" y="2912"/>
                          <a:pt x="3206" y="1570"/>
                          <a:pt x="3612" y="141"/>
                        </a:cubicBezTo>
                        <a:cubicBezTo>
                          <a:pt x="3622" y="104"/>
                          <a:pt x="3590" y="1"/>
                          <a:pt x="3549" y="1"/>
                        </a:cubicBezTo>
                        <a:close/>
                      </a:path>
                    </a:pathLst>
                  </a:custGeom>
                  <a:solidFill>
                    <a:schemeClr val="tx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lIns="91425" tIns="91425" rIns="91425" bIns="91425" anchor="ctr"/>
                  <a:lstStyle/>
                  <a:p>
                    <a:endParaRPr lang="en-US"/>
                  </a:p>
                </p:txBody>
              </p:sp>
              <p:sp>
                <p:nvSpPr>
                  <p:cNvPr id="15" name="Google Shape;1091;p30">
                    <a:extLst>
                      <a:ext uri="{FF2B5EF4-FFF2-40B4-BE49-F238E27FC236}">
                        <a16:creationId xmlns:a16="http://schemas.microsoft.com/office/drawing/2014/main" id="{74B8B85C-4D32-4A50-9CDC-18730225639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555011" y="1332053"/>
                    <a:ext cx="470564" cy="154044"/>
                  </a:xfrm>
                  <a:custGeom>
                    <a:avLst/>
                    <a:gdLst>
                      <a:gd name="T0" fmla="*/ 2147483646 w 10450"/>
                      <a:gd name="T1" fmla="*/ 2147483646 h 3518"/>
                      <a:gd name="T2" fmla="*/ 2147483646 w 10450"/>
                      <a:gd name="T3" fmla="*/ 2147483646 h 3518"/>
                      <a:gd name="T4" fmla="*/ 2147483646 w 10450"/>
                      <a:gd name="T5" fmla="*/ 2147483646 h 3518"/>
                      <a:gd name="T6" fmla="*/ 2147483646 w 10450"/>
                      <a:gd name="T7" fmla="*/ 2147483646 h 3518"/>
                      <a:gd name="T8" fmla="*/ 2147483646 w 10450"/>
                      <a:gd name="T9" fmla="*/ 2147483646 h 3518"/>
                      <a:gd name="T10" fmla="*/ 2147483646 w 10450"/>
                      <a:gd name="T11" fmla="*/ 2147483646 h 3518"/>
                      <a:gd name="T12" fmla="*/ 2147483646 w 10450"/>
                      <a:gd name="T13" fmla="*/ 2147483646 h 3518"/>
                      <a:gd name="T14" fmla="*/ 2147483646 w 10450"/>
                      <a:gd name="T15" fmla="*/ 2147483646 h 3518"/>
                      <a:gd name="T16" fmla="*/ 2147483646 w 10450"/>
                      <a:gd name="T17" fmla="*/ 2147483646 h 3518"/>
                      <a:gd name="T18" fmla="*/ 2147483646 w 10450"/>
                      <a:gd name="T19" fmla="*/ 2147483646 h 3518"/>
                      <a:gd name="T20" fmla="*/ 2147483646 w 10450"/>
                      <a:gd name="T21" fmla="*/ 2147483646 h 3518"/>
                      <a:gd name="T22" fmla="*/ 2147483646 w 10450"/>
                      <a:gd name="T23" fmla="*/ 2147483646 h 3518"/>
                      <a:gd name="T24" fmla="*/ 2147483646 w 10450"/>
                      <a:gd name="T25" fmla="*/ 2147483646 h 3518"/>
                      <a:gd name="T26" fmla="*/ 2147483646 w 10450"/>
                      <a:gd name="T27" fmla="*/ 2147483646 h 3518"/>
                      <a:gd name="T28" fmla="*/ 2147483646 w 10450"/>
                      <a:gd name="T29" fmla="*/ 2147483646 h 3518"/>
                      <a:gd name="T30" fmla="*/ 2147483646 w 10450"/>
                      <a:gd name="T31" fmla="*/ 2147483646 h 3518"/>
                      <a:gd name="T32" fmla="*/ 2147483646 w 10450"/>
                      <a:gd name="T33" fmla="*/ 2147483646 h 3518"/>
                      <a:gd name="T34" fmla="*/ 2147483646 w 10450"/>
                      <a:gd name="T35" fmla="*/ 2147483646 h 3518"/>
                      <a:gd name="T36" fmla="*/ 2147483646 w 10450"/>
                      <a:gd name="T37" fmla="*/ 2147483646 h 3518"/>
                      <a:gd name="T38" fmla="*/ 2147483646 w 10450"/>
                      <a:gd name="T39" fmla="*/ 2147483646 h 3518"/>
                      <a:gd name="T40" fmla="*/ 2147483646 w 10450"/>
                      <a:gd name="T41" fmla="*/ 2147483646 h 3518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</a:gdLst>
                    <a:ahLst/>
                    <a:cxnLst>
                      <a:cxn ang="T42">
                        <a:pos x="T0" y="T1"/>
                      </a:cxn>
                      <a:cxn ang="T43">
                        <a:pos x="T2" y="T3"/>
                      </a:cxn>
                      <a:cxn ang="T44">
                        <a:pos x="T4" y="T5"/>
                      </a:cxn>
                      <a:cxn ang="T45">
                        <a:pos x="T6" y="T7"/>
                      </a:cxn>
                      <a:cxn ang="T46">
                        <a:pos x="T8" y="T9"/>
                      </a:cxn>
                      <a:cxn ang="T47">
                        <a:pos x="T10" y="T11"/>
                      </a:cxn>
                      <a:cxn ang="T48">
                        <a:pos x="T12" y="T13"/>
                      </a:cxn>
                      <a:cxn ang="T49">
                        <a:pos x="T14" y="T15"/>
                      </a:cxn>
                      <a:cxn ang="T50">
                        <a:pos x="T16" y="T17"/>
                      </a:cxn>
                      <a:cxn ang="T51">
                        <a:pos x="T18" y="T19"/>
                      </a:cxn>
                      <a:cxn ang="T52">
                        <a:pos x="T20" y="T21"/>
                      </a:cxn>
                      <a:cxn ang="T53">
                        <a:pos x="T22" y="T23"/>
                      </a:cxn>
                      <a:cxn ang="T54">
                        <a:pos x="T24" y="T25"/>
                      </a:cxn>
                      <a:cxn ang="T55">
                        <a:pos x="T26" y="T27"/>
                      </a:cxn>
                      <a:cxn ang="T56">
                        <a:pos x="T28" y="T29"/>
                      </a:cxn>
                      <a:cxn ang="T57">
                        <a:pos x="T30" y="T31"/>
                      </a:cxn>
                      <a:cxn ang="T58">
                        <a:pos x="T32" y="T33"/>
                      </a:cxn>
                      <a:cxn ang="T59">
                        <a:pos x="T34" y="T35"/>
                      </a:cxn>
                      <a:cxn ang="T60">
                        <a:pos x="T36" y="T37"/>
                      </a:cxn>
                      <a:cxn ang="T61">
                        <a:pos x="T38" y="T39"/>
                      </a:cxn>
                      <a:cxn ang="T62">
                        <a:pos x="T40" y="T41"/>
                      </a:cxn>
                    </a:cxnLst>
                    <a:rect l="0" t="0" r="r" b="b"/>
                    <a:pathLst>
                      <a:path w="10450" h="3518" extrusionOk="0">
                        <a:moveTo>
                          <a:pt x="9111" y="468"/>
                        </a:moveTo>
                        <a:lnTo>
                          <a:pt x="9111" y="468"/>
                        </a:lnTo>
                        <a:cubicBezTo>
                          <a:pt x="7421" y="1260"/>
                          <a:pt x="5759" y="2117"/>
                          <a:pt x="4083" y="2937"/>
                        </a:cubicBezTo>
                        <a:cubicBezTo>
                          <a:pt x="3940" y="3008"/>
                          <a:pt x="3386" y="3311"/>
                          <a:pt x="3388" y="3311"/>
                        </a:cubicBezTo>
                        <a:cubicBezTo>
                          <a:pt x="3367" y="3311"/>
                          <a:pt x="2790" y="2946"/>
                          <a:pt x="2617" y="2845"/>
                        </a:cubicBezTo>
                        <a:cubicBezTo>
                          <a:pt x="1945" y="2455"/>
                          <a:pt x="1273" y="2064"/>
                          <a:pt x="602" y="1673"/>
                        </a:cubicBezTo>
                        <a:cubicBezTo>
                          <a:pt x="2247" y="1508"/>
                          <a:pt x="3892" y="1213"/>
                          <a:pt x="5527" y="983"/>
                        </a:cubicBezTo>
                        <a:cubicBezTo>
                          <a:pt x="6572" y="835"/>
                          <a:pt x="7617" y="690"/>
                          <a:pt x="8660" y="530"/>
                        </a:cubicBezTo>
                        <a:cubicBezTo>
                          <a:pt x="8807" y="507"/>
                          <a:pt x="8958" y="488"/>
                          <a:pt x="9111" y="468"/>
                        </a:cubicBezTo>
                        <a:close/>
                        <a:moveTo>
                          <a:pt x="10155" y="1"/>
                        </a:moveTo>
                        <a:cubicBezTo>
                          <a:pt x="10137" y="1"/>
                          <a:pt x="10120" y="4"/>
                          <a:pt x="10103" y="12"/>
                        </a:cubicBezTo>
                        <a:cubicBezTo>
                          <a:pt x="10011" y="53"/>
                          <a:pt x="9919" y="95"/>
                          <a:pt x="9828" y="136"/>
                        </a:cubicBezTo>
                        <a:cubicBezTo>
                          <a:pt x="6634" y="664"/>
                          <a:pt x="3353" y="1152"/>
                          <a:pt x="135" y="1429"/>
                        </a:cubicBezTo>
                        <a:cubicBezTo>
                          <a:pt x="0" y="1442"/>
                          <a:pt x="45" y="1627"/>
                          <a:pt x="129" y="1676"/>
                        </a:cubicBezTo>
                        <a:cubicBezTo>
                          <a:pt x="949" y="2157"/>
                          <a:pt x="1769" y="2638"/>
                          <a:pt x="2589" y="3118"/>
                        </a:cubicBezTo>
                        <a:cubicBezTo>
                          <a:pt x="3000" y="3359"/>
                          <a:pt x="3179" y="3518"/>
                          <a:pt x="3425" y="3518"/>
                        </a:cubicBezTo>
                        <a:cubicBezTo>
                          <a:pt x="3563" y="3518"/>
                          <a:pt x="3721" y="3468"/>
                          <a:pt x="3952" y="3356"/>
                        </a:cubicBezTo>
                        <a:cubicBezTo>
                          <a:pt x="6070" y="2335"/>
                          <a:pt x="8157" y="1241"/>
                          <a:pt x="10304" y="280"/>
                        </a:cubicBezTo>
                        <a:cubicBezTo>
                          <a:pt x="10449" y="214"/>
                          <a:pt x="10297" y="1"/>
                          <a:pt x="10155" y="1"/>
                        </a:cubicBezTo>
                        <a:close/>
                      </a:path>
                    </a:pathLst>
                  </a:custGeom>
                  <a:solidFill>
                    <a:schemeClr val="tx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lIns="91425" tIns="91425" rIns="91425" bIns="91425" anchor="ctr"/>
                  <a:lstStyle/>
                  <a:p>
                    <a:endParaRPr lang="en-US"/>
                  </a:p>
                </p:txBody>
              </p:sp>
              <p:sp>
                <p:nvSpPr>
                  <p:cNvPr id="16" name="Google Shape;1092;p30">
                    <a:extLst>
                      <a:ext uri="{FF2B5EF4-FFF2-40B4-BE49-F238E27FC236}">
                        <a16:creationId xmlns:a16="http://schemas.microsoft.com/office/drawing/2014/main" id="{E87CC93D-CAF4-4E4B-980A-2A6E58532D6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699927" y="1480240"/>
                    <a:ext cx="81820" cy="147870"/>
                  </a:xfrm>
                  <a:custGeom>
                    <a:avLst/>
                    <a:gdLst>
                      <a:gd name="T0" fmla="*/ 2147483646 w 1817"/>
                      <a:gd name="T1" fmla="*/ 2147483646 h 3377"/>
                      <a:gd name="T2" fmla="*/ 2147483646 w 1817"/>
                      <a:gd name="T3" fmla="*/ 2147483646 h 3377"/>
                      <a:gd name="T4" fmla="*/ 2147483646 w 1817"/>
                      <a:gd name="T5" fmla="*/ 2147483646 h 3377"/>
                      <a:gd name="T6" fmla="*/ 2147483646 w 1817"/>
                      <a:gd name="T7" fmla="*/ 2147483646 h 3377"/>
                      <a:gd name="T8" fmla="*/ 2147483646 w 1817"/>
                      <a:gd name="T9" fmla="*/ 2147483646 h 3377"/>
                      <a:gd name="T10" fmla="*/ 2147483646 w 1817"/>
                      <a:gd name="T11" fmla="*/ 2147483646 h 3377"/>
                      <a:gd name="T12" fmla="*/ 2147483646 w 1817"/>
                      <a:gd name="T13" fmla="*/ 2147483646 h 3377"/>
                      <a:gd name="T14" fmla="*/ 2147483646 w 1817"/>
                      <a:gd name="T15" fmla="*/ 2147483646 h 3377"/>
                      <a:gd name="T16" fmla="*/ 2147483646 w 1817"/>
                      <a:gd name="T17" fmla="*/ 2147483646 h 3377"/>
                      <a:gd name="T18" fmla="*/ 2147483646 w 1817"/>
                      <a:gd name="T19" fmla="*/ 2147483646 h 3377"/>
                      <a:gd name="T20" fmla="*/ 2147483646 w 1817"/>
                      <a:gd name="T21" fmla="*/ 2147483646 h 3377"/>
                      <a:gd name="T22" fmla="*/ 2147483646 w 1817"/>
                      <a:gd name="T23" fmla="*/ 2147483646 h 3377"/>
                      <a:gd name="T24" fmla="*/ 2147483646 w 1817"/>
                      <a:gd name="T25" fmla="*/ 2147483646 h 3377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</a:gdLst>
                    <a:ahLst/>
                    <a:cxnLst>
                      <a:cxn ang="T26">
                        <a:pos x="T0" y="T1"/>
                      </a:cxn>
                      <a:cxn ang="T27">
                        <a:pos x="T2" y="T3"/>
                      </a:cxn>
                      <a:cxn ang="T28">
                        <a:pos x="T4" y="T5"/>
                      </a:cxn>
                      <a:cxn ang="T29">
                        <a:pos x="T6" y="T7"/>
                      </a:cxn>
                      <a:cxn ang="T30">
                        <a:pos x="T8" y="T9"/>
                      </a:cxn>
                      <a:cxn ang="T31">
                        <a:pos x="T10" y="T11"/>
                      </a:cxn>
                      <a:cxn ang="T32">
                        <a:pos x="T12" y="T13"/>
                      </a:cxn>
                      <a:cxn ang="T33">
                        <a:pos x="T14" y="T15"/>
                      </a:cxn>
                      <a:cxn ang="T34">
                        <a:pos x="T16" y="T17"/>
                      </a:cxn>
                      <a:cxn ang="T35">
                        <a:pos x="T18" y="T19"/>
                      </a:cxn>
                      <a:cxn ang="T36">
                        <a:pos x="T20" y="T21"/>
                      </a:cxn>
                      <a:cxn ang="T37">
                        <a:pos x="T22" y="T23"/>
                      </a:cxn>
                      <a:cxn ang="T38">
                        <a:pos x="T24" y="T25"/>
                      </a:cxn>
                    </a:cxnLst>
                    <a:rect l="0" t="0" r="r" b="b"/>
                    <a:pathLst>
                      <a:path w="1817" h="3377" extrusionOk="0">
                        <a:moveTo>
                          <a:pt x="173" y="1"/>
                        </a:moveTo>
                        <a:cubicBezTo>
                          <a:pt x="161" y="1"/>
                          <a:pt x="149" y="9"/>
                          <a:pt x="143" y="31"/>
                        </a:cubicBezTo>
                        <a:cubicBezTo>
                          <a:pt x="0" y="550"/>
                          <a:pt x="85" y="1162"/>
                          <a:pt x="96" y="1693"/>
                        </a:cubicBezTo>
                        <a:cubicBezTo>
                          <a:pt x="105" y="2197"/>
                          <a:pt x="115" y="2701"/>
                          <a:pt x="124" y="3206"/>
                        </a:cubicBezTo>
                        <a:cubicBezTo>
                          <a:pt x="125" y="3269"/>
                          <a:pt x="215" y="3377"/>
                          <a:pt x="293" y="3377"/>
                        </a:cubicBezTo>
                        <a:cubicBezTo>
                          <a:pt x="314" y="3377"/>
                          <a:pt x="334" y="3369"/>
                          <a:pt x="352" y="3349"/>
                        </a:cubicBezTo>
                        <a:cubicBezTo>
                          <a:pt x="837" y="2800"/>
                          <a:pt x="1314" y="2249"/>
                          <a:pt x="1751" y="1660"/>
                        </a:cubicBezTo>
                        <a:cubicBezTo>
                          <a:pt x="1816" y="1572"/>
                          <a:pt x="1702" y="1437"/>
                          <a:pt x="1600" y="1437"/>
                        </a:cubicBezTo>
                        <a:cubicBezTo>
                          <a:pt x="1570" y="1437"/>
                          <a:pt x="1541" y="1449"/>
                          <a:pt x="1518" y="1478"/>
                        </a:cubicBezTo>
                        <a:cubicBezTo>
                          <a:pt x="1144" y="1946"/>
                          <a:pt x="768" y="2408"/>
                          <a:pt x="380" y="2862"/>
                        </a:cubicBezTo>
                        <a:cubicBezTo>
                          <a:pt x="385" y="1932"/>
                          <a:pt x="455" y="915"/>
                          <a:pt x="219" y="44"/>
                        </a:cubicBezTo>
                        <a:cubicBezTo>
                          <a:pt x="212" y="20"/>
                          <a:pt x="192" y="1"/>
                          <a:pt x="173" y="1"/>
                        </a:cubicBezTo>
                        <a:close/>
                      </a:path>
                    </a:pathLst>
                  </a:custGeom>
                  <a:solidFill>
                    <a:schemeClr val="tx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lIns="91425" tIns="91425" rIns="91425" bIns="91425" anchor="ctr"/>
                  <a:lstStyle/>
                  <a:p>
                    <a:endParaRPr lang="en-US"/>
                  </a:p>
                </p:txBody>
              </p:sp>
              <p:sp>
                <p:nvSpPr>
                  <p:cNvPr id="17" name="Google Shape;1093;p30">
                    <a:extLst>
                      <a:ext uri="{FF2B5EF4-FFF2-40B4-BE49-F238E27FC236}">
                        <a16:creationId xmlns:a16="http://schemas.microsoft.com/office/drawing/2014/main" id="{450D56CE-B1D3-40A1-B491-ED6A004E3D4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707988" y="1577894"/>
                    <a:ext cx="91861" cy="50487"/>
                  </a:xfrm>
                  <a:custGeom>
                    <a:avLst/>
                    <a:gdLst>
                      <a:gd name="T0" fmla="*/ 2147483646 w 2040"/>
                      <a:gd name="T1" fmla="*/ 2147483646 h 1153"/>
                      <a:gd name="T2" fmla="*/ 2147483646 w 2040"/>
                      <a:gd name="T3" fmla="*/ 2147483646 h 1153"/>
                      <a:gd name="T4" fmla="*/ 2147483646 w 2040"/>
                      <a:gd name="T5" fmla="*/ 2147483646 h 1153"/>
                      <a:gd name="T6" fmla="*/ 2147483646 w 2040"/>
                      <a:gd name="T7" fmla="*/ 2147483646 h 1153"/>
                      <a:gd name="T8" fmla="*/ 2147483646 w 2040"/>
                      <a:gd name="T9" fmla="*/ 2147483646 h 1153"/>
                      <a:gd name="T10" fmla="*/ 2147483646 w 2040"/>
                      <a:gd name="T11" fmla="*/ 2147483646 h 1153"/>
                      <a:gd name="T12" fmla="*/ 2147483646 w 2040"/>
                      <a:gd name="T13" fmla="*/ 2147483646 h 1153"/>
                      <a:gd name="T14" fmla="*/ 2147483646 w 2040"/>
                      <a:gd name="T15" fmla="*/ 2147483646 h 1153"/>
                      <a:gd name="T16" fmla="*/ 2147483646 w 2040"/>
                      <a:gd name="T17" fmla="*/ 2147483646 h 115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0" t="0" r="r" b="b"/>
                    <a:pathLst>
                      <a:path w="2040" h="1153" extrusionOk="0">
                        <a:moveTo>
                          <a:pt x="1999" y="1"/>
                        </a:moveTo>
                        <a:cubicBezTo>
                          <a:pt x="1996" y="1"/>
                          <a:pt x="1993" y="1"/>
                          <a:pt x="1990" y="2"/>
                        </a:cubicBezTo>
                        <a:cubicBezTo>
                          <a:pt x="1776" y="48"/>
                          <a:pt x="1565" y="188"/>
                          <a:pt x="1371" y="284"/>
                        </a:cubicBezTo>
                        <a:cubicBezTo>
                          <a:pt x="936" y="498"/>
                          <a:pt x="507" y="721"/>
                          <a:pt x="80" y="948"/>
                        </a:cubicBezTo>
                        <a:cubicBezTo>
                          <a:pt x="1" y="991"/>
                          <a:pt x="57" y="1152"/>
                          <a:pt x="129" y="1152"/>
                        </a:cubicBezTo>
                        <a:cubicBezTo>
                          <a:pt x="137" y="1152"/>
                          <a:pt x="146" y="1150"/>
                          <a:pt x="155" y="1146"/>
                        </a:cubicBezTo>
                        <a:cubicBezTo>
                          <a:pt x="599" y="895"/>
                          <a:pt x="1053" y="664"/>
                          <a:pt x="1497" y="415"/>
                        </a:cubicBezTo>
                        <a:cubicBezTo>
                          <a:pt x="1665" y="322"/>
                          <a:pt x="1874" y="234"/>
                          <a:pt x="2012" y="97"/>
                        </a:cubicBezTo>
                        <a:cubicBezTo>
                          <a:pt x="2033" y="75"/>
                          <a:pt x="2040" y="1"/>
                          <a:pt x="1999" y="1"/>
                        </a:cubicBezTo>
                        <a:close/>
                      </a:path>
                    </a:pathLst>
                  </a:custGeom>
                  <a:solidFill>
                    <a:schemeClr val="tx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lIns="91425" tIns="91425" rIns="91425" bIns="91425" anchor="ctr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9" name="Google Shape;1094;p30">
                <a:extLst>
                  <a:ext uri="{FF2B5EF4-FFF2-40B4-BE49-F238E27FC236}">
                    <a16:creationId xmlns:a16="http://schemas.microsoft.com/office/drawing/2014/main" id="{C6B952F4-7D9B-455B-803A-C6BEDFAC0C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49147" y="1675022"/>
                <a:ext cx="248385" cy="157372"/>
              </a:xfrm>
              <a:custGeom>
                <a:avLst/>
                <a:gdLst>
                  <a:gd name="T0" fmla="*/ 2147483646 w 5516"/>
                  <a:gd name="T1" fmla="*/ 2147483646 h 3594"/>
                  <a:gd name="T2" fmla="*/ 2147483646 w 5516"/>
                  <a:gd name="T3" fmla="*/ 2147483646 h 3594"/>
                  <a:gd name="T4" fmla="*/ 2147483646 w 5516"/>
                  <a:gd name="T5" fmla="*/ 2147483646 h 3594"/>
                  <a:gd name="T6" fmla="*/ 2147483646 w 5516"/>
                  <a:gd name="T7" fmla="*/ 2147483646 h 3594"/>
                  <a:gd name="T8" fmla="*/ 2147483646 w 5516"/>
                  <a:gd name="T9" fmla="*/ 2147483646 h 3594"/>
                  <a:gd name="T10" fmla="*/ 2147483646 w 5516"/>
                  <a:gd name="T11" fmla="*/ 2147483646 h 3594"/>
                  <a:gd name="T12" fmla="*/ 2147483646 w 5516"/>
                  <a:gd name="T13" fmla="*/ 2147483646 h 3594"/>
                  <a:gd name="T14" fmla="*/ 2147483646 w 5516"/>
                  <a:gd name="T15" fmla="*/ 2147483646 h 3594"/>
                  <a:gd name="T16" fmla="*/ 2147483646 w 5516"/>
                  <a:gd name="T17" fmla="*/ 2147483646 h 3594"/>
                  <a:gd name="T18" fmla="*/ 2147483646 w 5516"/>
                  <a:gd name="T19" fmla="*/ 2147483646 h 3594"/>
                  <a:gd name="T20" fmla="*/ 2147483646 w 5516"/>
                  <a:gd name="T21" fmla="*/ 2147483646 h 3594"/>
                  <a:gd name="T22" fmla="*/ 2147483646 w 5516"/>
                  <a:gd name="T23" fmla="*/ 2147483646 h 3594"/>
                  <a:gd name="T24" fmla="*/ 2147483646 w 5516"/>
                  <a:gd name="T25" fmla="*/ 2147483646 h 3594"/>
                  <a:gd name="T26" fmla="*/ 2147483646 w 5516"/>
                  <a:gd name="T27" fmla="*/ 2147483646 h 3594"/>
                  <a:gd name="T28" fmla="*/ 2147483646 w 5516"/>
                  <a:gd name="T29" fmla="*/ 2147483646 h 3594"/>
                  <a:gd name="T30" fmla="*/ 2147483646 w 5516"/>
                  <a:gd name="T31" fmla="*/ 2147483646 h 3594"/>
                  <a:gd name="T32" fmla="*/ 2147483646 w 5516"/>
                  <a:gd name="T33" fmla="*/ 2147483646 h 3594"/>
                  <a:gd name="T34" fmla="*/ 2147483646 w 5516"/>
                  <a:gd name="T35" fmla="*/ 2147483646 h 3594"/>
                  <a:gd name="T36" fmla="*/ 2147483646 w 5516"/>
                  <a:gd name="T37" fmla="*/ 2147483646 h 359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5516" h="3594" extrusionOk="0">
                    <a:moveTo>
                      <a:pt x="845" y="1"/>
                    </a:moveTo>
                    <a:cubicBezTo>
                      <a:pt x="839" y="1"/>
                      <a:pt x="832" y="4"/>
                      <a:pt x="824" y="13"/>
                    </a:cubicBezTo>
                    <a:cubicBezTo>
                      <a:pt x="1" y="956"/>
                      <a:pt x="643" y="2582"/>
                      <a:pt x="1600" y="3159"/>
                    </a:cubicBezTo>
                    <a:cubicBezTo>
                      <a:pt x="2042" y="3425"/>
                      <a:pt x="2647" y="3593"/>
                      <a:pt x="3238" y="3593"/>
                    </a:cubicBezTo>
                    <a:cubicBezTo>
                      <a:pt x="3970" y="3593"/>
                      <a:pt x="4680" y="3335"/>
                      <a:pt x="5036" y="2684"/>
                    </a:cubicBezTo>
                    <a:cubicBezTo>
                      <a:pt x="5515" y="1808"/>
                      <a:pt x="4860" y="662"/>
                      <a:pt x="3905" y="662"/>
                    </a:cubicBezTo>
                    <a:cubicBezTo>
                      <a:pt x="3799" y="662"/>
                      <a:pt x="3689" y="676"/>
                      <a:pt x="3576" y="707"/>
                    </a:cubicBezTo>
                    <a:cubicBezTo>
                      <a:pt x="2331" y="1043"/>
                      <a:pt x="2730" y="2643"/>
                      <a:pt x="3503" y="2643"/>
                    </a:cubicBezTo>
                    <a:cubicBezTo>
                      <a:pt x="3621" y="2643"/>
                      <a:pt x="3747" y="2606"/>
                      <a:pt x="3878" y="2521"/>
                    </a:cubicBezTo>
                    <a:cubicBezTo>
                      <a:pt x="3934" y="2484"/>
                      <a:pt x="3901" y="2359"/>
                      <a:pt x="3832" y="2359"/>
                    </a:cubicBezTo>
                    <a:cubicBezTo>
                      <a:pt x="3830" y="2359"/>
                      <a:pt x="3828" y="2359"/>
                      <a:pt x="3827" y="2359"/>
                    </a:cubicBezTo>
                    <a:cubicBezTo>
                      <a:pt x="2994" y="1721"/>
                      <a:pt x="2967" y="1269"/>
                      <a:pt x="3746" y="1006"/>
                    </a:cubicBezTo>
                    <a:cubicBezTo>
                      <a:pt x="4493" y="1009"/>
                      <a:pt x="4867" y="1330"/>
                      <a:pt x="4871" y="1971"/>
                    </a:cubicBezTo>
                    <a:cubicBezTo>
                      <a:pt x="4871" y="2324"/>
                      <a:pt x="4689" y="2646"/>
                      <a:pt x="4419" y="2867"/>
                    </a:cubicBezTo>
                    <a:cubicBezTo>
                      <a:pt x="4057" y="3164"/>
                      <a:pt x="3599" y="3279"/>
                      <a:pt x="3141" y="3279"/>
                    </a:cubicBezTo>
                    <a:cubicBezTo>
                      <a:pt x="2996" y="3279"/>
                      <a:pt x="2850" y="3267"/>
                      <a:pt x="2708" y="3246"/>
                    </a:cubicBezTo>
                    <a:cubicBezTo>
                      <a:pt x="1165" y="3017"/>
                      <a:pt x="293" y="1551"/>
                      <a:pt x="882" y="96"/>
                    </a:cubicBezTo>
                    <a:cubicBezTo>
                      <a:pt x="892" y="72"/>
                      <a:pt x="874" y="1"/>
                      <a:pt x="845" y="1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10" name="Google Shape;1095;p30">
                <a:extLst>
                  <a:ext uri="{FF2B5EF4-FFF2-40B4-BE49-F238E27FC236}">
                    <a16:creationId xmlns:a16="http://schemas.microsoft.com/office/drawing/2014/main" id="{E4FAA4E2-0C04-431B-8C83-59A55DF7EB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96099" y="1718462"/>
                <a:ext cx="174311" cy="194504"/>
              </a:xfrm>
              <a:custGeom>
                <a:avLst/>
                <a:gdLst>
                  <a:gd name="T0" fmla="*/ 2147483646 w 3871"/>
                  <a:gd name="T1" fmla="*/ 0 h 4442"/>
                  <a:gd name="T2" fmla="*/ 2147483646 w 3871"/>
                  <a:gd name="T3" fmla="*/ 2147483646 h 4442"/>
                  <a:gd name="T4" fmla="*/ 2147483646 w 3871"/>
                  <a:gd name="T5" fmla="*/ 2147483646 h 4442"/>
                  <a:gd name="T6" fmla="*/ 2147483646 w 3871"/>
                  <a:gd name="T7" fmla="*/ 2147483646 h 4442"/>
                  <a:gd name="T8" fmla="*/ 2147483646 w 3871"/>
                  <a:gd name="T9" fmla="*/ 2147483646 h 4442"/>
                  <a:gd name="T10" fmla="*/ 2147483646 w 3871"/>
                  <a:gd name="T11" fmla="*/ 2147483646 h 4442"/>
                  <a:gd name="T12" fmla="*/ 2147483646 w 3871"/>
                  <a:gd name="T13" fmla="*/ 2147483646 h 4442"/>
                  <a:gd name="T14" fmla="*/ 2147483646 w 3871"/>
                  <a:gd name="T15" fmla="*/ 2147483646 h 4442"/>
                  <a:gd name="T16" fmla="*/ 2147483646 w 3871"/>
                  <a:gd name="T17" fmla="*/ 2147483646 h 4442"/>
                  <a:gd name="T18" fmla="*/ 2147483646 w 3871"/>
                  <a:gd name="T19" fmla="*/ 2147483646 h 4442"/>
                  <a:gd name="T20" fmla="*/ 2147483646 w 3871"/>
                  <a:gd name="T21" fmla="*/ 0 h 444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871" h="4442" extrusionOk="0">
                    <a:moveTo>
                      <a:pt x="958" y="0"/>
                    </a:moveTo>
                    <a:cubicBezTo>
                      <a:pt x="953" y="0"/>
                      <a:pt x="947" y="1"/>
                      <a:pt x="941" y="4"/>
                    </a:cubicBezTo>
                    <a:cubicBezTo>
                      <a:pt x="0" y="409"/>
                      <a:pt x="299" y="2448"/>
                      <a:pt x="707" y="3131"/>
                    </a:cubicBezTo>
                    <a:cubicBezTo>
                      <a:pt x="1156" y="3886"/>
                      <a:pt x="2056" y="4441"/>
                      <a:pt x="2947" y="4441"/>
                    </a:cubicBezTo>
                    <a:cubicBezTo>
                      <a:pt x="3222" y="4441"/>
                      <a:pt x="3497" y="4388"/>
                      <a:pt x="3757" y="4271"/>
                    </a:cubicBezTo>
                    <a:cubicBezTo>
                      <a:pt x="3871" y="4219"/>
                      <a:pt x="3743" y="4037"/>
                      <a:pt x="3647" y="4037"/>
                    </a:cubicBezTo>
                    <a:cubicBezTo>
                      <a:pt x="3645" y="4037"/>
                      <a:pt x="3642" y="4037"/>
                      <a:pt x="3639" y="4038"/>
                    </a:cubicBezTo>
                    <a:cubicBezTo>
                      <a:pt x="3498" y="4055"/>
                      <a:pt x="3359" y="4063"/>
                      <a:pt x="3221" y="4063"/>
                    </a:cubicBezTo>
                    <a:cubicBezTo>
                      <a:pt x="2054" y="4063"/>
                      <a:pt x="1017" y="3453"/>
                      <a:pt x="764" y="2198"/>
                    </a:cubicBezTo>
                    <a:cubicBezTo>
                      <a:pt x="615" y="1458"/>
                      <a:pt x="753" y="796"/>
                      <a:pt x="1005" y="102"/>
                    </a:cubicBezTo>
                    <a:cubicBezTo>
                      <a:pt x="1018" y="69"/>
                      <a:pt x="998" y="0"/>
                      <a:pt x="958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</p:grpSp>
      </p:grpSp>
      <p:sp>
        <p:nvSpPr>
          <p:cNvPr id="18" name="Google Shape;1096;p30">
            <a:extLst>
              <a:ext uri="{FF2B5EF4-FFF2-40B4-BE49-F238E27FC236}">
                <a16:creationId xmlns:a16="http://schemas.microsoft.com/office/drawing/2014/main" id="{44E1546A-06A6-4998-A8BA-76C2D0F95DBA}"/>
              </a:ext>
            </a:extLst>
          </p:cNvPr>
          <p:cNvSpPr>
            <a:spLocks/>
          </p:cNvSpPr>
          <p:nvPr/>
        </p:nvSpPr>
        <p:spPr bwMode="auto">
          <a:xfrm>
            <a:off x="347663" y="4573588"/>
            <a:ext cx="169862" cy="225425"/>
          </a:xfrm>
          <a:custGeom>
            <a:avLst/>
            <a:gdLst>
              <a:gd name="T0" fmla="*/ 2147483646 w 6432"/>
              <a:gd name="T1" fmla="*/ 2147483646 h 6358"/>
              <a:gd name="T2" fmla="*/ 2147483646 w 6432"/>
              <a:gd name="T3" fmla="*/ 2147483646 h 6358"/>
              <a:gd name="T4" fmla="*/ 2147483646 w 6432"/>
              <a:gd name="T5" fmla="*/ 2147483646 h 6358"/>
              <a:gd name="T6" fmla="*/ 2147483646 w 6432"/>
              <a:gd name="T7" fmla="*/ 2147483646 h 6358"/>
              <a:gd name="T8" fmla="*/ 2147483646 w 6432"/>
              <a:gd name="T9" fmla="*/ 2147483646 h 6358"/>
              <a:gd name="T10" fmla="*/ 2147483646 w 6432"/>
              <a:gd name="T11" fmla="*/ 2147483646 h 6358"/>
              <a:gd name="T12" fmla="*/ 2147483646 w 6432"/>
              <a:gd name="T13" fmla="*/ 2147483646 h 6358"/>
              <a:gd name="T14" fmla="*/ 2147483646 w 6432"/>
              <a:gd name="T15" fmla="*/ 2147483646 h 6358"/>
              <a:gd name="T16" fmla="*/ 2147483646 w 6432"/>
              <a:gd name="T17" fmla="*/ 2147483646 h 6358"/>
              <a:gd name="T18" fmla="*/ 2147483646 w 6432"/>
              <a:gd name="T19" fmla="*/ 2147483646 h 6358"/>
              <a:gd name="T20" fmla="*/ 2147483646 w 6432"/>
              <a:gd name="T21" fmla="*/ 2147483646 h 6358"/>
              <a:gd name="T22" fmla="*/ 2147483646 w 6432"/>
              <a:gd name="T23" fmla="*/ 2147483646 h 6358"/>
              <a:gd name="T24" fmla="*/ 2147483646 w 6432"/>
              <a:gd name="T25" fmla="*/ 2147483646 h 6358"/>
              <a:gd name="T26" fmla="*/ 2147483646 w 6432"/>
              <a:gd name="T27" fmla="*/ 2147483646 h 6358"/>
              <a:gd name="T28" fmla="*/ 2147483646 w 6432"/>
              <a:gd name="T29" fmla="*/ 2147483646 h 6358"/>
              <a:gd name="T30" fmla="*/ 2147483646 w 6432"/>
              <a:gd name="T31" fmla="*/ 2147483646 h 6358"/>
              <a:gd name="T32" fmla="*/ 2147483646 w 6432"/>
              <a:gd name="T33" fmla="*/ 2147483646 h 6358"/>
              <a:gd name="T34" fmla="*/ 2147483646 w 6432"/>
              <a:gd name="T35" fmla="*/ 2147483646 h 6358"/>
              <a:gd name="T36" fmla="*/ 2147483646 w 6432"/>
              <a:gd name="T37" fmla="*/ 2147483646 h 6358"/>
              <a:gd name="T38" fmla="*/ 2147483646 w 6432"/>
              <a:gd name="T39" fmla="*/ 2147483646 h 6358"/>
              <a:gd name="T40" fmla="*/ 2147483646 w 6432"/>
              <a:gd name="T41" fmla="*/ 2147483646 h 6358"/>
              <a:gd name="T42" fmla="*/ 2147483646 w 6432"/>
              <a:gd name="T43" fmla="*/ 2147483646 h 6358"/>
              <a:gd name="T44" fmla="*/ 2147483646 w 6432"/>
              <a:gd name="T45" fmla="*/ 2147483646 h 6358"/>
              <a:gd name="T46" fmla="*/ 2147483646 w 6432"/>
              <a:gd name="T47" fmla="*/ 2147483646 h 6358"/>
              <a:gd name="T48" fmla="*/ 2147483646 w 6432"/>
              <a:gd name="T49" fmla="*/ 2147483646 h 6358"/>
              <a:gd name="T50" fmla="*/ 2147483646 w 6432"/>
              <a:gd name="T51" fmla="*/ 2147483646 h 6358"/>
              <a:gd name="T52" fmla="*/ 2147483646 w 6432"/>
              <a:gd name="T53" fmla="*/ 2147483646 h 6358"/>
              <a:gd name="T54" fmla="*/ 2147483646 w 6432"/>
              <a:gd name="T55" fmla="*/ 2147483646 h 6358"/>
              <a:gd name="T56" fmla="*/ 2147483646 w 6432"/>
              <a:gd name="T57" fmla="*/ 2147483646 h 6358"/>
              <a:gd name="T58" fmla="*/ 2147483646 w 6432"/>
              <a:gd name="T59" fmla="*/ 2147483646 h 6358"/>
              <a:gd name="T60" fmla="*/ 2147483646 w 6432"/>
              <a:gd name="T61" fmla="*/ 0 h 6358"/>
              <a:gd name="T62" fmla="*/ 2147483646 w 6432"/>
              <a:gd name="T63" fmla="*/ 2147483646 h 6358"/>
              <a:gd name="T64" fmla="*/ 2147483646 w 6432"/>
              <a:gd name="T65" fmla="*/ 2147483646 h 6358"/>
              <a:gd name="T66" fmla="*/ 2147483646 w 6432"/>
              <a:gd name="T67" fmla="*/ 2147483646 h 6358"/>
              <a:gd name="T68" fmla="*/ 2147483646 w 6432"/>
              <a:gd name="T69" fmla="*/ 2147483646 h 6358"/>
              <a:gd name="T70" fmla="*/ 2147483646 w 6432"/>
              <a:gd name="T71" fmla="*/ 2147483646 h 6358"/>
              <a:gd name="T72" fmla="*/ 2147483646 w 6432"/>
              <a:gd name="T73" fmla="*/ 2147483646 h 6358"/>
              <a:gd name="T74" fmla="*/ 2147483646 w 6432"/>
              <a:gd name="T75" fmla="*/ 2147483646 h 6358"/>
              <a:gd name="T76" fmla="*/ 2147483646 w 6432"/>
              <a:gd name="T77" fmla="*/ 2147483646 h 6358"/>
              <a:gd name="T78" fmla="*/ 2147483646 w 6432"/>
              <a:gd name="T79" fmla="*/ 2147483646 h 6358"/>
              <a:gd name="T80" fmla="*/ 2147483646 w 6432"/>
              <a:gd name="T81" fmla="*/ 2147483646 h 6358"/>
              <a:gd name="T82" fmla="*/ 2147483646 w 6432"/>
              <a:gd name="T83" fmla="*/ 2147483646 h 6358"/>
              <a:gd name="T84" fmla="*/ 2147483646 w 6432"/>
              <a:gd name="T85" fmla="*/ 2147483646 h 6358"/>
              <a:gd name="T86" fmla="*/ 2147483646 w 6432"/>
              <a:gd name="T87" fmla="*/ 2147483646 h 6358"/>
              <a:gd name="T88" fmla="*/ 2147483646 w 6432"/>
              <a:gd name="T89" fmla="*/ 2147483646 h 6358"/>
              <a:gd name="T90" fmla="*/ 2147483646 w 6432"/>
              <a:gd name="T91" fmla="*/ 2147483646 h 6358"/>
              <a:gd name="T92" fmla="*/ 2147483646 w 6432"/>
              <a:gd name="T93" fmla="*/ 2147483646 h 6358"/>
              <a:gd name="T94" fmla="*/ 2147483646 w 6432"/>
              <a:gd name="T95" fmla="*/ 2147483646 h 6358"/>
              <a:gd name="T96" fmla="*/ 2147483646 w 6432"/>
              <a:gd name="T97" fmla="*/ 2147483646 h 6358"/>
              <a:gd name="T98" fmla="*/ 2147483646 w 6432"/>
              <a:gd name="T99" fmla="*/ 2147483646 h 6358"/>
              <a:gd name="T100" fmla="*/ 2147483646 w 6432"/>
              <a:gd name="T101" fmla="*/ 2147483646 h 6358"/>
              <a:gd name="T102" fmla="*/ 2147483646 w 6432"/>
              <a:gd name="T103" fmla="*/ 2147483646 h 6358"/>
              <a:gd name="T104" fmla="*/ 2147483646 w 6432"/>
              <a:gd name="T105" fmla="*/ 2147483646 h 6358"/>
              <a:gd name="T106" fmla="*/ 2147483646 w 6432"/>
              <a:gd name="T107" fmla="*/ 0 h 6358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/>
          </a:p>
        </p:txBody>
      </p:sp>
      <p:sp>
        <p:nvSpPr>
          <p:cNvPr id="19" name="Google Shape;1097;p30">
            <a:extLst>
              <a:ext uri="{FF2B5EF4-FFF2-40B4-BE49-F238E27FC236}">
                <a16:creationId xmlns:a16="http://schemas.microsoft.com/office/drawing/2014/main" id="{246F0FB6-2195-46DE-9324-95CF4D92A30A}"/>
              </a:ext>
            </a:extLst>
          </p:cNvPr>
          <p:cNvSpPr/>
          <p:nvPr/>
        </p:nvSpPr>
        <p:spPr>
          <a:xfrm rot="10800000">
            <a:off x="8666163" y="2155825"/>
            <a:ext cx="477837" cy="981075"/>
          </a:xfrm>
          <a:custGeom>
            <a:avLst/>
            <a:gdLst/>
            <a:ahLst/>
            <a:cxnLst/>
            <a:rect l="l" t="t" r="r" b="b"/>
            <a:pathLst>
              <a:path w="8313" h="12788" extrusionOk="0">
                <a:moveTo>
                  <a:pt x="278" y="0"/>
                </a:moveTo>
                <a:cubicBezTo>
                  <a:pt x="186" y="0"/>
                  <a:pt x="93" y="3"/>
                  <a:pt x="0" y="10"/>
                </a:cubicBezTo>
                <a:lnTo>
                  <a:pt x="0" y="12773"/>
                </a:lnTo>
                <a:cubicBezTo>
                  <a:pt x="108" y="12782"/>
                  <a:pt x="218" y="12787"/>
                  <a:pt x="329" y="12787"/>
                </a:cubicBezTo>
                <a:cubicBezTo>
                  <a:pt x="630" y="12787"/>
                  <a:pt x="944" y="12751"/>
                  <a:pt x="1274" y="12662"/>
                </a:cubicBezTo>
                <a:cubicBezTo>
                  <a:pt x="4124" y="11881"/>
                  <a:pt x="3640" y="8941"/>
                  <a:pt x="3640" y="8941"/>
                </a:cubicBezTo>
                <a:lnTo>
                  <a:pt x="3640" y="8941"/>
                </a:lnTo>
                <a:cubicBezTo>
                  <a:pt x="3640" y="8941"/>
                  <a:pt x="3724" y="8946"/>
                  <a:pt x="3869" y="8946"/>
                </a:cubicBezTo>
                <a:cubicBezTo>
                  <a:pt x="4761" y="8946"/>
                  <a:pt x="7963" y="8756"/>
                  <a:pt x="8158" y="6035"/>
                </a:cubicBezTo>
                <a:cubicBezTo>
                  <a:pt x="8313" y="3883"/>
                  <a:pt x="6209" y="3539"/>
                  <a:pt x="4852" y="3539"/>
                </a:cubicBezTo>
                <a:cubicBezTo>
                  <a:pt x="4217" y="3539"/>
                  <a:pt x="3745" y="3615"/>
                  <a:pt x="3745" y="3615"/>
                </a:cubicBezTo>
                <a:cubicBezTo>
                  <a:pt x="3745" y="3615"/>
                  <a:pt x="3927" y="1006"/>
                  <a:pt x="1410" y="175"/>
                </a:cubicBezTo>
                <a:cubicBezTo>
                  <a:pt x="1064" y="60"/>
                  <a:pt x="678" y="0"/>
                  <a:pt x="2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 algn="ctr" eaLnBrk="1" hangingPunct="1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20" name="Google Shape;1098;p30">
            <a:extLst>
              <a:ext uri="{FF2B5EF4-FFF2-40B4-BE49-F238E27FC236}">
                <a16:creationId xmlns:a16="http://schemas.microsoft.com/office/drawing/2014/main" id="{9B6D2195-A56A-468E-8D94-DE22A1953494}"/>
              </a:ext>
            </a:extLst>
          </p:cNvPr>
          <p:cNvSpPr>
            <a:spLocks/>
          </p:cNvSpPr>
          <p:nvPr/>
        </p:nvSpPr>
        <p:spPr bwMode="auto">
          <a:xfrm>
            <a:off x="8362950" y="1771650"/>
            <a:ext cx="212725" cy="327025"/>
          </a:xfrm>
          <a:custGeom>
            <a:avLst/>
            <a:gdLst>
              <a:gd name="T0" fmla="*/ 2147483646 w 6128"/>
              <a:gd name="T1" fmla="*/ 2147483646 h 7092"/>
              <a:gd name="T2" fmla="*/ 2147483646 w 6128"/>
              <a:gd name="T3" fmla="*/ 2147483646 h 7092"/>
              <a:gd name="T4" fmla="*/ 2147483646 w 6128"/>
              <a:gd name="T5" fmla="*/ 2147483646 h 7092"/>
              <a:gd name="T6" fmla="*/ 2147483646 w 6128"/>
              <a:gd name="T7" fmla="*/ 2147483646 h 7092"/>
              <a:gd name="T8" fmla="*/ 2147483646 w 6128"/>
              <a:gd name="T9" fmla="*/ 2147483646 h 7092"/>
              <a:gd name="T10" fmla="*/ 2147483646 w 6128"/>
              <a:gd name="T11" fmla="*/ 2147483646 h 7092"/>
              <a:gd name="T12" fmla="*/ 2147483646 w 6128"/>
              <a:gd name="T13" fmla="*/ 2147483646 h 7092"/>
              <a:gd name="T14" fmla="*/ 2147483646 w 6128"/>
              <a:gd name="T15" fmla="*/ 2147483646 h 7092"/>
              <a:gd name="T16" fmla="*/ 2147483646 w 6128"/>
              <a:gd name="T17" fmla="*/ 2147483646 h 7092"/>
              <a:gd name="T18" fmla="*/ 2147483646 w 6128"/>
              <a:gd name="T19" fmla="*/ 2147483646 h 7092"/>
              <a:gd name="T20" fmla="*/ 2147483646 w 6128"/>
              <a:gd name="T21" fmla="*/ 2147483646 h 709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6128" h="7092" extrusionOk="0">
                <a:moveTo>
                  <a:pt x="2717" y="1"/>
                </a:moveTo>
                <a:cubicBezTo>
                  <a:pt x="2679" y="1"/>
                  <a:pt x="2638" y="7"/>
                  <a:pt x="2596" y="20"/>
                </a:cubicBezTo>
                <a:cubicBezTo>
                  <a:pt x="2167" y="152"/>
                  <a:pt x="2528" y="1263"/>
                  <a:pt x="1886" y="2413"/>
                </a:cubicBezTo>
                <a:cubicBezTo>
                  <a:pt x="1247" y="3562"/>
                  <a:pt x="1" y="3646"/>
                  <a:pt x="54" y="4082"/>
                </a:cubicBezTo>
                <a:cubicBezTo>
                  <a:pt x="109" y="4521"/>
                  <a:pt x="1859" y="4082"/>
                  <a:pt x="2406" y="5014"/>
                </a:cubicBezTo>
                <a:cubicBezTo>
                  <a:pt x="2938" y="5923"/>
                  <a:pt x="3005" y="7092"/>
                  <a:pt x="3364" y="7092"/>
                </a:cubicBezTo>
                <a:cubicBezTo>
                  <a:pt x="3373" y="7092"/>
                  <a:pt x="3381" y="7091"/>
                  <a:pt x="3390" y="7090"/>
                </a:cubicBezTo>
                <a:cubicBezTo>
                  <a:pt x="3772" y="7036"/>
                  <a:pt x="3552" y="4903"/>
                  <a:pt x="4427" y="4356"/>
                </a:cubicBezTo>
                <a:cubicBezTo>
                  <a:pt x="5303" y="3812"/>
                  <a:pt x="6127" y="3886"/>
                  <a:pt x="6070" y="3366"/>
                </a:cubicBezTo>
                <a:cubicBezTo>
                  <a:pt x="6015" y="2845"/>
                  <a:pt x="4306" y="2825"/>
                  <a:pt x="3870" y="2169"/>
                </a:cubicBezTo>
                <a:cubicBezTo>
                  <a:pt x="3457" y="1549"/>
                  <a:pt x="3322" y="1"/>
                  <a:pt x="2717" y="1"/>
                </a:cubicBezTo>
                <a:close/>
              </a:path>
            </a:pathLst>
          </a:custGeom>
          <a:solidFill>
            <a:srgbClr val="FECE5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/>
          </a:p>
        </p:txBody>
      </p:sp>
      <p:sp>
        <p:nvSpPr>
          <p:cNvPr id="21" name="Google Shape;1099;p30">
            <a:extLst>
              <a:ext uri="{FF2B5EF4-FFF2-40B4-BE49-F238E27FC236}">
                <a16:creationId xmlns:a16="http://schemas.microsoft.com/office/drawing/2014/main" id="{F2AED0FE-6035-40BA-9539-4E779919FA4F}"/>
              </a:ext>
            </a:extLst>
          </p:cNvPr>
          <p:cNvSpPr>
            <a:spLocks/>
          </p:cNvSpPr>
          <p:nvPr/>
        </p:nvSpPr>
        <p:spPr bwMode="auto">
          <a:xfrm>
            <a:off x="8578850" y="2101850"/>
            <a:ext cx="134938" cy="207963"/>
          </a:xfrm>
          <a:custGeom>
            <a:avLst/>
            <a:gdLst>
              <a:gd name="T0" fmla="*/ 2147483646 w 3884"/>
              <a:gd name="T1" fmla="*/ 2147483646 h 4495"/>
              <a:gd name="T2" fmla="*/ 2147483646 w 3884"/>
              <a:gd name="T3" fmla="*/ 2147483646 h 4495"/>
              <a:gd name="T4" fmla="*/ 2147483646 w 3884"/>
              <a:gd name="T5" fmla="*/ 2147483646 h 4495"/>
              <a:gd name="T6" fmla="*/ 2147483646 w 3884"/>
              <a:gd name="T7" fmla="*/ 2147483646 h 4495"/>
              <a:gd name="T8" fmla="*/ 2147483646 w 3884"/>
              <a:gd name="T9" fmla="*/ 2147483646 h 4495"/>
              <a:gd name="T10" fmla="*/ 2147483646 w 3884"/>
              <a:gd name="T11" fmla="*/ 2147483646 h 4495"/>
              <a:gd name="T12" fmla="*/ 2147483646 w 3884"/>
              <a:gd name="T13" fmla="*/ 2147483646 h 4495"/>
              <a:gd name="T14" fmla="*/ 2147483646 w 3884"/>
              <a:gd name="T15" fmla="*/ 2147483646 h 4495"/>
              <a:gd name="T16" fmla="*/ 2147483646 w 3884"/>
              <a:gd name="T17" fmla="*/ 2147483646 h 4495"/>
              <a:gd name="T18" fmla="*/ 2147483646 w 3884"/>
              <a:gd name="T19" fmla="*/ 2147483646 h 4495"/>
              <a:gd name="T20" fmla="*/ 2147483646 w 3884"/>
              <a:gd name="T21" fmla="*/ 2147483646 h 4495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3884" h="4495" extrusionOk="0">
                <a:moveTo>
                  <a:pt x="1723" y="1"/>
                </a:moveTo>
                <a:cubicBezTo>
                  <a:pt x="1699" y="1"/>
                  <a:pt x="1673" y="4"/>
                  <a:pt x="1647" y="13"/>
                </a:cubicBezTo>
                <a:cubicBezTo>
                  <a:pt x="1373" y="97"/>
                  <a:pt x="1603" y="800"/>
                  <a:pt x="1197" y="1530"/>
                </a:cubicBezTo>
                <a:cubicBezTo>
                  <a:pt x="792" y="2257"/>
                  <a:pt x="1" y="2311"/>
                  <a:pt x="35" y="2588"/>
                </a:cubicBezTo>
                <a:cubicBezTo>
                  <a:pt x="72" y="2865"/>
                  <a:pt x="1180" y="2588"/>
                  <a:pt x="1525" y="3176"/>
                </a:cubicBezTo>
                <a:cubicBezTo>
                  <a:pt x="1865" y="3754"/>
                  <a:pt x="1905" y="4495"/>
                  <a:pt x="2135" y="4495"/>
                </a:cubicBezTo>
                <a:cubicBezTo>
                  <a:pt x="2140" y="4495"/>
                  <a:pt x="2145" y="4494"/>
                  <a:pt x="2150" y="4494"/>
                </a:cubicBezTo>
                <a:cubicBezTo>
                  <a:pt x="2394" y="4460"/>
                  <a:pt x="2255" y="3108"/>
                  <a:pt x="2809" y="2760"/>
                </a:cubicBezTo>
                <a:cubicBezTo>
                  <a:pt x="3364" y="2416"/>
                  <a:pt x="3883" y="2463"/>
                  <a:pt x="3850" y="2135"/>
                </a:cubicBezTo>
                <a:cubicBezTo>
                  <a:pt x="3816" y="1804"/>
                  <a:pt x="2732" y="1790"/>
                  <a:pt x="2454" y="1374"/>
                </a:cubicBezTo>
                <a:cubicBezTo>
                  <a:pt x="2193" y="984"/>
                  <a:pt x="2109" y="1"/>
                  <a:pt x="1723" y="1"/>
                </a:cubicBezTo>
                <a:close/>
              </a:path>
            </a:pathLst>
          </a:custGeom>
          <a:solidFill>
            <a:srgbClr val="FECE5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/>
          </a:p>
        </p:txBody>
      </p:sp>
      <p:grpSp>
        <p:nvGrpSpPr>
          <p:cNvPr id="22" name="Google Shape;1100;p30">
            <a:extLst>
              <a:ext uri="{FF2B5EF4-FFF2-40B4-BE49-F238E27FC236}">
                <a16:creationId xmlns:a16="http://schemas.microsoft.com/office/drawing/2014/main" id="{76F430A1-2718-46E0-A3CB-ADD78BF1192E}"/>
              </a:ext>
            </a:extLst>
          </p:cNvPr>
          <p:cNvGrpSpPr>
            <a:grpSpLocks/>
          </p:cNvGrpSpPr>
          <p:nvPr/>
        </p:nvGrpSpPr>
        <p:grpSpPr bwMode="auto">
          <a:xfrm>
            <a:off x="7681913" y="434975"/>
            <a:ext cx="1166812" cy="976313"/>
            <a:chOff x="6925510" y="205316"/>
            <a:chExt cx="905688" cy="530354"/>
          </a:xfrm>
        </p:grpSpPr>
        <p:sp>
          <p:nvSpPr>
            <p:cNvPr id="23" name="Google Shape;1101;p30">
              <a:extLst>
                <a:ext uri="{FF2B5EF4-FFF2-40B4-BE49-F238E27FC236}">
                  <a16:creationId xmlns:a16="http://schemas.microsoft.com/office/drawing/2014/main" id="{72A7CEC5-1EC5-4CBB-A8E4-6791A75F74E5}"/>
                </a:ext>
              </a:extLst>
            </p:cNvPr>
            <p:cNvSpPr/>
            <p:nvPr/>
          </p:nvSpPr>
          <p:spPr>
            <a:xfrm>
              <a:off x="7093093" y="213078"/>
              <a:ext cx="569290" cy="515694"/>
            </a:xfrm>
            <a:custGeom>
              <a:avLst/>
              <a:gdLst/>
              <a:ahLst/>
              <a:cxnLst/>
              <a:rect l="l" t="t" r="r" b="b"/>
              <a:pathLst>
                <a:path w="12626" h="11775" extrusionOk="0">
                  <a:moveTo>
                    <a:pt x="6402" y="0"/>
                  </a:moveTo>
                  <a:cubicBezTo>
                    <a:pt x="3247" y="0"/>
                    <a:pt x="0" y="2876"/>
                    <a:pt x="0" y="6031"/>
                  </a:cubicBezTo>
                  <a:cubicBezTo>
                    <a:pt x="0" y="9187"/>
                    <a:pt x="3115" y="11775"/>
                    <a:pt x="6270" y="11775"/>
                  </a:cubicBezTo>
                  <a:cubicBezTo>
                    <a:pt x="9426" y="11775"/>
                    <a:pt x="12626" y="9028"/>
                    <a:pt x="12626" y="5874"/>
                  </a:cubicBezTo>
                  <a:cubicBezTo>
                    <a:pt x="12626" y="2717"/>
                    <a:pt x="9557" y="0"/>
                    <a:pt x="640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algn="ctr"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24" name="Google Shape;1102;p30">
              <a:extLst>
                <a:ext uri="{FF2B5EF4-FFF2-40B4-BE49-F238E27FC236}">
                  <a16:creationId xmlns:a16="http://schemas.microsoft.com/office/drawing/2014/main" id="{BDEDB641-F7E2-4555-8299-4920CE255739}"/>
                </a:ext>
              </a:extLst>
            </p:cNvPr>
            <p:cNvSpPr>
              <a:spLocks/>
            </p:cNvSpPr>
            <p:nvPr/>
          </p:nvSpPr>
          <p:spPr bwMode="auto">
            <a:xfrm>
              <a:off x="7077360" y="205316"/>
              <a:ext cx="624386" cy="530354"/>
            </a:xfrm>
            <a:custGeom>
              <a:avLst/>
              <a:gdLst>
                <a:gd name="T0" fmla="*/ 2147483646 w 13866"/>
                <a:gd name="T1" fmla="*/ 2147483646 h 12112"/>
                <a:gd name="T2" fmla="*/ 2147483646 w 13866"/>
                <a:gd name="T3" fmla="*/ 2147483646 h 12112"/>
                <a:gd name="T4" fmla="*/ 2147483646 w 13866"/>
                <a:gd name="T5" fmla="*/ 2147483646 h 12112"/>
                <a:gd name="T6" fmla="*/ 2147483646 w 13866"/>
                <a:gd name="T7" fmla="*/ 2147483646 h 12112"/>
                <a:gd name="T8" fmla="*/ 2147483646 w 13866"/>
                <a:gd name="T9" fmla="*/ 2147483646 h 12112"/>
                <a:gd name="T10" fmla="*/ 2147483646 w 13866"/>
                <a:gd name="T11" fmla="*/ 2147483646 h 12112"/>
                <a:gd name="T12" fmla="*/ 2147483646 w 13866"/>
                <a:gd name="T13" fmla="*/ 2147483646 h 12112"/>
                <a:gd name="T14" fmla="*/ 2147483646 w 13866"/>
                <a:gd name="T15" fmla="*/ 2147483646 h 12112"/>
                <a:gd name="T16" fmla="*/ 2147483646 w 13866"/>
                <a:gd name="T17" fmla="*/ 2147483646 h 12112"/>
                <a:gd name="T18" fmla="*/ 2147483646 w 13866"/>
                <a:gd name="T19" fmla="*/ 2147483646 h 12112"/>
                <a:gd name="T20" fmla="*/ 2147483646 w 13866"/>
                <a:gd name="T21" fmla="*/ 2147483646 h 12112"/>
                <a:gd name="T22" fmla="*/ 2147483646 w 13866"/>
                <a:gd name="T23" fmla="*/ 2147483646 h 12112"/>
                <a:gd name="T24" fmla="*/ 2147483646 w 13866"/>
                <a:gd name="T25" fmla="*/ 2147483646 h 12112"/>
                <a:gd name="T26" fmla="*/ 2147483646 w 13866"/>
                <a:gd name="T27" fmla="*/ 2147483646 h 12112"/>
                <a:gd name="T28" fmla="*/ 2147483646 w 13866"/>
                <a:gd name="T29" fmla="*/ 2147483646 h 12112"/>
                <a:gd name="T30" fmla="*/ 2147483646 w 13866"/>
                <a:gd name="T31" fmla="*/ 2147483646 h 1211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3866" h="12112" extrusionOk="0">
                  <a:moveTo>
                    <a:pt x="6777" y="1"/>
                  </a:moveTo>
                  <a:cubicBezTo>
                    <a:pt x="6538" y="1"/>
                    <a:pt x="6299" y="14"/>
                    <a:pt x="6061" y="40"/>
                  </a:cubicBezTo>
                  <a:cubicBezTo>
                    <a:pt x="5899" y="59"/>
                    <a:pt x="5989" y="300"/>
                    <a:pt x="6113" y="312"/>
                  </a:cubicBezTo>
                  <a:cubicBezTo>
                    <a:pt x="8982" y="563"/>
                    <a:pt x="11936" y="1718"/>
                    <a:pt x="12620" y="4868"/>
                  </a:cubicBezTo>
                  <a:cubicBezTo>
                    <a:pt x="13326" y="8114"/>
                    <a:pt x="10901" y="11034"/>
                    <a:pt x="7741" y="11637"/>
                  </a:cubicBezTo>
                  <a:cubicBezTo>
                    <a:pt x="7365" y="11709"/>
                    <a:pt x="6985" y="11743"/>
                    <a:pt x="6606" y="11743"/>
                  </a:cubicBezTo>
                  <a:cubicBezTo>
                    <a:pt x="3778" y="11743"/>
                    <a:pt x="1014" y="9808"/>
                    <a:pt x="785" y="6834"/>
                  </a:cubicBezTo>
                  <a:cubicBezTo>
                    <a:pt x="555" y="3847"/>
                    <a:pt x="2656" y="811"/>
                    <a:pt x="5730" y="475"/>
                  </a:cubicBezTo>
                  <a:cubicBezTo>
                    <a:pt x="5862" y="460"/>
                    <a:pt x="5763" y="246"/>
                    <a:pt x="5659" y="244"/>
                  </a:cubicBezTo>
                  <a:cubicBezTo>
                    <a:pt x="5626" y="243"/>
                    <a:pt x="5594" y="243"/>
                    <a:pt x="5561" y="243"/>
                  </a:cubicBezTo>
                  <a:cubicBezTo>
                    <a:pt x="2938" y="243"/>
                    <a:pt x="740" y="2849"/>
                    <a:pt x="378" y="5296"/>
                  </a:cubicBezTo>
                  <a:cubicBezTo>
                    <a:pt x="1" y="7847"/>
                    <a:pt x="1097" y="10165"/>
                    <a:pt x="3417" y="11341"/>
                  </a:cubicBezTo>
                  <a:cubicBezTo>
                    <a:pt x="4440" y="11859"/>
                    <a:pt x="5511" y="12112"/>
                    <a:pt x="6571" y="12112"/>
                  </a:cubicBezTo>
                  <a:cubicBezTo>
                    <a:pt x="8042" y="12112"/>
                    <a:pt x="9492" y="11626"/>
                    <a:pt x="10766" y="10691"/>
                  </a:cubicBezTo>
                  <a:cubicBezTo>
                    <a:pt x="12937" y="9099"/>
                    <a:pt x="13866" y="6430"/>
                    <a:pt x="12822" y="3871"/>
                  </a:cubicBezTo>
                  <a:cubicBezTo>
                    <a:pt x="11847" y="1479"/>
                    <a:pt x="9317" y="1"/>
                    <a:pt x="6777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" name="Google Shape;1103;p30">
              <a:extLst>
                <a:ext uri="{FF2B5EF4-FFF2-40B4-BE49-F238E27FC236}">
                  <a16:creationId xmlns:a16="http://schemas.microsoft.com/office/drawing/2014/main" id="{D5286347-2C3E-4395-82B1-82BD6DAF48ED}"/>
                </a:ext>
              </a:extLst>
            </p:cNvPr>
            <p:cNvSpPr>
              <a:spLocks/>
            </p:cNvSpPr>
            <p:nvPr/>
          </p:nvSpPr>
          <p:spPr bwMode="auto">
            <a:xfrm>
              <a:off x="6925510" y="360379"/>
              <a:ext cx="905688" cy="259660"/>
            </a:xfrm>
            <a:custGeom>
              <a:avLst/>
              <a:gdLst>
                <a:gd name="T0" fmla="*/ 2147483646 w 20113"/>
                <a:gd name="T1" fmla="*/ 2147483646 h 5930"/>
                <a:gd name="T2" fmla="*/ 2147483646 w 20113"/>
                <a:gd name="T3" fmla="*/ 2147483646 h 5930"/>
                <a:gd name="T4" fmla="*/ 2147483646 w 20113"/>
                <a:gd name="T5" fmla="*/ 2147483646 h 5930"/>
                <a:gd name="T6" fmla="*/ 2147483646 w 20113"/>
                <a:gd name="T7" fmla="*/ 2147483646 h 5930"/>
                <a:gd name="T8" fmla="*/ 2147483646 w 20113"/>
                <a:gd name="T9" fmla="*/ 2147483646 h 5930"/>
                <a:gd name="T10" fmla="*/ 2147483646 w 20113"/>
                <a:gd name="T11" fmla="*/ 2147483646 h 5930"/>
                <a:gd name="T12" fmla="*/ 2147483646 w 20113"/>
                <a:gd name="T13" fmla="*/ 2147483646 h 5930"/>
                <a:gd name="T14" fmla="*/ 2147483646 w 20113"/>
                <a:gd name="T15" fmla="*/ 2147483646 h 5930"/>
                <a:gd name="T16" fmla="*/ 2147483646 w 20113"/>
                <a:gd name="T17" fmla="*/ 2147483646 h 5930"/>
                <a:gd name="T18" fmla="*/ 2147483646 w 20113"/>
                <a:gd name="T19" fmla="*/ 2147483646 h 5930"/>
                <a:gd name="T20" fmla="*/ 2147483646 w 20113"/>
                <a:gd name="T21" fmla="*/ 2147483646 h 5930"/>
                <a:gd name="T22" fmla="*/ 2147483646 w 20113"/>
                <a:gd name="T23" fmla="*/ 2147483646 h 5930"/>
                <a:gd name="T24" fmla="*/ 2147483646 w 20113"/>
                <a:gd name="T25" fmla="*/ 2147483646 h 5930"/>
                <a:gd name="T26" fmla="*/ 2147483646 w 20113"/>
                <a:gd name="T27" fmla="*/ 2147483646 h 5930"/>
                <a:gd name="T28" fmla="*/ 2147483646 w 20113"/>
                <a:gd name="T29" fmla="*/ 2147483646 h 5930"/>
                <a:gd name="T30" fmla="*/ 2147483646 w 20113"/>
                <a:gd name="T31" fmla="*/ 2147483646 h 5930"/>
                <a:gd name="T32" fmla="*/ 2147483646 w 20113"/>
                <a:gd name="T33" fmla="*/ 2147483646 h 5930"/>
                <a:gd name="T34" fmla="*/ 2147483646 w 20113"/>
                <a:gd name="T35" fmla="*/ 2147483646 h 5930"/>
                <a:gd name="T36" fmla="*/ 2147483646 w 20113"/>
                <a:gd name="T37" fmla="*/ 2147483646 h 593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20113" h="5930" extrusionOk="0">
                  <a:moveTo>
                    <a:pt x="16657" y="1"/>
                  </a:moveTo>
                  <a:cubicBezTo>
                    <a:pt x="16439" y="1"/>
                    <a:pt x="16237" y="20"/>
                    <a:pt x="16067" y="60"/>
                  </a:cubicBezTo>
                  <a:cubicBezTo>
                    <a:pt x="15914" y="95"/>
                    <a:pt x="16073" y="324"/>
                    <a:pt x="16180" y="325"/>
                  </a:cubicBezTo>
                  <a:cubicBezTo>
                    <a:pt x="16845" y="330"/>
                    <a:pt x="19241" y="410"/>
                    <a:pt x="18563" y="1628"/>
                  </a:cubicBezTo>
                  <a:cubicBezTo>
                    <a:pt x="18243" y="2202"/>
                    <a:pt x="17451" y="2549"/>
                    <a:pt x="16881" y="2811"/>
                  </a:cubicBezTo>
                  <a:cubicBezTo>
                    <a:pt x="14924" y="3710"/>
                    <a:pt x="12785" y="4282"/>
                    <a:pt x="10682" y="4712"/>
                  </a:cubicBezTo>
                  <a:cubicBezTo>
                    <a:pt x="8818" y="5095"/>
                    <a:pt x="6905" y="5405"/>
                    <a:pt x="5006" y="5541"/>
                  </a:cubicBezTo>
                  <a:cubicBezTo>
                    <a:pt x="4909" y="5547"/>
                    <a:pt x="4759" y="5553"/>
                    <a:pt x="4576" y="5553"/>
                  </a:cubicBezTo>
                  <a:cubicBezTo>
                    <a:pt x="3425" y="5553"/>
                    <a:pt x="955" y="5349"/>
                    <a:pt x="1947" y="4098"/>
                  </a:cubicBezTo>
                  <a:cubicBezTo>
                    <a:pt x="2398" y="3528"/>
                    <a:pt x="3165" y="3113"/>
                    <a:pt x="3797" y="2785"/>
                  </a:cubicBezTo>
                  <a:cubicBezTo>
                    <a:pt x="3898" y="2733"/>
                    <a:pt x="3795" y="2553"/>
                    <a:pt x="3700" y="2553"/>
                  </a:cubicBezTo>
                  <a:cubicBezTo>
                    <a:pt x="3695" y="2553"/>
                    <a:pt x="3691" y="2554"/>
                    <a:pt x="3687" y="2554"/>
                  </a:cubicBezTo>
                  <a:cubicBezTo>
                    <a:pt x="2393" y="2794"/>
                    <a:pt x="1" y="4784"/>
                    <a:pt x="2166" y="5597"/>
                  </a:cubicBezTo>
                  <a:cubicBezTo>
                    <a:pt x="2830" y="5847"/>
                    <a:pt x="3527" y="5929"/>
                    <a:pt x="4229" y="5929"/>
                  </a:cubicBezTo>
                  <a:cubicBezTo>
                    <a:pt x="4872" y="5929"/>
                    <a:pt x="5520" y="5860"/>
                    <a:pt x="6151" y="5786"/>
                  </a:cubicBezTo>
                  <a:cubicBezTo>
                    <a:pt x="7890" y="5584"/>
                    <a:pt x="9624" y="5329"/>
                    <a:pt x="11337" y="4961"/>
                  </a:cubicBezTo>
                  <a:cubicBezTo>
                    <a:pt x="12763" y="4653"/>
                    <a:pt x="14174" y="4268"/>
                    <a:pt x="15547" y="3774"/>
                  </a:cubicBezTo>
                  <a:cubicBezTo>
                    <a:pt x="16593" y="3399"/>
                    <a:pt x="17822" y="2999"/>
                    <a:pt x="18648" y="2205"/>
                  </a:cubicBezTo>
                  <a:cubicBezTo>
                    <a:pt x="20112" y="800"/>
                    <a:pt x="18053" y="1"/>
                    <a:pt x="16657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" name="Google Shape;1104;p30">
              <a:extLst>
                <a:ext uri="{FF2B5EF4-FFF2-40B4-BE49-F238E27FC236}">
                  <a16:creationId xmlns:a16="http://schemas.microsoft.com/office/drawing/2014/main" id="{0310E8CC-C095-449E-BF46-EDAE34DC783C}"/>
                </a:ext>
              </a:extLst>
            </p:cNvPr>
            <p:cNvSpPr>
              <a:spLocks/>
            </p:cNvSpPr>
            <p:nvPr/>
          </p:nvSpPr>
          <p:spPr bwMode="auto">
            <a:xfrm>
              <a:off x="7368361" y="296401"/>
              <a:ext cx="63222" cy="55523"/>
            </a:xfrm>
            <a:custGeom>
              <a:avLst/>
              <a:gdLst>
                <a:gd name="T0" fmla="*/ 2147483646 w 1404"/>
                <a:gd name="T1" fmla="*/ 2147483646 h 1268"/>
                <a:gd name="T2" fmla="*/ 2147483646 w 1404"/>
                <a:gd name="T3" fmla="*/ 2147483646 h 1268"/>
                <a:gd name="T4" fmla="*/ 2147483646 w 1404"/>
                <a:gd name="T5" fmla="*/ 2147483646 h 1268"/>
                <a:gd name="T6" fmla="*/ 2147483646 w 1404"/>
                <a:gd name="T7" fmla="*/ 2147483646 h 1268"/>
                <a:gd name="T8" fmla="*/ 2147483646 w 1404"/>
                <a:gd name="T9" fmla="*/ 2147483646 h 1268"/>
                <a:gd name="T10" fmla="*/ 2147483646 w 1404"/>
                <a:gd name="T11" fmla="*/ 2147483646 h 1268"/>
                <a:gd name="T12" fmla="*/ 2147483646 w 1404"/>
                <a:gd name="T13" fmla="*/ 0 h 1268"/>
                <a:gd name="T14" fmla="*/ 2147483646 w 1404"/>
                <a:gd name="T15" fmla="*/ 2147483646 h 1268"/>
                <a:gd name="T16" fmla="*/ 2147483646 w 1404"/>
                <a:gd name="T17" fmla="*/ 2147483646 h 1268"/>
                <a:gd name="T18" fmla="*/ 2147483646 w 1404"/>
                <a:gd name="T19" fmla="*/ 2147483646 h 1268"/>
                <a:gd name="T20" fmla="*/ 2147483646 w 1404"/>
                <a:gd name="T21" fmla="*/ 2147483646 h 1268"/>
                <a:gd name="T22" fmla="*/ 2147483646 w 1404"/>
                <a:gd name="T23" fmla="*/ 2147483646 h 1268"/>
                <a:gd name="T24" fmla="*/ 2147483646 w 1404"/>
                <a:gd name="T25" fmla="*/ 2147483646 h 1268"/>
                <a:gd name="T26" fmla="*/ 2147483646 w 1404"/>
                <a:gd name="T27" fmla="*/ 2147483646 h 1268"/>
                <a:gd name="T28" fmla="*/ 2147483646 w 1404"/>
                <a:gd name="T29" fmla="*/ 2147483646 h 1268"/>
                <a:gd name="T30" fmla="*/ 2147483646 w 1404"/>
                <a:gd name="T31" fmla="*/ 2147483646 h 1268"/>
                <a:gd name="T32" fmla="*/ 2147483646 w 1404"/>
                <a:gd name="T33" fmla="*/ 2147483646 h 1268"/>
                <a:gd name="T34" fmla="*/ 2147483646 w 1404"/>
                <a:gd name="T35" fmla="*/ 2147483646 h 1268"/>
                <a:gd name="T36" fmla="*/ 2147483646 w 1404"/>
                <a:gd name="T37" fmla="*/ 2147483646 h 1268"/>
                <a:gd name="T38" fmla="*/ 2147483646 w 1404"/>
                <a:gd name="T39" fmla="*/ 2147483646 h 1268"/>
                <a:gd name="T40" fmla="*/ 2147483646 w 1404"/>
                <a:gd name="T41" fmla="*/ 2147483646 h 1268"/>
                <a:gd name="T42" fmla="*/ 2147483646 w 1404"/>
                <a:gd name="T43" fmla="*/ 2147483646 h 1268"/>
                <a:gd name="T44" fmla="*/ 2147483646 w 1404"/>
                <a:gd name="T45" fmla="*/ 2147483646 h 1268"/>
                <a:gd name="T46" fmla="*/ 2147483646 w 1404"/>
                <a:gd name="T47" fmla="*/ 0 h 12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1404" h="1268" extrusionOk="0">
                  <a:moveTo>
                    <a:pt x="853" y="427"/>
                  </a:moveTo>
                  <a:lnTo>
                    <a:pt x="853" y="427"/>
                  </a:lnTo>
                  <a:cubicBezTo>
                    <a:pt x="853" y="427"/>
                    <a:pt x="859" y="430"/>
                    <a:pt x="873" y="436"/>
                  </a:cubicBezTo>
                  <a:cubicBezTo>
                    <a:pt x="872" y="435"/>
                    <a:pt x="871" y="435"/>
                    <a:pt x="870" y="434"/>
                  </a:cubicBezTo>
                  <a:cubicBezTo>
                    <a:pt x="860" y="430"/>
                    <a:pt x="853" y="427"/>
                    <a:pt x="853" y="427"/>
                  </a:cubicBezTo>
                  <a:close/>
                  <a:moveTo>
                    <a:pt x="486" y="0"/>
                  </a:moveTo>
                  <a:cubicBezTo>
                    <a:pt x="213" y="0"/>
                    <a:pt x="1" y="394"/>
                    <a:pt x="25" y="636"/>
                  </a:cubicBezTo>
                  <a:cubicBezTo>
                    <a:pt x="60" y="1003"/>
                    <a:pt x="440" y="1243"/>
                    <a:pt x="781" y="1266"/>
                  </a:cubicBezTo>
                  <a:cubicBezTo>
                    <a:pt x="797" y="1267"/>
                    <a:pt x="812" y="1267"/>
                    <a:pt x="827" y="1267"/>
                  </a:cubicBezTo>
                  <a:cubicBezTo>
                    <a:pt x="1087" y="1267"/>
                    <a:pt x="1323" y="1108"/>
                    <a:pt x="1360" y="835"/>
                  </a:cubicBezTo>
                  <a:cubicBezTo>
                    <a:pt x="1404" y="523"/>
                    <a:pt x="1159" y="276"/>
                    <a:pt x="871" y="210"/>
                  </a:cubicBezTo>
                  <a:cubicBezTo>
                    <a:pt x="862" y="208"/>
                    <a:pt x="854" y="207"/>
                    <a:pt x="847" y="207"/>
                  </a:cubicBezTo>
                  <a:cubicBezTo>
                    <a:pt x="746" y="207"/>
                    <a:pt x="793" y="399"/>
                    <a:pt x="870" y="434"/>
                  </a:cubicBezTo>
                  <a:cubicBezTo>
                    <a:pt x="894" y="444"/>
                    <a:pt x="936" y="462"/>
                    <a:pt x="946" y="469"/>
                  </a:cubicBezTo>
                  <a:cubicBezTo>
                    <a:pt x="1003" y="507"/>
                    <a:pt x="1041" y="545"/>
                    <a:pt x="1061" y="612"/>
                  </a:cubicBezTo>
                  <a:cubicBezTo>
                    <a:pt x="1079" y="677"/>
                    <a:pt x="1070" y="747"/>
                    <a:pt x="1041" y="806"/>
                  </a:cubicBezTo>
                  <a:cubicBezTo>
                    <a:pt x="984" y="924"/>
                    <a:pt x="872" y="972"/>
                    <a:pt x="753" y="972"/>
                  </a:cubicBezTo>
                  <a:cubicBezTo>
                    <a:pt x="710" y="972"/>
                    <a:pt x="666" y="965"/>
                    <a:pt x="623" y="953"/>
                  </a:cubicBezTo>
                  <a:cubicBezTo>
                    <a:pt x="416" y="896"/>
                    <a:pt x="247" y="740"/>
                    <a:pt x="332" y="516"/>
                  </a:cubicBezTo>
                  <a:cubicBezTo>
                    <a:pt x="396" y="353"/>
                    <a:pt x="615" y="276"/>
                    <a:pt x="618" y="99"/>
                  </a:cubicBezTo>
                  <a:cubicBezTo>
                    <a:pt x="618" y="67"/>
                    <a:pt x="608" y="24"/>
                    <a:pt x="574" y="14"/>
                  </a:cubicBezTo>
                  <a:cubicBezTo>
                    <a:pt x="544" y="5"/>
                    <a:pt x="515" y="0"/>
                    <a:pt x="486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" name="Google Shape;1105;p30">
              <a:extLst>
                <a:ext uri="{FF2B5EF4-FFF2-40B4-BE49-F238E27FC236}">
                  <a16:creationId xmlns:a16="http://schemas.microsoft.com/office/drawing/2014/main" id="{488F514D-50B7-40A2-9873-DD84D70D86D0}"/>
                </a:ext>
              </a:extLst>
            </p:cNvPr>
            <p:cNvSpPr>
              <a:spLocks/>
            </p:cNvSpPr>
            <p:nvPr/>
          </p:nvSpPr>
          <p:spPr bwMode="auto">
            <a:xfrm>
              <a:off x="7477926" y="310939"/>
              <a:ext cx="82855" cy="61609"/>
            </a:xfrm>
            <a:custGeom>
              <a:avLst/>
              <a:gdLst>
                <a:gd name="T0" fmla="*/ 2147483646 w 1840"/>
                <a:gd name="T1" fmla="*/ 2147483646 h 1407"/>
                <a:gd name="T2" fmla="*/ 2147483646 w 1840"/>
                <a:gd name="T3" fmla="*/ 2147483646 h 1407"/>
                <a:gd name="T4" fmla="*/ 2147483646 w 1840"/>
                <a:gd name="T5" fmla="*/ 2147483646 h 1407"/>
                <a:gd name="T6" fmla="*/ 2147483646 w 1840"/>
                <a:gd name="T7" fmla="*/ 2147483646 h 1407"/>
                <a:gd name="T8" fmla="*/ 2147483646 w 1840"/>
                <a:gd name="T9" fmla="*/ 2147483646 h 1407"/>
                <a:gd name="T10" fmla="*/ 2147483646 w 1840"/>
                <a:gd name="T11" fmla="*/ 2147483646 h 1407"/>
                <a:gd name="T12" fmla="*/ 2147483646 w 1840"/>
                <a:gd name="T13" fmla="*/ 2147483646 h 1407"/>
                <a:gd name="T14" fmla="*/ 2147483646 w 1840"/>
                <a:gd name="T15" fmla="*/ 2147483646 h 1407"/>
                <a:gd name="T16" fmla="*/ 2147483646 w 1840"/>
                <a:gd name="T17" fmla="*/ 2147483646 h 1407"/>
                <a:gd name="T18" fmla="*/ 2147483646 w 1840"/>
                <a:gd name="T19" fmla="*/ 2147483646 h 1407"/>
                <a:gd name="T20" fmla="*/ 2147483646 w 1840"/>
                <a:gd name="T21" fmla="*/ 2147483646 h 1407"/>
                <a:gd name="T22" fmla="*/ 2147483646 w 1840"/>
                <a:gd name="T23" fmla="*/ 2147483646 h 1407"/>
                <a:gd name="T24" fmla="*/ 2147483646 w 1840"/>
                <a:gd name="T25" fmla="*/ 2147483646 h 1407"/>
                <a:gd name="T26" fmla="*/ 2147483646 w 1840"/>
                <a:gd name="T27" fmla="*/ 2147483646 h 1407"/>
                <a:gd name="T28" fmla="*/ 2147483646 w 1840"/>
                <a:gd name="T29" fmla="*/ 2147483646 h 1407"/>
                <a:gd name="T30" fmla="*/ 2147483646 w 1840"/>
                <a:gd name="T31" fmla="*/ 2147483646 h 140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840" h="1407" extrusionOk="0">
                  <a:moveTo>
                    <a:pt x="493" y="1"/>
                  </a:moveTo>
                  <a:cubicBezTo>
                    <a:pt x="211" y="1"/>
                    <a:pt x="0" y="306"/>
                    <a:pt x="28" y="579"/>
                  </a:cubicBezTo>
                  <a:cubicBezTo>
                    <a:pt x="59" y="897"/>
                    <a:pt x="297" y="1181"/>
                    <a:pt x="580" y="1314"/>
                  </a:cubicBezTo>
                  <a:cubicBezTo>
                    <a:pt x="706" y="1373"/>
                    <a:pt x="855" y="1406"/>
                    <a:pt x="1003" y="1406"/>
                  </a:cubicBezTo>
                  <a:cubicBezTo>
                    <a:pt x="1226" y="1406"/>
                    <a:pt x="1447" y="1331"/>
                    <a:pt x="1587" y="1157"/>
                  </a:cubicBezTo>
                  <a:cubicBezTo>
                    <a:pt x="1840" y="841"/>
                    <a:pt x="1576" y="383"/>
                    <a:pt x="1222" y="290"/>
                  </a:cubicBezTo>
                  <a:cubicBezTo>
                    <a:pt x="1216" y="288"/>
                    <a:pt x="1211" y="287"/>
                    <a:pt x="1206" y="287"/>
                  </a:cubicBezTo>
                  <a:cubicBezTo>
                    <a:pt x="1147" y="287"/>
                    <a:pt x="1170" y="407"/>
                    <a:pt x="1194" y="434"/>
                  </a:cubicBezTo>
                  <a:cubicBezTo>
                    <a:pt x="1298" y="551"/>
                    <a:pt x="1444" y="672"/>
                    <a:pt x="1392" y="845"/>
                  </a:cubicBezTo>
                  <a:cubicBezTo>
                    <a:pt x="1363" y="942"/>
                    <a:pt x="1279" y="1012"/>
                    <a:pt x="1193" y="1054"/>
                  </a:cubicBezTo>
                  <a:cubicBezTo>
                    <a:pt x="1109" y="1096"/>
                    <a:pt x="1014" y="1117"/>
                    <a:pt x="919" y="1117"/>
                  </a:cubicBezTo>
                  <a:cubicBezTo>
                    <a:pt x="765" y="1117"/>
                    <a:pt x="610" y="1064"/>
                    <a:pt x="496" y="966"/>
                  </a:cubicBezTo>
                  <a:cubicBezTo>
                    <a:pt x="366" y="853"/>
                    <a:pt x="264" y="666"/>
                    <a:pt x="315" y="491"/>
                  </a:cubicBezTo>
                  <a:cubicBezTo>
                    <a:pt x="368" y="303"/>
                    <a:pt x="567" y="308"/>
                    <a:pt x="650" y="166"/>
                  </a:cubicBezTo>
                  <a:cubicBezTo>
                    <a:pt x="679" y="116"/>
                    <a:pt x="664" y="33"/>
                    <a:pt x="603" y="16"/>
                  </a:cubicBezTo>
                  <a:cubicBezTo>
                    <a:pt x="565" y="6"/>
                    <a:pt x="528" y="1"/>
                    <a:pt x="493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8" name="Google Shape;1106;p30">
              <a:extLst>
                <a:ext uri="{FF2B5EF4-FFF2-40B4-BE49-F238E27FC236}">
                  <a16:creationId xmlns:a16="http://schemas.microsoft.com/office/drawing/2014/main" id="{F77BBC7D-F981-44A6-89C8-DCAD5518D0D2}"/>
                </a:ext>
              </a:extLst>
            </p:cNvPr>
            <p:cNvSpPr>
              <a:spLocks/>
            </p:cNvSpPr>
            <p:nvPr/>
          </p:nvSpPr>
          <p:spPr bwMode="auto">
            <a:xfrm>
              <a:off x="7504540" y="416781"/>
              <a:ext cx="57999" cy="46590"/>
            </a:xfrm>
            <a:custGeom>
              <a:avLst/>
              <a:gdLst>
                <a:gd name="T0" fmla="*/ 2147483646 w 1288"/>
                <a:gd name="T1" fmla="*/ 0 h 1064"/>
                <a:gd name="T2" fmla="*/ 2147483646 w 1288"/>
                <a:gd name="T3" fmla="*/ 2147483646 h 1064"/>
                <a:gd name="T4" fmla="*/ 2147483646 w 1288"/>
                <a:gd name="T5" fmla="*/ 2147483646 h 1064"/>
                <a:gd name="T6" fmla="*/ 2147483646 w 1288"/>
                <a:gd name="T7" fmla="*/ 2147483646 h 1064"/>
                <a:gd name="T8" fmla="*/ 2147483646 w 1288"/>
                <a:gd name="T9" fmla="*/ 2147483646 h 1064"/>
                <a:gd name="T10" fmla="*/ 2147483646 w 1288"/>
                <a:gd name="T11" fmla="*/ 2147483646 h 1064"/>
                <a:gd name="T12" fmla="*/ 2147483646 w 1288"/>
                <a:gd name="T13" fmla="*/ 2147483646 h 1064"/>
                <a:gd name="T14" fmla="*/ 2147483646 w 1288"/>
                <a:gd name="T15" fmla="*/ 2147483646 h 1064"/>
                <a:gd name="T16" fmla="*/ 2147483646 w 1288"/>
                <a:gd name="T17" fmla="*/ 2147483646 h 1064"/>
                <a:gd name="T18" fmla="*/ 2147483646 w 1288"/>
                <a:gd name="T19" fmla="*/ 2147483646 h 1064"/>
                <a:gd name="T20" fmla="*/ 2147483646 w 1288"/>
                <a:gd name="T21" fmla="*/ 2147483646 h 1064"/>
                <a:gd name="T22" fmla="*/ 2147483646 w 1288"/>
                <a:gd name="T23" fmla="*/ 2147483646 h 1064"/>
                <a:gd name="T24" fmla="*/ 2147483646 w 1288"/>
                <a:gd name="T25" fmla="*/ 2147483646 h 1064"/>
                <a:gd name="T26" fmla="*/ 2147483646 w 1288"/>
                <a:gd name="T27" fmla="*/ 0 h 106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288" h="1064" extrusionOk="0">
                  <a:moveTo>
                    <a:pt x="371" y="0"/>
                  </a:moveTo>
                  <a:cubicBezTo>
                    <a:pt x="166" y="0"/>
                    <a:pt x="22" y="154"/>
                    <a:pt x="11" y="383"/>
                  </a:cubicBezTo>
                  <a:cubicBezTo>
                    <a:pt x="1" y="620"/>
                    <a:pt x="135" y="869"/>
                    <a:pt x="342" y="984"/>
                  </a:cubicBezTo>
                  <a:cubicBezTo>
                    <a:pt x="436" y="1037"/>
                    <a:pt x="550" y="1064"/>
                    <a:pt x="666" y="1064"/>
                  </a:cubicBezTo>
                  <a:cubicBezTo>
                    <a:pt x="826" y="1064"/>
                    <a:pt x="988" y="1011"/>
                    <a:pt x="1097" y="902"/>
                  </a:cubicBezTo>
                  <a:cubicBezTo>
                    <a:pt x="1288" y="711"/>
                    <a:pt x="1163" y="430"/>
                    <a:pt x="948" y="322"/>
                  </a:cubicBezTo>
                  <a:cubicBezTo>
                    <a:pt x="943" y="320"/>
                    <a:pt x="938" y="318"/>
                    <a:pt x="933" y="318"/>
                  </a:cubicBezTo>
                  <a:cubicBezTo>
                    <a:pt x="896" y="318"/>
                    <a:pt x="896" y="408"/>
                    <a:pt x="912" y="429"/>
                  </a:cubicBezTo>
                  <a:cubicBezTo>
                    <a:pt x="1046" y="605"/>
                    <a:pt x="962" y="725"/>
                    <a:pt x="768" y="786"/>
                  </a:cubicBezTo>
                  <a:cubicBezTo>
                    <a:pt x="711" y="804"/>
                    <a:pt x="648" y="815"/>
                    <a:pt x="585" y="815"/>
                  </a:cubicBezTo>
                  <a:cubicBezTo>
                    <a:pt x="491" y="815"/>
                    <a:pt x="398" y="791"/>
                    <a:pt x="329" y="729"/>
                  </a:cubicBezTo>
                  <a:cubicBezTo>
                    <a:pt x="103" y="527"/>
                    <a:pt x="218" y="201"/>
                    <a:pt x="490" y="134"/>
                  </a:cubicBezTo>
                  <a:cubicBezTo>
                    <a:pt x="531" y="124"/>
                    <a:pt x="525" y="25"/>
                    <a:pt x="486" y="16"/>
                  </a:cubicBezTo>
                  <a:cubicBezTo>
                    <a:pt x="446" y="5"/>
                    <a:pt x="408" y="0"/>
                    <a:pt x="371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29" name="Google Shape;1107;p30">
            <a:extLst>
              <a:ext uri="{FF2B5EF4-FFF2-40B4-BE49-F238E27FC236}">
                <a16:creationId xmlns:a16="http://schemas.microsoft.com/office/drawing/2014/main" id="{73BF8106-25AD-4F1F-B376-934153B97DDE}"/>
              </a:ext>
            </a:extLst>
          </p:cNvPr>
          <p:cNvSpPr/>
          <p:nvPr/>
        </p:nvSpPr>
        <p:spPr>
          <a:xfrm>
            <a:off x="7167563" y="425450"/>
            <a:ext cx="393700" cy="455613"/>
          </a:xfrm>
          <a:custGeom>
            <a:avLst/>
            <a:gdLst/>
            <a:ahLst/>
            <a:cxnLst/>
            <a:rect l="l" t="t" r="r" b="b"/>
            <a:pathLst>
              <a:path w="8119" h="7056" extrusionOk="0">
                <a:moveTo>
                  <a:pt x="4366" y="0"/>
                </a:moveTo>
                <a:cubicBezTo>
                  <a:pt x="4363" y="0"/>
                  <a:pt x="4360" y="0"/>
                  <a:pt x="4357" y="0"/>
                </a:cubicBezTo>
                <a:cubicBezTo>
                  <a:pt x="3867" y="24"/>
                  <a:pt x="3232" y="2454"/>
                  <a:pt x="3232" y="2454"/>
                </a:cubicBezTo>
                <a:cubicBezTo>
                  <a:pt x="3232" y="2454"/>
                  <a:pt x="2054" y="2337"/>
                  <a:pt x="1183" y="2337"/>
                </a:cubicBezTo>
                <a:cubicBezTo>
                  <a:pt x="748" y="2337"/>
                  <a:pt x="389" y="2366"/>
                  <a:pt x="292" y="2454"/>
                </a:cubicBezTo>
                <a:cubicBezTo>
                  <a:pt x="1" y="2721"/>
                  <a:pt x="2546" y="4430"/>
                  <a:pt x="2546" y="4430"/>
                </a:cubicBezTo>
                <a:cubicBezTo>
                  <a:pt x="2546" y="4430"/>
                  <a:pt x="1613" y="6684"/>
                  <a:pt x="2056" y="6975"/>
                </a:cubicBezTo>
                <a:cubicBezTo>
                  <a:pt x="2088" y="6997"/>
                  <a:pt x="2128" y="7007"/>
                  <a:pt x="2174" y="7007"/>
                </a:cubicBezTo>
                <a:cubicBezTo>
                  <a:pt x="2757" y="7007"/>
                  <a:pt x="4357" y="5411"/>
                  <a:pt x="4357" y="5411"/>
                </a:cubicBezTo>
                <a:cubicBezTo>
                  <a:pt x="4357" y="5411"/>
                  <a:pt x="6235" y="7055"/>
                  <a:pt x="6745" y="7055"/>
                </a:cubicBezTo>
                <a:cubicBezTo>
                  <a:pt x="6794" y="7055"/>
                  <a:pt x="6830" y="7041"/>
                  <a:pt x="6851" y="7008"/>
                </a:cubicBezTo>
                <a:cubicBezTo>
                  <a:pt x="7097" y="6634"/>
                  <a:pt x="6070" y="4089"/>
                  <a:pt x="6070" y="4089"/>
                </a:cubicBezTo>
                <a:cubicBezTo>
                  <a:pt x="6070" y="4089"/>
                  <a:pt x="8118" y="2876"/>
                  <a:pt x="8047" y="2454"/>
                </a:cubicBezTo>
                <a:cubicBezTo>
                  <a:pt x="8014" y="2260"/>
                  <a:pt x="7474" y="2207"/>
                  <a:pt x="6903" y="2207"/>
                </a:cubicBezTo>
                <a:cubicBezTo>
                  <a:pt x="6240" y="2207"/>
                  <a:pt x="5536" y="2278"/>
                  <a:pt x="5536" y="2278"/>
                </a:cubicBezTo>
                <a:cubicBezTo>
                  <a:pt x="5536" y="2278"/>
                  <a:pt x="4947" y="0"/>
                  <a:pt x="436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 algn="ctr" eaLnBrk="1" hangingPunct="1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1080" name="Google Shape;1080;p30"/>
          <p:cNvSpPr txBox="1">
            <a:spLocks noGrp="1"/>
          </p:cNvSpPr>
          <p:nvPr>
            <p:ph type="subTitle" idx="1"/>
          </p:nvPr>
        </p:nvSpPr>
        <p:spPr>
          <a:xfrm>
            <a:off x="1069850" y="2950033"/>
            <a:ext cx="2721000" cy="24492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1" name="Google Shape;1081;p30"/>
          <p:cNvSpPr txBox="1">
            <a:spLocks noGrp="1"/>
          </p:cNvSpPr>
          <p:nvPr>
            <p:ph type="title"/>
          </p:nvPr>
        </p:nvSpPr>
        <p:spPr>
          <a:xfrm>
            <a:off x="1527050" y="1937167"/>
            <a:ext cx="4032900" cy="1007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006766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97EFAA-9331-4A97-A5DE-D3428E4B204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51658716"/>
      </p:ext>
    </p:extLst>
  </p:cSld>
  <p:clrMapOvr>
    <a:masterClrMapping/>
  </p:clrMapOvr>
  <p:transition>
    <p:comb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B5B563-3A98-4CB1-95D9-47BE85E157A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00841910"/>
      </p:ext>
    </p:extLst>
  </p:cSld>
  <p:clrMapOvr>
    <a:masterClrMapping/>
  </p:clrMapOvr>
  <p:transition>
    <p:comb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3C02F6-CE54-4449-8C61-98097C1B82B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33379624"/>
      </p:ext>
    </p:extLst>
  </p:cSld>
  <p:clrMapOvr>
    <a:masterClrMapping/>
  </p:clrMapOvr>
  <p:transition>
    <p:comb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E70BAE-8466-4B47-B7B8-44067BE0CD6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5098643"/>
      </p:ext>
    </p:extLst>
  </p:cSld>
  <p:clrMapOvr>
    <a:masterClrMapping/>
  </p:clrMapOvr>
  <p:transition>
    <p:comb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18" Type="http://schemas.openxmlformats.org/officeDocument/2006/relationships/slideLayout" Target="../slideLayouts/slideLayout42.xml"/><Relationship Id="rId26" Type="http://schemas.openxmlformats.org/officeDocument/2006/relationships/slideLayout" Target="../slideLayouts/slideLayout50.xml"/><Relationship Id="rId3" Type="http://schemas.openxmlformats.org/officeDocument/2006/relationships/slideLayout" Target="../slideLayouts/slideLayout27.xml"/><Relationship Id="rId21" Type="http://schemas.openxmlformats.org/officeDocument/2006/relationships/slideLayout" Target="../slideLayouts/slideLayout45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17" Type="http://schemas.openxmlformats.org/officeDocument/2006/relationships/slideLayout" Target="../slideLayouts/slideLayout41.xml"/><Relationship Id="rId25" Type="http://schemas.openxmlformats.org/officeDocument/2006/relationships/slideLayout" Target="../slideLayouts/slideLayout49.xml"/><Relationship Id="rId2" Type="http://schemas.openxmlformats.org/officeDocument/2006/relationships/slideLayout" Target="../slideLayouts/slideLayout26.xml"/><Relationship Id="rId16" Type="http://schemas.openxmlformats.org/officeDocument/2006/relationships/slideLayout" Target="../slideLayouts/slideLayout40.xml"/><Relationship Id="rId20" Type="http://schemas.openxmlformats.org/officeDocument/2006/relationships/slideLayout" Target="../slideLayouts/slideLayout44.xml"/><Relationship Id="rId29" Type="http://schemas.openxmlformats.org/officeDocument/2006/relationships/slideLayout" Target="../slideLayouts/slideLayout53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24" Type="http://schemas.openxmlformats.org/officeDocument/2006/relationships/slideLayout" Target="../slideLayouts/slideLayout48.xml"/><Relationship Id="rId5" Type="http://schemas.openxmlformats.org/officeDocument/2006/relationships/slideLayout" Target="../slideLayouts/slideLayout29.xml"/><Relationship Id="rId15" Type="http://schemas.openxmlformats.org/officeDocument/2006/relationships/slideLayout" Target="../slideLayouts/slideLayout39.xml"/><Relationship Id="rId23" Type="http://schemas.openxmlformats.org/officeDocument/2006/relationships/slideLayout" Target="../slideLayouts/slideLayout47.xml"/><Relationship Id="rId28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34.xml"/><Relationship Id="rId19" Type="http://schemas.openxmlformats.org/officeDocument/2006/relationships/slideLayout" Target="../slideLayouts/slideLayout43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slideLayout" Target="../slideLayouts/slideLayout38.xml"/><Relationship Id="rId22" Type="http://schemas.openxmlformats.org/officeDocument/2006/relationships/slideLayout" Target="../slideLayouts/slideLayout46.xml"/><Relationship Id="rId27" Type="http://schemas.openxmlformats.org/officeDocument/2006/relationships/slideLayout" Target="../slideLayouts/slideLayout51.xml"/><Relationship Id="rId30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vi-V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vi-V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2889BB69-7849-4410-87DE-D8494362D4F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8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8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50000">
                                          <p:val>
                                            <p:strVal val="#ppt_y+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8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>
            <a:extLst>
              <a:ext uri="{FF2B5EF4-FFF2-40B4-BE49-F238E27FC236}">
                <a16:creationId xmlns:a16="http://schemas.microsoft.com/office/drawing/2014/main" id="{5B211DC7-525A-4D94-8790-E557EBF41D3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  <a:endParaRPr lang="en-US" altLang="en-US"/>
          </a:p>
        </p:txBody>
      </p:sp>
      <p:sp>
        <p:nvSpPr>
          <p:cNvPr id="2051" name="Text Placeholder 2">
            <a:extLst>
              <a:ext uri="{FF2B5EF4-FFF2-40B4-BE49-F238E27FC236}">
                <a16:creationId xmlns:a16="http://schemas.microsoft.com/office/drawing/2014/main" id="{109AAAE4-D36F-46B5-977A-2374CAE685D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48B217-3FA4-41BB-B1E9-311A807C2E5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ADB65A0-D3DC-46D2-B273-037B0FE40592}" type="datetimeFigureOut">
              <a:rPr lang="zh-CN" altLang="en-US"/>
              <a:pPr>
                <a:defRPr/>
              </a:pPr>
              <a:t>2022/12/19</a:t>
            </a:fld>
            <a:endParaRPr lang="zh-C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8D1A7C-BA61-4B79-A03C-281AA1545F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9CA7F7-3088-44B0-8C4E-1FE83868F1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FC35B61-C261-4E98-84AB-06B39B98A9C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414272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  <p:sldLayoutId id="2147483816" r:id="rId12"/>
    <p:sldLayoutId id="2147483817" r:id="rId13"/>
  </p:sldLayoutIdLst>
  <p:transition advTm="3000"/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Google Shape;6;p1">
            <a:extLst>
              <a:ext uri="{FF2B5EF4-FFF2-40B4-BE49-F238E27FC236}">
                <a16:creationId xmlns:a16="http://schemas.microsoft.com/office/drawing/2014/main" id="{C629156A-B1CB-4096-95D0-416BB6401021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 bwMode="auto">
          <a:xfrm>
            <a:off x="712788" y="593725"/>
            <a:ext cx="7718425" cy="76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>
              <a:sym typeface="Arial" panose="020B0604020202020204" pitchFamily="34" charset="0"/>
            </a:endParaRPr>
          </a:p>
        </p:txBody>
      </p:sp>
      <p:sp>
        <p:nvSpPr>
          <p:cNvPr id="3075" name="Google Shape;7;p1">
            <a:extLst>
              <a:ext uri="{FF2B5EF4-FFF2-40B4-BE49-F238E27FC236}">
                <a16:creationId xmlns:a16="http://schemas.microsoft.com/office/drawing/2014/main" id="{1E25C235-4CA6-436E-A4D8-A800115C102F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12788" y="1536700"/>
            <a:ext cx="7718425" cy="455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687967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819" r:id="rId1"/>
    <p:sldLayoutId id="2147483820" r:id="rId2"/>
    <p:sldLayoutId id="2147483821" r:id="rId3"/>
    <p:sldLayoutId id="2147483822" r:id="rId4"/>
    <p:sldLayoutId id="2147483823" r:id="rId5"/>
    <p:sldLayoutId id="2147483824" r:id="rId6"/>
    <p:sldLayoutId id="2147483825" r:id="rId7"/>
    <p:sldLayoutId id="2147483826" r:id="rId8"/>
    <p:sldLayoutId id="2147483827" r:id="rId9"/>
    <p:sldLayoutId id="2147483828" r:id="rId10"/>
    <p:sldLayoutId id="2147483829" r:id="rId11"/>
    <p:sldLayoutId id="2147483830" r:id="rId12"/>
    <p:sldLayoutId id="2147483831" r:id="rId13"/>
    <p:sldLayoutId id="2147483832" r:id="rId14"/>
    <p:sldLayoutId id="2147483833" r:id="rId15"/>
    <p:sldLayoutId id="2147483834" r:id="rId16"/>
    <p:sldLayoutId id="2147483835" r:id="rId17"/>
    <p:sldLayoutId id="2147483836" r:id="rId18"/>
    <p:sldLayoutId id="2147483837" r:id="rId19"/>
    <p:sldLayoutId id="2147483838" r:id="rId20"/>
    <p:sldLayoutId id="2147483839" r:id="rId21"/>
    <p:sldLayoutId id="2147483840" r:id="rId22"/>
    <p:sldLayoutId id="2147483841" r:id="rId23"/>
    <p:sldLayoutId id="2147483842" r:id="rId24"/>
    <p:sldLayoutId id="2147483843" r:id="rId25"/>
    <p:sldLayoutId id="2147483844" r:id="rId26"/>
    <p:sldLayoutId id="2147483845" r:id="rId27"/>
    <p:sldLayoutId id="2147483846" r:id="rId28"/>
    <p:sldLayoutId id="2147483847" r:id="rId2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0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1pPr>
      <a:lvl2pPr lvl="1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0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2pPr>
      <a:lvl3pPr lvl="2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0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3pPr>
      <a:lvl4pPr lvl="3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0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4pPr>
      <a:lvl5pPr lvl="4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0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0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1pPr>
      <a:lvl2pPr lvl="1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0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2pPr>
      <a:lvl3pPr lvl="2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0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3pPr>
      <a:lvl4pPr lvl="3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0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4pPr>
      <a:lvl5pPr lvl="4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0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gif"/><Relationship Id="rId4" Type="http://schemas.openxmlformats.org/officeDocument/2006/relationships/image" Target="../media/image8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7" Type="http://schemas.openxmlformats.org/officeDocument/2006/relationships/image" Target="../media/image12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11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8BE91080-6AF1-4A0C-B03B-4384734353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-31750"/>
            <a:ext cx="9140825" cy="688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E49A3CC5-8D8D-4225-A21F-7D60EAAA3F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50" y="3846513"/>
            <a:ext cx="3870325" cy="206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2172A71B-C8CB-4B83-85F3-19A98CBFC6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5125" y="4373563"/>
            <a:ext cx="1158875" cy="162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F9566B2B-C1A8-49EF-9284-D36F14A528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392613"/>
            <a:ext cx="2733675" cy="144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2FDB0B8E-8A56-4B11-BAE7-50A389328A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74938" y="811213"/>
            <a:ext cx="417195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0" i="0" u="none" strike="noStrike" kern="1200" cap="none" spc="0" normalizeH="0" baseline="0" noProof="0">
                <a:ln>
                  <a:noFill/>
                </a:ln>
                <a:solidFill>
                  <a:srgbClr val="FF4C60"/>
                </a:solidFill>
                <a:effectLst/>
                <a:uLnTx/>
                <a:uFillTx/>
                <a:latin typeface="Times New Roman" panose="02020603050405020304" pitchFamily="18" charset="0"/>
                <a:ea typeface="方正少儿_GBK"/>
                <a:cs typeface="Times New Roman" panose="02020603050405020304" pitchFamily="18" charset="0"/>
              </a:rPr>
              <a:t>Trường Tiểu học Việt Hưng</a:t>
            </a:r>
            <a:endParaRPr kumimoji="0" lang="zh-CN" altLang="en-US" sz="2800" b="0" i="0" u="none" strike="noStrike" kern="1200" cap="none" spc="0" normalizeH="0" baseline="0" noProof="0">
              <a:ln>
                <a:noFill/>
              </a:ln>
              <a:solidFill>
                <a:srgbClr val="FF4C60"/>
              </a:solidFill>
              <a:effectLst/>
              <a:uLnTx/>
              <a:uFillTx/>
              <a:latin typeface="Times New Roman" panose="02020603050405020304" pitchFamily="18" charset="0"/>
              <a:ea typeface="方正少儿_GBK"/>
              <a:cs typeface="Times New Roman" panose="02020603050405020304" pitchFamily="18" charset="0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2C12C146-E22B-4158-A103-35A36F1880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3638" y="1427163"/>
            <a:ext cx="719455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rgbClr val="245D61"/>
                </a:solidFill>
                <a:effectLst/>
                <a:uLnTx/>
                <a:uFillTx/>
                <a:latin typeface="FlowerDeco"/>
                <a:ea typeface="等线" panose="02010600030101010101" pitchFamily="2" charset="-122"/>
                <a:cs typeface="Arial" panose="020B0604020202020204" pitchFamily="34" charset="0"/>
              </a:rPr>
              <a:t>CHÀO MỪNG CÁC BẠN ĐẾN VỚI LỚP HỌC TRỰC TUYẾN</a:t>
            </a:r>
          </a:p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rgbClr val="245D61"/>
                </a:solidFill>
                <a:effectLst/>
                <a:uLnTx/>
                <a:uFillTx/>
                <a:latin typeface="FlowerDeco"/>
                <a:ea typeface="等线" panose="02010600030101010101" pitchFamily="2" charset="-122"/>
                <a:cs typeface="Arial" panose="020B0604020202020204" pitchFamily="34" charset="0"/>
              </a:rPr>
              <a:t>MÔN TOÁN LỚP 5</a:t>
            </a: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srgbClr val="245D61"/>
              </a:solidFill>
              <a:effectLst/>
              <a:uLnTx/>
              <a:uFillTx/>
              <a:latin typeface="FlowerDeco"/>
              <a:ea typeface="等线" panose="02010600030101010101" pitchFamily="2" charset="-122"/>
              <a:cs typeface="Arial" panose="020B0604020202020204" pitchFamily="34" charset="0"/>
            </a:endParaRPr>
          </a:p>
        </p:txBody>
      </p:sp>
      <p:pic>
        <p:nvPicPr>
          <p:cNvPr id="35849" name="Joy Gruttmann-Schnappi">
            <a:hlinkClick r:id="" action="ppaction://media"/>
            <a:extLst>
              <a:ext uri="{FF2B5EF4-FFF2-40B4-BE49-F238E27FC236}">
                <a16:creationId xmlns:a16="http://schemas.microsoft.com/office/drawing/2014/main" id="{5587B8A5-6ECD-4227-A437-4239384353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3413" y="-1357313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3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6" name="Line 8"/>
          <p:cNvSpPr>
            <a:spLocks noChangeShapeType="1"/>
          </p:cNvSpPr>
          <p:nvPr/>
        </p:nvSpPr>
        <p:spPr bwMode="auto">
          <a:xfrm>
            <a:off x="1676400" y="6858000"/>
            <a:ext cx="11430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1280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87913"/>
            <a:ext cx="2057400" cy="197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81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3913" y="4800600"/>
            <a:ext cx="1970087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3">
            <a:extLst>
              <a:ext uri="{FF2B5EF4-FFF2-40B4-BE49-F238E27FC236}">
                <a16:creationId xmlns:a16="http://schemas.microsoft.com/office/drawing/2014/main" id="{43972EBC-F0BC-4712-8DB1-E35797FFCE78}"/>
              </a:ext>
            </a:extLst>
          </p:cNvPr>
          <p:cNvSpPr>
            <a:spLocks noGrp="1" noRot="1" noChangeArrowheads="1"/>
          </p:cNvSpPr>
          <p:nvPr>
            <p:ph idx="1"/>
          </p:nvPr>
        </p:nvSpPr>
        <p:spPr>
          <a:xfrm>
            <a:off x="152400" y="2438400"/>
            <a:ext cx="8816926" cy="4419600"/>
          </a:xfrm>
        </p:spPr>
        <p:txBody>
          <a:bodyPr/>
          <a:lstStyle/>
          <a:p>
            <a:pPr marL="609600" indent="-609600" algn="ctr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2800" b="1" u="sng">
                <a:solidFill>
                  <a:srgbClr val="FF0000"/>
                </a:solidFill>
                <a:latin typeface="Times New Roman" panose="02020603050405020304" pitchFamily="18" charset="0"/>
              </a:rPr>
              <a:t>Bài giải:</a:t>
            </a:r>
          </a:p>
          <a:p>
            <a:pPr marL="609600" indent="-609600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2800">
                <a:solidFill>
                  <a:srgbClr val="320BC1"/>
                </a:solidFill>
                <a:latin typeface="Times New Roman" panose="02020603050405020304" pitchFamily="18" charset="0"/>
              </a:rPr>
              <a:t>a) Tỉ số phần trăm của tiền bán rau và tiền vốn là.</a:t>
            </a:r>
          </a:p>
          <a:p>
            <a:pPr marL="609600" indent="-609600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2800">
                <a:solidFill>
                  <a:srgbClr val="320BC1"/>
                </a:solidFill>
                <a:latin typeface="Times New Roman" panose="02020603050405020304" pitchFamily="18" charset="0"/>
              </a:rPr>
              <a:t>		52500: 42000 = 1,25</a:t>
            </a:r>
          </a:p>
          <a:p>
            <a:pPr marL="609600" indent="-609600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2800">
                <a:solidFill>
                  <a:srgbClr val="320BC1"/>
                </a:solidFill>
                <a:latin typeface="Times New Roman" panose="02020603050405020304" pitchFamily="18" charset="0"/>
              </a:rPr>
              <a:t>		               1,25 = 125 %</a:t>
            </a:r>
          </a:p>
          <a:p>
            <a:pPr marL="609600" indent="-609600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2800">
                <a:solidFill>
                  <a:srgbClr val="320BC1"/>
                </a:solidFill>
                <a:latin typeface="Times New Roman" panose="02020603050405020304" pitchFamily="18" charset="0"/>
              </a:rPr>
              <a:t>b) Coi số tiền vốn là 100 % thì tiền bán rau là 125 %.</a:t>
            </a:r>
          </a:p>
          <a:p>
            <a:pPr marL="609600" indent="-609600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2800">
                <a:solidFill>
                  <a:srgbClr val="320BC1"/>
                </a:solidFill>
                <a:latin typeface="Times New Roman" panose="02020603050405020304" pitchFamily="18" charset="0"/>
              </a:rPr>
              <a:t>    Do đó tiền lãi là:</a:t>
            </a:r>
          </a:p>
          <a:p>
            <a:pPr marL="609600" indent="-609600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2800">
                <a:solidFill>
                  <a:srgbClr val="320BC1"/>
                </a:solidFill>
                <a:latin typeface="Times New Roman" panose="02020603050405020304" pitchFamily="18" charset="0"/>
              </a:rPr>
              <a:t>		125 % - 100 % = 25 %</a:t>
            </a:r>
          </a:p>
          <a:p>
            <a:pPr marL="609600" indent="-609600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2800">
                <a:solidFill>
                  <a:srgbClr val="320BC1"/>
                </a:solidFill>
                <a:latin typeface="Times New Roman" panose="02020603050405020304" pitchFamily="18" charset="0"/>
              </a:rPr>
              <a:t>					</a:t>
            </a:r>
            <a:r>
              <a:rPr lang="en-US" altLang="en-US" sz="2800">
                <a:solidFill>
                  <a:srgbClr val="0B19C8"/>
                </a:solidFill>
                <a:latin typeface="Times New Roman" panose="02020603050405020304" pitchFamily="18" charset="0"/>
              </a:rPr>
              <a:t>Đáp số: a) 125 %</a:t>
            </a:r>
          </a:p>
          <a:p>
            <a:pPr marL="609600" indent="-609600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2800">
                <a:solidFill>
                  <a:srgbClr val="0B19C8"/>
                </a:solidFill>
                <a:latin typeface="Times New Roman" panose="02020603050405020304" pitchFamily="18" charset="0"/>
              </a:rPr>
              <a:t>						    b) 25 %</a:t>
            </a:r>
          </a:p>
        </p:txBody>
      </p:sp>
      <p:sp>
        <p:nvSpPr>
          <p:cNvPr id="7" name="Line 4">
            <a:extLst>
              <a:ext uri="{FF2B5EF4-FFF2-40B4-BE49-F238E27FC236}">
                <a16:creationId xmlns:a16="http://schemas.microsoft.com/office/drawing/2014/main" id="{EBB1358E-0FB1-4A3A-B8CB-630EA8ADCAA7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0" y="6553200"/>
            <a:ext cx="12954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601252F8-D7A2-4D32-8DCF-79C0470CBD16}"/>
              </a:ext>
            </a:extLst>
          </p:cNvPr>
          <p:cNvSpPr txBox="1">
            <a:spLocks noRot="1" noChangeArrowheads="1"/>
          </p:cNvSpPr>
          <p:nvPr/>
        </p:nvSpPr>
        <p:spPr bwMode="auto">
          <a:xfrm>
            <a:off x="174674" y="114301"/>
            <a:ext cx="830580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09600" indent="-609600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</a:rPr>
              <a:t>Tóm tắt:</a:t>
            </a:r>
          </a:p>
          <a:p>
            <a:pPr marL="609600" indent="-609600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800">
                <a:solidFill>
                  <a:srgbClr val="320BC1"/>
                </a:solidFill>
                <a:latin typeface="Times New Roman" panose="02020603050405020304" pitchFamily="18" charset="0"/>
              </a:rPr>
              <a:t>Tiền vốn: 42 000 đồng</a:t>
            </a:r>
          </a:p>
          <a:p>
            <a:pPr marL="609600" indent="-609600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800">
                <a:solidFill>
                  <a:srgbClr val="320BC1"/>
                </a:solidFill>
                <a:latin typeface="Times New Roman" panose="02020603050405020304" pitchFamily="18" charset="0"/>
              </a:rPr>
              <a:t>Tiền bán: 52 500 đồng</a:t>
            </a:r>
          </a:p>
          <a:p>
            <a:pPr marL="609600" indent="-609600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800">
                <a:solidFill>
                  <a:srgbClr val="320BC1"/>
                </a:solidFill>
                <a:latin typeface="Times New Roman" panose="02020603050405020304" pitchFamily="18" charset="0"/>
              </a:rPr>
              <a:t>a)Tiền bán : tiền vốn =? %</a:t>
            </a:r>
          </a:p>
          <a:p>
            <a:pPr marL="609600" indent="-609600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800">
                <a:solidFill>
                  <a:srgbClr val="320BC1"/>
                </a:solidFill>
                <a:latin typeface="Times New Roman" panose="02020603050405020304" pitchFamily="18" charset="0"/>
              </a:rPr>
              <a:t>b)Tiền lãi = % tiền bán - %  tiền vốn</a:t>
            </a:r>
          </a:p>
        </p:txBody>
      </p:sp>
    </p:spTree>
    <p:extLst>
      <p:ext uri="{BB962C8B-B14F-4D97-AF65-F5344CB8AC3E}">
        <p14:creationId xmlns:p14="http://schemas.microsoft.com/office/powerpoint/2010/main" val="268328885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1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5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7EEC5615-8725-4363-9978-F01A09CD3187}"/>
              </a:ext>
            </a:extLst>
          </p:cNvPr>
          <p:cNvSpPr/>
          <p:nvPr/>
        </p:nvSpPr>
        <p:spPr>
          <a:xfrm>
            <a:off x="609600" y="1600200"/>
            <a:ext cx="8305800" cy="1357313"/>
          </a:xfrm>
          <a:prstGeom prst="roundRect">
            <a:avLst/>
          </a:prstGeom>
          <a:solidFill>
            <a:srgbClr val="9DDDD1">
              <a:lumMod val="20000"/>
              <a:lumOff val="80000"/>
            </a:srgbClr>
          </a:solidFill>
          <a:ln w="25400" cap="flat" cmpd="sng" algn="ctr">
            <a:solidFill>
              <a:srgbClr val="9DDDD1">
                <a:lumMod val="40000"/>
                <a:lumOff val="6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E98B0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Hoàn thành VBTT: Luyện tập.</a:t>
            </a:r>
          </a:p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E98B0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Chuẩn bị tiết: Giải toán về tỉ số phần tram (tiếp theo) (trang 76).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3A10ECA-CD8E-4B8D-95D8-15B0C1E68881}"/>
              </a:ext>
            </a:extLst>
          </p:cNvPr>
          <p:cNvSpPr/>
          <p:nvPr/>
        </p:nvSpPr>
        <p:spPr>
          <a:xfrm>
            <a:off x="3531782" y="404664"/>
            <a:ext cx="2319866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 w="12700">
                  <a:solidFill>
                    <a:srgbClr val="FE98B0"/>
                  </a:solidFill>
                  <a:prstDash val="solid"/>
                </a:ln>
                <a:pattFill prst="pct50">
                  <a:fgClr>
                    <a:srgbClr val="FE98B0"/>
                  </a:fgClr>
                  <a:bgClr>
                    <a:srgbClr val="FE98B0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FE98B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Dặn dò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图片 1">
            <a:extLst>
              <a:ext uri="{FF2B5EF4-FFF2-40B4-BE49-F238E27FC236}">
                <a16:creationId xmlns:a16="http://schemas.microsoft.com/office/drawing/2014/main" id="{1D7C4AC8-7ADE-4FC6-8065-AA576EE9AF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857250"/>
            <a:ext cx="9140825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27" name="图片 2">
            <a:extLst>
              <a:ext uri="{FF2B5EF4-FFF2-40B4-BE49-F238E27FC236}">
                <a16:creationId xmlns:a16="http://schemas.microsoft.com/office/drawing/2014/main" id="{C5E0D82F-DA0C-4DF1-9A01-582084DBE5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50" y="3846513"/>
            <a:ext cx="3870325" cy="206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28" name="图片 3">
            <a:extLst>
              <a:ext uri="{FF2B5EF4-FFF2-40B4-BE49-F238E27FC236}">
                <a16:creationId xmlns:a16="http://schemas.microsoft.com/office/drawing/2014/main" id="{F2FD1E19-A61F-4046-A426-76E06D78B7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5125" y="4373563"/>
            <a:ext cx="1158875" cy="162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29" name="图片 4">
            <a:extLst>
              <a:ext uri="{FF2B5EF4-FFF2-40B4-BE49-F238E27FC236}">
                <a16:creationId xmlns:a16="http://schemas.microsoft.com/office/drawing/2014/main" id="{6D7E539D-8E50-4CE6-B0DD-9B67C4FE1F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392613"/>
            <a:ext cx="2733675" cy="144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4E082FD2-1E8C-446A-BDB9-26B67B6BAB2B}"/>
              </a:ext>
            </a:extLst>
          </p:cNvPr>
          <p:cNvSpPr/>
          <p:nvPr/>
        </p:nvSpPr>
        <p:spPr>
          <a:xfrm>
            <a:off x="-2626242" y="2152650"/>
            <a:ext cx="14970642" cy="107721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 w="12700">
                  <a:solidFill>
                    <a:srgbClr val="FE98B0"/>
                  </a:solidFill>
                  <a:prstDash val="solid"/>
                </a:ln>
                <a:pattFill prst="pct50">
                  <a:fgClr>
                    <a:srgbClr val="FE98B0"/>
                  </a:fgClr>
                  <a:bgClr>
                    <a:srgbClr val="FE98B0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FE98B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Tiết học kết thúc.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 w="12700">
                  <a:solidFill>
                    <a:srgbClr val="FE98B0"/>
                  </a:solidFill>
                  <a:prstDash val="solid"/>
                </a:ln>
                <a:pattFill prst="pct50">
                  <a:fgClr>
                    <a:srgbClr val="FE98B0"/>
                  </a:fgClr>
                  <a:bgClr>
                    <a:srgbClr val="FE98B0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FE98B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Chúc các con luôn vui vẻ và học tốt!</a:t>
            </a:r>
          </a:p>
        </p:txBody>
      </p:sp>
    </p:spTree>
  </p:cSld>
  <p:clrMapOvr>
    <a:masterClrMapping/>
  </p:clrMapOvr>
  <p:transition advTm="300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31" name="Line 27"/>
          <p:cNvSpPr>
            <a:spLocks noChangeShapeType="1"/>
          </p:cNvSpPr>
          <p:nvPr/>
        </p:nvSpPr>
        <p:spPr bwMode="auto">
          <a:xfrm>
            <a:off x="3200400" y="6477000"/>
            <a:ext cx="22860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8196" name="Picture 13" descr="sun14[1]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7944" y="488856"/>
            <a:ext cx="1295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13" descr="sun14[1]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5562600"/>
            <a:ext cx="1295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8" name="Rectangle 36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57150">
            <a:pattFill prst="sphere">
              <a:fgClr>
                <a:srgbClr val="0000FF"/>
              </a:fgClr>
              <a:bgClr>
                <a:srgbClr val="FF0000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vi-VN" altLang="en-US" sz="4000">
              <a:latin typeface="Times New Roman" panose="02020603050405020304" pitchFamily="18" charset="0"/>
            </a:endParaRPr>
          </a:p>
        </p:txBody>
      </p:sp>
      <p:pic>
        <p:nvPicPr>
          <p:cNvPr id="8199" name="Picture 15" descr="Dove-02-june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7800" y="6032500"/>
            <a:ext cx="1676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0" name="Picture 15" descr="Dove-02-june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3916" y="564356"/>
            <a:ext cx="1676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WordArt 4"/>
          <p:cNvSpPr>
            <a:spLocks noChangeArrowheads="1" noChangeShapeType="1" noTextEdit="1"/>
          </p:cNvSpPr>
          <p:nvPr/>
        </p:nvSpPr>
        <p:spPr bwMode="auto">
          <a:xfrm>
            <a:off x="2977466" y="320084"/>
            <a:ext cx="3128962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571500" indent="-571500">
              <a:buFont typeface="Wingdings" pitchFamily="2" charset="2"/>
              <a:buChar char="v"/>
              <a:defRPr/>
            </a:pPr>
            <a:r>
              <a:rPr lang="en-US" sz="3600" b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KHỞI ĐỘNG</a:t>
            </a:r>
          </a:p>
        </p:txBody>
      </p:sp>
      <p:sp>
        <p:nvSpPr>
          <p:cNvPr id="4121" name="Text Box 15"/>
          <p:cNvSpPr txBox="1">
            <a:spLocks noChangeArrowheads="1"/>
          </p:cNvSpPr>
          <p:nvPr/>
        </p:nvSpPr>
        <p:spPr bwMode="auto">
          <a:xfrm>
            <a:off x="838200" y="2286000"/>
            <a:ext cx="2362200" cy="60801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b="1" dirty="0">
                <a:solidFill>
                  <a:srgbClr val="320BC1"/>
                </a:solidFill>
                <a:latin typeface="Times New Roman" panose="02020603050405020304" pitchFamily="18" charset="0"/>
              </a:rPr>
              <a:t>15 : 30 </a:t>
            </a:r>
          </a:p>
        </p:txBody>
      </p:sp>
      <p:sp>
        <p:nvSpPr>
          <p:cNvPr id="4122" name="Text Box 16"/>
          <p:cNvSpPr txBox="1">
            <a:spLocks noChangeArrowheads="1"/>
          </p:cNvSpPr>
          <p:nvPr/>
        </p:nvSpPr>
        <p:spPr bwMode="auto">
          <a:xfrm>
            <a:off x="762000" y="3657600"/>
            <a:ext cx="2362200" cy="60801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b="1" dirty="0">
                <a:solidFill>
                  <a:srgbClr val="320BC1"/>
                </a:solidFill>
                <a:latin typeface="Times New Roman" panose="02020603050405020304" pitchFamily="18" charset="0"/>
              </a:rPr>
              <a:t>4 : 25 </a:t>
            </a:r>
          </a:p>
        </p:txBody>
      </p:sp>
      <p:sp>
        <p:nvSpPr>
          <p:cNvPr id="4123" name="Text Box 17"/>
          <p:cNvSpPr txBox="1">
            <a:spLocks noChangeArrowheads="1"/>
          </p:cNvSpPr>
          <p:nvPr/>
        </p:nvSpPr>
        <p:spPr bwMode="auto">
          <a:xfrm>
            <a:off x="762000" y="5334000"/>
            <a:ext cx="2362200" cy="608013"/>
          </a:xfrm>
          <a:prstGeom prst="rect">
            <a:avLst/>
          </a:prstGeom>
          <a:solidFill>
            <a:srgbClr val="92D050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rgbClr val="320BC1"/>
                </a:solidFill>
                <a:latin typeface="Times New Roman" panose="02020603050405020304" pitchFamily="18" charset="0"/>
              </a:rPr>
              <a:t>12 : 10 </a:t>
            </a:r>
          </a:p>
        </p:txBody>
      </p:sp>
      <p:sp>
        <p:nvSpPr>
          <p:cNvPr id="4124" name="Text Box 18"/>
          <p:cNvSpPr txBox="1">
            <a:spLocks noChangeArrowheads="1"/>
          </p:cNvSpPr>
          <p:nvPr/>
        </p:nvSpPr>
        <p:spPr bwMode="auto">
          <a:xfrm>
            <a:off x="5867400" y="2209800"/>
            <a:ext cx="2362200" cy="60801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rgbClr val="320BC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rgbClr val="FF0000"/>
                </a:solidFill>
                <a:latin typeface="Times New Roman" panose="02020603050405020304" pitchFamily="18" charset="0"/>
              </a:rPr>
              <a:t>50% </a:t>
            </a:r>
          </a:p>
        </p:txBody>
      </p:sp>
      <p:sp>
        <p:nvSpPr>
          <p:cNvPr id="4125" name="Text Box 19"/>
          <p:cNvSpPr txBox="1">
            <a:spLocks noChangeArrowheads="1"/>
          </p:cNvSpPr>
          <p:nvPr/>
        </p:nvSpPr>
        <p:spPr bwMode="auto">
          <a:xfrm>
            <a:off x="5791200" y="3581400"/>
            <a:ext cx="2362200" cy="60801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rgbClr val="320BC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rgbClr val="FF0000"/>
                </a:solidFill>
                <a:latin typeface="Times New Roman" panose="02020603050405020304" pitchFamily="18" charset="0"/>
              </a:rPr>
              <a:t>120%</a:t>
            </a:r>
          </a:p>
        </p:txBody>
      </p:sp>
      <p:sp>
        <p:nvSpPr>
          <p:cNvPr id="4126" name="Text Box 20"/>
          <p:cNvSpPr txBox="1">
            <a:spLocks noChangeArrowheads="1"/>
          </p:cNvSpPr>
          <p:nvPr/>
        </p:nvSpPr>
        <p:spPr bwMode="auto">
          <a:xfrm>
            <a:off x="5791200" y="5257800"/>
            <a:ext cx="2362200" cy="60801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rgbClr val="320BC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rgbClr val="FF0000"/>
                </a:solidFill>
                <a:latin typeface="Times New Roman" panose="02020603050405020304" pitchFamily="18" charset="0"/>
              </a:rPr>
              <a:t>16% </a:t>
            </a:r>
          </a:p>
        </p:txBody>
      </p:sp>
      <p:sp>
        <p:nvSpPr>
          <p:cNvPr id="47125" name="Line 21"/>
          <p:cNvSpPr>
            <a:spLocks noChangeShapeType="1"/>
          </p:cNvSpPr>
          <p:nvPr/>
        </p:nvSpPr>
        <p:spPr bwMode="auto">
          <a:xfrm>
            <a:off x="3200400" y="2590800"/>
            <a:ext cx="26670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vi-VN">
              <a:latin typeface="+mj-lt"/>
            </a:endParaRPr>
          </a:p>
        </p:txBody>
      </p:sp>
      <p:sp>
        <p:nvSpPr>
          <p:cNvPr id="47126" name="Line 22"/>
          <p:cNvSpPr>
            <a:spLocks noChangeShapeType="1"/>
          </p:cNvSpPr>
          <p:nvPr/>
        </p:nvSpPr>
        <p:spPr bwMode="auto">
          <a:xfrm>
            <a:off x="3124200" y="3962400"/>
            <a:ext cx="2667000" cy="16764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27" name="Line 23"/>
          <p:cNvSpPr>
            <a:spLocks noChangeShapeType="1"/>
          </p:cNvSpPr>
          <p:nvPr/>
        </p:nvSpPr>
        <p:spPr bwMode="auto">
          <a:xfrm flipV="1">
            <a:off x="3124200" y="4038600"/>
            <a:ext cx="2667000" cy="16764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ED45716-99E9-43E8-A416-47A6944601AB}"/>
              </a:ext>
            </a:extLst>
          </p:cNvPr>
          <p:cNvSpPr txBox="1"/>
          <p:nvPr/>
        </p:nvSpPr>
        <p:spPr>
          <a:xfrm>
            <a:off x="764345" y="1001405"/>
            <a:ext cx="7696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i="1">
                <a:solidFill>
                  <a:srgbClr val="320BC1"/>
                </a:solidFill>
              </a:rPr>
              <a:t>Tính tỉ số phần trăm của hai số bằng cách nối phép tính với cột bên phải: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7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471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4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2000"/>
                                        <p:tgtEl>
                                          <p:spTgt spid="4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7" dur="2000"/>
                                        <p:tgtEl>
                                          <p:spTgt spid="4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2" dur="2000"/>
                                        <p:tgtEl>
                                          <p:spTgt spid="4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7" dur="2000"/>
                                        <p:tgtEl>
                                          <p:spTgt spid="4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2" dur="2000"/>
                                        <p:tgtEl>
                                          <p:spTgt spid="4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7" dur="1000"/>
                                        <p:tgtEl>
                                          <p:spTgt spid="471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7125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7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7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7" dur="1000"/>
                                        <p:tgtEl>
                                          <p:spTgt spid="471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712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7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7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7" dur="2000"/>
                                        <p:tgtEl>
                                          <p:spTgt spid="471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7127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7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7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31" grpId="0" animBg="1"/>
      <p:bldP spid="47131" grpId="1" animBg="1"/>
      <p:bldP spid="4121" grpId="0" animBg="1"/>
      <p:bldP spid="4122" grpId="0" animBg="1"/>
      <p:bldP spid="4123" grpId="0" animBg="1"/>
      <p:bldP spid="4124" grpId="0" animBg="1"/>
      <p:bldP spid="4125" grpId="0" animBg="1"/>
      <p:bldP spid="4126" grpId="0" animBg="1"/>
      <p:bldP spid="47126" grpId="0" animBg="1"/>
      <p:bldP spid="47126" grpId="1" animBg="1"/>
      <p:bldP spid="47127" grpId="0" animBg="1"/>
      <p:bldP spid="47127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Không có mô tả ảnh.">
            <a:extLst>
              <a:ext uri="{FF2B5EF4-FFF2-40B4-BE49-F238E27FC236}">
                <a16:creationId xmlns:a16="http://schemas.microsoft.com/office/drawing/2014/main" id="{4F3A3A49-EFB7-4BE7-8D32-D7B94EC2F8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9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WordArt 20"/>
          <p:cNvSpPr>
            <a:spLocks noChangeArrowheads="1" noChangeShapeType="1" noTextEdit="1"/>
          </p:cNvSpPr>
          <p:nvPr/>
        </p:nvSpPr>
        <p:spPr bwMode="auto">
          <a:xfrm>
            <a:off x="2819400" y="1295400"/>
            <a:ext cx="3821679" cy="110235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600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" name="TextBox 2"/>
          <p:cNvSpPr txBox="1">
            <a:spLocks noChangeArrowheads="1"/>
          </p:cNvSpPr>
          <p:nvPr/>
        </p:nvSpPr>
        <p:spPr bwMode="auto">
          <a:xfrm>
            <a:off x="412134" y="2598003"/>
            <a:ext cx="8362950" cy="1661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6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altLang="en-US" sz="6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6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(Trang76)</a:t>
            </a:r>
          </a:p>
        </p:txBody>
      </p:sp>
    </p:spTree>
    <p:extLst>
      <p:ext uri="{BB962C8B-B14F-4D97-AF65-F5344CB8AC3E}">
        <p14:creationId xmlns:p14="http://schemas.microsoft.com/office/powerpoint/2010/main" val="2586562400"/>
      </p:ext>
    </p:extLst>
  </p:cSld>
  <p:clrMapOvr>
    <a:masterClrMapping/>
  </p:clrMapOvr>
  <p:transition>
    <p:comb dir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6" name="Line 8"/>
          <p:cNvSpPr>
            <a:spLocks noChangeShapeType="1"/>
          </p:cNvSpPr>
          <p:nvPr/>
        </p:nvSpPr>
        <p:spPr bwMode="auto">
          <a:xfrm>
            <a:off x="1676400" y="6858000"/>
            <a:ext cx="11430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1280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87913"/>
            <a:ext cx="2057400" cy="197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81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3913" y="4800600"/>
            <a:ext cx="1970087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ectangle 18">
            <a:extLst>
              <a:ext uri="{FF2B5EF4-FFF2-40B4-BE49-F238E27FC236}">
                <a16:creationId xmlns:a16="http://schemas.microsoft.com/office/drawing/2014/main" id="{D98F1A6B-636D-40DE-902F-C46FB538D7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504" y="381000"/>
            <a:ext cx="9144000" cy="433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4008" tIns="32004" rIns="64008" bIns="32004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>
                <a:solidFill>
                  <a:srgbClr val="0000FF"/>
                </a:solidFill>
                <a:latin typeface="Times New Roman" panose="02020603050405020304" pitchFamily="18" charset="0"/>
                <a:ea typeface="Arial Unicode MS"/>
                <a:cs typeface="Arial" panose="020B0604020202020204" pitchFamily="34" charset="0"/>
              </a:rPr>
              <a:t>Thứ hai, ngày 20 tháng 12 n</a:t>
            </a:r>
            <a:r>
              <a:rPr lang="vi-VN" altLang="en-US" sz="2400">
                <a:solidFill>
                  <a:srgbClr val="0000FF"/>
                </a:solidFill>
                <a:latin typeface="Times New Roman" panose="02020603050405020304" pitchFamily="18" charset="0"/>
                <a:ea typeface="Arial Unicode MS"/>
                <a:cs typeface="Arial" panose="020B0604020202020204" pitchFamily="34" charset="0"/>
              </a:rPr>
              <a:t>ă</a:t>
            </a:r>
            <a:r>
              <a:rPr lang="en-US" altLang="en-US" sz="2400">
                <a:solidFill>
                  <a:srgbClr val="0000FF"/>
                </a:solidFill>
                <a:latin typeface="Times New Roman" panose="02020603050405020304" pitchFamily="18" charset="0"/>
                <a:ea typeface="Arial Unicode MS"/>
                <a:cs typeface="Arial" panose="020B0604020202020204" pitchFamily="34" charset="0"/>
              </a:rPr>
              <a:t>m  2021</a:t>
            </a:r>
          </a:p>
        </p:txBody>
      </p:sp>
      <p:sp>
        <p:nvSpPr>
          <p:cNvPr id="27" name="TextBox 37">
            <a:extLst>
              <a:ext uri="{FF2B5EF4-FFF2-40B4-BE49-F238E27FC236}">
                <a16:creationId xmlns:a16="http://schemas.microsoft.com/office/drawing/2014/main" id="{CB89AC1C-8B1C-4288-AE3F-685B8E0043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504" y="688976"/>
            <a:ext cx="9144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>
                <a:solidFill>
                  <a:srgbClr val="0000FF"/>
                </a:solidFill>
                <a:latin typeface="Times New Roman" panose="02020603050405020304" pitchFamily="18" charset="0"/>
                <a:ea typeface="Arial Unicode MS"/>
                <a:cs typeface="Arial" panose="020B0604020202020204" pitchFamily="34" charset="0"/>
              </a:rPr>
              <a:t>Toán</a:t>
            </a:r>
            <a:endParaRPr lang="en-US" altLang="en-US" sz="2400">
              <a:solidFill>
                <a:srgbClr val="000000"/>
              </a:solidFill>
              <a:ea typeface="Arial Unicode MS"/>
              <a:cs typeface="Arial" panose="020B0604020202020204" pitchFamily="34" charset="0"/>
            </a:endParaRPr>
          </a:p>
        </p:txBody>
      </p:sp>
      <p:sp>
        <p:nvSpPr>
          <p:cNvPr id="28" name="MH_Other_1">
            <a:extLst>
              <a:ext uri="{FF2B5EF4-FFF2-40B4-BE49-F238E27FC236}">
                <a16:creationId xmlns:a16="http://schemas.microsoft.com/office/drawing/2014/main" id="{0FDA049A-85D2-4617-879E-87F9E5267EE8}"/>
              </a:ext>
            </a:extLst>
          </p:cNvPr>
          <p:cNvSpPr>
            <a:spLocks noChangeAspect="1"/>
          </p:cNvSpPr>
          <p:nvPr>
            <p:custDataLst>
              <p:tags r:id="rId1"/>
            </p:custDataLst>
          </p:nvPr>
        </p:nvSpPr>
        <p:spPr>
          <a:xfrm>
            <a:off x="1185416" y="2757488"/>
            <a:ext cx="509588" cy="512762"/>
          </a:xfrm>
          <a:prstGeom prst="ellipse">
            <a:avLst/>
          </a:prstGeom>
          <a:solidFill>
            <a:srgbClr val="FFFFFF"/>
          </a:solidFill>
          <a:ln w="57150" cap="flat" cmpd="sng" algn="ctr">
            <a:solidFill>
              <a:srgbClr val="ACD94C"/>
            </a:solidFill>
            <a:prstDash val="solid"/>
          </a:ln>
          <a:effectLst/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altLang="zh-CN" sz="3001" kern="0" dirty="0">
                <a:solidFill>
                  <a:srgbClr val="44546A"/>
                </a:solidFill>
                <a:latin typeface="Arial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1</a:t>
            </a:r>
          </a:p>
        </p:txBody>
      </p:sp>
      <p:sp>
        <p:nvSpPr>
          <p:cNvPr id="29" name="MH_Other_2">
            <a:extLst>
              <a:ext uri="{FF2B5EF4-FFF2-40B4-BE49-F238E27FC236}">
                <a16:creationId xmlns:a16="http://schemas.microsoft.com/office/drawing/2014/main" id="{102A26AD-6248-4772-A128-6884A5E87428}"/>
              </a:ext>
            </a:extLst>
          </p:cNvPr>
          <p:cNvSpPr>
            <a:spLocks noChangeAspect="1"/>
          </p:cNvSpPr>
          <p:nvPr>
            <p:custDataLst>
              <p:tags r:id="rId2"/>
            </p:custDataLst>
          </p:nvPr>
        </p:nvSpPr>
        <p:spPr>
          <a:xfrm>
            <a:off x="1185416" y="3560763"/>
            <a:ext cx="509588" cy="512762"/>
          </a:xfrm>
          <a:prstGeom prst="ellipse">
            <a:avLst/>
          </a:prstGeom>
          <a:solidFill>
            <a:srgbClr val="FFFFFF"/>
          </a:solidFill>
          <a:ln w="57150" cap="flat" cmpd="sng" algn="ctr">
            <a:solidFill>
              <a:srgbClr val="FF4C60"/>
            </a:solidFill>
            <a:prstDash val="solid"/>
          </a:ln>
          <a:effectLst/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altLang="zh-CN" sz="3001" kern="0" dirty="0">
                <a:solidFill>
                  <a:srgbClr val="FF4C60"/>
                </a:solidFill>
                <a:latin typeface="Arial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2</a:t>
            </a:r>
          </a:p>
        </p:txBody>
      </p:sp>
      <p:sp>
        <p:nvSpPr>
          <p:cNvPr id="30" name="MH_Text_1">
            <a:extLst>
              <a:ext uri="{FF2B5EF4-FFF2-40B4-BE49-F238E27FC236}">
                <a16:creationId xmlns:a16="http://schemas.microsoft.com/office/drawing/2014/main" id="{1EBDB797-9437-412D-A1E7-157ABA703EC6}"/>
              </a:ext>
            </a:extLst>
          </p:cNvPr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866454" y="2829996"/>
            <a:ext cx="64579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en-US" sz="2400">
                <a:solidFill>
                  <a:srgbClr val="0000FF"/>
                </a:solidFill>
                <a:latin typeface="Times New Roman" panose="02020603050405020304" pitchFamily="18" charset="0"/>
                <a:ea typeface="Arial Unicode MS"/>
                <a:cs typeface="Arial" panose="020B0604020202020204" pitchFamily="34" charset="0"/>
              </a:rPr>
              <a:t>Thực hành kĩ năng cộng, trừ, nhân, chia các tỉ số %.</a:t>
            </a:r>
            <a:endParaRPr lang="en-US" altLang="en-US" sz="2400">
              <a:solidFill>
                <a:srgbClr val="0000FF"/>
              </a:solidFill>
              <a:latin typeface="Times New Roman" panose="02020603050405020304" pitchFamily="18" charset="0"/>
              <a:ea typeface="Arial Unicode MS"/>
              <a:cs typeface="Arial" panose="020B0604020202020204" pitchFamily="34" charset="0"/>
            </a:endParaRPr>
          </a:p>
        </p:txBody>
      </p:sp>
      <p:sp>
        <p:nvSpPr>
          <p:cNvPr id="31" name="MH_Text_1">
            <a:extLst>
              <a:ext uri="{FF2B5EF4-FFF2-40B4-BE49-F238E27FC236}">
                <a16:creationId xmlns:a16="http://schemas.microsoft.com/office/drawing/2014/main" id="{A6443D0C-F0A4-4C30-A8E0-A224D9C313A8}"/>
              </a:ext>
            </a:extLst>
          </p:cNvPr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868042" y="3619481"/>
            <a:ext cx="645636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400">
                <a:solidFill>
                  <a:srgbClr val="0000FF"/>
                </a:solidFill>
                <a:latin typeface="Times New Roman" panose="02020603050405020304" pitchFamily="18" charset="0"/>
                <a:ea typeface="Arial Unicode MS"/>
                <a:cs typeface="Arial" panose="020B0604020202020204" pitchFamily="34" charset="0"/>
              </a:rPr>
              <a:t>Giải các bài toán về tỉ số phần trăm.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BB6F0914-BD2C-4228-A0CF-12DBE50B8AE6}"/>
              </a:ext>
            </a:extLst>
          </p:cNvPr>
          <p:cNvSpPr/>
          <p:nvPr/>
        </p:nvSpPr>
        <p:spPr>
          <a:xfrm>
            <a:off x="1075527" y="2010244"/>
            <a:ext cx="3191899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CN" sz="2400" b="1">
                <a:ln w="12700">
                  <a:solidFill>
                    <a:srgbClr val="FFDD43">
                      <a:lumMod val="50000"/>
                    </a:srgbClr>
                  </a:solidFill>
                  <a:prstDash val="solid"/>
                </a:ln>
                <a:pattFill prst="narHorz">
                  <a:fgClr>
                    <a:srgbClr val="FFDD43"/>
                  </a:fgClr>
                  <a:bgClr>
                    <a:srgbClr val="FFDD43">
                      <a:lumMod val="40000"/>
                      <a:lumOff val="60000"/>
                    </a:srgbClr>
                  </a:bgClr>
                </a:pattFill>
                <a:effectLst>
                  <a:innerShdw blurRad="177800">
                    <a:srgbClr val="FFDD43">
                      <a:lumMod val="50000"/>
                    </a:srgbClr>
                  </a:innerShdw>
                </a:effectLst>
                <a:latin typeface="Arial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MỤC TIÊU TIẾT HỌC</a:t>
            </a:r>
            <a:endParaRPr lang="en-US" sz="2400" b="1">
              <a:ln w="12700">
                <a:solidFill>
                  <a:srgbClr val="FFDD43">
                    <a:lumMod val="50000"/>
                  </a:srgbClr>
                </a:solidFill>
                <a:prstDash val="solid"/>
              </a:ln>
              <a:pattFill prst="narHorz">
                <a:fgClr>
                  <a:srgbClr val="FFDD43"/>
                </a:fgClr>
                <a:bgClr>
                  <a:srgbClr val="FFDD43">
                    <a:lumMod val="40000"/>
                    <a:lumOff val="60000"/>
                  </a:srgbClr>
                </a:bgClr>
              </a:pattFill>
              <a:effectLst>
                <a:innerShdw blurRad="177800">
                  <a:srgbClr val="FFDD43">
                    <a:lumMod val="50000"/>
                  </a:srgbClr>
                </a:innerShdw>
              </a:effectLst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C669EEE-6FF9-440A-B1AC-EA27EBC3B4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59832" y="1159203"/>
            <a:ext cx="543364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 (trang 76)</a:t>
            </a:r>
          </a:p>
        </p:txBody>
      </p:sp>
    </p:spTree>
    <p:extLst>
      <p:ext uri="{BB962C8B-B14F-4D97-AF65-F5344CB8AC3E}">
        <p14:creationId xmlns:p14="http://schemas.microsoft.com/office/powerpoint/2010/main" val="216675520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30" grpId="0"/>
      <p:bldP spid="31" grpId="0"/>
      <p:bldP spid="3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4119" y="228600"/>
            <a:ext cx="4572000" cy="838200"/>
          </a:xfrm>
        </p:spPr>
        <p:txBody>
          <a:bodyPr/>
          <a:lstStyle/>
          <a:p>
            <a:pPr algn="l" eaLnBrk="1" hangingPunct="1"/>
            <a:r>
              <a:rPr lang="en-US" altLang="en-US" sz="3200" b="1" err="1">
                <a:solidFill>
                  <a:srgbClr val="FF0000"/>
                </a:solidFill>
                <a:latin typeface="Times New Roman" panose="02020603050405020304" pitchFamily="18" charset="0"/>
              </a:rPr>
              <a:t>Bài</a:t>
            </a:r>
            <a:r>
              <a:rPr lang="en-US" altLang="en-US" sz="3200" b="1">
                <a:solidFill>
                  <a:srgbClr val="FF0000"/>
                </a:solidFill>
                <a:latin typeface="Times New Roman" panose="02020603050405020304" pitchFamily="18" charset="0"/>
              </a:rPr>
              <a:t> 1.</a:t>
            </a:r>
            <a:r>
              <a:rPr lang="en-US" altLang="en-US" sz="3200">
                <a:solidFill>
                  <a:srgbClr val="320BC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320BC1"/>
                </a:solidFill>
                <a:latin typeface="Times New Roman" panose="02020603050405020304" pitchFamily="18" charset="0"/>
              </a:rPr>
              <a:t>Tính</a:t>
            </a:r>
            <a:r>
              <a:rPr lang="en-US" altLang="en-US" sz="3200" dirty="0">
                <a:solidFill>
                  <a:srgbClr val="320BC1"/>
                </a:solidFill>
                <a:latin typeface="Times New Roman" panose="02020603050405020304" pitchFamily="18" charset="0"/>
              </a:rPr>
              <a:t> (</a:t>
            </a:r>
            <a:r>
              <a:rPr lang="en-US" altLang="en-US" sz="3200" dirty="0" err="1">
                <a:solidFill>
                  <a:srgbClr val="320BC1"/>
                </a:solidFill>
                <a:latin typeface="Times New Roman" panose="02020603050405020304" pitchFamily="18" charset="0"/>
              </a:rPr>
              <a:t>theo</a:t>
            </a:r>
            <a:r>
              <a:rPr lang="en-US" altLang="en-US" sz="3200" dirty="0">
                <a:solidFill>
                  <a:srgbClr val="320BC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320BC1"/>
                </a:solidFill>
                <a:latin typeface="Times New Roman" panose="02020603050405020304" pitchFamily="18" charset="0"/>
              </a:rPr>
              <a:t>mẫu</a:t>
            </a:r>
            <a:r>
              <a:rPr lang="en-US" altLang="en-US" sz="3200" dirty="0">
                <a:solidFill>
                  <a:srgbClr val="320BC1"/>
                </a:solidFill>
                <a:latin typeface="Times New Roman" panose="02020603050405020304" pitchFamily="18" charset="0"/>
              </a:rPr>
              <a:t>)</a:t>
            </a:r>
          </a:p>
        </p:txBody>
      </p:sp>
      <p:sp>
        <p:nvSpPr>
          <p:cNvPr id="63496" name="Line 8"/>
          <p:cNvSpPr>
            <a:spLocks noChangeShapeType="1"/>
          </p:cNvSpPr>
          <p:nvPr/>
        </p:nvSpPr>
        <p:spPr bwMode="auto">
          <a:xfrm>
            <a:off x="1676400" y="6858000"/>
            <a:ext cx="11430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492" name="Rectangle 4"/>
          <p:cNvSpPr>
            <a:spLocks noRot="1" noChangeArrowheads="1"/>
          </p:cNvSpPr>
          <p:nvPr/>
        </p:nvSpPr>
        <p:spPr bwMode="auto">
          <a:xfrm>
            <a:off x="152400" y="941647"/>
            <a:ext cx="3275598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609600" indent="-6096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Clr>
                <a:schemeClr val="hlink"/>
              </a:buClr>
              <a:buFont typeface="Wingdings" panose="05000000000000000000" pitchFamily="2" charset="2"/>
              <a:buNone/>
            </a:pP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Mẫu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: </a:t>
            </a:r>
            <a:r>
              <a:rPr lang="en-US" altLang="en-US" dirty="0">
                <a:solidFill>
                  <a:srgbClr val="320BC1"/>
                </a:solidFill>
                <a:latin typeface="Times New Roman" panose="02020603050405020304" pitchFamily="18" charset="0"/>
              </a:rPr>
              <a:t>6% + 15% =</a:t>
            </a:r>
            <a:endParaRPr lang="en-US" altLang="en-US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eaLnBrk="1" hangingPunct="1">
              <a:buClr>
                <a:schemeClr val="hlink"/>
              </a:buClr>
              <a:buFont typeface="Wingdings" panose="05000000000000000000" pitchFamily="2" charset="2"/>
              <a:buNone/>
            </a:pPr>
            <a:r>
              <a:rPr lang="en-US" altLang="en-US" dirty="0">
                <a:solidFill>
                  <a:srgbClr val="320BC1"/>
                </a:solidFill>
                <a:latin typeface="Times New Roman" panose="02020603050405020304" pitchFamily="18" charset="0"/>
              </a:rPr>
              <a:t>          </a:t>
            </a:r>
            <a:endParaRPr lang="en-US" altLang="en-US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" name="Rectangle 4"/>
          <p:cNvSpPr>
            <a:spLocks noRot="1" noChangeArrowheads="1"/>
          </p:cNvSpPr>
          <p:nvPr/>
        </p:nvSpPr>
        <p:spPr bwMode="auto">
          <a:xfrm>
            <a:off x="3415677" y="915527"/>
            <a:ext cx="12319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609600" indent="-6096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Clr>
                <a:schemeClr val="hlink"/>
              </a:buClr>
              <a:buFont typeface="Wingdings" panose="05000000000000000000" pitchFamily="2" charset="2"/>
              <a:buNone/>
            </a:pPr>
            <a:r>
              <a:rPr lang="en-US" altLang="en-US" dirty="0">
                <a:solidFill>
                  <a:srgbClr val="320BC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21%</a:t>
            </a:r>
          </a:p>
          <a:p>
            <a:pPr eaLnBrk="1" hangingPunct="1">
              <a:buClr>
                <a:schemeClr val="hlink"/>
              </a:buClr>
              <a:buFont typeface="Wingdings" panose="05000000000000000000" pitchFamily="2" charset="2"/>
              <a:buNone/>
            </a:pPr>
            <a:r>
              <a:rPr lang="en-US" altLang="en-US" dirty="0">
                <a:solidFill>
                  <a:srgbClr val="320BC1"/>
                </a:solidFill>
                <a:latin typeface="Times New Roman" panose="02020603050405020304" pitchFamily="18" charset="0"/>
              </a:rPr>
              <a:t>          </a:t>
            </a:r>
            <a:endParaRPr lang="en-US" altLang="en-US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Rectangle 4"/>
          <p:cNvSpPr>
            <a:spLocks noRot="1" noChangeArrowheads="1"/>
          </p:cNvSpPr>
          <p:nvPr/>
        </p:nvSpPr>
        <p:spPr bwMode="auto">
          <a:xfrm>
            <a:off x="980879" y="1511479"/>
            <a:ext cx="25654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609600" indent="-6096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Clr>
                <a:schemeClr val="hlink"/>
              </a:buClr>
              <a:buFont typeface="Wingdings" panose="05000000000000000000" pitchFamily="2" charset="2"/>
              <a:buNone/>
            </a:pPr>
            <a:r>
              <a:rPr lang="en-US" altLang="en-US" dirty="0">
                <a:solidFill>
                  <a:srgbClr val="320BC1"/>
                </a:solidFill>
                <a:latin typeface="Times New Roman" panose="02020603050405020304" pitchFamily="18" charset="0"/>
              </a:rPr>
              <a:t>14,2% </a:t>
            </a:r>
            <a:r>
              <a:rPr lang="en-US" altLang="en-US">
                <a:solidFill>
                  <a:srgbClr val="320BC1"/>
                </a:solidFill>
                <a:latin typeface="Times New Roman" panose="02020603050405020304" pitchFamily="18" charset="0"/>
              </a:rPr>
              <a:t>x  3 =</a:t>
            </a:r>
            <a:endParaRPr lang="en-US" altLang="en-US" dirty="0">
              <a:solidFill>
                <a:srgbClr val="320BC1"/>
              </a:solidFill>
              <a:latin typeface="Times New Roman" panose="02020603050405020304" pitchFamily="18" charset="0"/>
            </a:endParaRPr>
          </a:p>
          <a:p>
            <a:pPr eaLnBrk="1" hangingPunct="1">
              <a:buClr>
                <a:schemeClr val="hlink"/>
              </a:buClr>
              <a:buFont typeface="Wingdings" panose="05000000000000000000" pitchFamily="2" charset="2"/>
              <a:buNone/>
            </a:pPr>
            <a:r>
              <a:rPr lang="en-US" altLang="en-US" dirty="0">
                <a:latin typeface="Times New Roman" panose="02020603050405020304" pitchFamily="18" charset="0"/>
              </a:rPr>
              <a:t>          </a:t>
            </a:r>
          </a:p>
        </p:txBody>
      </p:sp>
      <p:sp>
        <p:nvSpPr>
          <p:cNvPr id="4" name="Rectangle 4"/>
          <p:cNvSpPr>
            <a:spLocks noRot="1" noChangeArrowheads="1"/>
          </p:cNvSpPr>
          <p:nvPr/>
        </p:nvSpPr>
        <p:spPr bwMode="auto">
          <a:xfrm>
            <a:off x="3490405" y="1419939"/>
            <a:ext cx="133667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609600" indent="-6096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Clr>
                <a:schemeClr val="hlink"/>
              </a:buClr>
              <a:buFont typeface="Wingdings" panose="05000000000000000000" pitchFamily="2" charset="2"/>
              <a:buNone/>
            </a:pP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42,6%</a:t>
            </a:r>
          </a:p>
          <a:p>
            <a:pPr eaLnBrk="1" hangingPunct="1">
              <a:buClr>
                <a:schemeClr val="hlink"/>
              </a:buClr>
              <a:buFont typeface="Wingdings" panose="05000000000000000000" pitchFamily="2" charset="2"/>
              <a:buNone/>
            </a:pPr>
            <a:r>
              <a:rPr lang="en-US" altLang="en-US" b="1" dirty="0">
                <a:solidFill>
                  <a:srgbClr val="320BC1"/>
                </a:solidFill>
                <a:latin typeface="Times New Roman" panose="02020603050405020304" pitchFamily="18" charset="0"/>
              </a:rPr>
              <a:t>          </a:t>
            </a:r>
            <a:endParaRPr lang="en-US" altLang="en-US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Rectangle 4"/>
          <p:cNvSpPr>
            <a:spLocks noRot="1" noChangeArrowheads="1"/>
          </p:cNvSpPr>
          <p:nvPr/>
        </p:nvSpPr>
        <p:spPr bwMode="auto">
          <a:xfrm>
            <a:off x="5016097" y="847338"/>
            <a:ext cx="3137303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609600" indent="-6096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Clr>
                <a:schemeClr val="hlink"/>
              </a:buClr>
              <a:buFont typeface="Wingdings" panose="05000000000000000000" pitchFamily="2" charset="2"/>
              <a:buNone/>
            </a:pPr>
            <a:r>
              <a:rPr lang="en-US" altLang="en-US" dirty="0">
                <a:latin typeface="Times New Roman" panose="02020603050405020304" pitchFamily="18" charset="0"/>
              </a:rPr>
              <a:t>112,5% - 13% =</a:t>
            </a:r>
          </a:p>
          <a:p>
            <a:pPr eaLnBrk="1" hangingPunct="1">
              <a:buClr>
                <a:schemeClr val="hlink"/>
              </a:buClr>
              <a:buFont typeface="Wingdings" panose="05000000000000000000" pitchFamily="2" charset="2"/>
              <a:buNone/>
            </a:pPr>
            <a:r>
              <a:rPr lang="en-US" altLang="en-US" dirty="0">
                <a:latin typeface="Times New Roman" panose="02020603050405020304" pitchFamily="18" charset="0"/>
              </a:rPr>
              <a:t>          </a:t>
            </a:r>
          </a:p>
        </p:txBody>
      </p:sp>
      <p:sp>
        <p:nvSpPr>
          <p:cNvPr id="6" name="Rectangle 4"/>
          <p:cNvSpPr>
            <a:spLocks noRot="1" noChangeArrowheads="1"/>
          </p:cNvSpPr>
          <p:nvPr/>
        </p:nvSpPr>
        <p:spPr bwMode="auto">
          <a:xfrm>
            <a:off x="7827962" y="838200"/>
            <a:ext cx="13081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609600" indent="-6096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Clr>
                <a:schemeClr val="hlink"/>
              </a:buClr>
              <a:buFont typeface="Wingdings" panose="05000000000000000000" pitchFamily="2" charset="2"/>
              <a:buNone/>
            </a:pP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99,5%</a:t>
            </a:r>
          </a:p>
          <a:p>
            <a:pPr eaLnBrk="1" hangingPunct="1">
              <a:buClr>
                <a:schemeClr val="hlink"/>
              </a:buClr>
              <a:buFont typeface="Wingdings" panose="05000000000000000000" pitchFamily="2" charset="2"/>
              <a:buNone/>
            </a:pPr>
            <a:r>
              <a:rPr lang="en-US" altLang="en-US" b="1" dirty="0">
                <a:solidFill>
                  <a:srgbClr val="320BC1"/>
                </a:solidFill>
                <a:latin typeface="Times New Roman" panose="02020603050405020304" pitchFamily="18" charset="0"/>
              </a:rPr>
              <a:t>          </a:t>
            </a:r>
            <a:endParaRPr lang="en-US" altLang="en-US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" name="Rectangle 4"/>
          <p:cNvSpPr>
            <a:spLocks noRot="1" noChangeArrowheads="1"/>
          </p:cNvSpPr>
          <p:nvPr/>
        </p:nvSpPr>
        <p:spPr bwMode="auto">
          <a:xfrm>
            <a:off x="5720727" y="1525127"/>
            <a:ext cx="21463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609600" indent="-6096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Clr>
                <a:schemeClr val="hlink"/>
              </a:buClr>
              <a:buFont typeface="Wingdings" panose="05000000000000000000" pitchFamily="2" charset="2"/>
              <a:buNone/>
            </a:pPr>
            <a:r>
              <a:rPr lang="en-US" altLang="en-US" dirty="0">
                <a:solidFill>
                  <a:srgbClr val="320BC1"/>
                </a:solidFill>
                <a:latin typeface="Times New Roman" panose="02020603050405020304" pitchFamily="18" charset="0"/>
              </a:rPr>
              <a:t>60% : 5=</a:t>
            </a:r>
            <a:endParaRPr lang="en-US" altLang="en-US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eaLnBrk="1" hangingPunct="1">
              <a:buClr>
                <a:schemeClr val="hlink"/>
              </a:buClr>
              <a:buFont typeface="Wingdings" panose="05000000000000000000" pitchFamily="2" charset="2"/>
              <a:buNone/>
            </a:pPr>
            <a:r>
              <a:rPr lang="en-US" altLang="en-US" dirty="0">
                <a:solidFill>
                  <a:srgbClr val="320BC1"/>
                </a:solidFill>
                <a:latin typeface="Times New Roman" panose="02020603050405020304" pitchFamily="18" charset="0"/>
              </a:rPr>
              <a:t>          </a:t>
            </a:r>
            <a:endParaRPr lang="en-US" altLang="en-US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9" name="Rectangle 4"/>
          <p:cNvSpPr>
            <a:spLocks noRot="1" noChangeArrowheads="1"/>
          </p:cNvSpPr>
          <p:nvPr/>
        </p:nvSpPr>
        <p:spPr bwMode="auto">
          <a:xfrm>
            <a:off x="7867027" y="1525127"/>
            <a:ext cx="105727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609600" indent="-6096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Clr>
                <a:schemeClr val="hlink"/>
              </a:buClr>
              <a:buFont typeface="Wingdings" panose="05000000000000000000" pitchFamily="2" charset="2"/>
              <a:buNone/>
            </a:pP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12%</a:t>
            </a:r>
          </a:p>
          <a:p>
            <a:pPr eaLnBrk="1" hangingPunct="1">
              <a:buClr>
                <a:schemeClr val="hlink"/>
              </a:buClr>
              <a:buFont typeface="Wingdings" panose="05000000000000000000" pitchFamily="2" charset="2"/>
              <a:buNone/>
            </a:pPr>
            <a:r>
              <a:rPr lang="en-US" altLang="en-US" b="1" dirty="0">
                <a:solidFill>
                  <a:srgbClr val="320BC1"/>
                </a:solidFill>
                <a:latin typeface="Times New Roman" panose="02020603050405020304" pitchFamily="18" charset="0"/>
              </a:rPr>
              <a:t>          </a:t>
            </a:r>
            <a:endParaRPr lang="en-US" altLang="en-US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1280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87913"/>
            <a:ext cx="2057400" cy="197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81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3913" y="4800600"/>
            <a:ext cx="1970087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 Box 15"/>
          <p:cNvSpPr txBox="1">
            <a:spLocks noChangeArrowheads="1"/>
          </p:cNvSpPr>
          <p:nvPr/>
        </p:nvSpPr>
        <p:spPr bwMode="auto">
          <a:xfrm>
            <a:off x="2133600" y="2169204"/>
            <a:ext cx="3429000" cy="608013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b="1" dirty="0">
                <a:solidFill>
                  <a:srgbClr val="320BC1"/>
                </a:solidFill>
                <a:latin typeface="Times New Roman" panose="02020603050405020304" pitchFamily="18" charset="0"/>
              </a:rPr>
              <a:t>a) 27,5% + 38% =  </a:t>
            </a:r>
          </a:p>
        </p:txBody>
      </p:sp>
      <p:sp>
        <p:nvSpPr>
          <p:cNvPr id="19" name="Text Box 15"/>
          <p:cNvSpPr txBox="1">
            <a:spLocks noChangeArrowheads="1"/>
          </p:cNvSpPr>
          <p:nvPr/>
        </p:nvSpPr>
        <p:spPr bwMode="auto">
          <a:xfrm>
            <a:off x="2146300" y="3070904"/>
            <a:ext cx="3429000" cy="608013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rgbClr val="320BC1"/>
                </a:solidFill>
                <a:latin typeface="Times New Roman" panose="02020603050405020304" pitchFamily="18" charset="0"/>
              </a:rPr>
              <a:t>b) 30% - 16%    =  </a:t>
            </a:r>
          </a:p>
        </p:txBody>
      </p:sp>
      <p:sp>
        <p:nvSpPr>
          <p:cNvPr id="20" name="Text Box 15"/>
          <p:cNvSpPr txBox="1">
            <a:spLocks noChangeArrowheads="1"/>
          </p:cNvSpPr>
          <p:nvPr/>
        </p:nvSpPr>
        <p:spPr bwMode="auto">
          <a:xfrm>
            <a:off x="2133600" y="3985304"/>
            <a:ext cx="3429000" cy="608013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b="1" dirty="0">
                <a:solidFill>
                  <a:srgbClr val="320BC1"/>
                </a:solidFill>
                <a:latin typeface="Times New Roman" panose="02020603050405020304" pitchFamily="18" charset="0"/>
              </a:rPr>
              <a:t>c) 14,2% x 4  =  </a:t>
            </a:r>
          </a:p>
        </p:txBody>
      </p:sp>
      <p:sp>
        <p:nvSpPr>
          <p:cNvPr id="21" name="Text Box 15"/>
          <p:cNvSpPr txBox="1">
            <a:spLocks noChangeArrowheads="1"/>
          </p:cNvSpPr>
          <p:nvPr/>
        </p:nvSpPr>
        <p:spPr bwMode="auto">
          <a:xfrm>
            <a:off x="2082800" y="4912404"/>
            <a:ext cx="3429000" cy="608013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b="1" dirty="0">
                <a:solidFill>
                  <a:srgbClr val="320BC1"/>
                </a:solidFill>
                <a:latin typeface="Times New Roman" panose="02020603050405020304" pitchFamily="18" charset="0"/>
              </a:rPr>
              <a:t>d) 216% : 8   =  </a:t>
            </a:r>
          </a:p>
        </p:txBody>
      </p:sp>
      <p:sp>
        <p:nvSpPr>
          <p:cNvPr id="22" name="Text Box 18"/>
          <p:cNvSpPr txBox="1">
            <a:spLocks noChangeArrowheads="1"/>
          </p:cNvSpPr>
          <p:nvPr/>
        </p:nvSpPr>
        <p:spPr bwMode="auto">
          <a:xfrm>
            <a:off x="5562600" y="2169204"/>
            <a:ext cx="1727200" cy="608013"/>
          </a:xfrm>
          <a:prstGeom prst="rect">
            <a:avLst/>
          </a:prstGeom>
          <a:noFill/>
          <a:ln w="28575">
            <a:solidFill>
              <a:srgbClr val="320BC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65,5% </a:t>
            </a:r>
          </a:p>
        </p:txBody>
      </p:sp>
      <p:sp>
        <p:nvSpPr>
          <p:cNvPr id="23" name="Text Box 18"/>
          <p:cNvSpPr txBox="1">
            <a:spLocks noChangeArrowheads="1"/>
          </p:cNvSpPr>
          <p:nvPr/>
        </p:nvSpPr>
        <p:spPr bwMode="auto">
          <a:xfrm>
            <a:off x="5588000" y="3070904"/>
            <a:ext cx="1727200" cy="608013"/>
          </a:xfrm>
          <a:prstGeom prst="rect">
            <a:avLst/>
          </a:prstGeom>
          <a:noFill/>
          <a:ln w="28575">
            <a:solidFill>
              <a:srgbClr val="320BC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14% </a:t>
            </a:r>
          </a:p>
        </p:txBody>
      </p:sp>
      <p:sp>
        <p:nvSpPr>
          <p:cNvPr id="24" name="Text Box 18"/>
          <p:cNvSpPr txBox="1">
            <a:spLocks noChangeArrowheads="1"/>
          </p:cNvSpPr>
          <p:nvPr/>
        </p:nvSpPr>
        <p:spPr bwMode="auto">
          <a:xfrm>
            <a:off x="5575300" y="3985304"/>
            <a:ext cx="1727200" cy="608013"/>
          </a:xfrm>
          <a:prstGeom prst="rect">
            <a:avLst/>
          </a:prstGeom>
          <a:noFill/>
          <a:ln w="28575">
            <a:solidFill>
              <a:srgbClr val="320BC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56,8% </a:t>
            </a:r>
          </a:p>
        </p:txBody>
      </p:sp>
      <p:sp>
        <p:nvSpPr>
          <p:cNvPr id="25" name="Text Box 18"/>
          <p:cNvSpPr txBox="1">
            <a:spLocks noChangeArrowheads="1"/>
          </p:cNvSpPr>
          <p:nvPr/>
        </p:nvSpPr>
        <p:spPr bwMode="auto">
          <a:xfrm>
            <a:off x="5524500" y="4925104"/>
            <a:ext cx="1727200" cy="608013"/>
          </a:xfrm>
          <a:prstGeom prst="rect">
            <a:avLst/>
          </a:prstGeom>
          <a:noFill/>
          <a:ln w="28575">
            <a:solidFill>
              <a:srgbClr val="320BC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27%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3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/>
      <p:bldP spid="63492" grpId="0"/>
      <p:bldP spid="2" grpId="0"/>
      <p:bldP spid="3" grpId="0"/>
      <p:bldP spid="4" grpId="0"/>
      <p:bldP spid="5" grpId="0"/>
      <p:bldP spid="6" grpId="0"/>
      <p:bldP spid="8" grpId="0"/>
      <p:bldP spid="9" grpId="0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6" name="Line 8"/>
          <p:cNvSpPr>
            <a:spLocks noChangeShapeType="1"/>
          </p:cNvSpPr>
          <p:nvPr/>
        </p:nvSpPr>
        <p:spPr bwMode="auto">
          <a:xfrm>
            <a:off x="1676400" y="6858000"/>
            <a:ext cx="11430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1280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87913"/>
            <a:ext cx="2057400" cy="197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81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3913" y="4800600"/>
            <a:ext cx="1970087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ectangle 6">
            <a:extLst>
              <a:ext uri="{FF2B5EF4-FFF2-40B4-BE49-F238E27FC236}">
                <a16:creationId xmlns:a16="http://schemas.microsoft.com/office/drawing/2014/main" id="{2C6E9ED3-8F06-4417-81F4-3088F4CCCF96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0" y="685800"/>
            <a:ext cx="9144000" cy="1219200"/>
          </a:xfrm>
        </p:spPr>
        <p:txBody>
          <a:bodyPr/>
          <a:lstStyle/>
          <a:p>
            <a:pPr algn="just" eaLnBrk="1" hangingPunct="1"/>
            <a:r>
              <a:rPr lang="en-US" altLang="en-US" sz="3200" b="1" err="1">
                <a:solidFill>
                  <a:srgbClr val="FF0000"/>
                </a:solidFill>
                <a:latin typeface="Times New Roman" panose="02020603050405020304" pitchFamily="18" charset="0"/>
              </a:rPr>
              <a:t>Bài</a:t>
            </a:r>
            <a:r>
              <a:rPr lang="en-US" altLang="en-US" sz="3200" b="1">
                <a:solidFill>
                  <a:srgbClr val="FF0000"/>
                </a:solidFill>
                <a:latin typeface="Times New Roman" panose="02020603050405020304" pitchFamily="18" charset="0"/>
              </a:rPr>
              <a:t> 2. </a:t>
            </a:r>
            <a:r>
              <a:rPr lang="en-US" altLang="en-US" sz="3200">
                <a:solidFill>
                  <a:srgbClr val="4218DE"/>
                </a:solidFill>
                <a:latin typeface="Times New Roman" panose="02020603050405020304" pitchFamily="18" charset="0"/>
              </a:rPr>
              <a:t>Theo </a:t>
            </a:r>
            <a:r>
              <a:rPr lang="en-US" altLang="en-US" sz="3200" dirty="0" err="1">
                <a:solidFill>
                  <a:srgbClr val="4218DE"/>
                </a:solidFill>
                <a:latin typeface="Times New Roman" panose="02020603050405020304" pitchFamily="18" charset="0"/>
              </a:rPr>
              <a:t>kế</a:t>
            </a:r>
            <a:r>
              <a:rPr lang="en-US" altLang="en-US" sz="3200" dirty="0">
                <a:solidFill>
                  <a:srgbClr val="4218DE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4218DE"/>
                </a:solidFill>
                <a:latin typeface="Times New Roman" panose="02020603050405020304" pitchFamily="18" charset="0"/>
              </a:rPr>
              <a:t>hoạch</a:t>
            </a:r>
            <a:r>
              <a:rPr lang="en-US" altLang="en-US" sz="3200" dirty="0">
                <a:solidFill>
                  <a:srgbClr val="4218DE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3200" dirty="0" err="1">
                <a:solidFill>
                  <a:srgbClr val="4218DE"/>
                </a:solidFill>
                <a:latin typeface="Times New Roman" panose="02020603050405020304" pitchFamily="18" charset="0"/>
              </a:rPr>
              <a:t>năm</a:t>
            </a:r>
            <a:r>
              <a:rPr lang="en-US" altLang="en-US" sz="3200" dirty="0">
                <a:solidFill>
                  <a:srgbClr val="4218DE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4218DE"/>
                </a:solidFill>
                <a:latin typeface="Times New Roman" panose="02020603050405020304" pitchFamily="18" charset="0"/>
              </a:rPr>
              <a:t>vừa</a:t>
            </a:r>
            <a:r>
              <a:rPr lang="en-US" altLang="en-US" sz="3200" dirty="0">
                <a:solidFill>
                  <a:srgbClr val="4218DE"/>
                </a:solidFill>
                <a:latin typeface="Times New Roman" panose="02020603050405020304" pitchFamily="18" charset="0"/>
              </a:rPr>
              <a:t> qua </a:t>
            </a:r>
            <a:r>
              <a:rPr lang="en-US" altLang="en-US" sz="3200" dirty="0" err="1">
                <a:solidFill>
                  <a:srgbClr val="4218DE"/>
                </a:solidFill>
                <a:latin typeface="Times New Roman" panose="02020603050405020304" pitchFamily="18" charset="0"/>
              </a:rPr>
              <a:t>thôn</a:t>
            </a:r>
            <a:r>
              <a:rPr lang="en-US" altLang="en-US" sz="3200" dirty="0">
                <a:solidFill>
                  <a:srgbClr val="4218DE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4218DE"/>
                </a:solidFill>
                <a:latin typeface="Times New Roman" panose="02020603050405020304" pitchFamily="18" charset="0"/>
              </a:rPr>
              <a:t>Hòa</a:t>
            </a:r>
            <a:r>
              <a:rPr lang="en-US" altLang="en-US" sz="3200" dirty="0">
                <a:solidFill>
                  <a:srgbClr val="4218DE"/>
                </a:solidFill>
                <a:latin typeface="Times New Roman" panose="02020603050405020304" pitchFamily="18" charset="0"/>
              </a:rPr>
              <a:t> An </a:t>
            </a:r>
            <a:r>
              <a:rPr lang="en-US" altLang="en-US" sz="3200" dirty="0" err="1">
                <a:solidFill>
                  <a:srgbClr val="4218DE"/>
                </a:solidFill>
                <a:latin typeface="Times New Roman" panose="02020603050405020304" pitchFamily="18" charset="0"/>
              </a:rPr>
              <a:t>phải</a:t>
            </a:r>
            <a:r>
              <a:rPr lang="en-US" altLang="en-US" sz="3200" dirty="0">
                <a:solidFill>
                  <a:srgbClr val="4218DE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4218DE"/>
                </a:solidFill>
                <a:latin typeface="Times New Roman" panose="02020603050405020304" pitchFamily="18" charset="0"/>
              </a:rPr>
              <a:t>trồng</a:t>
            </a:r>
            <a:r>
              <a:rPr lang="en-US" altLang="en-US" sz="3200" dirty="0">
                <a:solidFill>
                  <a:srgbClr val="4218DE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</a:rPr>
              <a:t>20</a:t>
            </a:r>
            <a:r>
              <a:rPr lang="en-US" altLang="en-US" sz="3200" dirty="0">
                <a:solidFill>
                  <a:srgbClr val="4218DE"/>
                </a:solidFill>
                <a:latin typeface="Times New Roman" panose="02020603050405020304" pitchFamily="18" charset="0"/>
              </a:rPr>
              <a:t>ha </a:t>
            </a:r>
            <a:r>
              <a:rPr lang="en-US" altLang="en-US" sz="3200" dirty="0" err="1">
                <a:solidFill>
                  <a:srgbClr val="4218DE"/>
                </a:solidFill>
                <a:latin typeface="Times New Roman" panose="02020603050405020304" pitchFamily="18" charset="0"/>
              </a:rPr>
              <a:t>ngô</a:t>
            </a:r>
            <a:r>
              <a:rPr lang="en-US" altLang="en-US" sz="3200" dirty="0">
                <a:solidFill>
                  <a:srgbClr val="4218DE"/>
                </a:solidFill>
                <a:latin typeface="Times New Roman" panose="02020603050405020304" pitchFamily="18" charset="0"/>
              </a:rPr>
              <a:t>. </a:t>
            </a:r>
            <a:r>
              <a:rPr lang="en-US" altLang="en-US" sz="3200" dirty="0" err="1">
                <a:solidFill>
                  <a:srgbClr val="4218DE"/>
                </a:solidFill>
                <a:latin typeface="Times New Roman" panose="02020603050405020304" pitchFamily="18" charset="0"/>
              </a:rPr>
              <a:t>Đến</a:t>
            </a:r>
            <a:r>
              <a:rPr lang="en-US" altLang="en-US" sz="3200" dirty="0">
                <a:solidFill>
                  <a:srgbClr val="4218DE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198511"/>
                </a:solidFill>
                <a:latin typeface="Times New Roman" panose="02020603050405020304" pitchFamily="18" charset="0"/>
              </a:rPr>
              <a:t>hết</a:t>
            </a:r>
            <a:r>
              <a:rPr lang="en-US" altLang="en-US" sz="3200" dirty="0">
                <a:solidFill>
                  <a:srgbClr val="4218DE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198511"/>
                </a:solidFill>
                <a:latin typeface="Times New Roman" panose="02020603050405020304" pitchFamily="18" charset="0"/>
              </a:rPr>
              <a:t>tháng</a:t>
            </a:r>
            <a:r>
              <a:rPr lang="en-US" altLang="en-US" sz="3200" dirty="0">
                <a:solidFill>
                  <a:srgbClr val="198511"/>
                </a:solidFill>
                <a:latin typeface="Times New Roman" panose="02020603050405020304" pitchFamily="18" charset="0"/>
              </a:rPr>
              <a:t> 9</a:t>
            </a:r>
            <a:r>
              <a:rPr lang="en-US" altLang="en-US" sz="3200" dirty="0">
                <a:solidFill>
                  <a:srgbClr val="4218DE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4218DE"/>
                </a:solidFill>
                <a:latin typeface="Times New Roman" panose="02020603050405020304" pitchFamily="18" charset="0"/>
              </a:rPr>
              <a:t>thôn</a:t>
            </a:r>
            <a:r>
              <a:rPr lang="en-US" altLang="en-US" sz="3200" dirty="0">
                <a:solidFill>
                  <a:srgbClr val="4218DE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4218DE"/>
                </a:solidFill>
                <a:latin typeface="Times New Roman" panose="02020603050405020304" pitchFamily="18" charset="0"/>
              </a:rPr>
              <a:t>Hòa</a:t>
            </a:r>
            <a:r>
              <a:rPr lang="en-US" altLang="en-US" sz="3200" dirty="0">
                <a:solidFill>
                  <a:srgbClr val="4218DE"/>
                </a:solidFill>
                <a:latin typeface="Times New Roman" panose="02020603050405020304" pitchFamily="18" charset="0"/>
              </a:rPr>
              <a:t> An </a:t>
            </a:r>
            <a:r>
              <a:rPr lang="en-US" altLang="en-US" sz="3200" dirty="0" err="1">
                <a:solidFill>
                  <a:srgbClr val="4218DE"/>
                </a:solidFill>
                <a:latin typeface="Times New Roman" panose="02020603050405020304" pitchFamily="18" charset="0"/>
              </a:rPr>
              <a:t>trồng</a:t>
            </a:r>
            <a:r>
              <a:rPr lang="en-US" altLang="en-US" sz="3200" dirty="0">
                <a:solidFill>
                  <a:srgbClr val="4218DE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4218DE"/>
                </a:solidFill>
                <a:latin typeface="Times New Roman" panose="02020603050405020304" pitchFamily="18" charset="0"/>
              </a:rPr>
              <a:t>được</a:t>
            </a:r>
            <a:r>
              <a:rPr lang="en-US" altLang="en-US" sz="3200" dirty="0">
                <a:solidFill>
                  <a:srgbClr val="4218DE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>
                <a:solidFill>
                  <a:srgbClr val="F11D1D"/>
                </a:solidFill>
                <a:latin typeface="Times New Roman" panose="02020603050405020304" pitchFamily="18" charset="0"/>
              </a:rPr>
              <a:t>18</a:t>
            </a:r>
            <a:r>
              <a:rPr lang="en-US" altLang="en-US" sz="3200" dirty="0">
                <a:solidFill>
                  <a:srgbClr val="4218DE"/>
                </a:solidFill>
                <a:latin typeface="Times New Roman" panose="02020603050405020304" pitchFamily="18" charset="0"/>
              </a:rPr>
              <a:t>ha </a:t>
            </a:r>
            <a:r>
              <a:rPr lang="en-US" altLang="en-US" sz="3200" dirty="0" err="1">
                <a:solidFill>
                  <a:srgbClr val="4218DE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sz="3200" dirty="0">
                <a:solidFill>
                  <a:srgbClr val="4218DE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198511"/>
                </a:solidFill>
                <a:latin typeface="Times New Roman" panose="02020603050405020304" pitchFamily="18" charset="0"/>
              </a:rPr>
              <a:t>hết</a:t>
            </a:r>
            <a:r>
              <a:rPr lang="en-US" altLang="en-US" sz="3200" dirty="0">
                <a:solidFill>
                  <a:srgbClr val="19851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198511"/>
                </a:solidFill>
                <a:latin typeface="Times New Roman" panose="02020603050405020304" pitchFamily="18" charset="0"/>
              </a:rPr>
              <a:t>năm</a:t>
            </a:r>
            <a:r>
              <a:rPr lang="en-US" altLang="en-US" sz="3200" dirty="0">
                <a:solidFill>
                  <a:srgbClr val="4218DE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4218DE"/>
                </a:solidFill>
                <a:latin typeface="Times New Roman" panose="02020603050405020304" pitchFamily="18" charset="0"/>
              </a:rPr>
              <a:t>trồng</a:t>
            </a:r>
            <a:r>
              <a:rPr lang="en-US" altLang="en-US" sz="3200" dirty="0">
                <a:solidFill>
                  <a:srgbClr val="4218DE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4218DE"/>
                </a:solidFill>
                <a:latin typeface="Times New Roman" panose="02020603050405020304" pitchFamily="18" charset="0"/>
              </a:rPr>
              <a:t>được</a:t>
            </a:r>
            <a:r>
              <a:rPr lang="en-US" altLang="en-US" sz="3200" dirty="0">
                <a:solidFill>
                  <a:srgbClr val="4218DE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>
                <a:solidFill>
                  <a:srgbClr val="F11D1D"/>
                </a:solidFill>
                <a:latin typeface="Times New Roman" panose="02020603050405020304" pitchFamily="18" charset="0"/>
              </a:rPr>
              <a:t>23,5</a:t>
            </a:r>
            <a:r>
              <a:rPr lang="en-US" altLang="en-US" sz="3200" dirty="0">
                <a:solidFill>
                  <a:srgbClr val="4218DE"/>
                </a:solidFill>
                <a:latin typeface="Times New Roman" panose="02020603050405020304" pitchFamily="18" charset="0"/>
              </a:rPr>
              <a:t>ha </a:t>
            </a:r>
            <a:r>
              <a:rPr lang="en-US" altLang="en-US" sz="3200" dirty="0" err="1">
                <a:solidFill>
                  <a:srgbClr val="4218DE"/>
                </a:solidFill>
                <a:latin typeface="Times New Roman" panose="02020603050405020304" pitchFamily="18" charset="0"/>
              </a:rPr>
              <a:t>ngô</a:t>
            </a:r>
            <a:r>
              <a:rPr lang="en-US" altLang="en-US" sz="3200" dirty="0">
                <a:solidFill>
                  <a:srgbClr val="4218DE"/>
                </a:solidFill>
                <a:latin typeface="Times New Roman" panose="02020603050405020304" pitchFamily="18" charset="0"/>
              </a:rPr>
              <a:t>. </a:t>
            </a:r>
            <a:r>
              <a:rPr lang="en-US" altLang="en-US" sz="3200" dirty="0" err="1">
                <a:solidFill>
                  <a:srgbClr val="4218DE"/>
                </a:solidFill>
                <a:latin typeface="Times New Roman" panose="02020603050405020304" pitchFamily="18" charset="0"/>
              </a:rPr>
              <a:t>Hỏi</a:t>
            </a:r>
            <a:r>
              <a:rPr lang="en-US" altLang="en-US" sz="3200" dirty="0">
                <a:solidFill>
                  <a:srgbClr val="4218DE"/>
                </a:solidFill>
                <a:latin typeface="Times New Roman" panose="02020603050405020304" pitchFamily="18" charset="0"/>
              </a:rPr>
              <a:t>:</a:t>
            </a:r>
            <a:endParaRPr lang="en-US" altLang="en-US" sz="32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7" name="Rectangle 6">
            <a:extLst>
              <a:ext uri="{FF2B5EF4-FFF2-40B4-BE49-F238E27FC236}">
                <a16:creationId xmlns:a16="http://schemas.microsoft.com/office/drawing/2014/main" id="{3E430D0B-ED06-4B50-86D8-625780B2A25D}"/>
              </a:ext>
            </a:extLst>
          </p:cNvPr>
          <p:cNvSpPr>
            <a:spLocks noRot="1" noChangeArrowheads="1"/>
          </p:cNvSpPr>
          <p:nvPr/>
        </p:nvSpPr>
        <p:spPr bwMode="auto">
          <a:xfrm>
            <a:off x="152400" y="2438400"/>
            <a:ext cx="86868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457200" indent="-4572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indent="-4572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457200" indent="-4572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457200" indent="-4572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457200" indent="-4572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914400" indent="-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1371600" indent="-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828800" indent="-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286000" indent="-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buFont typeface="Wingdings" panose="05000000000000000000" pitchFamily="2" charset="2"/>
              <a:buNone/>
            </a:pPr>
            <a:r>
              <a:rPr lang="en-US" altLang="en-US" sz="3200" dirty="0">
                <a:solidFill>
                  <a:srgbClr val="4218DE"/>
                </a:solidFill>
                <a:latin typeface="Times New Roman" panose="02020603050405020304" pitchFamily="18" charset="0"/>
              </a:rPr>
              <a:t>a) </a:t>
            </a:r>
            <a:r>
              <a:rPr lang="en-US" altLang="en-US" sz="3200" dirty="0" err="1">
                <a:solidFill>
                  <a:srgbClr val="4218DE"/>
                </a:solidFill>
                <a:latin typeface="Times New Roman" panose="02020603050405020304" pitchFamily="18" charset="0"/>
              </a:rPr>
              <a:t>Đến</a:t>
            </a:r>
            <a:r>
              <a:rPr lang="en-US" altLang="en-US" sz="3200" dirty="0">
                <a:solidFill>
                  <a:srgbClr val="4218DE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4218DE"/>
                </a:solidFill>
                <a:latin typeface="Times New Roman" panose="02020603050405020304" pitchFamily="18" charset="0"/>
              </a:rPr>
              <a:t>hết</a:t>
            </a:r>
            <a:r>
              <a:rPr lang="en-US" altLang="en-US" sz="3200" dirty="0">
                <a:solidFill>
                  <a:srgbClr val="4218DE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4218DE"/>
                </a:solidFill>
                <a:latin typeface="Times New Roman" panose="02020603050405020304" pitchFamily="18" charset="0"/>
              </a:rPr>
              <a:t>tháng</a:t>
            </a:r>
            <a:r>
              <a:rPr lang="en-US" altLang="en-US" sz="3200" dirty="0">
                <a:solidFill>
                  <a:srgbClr val="4218DE"/>
                </a:solidFill>
                <a:latin typeface="Times New Roman" panose="02020603050405020304" pitchFamily="18" charset="0"/>
              </a:rPr>
              <a:t> 9, </a:t>
            </a:r>
            <a:r>
              <a:rPr lang="en-US" altLang="en-US" sz="3200" dirty="0" err="1">
                <a:solidFill>
                  <a:srgbClr val="4218DE"/>
                </a:solidFill>
                <a:latin typeface="Times New Roman" panose="02020603050405020304" pitchFamily="18" charset="0"/>
              </a:rPr>
              <a:t>thôn</a:t>
            </a:r>
            <a:r>
              <a:rPr lang="en-US" altLang="en-US" sz="3200" dirty="0">
                <a:solidFill>
                  <a:srgbClr val="4218DE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4218DE"/>
                </a:solidFill>
                <a:latin typeface="Times New Roman" panose="02020603050405020304" pitchFamily="18" charset="0"/>
              </a:rPr>
              <a:t>Hòa</a:t>
            </a:r>
            <a:r>
              <a:rPr lang="en-US" altLang="en-US" sz="3200" dirty="0">
                <a:solidFill>
                  <a:srgbClr val="4218DE"/>
                </a:solidFill>
                <a:latin typeface="Times New Roman" panose="02020603050405020304" pitchFamily="18" charset="0"/>
              </a:rPr>
              <a:t> An </a:t>
            </a:r>
            <a:r>
              <a:rPr lang="en-US" altLang="en-US" sz="3200" dirty="0" err="1">
                <a:solidFill>
                  <a:srgbClr val="4218DE"/>
                </a:solidFill>
                <a:latin typeface="Times New Roman" panose="02020603050405020304" pitchFamily="18" charset="0"/>
              </a:rPr>
              <a:t>đã</a:t>
            </a:r>
            <a:r>
              <a:rPr lang="en-US" altLang="en-US" sz="3200" dirty="0">
                <a:solidFill>
                  <a:srgbClr val="4218DE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4218DE"/>
                </a:solidFill>
                <a:latin typeface="Times New Roman" panose="02020603050405020304" pitchFamily="18" charset="0"/>
              </a:rPr>
              <a:t>thực</a:t>
            </a:r>
            <a:r>
              <a:rPr lang="en-US" altLang="en-US" sz="3200" dirty="0">
                <a:solidFill>
                  <a:srgbClr val="4218DE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4218DE"/>
                </a:solidFill>
                <a:latin typeface="Times New Roman" panose="02020603050405020304" pitchFamily="18" charset="0"/>
              </a:rPr>
              <a:t>hiện</a:t>
            </a:r>
            <a:r>
              <a:rPr lang="en-US" altLang="en-US" sz="3200" dirty="0">
                <a:solidFill>
                  <a:srgbClr val="4218DE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4218DE"/>
                </a:solidFill>
                <a:latin typeface="Times New Roman" panose="02020603050405020304" pitchFamily="18" charset="0"/>
              </a:rPr>
              <a:t>được</a:t>
            </a:r>
            <a:r>
              <a:rPr lang="en-US" altLang="en-US" sz="3200" dirty="0">
                <a:solidFill>
                  <a:srgbClr val="4218DE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4218DE"/>
                </a:solidFill>
                <a:latin typeface="Times New Roman" panose="02020603050405020304" pitchFamily="18" charset="0"/>
              </a:rPr>
              <a:t>bao</a:t>
            </a:r>
            <a:r>
              <a:rPr lang="en-US" altLang="en-US" sz="3200" dirty="0">
                <a:solidFill>
                  <a:srgbClr val="4218DE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4218DE"/>
                </a:solidFill>
                <a:latin typeface="Times New Roman" panose="02020603050405020304" pitchFamily="18" charset="0"/>
              </a:rPr>
              <a:t>nhiêu</a:t>
            </a:r>
            <a:r>
              <a:rPr lang="en-US" altLang="en-US" sz="3200" dirty="0">
                <a:solidFill>
                  <a:srgbClr val="4218DE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4218DE"/>
                </a:solidFill>
                <a:latin typeface="Times New Roman" panose="02020603050405020304" pitchFamily="18" charset="0"/>
              </a:rPr>
              <a:t>phần</a:t>
            </a:r>
            <a:r>
              <a:rPr lang="en-US" altLang="en-US" sz="3200" dirty="0">
                <a:solidFill>
                  <a:srgbClr val="4218DE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4218DE"/>
                </a:solidFill>
                <a:latin typeface="Times New Roman" panose="02020603050405020304" pitchFamily="18" charset="0"/>
              </a:rPr>
              <a:t>trăm</a:t>
            </a:r>
            <a:r>
              <a:rPr lang="en-US" altLang="en-US" sz="3200" dirty="0">
                <a:solidFill>
                  <a:srgbClr val="4218DE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4218DE"/>
                </a:solidFill>
                <a:latin typeface="Times New Roman" panose="02020603050405020304" pitchFamily="18" charset="0"/>
              </a:rPr>
              <a:t>kế</a:t>
            </a:r>
            <a:r>
              <a:rPr lang="en-US" altLang="en-US" sz="3200" dirty="0">
                <a:solidFill>
                  <a:srgbClr val="4218DE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4218DE"/>
                </a:solidFill>
                <a:latin typeface="Times New Roman" panose="02020603050405020304" pitchFamily="18" charset="0"/>
              </a:rPr>
              <a:t>hoạch</a:t>
            </a:r>
            <a:r>
              <a:rPr lang="en-US" altLang="en-US" sz="3200" dirty="0">
                <a:solidFill>
                  <a:srgbClr val="4218DE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4218DE"/>
                </a:solidFill>
                <a:latin typeface="Times New Roman" panose="02020603050405020304" pitchFamily="18" charset="0"/>
              </a:rPr>
              <a:t>cả</a:t>
            </a:r>
            <a:r>
              <a:rPr lang="en-US" altLang="en-US" sz="3200" dirty="0">
                <a:solidFill>
                  <a:srgbClr val="4218DE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4218DE"/>
                </a:solidFill>
                <a:latin typeface="Times New Roman" panose="02020603050405020304" pitchFamily="18" charset="0"/>
              </a:rPr>
              <a:t>năm</a:t>
            </a:r>
            <a:r>
              <a:rPr lang="en-US" altLang="en-US" sz="3200" dirty="0">
                <a:solidFill>
                  <a:srgbClr val="4218DE"/>
                </a:solidFill>
                <a:latin typeface="Times New Roman" panose="02020603050405020304" pitchFamily="18" charset="0"/>
              </a:rPr>
              <a:t>?</a:t>
            </a:r>
          </a:p>
        </p:txBody>
      </p:sp>
      <p:sp>
        <p:nvSpPr>
          <p:cNvPr id="28" name="Rectangle 6">
            <a:extLst>
              <a:ext uri="{FF2B5EF4-FFF2-40B4-BE49-F238E27FC236}">
                <a16:creationId xmlns:a16="http://schemas.microsoft.com/office/drawing/2014/main" id="{808F05C4-0CD3-458C-912E-C268D9E14FD8}"/>
              </a:ext>
            </a:extLst>
          </p:cNvPr>
          <p:cNvSpPr>
            <a:spLocks noRot="1" noChangeArrowheads="1"/>
          </p:cNvSpPr>
          <p:nvPr/>
        </p:nvSpPr>
        <p:spPr bwMode="auto">
          <a:xfrm>
            <a:off x="127000" y="3886200"/>
            <a:ext cx="88646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457200" indent="-4572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indent="-4572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457200" indent="-4572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457200" indent="-4572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457200" indent="-4572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914400" indent="-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1371600" indent="-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828800" indent="-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286000" indent="-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buFont typeface="Wingdings" panose="05000000000000000000" pitchFamily="2" charset="2"/>
              <a:buNone/>
            </a:pPr>
            <a:r>
              <a:rPr lang="en-US" altLang="en-US" sz="3200">
                <a:solidFill>
                  <a:srgbClr val="4218DE"/>
                </a:solidFill>
                <a:latin typeface="Times New Roman" panose="02020603050405020304" pitchFamily="18" charset="0"/>
              </a:rPr>
              <a:t>b) Hết </a:t>
            </a:r>
            <a:r>
              <a:rPr lang="en-US" altLang="en-US" sz="3200" dirty="0" err="1">
                <a:solidFill>
                  <a:srgbClr val="4218DE"/>
                </a:solidFill>
                <a:latin typeface="Times New Roman" panose="02020603050405020304" pitchFamily="18" charset="0"/>
              </a:rPr>
              <a:t>năm</a:t>
            </a:r>
            <a:r>
              <a:rPr lang="en-US" altLang="en-US" sz="3200" dirty="0">
                <a:solidFill>
                  <a:srgbClr val="4218DE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4218DE"/>
                </a:solidFill>
                <a:latin typeface="Times New Roman" panose="02020603050405020304" pitchFamily="18" charset="0"/>
              </a:rPr>
              <a:t>thôn</a:t>
            </a:r>
            <a:r>
              <a:rPr lang="en-US" altLang="en-US" sz="3200" dirty="0">
                <a:solidFill>
                  <a:srgbClr val="4218DE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4218DE"/>
                </a:solidFill>
                <a:latin typeface="Times New Roman" panose="02020603050405020304" pitchFamily="18" charset="0"/>
              </a:rPr>
              <a:t>Hòa</a:t>
            </a:r>
            <a:r>
              <a:rPr lang="en-US" altLang="en-US" sz="3200" dirty="0">
                <a:solidFill>
                  <a:srgbClr val="4218DE"/>
                </a:solidFill>
                <a:latin typeface="Times New Roman" panose="02020603050405020304" pitchFamily="18" charset="0"/>
              </a:rPr>
              <a:t> An </a:t>
            </a:r>
            <a:r>
              <a:rPr lang="en-US" altLang="en-US" sz="3200" dirty="0" err="1">
                <a:solidFill>
                  <a:srgbClr val="4218DE"/>
                </a:solidFill>
                <a:latin typeface="Times New Roman" panose="02020603050405020304" pitchFamily="18" charset="0"/>
              </a:rPr>
              <a:t>đã</a:t>
            </a:r>
            <a:r>
              <a:rPr lang="en-US" altLang="en-US" sz="3200" dirty="0">
                <a:solidFill>
                  <a:srgbClr val="4218DE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4218DE"/>
                </a:solidFill>
                <a:latin typeface="Times New Roman" panose="02020603050405020304" pitchFamily="18" charset="0"/>
              </a:rPr>
              <a:t>thực</a:t>
            </a:r>
            <a:r>
              <a:rPr lang="en-US" altLang="en-US" sz="3200" dirty="0">
                <a:solidFill>
                  <a:srgbClr val="4218DE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4218DE"/>
                </a:solidFill>
                <a:latin typeface="Times New Roman" panose="02020603050405020304" pitchFamily="18" charset="0"/>
              </a:rPr>
              <a:t>hiện</a:t>
            </a:r>
            <a:r>
              <a:rPr lang="en-US" altLang="en-US" sz="3200" dirty="0">
                <a:solidFill>
                  <a:srgbClr val="4218DE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4218DE"/>
                </a:solidFill>
                <a:latin typeface="Times New Roman" panose="02020603050405020304" pitchFamily="18" charset="0"/>
              </a:rPr>
              <a:t>được</a:t>
            </a:r>
            <a:r>
              <a:rPr lang="en-US" altLang="en-US" sz="3200" dirty="0">
                <a:solidFill>
                  <a:srgbClr val="4218DE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4218DE"/>
                </a:solidFill>
                <a:latin typeface="Times New Roman" panose="02020603050405020304" pitchFamily="18" charset="0"/>
              </a:rPr>
              <a:t>bao</a:t>
            </a:r>
            <a:r>
              <a:rPr lang="en-US" altLang="en-US" sz="3200" dirty="0">
                <a:solidFill>
                  <a:srgbClr val="4218DE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4218DE"/>
                </a:solidFill>
                <a:latin typeface="Times New Roman" panose="02020603050405020304" pitchFamily="18" charset="0"/>
              </a:rPr>
              <a:t>nhiêu</a:t>
            </a:r>
            <a:r>
              <a:rPr lang="en-US" altLang="en-US" sz="3200" dirty="0">
                <a:solidFill>
                  <a:srgbClr val="4218DE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4218DE"/>
                </a:solidFill>
                <a:latin typeface="Times New Roman" panose="02020603050405020304" pitchFamily="18" charset="0"/>
              </a:rPr>
              <a:t>phần</a:t>
            </a:r>
            <a:r>
              <a:rPr lang="en-US" altLang="en-US" sz="3200" dirty="0">
                <a:solidFill>
                  <a:srgbClr val="4218DE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4218DE"/>
                </a:solidFill>
                <a:latin typeface="Times New Roman" panose="02020603050405020304" pitchFamily="18" charset="0"/>
              </a:rPr>
              <a:t>trăm</a:t>
            </a:r>
            <a:r>
              <a:rPr lang="en-US" altLang="en-US" sz="3200" dirty="0">
                <a:solidFill>
                  <a:srgbClr val="4218DE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4218DE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sz="3200" dirty="0">
                <a:solidFill>
                  <a:srgbClr val="4218DE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4218DE"/>
                </a:solidFill>
                <a:latin typeface="Times New Roman" panose="02020603050405020304" pitchFamily="18" charset="0"/>
              </a:rPr>
              <a:t>vượt</a:t>
            </a:r>
            <a:r>
              <a:rPr lang="en-US" altLang="en-US" sz="3200" dirty="0">
                <a:solidFill>
                  <a:srgbClr val="4218DE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4218DE"/>
                </a:solidFill>
                <a:latin typeface="Times New Roman" panose="02020603050405020304" pitchFamily="18" charset="0"/>
              </a:rPr>
              <a:t>mức</a:t>
            </a:r>
            <a:r>
              <a:rPr lang="en-US" altLang="en-US" sz="3200" dirty="0">
                <a:solidFill>
                  <a:srgbClr val="4218DE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4218DE"/>
                </a:solidFill>
                <a:latin typeface="Times New Roman" panose="02020603050405020304" pitchFamily="18" charset="0"/>
              </a:rPr>
              <a:t>kế</a:t>
            </a:r>
            <a:r>
              <a:rPr lang="en-US" altLang="en-US" sz="3200" dirty="0">
                <a:solidFill>
                  <a:srgbClr val="4218DE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4218DE"/>
                </a:solidFill>
                <a:latin typeface="Times New Roman" panose="02020603050405020304" pitchFamily="18" charset="0"/>
              </a:rPr>
              <a:t>hoạch</a:t>
            </a:r>
            <a:r>
              <a:rPr lang="en-US" altLang="en-US" sz="3200" dirty="0">
                <a:solidFill>
                  <a:srgbClr val="4218DE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4218DE"/>
                </a:solidFill>
                <a:latin typeface="Times New Roman" panose="02020603050405020304" pitchFamily="18" charset="0"/>
              </a:rPr>
              <a:t>cả</a:t>
            </a:r>
            <a:r>
              <a:rPr lang="en-US" altLang="en-US" sz="3200" dirty="0">
                <a:solidFill>
                  <a:srgbClr val="4218DE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4218DE"/>
                </a:solidFill>
                <a:latin typeface="Times New Roman" panose="02020603050405020304" pitchFamily="18" charset="0"/>
              </a:rPr>
              <a:t>năm</a:t>
            </a:r>
            <a:r>
              <a:rPr lang="en-US" altLang="en-US" sz="3200" dirty="0">
                <a:solidFill>
                  <a:srgbClr val="4218DE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4218DE"/>
                </a:solidFill>
                <a:latin typeface="Times New Roman" panose="02020603050405020304" pitchFamily="18" charset="0"/>
              </a:rPr>
              <a:t>bao</a:t>
            </a:r>
            <a:r>
              <a:rPr lang="en-US" altLang="en-US" sz="3200" dirty="0">
                <a:solidFill>
                  <a:srgbClr val="4218DE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4218DE"/>
                </a:solidFill>
                <a:latin typeface="Times New Roman" panose="02020603050405020304" pitchFamily="18" charset="0"/>
              </a:rPr>
              <a:t>nhiêu</a:t>
            </a:r>
            <a:r>
              <a:rPr lang="en-US" altLang="en-US" sz="3200" dirty="0">
                <a:solidFill>
                  <a:srgbClr val="4218DE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4218DE"/>
                </a:solidFill>
                <a:latin typeface="Times New Roman" panose="02020603050405020304" pitchFamily="18" charset="0"/>
              </a:rPr>
              <a:t>phần</a:t>
            </a:r>
            <a:r>
              <a:rPr lang="en-US" altLang="en-US" sz="3200" dirty="0">
                <a:solidFill>
                  <a:srgbClr val="4218DE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4218DE"/>
                </a:solidFill>
                <a:latin typeface="Times New Roman" panose="02020603050405020304" pitchFamily="18" charset="0"/>
              </a:rPr>
              <a:t>trăm</a:t>
            </a:r>
            <a:r>
              <a:rPr lang="en-US" altLang="en-US" sz="3200" dirty="0">
                <a:solidFill>
                  <a:srgbClr val="4218DE"/>
                </a:solidFill>
                <a:latin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44379689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6" name="Line 8"/>
          <p:cNvSpPr>
            <a:spLocks noChangeShapeType="1"/>
          </p:cNvSpPr>
          <p:nvPr/>
        </p:nvSpPr>
        <p:spPr bwMode="auto">
          <a:xfrm>
            <a:off x="1676400" y="6858000"/>
            <a:ext cx="11430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1280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87913"/>
            <a:ext cx="2057400" cy="197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81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3913" y="4800600"/>
            <a:ext cx="1970087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7">
            <a:extLst>
              <a:ext uri="{FF2B5EF4-FFF2-40B4-BE49-F238E27FC236}">
                <a16:creationId xmlns:a16="http://schemas.microsoft.com/office/drawing/2014/main" id="{B312F232-04AE-469C-B112-FAB905F273D8}"/>
              </a:ext>
            </a:extLst>
          </p:cNvPr>
          <p:cNvSpPr txBox="1">
            <a:spLocks noRot="1" noChangeArrowheads="1"/>
          </p:cNvSpPr>
          <p:nvPr/>
        </p:nvSpPr>
        <p:spPr bwMode="auto">
          <a:xfrm>
            <a:off x="533400" y="522287"/>
            <a:ext cx="80772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en-US" sz="2800">
                <a:solidFill>
                  <a:srgbClr val="320BC1"/>
                </a:solidFill>
                <a:latin typeface="Times New Roman" panose="02020603050405020304" pitchFamily="18" charset="0"/>
              </a:rPr>
              <a:t>Hai khái niệm: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>
                <a:solidFill>
                  <a:srgbClr val="320BC1"/>
                </a:solidFill>
                <a:latin typeface="Times New Roman" panose="02020603050405020304" pitchFamily="18" charset="0"/>
              </a:rPr>
              <a:t>Số phần trăm đã thực hiện được.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>
                <a:solidFill>
                  <a:srgbClr val="320BC1"/>
                </a:solidFill>
                <a:latin typeface="Times New Roman" panose="02020603050405020304" pitchFamily="18" charset="0"/>
              </a:rPr>
              <a:t>Số phần trăm vượt mức so với kế hoạch cả năm.</a:t>
            </a:r>
          </a:p>
        </p:txBody>
      </p:sp>
      <p:sp>
        <p:nvSpPr>
          <p:cNvPr id="6" name="Text Box 9">
            <a:extLst>
              <a:ext uri="{FF2B5EF4-FFF2-40B4-BE49-F238E27FC236}">
                <a16:creationId xmlns:a16="http://schemas.microsoft.com/office/drawing/2014/main" id="{B20C0B54-5417-430E-8257-C9057F8073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8797" y="1887097"/>
            <a:ext cx="8839200" cy="3970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AutoNum type="alphaLcParenR"/>
            </a:pP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</a:rPr>
              <a:t>18 : 20 = 90 %</a:t>
            </a:r>
          </a:p>
          <a:p>
            <a:r>
              <a:rPr lang="en-US" altLang="en-US" sz="2800">
                <a:solidFill>
                  <a:srgbClr val="320BC1"/>
                </a:solidFill>
                <a:latin typeface="Times New Roman" panose="02020603050405020304" pitchFamily="18" charset="0"/>
              </a:rPr>
              <a:t>Tỉ số này cho biết: Coi kế hoạch là 100% thì  đạt được 90 % kế hoạch.</a:t>
            </a:r>
          </a:p>
          <a:p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</a:rPr>
              <a:t>b)</a:t>
            </a:r>
            <a:r>
              <a:rPr lang="en-US" altLang="en-US" sz="280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</a:rPr>
              <a:t>23,5 : 20 = 117,5 %</a:t>
            </a:r>
          </a:p>
          <a:p>
            <a:r>
              <a:rPr lang="en-US" altLang="en-US" sz="2800">
                <a:solidFill>
                  <a:srgbClr val="320BC1"/>
                </a:solidFill>
                <a:latin typeface="Times New Roman" panose="02020603050405020304" pitchFamily="18" charset="0"/>
              </a:rPr>
              <a:t>Tỉ số này cho biết: Coi kế hoạch là 100 % thì đã thực hiện  được 117,5 % kế hoạch.</a:t>
            </a:r>
          </a:p>
          <a:p>
            <a:r>
              <a:rPr lang="en-US" altLang="en-US" sz="2800">
                <a:solidFill>
                  <a:srgbClr val="320BC1"/>
                </a:solidFill>
                <a:latin typeface="Times New Roman" panose="02020603050405020304" pitchFamily="18" charset="0"/>
              </a:rPr>
              <a:t>	</a:t>
            </a:r>
            <a:r>
              <a:rPr lang="en-US" altLang="en-US" sz="2800" b="1">
                <a:solidFill>
                  <a:srgbClr val="320BC1"/>
                </a:solidFill>
                <a:latin typeface="Times New Roman" panose="02020603050405020304" pitchFamily="18" charset="0"/>
              </a:rPr>
              <a:t>117,5 % – 100 % = 17,5 %</a:t>
            </a:r>
          </a:p>
          <a:p>
            <a:r>
              <a:rPr lang="en-US" altLang="en-US" sz="2800">
                <a:solidFill>
                  <a:srgbClr val="320BC1"/>
                </a:solidFill>
                <a:latin typeface="Times New Roman" panose="02020603050405020304" pitchFamily="18" charset="0"/>
              </a:rPr>
              <a:t>Tỉ số này cho biết: Coi kế hoạch là 100% thì đã vượt mức 17,5 %. </a:t>
            </a:r>
          </a:p>
        </p:txBody>
      </p:sp>
    </p:spTree>
    <p:extLst>
      <p:ext uri="{BB962C8B-B14F-4D97-AF65-F5344CB8AC3E}">
        <p14:creationId xmlns:p14="http://schemas.microsoft.com/office/powerpoint/2010/main" val="247768712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50"/>
                            </p:stCondLst>
                            <p:childTnLst>
                              <p:par>
                                <p:cTn id="11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750"/>
                            </p:stCondLst>
                            <p:childTnLst>
                              <p:par>
                                <p:cTn id="17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checkerboard(across)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checkerboard(across)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checkerboard(across)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5" grpI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6" name="Line 8"/>
          <p:cNvSpPr>
            <a:spLocks noChangeShapeType="1"/>
          </p:cNvSpPr>
          <p:nvPr/>
        </p:nvSpPr>
        <p:spPr bwMode="auto">
          <a:xfrm>
            <a:off x="1676400" y="6858000"/>
            <a:ext cx="11430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1280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87913"/>
            <a:ext cx="2057400" cy="197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81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3913" y="4800600"/>
            <a:ext cx="1970087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4">
            <a:extLst>
              <a:ext uri="{FF2B5EF4-FFF2-40B4-BE49-F238E27FC236}">
                <a16:creationId xmlns:a16="http://schemas.microsoft.com/office/drawing/2014/main" id="{08FDE97D-402B-4F43-B433-A1EC1F02F3E9}"/>
              </a:ext>
            </a:extLst>
          </p:cNvPr>
          <p:cNvSpPr>
            <a:spLocks noRot="1" noChangeArrowheads="1"/>
          </p:cNvSpPr>
          <p:nvPr/>
        </p:nvSpPr>
        <p:spPr bwMode="auto">
          <a:xfrm>
            <a:off x="0" y="304800"/>
            <a:ext cx="9067800" cy="2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FF0000"/>
                </a:solidFill>
                <a:latin typeface="Times New Roman" panose="02020603050405020304" pitchFamily="18" charset="0"/>
              </a:rPr>
              <a:t>Bài 2.                          </a:t>
            </a:r>
            <a:r>
              <a:rPr lang="en-US" altLang="en-US" b="1" u="sng">
                <a:solidFill>
                  <a:srgbClr val="FF0000"/>
                </a:solidFill>
                <a:latin typeface="Times New Roman" panose="02020603050405020304" pitchFamily="18" charset="0"/>
              </a:rPr>
              <a:t>Bài giải</a:t>
            </a:r>
            <a:r>
              <a:rPr lang="en-US" altLang="en-US" u="sng">
                <a:solidFill>
                  <a:srgbClr val="FF0000"/>
                </a:solidFill>
                <a:latin typeface="Times New Roman" panose="02020603050405020304" pitchFamily="18" charset="0"/>
              </a:rPr>
              <a:t>:</a:t>
            </a:r>
            <a:br>
              <a:rPr lang="en-US" altLang="en-US" u="sng">
                <a:solidFill>
                  <a:srgbClr val="320BC1"/>
                </a:solidFill>
                <a:latin typeface="Times New Roman" panose="02020603050405020304" pitchFamily="18" charset="0"/>
              </a:rPr>
            </a:br>
            <a:r>
              <a:rPr lang="en-US" altLang="en-US">
                <a:solidFill>
                  <a:srgbClr val="320BC1"/>
                </a:solidFill>
                <a:latin typeface="Times New Roman" panose="02020603050405020304" pitchFamily="18" charset="0"/>
              </a:rPr>
              <a:t>   a) Theo kế hoạch cả năm, đến hết tháng 9 thôn Hòa An thực hiện được là:</a:t>
            </a:r>
            <a:br>
              <a:rPr lang="en-US" altLang="en-US">
                <a:solidFill>
                  <a:srgbClr val="320BC1"/>
                </a:solidFill>
                <a:latin typeface="Times New Roman" panose="02020603050405020304" pitchFamily="18" charset="0"/>
              </a:rPr>
            </a:br>
            <a:r>
              <a:rPr lang="en-US" altLang="en-US">
                <a:solidFill>
                  <a:srgbClr val="320BC1"/>
                </a:solidFill>
                <a:latin typeface="Times New Roman" panose="02020603050405020304" pitchFamily="18" charset="0"/>
              </a:rPr>
              <a:t>		18 : 20 = 0,9 </a:t>
            </a:r>
            <a:br>
              <a:rPr lang="en-US" altLang="en-US">
                <a:solidFill>
                  <a:srgbClr val="320BC1"/>
                </a:solidFill>
                <a:latin typeface="Times New Roman" panose="02020603050405020304" pitchFamily="18" charset="0"/>
              </a:rPr>
            </a:br>
            <a:r>
              <a:rPr lang="en-US" altLang="en-US">
                <a:solidFill>
                  <a:srgbClr val="320BC1"/>
                </a:solidFill>
                <a:latin typeface="Times New Roman" panose="02020603050405020304" pitchFamily="18" charset="0"/>
              </a:rPr>
              <a:t>		0,9 = 90 %</a:t>
            </a:r>
            <a:endParaRPr lang="en-US" altLang="en-US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id="{2E3A40F0-3F53-4AAB-983B-7C2371E8F9E8}"/>
              </a:ext>
            </a:extLst>
          </p:cNvPr>
          <p:cNvSpPr>
            <a:spLocks noRot="1" noChangeArrowheads="1"/>
          </p:cNvSpPr>
          <p:nvPr/>
        </p:nvSpPr>
        <p:spPr bwMode="auto">
          <a:xfrm>
            <a:off x="100818" y="1590040"/>
            <a:ext cx="90678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br>
              <a:rPr lang="en-US" altLang="en-US" sz="2800" dirty="0">
                <a:solidFill>
                  <a:srgbClr val="320BC1"/>
                </a:solidFill>
                <a:latin typeface="Times New Roman" panose="02020603050405020304" pitchFamily="18" charset="0"/>
              </a:rPr>
            </a:br>
            <a:r>
              <a:rPr lang="en-US" altLang="en-US" sz="2800" dirty="0">
                <a:solidFill>
                  <a:srgbClr val="320BC1"/>
                </a:solidFill>
                <a:latin typeface="Times New Roman" panose="02020603050405020304" pitchFamily="18" charset="0"/>
              </a:rPr>
              <a:t>b) </a:t>
            </a:r>
            <a:r>
              <a:rPr lang="en-US" altLang="en-US" sz="2800" dirty="0" err="1">
                <a:solidFill>
                  <a:srgbClr val="320BC1"/>
                </a:solidFill>
                <a:latin typeface="Times New Roman" panose="02020603050405020304" pitchFamily="18" charset="0"/>
              </a:rPr>
              <a:t>Đến</a:t>
            </a:r>
            <a:r>
              <a:rPr lang="en-US" altLang="en-US" sz="2800" dirty="0">
                <a:solidFill>
                  <a:srgbClr val="320BC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320BC1"/>
                </a:solidFill>
                <a:latin typeface="Times New Roman" panose="02020603050405020304" pitchFamily="18" charset="0"/>
              </a:rPr>
              <a:t>hết</a:t>
            </a:r>
            <a:r>
              <a:rPr lang="en-US" altLang="en-US" sz="2800" dirty="0">
                <a:solidFill>
                  <a:srgbClr val="320BC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320BC1"/>
                </a:solidFill>
                <a:latin typeface="Times New Roman" panose="02020603050405020304" pitchFamily="18" charset="0"/>
              </a:rPr>
              <a:t>năm</a:t>
            </a:r>
            <a:r>
              <a:rPr lang="en-US" altLang="en-US" sz="2800" dirty="0">
                <a:solidFill>
                  <a:srgbClr val="320BC1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rgbClr val="320BC1"/>
                </a:solidFill>
                <a:latin typeface="Times New Roman" panose="02020603050405020304" pitchFamily="18" charset="0"/>
              </a:rPr>
              <a:t>thôn</a:t>
            </a:r>
            <a:r>
              <a:rPr lang="en-US" altLang="en-US" sz="2800" dirty="0">
                <a:solidFill>
                  <a:srgbClr val="320BC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320BC1"/>
                </a:solidFill>
                <a:latin typeface="Times New Roman" panose="02020603050405020304" pitchFamily="18" charset="0"/>
              </a:rPr>
              <a:t>Hòa</a:t>
            </a:r>
            <a:r>
              <a:rPr lang="en-US" altLang="en-US" sz="2800" dirty="0">
                <a:solidFill>
                  <a:srgbClr val="320BC1"/>
                </a:solidFill>
                <a:latin typeface="Times New Roman" panose="02020603050405020304" pitchFamily="18" charset="0"/>
              </a:rPr>
              <a:t> An </a:t>
            </a:r>
            <a:r>
              <a:rPr lang="en-US" altLang="en-US" sz="2800" dirty="0" err="1">
                <a:solidFill>
                  <a:srgbClr val="320BC1"/>
                </a:solidFill>
                <a:latin typeface="Times New Roman" panose="02020603050405020304" pitchFamily="18" charset="0"/>
              </a:rPr>
              <a:t>đã</a:t>
            </a:r>
            <a:r>
              <a:rPr lang="en-US" altLang="en-US" sz="2800" dirty="0">
                <a:solidFill>
                  <a:srgbClr val="320BC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320BC1"/>
                </a:solidFill>
                <a:latin typeface="Times New Roman" panose="02020603050405020304" pitchFamily="18" charset="0"/>
              </a:rPr>
              <a:t>thực</a:t>
            </a:r>
            <a:r>
              <a:rPr lang="en-US" altLang="en-US" sz="2800" dirty="0">
                <a:solidFill>
                  <a:srgbClr val="320BC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320BC1"/>
                </a:solidFill>
                <a:latin typeface="Times New Roman" panose="02020603050405020304" pitchFamily="18" charset="0"/>
              </a:rPr>
              <a:t>hiện</a:t>
            </a:r>
            <a:r>
              <a:rPr lang="en-US" altLang="en-US" sz="2800" dirty="0">
                <a:solidFill>
                  <a:srgbClr val="320BC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320BC1"/>
                </a:solidFill>
                <a:latin typeface="Times New Roman" panose="02020603050405020304" pitchFamily="18" charset="0"/>
              </a:rPr>
              <a:t>được</a:t>
            </a:r>
            <a:r>
              <a:rPr lang="en-US" altLang="en-US" sz="2800" dirty="0">
                <a:solidFill>
                  <a:srgbClr val="320BC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320BC1"/>
                </a:solidFill>
                <a:latin typeface="Times New Roman" panose="02020603050405020304" pitchFamily="18" charset="0"/>
              </a:rPr>
              <a:t>kế</a:t>
            </a:r>
            <a:r>
              <a:rPr lang="en-US" altLang="en-US" sz="2800" dirty="0">
                <a:solidFill>
                  <a:srgbClr val="320BC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320BC1"/>
                </a:solidFill>
                <a:latin typeface="Times New Roman" panose="02020603050405020304" pitchFamily="18" charset="0"/>
              </a:rPr>
              <a:t>hoạch</a:t>
            </a:r>
            <a:r>
              <a:rPr lang="en-US" altLang="en-US" sz="2800" dirty="0">
                <a:solidFill>
                  <a:srgbClr val="320BC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320BC1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2800" dirty="0">
                <a:solidFill>
                  <a:srgbClr val="320BC1"/>
                </a:solidFill>
                <a:latin typeface="Times New Roman" panose="02020603050405020304" pitchFamily="18" charset="0"/>
              </a:rPr>
              <a:t>:</a:t>
            </a:r>
            <a:br>
              <a:rPr lang="en-US" altLang="en-US" sz="2800" dirty="0">
                <a:solidFill>
                  <a:srgbClr val="320BC1"/>
                </a:solidFill>
                <a:latin typeface="Times New Roman" panose="02020603050405020304" pitchFamily="18" charset="0"/>
              </a:rPr>
            </a:br>
            <a:r>
              <a:rPr lang="en-US" altLang="en-US" sz="2800" dirty="0">
                <a:solidFill>
                  <a:srgbClr val="320BC1"/>
                </a:solidFill>
                <a:latin typeface="Times New Roman" panose="02020603050405020304" pitchFamily="18" charset="0"/>
              </a:rPr>
              <a:t>		23,5 : 20 = 1,175</a:t>
            </a:r>
            <a:br>
              <a:rPr lang="en-US" altLang="en-US" sz="2800" dirty="0">
                <a:solidFill>
                  <a:srgbClr val="320BC1"/>
                </a:solidFill>
                <a:latin typeface="Times New Roman" panose="02020603050405020304" pitchFamily="18" charset="0"/>
              </a:rPr>
            </a:br>
            <a:r>
              <a:rPr lang="en-US" altLang="en-US" sz="2800" dirty="0">
                <a:solidFill>
                  <a:srgbClr val="320BC1"/>
                </a:solidFill>
                <a:latin typeface="Times New Roman" panose="02020603050405020304" pitchFamily="18" charset="0"/>
              </a:rPr>
              <a:t>		1,175 = 117,5 %</a:t>
            </a:r>
            <a:br>
              <a:rPr lang="en-US" altLang="en-US" sz="2800" dirty="0">
                <a:solidFill>
                  <a:srgbClr val="320BC1"/>
                </a:solidFill>
                <a:latin typeface="Times New Roman" panose="02020603050405020304" pitchFamily="18" charset="0"/>
              </a:rPr>
            </a:br>
            <a:r>
              <a:rPr lang="en-US" altLang="en-US" sz="2800" dirty="0">
                <a:solidFill>
                  <a:srgbClr val="320BC1"/>
                </a:solidFill>
                <a:latin typeface="Times New Roman" panose="02020603050405020304" pitchFamily="18" charset="0"/>
              </a:rPr>
              <a:t>   </a:t>
            </a:r>
            <a:r>
              <a:rPr lang="en-US" altLang="en-US" sz="2800" dirty="0" err="1">
                <a:solidFill>
                  <a:srgbClr val="320BC1"/>
                </a:solidFill>
                <a:latin typeface="Times New Roman" panose="02020603050405020304" pitchFamily="18" charset="0"/>
              </a:rPr>
              <a:t>Thôn</a:t>
            </a:r>
            <a:r>
              <a:rPr lang="en-US" altLang="en-US" sz="2800" dirty="0">
                <a:solidFill>
                  <a:srgbClr val="320BC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320BC1"/>
                </a:solidFill>
                <a:latin typeface="Times New Roman" panose="02020603050405020304" pitchFamily="18" charset="0"/>
              </a:rPr>
              <a:t>Hòa</a:t>
            </a:r>
            <a:r>
              <a:rPr lang="en-US" altLang="en-US" sz="2800" dirty="0">
                <a:solidFill>
                  <a:srgbClr val="320BC1"/>
                </a:solidFill>
                <a:latin typeface="Times New Roman" panose="02020603050405020304" pitchFamily="18" charset="0"/>
              </a:rPr>
              <a:t> An </a:t>
            </a:r>
            <a:r>
              <a:rPr lang="en-US" altLang="en-US" sz="2800" dirty="0" err="1">
                <a:solidFill>
                  <a:srgbClr val="320BC1"/>
                </a:solidFill>
                <a:latin typeface="Times New Roman" panose="02020603050405020304" pitchFamily="18" charset="0"/>
              </a:rPr>
              <a:t>đã</a:t>
            </a:r>
            <a:r>
              <a:rPr lang="en-US" altLang="en-US" sz="2800" dirty="0">
                <a:solidFill>
                  <a:srgbClr val="320BC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320BC1"/>
                </a:solidFill>
                <a:latin typeface="Times New Roman" panose="02020603050405020304" pitchFamily="18" charset="0"/>
              </a:rPr>
              <a:t>vượt</a:t>
            </a:r>
            <a:r>
              <a:rPr lang="en-US" altLang="en-US" sz="2800" dirty="0">
                <a:solidFill>
                  <a:srgbClr val="320BC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320BC1"/>
                </a:solidFill>
                <a:latin typeface="Times New Roman" panose="02020603050405020304" pitchFamily="18" charset="0"/>
              </a:rPr>
              <a:t>mức</a:t>
            </a:r>
            <a:r>
              <a:rPr lang="en-US" altLang="en-US" sz="2800" dirty="0">
                <a:solidFill>
                  <a:srgbClr val="320BC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320BC1"/>
                </a:solidFill>
                <a:latin typeface="Times New Roman" panose="02020603050405020304" pitchFamily="18" charset="0"/>
              </a:rPr>
              <a:t>kế</a:t>
            </a:r>
            <a:r>
              <a:rPr lang="en-US" altLang="en-US" sz="2800" dirty="0">
                <a:solidFill>
                  <a:srgbClr val="320BC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320BC1"/>
                </a:solidFill>
                <a:latin typeface="Times New Roman" panose="02020603050405020304" pitchFamily="18" charset="0"/>
              </a:rPr>
              <a:t>hoạch</a:t>
            </a:r>
            <a:r>
              <a:rPr lang="en-US" altLang="en-US" sz="2800" dirty="0">
                <a:solidFill>
                  <a:srgbClr val="320BC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320BC1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2800" dirty="0">
                <a:solidFill>
                  <a:srgbClr val="320BC1"/>
                </a:solidFill>
                <a:latin typeface="Times New Roman" panose="02020603050405020304" pitchFamily="18" charset="0"/>
              </a:rPr>
              <a:t>:</a:t>
            </a:r>
            <a:br>
              <a:rPr lang="en-US" altLang="en-US" sz="2800" dirty="0">
                <a:solidFill>
                  <a:srgbClr val="320BC1"/>
                </a:solidFill>
                <a:latin typeface="Times New Roman" panose="02020603050405020304" pitchFamily="18" charset="0"/>
              </a:rPr>
            </a:br>
            <a:r>
              <a:rPr lang="en-US" altLang="en-US" sz="2800" dirty="0">
                <a:solidFill>
                  <a:srgbClr val="320BC1"/>
                </a:solidFill>
                <a:latin typeface="Times New Roman" panose="02020603050405020304" pitchFamily="18" charset="0"/>
              </a:rPr>
              <a:t>		117,5 %   –  100 % = 17,5 %</a:t>
            </a:r>
            <a:br>
              <a:rPr lang="en-US" altLang="en-US" sz="2800" dirty="0">
                <a:solidFill>
                  <a:srgbClr val="320BC1"/>
                </a:solidFill>
                <a:latin typeface="Times New Roman" panose="02020603050405020304" pitchFamily="18" charset="0"/>
              </a:rPr>
            </a:br>
            <a:r>
              <a:rPr lang="en-US" altLang="en-US" sz="2800">
                <a:solidFill>
                  <a:srgbClr val="320BC1"/>
                </a:solidFill>
                <a:latin typeface="Times New Roman" panose="02020603050405020304" pitchFamily="18" charset="0"/>
              </a:rPr>
              <a:t>	                         </a:t>
            </a:r>
            <a:r>
              <a:rPr lang="en-US" altLang="en-US">
                <a:solidFill>
                  <a:srgbClr val="320BC1"/>
                </a:solidFill>
                <a:latin typeface="Times New Roman" panose="02020603050405020304" pitchFamily="18" charset="0"/>
              </a:rPr>
              <a:t>Đáp </a:t>
            </a:r>
            <a:r>
              <a:rPr lang="en-US" altLang="en-US" dirty="0" err="1">
                <a:solidFill>
                  <a:srgbClr val="320BC1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dirty="0">
                <a:solidFill>
                  <a:srgbClr val="320BC1"/>
                </a:solidFill>
                <a:latin typeface="Times New Roman" panose="02020603050405020304" pitchFamily="18" charset="0"/>
              </a:rPr>
              <a:t>:  a) </a:t>
            </a:r>
            <a:r>
              <a:rPr lang="en-US" altLang="en-US" dirty="0" err="1">
                <a:solidFill>
                  <a:srgbClr val="320BC1"/>
                </a:solidFill>
                <a:latin typeface="Times New Roman" panose="02020603050405020304" pitchFamily="18" charset="0"/>
              </a:rPr>
              <a:t>Đạt</a:t>
            </a:r>
            <a:r>
              <a:rPr lang="en-US" altLang="en-US" dirty="0">
                <a:solidFill>
                  <a:srgbClr val="320BC1"/>
                </a:solidFill>
                <a:latin typeface="Times New Roman" panose="02020603050405020304" pitchFamily="18" charset="0"/>
              </a:rPr>
              <a:t> 90 %</a:t>
            </a:r>
            <a:br>
              <a:rPr lang="en-US" altLang="en-US" dirty="0">
                <a:solidFill>
                  <a:srgbClr val="320BC1"/>
                </a:solidFill>
                <a:latin typeface="Times New Roman" panose="02020603050405020304" pitchFamily="18" charset="0"/>
              </a:rPr>
            </a:br>
            <a:r>
              <a:rPr lang="en-US" altLang="en-US" dirty="0">
                <a:solidFill>
                  <a:srgbClr val="320BC1"/>
                </a:solidFill>
                <a:latin typeface="Times New Roman" panose="02020603050405020304" pitchFamily="18" charset="0"/>
              </a:rPr>
              <a:t>		</a:t>
            </a:r>
            <a:r>
              <a:rPr lang="en-US" altLang="en-US">
                <a:solidFill>
                  <a:srgbClr val="320BC1"/>
                </a:solidFill>
                <a:latin typeface="Times New Roman" panose="02020603050405020304" pitchFamily="18" charset="0"/>
              </a:rPr>
              <a:t>                           </a:t>
            </a:r>
            <a:r>
              <a:rPr lang="en-US" altLang="en-US" dirty="0">
                <a:solidFill>
                  <a:srgbClr val="320BC1"/>
                </a:solidFill>
                <a:latin typeface="Times New Roman" panose="02020603050405020304" pitchFamily="18" charset="0"/>
              </a:rPr>
              <a:t>b) </a:t>
            </a:r>
            <a:r>
              <a:rPr lang="en-US" altLang="en-US" dirty="0" err="1">
                <a:solidFill>
                  <a:srgbClr val="320BC1"/>
                </a:solidFill>
                <a:latin typeface="Times New Roman" panose="02020603050405020304" pitchFamily="18" charset="0"/>
              </a:rPr>
              <a:t>Thực</a:t>
            </a:r>
            <a:r>
              <a:rPr lang="en-US" altLang="en-US" dirty="0">
                <a:solidFill>
                  <a:srgbClr val="320BC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320BC1"/>
                </a:solidFill>
                <a:latin typeface="Times New Roman" panose="02020603050405020304" pitchFamily="18" charset="0"/>
              </a:rPr>
              <a:t>hiện</a:t>
            </a:r>
            <a:r>
              <a:rPr lang="en-US" altLang="en-US" dirty="0">
                <a:solidFill>
                  <a:srgbClr val="320BC1"/>
                </a:solidFill>
                <a:latin typeface="Times New Roman" panose="02020603050405020304" pitchFamily="18" charset="0"/>
              </a:rPr>
              <a:t> 117,5 % </a:t>
            </a:r>
            <a:r>
              <a:rPr lang="en-US" altLang="en-US">
                <a:solidFill>
                  <a:srgbClr val="320BC1"/>
                </a:solidFill>
                <a:latin typeface="Times New Roman" panose="02020603050405020304" pitchFamily="18" charset="0"/>
              </a:rPr>
              <a:t>;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320BC1"/>
                </a:solidFill>
                <a:latin typeface="Times New Roman" panose="02020603050405020304" pitchFamily="18" charset="0"/>
              </a:rPr>
              <a:t>                                                 Vượt </a:t>
            </a:r>
            <a:r>
              <a:rPr lang="en-US" altLang="en-US" dirty="0">
                <a:solidFill>
                  <a:srgbClr val="320BC1"/>
                </a:solidFill>
                <a:latin typeface="Times New Roman" panose="02020603050405020304" pitchFamily="18" charset="0"/>
              </a:rPr>
              <a:t>17,5 %</a:t>
            </a:r>
          </a:p>
        </p:txBody>
      </p:sp>
    </p:spTree>
    <p:extLst>
      <p:ext uri="{BB962C8B-B14F-4D97-AF65-F5344CB8AC3E}">
        <p14:creationId xmlns:p14="http://schemas.microsoft.com/office/powerpoint/2010/main" val="64682449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0" grpId="0"/>
      <p:bldP spid="10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6" name="Line 8"/>
          <p:cNvSpPr>
            <a:spLocks noChangeShapeType="1"/>
          </p:cNvSpPr>
          <p:nvPr/>
        </p:nvSpPr>
        <p:spPr bwMode="auto">
          <a:xfrm>
            <a:off x="1676400" y="6858000"/>
            <a:ext cx="11430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1280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87913"/>
            <a:ext cx="2057400" cy="197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81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3913" y="4800600"/>
            <a:ext cx="1970087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3">
            <a:extLst>
              <a:ext uri="{FF2B5EF4-FFF2-40B4-BE49-F238E27FC236}">
                <a16:creationId xmlns:a16="http://schemas.microsoft.com/office/drawing/2014/main" id="{89FC9B58-39B9-4DB5-A402-2F12F1A63EB9}"/>
              </a:ext>
            </a:extLst>
          </p:cNvPr>
          <p:cNvSpPr>
            <a:spLocks noGrp="1" noRot="1" noChangeArrowheads="1"/>
          </p:cNvSpPr>
          <p:nvPr>
            <p:ph idx="1"/>
          </p:nvPr>
        </p:nvSpPr>
        <p:spPr>
          <a:xfrm>
            <a:off x="493237" y="3048000"/>
            <a:ext cx="8305800" cy="4191000"/>
          </a:xfrm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</a:rPr>
              <a:t>Tóm tắt:</a:t>
            </a:r>
          </a:p>
          <a:p>
            <a:pPr marL="609600" indent="-609600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800">
                <a:solidFill>
                  <a:srgbClr val="320BC1"/>
                </a:solidFill>
                <a:latin typeface="Times New Roman" panose="02020603050405020304" pitchFamily="18" charset="0"/>
              </a:rPr>
              <a:t>Tiền vốn: 42 000 đồng</a:t>
            </a:r>
          </a:p>
          <a:p>
            <a:pPr marL="609600" indent="-609600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800">
                <a:solidFill>
                  <a:srgbClr val="320BC1"/>
                </a:solidFill>
                <a:latin typeface="Times New Roman" panose="02020603050405020304" pitchFamily="18" charset="0"/>
              </a:rPr>
              <a:t>Tiền bán: 52 500 đồng</a:t>
            </a:r>
          </a:p>
          <a:p>
            <a:pPr marL="609600" indent="-609600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800">
                <a:solidFill>
                  <a:srgbClr val="320BC1"/>
                </a:solidFill>
                <a:latin typeface="Times New Roman" panose="02020603050405020304" pitchFamily="18" charset="0"/>
              </a:rPr>
              <a:t>a)Tiền bán : tiền vốn =? %</a:t>
            </a:r>
          </a:p>
          <a:p>
            <a:pPr marL="609600" indent="-609600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800">
                <a:solidFill>
                  <a:srgbClr val="320BC1"/>
                </a:solidFill>
                <a:latin typeface="Times New Roman" panose="02020603050405020304" pitchFamily="18" charset="0"/>
              </a:rPr>
              <a:t>b)Tiền lãi = % tiền bán - %  tiền vốn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93D1286-A445-471F-BB3E-F7AEBF4FF34C}"/>
              </a:ext>
            </a:extLst>
          </p:cNvPr>
          <p:cNvSpPr txBox="1"/>
          <p:nvPr/>
        </p:nvSpPr>
        <p:spPr>
          <a:xfrm>
            <a:off x="239151" y="76200"/>
            <a:ext cx="83058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>
                <a:solidFill>
                  <a:srgbClr val="FF0000"/>
                </a:solidFill>
              </a:rPr>
              <a:t>Bài 3.</a:t>
            </a:r>
            <a:r>
              <a:rPr lang="en-US" sz="2800"/>
              <a:t> </a:t>
            </a:r>
            <a:r>
              <a:rPr lang="en-US" sz="2800">
                <a:solidFill>
                  <a:srgbClr val="0B19C8"/>
                </a:solidFill>
              </a:rPr>
              <a:t>Một người bỏ ra 42 000 đồng tiền vốn mua rau. Sau khi bán hết số rau, người đó thu được 52 500 đồng. Hỏi:</a:t>
            </a:r>
          </a:p>
          <a:p>
            <a:pPr marL="457200" indent="-457200" algn="just">
              <a:buAutoNum type="alphaLcParenR"/>
            </a:pPr>
            <a:r>
              <a:rPr lang="en-US" sz="2800">
                <a:solidFill>
                  <a:srgbClr val="0B19C8"/>
                </a:solidFill>
              </a:rPr>
              <a:t>Tiền bán rau bằng bao nhiêu phần trăm tiền vốn?</a:t>
            </a:r>
          </a:p>
          <a:p>
            <a:pPr algn="just"/>
            <a:r>
              <a:rPr lang="en-US" sz="2800">
                <a:solidFill>
                  <a:srgbClr val="0B19C8"/>
                </a:solidFill>
              </a:rPr>
              <a:t>b) Người đó đã lãi bao nhiêu phần trăm?</a:t>
            </a:r>
          </a:p>
        </p:txBody>
      </p:sp>
    </p:spTree>
    <p:extLst>
      <p:ext uri="{BB962C8B-B14F-4D97-AF65-F5344CB8AC3E}">
        <p14:creationId xmlns:p14="http://schemas.microsoft.com/office/powerpoint/2010/main" val="340162003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3400"/>
  <p:tag name="MH_LIBRARY" val="GRAPHIC"/>
  <p:tag name="MH_TYPE" val="Other"/>
  <p:tag name="MH_ORDER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3400"/>
  <p:tag name="MH_LIBRARY" val="GRAPHIC"/>
  <p:tag name="MH_TYPE" val="Other"/>
  <p:tag name="MH_ORDER" val="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2605"/>
  <p:tag name="MH_LIBRARY" val="GRAPHIC"/>
  <p:tag name="MH_TYPE" val="Text"/>
  <p:tag name="MH_ORDER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2605"/>
  <p:tag name="MH_LIBRARY" val="GRAPHIC"/>
  <p:tag name="MH_TYPE" val="Text"/>
  <p:tag name="MH_ORDER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自定义 24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ACD94C"/>
      </a:accent1>
      <a:accent2>
        <a:srgbClr val="FF4C60"/>
      </a:accent2>
      <a:accent3>
        <a:srgbClr val="FFDD43"/>
      </a:accent3>
      <a:accent4>
        <a:srgbClr val="FF4C60"/>
      </a:accent4>
      <a:accent5>
        <a:srgbClr val="4CB6BD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Giant Doodles Newsletter by Slidesgo">
  <a:themeElements>
    <a:clrScheme name="Simple Light">
      <a:dk1>
        <a:srgbClr val="002969"/>
      </a:dk1>
      <a:lt1>
        <a:srgbClr val="FFFFFF"/>
      </a:lt1>
      <a:dk2>
        <a:srgbClr val="698A9D"/>
      </a:dk2>
      <a:lt2>
        <a:srgbClr val="EEEEEE"/>
      </a:lt2>
      <a:accent1>
        <a:srgbClr val="FE98B0"/>
      </a:accent1>
      <a:accent2>
        <a:srgbClr val="12B6C2"/>
      </a:accent2>
      <a:accent3>
        <a:srgbClr val="9DDDD1"/>
      </a:accent3>
      <a:accent4>
        <a:srgbClr val="F67A62"/>
      </a:accent4>
      <a:accent5>
        <a:srgbClr val="FFC6BB"/>
      </a:accent5>
      <a:accent6>
        <a:srgbClr val="FECE5F"/>
      </a:accent6>
      <a:hlink>
        <a:srgbClr val="00296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789</TotalTime>
  <Words>776</Words>
  <Application>Microsoft Office PowerPoint</Application>
  <PresentationFormat>On-screen Show (4:3)</PresentationFormat>
  <Paragraphs>92</Paragraphs>
  <Slides>12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12</vt:i4>
      </vt:variant>
    </vt:vector>
  </HeadingPairs>
  <TitlesOfParts>
    <vt:vector size="23" baseType="lpstr">
      <vt:lpstr>Amatic SC</vt:lpstr>
      <vt:lpstr>Arial</vt:lpstr>
      <vt:lpstr>Calibri</vt:lpstr>
      <vt:lpstr>Calibri Light</vt:lpstr>
      <vt:lpstr>Didact Gothic</vt:lpstr>
      <vt:lpstr>FlowerDeco</vt:lpstr>
      <vt:lpstr>Times New Roman</vt:lpstr>
      <vt:lpstr>Wingdings</vt:lpstr>
      <vt:lpstr>Office Theme</vt:lpstr>
      <vt:lpstr>Office 主题​​</vt:lpstr>
      <vt:lpstr>Giant Doodles Newsletter by Slidesgo</vt:lpstr>
      <vt:lpstr>PowerPoint Presentation</vt:lpstr>
      <vt:lpstr>PowerPoint Presentation</vt:lpstr>
      <vt:lpstr>PowerPoint Presentation</vt:lpstr>
      <vt:lpstr>PowerPoint Presentation</vt:lpstr>
      <vt:lpstr>Bài 1. Tính (theo mẫu)</vt:lpstr>
      <vt:lpstr>Bài 2. Theo kế hoạch, năm vừa qua thôn Hòa An phải trồng 20ha ngô. Đến hết tháng 9 thôn Hòa An trồng được 18ha và hết năm trồng được 23,5ha ngô. Hỏi: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Loc</dc:creator>
  <cp:lastModifiedBy>A33515 Vũ Tuấn Long</cp:lastModifiedBy>
  <cp:revision>127</cp:revision>
  <cp:lastPrinted>1601-01-01T00:00:00Z</cp:lastPrinted>
  <dcterms:created xsi:type="dcterms:W3CDTF">2008-07-10T02:50:05Z</dcterms:created>
  <dcterms:modified xsi:type="dcterms:W3CDTF">2022-12-19T02:35:21Z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4</vt:i4>
  </property>
</Properties>
</file>