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4" r:id="rId2"/>
    <p:sldMasterId id="2147483718" r:id="rId3"/>
    <p:sldMasterId id="2147483730" r:id="rId4"/>
  </p:sldMasterIdLst>
  <p:notesMasterIdLst>
    <p:notesMasterId r:id="rId15"/>
  </p:notesMasterIdLst>
  <p:sldIdLst>
    <p:sldId id="312" r:id="rId5"/>
    <p:sldId id="281" r:id="rId6"/>
    <p:sldId id="272" r:id="rId7"/>
    <p:sldId id="291" r:id="rId8"/>
    <p:sldId id="293" r:id="rId9"/>
    <p:sldId id="292" r:id="rId10"/>
    <p:sldId id="313" r:id="rId11"/>
    <p:sldId id="261" r:id="rId12"/>
    <p:sldId id="263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>
      <p:cViewPr varScale="1">
        <p:scale>
          <a:sx n="83" d="100"/>
          <a:sy n="83" d="100"/>
        </p:scale>
        <p:origin x="1714" y="67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2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3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3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1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6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16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7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90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60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46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77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3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7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3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446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11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16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55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5505-2A74-4194-8405-7D4E4E59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08378-8834-455F-8FEE-B67BD92B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2B84-84F4-4CA3-9939-15137362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F5F2-86B5-4B72-A12A-321B713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89BD3-022F-4585-AC77-76292AC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94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AAD-F61F-4F8B-92CE-4F201274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FD6F-F796-48D6-8E8B-259225EB2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7E3D-A7FF-45F3-8388-0B468C1C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32FB-320E-461D-A376-3FFCED9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400D-24C1-4DE3-A034-DEACAC2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31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2AB-9D4E-4A61-AC3E-FFFDD0FB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1571-2183-4AE7-96E4-69EF2509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8914-493B-4331-A2C5-E9C49651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CAD0-502A-48A1-8F55-0170A15E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182-462F-47C5-8256-4E2824A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85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DD48-66EC-4F7F-8C98-3ACAA358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9173-B1D1-4CD3-864E-929756E8D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0628-A0E2-4DB0-91E2-3D88070E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2FD3-B439-4E97-B44C-180EDF9F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A49CA-C380-4983-AAD2-680D220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2CEC-5C07-4429-8A3C-9468620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76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10D1-5337-461F-BEA8-B2505F1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85CE-E464-4566-811F-0B605762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807D-36A9-4A91-99D2-D8E91BA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42F9-231C-450C-BC47-5E1EE4EF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763AD-9294-4FEF-BEA9-C9F605D5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890B1-D1E4-4F55-8ACE-FC2C8A02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1BD95-8217-439B-B66C-D592A25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AD6DC-D568-4764-B3C3-29B8BBD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69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647E-FAC0-414B-B8F2-F2FD330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48DFD-4E5C-4D1D-9091-876120A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4A7CD-9188-42F4-8FBB-DA46D93E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B351-61BF-4D7F-9161-1F94458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1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18146-4620-4674-AE91-6E0422E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012E4-2FA1-41B3-A6E6-87FAD02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FC86-8EE6-441E-9EEB-37939FD3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438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4381-743B-4ED1-B483-88F5576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BE69-CB28-4A72-8BE0-1C67B98C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EDF6-A970-4F40-BE3A-44DD3EDD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4B9D-2E74-4DEA-980C-5F4ECF7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94F9-B476-4155-84CA-76841A0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60DC-C766-4045-A281-4F55F92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64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5BE-9FB9-40D9-8A75-7226040A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521F9-4493-49CE-8EC2-D6E8FD4EC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0AB11-2DD3-4B0F-BEF6-BDF9241BB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631CD-51FB-40CD-92CB-97ACCB40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75C08-70ED-4E08-910B-6547C174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BD8A9-DBC5-428F-B8B3-3C3DFC74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88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528-E8EE-41C1-B5EA-909BE05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C3506-046B-43A3-BC9E-73EE3F76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9327F-4ED9-4E48-9895-6D5FBCA6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2548-F07D-46BB-B592-42632FD1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52D8-4EE3-43F3-ABB1-817F9A1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72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484A-608F-4B9E-ADBF-A16FD867F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A1FB8-61B3-4B5F-954B-5EDF07CA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C98A-C838-4785-8F1A-F030E116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7611-ADFC-4E35-A0BE-82A1760A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BD97-0F06-4C73-A218-165B456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28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49975"/>
      </p:ext>
    </p:extLst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D230F570-C12E-4785-9D2A-C5A7F710992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12/4/2022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A2403867-148C-4E56-971C-E21B7E94BF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3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9B27F-D4D7-4638-A5B7-10924E3C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2712-761F-4D3C-A4E9-D7998BE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82D0-0A6A-4F0D-A699-099BA0DC5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C79A-6B8B-4DB9-B091-D4DE222E8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BE44-FDEE-4A0E-819A-2AF54819C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3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20275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669054" y="753042"/>
            <a:ext cx="7200800" cy="46728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76945" cy="48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364088" y="980728"/>
            <a:ext cx="2276944" cy="5040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63">
              <a:defRPr/>
            </a:pPr>
            <a:r>
              <a:rPr lang="en-US" sz="4000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Củng cố</a:t>
            </a:r>
            <a:endParaRPr lang="en-US" sz="40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69054" y="2780928"/>
            <a:ext cx="65468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uôi, uôm</a:t>
            </a:r>
            <a:r>
              <a:rPr lang="en-US" altLang="en-US" sz="32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69054" y="3858146"/>
            <a:ext cx="610584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lang="vi-VN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431139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C5A16-A552-4B9E-B6D1-4FA76543FBE4}"/>
              </a:ext>
            </a:extLst>
          </p:cNvPr>
          <p:cNvSpPr txBox="1"/>
          <p:nvPr/>
        </p:nvSpPr>
        <p:spPr>
          <a:xfrm>
            <a:off x="2699792" y="4431139"/>
            <a:ext cx="1520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uồm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C4126-4EF8-425D-BFCA-6669F4EDBFAD}"/>
              </a:ext>
            </a:extLst>
          </p:cNvPr>
          <p:cNvSpPr txBox="1"/>
          <p:nvPr/>
        </p:nvSpPr>
        <p:spPr>
          <a:xfrm>
            <a:off x="4131508" y="4449306"/>
            <a:ext cx="1016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703" y="55330"/>
            <a:ext cx="4099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66: uôi uôm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7584" y="763217"/>
            <a:ext cx="2376264" cy="93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Nhận biết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6604" y="980728"/>
            <a:ext cx="589911" cy="48343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3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0"/>
    </mc:Choice>
    <mc:Fallback xmlns="">
      <p:transition spd="slow" advTm="35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454" y="2119108"/>
            <a:ext cx="3674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119108"/>
            <a:ext cx="44907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DB17B-7A5E-4C65-B12D-7FE1541BB995}"/>
              </a:ext>
            </a:extLst>
          </p:cNvPr>
          <p:cNvSpPr txBox="1"/>
          <p:nvPr/>
        </p:nvSpPr>
        <p:spPr>
          <a:xfrm>
            <a:off x="5067455" y="2119108"/>
            <a:ext cx="25256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E817B-EEA1-43A7-94A3-55F05BD8ED62}"/>
              </a:ext>
            </a:extLst>
          </p:cNvPr>
          <p:cNvSpPr txBox="1"/>
          <p:nvPr/>
        </p:nvSpPr>
        <p:spPr>
          <a:xfrm>
            <a:off x="1222781" y="2119108"/>
            <a:ext cx="25256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6B5E2-C171-44A9-AE5C-67D72E499036}"/>
              </a:ext>
            </a:extLst>
          </p:cNvPr>
          <p:cNvSpPr txBox="1"/>
          <p:nvPr/>
        </p:nvSpPr>
        <p:spPr>
          <a:xfrm>
            <a:off x="2857135" y="2119108"/>
            <a:ext cx="11347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1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0CEDD-F2B6-492C-9A3A-721D4F3D8B19}"/>
              </a:ext>
            </a:extLst>
          </p:cNvPr>
          <p:cNvSpPr txBox="1"/>
          <p:nvPr/>
        </p:nvSpPr>
        <p:spPr>
          <a:xfrm>
            <a:off x="6691416" y="2119108"/>
            <a:ext cx="14003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6660" y="260648"/>
            <a:ext cx="1872208" cy="67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201394" y="346879"/>
            <a:ext cx="648072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4707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636330" y="336384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467544" y="4351634"/>
            <a:ext cx="876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muỗm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nhuốm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2608279" y="7474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5362243" y="747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2151521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1313321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3656" y="1313321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1046090" y="3370247"/>
            <a:ext cx="89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3131840" y="3360865"/>
            <a:ext cx="89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5364088" y="3356992"/>
            <a:ext cx="89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7496290" y="3363844"/>
            <a:ext cx="89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741680" y="437006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2730163" y="4351634"/>
            <a:ext cx="140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4992782" y="4344758"/>
            <a:ext cx="140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7380312" y="4344758"/>
            <a:ext cx="140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76"/>
    </mc:Choice>
    <mc:Fallback xmlns="">
      <p:transition spd="slow" advTm="9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8D95-8F68-453C-A30E-FB4F51AC7AD1}"/>
              </a:ext>
            </a:extLst>
          </p:cNvPr>
          <p:cNvSpPr txBox="1"/>
          <p:nvPr/>
        </p:nvSpPr>
        <p:spPr>
          <a:xfrm>
            <a:off x="-580568" y="2731567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C9D57-528C-4176-88D8-97D72E40BC2F}"/>
              </a:ext>
            </a:extLst>
          </p:cNvPr>
          <p:cNvSpPr txBox="1"/>
          <p:nvPr/>
        </p:nvSpPr>
        <p:spPr>
          <a:xfrm>
            <a:off x="2699792" y="4005064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51FBD-A38B-4871-97B4-06C4371A8DEC}"/>
              </a:ext>
            </a:extLst>
          </p:cNvPr>
          <p:cNvSpPr txBox="1"/>
          <p:nvPr/>
        </p:nvSpPr>
        <p:spPr>
          <a:xfrm>
            <a:off x="6156176" y="275023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muỗm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471E7-45F6-4C3C-8CC9-AE039528C782}"/>
              </a:ext>
            </a:extLst>
          </p:cNvPr>
          <p:cNvSpPr txBox="1"/>
          <p:nvPr/>
        </p:nvSpPr>
        <p:spPr>
          <a:xfrm>
            <a:off x="1475656" y="2731567"/>
            <a:ext cx="1853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471E7-45F6-4C3C-8CC9-AE039528C782}"/>
              </a:ext>
            </a:extLst>
          </p:cNvPr>
          <p:cNvSpPr txBox="1"/>
          <p:nvPr/>
        </p:nvSpPr>
        <p:spPr>
          <a:xfrm>
            <a:off x="3635896" y="4005064"/>
            <a:ext cx="1853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471E7-45F6-4C3C-8CC9-AE039528C782}"/>
              </a:ext>
            </a:extLst>
          </p:cNvPr>
          <p:cNvSpPr txBox="1"/>
          <p:nvPr/>
        </p:nvSpPr>
        <p:spPr>
          <a:xfrm>
            <a:off x="7884368" y="2750235"/>
            <a:ext cx="1326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54" y="548681"/>
            <a:ext cx="2700006" cy="2120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22" y="1953876"/>
            <a:ext cx="3023302" cy="2051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" y="548680"/>
            <a:ext cx="2780806" cy="21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8"/>
    </mc:Choice>
    <mc:Fallback xmlns="">
      <p:transition spd="slow" advTm="10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683568" y="2900929"/>
            <a:ext cx="812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muỗi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467544" y="3736840"/>
            <a:ext cx="8764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muỗm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nhuốm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2771800" y="11663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4903935" y="11663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uôm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8747E-5FFC-4B2F-99A1-4CB0FFDA545F}"/>
              </a:ext>
            </a:extLst>
          </p:cNvPr>
          <p:cNvSpPr txBox="1"/>
          <p:nvPr/>
        </p:nvSpPr>
        <p:spPr>
          <a:xfrm>
            <a:off x="-545373" y="470617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D16E9-322C-4F66-800D-6626992D5E02}"/>
              </a:ext>
            </a:extLst>
          </p:cNvPr>
          <p:cNvSpPr txBox="1"/>
          <p:nvPr/>
        </p:nvSpPr>
        <p:spPr>
          <a:xfrm>
            <a:off x="2227900" y="468537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BD91F-BF71-4B5F-B477-60CCEB814DA5}"/>
              </a:ext>
            </a:extLst>
          </p:cNvPr>
          <p:cNvSpPr txBox="1"/>
          <p:nvPr/>
        </p:nvSpPr>
        <p:spPr>
          <a:xfrm>
            <a:off x="5489991" y="467239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muỗm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2821" y="183506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2821" y="99686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0621" y="99686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5"/>
    </mc:Choice>
    <mc:Fallback xmlns="">
      <p:transition spd="slow" advTm="291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1" y="857250"/>
            <a:ext cx="9143999" cy="5143500"/>
            <a:chOff x="0" y="0"/>
            <a:chExt cx="12191999" cy="68580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8" y="2107096"/>
              <a:ext cx="60339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Viết</a:t>
              </a:r>
              <a:r>
                <a:rPr kumimoji="0" lang="en-US" sz="4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 </a:t>
              </a:r>
              <a:r>
                <a:rPr kumimoji="0" lang="en-US" sz="4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bảng</a:t>
              </a:r>
              <a:r>
                <a:rPr kumimoji="0" lang="en-US" sz="4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6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3247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435642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	Buổi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31504" y="4337719"/>
            <a:ext cx="6018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24714" y="4700403"/>
            <a:ext cx="667766" cy="7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95B7F7-AB67-456D-857B-5DDE8264288F}"/>
              </a:ext>
            </a:extLst>
          </p:cNvPr>
          <p:cNvCxnSpPr/>
          <p:nvPr/>
        </p:nvCxnSpPr>
        <p:spPr>
          <a:xfrm>
            <a:off x="8316416" y="5129807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710347-D2EC-4556-9B45-13B8EE5109E6}"/>
              </a:ext>
            </a:extLst>
          </p:cNvPr>
          <p:cNvCxnSpPr/>
          <p:nvPr/>
        </p:nvCxnSpPr>
        <p:spPr>
          <a:xfrm>
            <a:off x="1259632" y="3905671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194D243-56CB-4D5F-979A-28E8748AA5B0}"/>
              </a:ext>
            </a:extLst>
          </p:cNvPr>
          <p:cNvSpPr/>
          <p:nvPr/>
        </p:nvSpPr>
        <p:spPr>
          <a:xfrm>
            <a:off x="724585" y="3498775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F7C52B-24BF-4880-92DF-3FB9363ACDA5}"/>
              </a:ext>
            </a:extLst>
          </p:cNvPr>
          <p:cNvSpPr/>
          <p:nvPr/>
        </p:nvSpPr>
        <p:spPr>
          <a:xfrm>
            <a:off x="8028384" y="3322752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C487C4-BACD-4F3B-970F-E2254A026738}"/>
              </a:ext>
            </a:extLst>
          </p:cNvPr>
          <p:cNvSpPr/>
          <p:nvPr/>
        </p:nvSpPr>
        <p:spPr>
          <a:xfrm>
            <a:off x="5328084" y="3786807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0ED036-5099-4875-A886-FBF662804409}"/>
              </a:ext>
            </a:extLst>
          </p:cNvPr>
          <p:cNvSpPr/>
          <p:nvPr/>
        </p:nvSpPr>
        <p:spPr>
          <a:xfrm>
            <a:off x="3995936" y="4270994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77BA32-051A-452A-A188-76F2F09C3CA1}"/>
              </a:ext>
            </a:extLst>
          </p:cNvPr>
          <p:cNvSpPr/>
          <p:nvPr/>
        </p:nvSpPr>
        <p:spPr>
          <a:xfrm>
            <a:off x="1576636" y="4700403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4809" y="404664"/>
            <a:ext cx="1872208" cy="67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-457" y="490895"/>
            <a:ext cx="648072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65"/>
    </mc:Choice>
    <mc:Fallback xmlns="">
      <p:transition spd="slow" advTm="96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5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71800" y="482947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lại trên biển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689" y="144687"/>
            <a:ext cx="1872208" cy="67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1577" y="230918"/>
            <a:ext cx="648072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 advTm="69607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5.1|2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7.1|3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</TotalTime>
  <Words>140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Minhthangpc.VN</cp:lastModifiedBy>
  <cp:revision>25</cp:revision>
  <dcterms:created xsi:type="dcterms:W3CDTF">2020-08-21T16:44:00Z</dcterms:created>
  <dcterms:modified xsi:type="dcterms:W3CDTF">2022-12-04T01:42:22Z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