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3"/>
  </p:notesMasterIdLst>
  <p:handoutMasterIdLst>
    <p:handoutMasterId r:id="rId14"/>
  </p:handoutMasterIdLst>
  <p:sldIdLst>
    <p:sldId id="423" r:id="rId3"/>
    <p:sldId id="359" r:id="rId4"/>
    <p:sldId id="370" r:id="rId5"/>
    <p:sldId id="322" r:id="rId6"/>
    <p:sldId id="401" r:id="rId7"/>
    <p:sldId id="404" r:id="rId8"/>
    <p:sldId id="418" r:id="rId9"/>
    <p:sldId id="402" r:id="rId10"/>
    <p:sldId id="421" r:id="rId11"/>
    <p:sldId id="422" r:id="rId12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758" y="8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2023/2/2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2023/2/2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35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2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00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91680" y="17076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931309" y="221171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0633" y="2583227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403648" y="314964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67953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74"/>
            <a:ext cx="9144000" cy="4155926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Đôi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sao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60" y="915566"/>
            <a:ext cx="8972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dự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đua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Trước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đà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tài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lao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tên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bắn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vị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trí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dẫn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đầu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Bỗng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vấp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hòn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oạch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vội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đỡ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dậy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50" y="3507854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Nai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hoẵng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đích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cuối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2800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Nhưng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cả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hai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đều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tặng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giải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thưởng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28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2800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27984" y="3147814"/>
            <a:ext cx="4320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7744" y="3579862"/>
            <a:ext cx="5904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...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2" y="1746019"/>
            <a:ext cx="9144000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292</Words>
  <Application>Microsoft Office PowerPoint</Application>
  <PresentationFormat>On-screen Show (16:9)</PresentationFormat>
  <Paragraphs>45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inpin heiti</vt:lpstr>
      <vt:lpstr>Times New Roman</vt:lpstr>
      <vt:lpstr>第一PPT，www.1ppt.com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Minhthangpc.VN</cp:lastModifiedBy>
  <cp:revision>363</cp:revision>
  <dcterms:created xsi:type="dcterms:W3CDTF">2015-12-11T17:46:00Z</dcterms:created>
  <dcterms:modified xsi:type="dcterms:W3CDTF">2023-02-02T14:21:41Z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