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92" r:id="rId2"/>
    <p:sldMasterId id="2147483705" r:id="rId3"/>
    <p:sldMasterId id="2147483717" r:id="rId4"/>
    <p:sldMasterId id="2147483747" r:id="rId5"/>
  </p:sldMasterIdLst>
  <p:notesMasterIdLst>
    <p:notesMasterId r:id="rId29"/>
  </p:notesMasterIdLst>
  <p:handoutMasterIdLst>
    <p:handoutMasterId r:id="rId30"/>
  </p:handoutMasterIdLst>
  <p:sldIdLst>
    <p:sldId id="2007577112" r:id="rId6"/>
    <p:sldId id="257" r:id="rId7"/>
    <p:sldId id="258" r:id="rId8"/>
    <p:sldId id="259" r:id="rId9"/>
    <p:sldId id="260" r:id="rId10"/>
    <p:sldId id="261" r:id="rId11"/>
    <p:sldId id="262" r:id="rId12"/>
    <p:sldId id="282" r:id="rId13"/>
    <p:sldId id="2007577116" r:id="rId14"/>
    <p:sldId id="2007577118" r:id="rId15"/>
    <p:sldId id="2007577120" r:id="rId16"/>
    <p:sldId id="2007577121" r:id="rId17"/>
    <p:sldId id="2007577122" r:id="rId18"/>
    <p:sldId id="272" r:id="rId19"/>
    <p:sldId id="2007577123" r:id="rId20"/>
    <p:sldId id="303" r:id="rId21"/>
    <p:sldId id="298" r:id="rId22"/>
    <p:sldId id="304" r:id="rId23"/>
    <p:sldId id="2007577124" r:id="rId24"/>
    <p:sldId id="2007577127" r:id="rId25"/>
    <p:sldId id="2007577126" r:id="rId26"/>
    <p:sldId id="2007577125"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5" d="100"/>
          <a:sy n="85" d="100"/>
        </p:scale>
        <p:origin x="1133" y="58"/>
      </p:cViewPr>
      <p:guideLst/>
    </p:cSldViewPr>
  </p:slideViewPr>
  <p:notesTextViewPr>
    <p:cViewPr>
      <p:scale>
        <a:sx n="3" d="2"/>
        <a:sy n="3" d="2"/>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5/4/2022</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5/4/2022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97946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2464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0368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7617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8742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7617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8742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318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facebook.com/nkpowerskills" TargetMode="External"/><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5.xml"/><Relationship Id="rId5" Type="http://schemas.openxmlformats.org/officeDocument/2006/relationships/tags" Target="../tags/tag21.xml"/><Relationship Id="rId4" Type="http://schemas.openxmlformats.org/officeDocument/2006/relationships/tags" Target="../tags/tag20.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5.xml"/><Relationship Id="rId5" Type="http://schemas.openxmlformats.org/officeDocument/2006/relationships/tags" Target="../tags/tag26.xml"/><Relationship Id="rId4" Type="http://schemas.openxmlformats.org/officeDocument/2006/relationships/tags" Target="../tags/tag25.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5.xml"/><Relationship Id="rId5" Type="http://schemas.openxmlformats.org/officeDocument/2006/relationships/tags" Target="../tags/tag31.xml"/><Relationship Id="rId4" Type="http://schemas.openxmlformats.org/officeDocument/2006/relationships/tags" Target="../tags/tag30.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Master" Target="../slideMasters/slideMaster5.xml"/><Relationship Id="rId5" Type="http://schemas.openxmlformats.org/officeDocument/2006/relationships/tags" Target="../tags/tag36.xml"/><Relationship Id="rId4" Type="http://schemas.openxmlformats.org/officeDocument/2006/relationships/tags" Target="../tags/tag35.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5.xml"/><Relationship Id="rId5" Type="http://schemas.openxmlformats.org/officeDocument/2006/relationships/tags" Target="../tags/tag41.xml"/><Relationship Id="rId4" Type="http://schemas.openxmlformats.org/officeDocument/2006/relationships/tags" Target="../tags/tag40.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5.xml"/><Relationship Id="rId5" Type="http://schemas.openxmlformats.org/officeDocument/2006/relationships/tags" Target="../tags/tag46.xml"/><Relationship Id="rId4" Type="http://schemas.openxmlformats.org/officeDocument/2006/relationships/tags" Target="../tags/tag45.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Master" Target="../slideMasters/slideMaster5.xml"/><Relationship Id="rId5" Type="http://schemas.openxmlformats.org/officeDocument/2006/relationships/tags" Target="../tags/tag51.xml"/><Relationship Id="rId4" Type="http://schemas.openxmlformats.org/officeDocument/2006/relationships/tags" Target="../tags/tag50.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5.xml"/><Relationship Id="rId5" Type="http://schemas.openxmlformats.org/officeDocument/2006/relationships/tags" Target="../tags/tag56.xml"/><Relationship Id="rId4" Type="http://schemas.openxmlformats.org/officeDocument/2006/relationships/tags" Target="../tags/tag55.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5.xml"/><Relationship Id="rId5" Type="http://schemas.openxmlformats.org/officeDocument/2006/relationships/tags" Target="../tags/tag61.xml"/><Relationship Id="rId4" Type="http://schemas.openxmlformats.org/officeDocument/2006/relationships/tags" Target="../tags/tag60.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5.xml"/><Relationship Id="rId5" Type="http://schemas.openxmlformats.org/officeDocument/2006/relationships/tags" Target="../tags/tag66.xml"/><Relationship Id="rId4" Type="http://schemas.openxmlformats.org/officeDocument/2006/relationships/tags" Target="../tags/tag6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5.xml"/><Relationship Id="rId5" Type="http://schemas.openxmlformats.org/officeDocument/2006/relationships/tags" Target="../tags/tag71.xml"/><Relationship Id="rId4"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Master" Target="../slideMasters/slideMaster5.xml"/><Relationship Id="rId5" Type="http://schemas.openxmlformats.org/officeDocument/2006/relationships/tags" Target="../tags/tag76.xml"/><Relationship Id="rId4" Type="http://schemas.openxmlformats.org/officeDocument/2006/relationships/tags" Target="../tags/tag75.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Master" Target="../slideMasters/slideMaster5.xml"/><Relationship Id="rId5" Type="http://schemas.openxmlformats.org/officeDocument/2006/relationships/tags" Target="../tags/tag81.xml"/><Relationship Id="rId4" Type="http://schemas.openxmlformats.org/officeDocument/2006/relationships/tags" Target="../tags/tag8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Master" Target="../slideMasters/slideMaster5.xml"/><Relationship Id="rId5" Type="http://schemas.openxmlformats.org/officeDocument/2006/relationships/tags" Target="../tags/tag86.xml"/><Relationship Id="rId4" Type="http://schemas.openxmlformats.org/officeDocument/2006/relationships/tags" Target="../tags/tag85.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Master" Target="../slideMasters/slideMaster5.xml"/><Relationship Id="rId5" Type="http://schemas.openxmlformats.org/officeDocument/2006/relationships/tags" Target="../tags/tag91.xml"/><Relationship Id="rId4" Type="http://schemas.openxmlformats.org/officeDocument/2006/relationships/tags" Target="../tags/tag90.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slideMaster" Target="../slideMasters/slideMaster5.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s>
</file>

<file path=ppt/slideLayouts/_rels/slideLayout73.xml.rels><?xml version="1.0" encoding="UTF-8" standalone="yes"?>
<Relationships xmlns="http://schemas.openxmlformats.org/package/2006/relationships"><Relationship Id="rId8" Type="http://schemas.openxmlformats.org/officeDocument/2006/relationships/tags" Target="../tags/tag105.xml"/><Relationship Id="rId3" Type="http://schemas.openxmlformats.org/officeDocument/2006/relationships/tags" Target="../tags/tag100.xml"/><Relationship Id="rId7" Type="http://schemas.openxmlformats.org/officeDocument/2006/relationships/tags" Target="../tags/tag104.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9"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5.xml"/><Relationship Id="rId4" Type="http://schemas.openxmlformats.org/officeDocument/2006/relationships/tags" Target="../tags/tag109.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slideMaster" Target="../slideMasters/slideMaster5.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Master" Target="../slideMasters/slideMaster5.xml"/><Relationship Id="rId5" Type="http://schemas.openxmlformats.org/officeDocument/2006/relationships/tags" Target="../tags/tag126.xml"/><Relationship Id="rId4" Type="http://schemas.openxmlformats.org/officeDocument/2006/relationships/tags" Target="../tags/tag125.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slideMaster" Target="../slideMasters/slideMaster5.xml"/><Relationship Id="rId4" Type="http://schemas.openxmlformats.org/officeDocument/2006/relationships/tags" Target="../tags/tag13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slideMaster" Target="../slideMasters/slideMaster5.xml"/><Relationship Id="rId4" Type="http://schemas.openxmlformats.org/officeDocument/2006/relationships/tags" Target="../tags/tag13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5.gif"/></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2022/5/4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t>2022/5/4</a:t>
            </a:fld>
            <a:endParaRPr lang="zh-CN" altLang="en-US"/>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hlinkClick r:id="rId2"/>
            <a:extLst>
              <a:ext uri="{FF2B5EF4-FFF2-40B4-BE49-F238E27FC236}">
                <a16:creationId xmlns:a16="http://schemas.microsoft.com/office/drawing/2014/main" id="{B5A331A3-6FE1-4DA4-99DA-C4C2C8BA5AFE}"/>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8936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t>2022/5/4</a:t>
            </a:fld>
            <a:endParaRPr lang="zh-CN" altLang="en-US"/>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4641CC36-AAA2-4304-8DFC-0CC7756F15B0}"/>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844880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t>2022/5/4</a:t>
            </a:fld>
            <a:endParaRPr lang="zh-CN" altLang="en-US"/>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A94CD89B-7B22-4153-B28D-89221146CB6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758340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t>2022/5/4</a:t>
            </a:fld>
            <a:endParaRPr lang="zh-CN" altLang="en-US"/>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88168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t>2022/5/4</a:t>
            </a:fld>
            <a:endParaRPr lang="zh-CN" altLang="en-US"/>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11" name="Picture 10">
            <a:extLst>
              <a:ext uri="{FF2B5EF4-FFF2-40B4-BE49-F238E27FC236}">
                <a16:creationId xmlns:a16="http://schemas.microsoft.com/office/drawing/2014/main" id="{E8F11D3A-16E2-4467-96AE-44AA5E49E66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284460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2022/5/4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t>2022/5/4</a:t>
            </a:fld>
            <a:endParaRPr lang="zh-CN" altLang="en-US"/>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7" name="Picture 6">
            <a:extLst>
              <a:ext uri="{FF2B5EF4-FFF2-40B4-BE49-F238E27FC236}">
                <a16:creationId xmlns:a16="http://schemas.microsoft.com/office/drawing/2014/main" id="{178F460B-11FE-42F1-AC73-C1856A714195}"/>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89244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t>2022/5/4</a:t>
            </a:fld>
            <a:endParaRPr lang="zh-CN" altLang="en-US"/>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6" name="Picture 5">
            <a:extLst>
              <a:ext uri="{FF2B5EF4-FFF2-40B4-BE49-F238E27FC236}">
                <a16:creationId xmlns:a16="http://schemas.microsoft.com/office/drawing/2014/main" id="{25ABA80B-CC78-4A88-901F-28213AFE57F1}"/>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927570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t>2022/5/4</a:t>
            </a:fld>
            <a:endParaRPr lang="zh-CN" altLang="en-US"/>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A550FEF-CEE2-45F7-BBA1-523BC26D1FF9}"/>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85448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t>2022/5/4</a:t>
            </a:fld>
            <a:endParaRPr lang="zh-CN" altLang="en-US"/>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6889748-0B07-4B56-AD0A-7CF64046AAE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299311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t>2022/5/4</a:t>
            </a:fld>
            <a:endParaRPr lang="zh-CN" altLang="en-US"/>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92505C69-33C6-47C6-B9B9-3DF7AD945A8C}"/>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1864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t>2022/5/4</a:t>
            </a:fld>
            <a:endParaRPr lang="zh-CN" altLang="en-US"/>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2ACBAB21-9F15-4E67-9C62-88FD565E804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35557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7" name="Picture 6">
            <a:extLst>
              <a:ext uri="{FF2B5EF4-FFF2-40B4-BE49-F238E27FC236}">
                <a16:creationId xmlns:a16="http://schemas.microsoft.com/office/drawing/2014/main" id="{BCF8EA7A-6BBB-43F3-A850-3C62A3C36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0300" y="144838"/>
            <a:ext cx="2600325" cy="2600325"/>
          </a:xfrm>
          <a:prstGeom prst="rect">
            <a:avLst/>
          </a:prstGeom>
        </p:spPr>
      </p:pic>
    </p:spTree>
    <p:extLst>
      <p:ext uri="{BB962C8B-B14F-4D97-AF65-F5344CB8AC3E}">
        <p14:creationId xmlns:p14="http://schemas.microsoft.com/office/powerpoint/2010/main" val="4278680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21322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53207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063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9658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76696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9628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96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51364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57411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35440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03954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70191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4599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5/4/2022</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65436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75815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71912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2659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68246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8356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10" b="1" cap="all"/>
            </a:lvl1pPr>
          </a:lstStyle>
          <a:p>
            <a:r>
              <a:rPr lang="zh-CN" altLang="en-US"/>
              <a:t>单击此处编辑母版标题样式</a:t>
            </a:r>
          </a:p>
        </p:txBody>
      </p:sp>
      <p:sp>
        <p:nvSpPr>
          <p:cNvPr id="3" name="文本占位符 2"/>
          <p:cNvSpPr>
            <a:spLocks noGrp="1"/>
          </p:cNvSpPr>
          <p:nvPr>
            <p:ph type="body" idx="1"/>
          </p:nvPr>
        </p:nvSpPr>
        <p:spPr>
          <a:xfrm>
            <a:off x="963084" y="2906714"/>
            <a:ext cx="10363200" cy="1500187"/>
          </a:xfrm>
        </p:spPr>
        <p:txBody>
          <a:bodyPr anchor="b"/>
          <a:lstStyle>
            <a:lvl1pPr marL="0" indent="0">
              <a:buNone/>
              <a:defRPr sz="2005">
                <a:solidFill>
                  <a:schemeClr val="tx1">
                    <a:tint val="75000"/>
                  </a:schemeClr>
                </a:solidFill>
              </a:defRPr>
            </a:lvl1pPr>
            <a:lvl2pPr marL="458389" indent="0">
              <a:buNone/>
              <a:defRPr sz="1805">
                <a:solidFill>
                  <a:schemeClr val="tx1">
                    <a:tint val="75000"/>
                  </a:schemeClr>
                </a:solidFill>
              </a:defRPr>
            </a:lvl2pPr>
            <a:lvl3pPr marL="916777" indent="0">
              <a:buNone/>
              <a:defRPr sz="1604">
                <a:solidFill>
                  <a:schemeClr val="tx1">
                    <a:tint val="75000"/>
                  </a:schemeClr>
                </a:solidFill>
              </a:defRPr>
            </a:lvl3pPr>
            <a:lvl4pPr marL="1375166" indent="0">
              <a:buNone/>
              <a:defRPr sz="1404">
                <a:solidFill>
                  <a:schemeClr val="tx1">
                    <a:tint val="75000"/>
                  </a:schemeClr>
                </a:solidFill>
              </a:defRPr>
            </a:lvl4pPr>
            <a:lvl5pPr marL="1833555" indent="0">
              <a:buNone/>
              <a:defRPr sz="1404">
                <a:solidFill>
                  <a:schemeClr val="tx1">
                    <a:tint val="75000"/>
                  </a:schemeClr>
                </a:solidFill>
              </a:defRPr>
            </a:lvl5pPr>
            <a:lvl6pPr marL="2291944" indent="0">
              <a:buNone/>
              <a:defRPr sz="1404">
                <a:solidFill>
                  <a:schemeClr val="tx1">
                    <a:tint val="75000"/>
                  </a:schemeClr>
                </a:solidFill>
              </a:defRPr>
            </a:lvl6pPr>
            <a:lvl7pPr marL="2750332" indent="0">
              <a:buNone/>
              <a:defRPr sz="1404">
                <a:solidFill>
                  <a:schemeClr val="tx1">
                    <a:tint val="75000"/>
                  </a:schemeClr>
                </a:solidFill>
              </a:defRPr>
            </a:lvl7pPr>
            <a:lvl8pPr marL="3208721" indent="0">
              <a:buNone/>
              <a:defRPr sz="1404">
                <a:solidFill>
                  <a:schemeClr val="tx1">
                    <a:tint val="75000"/>
                  </a:schemeClr>
                </a:solidFill>
              </a:defRPr>
            </a:lvl8pPr>
            <a:lvl9pPr marL="3667110" indent="0">
              <a:buNone/>
              <a:defRPr sz="1404">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76660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57787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1" y="1535113"/>
            <a:ext cx="5386917" cy="639762"/>
          </a:xfrm>
        </p:spPr>
        <p:txBody>
          <a:bodyPr anchor="b"/>
          <a:lstStyle>
            <a:lvl1pPr marL="0" indent="0">
              <a:buNone/>
              <a:defRPr sz="2406" b="1"/>
            </a:lvl1pPr>
            <a:lvl2pPr marL="458389" indent="0">
              <a:buNone/>
              <a:defRPr sz="2005" b="1"/>
            </a:lvl2pPr>
            <a:lvl3pPr marL="916777" indent="0">
              <a:buNone/>
              <a:defRPr sz="1805" b="1"/>
            </a:lvl3pPr>
            <a:lvl4pPr marL="1375166" indent="0">
              <a:buNone/>
              <a:defRPr sz="1604" b="1"/>
            </a:lvl4pPr>
            <a:lvl5pPr marL="1833555" indent="0">
              <a:buNone/>
              <a:defRPr sz="1604" b="1"/>
            </a:lvl5pPr>
            <a:lvl6pPr marL="2291944" indent="0">
              <a:buNone/>
              <a:defRPr sz="1604" b="1"/>
            </a:lvl6pPr>
            <a:lvl7pPr marL="2750332" indent="0">
              <a:buNone/>
              <a:defRPr sz="1604" b="1"/>
            </a:lvl7pPr>
            <a:lvl8pPr marL="3208721" indent="0">
              <a:buNone/>
              <a:defRPr sz="1604" b="1"/>
            </a:lvl8pPr>
            <a:lvl9pPr marL="3667110" indent="0">
              <a:buNone/>
              <a:defRPr sz="1604" b="1"/>
            </a:lvl9pPr>
          </a:lstStyle>
          <a:p>
            <a:pPr lvl="0"/>
            <a:r>
              <a:rPr lang="zh-CN" altLang="en-US"/>
              <a:t>单击此处编辑母版文本样式</a:t>
            </a:r>
          </a:p>
        </p:txBody>
      </p:sp>
      <p:sp>
        <p:nvSpPr>
          <p:cNvPr id="4" name="内容占位符 3"/>
          <p:cNvSpPr>
            <a:spLocks noGrp="1"/>
          </p:cNvSpPr>
          <p:nvPr>
            <p:ph sz="half" idx="2"/>
          </p:nvPr>
        </p:nvSpPr>
        <p:spPr>
          <a:xfrm>
            <a:off x="609601" y="2174875"/>
            <a:ext cx="5386917"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6" b="1"/>
            </a:lvl1pPr>
            <a:lvl2pPr marL="458389" indent="0">
              <a:buNone/>
              <a:defRPr sz="2005" b="1"/>
            </a:lvl2pPr>
            <a:lvl3pPr marL="916777" indent="0">
              <a:buNone/>
              <a:defRPr sz="1805" b="1"/>
            </a:lvl3pPr>
            <a:lvl4pPr marL="1375166" indent="0">
              <a:buNone/>
              <a:defRPr sz="1604" b="1"/>
            </a:lvl4pPr>
            <a:lvl5pPr marL="1833555" indent="0">
              <a:buNone/>
              <a:defRPr sz="1604" b="1"/>
            </a:lvl5pPr>
            <a:lvl6pPr marL="2291944" indent="0">
              <a:buNone/>
              <a:defRPr sz="1604" b="1"/>
            </a:lvl6pPr>
            <a:lvl7pPr marL="2750332" indent="0">
              <a:buNone/>
              <a:defRPr sz="1604" b="1"/>
            </a:lvl7pPr>
            <a:lvl8pPr marL="3208721" indent="0">
              <a:buNone/>
              <a:defRPr sz="1604" b="1"/>
            </a:lvl8pPr>
            <a:lvl9pPr marL="3667110" indent="0">
              <a:buNone/>
              <a:defRPr sz="1604"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05703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90303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11251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1"/>
            <a:ext cx="4011084" cy="1162050"/>
          </a:xfrm>
        </p:spPr>
        <p:txBody>
          <a:bodyPr anchor="b"/>
          <a:lstStyle>
            <a:lvl1pPr algn="l">
              <a:defRPr sz="2005" b="1"/>
            </a:lvl1pPr>
          </a:lstStyle>
          <a:p>
            <a:r>
              <a:rPr lang="zh-CN" altLang="en-US"/>
              <a:t>单击此处编辑母版标题样式</a:t>
            </a:r>
          </a:p>
        </p:txBody>
      </p:sp>
      <p:sp>
        <p:nvSpPr>
          <p:cNvPr id="3" name="内容占位符 2"/>
          <p:cNvSpPr>
            <a:spLocks noGrp="1"/>
          </p:cNvSpPr>
          <p:nvPr>
            <p:ph idx="1"/>
          </p:nvPr>
        </p:nvSpPr>
        <p:spPr>
          <a:xfrm>
            <a:off x="4766734" y="273050"/>
            <a:ext cx="6815667" cy="5853113"/>
          </a:xfr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4"/>
            </a:lvl1pPr>
            <a:lvl2pPr marL="458389" indent="0">
              <a:buNone/>
              <a:defRPr sz="1203"/>
            </a:lvl2pPr>
            <a:lvl3pPr marL="916777" indent="0">
              <a:buNone/>
              <a:defRPr sz="1003"/>
            </a:lvl3pPr>
            <a:lvl4pPr marL="1375166" indent="0">
              <a:buNone/>
              <a:defRPr sz="902"/>
            </a:lvl4pPr>
            <a:lvl5pPr marL="1833555" indent="0">
              <a:buNone/>
              <a:defRPr sz="902"/>
            </a:lvl5pPr>
            <a:lvl6pPr marL="2291944" indent="0">
              <a:buNone/>
              <a:defRPr sz="902"/>
            </a:lvl6pPr>
            <a:lvl7pPr marL="2750332" indent="0">
              <a:buNone/>
              <a:defRPr sz="902"/>
            </a:lvl7pPr>
            <a:lvl8pPr marL="3208721" indent="0">
              <a:buNone/>
              <a:defRPr sz="902"/>
            </a:lvl8pPr>
            <a:lvl9pPr marL="3667110" indent="0">
              <a:buNone/>
              <a:defRPr sz="902"/>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03190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p:spPr>
        <p:txBody>
          <a:bodyPr anchor="b"/>
          <a:lstStyle>
            <a:lvl1pPr algn="l">
              <a:defRPr sz="2005"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p:spPr>
        <p:txBody>
          <a:bodyPr/>
          <a:lstStyle>
            <a:lvl1pPr marL="0" indent="0">
              <a:buNone/>
              <a:defRPr sz="3208"/>
            </a:lvl1pPr>
            <a:lvl2pPr marL="458389" indent="0">
              <a:buNone/>
              <a:defRPr sz="2807"/>
            </a:lvl2pPr>
            <a:lvl3pPr marL="916777" indent="0">
              <a:buNone/>
              <a:defRPr sz="2406"/>
            </a:lvl3pPr>
            <a:lvl4pPr marL="1375166" indent="0">
              <a:buNone/>
              <a:defRPr sz="2005"/>
            </a:lvl4pPr>
            <a:lvl5pPr marL="1833555" indent="0">
              <a:buNone/>
              <a:defRPr sz="2005"/>
            </a:lvl5pPr>
            <a:lvl6pPr marL="2291944" indent="0">
              <a:buNone/>
              <a:defRPr sz="2005"/>
            </a:lvl6pPr>
            <a:lvl7pPr marL="2750332" indent="0">
              <a:buNone/>
              <a:defRPr sz="2005"/>
            </a:lvl7pPr>
            <a:lvl8pPr marL="3208721" indent="0">
              <a:buNone/>
              <a:defRPr sz="2005"/>
            </a:lvl8pPr>
            <a:lvl9pPr marL="3667110" indent="0">
              <a:buNone/>
              <a:defRPr sz="2005"/>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4"/>
            </a:lvl1pPr>
            <a:lvl2pPr marL="458389" indent="0">
              <a:buNone/>
              <a:defRPr sz="1203"/>
            </a:lvl2pPr>
            <a:lvl3pPr marL="916777" indent="0">
              <a:buNone/>
              <a:defRPr sz="1003"/>
            </a:lvl3pPr>
            <a:lvl4pPr marL="1375166" indent="0">
              <a:buNone/>
              <a:defRPr sz="902"/>
            </a:lvl4pPr>
            <a:lvl5pPr marL="1833555" indent="0">
              <a:buNone/>
              <a:defRPr sz="902"/>
            </a:lvl5pPr>
            <a:lvl6pPr marL="2291944" indent="0">
              <a:buNone/>
              <a:defRPr sz="902"/>
            </a:lvl6pPr>
            <a:lvl7pPr marL="2750332" indent="0">
              <a:buNone/>
              <a:defRPr sz="902"/>
            </a:lvl7pPr>
            <a:lvl8pPr marL="3208721" indent="0">
              <a:buNone/>
              <a:defRPr sz="902"/>
            </a:lvl8pPr>
            <a:lvl9pPr marL="3667110" indent="0">
              <a:buNone/>
              <a:defRPr sz="902"/>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800148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30073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38"/>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37051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7492317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220103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078597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24452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5775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2022/5/4</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575578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872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016685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68323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176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00704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5927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45880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4072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5623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998380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22573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2022/5/4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197695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2022/5/4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488605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2022/5/4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47082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2022/5/4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613281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2022/5/4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865572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2022/5/4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4537251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920936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2022/5/4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4516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2022/5/4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143822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34" Type="http://schemas.openxmlformats.org/officeDocument/2006/relationships/image" Target="../media/image30.jpg"/><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tags" Target="../tags/tag6.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tags" Target="../tags/tag2.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tags" Target="../tags/tag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ags" Target="../tags/tag1.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tags" Target="../tags/tag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theme" Target="../theme/theme5.xml"/><Relationship Id="rId30" Type="http://schemas.openxmlformats.org/officeDocument/2006/relationships/tags" Target="../tags/tag3.xml"/><Relationship Id="rId8"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2022/5/4</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DC1D9-034D-494F-808F-2EA6504B546F}" type="datetimeFigureOut">
              <a:rPr lang="zh-CN" altLang="en-US" smtClean="0"/>
              <a:t>2022/5/4</a:t>
            </a:fld>
            <a:endParaRPr lang="zh-CN" altLang="en-US"/>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2316D-4692-4B10-B03E-30ED298E005C}" type="slidenum">
              <a:rPr lang="zh-CN" altLang="en-US" smtClean="0"/>
              <a:t>‹#›</a:t>
            </a:fld>
            <a:endParaRPr lang="zh-CN" altLang="en-US"/>
          </a:p>
        </p:txBody>
      </p:sp>
    </p:spTree>
    <p:extLst>
      <p:ext uri="{BB962C8B-B14F-4D97-AF65-F5344CB8AC3E}">
        <p14:creationId xmlns:p14="http://schemas.microsoft.com/office/powerpoint/2010/main" val="337749288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1"/>
            <a:ext cx="28448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fld id="{530820CF-B880-4189-942D-D702A7CBA730}" type="datetimeFigureOut">
              <a:rPr lang="zh-CN" altLang="en-US" smtClean="0"/>
              <a:t>2022/5/4</a:t>
            </a:fld>
            <a:endParaRPr lang="zh-CN" altLang="en-US"/>
          </a:p>
        </p:txBody>
      </p:sp>
      <p:sp>
        <p:nvSpPr>
          <p:cNvPr id="5" name="页脚占位符 4"/>
          <p:cNvSpPr>
            <a:spLocks noGrp="1"/>
          </p:cNvSpPr>
          <p:nvPr>
            <p:ph type="ftr" sz="quarter" idx="3"/>
          </p:nvPr>
        </p:nvSpPr>
        <p:spPr>
          <a:xfrm>
            <a:off x="4165601" y="6356351"/>
            <a:ext cx="3860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1"/>
            <a:ext cx="28448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4423158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Lst>
  <p:txStyles>
    <p:titleStyle>
      <a:lvl1pPr algn="ctr" defTabSz="916777" rtl="0" eaLnBrk="1" latinLnBrk="0" hangingPunct="1">
        <a:spcBef>
          <a:spcPct val="0"/>
        </a:spcBef>
        <a:buNone/>
        <a:defRPr sz="4411" kern="1200">
          <a:solidFill>
            <a:schemeClr val="tx1"/>
          </a:solidFill>
          <a:latin typeface="+mj-lt"/>
          <a:ea typeface="+mj-ea"/>
          <a:cs typeface="+mj-cs"/>
        </a:defRPr>
      </a:lvl1pPr>
    </p:titleStyle>
    <p:bodyStyle>
      <a:lvl1pPr marL="343792" indent="-343792" algn="l" defTabSz="916777"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82" indent="-286493" algn="l" defTabSz="916777"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972" indent="-229194" algn="l" defTabSz="916777"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361"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749"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1138"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527"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915"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6304"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zh-CN"/>
      </a:defPPr>
      <a:lvl1pPr marL="0" algn="l" defTabSz="916777" rtl="0" eaLnBrk="1" latinLnBrk="0" hangingPunct="1">
        <a:defRPr sz="1805" kern="1200">
          <a:solidFill>
            <a:schemeClr val="tx1"/>
          </a:solidFill>
          <a:latin typeface="+mn-lt"/>
          <a:ea typeface="+mn-ea"/>
          <a:cs typeface="+mn-cs"/>
        </a:defRPr>
      </a:lvl1pPr>
      <a:lvl2pPr marL="458389" algn="l" defTabSz="916777" rtl="0" eaLnBrk="1" latinLnBrk="0" hangingPunct="1">
        <a:defRPr sz="1805" kern="1200">
          <a:solidFill>
            <a:schemeClr val="tx1"/>
          </a:solidFill>
          <a:latin typeface="+mn-lt"/>
          <a:ea typeface="+mn-ea"/>
          <a:cs typeface="+mn-cs"/>
        </a:defRPr>
      </a:lvl2pPr>
      <a:lvl3pPr marL="916777" algn="l" defTabSz="916777" rtl="0" eaLnBrk="1" latinLnBrk="0" hangingPunct="1">
        <a:defRPr sz="1805" kern="1200">
          <a:solidFill>
            <a:schemeClr val="tx1"/>
          </a:solidFill>
          <a:latin typeface="+mn-lt"/>
          <a:ea typeface="+mn-ea"/>
          <a:cs typeface="+mn-cs"/>
        </a:defRPr>
      </a:lvl3pPr>
      <a:lvl4pPr marL="1375166" algn="l" defTabSz="916777" rtl="0" eaLnBrk="1" latinLnBrk="0" hangingPunct="1">
        <a:defRPr sz="1805" kern="1200">
          <a:solidFill>
            <a:schemeClr val="tx1"/>
          </a:solidFill>
          <a:latin typeface="+mn-lt"/>
          <a:ea typeface="+mn-ea"/>
          <a:cs typeface="+mn-cs"/>
        </a:defRPr>
      </a:lvl4pPr>
      <a:lvl5pPr marL="1833555" algn="l" defTabSz="916777" rtl="0" eaLnBrk="1" latinLnBrk="0" hangingPunct="1">
        <a:defRPr sz="1805" kern="1200">
          <a:solidFill>
            <a:schemeClr val="tx1"/>
          </a:solidFill>
          <a:latin typeface="+mn-lt"/>
          <a:ea typeface="+mn-ea"/>
          <a:cs typeface="+mn-cs"/>
        </a:defRPr>
      </a:lvl5pPr>
      <a:lvl6pPr marL="2291944" algn="l" defTabSz="916777" rtl="0" eaLnBrk="1" latinLnBrk="0" hangingPunct="1">
        <a:defRPr sz="1805" kern="1200">
          <a:solidFill>
            <a:schemeClr val="tx1"/>
          </a:solidFill>
          <a:latin typeface="+mn-lt"/>
          <a:ea typeface="+mn-ea"/>
          <a:cs typeface="+mn-cs"/>
        </a:defRPr>
      </a:lvl6pPr>
      <a:lvl7pPr marL="2750332" algn="l" defTabSz="916777" rtl="0" eaLnBrk="1" latinLnBrk="0" hangingPunct="1">
        <a:defRPr sz="1805" kern="1200">
          <a:solidFill>
            <a:schemeClr val="tx1"/>
          </a:solidFill>
          <a:latin typeface="+mn-lt"/>
          <a:ea typeface="+mn-ea"/>
          <a:cs typeface="+mn-cs"/>
        </a:defRPr>
      </a:lvl7pPr>
      <a:lvl8pPr marL="3208721" algn="l" defTabSz="916777" rtl="0" eaLnBrk="1" latinLnBrk="0" hangingPunct="1">
        <a:defRPr sz="1805" kern="1200">
          <a:solidFill>
            <a:schemeClr val="tx1"/>
          </a:solidFill>
          <a:latin typeface="+mn-lt"/>
          <a:ea typeface="+mn-ea"/>
          <a:cs typeface="+mn-cs"/>
        </a:defRPr>
      </a:lvl8pPr>
      <a:lvl9pPr marL="3667110" algn="l" defTabSz="916777" rtl="0" eaLnBrk="1" latinLnBrk="0" hangingPunct="1">
        <a:defRPr sz="180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t="-83000" b="-8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8"/>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29"/>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30"/>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2022/5/4</a:t>
            </a:fld>
            <a:endParaRPr lang="zh-CN" altLang="en-US"/>
          </a:p>
        </p:txBody>
      </p:sp>
      <p:sp>
        <p:nvSpPr>
          <p:cNvPr id="5" name="页脚占位符 4"/>
          <p:cNvSpPr>
            <a:spLocks noGrp="1"/>
          </p:cNvSpPr>
          <p:nvPr>
            <p:ph type="ftr" sz="quarter" idx="3"/>
            <p:custDataLst>
              <p:tags r:id="rId31"/>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32"/>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3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41500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56.emf"/><Relationship Id="rId4" Type="http://schemas.openxmlformats.org/officeDocument/2006/relationships/image" Target="../media/image55.emf"/></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2.gif"/></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56.emf"/><Relationship Id="rId4" Type="http://schemas.openxmlformats.org/officeDocument/2006/relationships/image" Target="../media/image55.emf"/></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36.gif"/><Relationship Id="rId5" Type="http://schemas.openxmlformats.org/officeDocument/2006/relationships/slide" Target="slide4.xml"/><Relationship Id="rId10" Type="http://schemas.openxmlformats.org/officeDocument/2006/relationships/slide" Target="slide5.xml"/><Relationship Id="rId4" Type="http://schemas.openxmlformats.org/officeDocument/2006/relationships/image" Target="../media/image33.pn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6.xml"/><Relationship Id="rId5" Type="http://schemas.openxmlformats.org/officeDocument/2006/relationships/image" Target="../media/image37.jpe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6.xml"/><Relationship Id="rId5" Type="http://schemas.openxmlformats.org/officeDocument/2006/relationships/image" Target="../media/image38.jpe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6.xml"/><Relationship Id="rId5" Type="http://schemas.openxmlformats.org/officeDocument/2006/relationships/image" Target="../media/image39.jpe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6.xml"/><Relationship Id="rId5" Type="http://schemas.openxmlformats.org/officeDocument/2006/relationships/image" Target="../media/image40.jpe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8160E-7025-40B9-9A82-398B3895D7CA}"/>
              </a:ext>
            </a:extLst>
          </p:cNvPr>
          <p:cNvSpPr/>
          <p:nvPr/>
        </p:nvSpPr>
        <p:spPr>
          <a:xfrm>
            <a:off x="1936000" y="1050116"/>
            <a:ext cx="7329806" cy="1015661"/>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6000" b="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Khởi</a:t>
            </a:r>
            <a:r>
              <a:rPr kumimoji="0" lang="en-US" altLang="zh-CN" sz="6000" b="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6000" b="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động</a:t>
            </a:r>
            <a:endParaRPr kumimoji="0" lang="en-US" altLang="zh-CN" sz="6000" b="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extLst>
      <p:ext uri="{BB962C8B-B14F-4D97-AF65-F5344CB8AC3E}">
        <p14:creationId xmlns:p14="http://schemas.microsoft.com/office/powerpoint/2010/main" val="348681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849FB-D5EC-46E3-A91B-8081815524B3}"/>
              </a:ext>
            </a:extLst>
          </p:cNvPr>
          <p:cNvPicPr>
            <a:picLocks noChangeAspect="1"/>
          </p:cNvPicPr>
          <p:nvPr/>
        </p:nvPicPr>
        <p:blipFill>
          <a:blip r:embed="rId2"/>
          <a:stretch>
            <a:fillRect/>
          </a:stretch>
        </p:blipFill>
        <p:spPr>
          <a:xfrm>
            <a:off x="1620358" y="517000"/>
            <a:ext cx="931456" cy="1230000"/>
          </a:xfrm>
          <a:prstGeom prst="rect">
            <a:avLst/>
          </a:prstGeom>
        </p:spPr>
      </p:pic>
      <p:sp>
        <p:nvSpPr>
          <p:cNvPr id="4" name="TextBox 3">
            <a:extLst>
              <a:ext uri="{FF2B5EF4-FFF2-40B4-BE49-F238E27FC236}">
                <a16:creationId xmlns:a16="http://schemas.microsoft.com/office/drawing/2014/main" id="{35C5F76F-5C9C-4B49-BCED-0513CC8257A3}"/>
              </a:ext>
            </a:extLst>
          </p:cNvPr>
          <p:cNvSpPr txBox="1"/>
          <p:nvPr/>
        </p:nvSpPr>
        <p:spPr>
          <a:xfrm>
            <a:off x="2817628" y="547596"/>
            <a:ext cx="7676707" cy="954107"/>
          </a:xfrm>
          <a:prstGeom prst="rect">
            <a:avLst/>
          </a:prstGeom>
          <a:noFill/>
        </p:spPr>
        <p:txBody>
          <a:bodyPr wrap="square" rtlCol="0">
            <a:spAutoFit/>
          </a:bodyPr>
          <a:lstStyle/>
          <a:p>
            <a:r>
              <a:rPr lang="en-US" sz="2800" dirty="0"/>
              <a:t>1. </a:t>
            </a:r>
            <a:r>
              <a:rPr lang="en-US" sz="2800" dirty="0" err="1"/>
              <a:t>Em</a:t>
            </a:r>
            <a:r>
              <a:rPr lang="en-US" sz="2800" dirty="0"/>
              <a:t> </a:t>
            </a:r>
            <a:r>
              <a:rPr lang="en-US" sz="2800" dirty="0" err="1"/>
              <a:t>đã</a:t>
            </a:r>
            <a:r>
              <a:rPr lang="en-US" sz="2800" dirty="0"/>
              <a:t> </a:t>
            </a:r>
            <a:r>
              <a:rPr lang="en-US" sz="2800" dirty="0" err="1"/>
              <a:t>từng</a:t>
            </a:r>
            <a:r>
              <a:rPr lang="en-US" sz="2800" dirty="0"/>
              <a:t> </a:t>
            </a:r>
            <a:r>
              <a:rPr lang="en-US" sz="2800" dirty="0" err="1"/>
              <a:t>thấy</a:t>
            </a:r>
            <a:r>
              <a:rPr lang="en-US" sz="2800" dirty="0"/>
              <a:t> </a:t>
            </a:r>
            <a:r>
              <a:rPr lang="en-US" sz="2800" dirty="0" err="1"/>
              <a:t>hiện</a:t>
            </a:r>
            <a:r>
              <a:rPr lang="en-US" sz="2800" dirty="0"/>
              <a:t> </a:t>
            </a:r>
            <a:r>
              <a:rPr lang="en-US" sz="2800" dirty="0" err="1"/>
              <a:t>tượng</a:t>
            </a:r>
            <a:r>
              <a:rPr lang="en-US" sz="2800" dirty="0"/>
              <a:t> </a:t>
            </a:r>
            <a:r>
              <a:rPr lang="en-US" sz="2800" dirty="0" err="1"/>
              <a:t>thiên</a:t>
            </a:r>
            <a:r>
              <a:rPr lang="en-US" sz="2800" dirty="0"/>
              <a:t> tai </a:t>
            </a:r>
            <a:r>
              <a:rPr lang="en-US" sz="2800" dirty="0" err="1"/>
              <a:t>nào</a:t>
            </a:r>
            <a:r>
              <a:rPr lang="en-US" sz="2800" dirty="0"/>
              <a:t> </a:t>
            </a:r>
            <a:r>
              <a:rPr lang="en-US" sz="2800" dirty="0" err="1"/>
              <a:t>như</a:t>
            </a:r>
            <a:r>
              <a:rPr lang="en-US" sz="2800" dirty="0"/>
              <a:t> </a:t>
            </a:r>
            <a:r>
              <a:rPr lang="en-US" sz="2800" dirty="0" err="1"/>
              <a:t>trong</a:t>
            </a:r>
            <a:r>
              <a:rPr lang="en-US" sz="2800" dirty="0"/>
              <a:t> </a:t>
            </a:r>
            <a:r>
              <a:rPr lang="en-US" sz="2800" dirty="0" err="1"/>
              <a:t>các</a:t>
            </a:r>
            <a:r>
              <a:rPr lang="en-US" sz="2800" dirty="0"/>
              <a:t> </a:t>
            </a:r>
            <a:r>
              <a:rPr lang="en-US" sz="2800" dirty="0" err="1"/>
              <a:t>hình</a:t>
            </a:r>
            <a:r>
              <a:rPr lang="en-US" sz="2800" dirty="0"/>
              <a:t> </a:t>
            </a:r>
            <a:r>
              <a:rPr lang="en-US" sz="2800" dirty="0" err="1"/>
              <a:t>dưới</a:t>
            </a:r>
            <a:r>
              <a:rPr lang="en-US" sz="2800" dirty="0"/>
              <a:t> </a:t>
            </a:r>
            <a:r>
              <a:rPr lang="en-US" sz="2800" dirty="0" err="1"/>
              <a:t>đây</a:t>
            </a:r>
            <a:r>
              <a:rPr lang="en-US" sz="2800" dirty="0"/>
              <a:t>? </a:t>
            </a:r>
          </a:p>
        </p:txBody>
      </p:sp>
      <p:pic>
        <p:nvPicPr>
          <p:cNvPr id="6" name="Picture 5">
            <a:extLst>
              <a:ext uri="{FF2B5EF4-FFF2-40B4-BE49-F238E27FC236}">
                <a16:creationId xmlns:a16="http://schemas.microsoft.com/office/drawing/2014/main" id="{74EAB49C-C993-49D5-AC24-EFF9D5B0864B}"/>
              </a:ext>
            </a:extLst>
          </p:cNvPr>
          <p:cNvPicPr>
            <a:picLocks noChangeAspect="1"/>
          </p:cNvPicPr>
          <p:nvPr/>
        </p:nvPicPr>
        <p:blipFill>
          <a:blip r:embed="rId3"/>
          <a:stretch>
            <a:fillRect/>
          </a:stretch>
        </p:blipFill>
        <p:spPr>
          <a:xfrm>
            <a:off x="2247679" y="1501703"/>
            <a:ext cx="8087168" cy="4563404"/>
          </a:xfrm>
          <a:prstGeom prst="roundRect">
            <a:avLst>
              <a:gd name="adj" fmla="val 7656"/>
            </a:avLst>
          </a:prstGeom>
        </p:spPr>
      </p:pic>
    </p:spTree>
    <p:extLst>
      <p:ext uri="{BB962C8B-B14F-4D97-AF65-F5344CB8AC3E}">
        <p14:creationId xmlns:p14="http://schemas.microsoft.com/office/powerpoint/2010/main" val="29144149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49A2B8-D5AB-46F7-9C01-6BE8B234F85E}"/>
              </a:ext>
            </a:extLst>
          </p:cNvPr>
          <p:cNvSpPr txBox="1"/>
          <p:nvPr/>
        </p:nvSpPr>
        <p:spPr>
          <a:xfrm>
            <a:off x="2488119" y="778609"/>
            <a:ext cx="7687339" cy="523220"/>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a:cs typeface="+mn-cs"/>
              </a:rPr>
              <a:t>Quan </a:t>
            </a:r>
            <a:r>
              <a:rPr kumimoji="0" lang="en-US" sz="2800" b="0" i="0" u="none" strike="noStrike" kern="1200" cap="none" spc="0" normalizeH="0" baseline="0" noProof="0" dirty="0" err="1">
                <a:ln>
                  <a:noFill/>
                </a:ln>
                <a:solidFill>
                  <a:prstClr val="black"/>
                </a:solidFill>
                <a:effectLst/>
                <a:uLnTx/>
                <a:uFillTx/>
                <a:latin typeface="Calibri"/>
                <a:cs typeface="+mn-cs"/>
              </a:rPr>
              <a:t>sát</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và</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nói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tên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hiện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tượng</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thiên</a:t>
            </a:r>
            <a:r>
              <a:rPr kumimoji="0" lang="en-US" sz="2800" b="0" i="0" u="none" strike="noStrike" kern="1200" cap="none" spc="0" normalizeH="0" baseline="0" noProof="0" dirty="0">
                <a:ln>
                  <a:noFill/>
                </a:ln>
                <a:solidFill>
                  <a:prstClr val="black"/>
                </a:solidFill>
                <a:effectLst/>
                <a:uLnTx/>
                <a:uFillTx/>
                <a:latin typeface="Calibri"/>
                <a:cs typeface="+mn-cs"/>
              </a:rPr>
              <a:t> tai ở </a:t>
            </a:r>
            <a:r>
              <a:rPr kumimoji="0" lang="en-US" sz="2800" b="0" i="0" u="none" strike="noStrike" kern="1200" cap="none" spc="0" normalizeH="0" baseline="0" noProof="0" dirty="0" err="1">
                <a:ln>
                  <a:noFill/>
                </a:ln>
                <a:solidFill>
                  <a:prstClr val="black"/>
                </a:solidFill>
                <a:effectLst/>
                <a:uLnTx/>
                <a:uFillTx/>
                <a:latin typeface="Calibri"/>
                <a:cs typeface="+mn-cs"/>
              </a:rPr>
              <a:t>mỗi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hình</a:t>
            </a:r>
            <a:endParaRPr lang="en-US" dirty="0"/>
          </a:p>
        </p:txBody>
      </p:sp>
      <p:pic>
        <p:nvPicPr>
          <p:cNvPr id="6" name="Picture 5">
            <a:extLst>
              <a:ext uri="{FF2B5EF4-FFF2-40B4-BE49-F238E27FC236}">
                <a16:creationId xmlns:a16="http://schemas.microsoft.com/office/drawing/2014/main" id="{5D392F4D-2853-498E-B1AC-99DC9D0B2EB4}"/>
              </a:ext>
            </a:extLst>
          </p:cNvPr>
          <p:cNvPicPr>
            <a:picLocks noChangeAspect="1"/>
          </p:cNvPicPr>
          <p:nvPr/>
        </p:nvPicPr>
        <p:blipFill>
          <a:blip r:embed="rId2"/>
          <a:stretch>
            <a:fillRect/>
          </a:stretch>
        </p:blipFill>
        <p:spPr>
          <a:xfrm>
            <a:off x="1546609" y="623552"/>
            <a:ext cx="856349" cy="1130820"/>
          </a:xfrm>
          <a:prstGeom prst="rect">
            <a:avLst/>
          </a:prstGeom>
        </p:spPr>
      </p:pic>
      <p:pic>
        <p:nvPicPr>
          <p:cNvPr id="7" name="Picture 6">
            <a:extLst>
              <a:ext uri="{FF2B5EF4-FFF2-40B4-BE49-F238E27FC236}">
                <a16:creationId xmlns:a16="http://schemas.microsoft.com/office/drawing/2014/main" id="{45622E6F-FE57-4EB9-8CC4-7A50244C6CA8}"/>
              </a:ext>
            </a:extLst>
          </p:cNvPr>
          <p:cNvPicPr>
            <a:picLocks noChangeAspect="1"/>
          </p:cNvPicPr>
          <p:nvPr/>
        </p:nvPicPr>
        <p:blipFill rotWithShape="1">
          <a:blip r:embed="rId3"/>
          <a:srcRect l="4945" t="1142" r="4209" b="66039"/>
          <a:stretch/>
        </p:blipFill>
        <p:spPr>
          <a:xfrm>
            <a:off x="2573282" y="1648047"/>
            <a:ext cx="7346895" cy="3136604"/>
          </a:xfrm>
          <a:prstGeom prst="roundRect">
            <a:avLst>
              <a:gd name="adj" fmla="val 7656"/>
            </a:avLst>
          </a:prstGeom>
        </p:spPr>
      </p:pic>
      <p:sp>
        <p:nvSpPr>
          <p:cNvPr id="8" name="Rectangle: Rounded Corners 7">
            <a:extLst>
              <a:ext uri="{FF2B5EF4-FFF2-40B4-BE49-F238E27FC236}">
                <a16:creationId xmlns:a16="http://schemas.microsoft.com/office/drawing/2014/main" id="{17CB0581-4DFA-4607-B54C-731FC4980AB8}"/>
              </a:ext>
            </a:extLst>
          </p:cNvPr>
          <p:cNvSpPr/>
          <p:nvPr/>
        </p:nvSpPr>
        <p:spPr>
          <a:xfrm>
            <a:off x="2806995" y="5021751"/>
            <a:ext cx="3157870" cy="71983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1"/>
                </a:solidFill>
              </a:rPr>
              <a:t>Giông</a:t>
            </a:r>
            <a:r>
              <a:rPr lang="en-US" sz="4000" dirty="0">
                <a:solidFill>
                  <a:schemeClr val="accent1"/>
                </a:solidFill>
              </a:rPr>
              <a:t> </a:t>
            </a:r>
            <a:r>
              <a:rPr lang="en-US" sz="4000" dirty="0" err="1">
                <a:solidFill>
                  <a:schemeClr val="accent1"/>
                </a:solidFill>
              </a:rPr>
              <a:t>sét</a:t>
            </a:r>
            <a:endParaRPr lang="en-US" sz="4000" dirty="0">
              <a:solidFill>
                <a:schemeClr val="accent1"/>
              </a:solidFill>
            </a:endParaRPr>
          </a:p>
        </p:txBody>
      </p:sp>
      <p:sp>
        <p:nvSpPr>
          <p:cNvPr id="9" name="Rectangle: Rounded Corners 8">
            <a:extLst>
              <a:ext uri="{FF2B5EF4-FFF2-40B4-BE49-F238E27FC236}">
                <a16:creationId xmlns:a16="http://schemas.microsoft.com/office/drawing/2014/main" id="{FF541E73-A5BC-47BC-A9BF-C5D112B1CF29}"/>
              </a:ext>
            </a:extLst>
          </p:cNvPr>
          <p:cNvSpPr/>
          <p:nvPr/>
        </p:nvSpPr>
        <p:spPr>
          <a:xfrm>
            <a:off x="6500037" y="5021751"/>
            <a:ext cx="3157870" cy="71983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1"/>
                </a:solidFill>
              </a:rPr>
              <a:t>Sạt</a:t>
            </a:r>
            <a:r>
              <a:rPr lang="en-US" sz="4000" dirty="0">
                <a:solidFill>
                  <a:schemeClr val="accent1"/>
                </a:solidFill>
              </a:rPr>
              <a:t> </a:t>
            </a:r>
            <a:r>
              <a:rPr lang="en-US" sz="4000" dirty="0" err="1">
                <a:solidFill>
                  <a:schemeClr val="accent1"/>
                </a:solidFill>
              </a:rPr>
              <a:t>lở</a:t>
            </a:r>
            <a:r>
              <a:rPr lang="en-US" sz="4000" dirty="0">
                <a:solidFill>
                  <a:schemeClr val="accent1"/>
                </a:solidFill>
              </a:rPr>
              <a:t> </a:t>
            </a:r>
            <a:r>
              <a:rPr lang="en-US" sz="4000" dirty="0" err="1">
                <a:solidFill>
                  <a:schemeClr val="accent1"/>
                </a:solidFill>
              </a:rPr>
              <a:t>đất</a:t>
            </a:r>
            <a:endParaRPr lang="en-US" sz="4000" dirty="0">
              <a:solidFill>
                <a:schemeClr val="accent1"/>
              </a:solidFill>
            </a:endParaRPr>
          </a:p>
        </p:txBody>
      </p:sp>
    </p:spTree>
    <p:extLst>
      <p:ext uri="{BB962C8B-B14F-4D97-AF65-F5344CB8AC3E}">
        <p14:creationId xmlns:p14="http://schemas.microsoft.com/office/powerpoint/2010/main" val="393365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49A2B8-D5AB-46F7-9C01-6BE8B234F85E}"/>
              </a:ext>
            </a:extLst>
          </p:cNvPr>
          <p:cNvSpPr txBox="1"/>
          <p:nvPr/>
        </p:nvSpPr>
        <p:spPr>
          <a:xfrm>
            <a:off x="2488119" y="778609"/>
            <a:ext cx="7687339" cy="523220"/>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a:cs typeface="+mn-cs"/>
              </a:rPr>
              <a:t>Quan </a:t>
            </a:r>
            <a:r>
              <a:rPr kumimoji="0" lang="en-US" sz="2800" b="0" i="0" u="none" strike="noStrike" kern="1200" cap="none" spc="0" normalizeH="0" baseline="0" noProof="0" dirty="0" err="1">
                <a:ln>
                  <a:noFill/>
                </a:ln>
                <a:solidFill>
                  <a:prstClr val="black"/>
                </a:solidFill>
                <a:effectLst/>
                <a:uLnTx/>
                <a:uFillTx/>
                <a:latin typeface="Calibri"/>
                <a:cs typeface="+mn-cs"/>
              </a:rPr>
              <a:t>sát</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và</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nói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tên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hiện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tượng</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thiên</a:t>
            </a:r>
            <a:r>
              <a:rPr kumimoji="0" lang="en-US" sz="2800" b="0" i="0" u="none" strike="noStrike" kern="1200" cap="none" spc="0" normalizeH="0" baseline="0" noProof="0" dirty="0">
                <a:ln>
                  <a:noFill/>
                </a:ln>
                <a:solidFill>
                  <a:prstClr val="black"/>
                </a:solidFill>
                <a:effectLst/>
                <a:uLnTx/>
                <a:uFillTx/>
                <a:latin typeface="Calibri"/>
                <a:cs typeface="+mn-cs"/>
              </a:rPr>
              <a:t> tai ở </a:t>
            </a:r>
            <a:r>
              <a:rPr kumimoji="0" lang="en-US" sz="2800" b="0" i="0" u="none" strike="noStrike" kern="1200" cap="none" spc="0" normalizeH="0" baseline="0" noProof="0" dirty="0" err="1">
                <a:ln>
                  <a:noFill/>
                </a:ln>
                <a:solidFill>
                  <a:prstClr val="black"/>
                </a:solidFill>
                <a:effectLst/>
                <a:uLnTx/>
                <a:uFillTx/>
                <a:latin typeface="Calibri"/>
                <a:cs typeface="+mn-cs"/>
              </a:rPr>
              <a:t>mỗi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hình</a:t>
            </a:r>
            <a:endParaRPr lang="en-US" dirty="0"/>
          </a:p>
        </p:txBody>
      </p:sp>
      <p:pic>
        <p:nvPicPr>
          <p:cNvPr id="6" name="Picture 5">
            <a:extLst>
              <a:ext uri="{FF2B5EF4-FFF2-40B4-BE49-F238E27FC236}">
                <a16:creationId xmlns:a16="http://schemas.microsoft.com/office/drawing/2014/main" id="{5D392F4D-2853-498E-B1AC-99DC9D0B2EB4}"/>
              </a:ext>
            </a:extLst>
          </p:cNvPr>
          <p:cNvPicPr>
            <a:picLocks noChangeAspect="1"/>
          </p:cNvPicPr>
          <p:nvPr/>
        </p:nvPicPr>
        <p:blipFill>
          <a:blip r:embed="rId2"/>
          <a:stretch>
            <a:fillRect/>
          </a:stretch>
        </p:blipFill>
        <p:spPr>
          <a:xfrm>
            <a:off x="1546609" y="623552"/>
            <a:ext cx="856349" cy="1130820"/>
          </a:xfrm>
          <a:prstGeom prst="rect">
            <a:avLst/>
          </a:prstGeom>
        </p:spPr>
      </p:pic>
      <p:pic>
        <p:nvPicPr>
          <p:cNvPr id="7" name="Picture 6">
            <a:extLst>
              <a:ext uri="{FF2B5EF4-FFF2-40B4-BE49-F238E27FC236}">
                <a16:creationId xmlns:a16="http://schemas.microsoft.com/office/drawing/2014/main" id="{45622E6F-FE57-4EB9-8CC4-7A50244C6CA8}"/>
              </a:ext>
            </a:extLst>
          </p:cNvPr>
          <p:cNvPicPr>
            <a:picLocks noChangeAspect="1"/>
          </p:cNvPicPr>
          <p:nvPr/>
        </p:nvPicPr>
        <p:blipFill rotWithShape="1">
          <a:blip r:embed="rId3"/>
          <a:srcRect l="4335" t="34406" r="3500" b="33999"/>
          <a:stretch/>
        </p:blipFill>
        <p:spPr>
          <a:xfrm>
            <a:off x="2380855" y="1477925"/>
            <a:ext cx="7794603" cy="3157870"/>
          </a:xfrm>
          <a:prstGeom prst="roundRect">
            <a:avLst>
              <a:gd name="adj" fmla="val 7656"/>
            </a:avLst>
          </a:prstGeom>
        </p:spPr>
      </p:pic>
      <p:sp>
        <p:nvSpPr>
          <p:cNvPr id="8" name="Rectangle: Rounded Corners 7">
            <a:extLst>
              <a:ext uri="{FF2B5EF4-FFF2-40B4-BE49-F238E27FC236}">
                <a16:creationId xmlns:a16="http://schemas.microsoft.com/office/drawing/2014/main" id="{17CB0581-4DFA-4607-B54C-731FC4980AB8}"/>
              </a:ext>
            </a:extLst>
          </p:cNvPr>
          <p:cNvSpPr/>
          <p:nvPr/>
        </p:nvSpPr>
        <p:spPr>
          <a:xfrm>
            <a:off x="2753833" y="4894160"/>
            <a:ext cx="3157870" cy="71983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2">
                    <a:lumMod val="75000"/>
                  </a:schemeClr>
                </a:solidFill>
              </a:rPr>
              <a:t>Gió</a:t>
            </a:r>
            <a:r>
              <a:rPr lang="en-US" sz="4000" dirty="0">
                <a:solidFill>
                  <a:schemeClr val="accent2">
                    <a:lumMod val="75000"/>
                  </a:schemeClr>
                </a:solidFill>
              </a:rPr>
              <a:t> </a:t>
            </a:r>
            <a:r>
              <a:rPr lang="en-US" sz="4000" dirty="0" err="1">
                <a:solidFill>
                  <a:schemeClr val="accent2">
                    <a:lumMod val="75000"/>
                  </a:schemeClr>
                </a:solidFill>
              </a:rPr>
              <a:t>giật</a:t>
            </a:r>
            <a:endParaRPr lang="en-US" sz="4000" dirty="0">
              <a:solidFill>
                <a:schemeClr val="accent2">
                  <a:lumMod val="75000"/>
                </a:schemeClr>
              </a:solidFill>
            </a:endParaRPr>
          </a:p>
        </p:txBody>
      </p:sp>
      <p:sp>
        <p:nvSpPr>
          <p:cNvPr id="9" name="Rectangle: Rounded Corners 8">
            <a:extLst>
              <a:ext uri="{FF2B5EF4-FFF2-40B4-BE49-F238E27FC236}">
                <a16:creationId xmlns:a16="http://schemas.microsoft.com/office/drawing/2014/main" id="{FF541E73-A5BC-47BC-A9BF-C5D112B1CF29}"/>
              </a:ext>
            </a:extLst>
          </p:cNvPr>
          <p:cNvSpPr/>
          <p:nvPr/>
        </p:nvSpPr>
        <p:spPr>
          <a:xfrm>
            <a:off x="6595730" y="4894160"/>
            <a:ext cx="3157870" cy="71983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2">
                    <a:lumMod val="75000"/>
                  </a:schemeClr>
                </a:solidFill>
              </a:rPr>
              <a:t>Tuyết</a:t>
            </a:r>
            <a:endParaRPr lang="en-US" sz="4000" dirty="0">
              <a:solidFill>
                <a:schemeClr val="accent2">
                  <a:lumMod val="75000"/>
                </a:schemeClr>
              </a:solidFill>
            </a:endParaRPr>
          </a:p>
        </p:txBody>
      </p:sp>
    </p:spTree>
    <p:extLst>
      <p:ext uri="{BB962C8B-B14F-4D97-AF65-F5344CB8AC3E}">
        <p14:creationId xmlns:p14="http://schemas.microsoft.com/office/powerpoint/2010/main" val="2837555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49A2B8-D5AB-46F7-9C01-6BE8B234F85E}"/>
              </a:ext>
            </a:extLst>
          </p:cNvPr>
          <p:cNvSpPr txBox="1"/>
          <p:nvPr/>
        </p:nvSpPr>
        <p:spPr>
          <a:xfrm>
            <a:off x="2488119" y="778609"/>
            <a:ext cx="7687339" cy="523220"/>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a:cs typeface="+mn-cs"/>
              </a:rPr>
              <a:t>Quan </a:t>
            </a:r>
            <a:r>
              <a:rPr kumimoji="0" lang="en-US" sz="2800" b="0" i="0" u="none" strike="noStrike" kern="1200" cap="none" spc="0" normalizeH="0" baseline="0" noProof="0" dirty="0" err="1">
                <a:ln>
                  <a:noFill/>
                </a:ln>
                <a:solidFill>
                  <a:prstClr val="black"/>
                </a:solidFill>
                <a:effectLst/>
                <a:uLnTx/>
                <a:uFillTx/>
                <a:latin typeface="Calibri"/>
                <a:cs typeface="+mn-cs"/>
              </a:rPr>
              <a:t>sát</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và</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nói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tên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hiện</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tượng</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thiên</a:t>
            </a:r>
            <a:r>
              <a:rPr kumimoji="0" lang="en-US" sz="2800" b="0" i="0" u="none" strike="noStrike" kern="1200" cap="none" spc="0" normalizeH="0" baseline="0" noProof="0" dirty="0">
                <a:ln>
                  <a:noFill/>
                </a:ln>
                <a:solidFill>
                  <a:prstClr val="black"/>
                </a:solidFill>
                <a:effectLst/>
                <a:uLnTx/>
                <a:uFillTx/>
                <a:latin typeface="Calibri"/>
                <a:cs typeface="+mn-cs"/>
              </a:rPr>
              <a:t> tai ở </a:t>
            </a:r>
            <a:r>
              <a:rPr kumimoji="0" lang="en-US" sz="2800" b="0" i="0" u="none" strike="noStrike" kern="1200" cap="none" spc="0" normalizeH="0" baseline="0" noProof="0" dirty="0" err="1">
                <a:ln>
                  <a:noFill/>
                </a:ln>
                <a:solidFill>
                  <a:prstClr val="black"/>
                </a:solidFill>
                <a:effectLst/>
                <a:uLnTx/>
                <a:uFillTx/>
                <a:latin typeface="Calibri"/>
                <a:cs typeface="+mn-cs"/>
              </a:rPr>
              <a:t>mỗi</a:t>
            </a:r>
            <a:r>
              <a:rPr kumimoji="0" lang="en-US" sz="2800" b="0" i="0" u="none" strike="noStrike" kern="1200" cap="none" spc="0" normalizeH="0" baseline="0" noProof="0" dirty="0">
                <a:ln>
                  <a:noFill/>
                </a:ln>
                <a:solidFill>
                  <a:prstClr val="black"/>
                </a:solidFill>
                <a:effectLst/>
                <a:uLnTx/>
                <a:uFillTx/>
                <a:latin typeface="Calibri"/>
                <a:cs typeface="+mn-cs"/>
              </a:rPr>
              <a:t> </a:t>
            </a:r>
            <a:r>
              <a:rPr kumimoji="0" lang="en-US" sz="2800" b="0" i="0" u="none" strike="noStrike" kern="1200" cap="none" spc="0" normalizeH="0" baseline="0" noProof="0" dirty="0" err="1">
                <a:ln>
                  <a:noFill/>
                </a:ln>
                <a:solidFill>
                  <a:prstClr val="black"/>
                </a:solidFill>
                <a:effectLst/>
                <a:uLnTx/>
                <a:uFillTx/>
                <a:latin typeface="Calibri"/>
                <a:cs typeface="+mn-cs"/>
              </a:rPr>
              <a:t>hình</a:t>
            </a:r>
            <a:endParaRPr lang="en-US" dirty="0"/>
          </a:p>
        </p:txBody>
      </p:sp>
      <p:pic>
        <p:nvPicPr>
          <p:cNvPr id="6" name="Picture 5">
            <a:extLst>
              <a:ext uri="{FF2B5EF4-FFF2-40B4-BE49-F238E27FC236}">
                <a16:creationId xmlns:a16="http://schemas.microsoft.com/office/drawing/2014/main" id="{5D392F4D-2853-498E-B1AC-99DC9D0B2EB4}"/>
              </a:ext>
            </a:extLst>
          </p:cNvPr>
          <p:cNvPicPr>
            <a:picLocks noChangeAspect="1"/>
          </p:cNvPicPr>
          <p:nvPr/>
        </p:nvPicPr>
        <p:blipFill>
          <a:blip r:embed="rId2"/>
          <a:stretch>
            <a:fillRect/>
          </a:stretch>
        </p:blipFill>
        <p:spPr>
          <a:xfrm>
            <a:off x="1546609" y="623552"/>
            <a:ext cx="856349" cy="1130820"/>
          </a:xfrm>
          <a:prstGeom prst="rect">
            <a:avLst/>
          </a:prstGeom>
        </p:spPr>
      </p:pic>
      <p:pic>
        <p:nvPicPr>
          <p:cNvPr id="7" name="Picture 6">
            <a:extLst>
              <a:ext uri="{FF2B5EF4-FFF2-40B4-BE49-F238E27FC236}">
                <a16:creationId xmlns:a16="http://schemas.microsoft.com/office/drawing/2014/main" id="{45622E6F-FE57-4EB9-8CC4-7A50244C6CA8}"/>
              </a:ext>
            </a:extLst>
          </p:cNvPr>
          <p:cNvPicPr>
            <a:picLocks noChangeAspect="1"/>
          </p:cNvPicPr>
          <p:nvPr/>
        </p:nvPicPr>
        <p:blipFill rotWithShape="1">
          <a:blip r:embed="rId3"/>
          <a:srcRect l="4801" t="66527" r="3034" b="1878"/>
          <a:stretch/>
        </p:blipFill>
        <p:spPr>
          <a:xfrm>
            <a:off x="2380855" y="1477925"/>
            <a:ext cx="7794603" cy="3157870"/>
          </a:xfrm>
          <a:prstGeom prst="roundRect">
            <a:avLst>
              <a:gd name="adj" fmla="val 7656"/>
            </a:avLst>
          </a:prstGeom>
        </p:spPr>
      </p:pic>
      <p:sp>
        <p:nvSpPr>
          <p:cNvPr id="8" name="Rectangle: Rounded Corners 7">
            <a:extLst>
              <a:ext uri="{FF2B5EF4-FFF2-40B4-BE49-F238E27FC236}">
                <a16:creationId xmlns:a16="http://schemas.microsoft.com/office/drawing/2014/main" id="{17CB0581-4DFA-4607-B54C-731FC4980AB8}"/>
              </a:ext>
            </a:extLst>
          </p:cNvPr>
          <p:cNvSpPr/>
          <p:nvPr/>
        </p:nvSpPr>
        <p:spPr>
          <a:xfrm>
            <a:off x="2753833" y="4894160"/>
            <a:ext cx="3157870" cy="71983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6">
                    <a:lumMod val="75000"/>
                  </a:schemeClr>
                </a:solidFill>
              </a:rPr>
              <a:t>Hạn</a:t>
            </a:r>
            <a:r>
              <a:rPr lang="en-US" sz="4000" dirty="0">
                <a:solidFill>
                  <a:schemeClr val="accent6">
                    <a:lumMod val="75000"/>
                  </a:schemeClr>
                </a:solidFill>
              </a:rPr>
              <a:t> </a:t>
            </a:r>
            <a:r>
              <a:rPr lang="en-US" sz="4000" dirty="0" err="1">
                <a:solidFill>
                  <a:schemeClr val="accent6">
                    <a:lumMod val="75000"/>
                  </a:schemeClr>
                </a:solidFill>
              </a:rPr>
              <a:t>hán</a:t>
            </a:r>
            <a:endParaRPr lang="en-US" sz="4000" dirty="0">
              <a:solidFill>
                <a:schemeClr val="accent6">
                  <a:lumMod val="75000"/>
                </a:schemeClr>
              </a:solidFill>
            </a:endParaRPr>
          </a:p>
        </p:txBody>
      </p:sp>
      <p:sp>
        <p:nvSpPr>
          <p:cNvPr id="9" name="Rectangle: Rounded Corners 8">
            <a:extLst>
              <a:ext uri="{FF2B5EF4-FFF2-40B4-BE49-F238E27FC236}">
                <a16:creationId xmlns:a16="http://schemas.microsoft.com/office/drawing/2014/main" id="{FF541E73-A5BC-47BC-A9BF-C5D112B1CF29}"/>
              </a:ext>
            </a:extLst>
          </p:cNvPr>
          <p:cNvSpPr/>
          <p:nvPr/>
        </p:nvSpPr>
        <p:spPr>
          <a:xfrm>
            <a:off x="6595730" y="4894160"/>
            <a:ext cx="3157870" cy="71983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6">
                    <a:lumMod val="75000"/>
                  </a:schemeClr>
                </a:solidFill>
              </a:rPr>
              <a:t>Lũ</a:t>
            </a:r>
            <a:r>
              <a:rPr lang="en-US" sz="4000" dirty="0">
                <a:solidFill>
                  <a:schemeClr val="accent6">
                    <a:lumMod val="75000"/>
                  </a:schemeClr>
                </a:solidFill>
              </a:rPr>
              <a:t> </a:t>
            </a:r>
            <a:r>
              <a:rPr lang="en-US" sz="4000" dirty="0" err="1">
                <a:solidFill>
                  <a:schemeClr val="accent6">
                    <a:lumMod val="75000"/>
                  </a:schemeClr>
                </a:solidFill>
              </a:rPr>
              <a:t>lụt</a:t>
            </a:r>
            <a:endParaRPr lang="en-US" sz="4000" dirty="0">
              <a:solidFill>
                <a:schemeClr val="accent6">
                  <a:lumMod val="75000"/>
                </a:schemeClr>
              </a:solidFill>
            </a:endParaRPr>
          </a:p>
        </p:txBody>
      </p:sp>
    </p:spTree>
    <p:extLst>
      <p:ext uri="{BB962C8B-B14F-4D97-AF65-F5344CB8AC3E}">
        <p14:creationId xmlns:p14="http://schemas.microsoft.com/office/powerpoint/2010/main" val="1279669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A7FF2A-B8AC-4C35-8528-F372FAE4A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5" name="图片 4">
            <a:extLst>
              <a:ext uri="{FF2B5EF4-FFF2-40B4-BE49-F238E27FC236}">
                <a16:creationId xmlns:a16="http://schemas.microsoft.com/office/drawing/2014/main" id="{836AEE4F-C2F7-4CF0-9727-179BDE37F9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13" t="15351" r="79586" b="75833"/>
          <a:stretch/>
        </p:blipFill>
        <p:spPr>
          <a:xfrm>
            <a:off x="850039" y="525429"/>
            <a:ext cx="914400" cy="967350"/>
          </a:xfrm>
          <a:prstGeom prst="rect">
            <a:avLst/>
          </a:prstGeom>
        </p:spPr>
      </p:pic>
      <p:pic>
        <p:nvPicPr>
          <p:cNvPr id="6" name="图片 5">
            <a:extLst>
              <a:ext uri="{FF2B5EF4-FFF2-40B4-BE49-F238E27FC236}">
                <a16:creationId xmlns:a16="http://schemas.microsoft.com/office/drawing/2014/main" id="{CB7AE9E3-F46C-4643-A706-D80B0DD96E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03" t="36666" b="50329"/>
          <a:stretch/>
        </p:blipFill>
        <p:spPr>
          <a:xfrm>
            <a:off x="10560589" y="1520718"/>
            <a:ext cx="1265204" cy="1410638"/>
          </a:xfrm>
          <a:prstGeom prst="rect">
            <a:avLst/>
          </a:prstGeom>
        </p:spPr>
      </p:pic>
      <p:pic>
        <p:nvPicPr>
          <p:cNvPr id="7" name="图片 6">
            <a:extLst>
              <a:ext uri="{FF2B5EF4-FFF2-40B4-BE49-F238E27FC236}">
                <a16:creationId xmlns:a16="http://schemas.microsoft.com/office/drawing/2014/main" id="{4CDF1D69-1364-492D-9FB3-EC8E097D79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03" t="36666" b="50329"/>
          <a:stretch/>
        </p:blipFill>
        <p:spPr>
          <a:xfrm>
            <a:off x="11542732" y="1869586"/>
            <a:ext cx="649268" cy="723900"/>
          </a:xfrm>
          <a:prstGeom prst="rect">
            <a:avLst/>
          </a:prstGeom>
        </p:spPr>
      </p:pic>
      <p:pic>
        <p:nvPicPr>
          <p:cNvPr id="8" name="图片 7">
            <a:extLst>
              <a:ext uri="{FF2B5EF4-FFF2-40B4-BE49-F238E27FC236}">
                <a16:creationId xmlns:a16="http://schemas.microsoft.com/office/drawing/2014/main" id="{C7BDCC05-4AE9-4489-BBC3-46BFAFF9E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flipH="1">
            <a:off x="175280" y="2108724"/>
            <a:ext cx="844886" cy="822632"/>
          </a:xfrm>
          <a:prstGeom prst="rect">
            <a:avLst/>
          </a:prstGeom>
        </p:spPr>
      </p:pic>
      <p:pic>
        <p:nvPicPr>
          <p:cNvPr id="10" name="图片 9">
            <a:extLst>
              <a:ext uri="{FF2B5EF4-FFF2-40B4-BE49-F238E27FC236}">
                <a16:creationId xmlns:a16="http://schemas.microsoft.com/office/drawing/2014/main" id="{9EA38B9B-F497-4BE7-BD0F-C0FAF2AF7C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pic>
        <p:nvPicPr>
          <p:cNvPr id="3" name="图片 2">
            <a:extLst>
              <a:ext uri="{FF2B5EF4-FFF2-40B4-BE49-F238E27FC236}">
                <a16:creationId xmlns:a16="http://schemas.microsoft.com/office/drawing/2014/main" id="{D67A6974-CC63-43D1-88A1-C56F27B88C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2903" r="4474"/>
          <a:stretch/>
        </p:blipFill>
        <p:spPr>
          <a:xfrm>
            <a:off x="8914990" y="4849"/>
            <a:ext cx="3554035" cy="3115122"/>
          </a:xfrm>
          <a:prstGeom prst="rect">
            <a:avLst/>
          </a:prstGeom>
        </p:spPr>
      </p:pic>
      <p:grpSp>
        <p:nvGrpSpPr>
          <p:cNvPr id="32" name="Group 31">
            <a:extLst>
              <a:ext uri="{FF2B5EF4-FFF2-40B4-BE49-F238E27FC236}">
                <a16:creationId xmlns:a16="http://schemas.microsoft.com/office/drawing/2014/main" id="{B292B353-3F59-43B8-A86A-B91E31C4C770}"/>
              </a:ext>
            </a:extLst>
          </p:cNvPr>
          <p:cNvGrpSpPr/>
          <p:nvPr/>
        </p:nvGrpSpPr>
        <p:grpSpPr>
          <a:xfrm>
            <a:off x="1663398" y="176107"/>
            <a:ext cx="7168388" cy="2196433"/>
            <a:chOff x="2358167" y="1820779"/>
            <a:chExt cx="6334631" cy="4122821"/>
          </a:xfrm>
        </p:grpSpPr>
        <p:sp>
          <p:nvSpPr>
            <p:cNvPr id="22" name="Rectangle: Rounded Corners 21">
              <a:extLst>
                <a:ext uri="{FF2B5EF4-FFF2-40B4-BE49-F238E27FC236}">
                  <a16:creationId xmlns:a16="http://schemas.microsoft.com/office/drawing/2014/main" id="{41FD7B09-68E3-41F0-94EF-E1133E06D812}"/>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Rectangle 23">
              <a:extLst>
                <a:ext uri="{FF2B5EF4-FFF2-40B4-BE49-F238E27FC236}">
                  <a16:creationId xmlns:a16="http://schemas.microsoft.com/office/drawing/2014/main" id="{35AE7398-F5F0-4510-866D-8FE93CC5C330}"/>
                </a:ext>
              </a:extLst>
            </p:cNvPr>
            <p:cNvSpPr/>
            <p:nvPr/>
          </p:nvSpPr>
          <p:spPr>
            <a:xfrm>
              <a:off x="2749264" y="2304454"/>
              <a:ext cx="5401834" cy="3274430"/>
            </a:xfrm>
            <a:custGeom>
              <a:avLst/>
              <a:gdLst>
                <a:gd name="connsiteX0" fmla="*/ 0 w 5401834"/>
                <a:gd name="connsiteY0" fmla="*/ 0 h 3274430"/>
                <a:gd name="connsiteX1" fmla="*/ 486165 w 5401834"/>
                <a:gd name="connsiteY1" fmla="*/ 0 h 3274430"/>
                <a:gd name="connsiteX2" fmla="*/ 1080367 w 5401834"/>
                <a:gd name="connsiteY2" fmla="*/ 0 h 3274430"/>
                <a:gd name="connsiteX3" fmla="*/ 1620550 w 5401834"/>
                <a:gd name="connsiteY3" fmla="*/ 0 h 3274430"/>
                <a:gd name="connsiteX4" fmla="*/ 2052697 w 5401834"/>
                <a:gd name="connsiteY4" fmla="*/ 0 h 3274430"/>
                <a:gd name="connsiteX5" fmla="*/ 2592880 w 5401834"/>
                <a:gd name="connsiteY5" fmla="*/ 0 h 3274430"/>
                <a:gd name="connsiteX6" fmla="*/ 3025027 w 5401834"/>
                <a:gd name="connsiteY6" fmla="*/ 0 h 3274430"/>
                <a:gd name="connsiteX7" fmla="*/ 3511192 w 5401834"/>
                <a:gd name="connsiteY7" fmla="*/ 0 h 3274430"/>
                <a:gd name="connsiteX8" fmla="*/ 4159412 w 5401834"/>
                <a:gd name="connsiteY8" fmla="*/ 0 h 3274430"/>
                <a:gd name="connsiteX9" fmla="*/ 4645577 w 5401834"/>
                <a:gd name="connsiteY9" fmla="*/ 0 h 3274430"/>
                <a:gd name="connsiteX10" fmla="*/ 5401834 w 5401834"/>
                <a:gd name="connsiteY10" fmla="*/ 0 h 3274430"/>
                <a:gd name="connsiteX11" fmla="*/ 5401834 w 5401834"/>
                <a:gd name="connsiteY11" fmla="*/ 545738 h 3274430"/>
                <a:gd name="connsiteX12" fmla="*/ 5401834 w 5401834"/>
                <a:gd name="connsiteY12" fmla="*/ 1025988 h 3274430"/>
                <a:gd name="connsiteX13" fmla="*/ 5401834 w 5401834"/>
                <a:gd name="connsiteY13" fmla="*/ 1538982 h 3274430"/>
                <a:gd name="connsiteX14" fmla="*/ 5401834 w 5401834"/>
                <a:gd name="connsiteY14" fmla="*/ 2084720 h 3274430"/>
                <a:gd name="connsiteX15" fmla="*/ 5401834 w 5401834"/>
                <a:gd name="connsiteY15" fmla="*/ 2597714 h 3274430"/>
                <a:gd name="connsiteX16" fmla="*/ 5401834 w 5401834"/>
                <a:gd name="connsiteY16" fmla="*/ 3274430 h 3274430"/>
                <a:gd name="connsiteX17" fmla="*/ 4969687 w 5401834"/>
                <a:gd name="connsiteY17" fmla="*/ 3274430 h 3274430"/>
                <a:gd name="connsiteX18" fmla="*/ 4321467 w 5401834"/>
                <a:gd name="connsiteY18" fmla="*/ 3274430 h 3274430"/>
                <a:gd name="connsiteX19" fmla="*/ 3673247 w 5401834"/>
                <a:gd name="connsiteY19" fmla="*/ 3274430 h 3274430"/>
                <a:gd name="connsiteX20" fmla="*/ 3241100 w 5401834"/>
                <a:gd name="connsiteY20" fmla="*/ 3274430 h 3274430"/>
                <a:gd name="connsiteX21" fmla="*/ 2592880 w 5401834"/>
                <a:gd name="connsiteY21" fmla="*/ 3274430 h 3274430"/>
                <a:gd name="connsiteX22" fmla="*/ 2160734 w 5401834"/>
                <a:gd name="connsiteY22" fmla="*/ 3274430 h 3274430"/>
                <a:gd name="connsiteX23" fmla="*/ 1512514 w 5401834"/>
                <a:gd name="connsiteY23" fmla="*/ 3274430 h 3274430"/>
                <a:gd name="connsiteX24" fmla="*/ 1134385 w 5401834"/>
                <a:gd name="connsiteY24" fmla="*/ 3274430 h 3274430"/>
                <a:gd name="connsiteX25" fmla="*/ 702238 w 5401834"/>
                <a:gd name="connsiteY25" fmla="*/ 3274430 h 3274430"/>
                <a:gd name="connsiteX26" fmla="*/ 0 w 5401834"/>
                <a:gd name="connsiteY26" fmla="*/ 3274430 h 3274430"/>
                <a:gd name="connsiteX27" fmla="*/ 0 w 5401834"/>
                <a:gd name="connsiteY27" fmla="*/ 2695947 h 3274430"/>
                <a:gd name="connsiteX28" fmla="*/ 0 w 5401834"/>
                <a:gd name="connsiteY28" fmla="*/ 2248442 h 3274430"/>
                <a:gd name="connsiteX29" fmla="*/ 0 w 5401834"/>
                <a:gd name="connsiteY29" fmla="*/ 1702704 h 3274430"/>
                <a:gd name="connsiteX30" fmla="*/ 0 w 5401834"/>
                <a:gd name="connsiteY30" fmla="*/ 1255198 h 3274430"/>
                <a:gd name="connsiteX31" fmla="*/ 0 w 5401834"/>
                <a:gd name="connsiteY31" fmla="*/ 742204 h 3274430"/>
                <a:gd name="connsiteX32" fmla="*/ 0 w 5401834"/>
                <a:gd name="connsiteY32" fmla="*/ 0 h 32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1834" h="3274430" fill="none" extrusionOk="0">
                  <a:moveTo>
                    <a:pt x="0" y="0"/>
                  </a:moveTo>
                  <a:cubicBezTo>
                    <a:pt x="193741" y="-34615"/>
                    <a:pt x="327102" y="30256"/>
                    <a:pt x="486165" y="0"/>
                  </a:cubicBezTo>
                  <a:cubicBezTo>
                    <a:pt x="645229" y="-30256"/>
                    <a:pt x="950091" y="8266"/>
                    <a:pt x="1080367" y="0"/>
                  </a:cubicBezTo>
                  <a:cubicBezTo>
                    <a:pt x="1210643" y="-8266"/>
                    <a:pt x="1372875" y="13729"/>
                    <a:pt x="1620550" y="0"/>
                  </a:cubicBezTo>
                  <a:cubicBezTo>
                    <a:pt x="1868225" y="-13729"/>
                    <a:pt x="1860390" y="20195"/>
                    <a:pt x="2052697" y="0"/>
                  </a:cubicBezTo>
                  <a:cubicBezTo>
                    <a:pt x="2245004" y="-20195"/>
                    <a:pt x="2481734" y="36532"/>
                    <a:pt x="2592880" y="0"/>
                  </a:cubicBezTo>
                  <a:cubicBezTo>
                    <a:pt x="2704026" y="-36532"/>
                    <a:pt x="2817349" y="20029"/>
                    <a:pt x="3025027" y="0"/>
                  </a:cubicBezTo>
                  <a:cubicBezTo>
                    <a:pt x="3232705" y="-20029"/>
                    <a:pt x="3355936" y="12499"/>
                    <a:pt x="3511192" y="0"/>
                  </a:cubicBezTo>
                  <a:cubicBezTo>
                    <a:pt x="3666449" y="-12499"/>
                    <a:pt x="3902109" y="11893"/>
                    <a:pt x="4159412" y="0"/>
                  </a:cubicBezTo>
                  <a:cubicBezTo>
                    <a:pt x="4416715" y="-11893"/>
                    <a:pt x="4450094" y="26929"/>
                    <a:pt x="4645577" y="0"/>
                  </a:cubicBezTo>
                  <a:cubicBezTo>
                    <a:pt x="4841060" y="-26929"/>
                    <a:pt x="5042895" y="41062"/>
                    <a:pt x="5401834" y="0"/>
                  </a:cubicBezTo>
                  <a:cubicBezTo>
                    <a:pt x="5434374" y="192096"/>
                    <a:pt x="5396336" y="414862"/>
                    <a:pt x="5401834" y="545738"/>
                  </a:cubicBezTo>
                  <a:cubicBezTo>
                    <a:pt x="5407332" y="676614"/>
                    <a:pt x="5376366" y="829872"/>
                    <a:pt x="5401834" y="1025988"/>
                  </a:cubicBezTo>
                  <a:cubicBezTo>
                    <a:pt x="5427302" y="1222104"/>
                    <a:pt x="5371362" y="1287236"/>
                    <a:pt x="5401834" y="1538982"/>
                  </a:cubicBezTo>
                  <a:cubicBezTo>
                    <a:pt x="5432306" y="1790728"/>
                    <a:pt x="5363970" y="1826402"/>
                    <a:pt x="5401834" y="2084720"/>
                  </a:cubicBezTo>
                  <a:cubicBezTo>
                    <a:pt x="5439698" y="2343038"/>
                    <a:pt x="5401093" y="2485667"/>
                    <a:pt x="5401834" y="2597714"/>
                  </a:cubicBezTo>
                  <a:cubicBezTo>
                    <a:pt x="5402575" y="2709761"/>
                    <a:pt x="5325994" y="3129448"/>
                    <a:pt x="5401834" y="3274430"/>
                  </a:cubicBezTo>
                  <a:cubicBezTo>
                    <a:pt x="5194753" y="3310998"/>
                    <a:pt x="5075856" y="3224032"/>
                    <a:pt x="4969687" y="3274430"/>
                  </a:cubicBezTo>
                  <a:cubicBezTo>
                    <a:pt x="4863518" y="3324828"/>
                    <a:pt x="4547570" y="3232790"/>
                    <a:pt x="4321467" y="3274430"/>
                  </a:cubicBezTo>
                  <a:cubicBezTo>
                    <a:pt x="4095364" y="3316070"/>
                    <a:pt x="3870619" y="3274062"/>
                    <a:pt x="3673247" y="3274430"/>
                  </a:cubicBezTo>
                  <a:cubicBezTo>
                    <a:pt x="3475875" y="3274798"/>
                    <a:pt x="3355766" y="3232619"/>
                    <a:pt x="3241100" y="3274430"/>
                  </a:cubicBezTo>
                  <a:cubicBezTo>
                    <a:pt x="3126434" y="3316241"/>
                    <a:pt x="2760323" y="3208107"/>
                    <a:pt x="2592880" y="3274430"/>
                  </a:cubicBezTo>
                  <a:cubicBezTo>
                    <a:pt x="2425437" y="3340753"/>
                    <a:pt x="2255618" y="3223352"/>
                    <a:pt x="2160734" y="3274430"/>
                  </a:cubicBezTo>
                  <a:cubicBezTo>
                    <a:pt x="2065850" y="3325508"/>
                    <a:pt x="1763847" y="3225859"/>
                    <a:pt x="1512514" y="3274430"/>
                  </a:cubicBezTo>
                  <a:cubicBezTo>
                    <a:pt x="1261181" y="3323001"/>
                    <a:pt x="1302776" y="3263826"/>
                    <a:pt x="1134385" y="3274430"/>
                  </a:cubicBezTo>
                  <a:cubicBezTo>
                    <a:pt x="965994" y="3285034"/>
                    <a:pt x="884276" y="3231276"/>
                    <a:pt x="702238" y="3274430"/>
                  </a:cubicBezTo>
                  <a:cubicBezTo>
                    <a:pt x="520200" y="3317584"/>
                    <a:pt x="154843" y="3268711"/>
                    <a:pt x="0" y="3274430"/>
                  </a:cubicBezTo>
                  <a:cubicBezTo>
                    <a:pt x="-16162" y="3139136"/>
                    <a:pt x="38034" y="2834607"/>
                    <a:pt x="0" y="2695947"/>
                  </a:cubicBezTo>
                  <a:cubicBezTo>
                    <a:pt x="-38034" y="2557287"/>
                    <a:pt x="11762" y="2406494"/>
                    <a:pt x="0" y="2248442"/>
                  </a:cubicBezTo>
                  <a:cubicBezTo>
                    <a:pt x="-11762" y="2090391"/>
                    <a:pt x="65188" y="1939472"/>
                    <a:pt x="0" y="1702704"/>
                  </a:cubicBezTo>
                  <a:cubicBezTo>
                    <a:pt x="-65188" y="1465936"/>
                    <a:pt x="6077" y="1369678"/>
                    <a:pt x="0" y="1255198"/>
                  </a:cubicBezTo>
                  <a:cubicBezTo>
                    <a:pt x="-6077" y="1140718"/>
                    <a:pt x="3378" y="898388"/>
                    <a:pt x="0" y="742204"/>
                  </a:cubicBezTo>
                  <a:cubicBezTo>
                    <a:pt x="-3378" y="586020"/>
                    <a:pt x="44199" y="314916"/>
                    <a:pt x="0" y="0"/>
                  </a:cubicBezTo>
                  <a:close/>
                </a:path>
                <a:path w="5401834" h="3274430" stroke="0" extrusionOk="0">
                  <a:moveTo>
                    <a:pt x="0" y="0"/>
                  </a:moveTo>
                  <a:cubicBezTo>
                    <a:pt x="220989" y="-54292"/>
                    <a:pt x="295053" y="3312"/>
                    <a:pt x="486165" y="0"/>
                  </a:cubicBezTo>
                  <a:cubicBezTo>
                    <a:pt x="677278" y="-3312"/>
                    <a:pt x="994047" y="51603"/>
                    <a:pt x="1134385" y="0"/>
                  </a:cubicBezTo>
                  <a:cubicBezTo>
                    <a:pt x="1274723" y="-51603"/>
                    <a:pt x="1400248" y="8612"/>
                    <a:pt x="1566532" y="0"/>
                  </a:cubicBezTo>
                  <a:cubicBezTo>
                    <a:pt x="1732816" y="-8612"/>
                    <a:pt x="1904136" y="52635"/>
                    <a:pt x="2052697" y="0"/>
                  </a:cubicBezTo>
                  <a:cubicBezTo>
                    <a:pt x="2201258" y="-52635"/>
                    <a:pt x="2264135" y="25941"/>
                    <a:pt x="2430825" y="0"/>
                  </a:cubicBezTo>
                  <a:cubicBezTo>
                    <a:pt x="2597515" y="-25941"/>
                    <a:pt x="2890524" y="28239"/>
                    <a:pt x="3025027" y="0"/>
                  </a:cubicBezTo>
                  <a:cubicBezTo>
                    <a:pt x="3159530" y="-28239"/>
                    <a:pt x="3358995" y="8840"/>
                    <a:pt x="3673247" y="0"/>
                  </a:cubicBezTo>
                  <a:cubicBezTo>
                    <a:pt x="3987499" y="-8840"/>
                    <a:pt x="3977218" y="63027"/>
                    <a:pt x="4213431" y="0"/>
                  </a:cubicBezTo>
                  <a:cubicBezTo>
                    <a:pt x="4449644" y="-63027"/>
                    <a:pt x="4427942" y="8563"/>
                    <a:pt x="4591559" y="0"/>
                  </a:cubicBezTo>
                  <a:cubicBezTo>
                    <a:pt x="4755176" y="-8563"/>
                    <a:pt x="5218615" y="8063"/>
                    <a:pt x="5401834" y="0"/>
                  </a:cubicBezTo>
                  <a:cubicBezTo>
                    <a:pt x="5401907" y="188048"/>
                    <a:pt x="5341730" y="378304"/>
                    <a:pt x="5401834" y="578483"/>
                  </a:cubicBezTo>
                  <a:cubicBezTo>
                    <a:pt x="5461938" y="778662"/>
                    <a:pt x="5356412" y="911193"/>
                    <a:pt x="5401834" y="1025988"/>
                  </a:cubicBezTo>
                  <a:cubicBezTo>
                    <a:pt x="5447256" y="1140783"/>
                    <a:pt x="5349561" y="1430475"/>
                    <a:pt x="5401834" y="1571726"/>
                  </a:cubicBezTo>
                  <a:cubicBezTo>
                    <a:pt x="5454107" y="1712977"/>
                    <a:pt x="5382769" y="1927467"/>
                    <a:pt x="5401834" y="2084720"/>
                  </a:cubicBezTo>
                  <a:cubicBezTo>
                    <a:pt x="5420899" y="2241973"/>
                    <a:pt x="5374347" y="2561320"/>
                    <a:pt x="5401834" y="2695947"/>
                  </a:cubicBezTo>
                  <a:cubicBezTo>
                    <a:pt x="5429321" y="2830574"/>
                    <a:pt x="5358765" y="3022295"/>
                    <a:pt x="5401834" y="3274430"/>
                  </a:cubicBezTo>
                  <a:cubicBezTo>
                    <a:pt x="5251105" y="3285204"/>
                    <a:pt x="5201877" y="3259517"/>
                    <a:pt x="5023706" y="3274430"/>
                  </a:cubicBezTo>
                  <a:cubicBezTo>
                    <a:pt x="4845535" y="3289343"/>
                    <a:pt x="4800061" y="3267686"/>
                    <a:pt x="4591559" y="3274430"/>
                  </a:cubicBezTo>
                  <a:cubicBezTo>
                    <a:pt x="4383057" y="3281174"/>
                    <a:pt x="4314989" y="3230938"/>
                    <a:pt x="4051376" y="3274430"/>
                  </a:cubicBezTo>
                  <a:cubicBezTo>
                    <a:pt x="3787763" y="3317922"/>
                    <a:pt x="3762619" y="3241248"/>
                    <a:pt x="3565210" y="3274430"/>
                  </a:cubicBezTo>
                  <a:cubicBezTo>
                    <a:pt x="3367801" y="3307612"/>
                    <a:pt x="3352394" y="3249620"/>
                    <a:pt x="3187082" y="3274430"/>
                  </a:cubicBezTo>
                  <a:cubicBezTo>
                    <a:pt x="3021770" y="3299240"/>
                    <a:pt x="2687445" y="3228569"/>
                    <a:pt x="2538862" y="3274430"/>
                  </a:cubicBezTo>
                  <a:cubicBezTo>
                    <a:pt x="2390279" y="3320291"/>
                    <a:pt x="2148733" y="3261722"/>
                    <a:pt x="1998679" y="3274430"/>
                  </a:cubicBezTo>
                  <a:cubicBezTo>
                    <a:pt x="1848625" y="3287138"/>
                    <a:pt x="1741740" y="3232908"/>
                    <a:pt x="1512514" y="3274430"/>
                  </a:cubicBezTo>
                  <a:cubicBezTo>
                    <a:pt x="1283288" y="3315952"/>
                    <a:pt x="1093178" y="3262284"/>
                    <a:pt x="972330" y="3274430"/>
                  </a:cubicBezTo>
                  <a:cubicBezTo>
                    <a:pt x="851482" y="3286576"/>
                    <a:pt x="395243" y="3248440"/>
                    <a:pt x="0" y="3274430"/>
                  </a:cubicBezTo>
                  <a:cubicBezTo>
                    <a:pt x="-30315" y="3132822"/>
                    <a:pt x="31443" y="2927991"/>
                    <a:pt x="0" y="2826925"/>
                  </a:cubicBezTo>
                  <a:cubicBezTo>
                    <a:pt x="-31443" y="2725860"/>
                    <a:pt x="28453" y="2436418"/>
                    <a:pt x="0" y="2248442"/>
                  </a:cubicBezTo>
                  <a:cubicBezTo>
                    <a:pt x="-28453" y="2060466"/>
                    <a:pt x="30655" y="1815511"/>
                    <a:pt x="0" y="1669959"/>
                  </a:cubicBezTo>
                  <a:cubicBezTo>
                    <a:pt x="-30655" y="1524407"/>
                    <a:pt x="48576" y="1245545"/>
                    <a:pt x="0" y="1091477"/>
                  </a:cubicBezTo>
                  <a:cubicBezTo>
                    <a:pt x="-48576" y="937409"/>
                    <a:pt x="51311" y="784050"/>
                    <a:pt x="0" y="611227"/>
                  </a:cubicBezTo>
                  <a:cubicBezTo>
                    <a:pt x="-51311" y="438404"/>
                    <a:pt x="29617" y="20642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xmln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7" name="Google Shape;5317;p41">
            <a:extLst>
              <a:ext uri="{FF2B5EF4-FFF2-40B4-BE49-F238E27FC236}">
                <a16:creationId xmlns:a16="http://schemas.microsoft.com/office/drawing/2014/main" id="{AAF0CBD3-FB40-4212-B38E-C1D1EE7B982D}"/>
              </a:ext>
            </a:extLst>
          </p:cNvPr>
          <p:cNvSpPr txBox="1">
            <a:spLocks/>
          </p:cNvSpPr>
          <p:nvPr/>
        </p:nvSpPr>
        <p:spPr>
          <a:xfrm>
            <a:off x="2407671" y="651030"/>
            <a:ext cx="5779427" cy="124658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Hãy</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mô</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tả</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các</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hiện</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tượng</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thiên</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tai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khác</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mà</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em</a:t>
            </a:r>
            <a:r>
              <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1200" cap="none" spc="0" normalizeH="0" baseline="0" noProof="0" dirty="0" err="1">
                <a:ln>
                  <a:noFill/>
                </a:ln>
                <a:solidFill>
                  <a:srgbClr val="32A9AE"/>
                </a:solidFill>
                <a:effectLst/>
                <a:uLnTx/>
                <a:uFillTx/>
                <a:latin typeface="Calibri" panose="020F0502020204030204" pitchFamily="34" charset="0"/>
                <a:cs typeface="Calibri" panose="020F0502020204030204" pitchFamily="34" charset="0"/>
                <a:sym typeface="Gloria Hallelujah"/>
              </a:rPr>
              <a:t>biết</a:t>
            </a:r>
            <a:endPar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endParaRPr>
          </a:p>
        </p:txBody>
      </p:sp>
      <p:pic>
        <p:nvPicPr>
          <p:cNvPr id="9" name="Picture 8">
            <a:extLst>
              <a:ext uri="{FF2B5EF4-FFF2-40B4-BE49-F238E27FC236}">
                <a16:creationId xmlns:a16="http://schemas.microsoft.com/office/drawing/2014/main" id="{144B4292-8AE9-4847-8E66-F3DF4FF32C70}"/>
              </a:ext>
            </a:extLst>
          </p:cNvPr>
          <p:cNvPicPr>
            <a:picLocks noChangeAspect="1"/>
          </p:cNvPicPr>
          <p:nvPr/>
        </p:nvPicPr>
        <p:blipFill>
          <a:blip r:embed="rId9"/>
          <a:stretch>
            <a:fillRect/>
          </a:stretch>
        </p:blipFill>
        <p:spPr>
          <a:xfrm>
            <a:off x="1663398" y="2554701"/>
            <a:ext cx="7782941" cy="4127192"/>
          </a:xfrm>
          <a:prstGeom prst="rect">
            <a:avLst/>
          </a:prstGeom>
        </p:spPr>
      </p:pic>
    </p:spTree>
    <p:extLst>
      <p:ext uri="{BB962C8B-B14F-4D97-AF65-F5344CB8AC3E}">
        <p14:creationId xmlns:p14="http://schemas.microsoft.com/office/powerpoint/2010/main" val="1341358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66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66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66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C88AC78-4393-474F-9B24-CF6CDE765D61}"/>
              </a:ext>
            </a:extLst>
          </p:cNvPr>
          <p:cNvGraphicFramePr>
            <a:graphicFrameLocks noGrp="1"/>
          </p:cNvGraphicFramePr>
          <p:nvPr>
            <p:extLst>
              <p:ext uri="{D42A27DB-BD31-4B8C-83A1-F6EECF244321}">
                <p14:modId xmlns:p14="http://schemas.microsoft.com/office/powerpoint/2010/main" val="742052708"/>
              </p:ext>
            </p:extLst>
          </p:nvPr>
        </p:nvGraphicFramePr>
        <p:xfrm>
          <a:off x="2170223" y="1237018"/>
          <a:ext cx="8128000" cy="3469565"/>
        </p:xfrm>
        <a:graphic>
          <a:graphicData uri="http://schemas.openxmlformats.org/drawingml/2006/table">
            <a:tbl>
              <a:tblPr firstRow="1" bandRow="1">
                <a:tableStyleId>{5C22544A-7EE6-4342-B048-85BDC9FD1C3A}</a:tableStyleId>
              </a:tblPr>
              <a:tblGrid>
                <a:gridCol w="2125330">
                  <a:extLst>
                    <a:ext uri="{9D8B030D-6E8A-4147-A177-3AD203B41FA5}">
                      <a16:colId xmlns:a16="http://schemas.microsoft.com/office/drawing/2014/main" val="3988600546"/>
                    </a:ext>
                  </a:extLst>
                </a:gridCol>
                <a:gridCol w="6002670">
                  <a:extLst>
                    <a:ext uri="{9D8B030D-6E8A-4147-A177-3AD203B41FA5}">
                      <a16:colId xmlns:a16="http://schemas.microsoft.com/office/drawing/2014/main" val="3771154422"/>
                    </a:ext>
                  </a:extLst>
                </a:gridCol>
              </a:tblGrid>
              <a:tr h="693913">
                <a:tc>
                  <a:txBody>
                    <a:bodyPr/>
                    <a:lstStyle/>
                    <a:p>
                      <a:pPr algn="ctr"/>
                      <a:r>
                        <a:rPr lang="en-US" sz="2800" dirty="0" err="1">
                          <a:solidFill>
                            <a:schemeClr val="tx1"/>
                          </a:solidFill>
                        </a:rPr>
                        <a:t>Loại</a:t>
                      </a:r>
                      <a:r>
                        <a:rPr lang="en-US" sz="2800" dirty="0">
                          <a:solidFill>
                            <a:schemeClr val="tx1"/>
                          </a:solidFill>
                        </a:rPr>
                        <a:t> </a:t>
                      </a:r>
                      <a:r>
                        <a:rPr lang="en-US" sz="2800" dirty="0" err="1">
                          <a:solidFill>
                            <a:schemeClr val="tx1"/>
                          </a:solidFill>
                        </a:rPr>
                        <a:t>thiên</a:t>
                      </a:r>
                      <a:r>
                        <a:rPr lang="en-US" sz="2800" dirty="0">
                          <a:solidFill>
                            <a:schemeClr val="tx1"/>
                          </a:solidFill>
                        </a:rPr>
                        <a:t> tai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dirty="0" err="1">
                          <a:solidFill>
                            <a:schemeClr val="tx1"/>
                          </a:solidFill>
                        </a:rPr>
                        <a:t>Biểu</a:t>
                      </a:r>
                      <a:r>
                        <a:rPr lang="en-US" sz="2800" dirty="0">
                          <a:solidFill>
                            <a:schemeClr val="tx1"/>
                          </a:solidFill>
                        </a:rPr>
                        <a:t> </a:t>
                      </a:r>
                      <a:r>
                        <a:rPr lang="en-US" sz="2800" dirty="0" err="1">
                          <a:solidFill>
                            <a:schemeClr val="tx1"/>
                          </a:solidFill>
                        </a:rPr>
                        <a:t>hiện</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05055208"/>
                  </a:ext>
                </a:extLst>
              </a:tr>
              <a:tr h="693913">
                <a:tc>
                  <a:txBody>
                    <a:bodyPr/>
                    <a:lstStyle/>
                    <a:p>
                      <a:pPr algn="ctr"/>
                      <a:r>
                        <a:rPr lang="en-US" sz="2800" dirty="0" err="1">
                          <a:solidFill>
                            <a:schemeClr val="tx1"/>
                          </a:solidFill>
                        </a:rPr>
                        <a:t>Giông</a:t>
                      </a:r>
                      <a:r>
                        <a:rPr lang="en-US" sz="2800" dirty="0">
                          <a:solidFill>
                            <a:schemeClr val="tx1"/>
                          </a:solidFill>
                        </a:rPr>
                        <a:t> </a:t>
                      </a:r>
                      <a:r>
                        <a:rPr lang="en-US" sz="2800" dirty="0" err="1">
                          <a:solidFill>
                            <a:schemeClr val="tx1"/>
                          </a:solidFill>
                        </a:rPr>
                        <a:t>sét</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71297535"/>
                  </a:ext>
                </a:extLst>
              </a:tr>
              <a:tr h="693913">
                <a:tc>
                  <a:txBody>
                    <a:bodyPr/>
                    <a:lstStyle/>
                    <a:p>
                      <a:pPr algn="ctr"/>
                      <a:r>
                        <a:rPr lang="en-US" sz="2800" dirty="0" err="1">
                          <a:solidFill>
                            <a:schemeClr val="tx1"/>
                          </a:solidFill>
                        </a:rPr>
                        <a:t>Hạn</a:t>
                      </a:r>
                      <a:r>
                        <a:rPr lang="en-US" sz="2800" dirty="0">
                          <a:solidFill>
                            <a:schemeClr val="tx1"/>
                          </a:solidFill>
                        </a:rPr>
                        <a:t> </a:t>
                      </a:r>
                      <a:r>
                        <a:rPr lang="en-US" sz="2800" dirty="0" err="1">
                          <a:solidFill>
                            <a:schemeClr val="tx1"/>
                          </a:solidFill>
                        </a:rPr>
                        <a:t>hán</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33052071"/>
                  </a:ext>
                </a:extLst>
              </a:tr>
              <a:tr h="693913">
                <a:tc>
                  <a:txBody>
                    <a:bodyPr/>
                    <a:lstStyle/>
                    <a:p>
                      <a:pPr algn="ctr"/>
                      <a:r>
                        <a:rPr lang="en-US" sz="2800" dirty="0" err="1">
                          <a:solidFill>
                            <a:schemeClr val="tx1"/>
                          </a:solidFill>
                        </a:rPr>
                        <a:t>Lũ</a:t>
                      </a:r>
                      <a:r>
                        <a:rPr lang="en-US" sz="2800" dirty="0">
                          <a:solidFill>
                            <a:schemeClr val="tx1"/>
                          </a:solidFill>
                        </a:rPr>
                        <a:t>, </a:t>
                      </a:r>
                      <a:r>
                        <a:rPr lang="en-US" sz="2800" dirty="0" err="1">
                          <a:solidFill>
                            <a:schemeClr val="tx1"/>
                          </a:solidFill>
                        </a:rPr>
                        <a:t>lụt</a:t>
                      </a:r>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75439043"/>
                  </a:ext>
                </a:extLst>
              </a:tr>
              <a:tr h="693913">
                <a:tc>
                  <a:txBody>
                    <a:bodyPr/>
                    <a:lstStyle/>
                    <a:p>
                      <a:pPr algn="ctr"/>
                      <a:r>
                        <a:rPr lang="en-US" sz="2800" dirty="0" err="1">
                          <a:solidFill>
                            <a:schemeClr val="tx1"/>
                          </a:solidFill>
                        </a:rPr>
                        <a:t>Bão</a:t>
                      </a:r>
                      <a:r>
                        <a:rPr lang="en-US" sz="2800"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US"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13707288"/>
                  </a:ext>
                </a:extLst>
              </a:tr>
            </a:tbl>
          </a:graphicData>
        </a:graphic>
      </p:graphicFrame>
      <p:sp>
        <p:nvSpPr>
          <p:cNvPr id="5" name="TextBox 4">
            <a:extLst>
              <a:ext uri="{FF2B5EF4-FFF2-40B4-BE49-F238E27FC236}">
                <a16:creationId xmlns:a16="http://schemas.microsoft.com/office/drawing/2014/main" id="{0B7BE81F-0CC1-4413-B625-CD22A48CE471}"/>
              </a:ext>
            </a:extLst>
          </p:cNvPr>
          <p:cNvSpPr txBox="1"/>
          <p:nvPr/>
        </p:nvSpPr>
        <p:spPr>
          <a:xfrm>
            <a:off x="2020186" y="127589"/>
            <a:ext cx="8278037" cy="954107"/>
          </a:xfrm>
          <a:prstGeom prst="rect">
            <a:avLst/>
          </a:prstGeom>
          <a:noFill/>
        </p:spPr>
        <p:txBody>
          <a:bodyPr wrap="square" rtlCol="0">
            <a:spAutoFit/>
          </a:bodyPr>
          <a:lstStyle/>
          <a:p>
            <a:pPr algn="ctr"/>
            <a:r>
              <a:rPr lang="en-US" sz="2800" dirty="0" err="1">
                <a:solidFill>
                  <a:srgbClr val="0070C0"/>
                </a:solidFill>
              </a:rPr>
              <a:t>Hoàn</a:t>
            </a:r>
            <a:r>
              <a:rPr lang="en-US" sz="2800" dirty="0">
                <a:solidFill>
                  <a:srgbClr val="0070C0"/>
                </a:solidFill>
              </a:rPr>
              <a:t> </a:t>
            </a:r>
            <a:r>
              <a:rPr lang="en-US" sz="2800" dirty="0" err="1">
                <a:solidFill>
                  <a:srgbClr val="0070C0"/>
                </a:solidFill>
              </a:rPr>
              <a:t>thành</a:t>
            </a:r>
            <a:r>
              <a:rPr lang="en-US" sz="2800" dirty="0">
                <a:solidFill>
                  <a:srgbClr val="0070C0"/>
                </a:solidFill>
              </a:rPr>
              <a:t> </a:t>
            </a:r>
            <a:r>
              <a:rPr lang="en-US" sz="2800" dirty="0" err="1">
                <a:solidFill>
                  <a:srgbClr val="0070C0"/>
                </a:solidFill>
              </a:rPr>
              <a:t>bảng</a:t>
            </a:r>
            <a:r>
              <a:rPr lang="en-US" sz="2800" dirty="0">
                <a:solidFill>
                  <a:srgbClr val="0070C0"/>
                </a:solidFill>
              </a:rPr>
              <a:t> </a:t>
            </a:r>
            <a:r>
              <a:rPr lang="en-US" sz="2800" dirty="0" err="1">
                <a:solidFill>
                  <a:srgbClr val="0070C0"/>
                </a:solidFill>
              </a:rPr>
              <a:t>dựa</a:t>
            </a:r>
            <a:r>
              <a:rPr lang="en-US" sz="2800" dirty="0">
                <a:solidFill>
                  <a:srgbClr val="0070C0"/>
                </a:solidFill>
              </a:rPr>
              <a:t> </a:t>
            </a:r>
            <a:r>
              <a:rPr lang="en-US" sz="2800" dirty="0" err="1">
                <a:solidFill>
                  <a:srgbClr val="0070C0"/>
                </a:solidFill>
              </a:rPr>
              <a:t>vào</a:t>
            </a:r>
            <a:r>
              <a:rPr lang="en-US" sz="2800" dirty="0">
                <a:solidFill>
                  <a:srgbClr val="0070C0"/>
                </a:solidFill>
              </a:rPr>
              <a:t> </a:t>
            </a:r>
            <a:r>
              <a:rPr lang="en-US" sz="2800" dirty="0" err="1">
                <a:solidFill>
                  <a:srgbClr val="0070C0"/>
                </a:solidFill>
              </a:rPr>
              <a:t>các</a:t>
            </a:r>
            <a:r>
              <a:rPr lang="en-US" sz="2800" dirty="0">
                <a:solidFill>
                  <a:srgbClr val="0070C0"/>
                </a:solidFill>
              </a:rPr>
              <a:t> </a:t>
            </a:r>
            <a:r>
              <a:rPr lang="en-US" sz="2800" dirty="0" err="1">
                <a:solidFill>
                  <a:srgbClr val="0070C0"/>
                </a:solidFill>
              </a:rPr>
              <a:t>cụm</a:t>
            </a:r>
            <a:r>
              <a:rPr lang="en-US" sz="2800" dirty="0">
                <a:solidFill>
                  <a:srgbClr val="0070C0"/>
                </a:solidFill>
              </a:rPr>
              <a:t> </a:t>
            </a:r>
            <a:r>
              <a:rPr lang="en-US" sz="2800" dirty="0" err="1">
                <a:solidFill>
                  <a:srgbClr val="0070C0"/>
                </a:solidFill>
              </a:rPr>
              <a:t>từ</a:t>
            </a:r>
            <a:r>
              <a:rPr lang="en-US" sz="2800" dirty="0">
                <a:solidFill>
                  <a:srgbClr val="0070C0"/>
                </a:solidFill>
              </a:rPr>
              <a:t> </a:t>
            </a:r>
            <a:r>
              <a:rPr lang="en-US" sz="2800" dirty="0" err="1">
                <a:solidFill>
                  <a:srgbClr val="0070C0"/>
                </a:solidFill>
              </a:rPr>
              <a:t>gợi</a:t>
            </a:r>
            <a:r>
              <a:rPr lang="en-US" sz="2800" dirty="0">
                <a:solidFill>
                  <a:srgbClr val="0070C0"/>
                </a:solidFill>
              </a:rPr>
              <a:t> ý: </a:t>
            </a:r>
            <a:r>
              <a:rPr lang="en-US" sz="2800" dirty="0" err="1">
                <a:solidFill>
                  <a:srgbClr val="0070C0"/>
                </a:solidFill>
              </a:rPr>
              <a:t>có</a:t>
            </a:r>
            <a:r>
              <a:rPr lang="en-US" sz="2800" dirty="0">
                <a:solidFill>
                  <a:srgbClr val="0070C0"/>
                </a:solidFill>
              </a:rPr>
              <a:t> </a:t>
            </a:r>
            <a:r>
              <a:rPr lang="en-US" sz="2800" dirty="0" err="1">
                <a:solidFill>
                  <a:srgbClr val="0070C0"/>
                </a:solidFill>
              </a:rPr>
              <a:t>sấm</a:t>
            </a:r>
            <a:r>
              <a:rPr lang="en-US" sz="2800" dirty="0">
                <a:solidFill>
                  <a:srgbClr val="0070C0"/>
                </a:solidFill>
              </a:rPr>
              <a:t> </a:t>
            </a:r>
            <a:r>
              <a:rPr lang="en-US" sz="2800" dirty="0" err="1">
                <a:solidFill>
                  <a:srgbClr val="0070C0"/>
                </a:solidFill>
              </a:rPr>
              <a:t>sét</a:t>
            </a:r>
            <a:r>
              <a:rPr lang="en-US" sz="2800" dirty="0">
                <a:solidFill>
                  <a:srgbClr val="0070C0"/>
                </a:solidFill>
              </a:rPr>
              <a:t>, </a:t>
            </a:r>
            <a:r>
              <a:rPr lang="en-US" sz="2800" dirty="0" err="1">
                <a:solidFill>
                  <a:srgbClr val="0070C0"/>
                </a:solidFill>
              </a:rPr>
              <a:t>gió</a:t>
            </a:r>
            <a:r>
              <a:rPr lang="en-US" sz="2800" dirty="0">
                <a:solidFill>
                  <a:srgbClr val="0070C0"/>
                </a:solidFill>
              </a:rPr>
              <a:t> </a:t>
            </a:r>
            <a:r>
              <a:rPr lang="en-US" sz="2800" dirty="0" err="1">
                <a:solidFill>
                  <a:srgbClr val="0070C0"/>
                </a:solidFill>
              </a:rPr>
              <a:t>giật</a:t>
            </a:r>
            <a:r>
              <a:rPr lang="en-US" sz="2800" dirty="0">
                <a:solidFill>
                  <a:srgbClr val="0070C0"/>
                </a:solidFill>
              </a:rPr>
              <a:t>, </a:t>
            </a:r>
            <a:r>
              <a:rPr lang="en-US" sz="2800" dirty="0" err="1">
                <a:solidFill>
                  <a:srgbClr val="0070C0"/>
                </a:solidFill>
              </a:rPr>
              <a:t>nước</a:t>
            </a:r>
            <a:r>
              <a:rPr lang="en-US" sz="2800" dirty="0">
                <a:solidFill>
                  <a:srgbClr val="0070C0"/>
                </a:solidFill>
              </a:rPr>
              <a:t> </a:t>
            </a:r>
            <a:r>
              <a:rPr lang="en-US" sz="2800" dirty="0" err="1">
                <a:solidFill>
                  <a:srgbClr val="0070C0"/>
                </a:solidFill>
              </a:rPr>
              <a:t>sông</a:t>
            </a:r>
            <a:r>
              <a:rPr lang="en-US" sz="2800" dirty="0">
                <a:solidFill>
                  <a:srgbClr val="0070C0"/>
                </a:solidFill>
              </a:rPr>
              <a:t> </a:t>
            </a:r>
            <a:r>
              <a:rPr lang="en-US" sz="2800" dirty="0" err="1">
                <a:solidFill>
                  <a:srgbClr val="0070C0"/>
                </a:solidFill>
              </a:rPr>
              <a:t>dâng</a:t>
            </a:r>
            <a:r>
              <a:rPr lang="en-US" sz="2800" dirty="0">
                <a:solidFill>
                  <a:srgbClr val="0070C0"/>
                </a:solidFill>
              </a:rPr>
              <a:t> </a:t>
            </a:r>
            <a:r>
              <a:rPr lang="en-US" sz="2800" dirty="0" err="1">
                <a:solidFill>
                  <a:srgbClr val="0070C0"/>
                </a:solidFill>
              </a:rPr>
              <a:t>cao</a:t>
            </a:r>
            <a:r>
              <a:rPr lang="en-US" sz="2800" dirty="0">
                <a:solidFill>
                  <a:srgbClr val="0070C0"/>
                </a:solidFill>
              </a:rPr>
              <a:t>, </a:t>
            </a:r>
            <a:r>
              <a:rPr lang="en-US" sz="2800" dirty="0" err="1">
                <a:solidFill>
                  <a:srgbClr val="0070C0"/>
                </a:solidFill>
              </a:rPr>
              <a:t>ruộng</a:t>
            </a:r>
            <a:r>
              <a:rPr lang="en-US" sz="2800" dirty="0">
                <a:solidFill>
                  <a:srgbClr val="0070C0"/>
                </a:solidFill>
              </a:rPr>
              <a:t> </a:t>
            </a:r>
            <a:r>
              <a:rPr lang="en-US" sz="2800" dirty="0" err="1">
                <a:solidFill>
                  <a:srgbClr val="0070C0"/>
                </a:solidFill>
              </a:rPr>
              <a:t>nứt</a:t>
            </a:r>
            <a:r>
              <a:rPr lang="en-US" sz="2800" dirty="0">
                <a:solidFill>
                  <a:srgbClr val="0070C0"/>
                </a:solidFill>
              </a:rPr>
              <a:t> </a:t>
            </a:r>
            <a:r>
              <a:rPr lang="en-US" sz="2800" dirty="0" err="1">
                <a:solidFill>
                  <a:srgbClr val="0070C0"/>
                </a:solidFill>
              </a:rPr>
              <a:t>nẻ</a:t>
            </a:r>
            <a:r>
              <a:rPr lang="en-US" sz="2800" dirty="0">
                <a:solidFill>
                  <a:srgbClr val="0070C0"/>
                </a:solidFill>
              </a:rPr>
              <a:t>,…</a:t>
            </a:r>
          </a:p>
        </p:txBody>
      </p:sp>
      <p:sp>
        <p:nvSpPr>
          <p:cNvPr id="6" name="TextBox 5">
            <a:extLst>
              <a:ext uri="{FF2B5EF4-FFF2-40B4-BE49-F238E27FC236}">
                <a16:creationId xmlns:a16="http://schemas.microsoft.com/office/drawing/2014/main" id="{706A86CE-18C0-4EF0-BC75-4B74BAF2829D}"/>
              </a:ext>
            </a:extLst>
          </p:cNvPr>
          <p:cNvSpPr txBox="1"/>
          <p:nvPr/>
        </p:nvSpPr>
        <p:spPr>
          <a:xfrm>
            <a:off x="5967818" y="2005909"/>
            <a:ext cx="2668772" cy="523220"/>
          </a:xfrm>
          <a:prstGeom prst="rect">
            <a:avLst/>
          </a:prstGeom>
          <a:noFill/>
        </p:spPr>
        <p:txBody>
          <a:bodyPr wrap="square" rtlCol="0">
            <a:spAutoFit/>
          </a:bodyPr>
          <a:lstStyle/>
          <a:p>
            <a:r>
              <a:rPr lang="en-US" sz="2800" dirty="0" err="1">
                <a:solidFill>
                  <a:srgbClr val="FF0000"/>
                </a:solidFill>
              </a:rPr>
              <a:t>Có</a:t>
            </a:r>
            <a:r>
              <a:rPr lang="en-US" sz="2800" dirty="0">
                <a:solidFill>
                  <a:srgbClr val="FF0000"/>
                </a:solidFill>
              </a:rPr>
              <a:t> </a:t>
            </a:r>
            <a:r>
              <a:rPr lang="en-US" sz="2800" dirty="0" err="1">
                <a:solidFill>
                  <a:srgbClr val="FF0000"/>
                </a:solidFill>
              </a:rPr>
              <a:t>sấm</a:t>
            </a:r>
            <a:r>
              <a:rPr lang="en-US" sz="2800" dirty="0">
                <a:solidFill>
                  <a:srgbClr val="FF0000"/>
                </a:solidFill>
              </a:rPr>
              <a:t> </a:t>
            </a:r>
            <a:r>
              <a:rPr lang="en-US" sz="2800" dirty="0" err="1">
                <a:solidFill>
                  <a:srgbClr val="FF0000"/>
                </a:solidFill>
              </a:rPr>
              <a:t>sét</a:t>
            </a:r>
            <a:endParaRPr lang="en-US" sz="2800" dirty="0">
              <a:solidFill>
                <a:srgbClr val="FF0000"/>
              </a:solidFill>
            </a:endParaRPr>
          </a:p>
        </p:txBody>
      </p:sp>
      <p:sp>
        <p:nvSpPr>
          <p:cNvPr id="7" name="TextBox 6">
            <a:extLst>
              <a:ext uri="{FF2B5EF4-FFF2-40B4-BE49-F238E27FC236}">
                <a16:creationId xmlns:a16="http://schemas.microsoft.com/office/drawing/2014/main" id="{183AD7EC-6CC8-4D93-A7DA-82CF15B860A4}"/>
              </a:ext>
            </a:extLst>
          </p:cNvPr>
          <p:cNvSpPr txBox="1"/>
          <p:nvPr/>
        </p:nvSpPr>
        <p:spPr>
          <a:xfrm>
            <a:off x="5967818" y="2710190"/>
            <a:ext cx="2668772" cy="523220"/>
          </a:xfrm>
          <a:prstGeom prst="rect">
            <a:avLst/>
          </a:prstGeom>
          <a:noFill/>
        </p:spPr>
        <p:txBody>
          <a:bodyPr wrap="square" rtlCol="0">
            <a:spAutoFit/>
          </a:bodyPr>
          <a:lstStyle/>
          <a:p>
            <a:r>
              <a:rPr lang="en-US" sz="2800" dirty="0" err="1">
                <a:solidFill>
                  <a:srgbClr val="FF0000"/>
                </a:solidFill>
              </a:rPr>
              <a:t>Ruộng</a:t>
            </a:r>
            <a:r>
              <a:rPr lang="en-US" sz="2800" dirty="0">
                <a:solidFill>
                  <a:srgbClr val="FF0000"/>
                </a:solidFill>
              </a:rPr>
              <a:t> </a:t>
            </a:r>
            <a:r>
              <a:rPr lang="en-US" sz="2800" dirty="0" err="1">
                <a:solidFill>
                  <a:srgbClr val="FF0000"/>
                </a:solidFill>
              </a:rPr>
              <a:t>nứt</a:t>
            </a:r>
            <a:r>
              <a:rPr lang="en-US" sz="2800" dirty="0">
                <a:solidFill>
                  <a:srgbClr val="FF0000"/>
                </a:solidFill>
              </a:rPr>
              <a:t> </a:t>
            </a:r>
            <a:r>
              <a:rPr lang="en-US" sz="2800" dirty="0" err="1">
                <a:solidFill>
                  <a:srgbClr val="FF0000"/>
                </a:solidFill>
              </a:rPr>
              <a:t>nẻ</a:t>
            </a:r>
            <a:endParaRPr lang="en-US" sz="2800" dirty="0">
              <a:solidFill>
                <a:srgbClr val="FF0000"/>
              </a:solidFill>
            </a:endParaRPr>
          </a:p>
        </p:txBody>
      </p:sp>
      <p:sp>
        <p:nvSpPr>
          <p:cNvPr id="8" name="TextBox 7">
            <a:extLst>
              <a:ext uri="{FF2B5EF4-FFF2-40B4-BE49-F238E27FC236}">
                <a16:creationId xmlns:a16="http://schemas.microsoft.com/office/drawing/2014/main" id="{98CEAC10-CC28-472D-8382-CD68CDE56892}"/>
              </a:ext>
            </a:extLst>
          </p:cNvPr>
          <p:cNvSpPr txBox="1"/>
          <p:nvPr/>
        </p:nvSpPr>
        <p:spPr>
          <a:xfrm>
            <a:off x="5454502" y="3414471"/>
            <a:ext cx="3182088" cy="523220"/>
          </a:xfrm>
          <a:prstGeom prst="rect">
            <a:avLst/>
          </a:prstGeom>
          <a:noFill/>
        </p:spPr>
        <p:txBody>
          <a:bodyPr wrap="square" rtlCol="0">
            <a:spAutoFit/>
          </a:bodyPr>
          <a:lstStyle/>
          <a:p>
            <a:r>
              <a:rPr lang="en-US" sz="2800" dirty="0" err="1">
                <a:solidFill>
                  <a:srgbClr val="FF0000"/>
                </a:solidFill>
              </a:rPr>
              <a:t>Nước</a:t>
            </a:r>
            <a:r>
              <a:rPr lang="en-US" sz="2800" dirty="0">
                <a:solidFill>
                  <a:srgbClr val="FF0000"/>
                </a:solidFill>
              </a:rPr>
              <a:t> </a:t>
            </a:r>
            <a:r>
              <a:rPr lang="en-US" sz="2800" dirty="0" err="1">
                <a:solidFill>
                  <a:srgbClr val="FF0000"/>
                </a:solidFill>
              </a:rPr>
              <a:t>sông</a:t>
            </a:r>
            <a:r>
              <a:rPr lang="en-US" sz="2800" dirty="0">
                <a:solidFill>
                  <a:srgbClr val="FF0000"/>
                </a:solidFill>
              </a:rPr>
              <a:t> </a:t>
            </a:r>
            <a:r>
              <a:rPr lang="en-US" sz="2800" dirty="0" err="1">
                <a:solidFill>
                  <a:srgbClr val="FF0000"/>
                </a:solidFill>
              </a:rPr>
              <a:t>dâng</a:t>
            </a:r>
            <a:r>
              <a:rPr lang="en-US" sz="2800" dirty="0">
                <a:solidFill>
                  <a:srgbClr val="FF0000"/>
                </a:solidFill>
              </a:rPr>
              <a:t> </a:t>
            </a:r>
            <a:r>
              <a:rPr lang="en-US" sz="2800" dirty="0" err="1">
                <a:solidFill>
                  <a:srgbClr val="FF0000"/>
                </a:solidFill>
              </a:rPr>
              <a:t>cao</a:t>
            </a:r>
            <a:endParaRPr lang="en-US" sz="2800" dirty="0">
              <a:solidFill>
                <a:srgbClr val="FF0000"/>
              </a:solidFill>
            </a:endParaRPr>
          </a:p>
        </p:txBody>
      </p:sp>
      <p:sp>
        <p:nvSpPr>
          <p:cNvPr id="9" name="TextBox 8">
            <a:extLst>
              <a:ext uri="{FF2B5EF4-FFF2-40B4-BE49-F238E27FC236}">
                <a16:creationId xmlns:a16="http://schemas.microsoft.com/office/drawing/2014/main" id="{0F5DD5BA-A4FA-4A13-8EA3-5855B604E90C}"/>
              </a:ext>
            </a:extLst>
          </p:cNvPr>
          <p:cNvSpPr txBox="1"/>
          <p:nvPr/>
        </p:nvSpPr>
        <p:spPr>
          <a:xfrm>
            <a:off x="6234223" y="4118752"/>
            <a:ext cx="1722474" cy="523220"/>
          </a:xfrm>
          <a:prstGeom prst="rect">
            <a:avLst/>
          </a:prstGeom>
          <a:noFill/>
        </p:spPr>
        <p:txBody>
          <a:bodyPr wrap="square" rtlCol="0">
            <a:spAutoFit/>
          </a:bodyPr>
          <a:lstStyle/>
          <a:p>
            <a:r>
              <a:rPr lang="en-US" sz="2800" dirty="0" err="1">
                <a:solidFill>
                  <a:srgbClr val="FF0000"/>
                </a:solidFill>
              </a:rPr>
              <a:t>Gió</a:t>
            </a:r>
            <a:r>
              <a:rPr lang="en-US" sz="2800" dirty="0">
                <a:solidFill>
                  <a:srgbClr val="FF0000"/>
                </a:solidFill>
              </a:rPr>
              <a:t> </a:t>
            </a:r>
            <a:r>
              <a:rPr lang="en-US" sz="2800" dirty="0" err="1">
                <a:solidFill>
                  <a:srgbClr val="FF0000"/>
                </a:solidFill>
              </a:rPr>
              <a:t>giật</a:t>
            </a:r>
            <a:endParaRPr lang="en-US" sz="2800" dirty="0">
              <a:solidFill>
                <a:srgbClr val="FF0000"/>
              </a:solidFill>
            </a:endParaRPr>
          </a:p>
        </p:txBody>
      </p:sp>
    </p:spTree>
    <p:extLst>
      <p:ext uri="{BB962C8B-B14F-4D97-AF65-F5344CB8AC3E}">
        <p14:creationId xmlns:p14="http://schemas.microsoft.com/office/powerpoint/2010/main" val="1766103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t="21190" b="21190"/>
          <a:stretch/>
        </p:blipFill>
        <p:spPr bwMode="auto">
          <a:xfrm>
            <a:off x="5431662" y="2727879"/>
            <a:ext cx="7384361" cy="42548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99E6DB1-FFD3-4CFE-B927-E015F05A87EC}"/>
              </a:ext>
            </a:extLst>
          </p:cNvPr>
          <p:cNvSpPr txBox="1"/>
          <p:nvPr/>
        </p:nvSpPr>
        <p:spPr>
          <a:xfrm>
            <a:off x="9416824" y="8036357"/>
            <a:ext cx="3862171" cy="987399"/>
          </a:xfrm>
          <a:prstGeom prst="rect">
            <a:avLst/>
          </a:prstGeom>
          <a:noFill/>
        </p:spPr>
        <p:txBody>
          <a:bodyPr wrap="non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sz="5815" b="0" i="0" u="none" strike="noStrike" kern="1200" cap="none" spc="0" normalizeH="0" baseline="0" noProof="0">
                <a:ln w="190500">
                  <a:solidFill>
                    <a:srgbClr val="F79646">
                      <a:lumMod val="40000"/>
                      <a:lumOff val="60000"/>
                    </a:srgbClr>
                  </a:solidFill>
                </a:ln>
                <a:solidFill>
                  <a:srgbClr val="F79646">
                    <a:lumMod val="60000"/>
                    <a:lumOff val="40000"/>
                  </a:srgbClr>
                </a:solidFill>
                <a:effectLst/>
                <a:uLnTx/>
                <a:uFillTx/>
                <a:latin typeface="MTD Anydore" panose="02000500000000000000" pitchFamily="50" charset="0"/>
                <a:ea typeface="+mn-ea"/>
                <a:cs typeface="+mn-cs"/>
              </a:rPr>
              <a:t>Nhà văn tai ba</a:t>
            </a:r>
          </a:p>
        </p:txBody>
      </p:sp>
      <p:sp>
        <p:nvSpPr>
          <p:cNvPr id="3" name="TextBox 2">
            <a:extLst>
              <a:ext uri="{FF2B5EF4-FFF2-40B4-BE49-F238E27FC236}">
                <a16:creationId xmlns:a16="http://schemas.microsoft.com/office/drawing/2014/main" id="{5202EED3-C4A6-4A8E-9AE0-F3E93EEC76D7}"/>
              </a:ext>
            </a:extLst>
          </p:cNvPr>
          <p:cNvSpPr txBox="1"/>
          <p:nvPr/>
        </p:nvSpPr>
        <p:spPr>
          <a:xfrm>
            <a:off x="9416824" y="8036356"/>
            <a:ext cx="3862171" cy="987399"/>
          </a:xfrm>
          <a:prstGeom prst="rect">
            <a:avLst/>
          </a:prstGeom>
          <a:noFill/>
        </p:spPr>
        <p:txBody>
          <a:bodyPr wrap="non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sz="5815" b="0" i="0" u="none" strike="noStrike" kern="1200" cap="none" spc="0" normalizeH="0" baseline="0" noProof="0">
                <a:ln>
                  <a:noFill/>
                </a:ln>
                <a:solidFill>
                  <a:srgbClr val="F68D36"/>
                </a:solidFill>
                <a:effectLst/>
                <a:uLnTx/>
                <a:uFillTx/>
                <a:latin typeface="MTD Anydore" panose="02000500000000000000" pitchFamily="50" charset="0"/>
                <a:ea typeface="+mn-ea"/>
                <a:cs typeface="+mn-cs"/>
              </a:rPr>
              <a:t>Nhà văn tài ba</a:t>
            </a:r>
          </a:p>
        </p:txBody>
      </p:sp>
      <p:grpSp>
        <p:nvGrpSpPr>
          <p:cNvPr id="6" name="Group 5">
            <a:extLst>
              <a:ext uri="{FF2B5EF4-FFF2-40B4-BE49-F238E27FC236}">
                <a16:creationId xmlns:a16="http://schemas.microsoft.com/office/drawing/2014/main" id="{70E3E7D7-8A01-4673-9852-8725A0AD03A7}"/>
              </a:ext>
            </a:extLst>
          </p:cNvPr>
          <p:cNvGrpSpPr/>
          <p:nvPr/>
        </p:nvGrpSpPr>
        <p:grpSpPr>
          <a:xfrm>
            <a:off x="0" y="3387578"/>
            <a:ext cx="2824171" cy="3595156"/>
            <a:chOff x="1476400" y="3315598"/>
            <a:chExt cx="2816980" cy="3586002"/>
          </a:xfrm>
        </p:grpSpPr>
        <p:sp>
          <p:nvSpPr>
            <p:cNvPr id="16" name="椭圆 55">
              <a:extLst>
                <a:ext uri="{FF2B5EF4-FFF2-40B4-BE49-F238E27FC236}">
                  <a16:creationId xmlns:a16="http://schemas.microsoft.com/office/drawing/2014/main" id="{C77DBD8D-7A09-475A-A598-2A4668625D8D}"/>
                </a:ext>
              </a:extLst>
            </p:cNvPr>
            <p:cNvSpPr/>
            <p:nvPr/>
          </p:nvSpPr>
          <p:spPr>
            <a:xfrm>
              <a:off x="1476400" y="6253528"/>
              <a:ext cx="2816980" cy="64807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7" name="Picture 4" descr="F:\5351cc8d2b5ee.png">
              <a:extLst>
                <a:ext uri="{FF2B5EF4-FFF2-40B4-BE49-F238E27FC236}">
                  <a16:creationId xmlns:a16="http://schemas.microsoft.com/office/drawing/2014/main" id="{68AF3441-2ABC-4134-B85B-EC53AEC571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771"/>
            <a:stretch/>
          </p:blipFill>
          <p:spPr bwMode="auto">
            <a:xfrm>
              <a:off x="1476400" y="3315598"/>
              <a:ext cx="2816980" cy="32433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95BCEF7A-55D3-4BF6-8754-6570C0423C52}"/>
              </a:ext>
            </a:extLst>
          </p:cNvPr>
          <p:cNvGrpSpPr/>
          <p:nvPr/>
        </p:nvGrpSpPr>
        <p:grpSpPr>
          <a:xfrm>
            <a:off x="383166" y="-1309492"/>
            <a:ext cx="11079370" cy="3693832"/>
            <a:chOff x="5654509" y="1211646"/>
            <a:chExt cx="6790086" cy="3693833"/>
          </a:xfrm>
        </p:grpSpPr>
        <p:sp>
          <p:nvSpPr>
            <p:cNvPr id="9" name="五边形 3">
              <a:extLst>
                <a:ext uri="{FF2B5EF4-FFF2-40B4-BE49-F238E27FC236}">
                  <a16:creationId xmlns:a16="http://schemas.microsoft.com/office/drawing/2014/main" id="{92A9B990-E27D-4C3F-9004-CE45C76DDDE8}"/>
                </a:ext>
              </a:extLst>
            </p:cNvPr>
            <p:cNvSpPr/>
            <p:nvPr/>
          </p:nvSpPr>
          <p:spPr>
            <a:xfrm flipH="1">
              <a:off x="5983191" y="2811916"/>
              <a:ext cx="6461404" cy="2093563"/>
            </a:xfrm>
            <a:prstGeom prst="homePlate">
              <a:avLst>
                <a:gd name="adj" fmla="val 27033"/>
              </a:avLst>
            </a:prstGeom>
            <a:solidFill>
              <a:schemeClr val="bg1"/>
            </a:solidFill>
            <a:ln>
              <a:solidFill>
                <a:schemeClr val="accent5">
                  <a:lumMod val="75000"/>
                </a:schemeClr>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solidFill>
                    <a:srgbClr val="1F497D">
                      <a:lumMod val="75000"/>
                    </a:srgbClr>
                  </a:solidFill>
                </a:ln>
                <a:solidFill>
                  <a:prstClr val="white"/>
                </a:solidFill>
                <a:effectLst/>
                <a:uLnTx/>
                <a:uFillTx/>
                <a:latin typeface="Calibri"/>
                <a:ea typeface="宋体" panose="02010600030101010101" pitchFamily="2" charset="-122"/>
                <a:cs typeface="+mn-cs"/>
              </a:endParaRPr>
            </a:p>
          </p:txBody>
        </p:sp>
        <p:sp>
          <p:nvSpPr>
            <p:cNvPr id="11" name="TextBox 10">
              <a:extLst>
                <a:ext uri="{FF2B5EF4-FFF2-40B4-BE49-F238E27FC236}">
                  <a16:creationId xmlns:a16="http://schemas.microsoft.com/office/drawing/2014/main" id="{B326260C-4240-4C6B-8ADF-BFFDF57FD068}"/>
                </a:ext>
              </a:extLst>
            </p:cNvPr>
            <p:cNvSpPr txBox="1"/>
            <p:nvPr/>
          </p:nvSpPr>
          <p:spPr>
            <a:xfrm flipH="1">
              <a:off x="5654509" y="1211646"/>
              <a:ext cx="1081290" cy="647981"/>
            </a:xfrm>
            <a:prstGeom prst="rect">
              <a:avLst/>
            </a:prstGeom>
            <a:noFill/>
          </p:spPr>
          <p:txBody>
            <a:bodyPr wrap="squar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altLang="zh-CN" sz="3609"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3609"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 name="TextBox 1">
            <a:extLst>
              <a:ext uri="{FF2B5EF4-FFF2-40B4-BE49-F238E27FC236}">
                <a16:creationId xmlns:a16="http://schemas.microsoft.com/office/drawing/2014/main" id="{D8DFACFC-6B03-4423-879A-218D6848F77B}"/>
              </a:ext>
            </a:extLst>
          </p:cNvPr>
          <p:cNvSpPr txBox="1"/>
          <p:nvPr/>
        </p:nvSpPr>
        <p:spPr>
          <a:xfrm>
            <a:off x="1790700" y="657225"/>
            <a:ext cx="9481824" cy="1323439"/>
          </a:xfrm>
          <a:prstGeom prst="rect">
            <a:avLst/>
          </a:prstGeom>
          <a:noFill/>
        </p:spPr>
        <p:txBody>
          <a:bodyPr wrap="square" rtlCol="0">
            <a:spAutoFit/>
          </a:bodyPr>
          <a:lstStyle/>
          <a:p>
            <a:pPr algn="ctr"/>
            <a:r>
              <a:rPr lang="vi-VN" sz="4000" dirty="0">
                <a:solidFill>
                  <a:srgbClr val="0070C0"/>
                </a:solidFill>
                <a:latin typeface="Pattaya" panose="00000500000000000000" pitchFamily="2" charset="-34"/>
                <a:cs typeface="Pattaya" panose="00000500000000000000" pitchFamily="2" charset="-34"/>
              </a:rPr>
              <a:t>Nêu một số rủi ro dẫn đến thiệt hại về con người và tài sản khi xảy ra những thiên tai đó</a:t>
            </a:r>
          </a:p>
        </p:txBody>
      </p:sp>
    </p:spTree>
    <p:extLst>
      <p:ext uri="{BB962C8B-B14F-4D97-AF65-F5344CB8AC3E}">
        <p14:creationId xmlns:p14="http://schemas.microsoft.com/office/powerpoint/2010/main" val="303782941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89" y="-1"/>
            <a:ext cx="11814394" cy="6858001"/>
          </a:xfrm>
          <a:prstGeom prst="rect">
            <a:avLst/>
          </a:prstGeom>
        </p:spPr>
      </p:pic>
      <p:pic>
        <p:nvPicPr>
          <p:cNvPr id="7" name="Picture 6">
            <a:extLst>
              <a:ext uri="{FF2B5EF4-FFF2-40B4-BE49-F238E27FC236}">
                <a16:creationId xmlns:a16="http://schemas.microsoft.com/office/drawing/2014/main" id="{9D4FB897-1F53-4F38-810B-72D48793A62F}"/>
              </a:ext>
            </a:extLst>
          </p:cNvPr>
          <p:cNvPicPr>
            <a:picLocks noChangeAspect="1"/>
          </p:cNvPicPr>
          <p:nvPr/>
        </p:nvPicPr>
        <p:blipFill>
          <a:blip r:embed="rId4"/>
          <a:stretch>
            <a:fillRect/>
          </a:stretch>
        </p:blipFill>
        <p:spPr>
          <a:xfrm>
            <a:off x="4783985" y="3506140"/>
            <a:ext cx="2238704" cy="2860288"/>
          </a:xfrm>
          <a:prstGeom prst="rect">
            <a:avLst/>
          </a:prstGeom>
        </p:spPr>
      </p:pic>
      <p:pic>
        <p:nvPicPr>
          <p:cNvPr id="9" name="Picture 8">
            <a:extLst>
              <a:ext uri="{FF2B5EF4-FFF2-40B4-BE49-F238E27FC236}">
                <a16:creationId xmlns:a16="http://schemas.microsoft.com/office/drawing/2014/main" id="{1716F99E-26C8-440C-B7E7-47B64E1823A6}"/>
              </a:ext>
            </a:extLst>
          </p:cNvPr>
          <p:cNvPicPr>
            <a:picLocks noChangeAspect="1"/>
          </p:cNvPicPr>
          <p:nvPr/>
        </p:nvPicPr>
        <p:blipFill>
          <a:blip r:embed="rId5"/>
          <a:stretch>
            <a:fillRect/>
          </a:stretch>
        </p:blipFill>
        <p:spPr>
          <a:xfrm>
            <a:off x="2734366" y="3429001"/>
            <a:ext cx="2049619" cy="2960850"/>
          </a:xfrm>
          <a:prstGeom prst="rect">
            <a:avLst/>
          </a:prstGeom>
        </p:spPr>
      </p:pic>
      <p:sp>
        <p:nvSpPr>
          <p:cNvPr id="2" name="TextBox 1"/>
          <p:cNvSpPr txBox="1"/>
          <p:nvPr/>
        </p:nvSpPr>
        <p:spPr>
          <a:xfrm>
            <a:off x="1038439" y="1904965"/>
            <a:ext cx="6102159" cy="1109603"/>
          </a:xfrm>
          <a:prstGeom prst="rect">
            <a:avLst/>
          </a:prstGeom>
          <a:noFill/>
        </p:spPr>
        <p:txBody>
          <a:bodyPr wrap="square" rtlCol="0">
            <a:spAutoFit/>
          </a:bodyPr>
          <a:lstStyle/>
          <a:p>
            <a:pPr marL="0" marR="0" lvl="0" indent="0" algn="l" defTabSz="916777" rtl="0" eaLnBrk="1" fontAlgn="auto" latinLnBrk="0" hangingPunct="1">
              <a:lnSpc>
                <a:spcPct val="100000"/>
              </a:lnSpc>
              <a:spcBef>
                <a:spcPts val="0"/>
              </a:spcBef>
              <a:spcAft>
                <a:spcPts val="0"/>
              </a:spcAft>
              <a:buClrTx/>
              <a:buSzTx/>
              <a:buFontTx/>
              <a:buNone/>
              <a:tabLst/>
              <a:defRPr/>
            </a:pPr>
            <a:r>
              <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rPr>
              <a:t>Chia </a:t>
            </a: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sẻ</a:t>
            </a:r>
            <a:r>
              <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trước</a:t>
            </a:r>
            <a:r>
              <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lớp</a:t>
            </a:r>
            <a:endPar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endParaRPr>
          </a:p>
        </p:txBody>
      </p:sp>
    </p:spTree>
    <p:extLst>
      <p:ext uri="{BB962C8B-B14F-4D97-AF65-F5344CB8AC3E}">
        <p14:creationId xmlns:p14="http://schemas.microsoft.com/office/powerpoint/2010/main" val="158122807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A7FF2A-B8AC-4C35-8528-F372FAE4A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5" name="图片 4">
            <a:extLst>
              <a:ext uri="{FF2B5EF4-FFF2-40B4-BE49-F238E27FC236}">
                <a16:creationId xmlns:a16="http://schemas.microsoft.com/office/drawing/2014/main" id="{836AEE4F-C2F7-4CF0-9727-179BDE37F9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13" t="15351" r="79586" b="75833"/>
          <a:stretch/>
        </p:blipFill>
        <p:spPr>
          <a:xfrm>
            <a:off x="850039" y="525429"/>
            <a:ext cx="914400" cy="967350"/>
          </a:xfrm>
          <a:prstGeom prst="rect">
            <a:avLst/>
          </a:prstGeom>
        </p:spPr>
      </p:pic>
      <p:pic>
        <p:nvPicPr>
          <p:cNvPr id="6" name="图片 5">
            <a:extLst>
              <a:ext uri="{FF2B5EF4-FFF2-40B4-BE49-F238E27FC236}">
                <a16:creationId xmlns:a16="http://schemas.microsoft.com/office/drawing/2014/main" id="{CB7AE9E3-F46C-4643-A706-D80B0DD96E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03" t="36666" b="50329"/>
          <a:stretch/>
        </p:blipFill>
        <p:spPr>
          <a:xfrm>
            <a:off x="10560589" y="1520718"/>
            <a:ext cx="1265204" cy="1410638"/>
          </a:xfrm>
          <a:prstGeom prst="rect">
            <a:avLst/>
          </a:prstGeom>
        </p:spPr>
      </p:pic>
      <p:pic>
        <p:nvPicPr>
          <p:cNvPr id="7" name="图片 6">
            <a:extLst>
              <a:ext uri="{FF2B5EF4-FFF2-40B4-BE49-F238E27FC236}">
                <a16:creationId xmlns:a16="http://schemas.microsoft.com/office/drawing/2014/main" id="{4CDF1D69-1364-492D-9FB3-EC8E097D79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03" t="36666" b="50329"/>
          <a:stretch/>
        </p:blipFill>
        <p:spPr>
          <a:xfrm>
            <a:off x="11542732" y="1869586"/>
            <a:ext cx="649268" cy="723900"/>
          </a:xfrm>
          <a:prstGeom prst="rect">
            <a:avLst/>
          </a:prstGeom>
        </p:spPr>
      </p:pic>
      <p:pic>
        <p:nvPicPr>
          <p:cNvPr id="8" name="图片 7">
            <a:extLst>
              <a:ext uri="{FF2B5EF4-FFF2-40B4-BE49-F238E27FC236}">
                <a16:creationId xmlns:a16="http://schemas.microsoft.com/office/drawing/2014/main" id="{C7BDCC05-4AE9-4489-BBC3-46BFAFF9E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flipH="1">
            <a:off x="175280" y="2108724"/>
            <a:ext cx="844886" cy="822632"/>
          </a:xfrm>
          <a:prstGeom prst="rect">
            <a:avLst/>
          </a:prstGeom>
        </p:spPr>
      </p:pic>
      <p:pic>
        <p:nvPicPr>
          <p:cNvPr id="10" name="图片 9">
            <a:extLst>
              <a:ext uri="{FF2B5EF4-FFF2-40B4-BE49-F238E27FC236}">
                <a16:creationId xmlns:a16="http://schemas.microsoft.com/office/drawing/2014/main" id="{9EA38B9B-F497-4BE7-BD0F-C0FAF2AF7C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grpSp>
        <p:nvGrpSpPr>
          <p:cNvPr id="32" name="Group 31">
            <a:extLst>
              <a:ext uri="{FF2B5EF4-FFF2-40B4-BE49-F238E27FC236}">
                <a16:creationId xmlns:a16="http://schemas.microsoft.com/office/drawing/2014/main" id="{B292B353-3F59-43B8-A86A-B91E31C4C770}"/>
              </a:ext>
            </a:extLst>
          </p:cNvPr>
          <p:cNvGrpSpPr/>
          <p:nvPr/>
        </p:nvGrpSpPr>
        <p:grpSpPr>
          <a:xfrm>
            <a:off x="1663398" y="1869586"/>
            <a:ext cx="9879334" cy="3337655"/>
            <a:chOff x="2358167" y="1820779"/>
            <a:chExt cx="6334631" cy="4122821"/>
          </a:xfrm>
        </p:grpSpPr>
        <p:sp>
          <p:nvSpPr>
            <p:cNvPr id="22" name="Rectangle: Rounded Corners 21">
              <a:extLst>
                <a:ext uri="{FF2B5EF4-FFF2-40B4-BE49-F238E27FC236}">
                  <a16:creationId xmlns:a16="http://schemas.microsoft.com/office/drawing/2014/main" id="{41FD7B09-68E3-41F0-94EF-E1133E06D812}"/>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Rectangle 23">
              <a:extLst>
                <a:ext uri="{FF2B5EF4-FFF2-40B4-BE49-F238E27FC236}">
                  <a16:creationId xmlns:a16="http://schemas.microsoft.com/office/drawing/2014/main" id="{35AE7398-F5F0-4510-866D-8FE93CC5C330}"/>
                </a:ext>
              </a:extLst>
            </p:cNvPr>
            <p:cNvSpPr/>
            <p:nvPr/>
          </p:nvSpPr>
          <p:spPr>
            <a:xfrm>
              <a:off x="2749264" y="2304454"/>
              <a:ext cx="5401834" cy="3274430"/>
            </a:xfrm>
            <a:custGeom>
              <a:avLst/>
              <a:gdLst>
                <a:gd name="connsiteX0" fmla="*/ 0 w 5401834"/>
                <a:gd name="connsiteY0" fmla="*/ 0 h 3274430"/>
                <a:gd name="connsiteX1" fmla="*/ 486165 w 5401834"/>
                <a:gd name="connsiteY1" fmla="*/ 0 h 3274430"/>
                <a:gd name="connsiteX2" fmla="*/ 1080367 w 5401834"/>
                <a:gd name="connsiteY2" fmla="*/ 0 h 3274430"/>
                <a:gd name="connsiteX3" fmla="*/ 1620550 w 5401834"/>
                <a:gd name="connsiteY3" fmla="*/ 0 h 3274430"/>
                <a:gd name="connsiteX4" fmla="*/ 2052697 w 5401834"/>
                <a:gd name="connsiteY4" fmla="*/ 0 h 3274430"/>
                <a:gd name="connsiteX5" fmla="*/ 2592880 w 5401834"/>
                <a:gd name="connsiteY5" fmla="*/ 0 h 3274430"/>
                <a:gd name="connsiteX6" fmla="*/ 3025027 w 5401834"/>
                <a:gd name="connsiteY6" fmla="*/ 0 h 3274430"/>
                <a:gd name="connsiteX7" fmla="*/ 3511192 w 5401834"/>
                <a:gd name="connsiteY7" fmla="*/ 0 h 3274430"/>
                <a:gd name="connsiteX8" fmla="*/ 4159412 w 5401834"/>
                <a:gd name="connsiteY8" fmla="*/ 0 h 3274430"/>
                <a:gd name="connsiteX9" fmla="*/ 4645577 w 5401834"/>
                <a:gd name="connsiteY9" fmla="*/ 0 h 3274430"/>
                <a:gd name="connsiteX10" fmla="*/ 5401834 w 5401834"/>
                <a:gd name="connsiteY10" fmla="*/ 0 h 3274430"/>
                <a:gd name="connsiteX11" fmla="*/ 5401834 w 5401834"/>
                <a:gd name="connsiteY11" fmla="*/ 545738 h 3274430"/>
                <a:gd name="connsiteX12" fmla="*/ 5401834 w 5401834"/>
                <a:gd name="connsiteY12" fmla="*/ 1025988 h 3274430"/>
                <a:gd name="connsiteX13" fmla="*/ 5401834 w 5401834"/>
                <a:gd name="connsiteY13" fmla="*/ 1538982 h 3274430"/>
                <a:gd name="connsiteX14" fmla="*/ 5401834 w 5401834"/>
                <a:gd name="connsiteY14" fmla="*/ 2084720 h 3274430"/>
                <a:gd name="connsiteX15" fmla="*/ 5401834 w 5401834"/>
                <a:gd name="connsiteY15" fmla="*/ 2597714 h 3274430"/>
                <a:gd name="connsiteX16" fmla="*/ 5401834 w 5401834"/>
                <a:gd name="connsiteY16" fmla="*/ 3274430 h 3274430"/>
                <a:gd name="connsiteX17" fmla="*/ 4969687 w 5401834"/>
                <a:gd name="connsiteY17" fmla="*/ 3274430 h 3274430"/>
                <a:gd name="connsiteX18" fmla="*/ 4321467 w 5401834"/>
                <a:gd name="connsiteY18" fmla="*/ 3274430 h 3274430"/>
                <a:gd name="connsiteX19" fmla="*/ 3673247 w 5401834"/>
                <a:gd name="connsiteY19" fmla="*/ 3274430 h 3274430"/>
                <a:gd name="connsiteX20" fmla="*/ 3241100 w 5401834"/>
                <a:gd name="connsiteY20" fmla="*/ 3274430 h 3274430"/>
                <a:gd name="connsiteX21" fmla="*/ 2592880 w 5401834"/>
                <a:gd name="connsiteY21" fmla="*/ 3274430 h 3274430"/>
                <a:gd name="connsiteX22" fmla="*/ 2160734 w 5401834"/>
                <a:gd name="connsiteY22" fmla="*/ 3274430 h 3274430"/>
                <a:gd name="connsiteX23" fmla="*/ 1512514 w 5401834"/>
                <a:gd name="connsiteY23" fmla="*/ 3274430 h 3274430"/>
                <a:gd name="connsiteX24" fmla="*/ 1134385 w 5401834"/>
                <a:gd name="connsiteY24" fmla="*/ 3274430 h 3274430"/>
                <a:gd name="connsiteX25" fmla="*/ 702238 w 5401834"/>
                <a:gd name="connsiteY25" fmla="*/ 3274430 h 3274430"/>
                <a:gd name="connsiteX26" fmla="*/ 0 w 5401834"/>
                <a:gd name="connsiteY26" fmla="*/ 3274430 h 3274430"/>
                <a:gd name="connsiteX27" fmla="*/ 0 w 5401834"/>
                <a:gd name="connsiteY27" fmla="*/ 2695947 h 3274430"/>
                <a:gd name="connsiteX28" fmla="*/ 0 w 5401834"/>
                <a:gd name="connsiteY28" fmla="*/ 2248442 h 3274430"/>
                <a:gd name="connsiteX29" fmla="*/ 0 w 5401834"/>
                <a:gd name="connsiteY29" fmla="*/ 1702704 h 3274430"/>
                <a:gd name="connsiteX30" fmla="*/ 0 w 5401834"/>
                <a:gd name="connsiteY30" fmla="*/ 1255198 h 3274430"/>
                <a:gd name="connsiteX31" fmla="*/ 0 w 5401834"/>
                <a:gd name="connsiteY31" fmla="*/ 742204 h 3274430"/>
                <a:gd name="connsiteX32" fmla="*/ 0 w 5401834"/>
                <a:gd name="connsiteY32" fmla="*/ 0 h 32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1834" h="3274430" fill="none" extrusionOk="0">
                  <a:moveTo>
                    <a:pt x="0" y="0"/>
                  </a:moveTo>
                  <a:cubicBezTo>
                    <a:pt x="193741" y="-34615"/>
                    <a:pt x="327102" y="30256"/>
                    <a:pt x="486165" y="0"/>
                  </a:cubicBezTo>
                  <a:cubicBezTo>
                    <a:pt x="645229" y="-30256"/>
                    <a:pt x="950091" y="8266"/>
                    <a:pt x="1080367" y="0"/>
                  </a:cubicBezTo>
                  <a:cubicBezTo>
                    <a:pt x="1210643" y="-8266"/>
                    <a:pt x="1372875" y="13729"/>
                    <a:pt x="1620550" y="0"/>
                  </a:cubicBezTo>
                  <a:cubicBezTo>
                    <a:pt x="1868225" y="-13729"/>
                    <a:pt x="1860390" y="20195"/>
                    <a:pt x="2052697" y="0"/>
                  </a:cubicBezTo>
                  <a:cubicBezTo>
                    <a:pt x="2245004" y="-20195"/>
                    <a:pt x="2481734" y="36532"/>
                    <a:pt x="2592880" y="0"/>
                  </a:cubicBezTo>
                  <a:cubicBezTo>
                    <a:pt x="2704026" y="-36532"/>
                    <a:pt x="2817349" y="20029"/>
                    <a:pt x="3025027" y="0"/>
                  </a:cubicBezTo>
                  <a:cubicBezTo>
                    <a:pt x="3232705" y="-20029"/>
                    <a:pt x="3355936" y="12499"/>
                    <a:pt x="3511192" y="0"/>
                  </a:cubicBezTo>
                  <a:cubicBezTo>
                    <a:pt x="3666449" y="-12499"/>
                    <a:pt x="3902109" y="11893"/>
                    <a:pt x="4159412" y="0"/>
                  </a:cubicBezTo>
                  <a:cubicBezTo>
                    <a:pt x="4416715" y="-11893"/>
                    <a:pt x="4450094" y="26929"/>
                    <a:pt x="4645577" y="0"/>
                  </a:cubicBezTo>
                  <a:cubicBezTo>
                    <a:pt x="4841060" y="-26929"/>
                    <a:pt x="5042895" y="41062"/>
                    <a:pt x="5401834" y="0"/>
                  </a:cubicBezTo>
                  <a:cubicBezTo>
                    <a:pt x="5434374" y="192096"/>
                    <a:pt x="5396336" y="414862"/>
                    <a:pt x="5401834" y="545738"/>
                  </a:cubicBezTo>
                  <a:cubicBezTo>
                    <a:pt x="5407332" y="676614"/>
                    <a:pt x="5376366" y="829872"/>
                    <a:pt x="5401834" y="1025988"/>
                  </a:cubicBezTo>
                  <a:cubicBezTo>
                    <a:pt x="5427302" y="1222104"/>
                    <a:pt x="5371362" y="1287236"/>
                    <a:pt x="5401834" y="1538982"/>
                  </a:cubicBezTo>
                  <a:cubicBezTo>
                    <a:pt x="5432306" y="1790728"/>
                    <a:pt x="5363970" y="1826402"/>
                    <a:pt x="5401834" y="2084720"/>
                  </a:cubicBezTo>
                  <a:cubicBezTo>
                    <a:pt x="5439698" y="2343038"/>
                    <a:pt x="5401093" y="2485667"/>
                    <a:pt x="5401834" y="2597714"/>
                  </a:cubicBezTo>
                  <a:cubicBezTo>
                    <a:pt x="5402575" y="2709761"/>
                    <a:pt x="5325994" y="3129448"/>
                    <a:pt x="5401834" y="3274430"/>
                  </a:cubicBezTo>
                  <a:cubicBezTo>
                    <a:pt x="5194753" y="3310998"/>
                    <a:pt x="5075856" y="3224032"/>
                    <a:pt x="4969687" y="3274430"/>
                  </a:cubicBezTo>
                  <a:cubicBezTo>
                    <a:pt x="4863518" y="3324828"/>
                    <a:pt x="4547570" y="3232790"/>
                    <a:pt x="4321467" y="3274430"/>
                  </a:cubicBezTo>
                  <a:cubicBezTo>
                    <a:pt x="4095364" y="3316070"/>
                    <a:pt x="3870619" y="3274062"/>
                    <a:pt x="3673247" y="3274430"/>
                  </a:cubicBezTo>
                  <a:cubicBezTo>
                    <a:pt x="3475875" y="3274798"/>
                    <a:pt x="3355766" y="3232619"/>
                    <a:pt x="3241100" y="3274430"/>
                  </a:cubicBezTo>
                  <a:cubicBezTo>
                    <a:pt x="3126434" y="3316241"/>
                    <a:pt x="2760323" y="3208107"/>
                    <a:pt x="2592880" y="3274430"/>
                  </a:cubicBezTo>
                  <a:cubicBezTo>
                    <a:pt x="2425437" y="3340753"/>
                    <a:pt x="2255618" y="3223352"/>
                    <a:pt x="2160734" y="3274430"/>
                  </a:cubicBezTo>
                  <a:cubicBezTo>
                    <a:pt x="2065850" y="3325508"/>
                    <a:pt x="1763847" y="3225859"/>
                    <a:pt x="1512514" y="3274430"/>
                  </a:cubicBezTo>
                  <a:cubicBezTo>
                    <a:pt x="1261181" y="3323001"/>
                    <a:pt x="1302776" y="3263826"/>
                    <a:pt x="1134385" y="3274430"/>
                  </a:cubicBezTo>
                  <a:cubicBezTo>
                    <a:pt x="965994" y="3285034"/>
                    <a:pt x="884276" y="3231276"/>
                    <a:pt x="702238" y="3274430"/>
                  </a:cubicBezTo>
                  <a:cubicBezTo>
                    <a:pt x="520200" y="3317584"/>
                    <a:pt x="154843" y="3268711"/>
                    <a:pt x="0" y="3274430"/>
                  </a:cubicBezTo>
                  <a:cubicBezTo>
                    <a:pt x="-16162" y="3139136"/>
                    <a:pt x="38034" y="2834607"/>
                    <a:pt x="0" y="2695947"/>
                  </a:cubicBezTo>
                  <a:cubicBezTo>
                    <a:pt x="-38034" y="2557287"/>
                    <a:pt x="11762" y="2406494"/>
                    <a:pt x="0" y="2248442"/>
                  </a:cubicBezTo>
                  <a:cubicBezTo>
                    <a:pt x="-11762" y="2090391"/>
                    <a:pt x="65188" y="1939472"/>
                    <a:pt x="0" y="1702704"/>
                  </a:cubicBezTo>
                  <a:cubicBezTo>
                    <a:pt x="-65188" y="1465936"/>
                    <a:pt x="6077" y="1369678"/>
                    <a:pt x="0" y="1255198"/>
                  </a:cubicBezTo>
                  <a:cubicBezTo>
                    <a:pt x="-6077" y="1140718"/>
                    <a:pt x="3378" y="898388"/>
                    <a:pt x="0" y="742204"/>
                  </a:cubicBezTo>
                  <a:cubicBezTo>
                    <a:pt x="-3378" y="586020"/>
                    <a:pt x="44199" y="314916"/>
                    <a:pt x="0" y="0"/>
                  </a:cubicBezTo>
                  <a:close/>
                </a:path>
                <a:path w="5401834" h="3274430" stroke="0" extrusionOk="0">
                  <a:moveTo>
                    <a:pt x="0" y="0"/>
                  </a:moveTo>
                  <a:cubicBezTo>
                    <a:pt x="220989" y="-54292"/>
                    <a:pt x="295053" y="3312"/>
                    <a:pt x="486165" y="0"/>
                  </a:cubicBezTo>
                  <a:cubicBezTo>
                    <a:pt x="677278" y="-3312"/>
                    <a:pt x="994047" y="51603"/>
                    <a:pt x="1134385" y="0"/>
                  </a:cubicBezTo>
                  <a:cubicBezTo>
                    <a:pt x="1274723" y="-51603"/>
                    <a:pt x="1400248" y="8612"/>
                    <a:pt x="1566532" y="0"/>
                  </a:cubicBezTo>
                  <a:cubicBezTo>
                    <a:pt x="1732816" y="-8612"/>
                    <a:pt x="1904136" y="52635"/>
                    <a:pt x="2052697" y="0"/>
                  </a:cubicBezTo>
                  <a:cubicBezTo>
                    <a:pt x="2201258" y="-52635"/>
                    <a:pt x="2264135" y="25941"/>
                    <a:pt x="2430825" y="0"/>
                  </a:cubicBezTo>
                  <a:cubicBezTo>
                    <a:pt x="2597515" y="-25941"/>
                    <a:pt x="2890524" y="28239"/>
                    <a:pt x="3025027" y="0"/>
                  </a:cubicBezTo>
                  <a:cubicBezTo>
                    <a:pt x="3159530" y="-28239"/>
                    <a:pt x="3358995" y="8840"/>
                    <a:pt x="3673247" y="0"/>
                  </a:cubicBezTo>
                  <a:cubicBezTo>
                    <a:pt x="3987499" y="-8840"/>
                    <a:pt x="3977218" y="63027"/>
                    <a:pt x="4213431" y="0"/>
                  </a:cubicBezTo>
                  <a:cubicBezTo>
                    <a:pt x="4449644" y="-63027"/>
                    <a:pt x="4427942" y="8563"/>
                    <a:pt x="4591559" y="0"/>
                  </a:cubicBezTo>
                  <a:cubicBezTo>
                    <a:pt x="4755176" y="-8563"/>
                    <a:pt x="5218615" y="8063"/>
                    <a:pt x="5401834" y="0"/>
                  </a:cubicBezTo>
                  <a:cubicBezTo>
                    <a:pt x="5401907" y="188048"/>
                    <a:pt x="5341730" y="378304"/>
                    <a:pt x="5401834" y="578483"/>
                  </a:cubicBezTo>
                  <a:cubicBezTo>
                    <a:pt x="5461938" y="778662"/>
                    <a:pt x="5356412" y="911193"/>
                    <a:pt x="5401834" y="1025988"/>
                  </a:cubicBezTo>
                  <a:cubicBezTo>
                    <a:pt x="5447256" y="1140783"/>
                    <a:pt x="5349561" y="1430475"/>
                    <a:pt x="5401834" y="1571726"/>
                  </a:cubicBezTo>
                  <a:cubicBezTo>
                    <a:pt x="5454107" y="1712977"/>
                    <a:pt x="5382769" y="1927467"/>
                    <a:pt x="5401834" y="2084720"/>
                  </a:cubicBezTo>
                  <a:cubicBezTo>
                    <a:pt x="5420899" y="2241973"/>
                    <a:pt x="5374347" y="2561320"/>
                    <a:pt x="5401834" y="2695947"/>
                  </a:cubicBezTo>
                  <a:cubicBezTo>
                    <a:pt x="5429321" y="2830574"/>
                    <a:pt x="5358765" y="3022295"/>
                    <a:pt x="5401834" y="3274430"/>
                  </a:cubicBezTo>
                  <a:cubicBezTo>
                    <a:pt x="5251105" y="3285204"/>
                    <a:pt x="5201877" y="3259517"/>
                    <a:pt x="5023706" y="3274430"/>
                  </a:cubicBezTo>
                  <a:cubicBezTo>
                    <a:pt x="4845535" y="3289343"/>
                    <a:pt x="4800061" y="3267686"/>
                    <a:pt x="4591559" y="3274430"/>
                  </a:cubicBezTo>
                  <a:cubicBezTo>
                    <a:pt x="4383057" y="3281174"/>
                    <a:pt x="4314989" y="3230938"/>
                    <a:pt x="4051376" y="3274430"/>
                  </a:cubicBezTo>
                  <a:cubicBezTo>
                    <a:pt x="3787763" y="3317922"/>
                    <a:pt x="3762619" y="3241248"/>
                    <a:pt x="3565210" y="3274430"/>
                  </a:cubicBezTo>
                  <a:cubicBezTo>
                    <a:pt x="3367801" y="3307612"/>
                    <a:pt x="3352394" y="3249620"/>
                    <a:pt x="3187082" y="3274430"/>
                  </a:cubicBezTo>
                  <a:cubicBezTo>
                    <a:pt x="3021770" y="3299240"/>
                    <a:pt x="2687445" y="3228569"/>
                    <a:pt x="2538862" y="3274430"/>
                  </a:cubicBezTo>
                  <a:cubicBezTo>
                    <a:pt x="2390279" y="3320291"/>
                    <a:pt x="2148733" y="3261722"/>
                    <a:pt x="1998679" y="3274430"/>
                  </a:cubicBezTo>
                  <a:cubicBezTo>
                    <a:pt x="1848625" y="3287138"/>
                    <a:pt x="1741740" y="3232908"/>
                    <a:pt x="1512514" y="3274430"/>
                  </a:cubicBezTo>
                  <a:cubicBezTo>
                    <a:pt x="1283288" y="3315952"/>
                    <a:pt x="1093178" y="3262284"/>
                    <a:pt x="972330" y="3274430"/>
                  </a:cubicBezTo>
                  <a:cubicBezTo>
                    <a:pt x="851482" y="3286576"/>
                    <a:pt x="395243" y="3248440"/>
                    <a:pt x="0" y="3274430"/>
                  </a:cubicBezTo>
                  <a:cubicBezTo>
                    <a:pt x="-30315" y="3132822"/>
                    <a:pt x="31443" y="2927991"/>
                    <a:pt x="0" y="2826925"/>
                  </a:cubicBezTo>
                  <a:cubicBezTo>
                    <a:pt x="-31443" y="2725860"/>
                    <a:pt x="28453" y="2436418"/>
                    <a:pt x="0" y="2248442"/>
                  </a:cubicBezTo>
                  <a:cubicBezTo>
                    <a:pt x="-28453" y="2060466"/>
                    <a:pt x="30655" y="1815511"/>
                    <a:pt x="0" y="1669959"/>
                  </a:cubicBezTo>
                  <a:cubicBezTo>
                    <a:pt x="-30655" y="1524407"/>
                    <a:pt x="48576" y="1245545"/>
                    <a:pt x="0" y="1091477"/>
                  </a:cubicBezTo>
                  <a:cubicBezTo>
                    <a:pt x="-48576" y="937409"/>
                    <a:pt x="51311" y="784050"/>
                    <a:pt x="0" y="611227"/>
                  </a:cubicBezTo>
                  <a:cubicBezTo>
                    <a:pt x="-51311" y="438404"/>
                    <a:pt x="29617" y="20642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xmln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7" name="Google Shape;5317;p41">
            <a:extLst>
              <a:ext uri="{FF2B5EF4-FFF2-40B4-BE49-F238E27FC236}">
                <a16:creationId xmlns:a16="http://schemas.microsoft.com/office/drawing/2014/main" id="{AAF0CBD3-FB40-4212-B38E-C1D1EE7B982D}"/>
              </a:ext>
            </a:extLst>
          </p:cNvPr>
          <p:cNvSpPr txBox="1">
            <a:spLocks/>
          </p:cNvSpPr>
          <p:nvPr/>
        </p:nvSpPr>
        <p:spPr>
          <a:xfrm>
            <a:off x="2238363" y="2568768"/>
            <a:ext cx="8290239" cy="124658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lgn="just">
              <a:buClr>
                <a:prstClr val="black"/>
              </a:buClr>
            </a:pPr>
            <a:r>
              <a:rPr lang="vi-VN" sz="3200" dirty="0">
                <a:solidFill>
                  <a:srgbClr val="32A9AE"/>
                </a:solidFill>
                <a:latin typeface="Calibri" panose="020F0502020204030204" pitchFamily="34" charset="0"/>
                <a:cs typeface="Calibri" panose="020F0502020204030204" pitchFamily="34" charset="0"/>
              </a:rPr>
              <a:t>Khi xảy ra thiên tai đó có thể gây nhiều thiệt hại như mất mùa, vật nuôi bị chết, nhà cửa bị cuốn trôi, con người nguy hiểm đến tính mạng,…</a:t>
            </a:r>
            <a:endPar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endParaRPr>
          </a:p>
        </p:txBody>
      </p:sp>
    </p:spTree>
    <p:extLst>
      <p:ext uri="{BB962C8B-B14F-4D97-AF65-F5344CB8AC3E}">
        <p14:creationId xmlns:p14="http://schemas.microsoft.com/office/powerpoint/2010/main" val="324804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14:bounceEnd="66000">
                                          <p:cBhvr additive="base">
                                            <p:cTn id="11"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65229D-EEDE-42EB-86AF-D1D013B5C80C}"/>
              </a:ext>
            </a:extLst>
          </p:cNvPr>
          <p:cNvPicPr>
            <a:picLocks noChangeAspect="1"/>
          </p:cNvPicPr>
          <p:nvPr/>
        </p:nvPicPr>
        <p:blipFill>
          <a:blip r:embed="rId2"/>
          <a:stretch>
            <a:fillRect/>
          </a:stretch>
        </p:blipFill>
        <p:spPr>
          <a:xfrm>
            <a:off x="2998381" y="1249546"/>
            <a:ext cx="6694923" cy="5323674"/>
          </a:xfrm>
          <a:prstGeom prst="rect">
            <a:avLst/>
          </a:prstGeom>
          <a:ln>
            <a:noFill/>
          </a:ln>
          <a:effectLst>
            <a:softEdge rad="112500"/>
          </a:effectLst>
        </p:spPr>
      </p:pic>
      <p:sp>
        <p:nvSpPr>
          <p:cNvPr id="6" name="TextBox 5">
            <a:extLst>
              <a:ext uri="{FF2B5EF4-FFF2-40B4-BE49-F238E27FC236}">
                <a16:creationId xmlns:a16="http://schemas.microsoft.com/office/drawing/2014/main" id="{504E4396-0B99-4F9D-9634-86AEAE374103}"/>
              </a:ext>
            </a:extLst>
          </p:cNvPr>
          <p:cNvSpPr txBox="1"/>
          <p:nvPr/>
        </p:nvSpPr>
        <p:spPr>
          <a:xfrm>
            <a:off x="2232879" y="284780"/>
            <a:ext cx="8027537" cy="954107"/>
          </a:xfrm>
          <a:prstGeom prst="rect">
            <a:avLst/>
          </a:prstGeom>
          <a:noFill/>
        </p:spPr>
        <p:txBody>
          <a:bodyPr wrap="square" rtlCol="0">
            <a:spAutoFit/>
          </a:bodyPr>
          <a:lstStyle/>
          <a:p>
            <a:pPr algn="ctr"/>
            <a:r>
              <a:rPr lang="en-US" sz="2800" dirty="0"/>
              <a:t>2. </a:t>
            </a:r>
            <a:r>
              <a:rPr lang="en-US" sz="2800" dirty="0" err="1"/>
              <a:t>Hoạt</a:t>
            </a:r>
            <a:r>
              <a:rPr lang="en-US" sz="2800" dirty="0"/>
              <a:t> </a:t>
            </a:r>
            <a:r>
              <a:rPr lang="en-US" sz="2800" dirty="0" err="1"/>
              <a:t>động</a:t>
            </a:r>
            <a:r>
              <a:rPr lang="en-US" sz="2800" dirty="0"/>
              <a:t> </a:t>
            </a:r>
            <a:r>
              <a:rPr lang="en-US" sz="2800" dirty="0" err="1"/>
              <a:t>nào</a:t>
            </a:r>
            <a:r>
              <a:rPr lang="en-US" sz="2800" dirty="0"/>
              <a:t> </a:t>
            </a:r>
            <a:r>
              <a:rPr lang="en-US" sz="2800" dirty="0" err="1"/>
              <a:t>của</a:t>
            </a:r>
            <a:r>
              <a:rPr lang="en-US" sz="2800" dirty="0"/>
              <a:t> con </a:t>
            </a:r>
            <a:r>
              <a:rPr lang="en-US" sz="2800" dirty="0" err="1"/>
              <a:t>người</a:t>
            </a:r>
            <a:r>
              <a:rPr lang="en-US" sz="2800" dirty="0"/>
              <a:t> </a:t>
            </a:r>
            <a:r>
              <a:rPr lang="en-US" sz="2800" dirty="0" err="1"/>
              <a:t>trong</a:t>
            </a:r>
            <a:r>
              <a:rPr lang="en-US" sz="2800" dirty="0"/>
              <a:t> </a:t>
            </a:r>
            <a:r>
              <a:rPr lang="en-US" sz="2800" dirty="0" err="1"/>
              <a:t>các</a:t>
            </a:r>
            <a:r>
              <a:rPr lang="en-US" sz="2800" dirty="0"/>
              <a:t> </a:t>
            </a:r>
            <a:r>
              <a:rPr lang="en-US" sz="2800" dirty="0" err="1"/>
              <a:t>hình</a:t>
            </a:r>
            <a:r>
              <a:rPr lang="en-US" sz="2800" dirty="0"/>
              <a:t> </a:t>
            </a:r>
            <a:r>
              <a:rPr lang="en-US" sz="2800" dirty="0" err="1"/>
              <a:t>sau</a:t>
            </a:r>
            <a:r>
              <a:rPr lang="en-US" sz="2800" dirty="0"/>
              <a:t> </a:t>
            </a:r>
            <a:r>
              <a:rPr lang="en-US" sz="2800" dirty="0" err="1"/>
              <a:t>có</a:t>
            </a:r>
            <a:r>
              <a:rPr lang="en-US" sz="2800" dirty="0"/>
              <a:t> </a:t>
            </a:r>
            <a:r>
              <a:rPr lang="en-US" sz="2800" dirty="0" err="1"/>
              <a:t>thể</a:t>
            </a:r>
            <a:r>
              <a:rPr lang="en-US" sz="2800" dirty="0"/>
              <a:t> </a:t>
            </a:r>
            <a:r>
              <a:rPr lang="en-US" sz="2800" dirty="0" err="1"/>
              <a:t>làm</a:t>
            </a:r>
            <a:r>
              <a:rPr lang="en-US" sz="2800" dirty="0"/>
              <a:t> </a:t>
            </a:r>
            <a:r>
              <a:rPr lang="en-US" sz="2800" dirty="0" err="1"/>
              <a:t>giảm</a:t>
            </a:r>
            <a:r>
              <a:rPr lang="en-US" sz="2800" dirty="0"/>
              <a:t> </a:t>
            </a:r>
            <a:r>
              <a:rPr lang="en-US" sz="2800" dirty="0" err="1"/>
              <a:t>hoặc</a:t>
            </a:r>
            <a:r>
              <a:rPr lang="en-US" sz="2800" dirty="0"/>
              <a:t> </a:t>
            </a:r>
            <a:r>
              <a:rPr lang="en-US" sz="2800" dirty="0" err="1"/>
              <a:t>tăng</a:t>
            </a:r>
            <a:r>
              <a:rPr lang="en-US" sz="2800" dirty="0"/>
              <a:t> </a:t>
            </a:r>
            <a:r>
              <a:rPr lang="en-US" sz="2800" dirty="0" err="1"/>
              <a:t>thêm</a:t>
            </a:r>
            <a:r>
              <a:rPr lang="en-US" sz="2800" dirty="0"/>
              <a:t> </a:t>
            </a:r>
            <a:r>
              <a:rPr lang="en-US" sz="2800" dirty="0" err="1"/>
              <a:t>thiên</a:t>
            </a:r>
            <a:r>
              <a:rPr lang="en-US" sz="2800" dirty="0"/>
              <a:t> tai? </a:t>
            </a:r>
            <a:r>
              <a:rPr lang="en-US" sz="2800" dirty="0" err="1"/>
              <a:t>Vì</a:t>
            </a:r>
            <a:r>
              <a:rPr lang="en-US" sz="2800" dirty="0"/>
              <a:t> </a:t>
            </a:r>
            <a:r>
              <a:rPr lang="en-US" sz="2800" dirty="0" err="1"/>
              <a:t>sao</a:t>
            </a:r>
            <a:r>
              <a:rPr lang="en-US" sz="2800" dirty="0"/>
              <a:t>?</a:t>
            </a:r>
          </a:p>
        </p:txBody>
      </p:sp>
    </p:spTree>
    <p:extLst>
      <p:ext uri="{BB962C8B-B14F-4D97-AF65-F5344CB8AC3E}">
        <p14:creationId xmlns:p14="http://schemas.microsoft.com/office/powerpoint/2010/main" val="178293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46974" y="-1"/>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3" y="970484"/>
            <a:ext cx="2198451" cy="199757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89" y="-1"/>
            <a:ext cx="11814394" cy="6858001"/>
          </a:xfrm>
          <a:prstGeom prst="rect">
            <a:avLst/>
          </a:prstGeom>
        </p:spPr>
      </p:pic>
      <p:pic>
        <p:nvPicPr>
          <p:cNvPr id="7" name="Picture 6">
            <a:extLst>
              <a:ext uri="{FF2B5EF4-FFF2-40B4-BE49-F238E27FC236}">
                <a16:creationId xmlns:a16="http://schemas.microsoft.com/office/drawing/2014/main" id="{9D4FB897-1F53-4F38-810B-72D48793A62F}"/>
              </a:ext>
            </a:extLst>
          </p:cNvPr>
          <p:cNvPicPr>
            <a:picLocks noChangeAspect="1"/>
          </p:cNvPicPr>
          <p:nvPr/>
        </p:nvPicPr>
        <p:blipFill>
          <a:blip r:embed="rId4"/>
          <a:stretch>
            <a:fillRect/>
          </a:stretch>
        </p:blipFill>
        <p:spPr>
          <a:xfrm>
            <a:off x="4783985" y="3506140"/>
            <a:ext cx="2238704" cy="2860288"/>
          </a:xfrm>
          <a:prstGeom prst="rect">
            <a:avLst/>
          </a:prstGeom>
        </p:spPr>
      </p:pic>
      <p:pic>
        <p:nvPicPr>
          <p:cNvPr id="9" name="Picture 8">
            <a:extLst>
              <a:ext uri="{FF2B5EF4-FFF2-40B4-BE49-F238E27FC236}">
                <a16:creationId xmlns:a16="http://schemas.microsoft.com/office/drawing/2014/main" id="{1716F99E-26C8-440C-B7E7-47B64E1823A6}"/>
              </a:ext>
            </a:extLst>
          </p:cNvPr>
          <p:cNvPicPr>
            <a:picLocks noChangeAspect="1"/>
          </p:cNvPicPr>
          <p:nvPr/>
        </p:nvPicPr>
        <p:blipFill>
          <a:blip r:embed="rId5"/>
          <a:stretch>
            <a:fillRect/>
          </a:stretch>
        </p:blipFill>
        <p:spPr>
          <a:xfrm>
            <a:off x="2734366" y="3429001"/>
            <a:ext cx="2049619" cy="2960850"/>
          </a:xfrm>
          <a:prstGeom prst="rect">
            <a:avLst/>
          </a:prstGeom>
        </p:spPr>
      </p:pic>
      <p:sp>
        <p:nvSpPr>
          <p:cNvPr id="2" name="TextBox 1"/>
          <p:cNvSpPr txBox="1"/>
          <p:nvPr/>
        </p:nvSpPr>
        <p:spPr>
          <a:xfrm>
            <a:off x="1038439" y="1904965"/>
            <a:ext cx="6102159" cy="1109603"/>
          </a:xfrm>
          <a:prstGeom prst="rect">
            <a:avLst/>
          </a:prstGeom>
          <a:noFill/>
        </p:spPr>
        <p:txBody>
          <a:bodyPr wrap="square" rtlCol="0">
            <a:spAutoFit/>
          </a:bodyPr>
          <a:lstStyle/>
          <a:p>
            <a:pPr marL="0" marR="0" lvl="0" indent="0" algn="ctr" defTabSz="916777" rtl="0" eaLnBrk="1" fontAlgn="auto" latinLnBrk="0" hangingPunct="1">
              <a:lnSpc>
                <a:spcPct val="100000"/>
              </a:lnSpc>
              <a:spcBef>
                <a:spcPts val="0"/>
              </a:spcBef>
              <a:spcAft>
                <a:spcPts val="0"/>
              </a:spcAft>
              <a:buClrTx/>
              <a:buSzTx/>
              <a:buFontTx/>
              <a:buNone/>
              <a:tabLst/>
              <a:defRPr/>
            </a:pP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Thảo</a:t>
            </a:r>
            <a:r>
              <a:rPr kumimoji="0" lang="en-US" sz="6609" b="0" i="0" u="none" strike="noStrike" kern="1200" cap="none" spc="0" normalizeH="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noProof="0" dirty="0" err="1">
                <a:ln>
                  <a:noFill/>
                </a:ln>
                <a:solidFill>
                  <a:prstClr val="white"/>
                </a:solidFill>
                <a:effectLst/>
                <a:uLnTx/>
                <a:uFillTx/>
                <a:latin typeface="Baloo" panose="03080902040302020200" pitchFamily="66" charset="0"/>
                <a:ea typeface="+mn-ea"/>
                <a:cs typeface="Baloo" panose="03080902040302020200" pitchFamily="66" charset="0"/>
              </a:rPr>
              <a:t>luận</a:t>
            </a:r>
            <a:r>
              <a:rPr kumimoji="0" lang="en-US" sz="6609" b="0" i="0" u="none" strike="noStrike" kern="1200" cap="none" spc="0" normalizeH="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noProof="0" dirty="0" err="1">
                <a:ln>
                  <a:noFill/>
                </a:ln>
                <a:solidFill>
                  <a:prstClr val="white"/>
                </a:solidFill>
                <a:effectLst/>
                <a:uLnTx/>
                <a:uFillTx/>
                <a:latin typeface="Baloo" panose="03080902040302020200" pitchFamily="66" charset="0"/>
                <a:ea typeface="+mn-ea"/>
                <a:cs typeface="Baloo" panose="03080902040302020200" pitchFamily="66" charset="0"/>
              </a:rPr>
              <a:t>nhóm</a:t>
            </a:r>
            <a:endPar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endParaRPr>
          </a:p>
        </p:txBody>
      </p:sp>
    </p:spTree>
    <p:extLst>
      <p:ext uri="{BB962C8B-B14F-4D97-AF65-F5344CB8AC3E}">
        <p14:creationId xmlns:p14="http://schemas.microsoft.com/office/powerpoint/2010/main" val="39765652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A7FF2A-B8AC-4C35-8528-F372FAE4A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5" name="图片 4">
            <a:extLst>
              <a:ext uri="{FF2B5EF4-FFF2-40B4-BE49-F238E27FC236}">
                <a16:creationId xmlns:a16="http://schemas.microsoft.com/office/drawing/2014/main" id="{836AEE4F-C2F7-4CF0-9727-179BDE37F9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13" t="15351" r="79586" b="75833"/>
          <a:stretch/>
        </p:blipFill>
        <p:spPr>
          <a:xfrm>
            <a:off x="850039" y="525429"/>
            <a:ext cx="914400" cy="967350"/>
          </a:xfrm>
          <a:prstGeom prst="rect">
            <a:avLst/>
          </a:prstGeom>
        </p:spPr>
      </p:pic>
      <p:pic>
        <p:nvPicPr>
          <p:cNvPr id="6" name="图片 5">
            <a:extLst>
              <a:ext uri="{FF2B5EF4-FFF2-40B4-BE49-F238E27FC236}">
                <a16:creationId xmlns:a16="http://schemas.microsoft.com/office/drawing/2014/main" id="{CB7AE9E3-F46C-4643-A706-D80B0DD96E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03" t="36666" b="50329"/>
          <a:stretch/>
        </p:blipFill>
        <p:spPr>
          <a:xfrm>
            <a:off x="10560589" y="1520718"/>
            <a:ext cx="1265204" cy="1410638"/>
          </a:xfrm>
          <a:prstGeom prst="rect">
            <a:avLst/>
          </a:prstGeom>
        </p:spPr>
      </p:pic>
      <p:pic>
        <p:nvPicPr>
          <p:cNvPr id="7" name="图片 6">
            <a:extLst>
              <a:ext uri="{FF2B5EF4-FFF2-40B4-BE49-F238E27FC236}">
                <a16:creationId xmlns:a16="http://schemas.microsoft.com/office/drawing/2014/main" id="{4CDF1D69-1364-492D-9FB3-EC8E097D79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03" t="36666" b="50329"/>
          <a:stretch/>
        </p:blipFill>
        <p:spPr>
          <a:xfrm>
            <a:off x="11542732" y="1869586"/>
            <a:ext cx="649268" cy="723900"/>
          </a:xfrm>
          <a:prstGeom prst="rect">
            <a:avLst/>
          </a:prstGeom>
        </p:spPr>
      </p:pic>
      <p:pic>
        <p:nvPicPr>
          <p:cNvPr id="8" name="图片 7">
            <a:extLst>
              <a:ext uri="{FF2B5EF4-FFF2-40B4-BE49-F238E27FC236}">
                <a16:creationId xmlns:a16="http://schemas.microsoft.com/office/drawing/2014/main" id="{C7BDCC05-4AE9-4489-BBC3-46BFAFF9E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flipH="1">
            <a:off x="175280" y="2108724"/>
            <a:ext cx="844886" cy="822632"/>
          </a:xfrm>
          <a:prstGeom prst="rect">
            <a:avLst/>
          </a:prstGeom>
        </p:spPr>
      </p:pic>
      <p:pic>
        <p:nvPicPr>
          <p:cNvPr id="10" name="图片 9">
            <a:extLst>
              <a:ext uri="{FF2B5EF4-FFF2-40B4-BE49-F238E27FC236}">
                <a16:creationId xmlns:a16="http://schemas.microsoft.com/office/drawing/2014/main" id="{9EA38B9B-F497-4BE7-BD0F-C0FAF2AF7C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grpSp>
        <p:nvGrpSpPr>
          <p:cNvPr id="32" name="Group 31">
            <a:extLst>
              <a:ext uri="{FF2B5EF4-FFF2-40B4-BE49-F238E27FC236}">
                <a16:creationId xmlns:a16="http://schemas.microsoft.com/office/drawing/2014/main" id="{B292B353-3F59-43B8-A86A-B91E31C4C770}"/>
              </a:ext>
            </a:extLst>
          </p:cNvPr>
          <p:cNvGrpSpPr/>
          <p:nvPr/>
        </p:nvGrpSpPr>
        <p:grpSpPr>
          <a:xfrm>
            <a:off x="1663398" y="176107"/>
            <a:ext cx="9879334" cy="3337655"/>
            <a:chOff x="2358167" y="1820779"/>
            <a:chExt cx="6334631" cy="4122821"/>
          </a:xfrm>
        </p:grpSpPr>
        <p:sp>
          <p:nvSpPr>
            <p:cNvPr id="22" name="Rectangle: Rounded Corners 21">
              <a:extLst>
                <a:ext uri="{FF2B5EF4-FFF2-40B4-BE49-F238E27FC236}">
                  <a16:creationId xmlns:a16="http://schemas.microsoft.com/office/drawing/2014/main" id="{41FD7B09-68E3-41F0-94EF-E1133E06D812}"/>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Rectangle 23">
              <a:extLst>
                <a:ext uri="{FF2B5EF4-FFF2-40B4-BE49-F238E27FC236}">
                  <a16:creationId xmlns:a16="http://schemas.microsoft.com/office/drawing/2014/main" id="{35AE7398-F5F0-4510-866D-8FE93CC5C330}"/>
                </a:ext>
              </a:extLst>
            </p:cNvPr>
            <p:cNvSpPr/>
            <p:nvPr/>
          </p:nvSpPr>
          <p:spPr>
            <a:xfrm>
              <a:off x="2749264" y="2304454"/>
              <a:ext cx="5401834" cy="3274430"/>
            </a:xfrm>
            <a:custGeom>
              <a:avLst/>
              <a:gdLst>
                <a:gd name="connsiteX0" fmla="*/ 0 w 5401834"/>
                <a:gd name="connsiteY0" fmla="*/ 0 h 3274430"/>
                <a:gd name="connsiteX1" fmla="*/ 486165 w 5401834"/>
                <a:gd name="connsiteY1" fmla="*/ 0 h 3274430"/>
                <a:gd name="connsiteX2" fmla="*/ 1080367 w 5401834"/>
                <a:gd name="connsiteY2" fmla="*/ 0 h 3274430"/>
                <a:gd name="connsiteX3" fmla="*/ 1620550 w 5401834"/>
                <a:gd name="connsiteY3" fmla="*/ 0 h 3274430"/>
                <a:gd name="connsiteX4" fmla="*/ 2052697 w 5401834"/>
                <a:gd name="connsiteY4" fmla="*/ 0 h 3274430"/>
                <a:gd name="connsiteX5" fmla="*/ 2592880 w 5401834"/>
                <a:gd name="connsiteY5" fmla="*/ 0 h 3274430"/>
                <a:gd name="connsiteX6" fmla="*/ 3025027 w 5401834"/>
                <a:gd name="connsiteY6" fmla="*/ 0 h 3274430"/>
                <a:gd name="connsiteX7" fmla="*/ 3511192 w 5401834"/>
                <a:gd name="connsiteY7" fmla="*/ 0 h 3274430"/>
                <a:gd name="connsiteX8" fmla="*/ 4159412 w 5401834"/>
                <a:gd name="connsiteY8" fmla="*/ 0 h 3274430"/>
                <a:gd name="connsiteX9" fmla="*/ 4645577 w 5401834"/>
                <a:gd name="connsiteY9" fmla="*/ 0 h 3274430"/>
                <a:gd name="connsiteX10" fmla="*/ 5401834 w 5401834"/>
                <a:gd name="connsiteY10" fmla="*/ 0 h 3274430"/>
                <a:gd name="connsiteX11" fmla="*/ 5401834 w 5401834"/>
                <a:gd name="connsiteY11" fmla="*/ 545738 h 3274430"/>
                <a:gd name="connsiteX12" fmla="*/ 5401834 w 5401834"/>
                <a:gd name="connsiteY12" fmla="*/ 1025988 h 3274430"/>
                <a:gd name="connsiteX13" fmla="*/ 5401834 w 5401834"/>
                <a:gd name="connsiteY13" fmla="*/ 1538982 h 3274430"/>
                <a:gd name="connsiteX14" fmla="*/ 5401834 w 5401834"/>
                <a:gd name="connsiteY14" fmla="*/ 2084720 h 3274430"/>
                <a:gd name="connsiteX15" fmla="*/ 5401834 w 5401834"/>
                <a:gd name="connsiteY15" fmla="*/ 2597714 h 3274430"/>
                <a:gd name="connsiteX16" fmla="*/ 5401834 w 5401834"/>
                <a:gd name="connsiteY16" fmla="*/ 3274430 h 3274430"/>
                <a:gd name="connsiteX17" fmla="*/ 4969687 w 5401834"/>
                <a:gd name="connsiteY17" fmla="*/ 3274430 h 3274430"/>
                <a:gd name="connsiteX18" fmla="*/ 4321467 w 5401834"/>
                <a:gd name="connsiteY18" fmla="*/ 3274430 h 3274430"/>
                <a:gd name="connsiteX19" fmla="*/ 3673247 w 5401834"/>
                <a:gd name="connsiteY19" fmla="*/ 3274430 h 3274430"/>
                <a:gd name="connsiteX20" fmla="*/ 3241100 w 5401834"/>
                <a:gd name="connsiteY20" fmla="*/ 3274430 h 3274430"/>
                <a:gd name="connsiteX21" fmla="*/ 2592880 w 5401834"/>
                <a:gd name="connsiteY21" fmla="*/ 3274430 h 3274430"/>
                <a:gd name="connsiteX22" fmla="*/ 2160734 w 5401834"/>
                <a:gd name="connsiteY22" fmla="*/ 3274430 h 3274430"/>
                <a:gd name="connsiteX23" fmla="*/ 1512514 w 5401834"/>
                <a:gd name="connsiteY23" fmla="*/ 3274430 h 3274430"/>
                <a:gd name="connsiteX24" fmla="*/ 1134385 w 5401834"/>
                <a:gd name="connsiteY24" fmla="*/ 3274430 h 3274430"/>
                <a:gd name="connsiteX25" fmla="*/ 702238 w 5401834"/>
                <a:gd name="connsiteY25" fmla="*/ 3274430 h 3274430"/>
                <a:gd name="connsiteX26" fmla="*/ 0 w 5401834"/>
                <a:gd name="connsiteY26" fmla="*/ 3274430 h 3274430"/>
                <a:gd name="connsiteX27" fmla="*/ 0 w 5401834"/>
                <a:gd name="connsiteY27" fmla="*/ 2695947 h 3274430"/>
                <a:gd name="connsiteX28" fmla="*/ 0 w 5401834"/>
                <a:gd name="connsiteY28" fmla="*/ 2248442 h 3274430"/>
                <a:gd name="connsiteX29" fmla="*/ 0 w 5401834"/>
                <a:gd name="connsiteY29" fmla="*/ 1702704 h 3274430"/>
                <a:gd name="connsiteX30" fmla="*/ 0 w 5401834"/>
                <a:gd name="connsiteY30" fmla="*/ 1255198 h 3274430"/>
                <a:gd name="connsiteX31" fmla="*/ 0 w 5401834"/>
                <a:gd name="connsiteY31" fmla="*/ 742204 h 3274430"/>
                <a:gd name="connsiteX32" fmla="*/ 0 w 5401834"/>
                <a:gd name="connsiteY32" fmla="*/ 0 h 32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1834" h="3274430" fill="none" extrusionOk="0">
                  <a:moveTo>
                    <a:pt x="0" y="0"/>
                  </a:moveTo>
                  <a:cubicBezTo>
                    <a:pt x="193741" y="-34615"/>
                    <a:pt x="327102" y="30256"/>
                    <a:pt x="486165" y="0"/>
                  </a:cubicBezTo>
                  <a:cubicBezTo>
                    <a:pt x="645229" y="-30256"/>
                    <a:pt x="950091" y="8266"/>
                    <a:pt x="1080367" y="0"/>
                  </a:cubicBezTo>
                  <a:cubicBezTo>
                    <a:pt x="1210643" y="-8266"/>
                    <a:pt x="1372875" y="13729"/>
                    <a:pt x="1620550" y="0"/>
                  </a:cubicBezTo>
                  <a:cubicBezTo>
                    <a:pt x="1868225" y="-13729"/>
                    <a:pt x="1860390" y="20195"/>
                    <a:pt x="2052697" y="0"/>
                  </a:cubicBezTo>
                  <a:cubicBezTo>
                    <a:pt x="2245004" y="-20195"/>
                    <a:pt x="2481734" y="36532"/>
                    <a:pt x="2592880" y="0"/>
                  </a:cubicBezTo>
                  <a:cubicBezTo>
                    <a:pt x="2704026" y="-36532"/>
                    <a:pt x="2817349" y="20029"/>
                    <a:pt x="3025027" y="0"/>
                  </a:cubicBezTo>
                  <a:cubicBezTo>
                    <a:pt x="3232705" y="-20029"/>
                    <a:pt x="3355936" y="12499"/>
                    <a:pt x="3511192" y="0"/>
                  </a:cubicBezTo>
                  <a:cubicBezTo>
                    <a:pt x="3666449" y="-12499"/>
                    <a:pt x="3902109" y="11893"/>
                    <a:pt x="4159412" y="0"/>
                  </a:cubicBezTo>
                  <a:cubicBezTo>
                    <a:pt x="4416715" y="-11893"/>
                    <a:pt x="4450094" y="26929"/>
                    <a:pt x="4645577" y="0"/>
                  </a:cubicBezTo>
                  <a:cubicBezTo>
                    <a:pt x="4841060" y="-26929"/>
                    <a:pt x="5042895" y="41062"/>
                    <a:pt x="5401834" y="0"/>
                  </a:cubicBezTo>
                  <a:cubicBezTo>
                    <a:pt x="5434374" y="192096"/>
                    <a:pt x="5396336" y="414862"/>
                    <a:pt x="5401834" y="545738"/>
                  </a:cubicBezTo>
                  <a:cubicBezTo>
                    <a:pt x="5407332" y="676614"/>
                    <a:pt x="5376366" y="829872"/>
                    <a:pt x="5401834" y="1025988"/>
                  </a:cubicBezTo>
                  <a:cubicBezTo>
                    <a:pt x="5427302" y="1222104"/>
                    <a:pt x="5371362" y="1287236"/>
                    <a:pt x="5401834" y="1538982"/>
                  </a:cubicBezTo>
                  <a:cubicBezTo>
                    <a:pt x="5432306" y="1790728"/>
                    <a:pt x="5363970" y="1826402"/>
                    <a:pt x="5401834" y="2084720"/>
                  </a:cubicBezTo>
                  <a:cubicBezTo>
                    <a:pt x="5439698" y="2343038"/>
                    <a:pt x="5401093" y="2485667"/>
                    <a:pt x="5401834" y="2597714"/>
                  </a:cubicBezTo>
                  <a:cubicBezTo>
                    <a:pt x="5402575" y="2709761"/>
                    <a:pt x="5325994" y="3129448"/>
                    <a:pt x="5401834" y="3274430"/>
                  </a:cubicBezTo>
                  <a:cubicBezTo>
                    <a:pt x="5194753" y="3310998"/>
                    <a:pt x="5075856" y="3224032"/>
                    <a:pt x="4969687" y="3274430"/>
                  </a:cubicBezTo>
                  <a:cubicBezTo>
                    <a:pt x="4863518" y="3324828"/>
                    <a:pt x="4547570" y="3232790"/>
                    <a:pt x="4321467" y="3274430"/>
                  </a:cubicBezTo>
                  <a:cubicBezTo>
                    <a:pt x="4095364" y="3316070"/>
                    <a:pt x="3870619" y="3274062"/>
                    <a:pt x="3673247" y="3274430"/>
                  </a:cubicBezTo>
                  <a:cubicBezTo>
                    <a:pt x="3475875" y="3274798"/>
                    <a:pt x="3355766" y="3232619"/>
                    <a:pt x="3241100" y="3274430"/>
                  </a:cubicBezTo>
                  <a:cubicBezTo>
                    <a:pt x="3126434" y="3316241"/>
                    <a:pt x="2760323" y="3208107"/>
                    <a:pt x="2592880" y="3274430"/>
                  </a:cubicBezTo>
                  <a:cubicBezTo>
                    <a:pt x="2425437" y="3340753"/>
                    <a:pt x="2255618" y="3223352"/>
                    <a:pt x="2160734" y="3274430"/>
                  </a:cubicBezTo>
                  <a:cubicBezTo>
                    <a:pt x="2065850" y="3325508"/>
                    <a:pt x="1763847" y="3225859"/>
                    <a:pt x="1512514" y="3274430"/>
                  </a:cubicBezTo>
                  <a:cubicBezTo>
                    <a:pt x="1261181" y="3323001"/>
                    <a:pt x="1302776" y="3263826"/>
                    <a:pt x="1134385" y="3274430"/>
                  </a:cubicBezTo>
                  <a:cubicBezTo>
                    <a:pt x="965994" y="3285034"/>
                    <a:pt x="884276" y="3231276"/>
                    <a:pt x="702238" y="3274430"/>
                  </a:cubicBezTo>
                  <a:cubicBezTo>
                    <a:pt x="520200" y="3317584"/>
                    <a:pt x="154843" y="3268711"/>
                    <a:pt x="0" y="3274430"/>
                  </a:cubicBezTo>
                  <a:cubicBezTo>
                    <a:pt x="-16162" y="3139136"/>
                    <a:pt x="38034" y="2834607"/>
                    <a:pt x="0" y="2695947"/>
                  </a:cubicBezTo>
                  <a:cubicBezTo>
                    <a:pt x="-38034" y="2557287"/>
                    <a:pt x="11762" y="2406494"/>
                    <a:pt x="0" y="2248442"/>
                  </a:cubicBezTo>
                  <a:cubicBezTo>
                    <a:pt x="-11762" y="2090391"/>
                    <a:pt x="65188" y="1939472"/>
                    <a:pt x="0" y="1702704"/>
                  </a:cubicBezTo>
                  <a:cubicBezTo>
                    <a:pt x="-65188" y="1465936"/>
                    <a:pt x="6077" y="1369678"/>
                    <a:pt x="0" y="1255198"/>
                  </a:cubicBezTo>
                  <a:cubicBezTo>
                    <a:pt x="-6077" y="1140718"/>
                    <a:pt x="3378" y="898388"/>
                    <a:pt x="0" y="742204"/>
                  </a:cubicBezTo>
                  <a:cubicBezTo>
                    <a:pt x="-3378" y="586020"/>
                    <a:pt x="44199" y="314916"/>
                    <a:pt x="0" y="0"/>
                  </a:cubicBezTo>
                  <a:close/>
                </a:path>
                <a:path w="5401834" h="3274430" stroke="0" extrusionOk="0">
                  <a:moveTo>
                    <a:pt x="0" y="0"/>
                  </a:moveTo>
                  <a:cubicBezTo>
                    <a:pt x="220989" y="-54292"/>
                    <a:pt x="295053" y="3312"/>
                    <a:pt x="486165" y="0"/>
                  </a:cubicBezTo>
                  <a:cubicBezTo>
                    <a:pt x="677278" y="-3312"/>
                    <a:pt x="994047" y="51603"/>
                    <a:pt x="1134385" y="0"/>
                  </a:cubicBezTo>
                  <a:cubicBezTo>
                    <a:pt x="1274723" y="-51603"/>
                    <a:pt x="1400248" y="8612"/>
                    <a:pt x="1566532" y="0"/>
                  </a:cubicBezTo>
                  <a:cubicBezTo>
                    <a:pt x="1732816" y="-8612"/>
                    <a:pt x="1904136" y="52635"/>
                    <a:pt x="2052697" y="0"/>
                  </a:cubicBezTo>
                  <a:cubicBezTo>
                    <a:pt x="2201258" y="-52635"/>
                    <a:pt x="2264135" y="25941"/>
                    <a:pt x="2430825" y="0"/>
                  </a:cubicBezTo>
                  <a:cubicBezTo>
                    <a:pt x="2597515" y="-25941"/>
                    <a:pt x="2890524" y="28239"/>
                    <a:pt x="3025027" y="0"/>
                  </a:cubicBezTo>
                  <a:cubicBezTo>
                    <a:pt x="3159530" y="-28239"/>
                    <a:pt x="3358995" y="8840"/>
                    <a:pt x="3673247" y="0"/>
                  </a:cubicBezTo>
                  <a:cubicBezTo>
                    <a:pt x="3987499" y="-8840"/>
                    <a:pt x="3977218" y="63027"/>
                    <a:pt x="4213431" y="0"/>
                  </a:cubicBezTo>
                  <a:cubicBezTo>
                    <a:pt x="4449644" y="-63027"/>
                    <a:pt x="4427942" y="8563"/>
                    <a:pt x="4591559" y="0"/>
                  </a:cubicBezTo>
                  <a:cubicBezTo>
                    <a:pt x="4755176" y="-8563"/>
                    <a:pt x="5218615" y="8063"/>
                    <a:pt x="5401834" y="0"/>
                  </a:cubicBezTo>
                  <a:cubicBezTo>
                    <a:pt x="5401907" y="188048"/>
                    <a:pt x="5341730" y="378304"/>
                    <a:pt x="5401834" y="578483"/>
                  </a:cubicBezTo>
                  <a:cubicBezTo>
                    <a:pt x="5461938" y="778662"/>
                    <a:pt x="5356412" y="911193"/>
                    <a:pt x="5401834" y="1025988"/>
                  </a:cubicBezTo>
                  <a:cubicBezTo>
                    <a:pt x="5447256" y="1140783"/>
                    <a:pt x="5349561" y="1430475"/>
                    <a:pt x="5401834" y="1571726"/>
                  </a:cubicBezTo>
                  <a:cubicBezTo>
                    <a:pt x="5454107" y="1712977"/>
                    <a:pt x="5382769" y="1927467"/>
                    <a:pt x="5401834" y="2084720"/>
                  </a:cubicBezTo>
                  <a:cubicBezTo>
                    <a:pt x="5420899" y="2241973"/>
                    <a:pt x="5374347" y="2561320"/>
                    <a:pt x="5401834" y="2695947"/>
                  </a:cubicBezTo>
                  <a:cubicBezTo>
                    <a:pt x="5429321" y="2830574"/>
                    <a:pt x="5358765" y="3022295"/>
                    <a:pt x="5401834" y="3274430"/>
                  </a:cubicBezTo>
                  <a:cubicBezTo>
                    <a:pt x="5251105" y="3285204"/>
                    <a:pt x="5201877" y="3259517"/>
                    <a:pt x="5023706" y="3274430"/>
                  </a:cubicBezTo>
                  <a:cubicBezTo>
                    <a:pt x="4845535" y="3289343"/>
                    <a:pt x="4800061" y="3267686"/>
                    <a:pt x="4591559" y="3274430"/>
                  </a:cubicBezTo>
                  <a:cubicBezTo>
                    <a:pt x="4383057" y="3281174"/>
                    <a:pt x="4314989" y="3230938"/>
                    <a:pt x="4051376" y="3274430"/>
                  </a:cubicBezTo>
                  <a:cubicBezTo>
                    <a:pt x="3787763" y="3317922"/>
                    <a:pt x="3762619" y="3241248"/>
                    <a:pt x="3565210" y="3274430"/>
                  </a:cubicBezTo>
                  <a:cubicBezTo>
                    <a:pt x="3367801" y="3307612"/>
                    <a:pt x="3352394" y="3249620"/>
                    <a:pt x="3187082" y="3274430"/>
                  </a:cubicBezTo>
                  <a:cubicBezTo>
                    <a:pt x="3021770" y="3299240"/>
                    <a:pt x="2687445" y="3228569"/>
                    <a:pt x="2538862" y="3274430"/>
                  </a:cubicBezTo>
                  <a:cubicBezTo>
                    <a:pt x="2390279" y="3320291"/>
                    <a:pt x="2148733" y="3261722"/>
                    <a:pt x="1998679" y="3274430"/>
                  </a:cubicBezTo>
                  <a:cubicBezTo>
                    <a:pt x="1848625" y="3287138"/>
                    <a:pt x="1741740" y="3232908"/>
                    <a:pt x="1512514" y="3274430"/>
                  </a:cubicBezTo>
                  <a:cubicBezTo>
                    <a:pt x="1283288" y="3315952"/>
                    <a:pt x="1093178" y="3262284"/>
                    <a:pt x="972330" y="3274430"/>
                  </a:cubicBezTo>
                  <a:cubicBezTo>
                    <a:pt x="851482" y="3286576"/>
                    <a:pt x="395243" y="3248440"/>
                    <a:pt x="0" y="3274430"/>
                  </a:cubicBezTo>
                  <a:cubicBezTo>
                    <a:pt x="-30315" y="3132822"/>
                    <a:pt x="31443" y="2927991"/>
                    <a:pt x="0" y="2826925"/>
                  </a:cubicBezTo>
                  <a:cubicBezTo>
                    <a:pt x="-31443" y="2725860"/>
                    <a:pt x="28453" y="2436418"/>
                    <a:pt x="0" y="2248442"/>
                  </a:cubicBezTo>
                  <a:cubicBezTo>
                    <a:pt x="-28453" y="2060466"/>
                    <a:pt x="30655" y="1815511"/>
                    <a:pt x="0" y="1669959"/>
                  </a:cubicBezTo>
                  <a:cubicBezTo>
                    <a:pt x="-30655" y="1524407"/>
                    <a:pt x="48576" y="1245545"/>
                    <a:pt x="0" y="1091477"/>
                  </a:cubicBezTo>
                  <a:cubicBezTo>
                    <a:pt x="-48576" y="937409"/>
                    <a:pt x="51311" y="784050"/>
                    <a:pt x="0" y="611227"/>
                  </a:cubicBezTo>
                  <a:cubicBezTo>
                    <a:pt x="-51311" y="438404"/>
                    <a:pt x="29617" y="20642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xmln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7" name="Google Shape;5317;p41">
            <a:extLst>
              <a:ext uri="{FF2B5EF4-FFF2-40B4-BE49-F238E27FC236}">
                <a16:creationId xmlns:a16="http://schemas.microsoft.com/office/drawing/2014/main" id="{AAF0CBD3-FB40-4212-B38E-C1D1EE7B982D}"/>
              </a:ext>
            </a:extLst>
          </p:cNvPr>
          <p:cNvSpPr txBox="1">
            <a:spLocks/>
          </p:cNvSpPr>
          <p:nvPr/>
        </p:nvSpPr>
        <p:spPr>
          <a:xfrm>
            <a:off x="2436676" y="971749"/>
            <a:ext cx="8290239" cy="124658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lgn="just">
              <a:buClr>
                <a:prstClr val="black"/>
              </a:buClr>
            </a:pPr>
            <a:r>
              <a:rPr lang="vi-VN" sz="3200" dirty="0">
                <a:solidFill>
                  <a:srgbClr val="32A9AE"/>
                </a:solidFill>
                <a:latin typeface="Calibri" panose="020F0502020204030204" pitchFamily="34" charset="0"/>
                <a:cs typeface="Calibri" panose="020F0502020204030204" pitchFamily="34" charset="0"/>
              </a:rPr>
              <a:t>Hoạt động trồng rừng của con người sẽ làm giảm thiên tai vì khi trồng rừng sẽ cung cấp ôxi, hạn chế sói mòm đất và sạt lở do bão, lũ.</a:t>
            </a:r>
            <a:endParaRPr kumimoji="0" lang="en-US" sz="3200" b="1" i="0" u="none" strike="noStrike" kern="1200" cap="none" spc="0" normalizeH="0" baseline="0" noProof="0" dirty="0">
              <a:ln>
                <a:noFill/>
              </a:ln>
              <a:solidFill>
                <a:srgbClr val="32A9AE"/>
              </a:solidFill>
              <a:effectLst/>
              <a:uLnTx/>
              <a:uFillTx/>
              <a:latin typeface="Calibri" panose="020F0502020204030204" pitchFamily="34" charset="0"/>
              <a:cs typeface="Calibri" panose="020F0502020204030204" pitchFamily="34" charset="0"/>
              <a:sym typeface="Gloria Hallelujah"/>
            </a:endParaRPr>
          </a:p>
        </p:txBody>
      </p:sp>
      <p:grpSp>
        <p:nvGrpSpPr>
          <p:cNvPr id="14" name="Group 13">
            <a:extLst>
              <a:ext uri="{FF2B5EF4-FFF2-40B4-BE49-F238E27FC236}">
                <a16:creationId xmlns:a16="http://schemas.microsoft.com/office/drawing/2014/main" id="{3797790C-F855-4A7F-BD6F-A0F582238567}"/>
              </a:ext>
            </a:extLst>
          </p:cNvPr>
          <p:cNvGrpSpPr/>
          <p:nvPr/>
        </p:nvGrpSpPr>
        <p:grpSpPr>
          <a:xfrm>
            <a:off x="2436676" y="3921928"/>
            <a:ext cx="9106056" cy="2539298"/>
            <a:chOff x="2358167" y="1820779"/>
            <a:chExt cx="6334631" cy="4122821"/>
          </a:xfrm>
        </p:grpSpPr>
        <p:sp>
          <p:nvSpPr>
            <p:cNvPr id="15" name="Rectangle: Rounded Corners 14">
              <a:extLst>
                <a:ext uri="{FF2B5EF4-FFF2-40B4-BE49-F238E27FC236}">
                  <a16:creationId xmlns:a16="http://schemas.microsoft.com/office/drawing/2014/main" id="{50EE6C3A-803E-4A81-8498-ED9A8430D00F}"/>
                </a:ext>
              </a:extLst>
            </p:cNvPr>
            <p:cNvSpPr/>
            <p:nvPr/>
          </p:nvSpPr>
          <p:spPr>
            <a:xfrm>
              <a:off x="2358167" y="1820779"/>
              <a:ext cx="6334631" cy="4122821"/>
            </a:xfrm>
            <a:prstGeom prst="roundRect">
              <a:avLst/>
            </a:prstGeom>
            <a:solidFill>
              <a:srgbClr val="FCE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Rectangle 15">
              <a:extLst>
                <a:ext uri="{FF2B5EF4-FFF2-40B4-BE49-F238E27FC236}">
                  <a16:creationId xmlns:a16="http://schemas.microsoft.com/office/drawing/2014/main" id="{299D661B-B725-4772-AEDB-32168133DBB7}"/>
                </a:ext>
              </a:extLst>
            </p:cNvPr>
            <p:cNvSpPr/>
            <p:nvPr/>
          </p:nvSpPr>
          <p:spPr>
            <a:xfrm>
              <a:off x="2749264" y="2304454"/>
              <a:ext cx="5401834" cy="3274430"/>
            </a:xfrm>
            <a:custGeom>
              <a:avLst/>
              <a:gdLst>
                <a:gd name="connsiteX0" fmla="*/ 0 w 5401834"/>
                <a:gd name="connsiteY0" fmla="*/ 0 h 3274430"/>
                <a:gd name="connsiteX1" fmla="*/ 486165 w 5401834"/>
                <a:gd name="connsiteY1" fmla="*/ 0 h 3274430"/>
                <a:gd name="connsiteX2" fmla="*/ 1080367 w 5401834"/>
                <a:gd name="connsiteY2" fmla="*/ 0 h 3274430"/>
                <a:gd name="connsiteX3" fmla="*/ 1620550 w 5401834"/>
                <a:gd name="connsiteY3" fmla="*/ 0 h 3274430"/>
                <a:gd name="connsiteX4" fmla="*/ 2052697 w 5401834"/>
                <a:gd name="connsiteY4" fmla="*/ 0 h 3274430"/>
                <a:gd name="connsiteX5" fmla="*/ 2592880 w 5401834"/>
                <a:gd name="connsiteY5" fmla="*/ 0 h 3274430"/>
                <a:gd name="connsiteX6" fmla="*/ 3025027 w 5401834"/>
                <a:gd name="connsiteY6" fmla="*/ 0 h 3274430"/>
                <a:gd name="connsiteX7" fmla="*/ 3511192 w 5401834"/>
                <a:gd name="connsiteY7" fmla="*/ 0 h 3274430"/>
                <a:gd name="connsiteX8" fmla="*/ 4159412 w 5401834"/>
                <a:gd name="connsiteY8" fmla="*/ 0 h 3274430"/>
                <a:gd name="connsiteX9" fmla="*/ 4645577 w 5401834"/>
                <a:gd name="connsiteY9" fmla="*/ 0 h 3274430"/>
                <a:gd name="connsiteX10" fmla="*/ 5401834 w 5401834"/>
                <a:gd name="connsiteY10" fmla="*/ 0 h 3274430"/>
                <a:gd name="connsiteX11" fmla="*/ 5401834 w 5401834"/>
                <a:gd name="connsiteY11" fmla="*/ 545738 h 3274430"/>
                <a:gd name="connsiteX12" fmla="*/ 5401834 w 5401834"/>
                <a:gd name="connsiteY12" fmla="*/ 1025988 h 3274430"/>
                <a:gd name="connsiteX13" fmla="*/ 5401834 w 5401834"/>
                <a:gd name="connsiteY13" fmla="*/ 1538982 h 3274430"/>
                <a:gd name="connsiteX14" fmla="*/ 5401834 w 5401834"/>
                <a:gd name="connsiteY14" fmla="*/ 2084720 h 3274430"/>
                <a:gd name="connsiteX15" fmla="*/ 5401834 w 5401834"/>
                <a:gd name="connsiteY15" fmla="*/ 2597714 h 3274430"/>
                <a:gd name="connsiteX16" fmla="*/ 5401834 w 5401834"/>
                <a:gd name="connsiteY16" fmla="*/ 3274430 h 3274430"/>
                <a:gd name="connsiteX17" fmla="*/ 4969687 w 5401834"/>
                <a:gd name="connsiteY17" fmla="*/ 3274430 h 3274430"/>
                <a:gd name="connsiteX18" fmla="*/ 4321467 w 5401834"/>
                <a:gd name="connsiteY18" fmla="*/ 3274430 h 3274430"/>
                <a:gd name="connsiteX19" fmla="*/ 3673247 w 5401834"/>
                <a:gd name="connsiteY19" fmla="*/ 3274430 h 3274430"/>
                <a:gd name="connsiteX20" fmla="*/ 3241100 w 5401834"/>
                <a:gd name="connsiteY20" fmla="*/ 3274430 h 3274430"/>
                <a:gd name="connsiteX21" fmla="*/ 2592880 w 5401834"/>
                <a:gd name="connsiteY21" fmla="*/ 3274430 h 3274430"/>
                <a:gd name="connsiteX22" fmla="*/ 2160734 w 5401834"/>
                <a:gd name="connsiteY22" fmla="*/ 3274430 h 3274430"/>
                <a:gd name="connsiteX23" fmla="*/ 1512514 w 5401834"/>
                <a:gd name="connsiteY23" fmla="*/ 3274430 h 3274430"/>
                <a:gd name="connsiteX24" fmla="*/ 1134385 w 5401834"/>
                <a:gd name="connsiteY24" fmla="*/ 3274430 h 3274430"/>
                <a:gd name="connsiteX25" fmla="*/ 702238 w 5401834"/>
                <a:gd name="connsiteY25" fmla="*/ 3274430 h 3274430"/>
                <a:gd name="connsiteX26" fmla="*/ 0 w 5401834"/>
                <a:gd name="connsiteY26" fmla="*/ 3274430 h 3274430"/>
                <a:gd name="connsiteX27" fmla="*/ 0 w 5401834"/>
                <a:gd name="connsiteY27" fmla="*/ 2695947 h 3274430"/>
                <a:gd name="connsiteX28" fmla="*/ 0 w 5401834"/>
                <a:gd name="connsiteY28" fmla="*/ 2248442 h 3274430"/>
                <a:gd name="connsiteX29" fmla="*/ 0 w 5401834"/>
                <a:gd name="connsiteY29" fmla="*/ 1702704 h 3274430"/>
                <a:gd name="connsiteX30" fmla="*/ 0 w 5401834"/>
                <a:gd name="connsiteY30" fmla="*/ 1255198 h 3274430"/>
                <a:gd name="connsiteX31" fmla="*/ 0 w 5401834"/>
                <a:gd name="connsiteY31" fmla="*/ 742204 h 3274430"/>
                <a:gd name="connsiteX32" fmla="*/ 0 w 5401834"/>
                <a:gd name="connsiteY32" fmla="*/ 0 h 32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1834" h="3274430" fill="none" extrusionOk="0">
                  <a:moveTo>
                    <a:pt x="0" y="0"/>
                  </a:moveTo>
                  <a:cubicBezTo>
                    <a:pt x="193741" y="-34615"/>
                    <a:pt x="327102" y="30256"/>
                    <a:pt x="486165" y="0"/>
                  </a:cubicBezTo>
                  <a:cubicBezTo>
                    <a:pt x="645229" y="-30256"/>
                    <a:pt x="950091" y="8266"/>
                    <a:pt x="1080367" y="0"/>
                  </a:cubicBezTo>
                  <a:cubicBezTo>
                    <a:pt x="1210643" y="-8266"/>
                    <a:pt x="1372875" y="13729"/>
                    <a:pt x="1620550" y="0"/>
                  </a:cubicBezTo>
                  <a:cubicBezTo>
                    <a:pt x="1868225" y="-13729"/>
                    <a:pt x="1860390" y="20195"/>
                    <a:pt x="2052697" y="0"/>
                  </a:cubicBezTo>
                  <a:cubicBezTo>
                    <a:pt x="2245004" y="-20195"/>
                    <a:pt x="2481734" y="36532"/>
                    <a:pt x="2592880" y="0"/>
                  </a:cubicBezTo>
                  <a:cubicBezTo>
                    <a:pt x="2704026" y="-36532"/>
                    <a:pt x="2817349" y="20029"/>
                    <a:pt x="3025027" y="0"/>
                  </a:cubicBezTo>
                  <a:cubicBezTo>
                    <a:pt x="3232705" y="-20029"/>
                    <a:pt x="3355936" y="12499"/>
                    <a:pt x="3511192" y="0"/>
                  </a:cubicBezTo>
                  <a:cubicBezTo>
                    <a:pt x="3666449" y="-12499"/>
                    <a:pt x="3902109" y="11893"/>
                    <a:pt x="4159412" y="0"/>
                  </a:cubicBezTo>
                  <a:cubicBezTo>
                    <a:pt x="4416715" y="-11893"/>
                    <a:pt x="4450094" y="26929"/>
                    <a:pt x="4645577" y="0"/>
                  </a:cubicBezTo>
                  <a:cubicBezTo>
                    <a:pt x="4841060" y="-26929"/>
                    <a:pt x="5042895" y="41062"/>
                    <a:pt x="5401834" y="0"/>
                  </a:cubicBezTo>
                  <a:cubicBezTo>
                    <a:pt x="5434374" y="192096"/>
                    <a:pt x="5396336" y="414862"/>
                    <a:pt x="5401834" y="545738"/>
                  </a:cubicBezTo>
                  <a:cubicBezTo>
                    <a:pt x="5407332" y="676614"/>
                    <a:pt x="5376366" y="829872"/>
                    <a:pt x="5401834" y="1025988"/>
                  </a:cubicBezTo>
                  <a:cubicBezTo>
                    <a:pt x="5427302" y="1222104"/>
                    <a:pt x="5371362" y="1287236"/>
                    <a:pt x="5401834" y="1538982"/>
                  </a:cubicBezTo>
                  <a:cubicBezTo>
                    <a:pt x="5432306" y="1790728"/>
                    <a:pt x="5363970" y="1826402"/>
                    <a:pt x="5401834" y="2084720"/>
                  </a:cubicBezTo>
                  <a:cubicBezTo>
                    <a:pt x="5439698" y="2343038"/>
                    <a:pt x="5401093" y="2485667"/>
                    <a:pt x="5401834" y="2597714"/>
                  </a:cubicBezTo>
                  <a:cubicBezTo>
                    <a:pt x="5402575" y="2709761"/>
                    <a:pt x="5325994" y="3129448"/>
                    <a:pt x="5401834" y="3274430"/>
                  </a:cubicBezTo>
                  <a:cubicBezTo>
                    <a:pt x="5194753" y="3310998"/>
                    <a:pt x="5075856" y="3224032"/>
                    <a:pt x="4969687" y="3274430"/>
                  </a:cubicBezTo>
                  <a:cubicBezTo>
                    <a:pt x="4863518" y="3324828"/>
                    <a:pt x="4547570" y="3232790"/>
                    <a:pt x="4321467" y="3274430"/>
                  </a:cubicBezTo>
                  <a:cubicBezTo>
                    <a:pt x="4095364" y="3316070"/>
                    <a:pt x="3870619" y="3274062"/>
                    <a:pt x="3673247" y="3274430"/>
                  </a:cubicBezTo>
                  <a:cubicBezTo>
                    <a:pt x="3475875" y="3274798"/>
                    <a:pt x="3355766" y="3232619"/>
                    <a:pt x="3241100" y="3274430"/>
                  </a:cubicBezTo>
                  <a:cubicBezTo>
                    <a:pt x="3126434" y="3316241"/>
                    <a:pt x="2760323" y="3208107"/>
                    <a:pt x="2592880" y="3274430"/>
                  </a:cubicBezTo>
                  <a:cubicBezTo>
                    <a:pt x="2425437" y="3340753"/>
                    <a:pt x="2255618" y="3223352"/>
                    <a:pt x="2160734" y="3274430"/>
                  </a:cubicBezTo>
                  <a:cubicBezTo>
                    <a:pt x="2065850" y="3325508"/>
                    <a:pt x="1763847" y="3225859"/>
                    <a:pt x="1512514" y="3274430"/>
                  </a:cubicBezTo>
                  <a:cubicBezTo>
                    <a:pt x="1261181" y="3323001"/>
                    <a:pt x="1302776" y="3263826"/>
                    <a:pt x="1134385" y="3274430"/>
                  </a:cubicBezTo>
                  <a:cubicBezTo>
                    <a:pt x="965994" y="3285034"/>
                    <a:pt x="884276" y="3231276"/>
                    <a:pt x="702238" y="3274430"/>
                  </a:cubicBezTo>
                  <a:cubicBezTo>
                    <a:pt x="520200" y="3317584"/>
                    <a:pt x="154843" y="3268711"/>
                    <a:pt x="0" y="3274430"/>
                  </a:cubicBezTo>
                  <a:cubicBezTo>
                    <a:pt x="-16162" y="3139136"/>
                    <a:pt x="38034" y="2834607"/>
                    <a:pt x="0" y="2695947"/>
                  </a:cubicBezTo>
                  <a:cubicBezTo>
                    <a:pt x="-38034" y="2557287"/>
                    <a:pt x="11762" y="2406494"/>
                    <a:pt x="0" y="2248442"/>
                  </a:cubicBezTo>
                  <a:cubicBezTo>
                    <a:pt x="-11762" y="2090391"/>
                    <a:pt x="65188" y="1939472"/>
                    <a:pt x="0" y="1702704"/>
                  </a:cubicBezTo>
                  <a:cubicBezTo>
                    <a:pt x="-65188" y="1465936"/>
                    <a:pt x="6077" y="1369678"/>
                    <a:pt x="0" y="1255198"/>
                  </a:cubicBezTo>
                  <a:cubicBezTo>
                    <a:pt x="-6077" y="1140718"/>
                    <a:pt x="3378" y="898388"/>
                    <a:pt x="0" y="742204"/>
                  </a:cubicBezTo>
                  <a:cubicBezTo>
                    <a:pt x="-3378" y="586020"/>
                    <a:pt x="44199" y="314916"/>
                    <a:pt x="0" y="0"/>
                  </a:cubicBezTo>
                  <a:close/>
                </a:path>
                <a:path w="5401834" h="3274430" stroke="0" extrusionOk="0">
                  <a:moveTo>
                    <a:pt x="0" y="0"/>
                  </a:moveTo>
                  <a:cubicBezTo>
                    <a:pt x="220989" y="-54292"/>
                    <a:pt x="295053" y="3312"/>
                    <a:pt x="486165" y="0"/>
                  </a:cubicBezTo>
                  <a:cubicBezTo>
                    <a:pt x="677278" y="-3312"/>
                    <a:pt x="994047" y="51603"/>
                    <a:pt x="1134385" y="0"/>
                  </a:cubicBezTo>
                  <a:cubicBezTo>
                    <a:pt x="1274723" y="-51603"/>
                    <a:pt x="1400248" y="8612"/>
                    <a:pt x="1566532" y="0"/>
                  </a:cubicBezTo>
                  <a:cubicBezTo>
                    <a:pt x="1732816" y="-8612"/>
                    <a:pt x="1904136" y="52635"/>
                    <a:pt x="2052697" y="0"/>
                  </a:cubicBezTo>
                  <a:cubicBezTo>
                    <a:pt x="2201258" y="-52635"/>
                    <a:pt x="2264135" y="25941"/>
                    <a:pt x="2430825" y="0"/>
                  </a:cubicBezTo>
                  <a:cubicBezTo>
                    <a:pt x="2597515" y="-25941"/>
                    <a:pt x="2890524" y="28239"/>
                    <a:pt x="3025027" y="0"/>
                  </a:cubicBezTo>
                  <a:cubicBezTo>
                    <a:pt x="3159530" y="-28239"/>
                    <a:pt x="3358995" y="8840"/>
                    <a:pt x="3673247" y="0"/>
                  </a:cubicBezTo>
                  <a:cubicBezTo>
                    <a:pt x="3987499" y="-8840"/>
                    <a:pt x="3977218" y="63027"/>
                    <a:pt x="4213431" y="0"/>
                  </a:cubicBezTo>
                  <a:cubicBezTo>
                    <a:pt x="4449644" y="-63027"/>
                    <a:pt x="4427942" y="8563"/>
                    <a:pt x="4591559" y="0"/>
                  </a:cubicBezTo>
                  <a:cubicBezTo>
                    <a:pt x="4755176" y="-8563"/>
                    <a:pt x="5218615" y="8063"/>
                    <a:pt x="5401834" y="0"/>
                  </a:cubicBezTo>
                  <a:cubicBezTo>
                    <a:pt x="5401907" y="188048"/>
                    <a:pt x="5341730" y="378304"/>
                    <a:pt x="5401834" y="578483"/>
                  </a:cubicBezTo>
                  <a:cubicBezTo>
                    <a:pt x="5461938" y="778662"/>
                    <a:pt x="5356412" y="911193"/>
                    <a:pt x="5401834" y="1025988"/>
                  </a:cubicBezTo>
                  <a:cubicBezTo>
                    <a:pt x="5447256" y="1140783"/>
                    <a:pt x="5349561" y="1430475"/>
                    <a:pt x="5401834" y="1571726"/>
                  </a:cubicBezTo>
                  <a:cubicBezTo>
                    <a:pt x="5454107" y="1712977"/>
                    <a:pt x="5382769" y="1927467"/>
                    <a:pt x="5401834" y="2084720"/>
                  </a:cubicBezTo>
                  <a:cubicBezTo>
                    <a:pt x="5420899" y="2241973"/>
                    <a:pt x="5374347" y="2561320"/>
                    <a:pt x="5401834" y="2695947"/>
                  </a:cubicBezTo>
                  <a:cubicBezTo>
                    <a:pt x="5429321" y="2830574"/>
                    <a:pt x="5358765" y="3022295"/>
                    <a:pt x="5401834" y="3274430"/>
                  </a:cubicBezTo>
                  <a:cubicBezTo>
                    <a:pt x="5251105" y="3285204"/>
                    <a:pt x="5201877" y="3259517"/>
                    <a:pt x="5023706" y="3274430"/>
                  </a:cubicBezTo>
                  <a:cubicBezTo>
                    <a:pt x="4845535" y="3289343"/>
                    <a:pt x="4800061" y="3267686"/>
                    <a:pt x="4591559" y="3274430"/>
                  </a:cubicBezTo>
                  <a:cubicBezTo>
                    <a:pt x="4383057" y="3281174"/>
                    <a:pt x="4314989" y="3230938"/>
                    <a:pt x="4051376" y="3274430"/>
                  </a:cubicBezTo>
                  <a:cubicBezTo>
                    <a:pt x="3787763" y="3317922"/>
                    <a:pt x="3762619" y="3241248"/>
                    <a:pt x="3565210" y="3274430"/>
                  </a:cubicBezTo>
                  <a:cubicBezTo>
                    <a:pt x="3367801" y="3307612"/>
                    <a:pt x="3352394" y="3249620"/>
                    <a:pt x="3187082" y="3274430"/>
                  </a:cubicBezTo>
                  <a:cubicBezTo>
                    <a:pt x="3021770" y="3299240"/>
                    <a:pt x="2687445" y="3228569"/>
                    <a:pt x="2538862" y="3274430"/>
                  </a:cubicBezTo>
                  <a:cubicBezTo>
                    <a:pt x="2390279" y="3320291"/>
                    <a:pt x="2148733" y="3261722"/>
                    <a:pt x="1998679" y="3274430"/>
                  </a:cubicBezTo>
                  <a:cubicBezTo>
                    <a:pt x="1848625" y="3287138"/>
                    <a:pt x="1741740" y="3232908"/>
                    <a:pt x="1512514" y="3274430"/>
                  </a:cubicBezTo>
                  <a:cubicBezTo>
                    <a:pt x="1283288" y="3315952"/>
                    <a:pt x="1093178" y="3262284"/>
                    <a:pt x="972330" y="3274430"/>
                  </a:cubicBezTo>
                  <a:cubicBezTo>
                    <a:pt x="851482" y="3286576"/>
                    <a:pt x="395243" y="3248440"/>
                    <a:pt x="0" y="3274430"/>
                  </a:cubicBezTo>
                  <a:cubicBezTo>
                    <a:pt x="-30315" y="3132822"/>
                    <a:pt x="31443" y="2927991"/>
                    <a:pt x="0" y="2826925"/>
                  </a:cubicBezTo>
                  <a:cubicBezTo>
                    <a:pt x="-31443" y="2725860"/>
                    <a:pt x="28453" y="2436418"/>
                    <a:pt x="0" y="2248442"/>
                  </a:cubicBezTo>
                  <a:cubicBezTo>
                    <a:pt x="-28453" y="2060466"/>
                    <a:pt x="30655" y="1815511"/>
                    <a:pt x="0" y="1669959"/>
                  </a:cubicBezTo>
                  <a:cubicBezTo>
                    <a:pt x="-30655" y="1524407"/>
                    <a:pt x="48576" y="1245545"/>
                    <a:pt x="0" y="1091477"/>
                  </a:cubicBezTo>
                  <a:cubicBezTo>
                    <a:pt x="-48576" y="937409"/>
                    <a:pt x="51311" y="784050"/>
                    <a:pt x="0" y="611227"/>
                  </a:cubicBezTo>
                  <a:cubicBezTo>
                    <a:pt x="-51311" y="438404"/>
                    <a:pt x="29617" y="206423"/>
                    <a:pt x="0" y="0"/>
                  </a:cubicBezTo>
                  <a:close/>
                </a:path>
              </a:pathLst>
            </a:custGeom>
            <a:solidFill>
              <a:schemeClr val="bg1"/>
            </a:solidFill>
            <a:ln w="76200">
              <a:solidFill>
                <a:srgbClr val="F3E207"/>
              </a:solidFill>
              <a:prstDash val="dash"/>
              <a:extLst>
                <a:ext uri="{C807C97D-BFC1-408E-A445-0C87EB9F89A2}">
                  <ask:lineSketchStyleProps xmlns:ask="http://schemas.microsoft.com/office/drawing/2018/sketchyshapes" xmlns="" sd="13334765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20" name="TextBox 19">
            <a:extLst>
              <a:ext uri="{FF2B5EF4-FFF2-40B4-BE49-F238E27FC236}">
                <a16:creationId xmlns:a16="http://schemas.microsoft.com/office/drawing/2014/main" id="{02C56163-7144-40D8-871C-6B725C8C9CAC}"/>
              </a:ext>
            </a:extLst>
          </p:cNvPr>
          <p:cNvSpPr txBox="1"/>
          <p:nvPr/>
        </p:nvSpPr>
        <p:spPr>
          <a:xfrm>
            <a:off x="3096946" y="4466811"/>
            <a:ext cx="7667090" cy="1569660"/>
          </a:xfrm>
          <a:prstGeom prst="rect">
            <a:avLst/>
          </a:prstGeom>
          <a:noFill/>
        </p:spPr>
        <p:txBody>
          <a:bodyPr wrap="square">
            <a:spAutoFit/>
          </a:bodyPr>
          <a:lstStyle/>
          <a:p>
            <a:pPr lvl="0" algn="just"/>
            <a:r>
              <a:rPr lang="vi-VN" sz="3200" b="1">
                <a:solidFill>
                  <a:srgbClr val="0070C0"/>
                </a:solidFill>
                <a:latin typeface="Calibri" panose="020F0502020204030204" pitchFamily="34" charset="0"/>
                <a:ea typeface="Times New Roman" panose="02020603050405020304" pitchFamily="18" charset="0"/>
                <a:cs typeface="Calibri" panose="020F0502020204030204" pitchFamily="34" charset="0"/>
              </a:rPr>
              <a:t>Hoạt động phá rừng và đốt rừng sẽ làm tăng thiên tai vì đã phá hoại môi trường đất, gây hạn hán và sói mòn đất.</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637275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14:bounceEnd="66000">
                                          <p:cBhvr additive="base">
                                            <p:cTn id="11"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6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66000">
                                          <p:cBhvr additive="base">
                                            <p:cTn id="17" dur="5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0"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A3EE0-EB61-48D4-BE4E-88CBF285200A}"/>
              </a:ext>
            </a:extLst>
          </p:cNvPr>
          <p:cNvPicPr>
            <a:picLocks noChangeAspect="1"/>
          </p:cNvPicPr>
          <p:nvPr/>
        </p:nvPicPr>
        <p:blipFill>
          <a:blip r:embed="rId2"/>
          <a:stretch>
            <a:fillRect/>
          </a:stretch>
        </p:blipFill>
        <p:spPr>
          <a:xfrm>
            <a:off x="1664515" y="1708932"/>
            <a:ext cx="8862970" cy="3620940"/>
          </a:xfrm>
          <a:prstGeom prst="rect">
            <a:avLst/>
          </a:prstGeom>
        </p:spPr>
      </p:pic>
    </p:spTree>
    <p:extLst>
      <p:ext uri="{BB962C8B-B14F-4D97-AF65-F5344CB8AC3E}">
        <p14:creationId xmlns:p14="http://schemas.microsoft.com/office/powerpoint/2010/main" val="592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F:\未标题-1.png"/>
          <p:cNvPicPr>
            <a:picLocks noChangeAspect="1" noChangeArrowheads="1"/>
          </p:cNvPicPr>
          <p:nvPr/>
        </p:nvPicPr>
        <p:blipFill rotWithShape="1">
          <a:blip r:embed="rId3">
            <a:extLst>
              <a:ext uri="{28A0092B-C50C-407E-A947-70E740481C1C}">
                <a14:useLocalDpi xmlns:a14="http://schemas.microsoft.com/office/drawing/2010/main" val="0"/>
              </a:ext>
            </a:extLst>
          </a:blip>
          <a:srcRect t="5766"/>
          <a:stretch/>
        </p:blipFill>
        <p:spPr bwMode="auto">
          <a:xfrm>
            <a:off x="0" y="-1"/>
            <a:ext cx="12192000" cy="691057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04079" y="2129547"/>
            <a:ext cx="11983842" cy="3465207"/>
          </a:xfrm>
          <a:prstGeom prst="rect">
            <a:avLst/>
          </a:prstGeom>
          <a:solidFill>
            <a:srgbClr val="0D0D0D">
              <a:alpha val="72157"/>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027" name="Picture 3" descr="F:\未标题-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26" t="18942" r="23264" b="17870"/>
          <a:stretch/>
        </p:blipFill>
        <p:spPr bwMode="auto">
          <a:xfrm>
            <a:off x="8237508" y="842603"/>
            <a:ext cx="3330594" cy="4259317"/>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792572" y="2857824"/>
            <a:ext cx="7444936" cy="2399940"/>
          </a:xfrm>
          <a:prstGeom prst="roundRect">
            <a:avLst>
              <a:gd name="adj" fmla="val 50000"/>
            </a:avLst>
          </a:prstGeom>
          <a:solidFill>
            <a:schemeClr val="accent6">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030" name="Picture 6" descr="F:\未标题-1.png"/>
          <p:cNvPicPr>
            <a:picLocks noChangeAspect="1" noChangeArrowheads="1"/>
          </p:cNvPicPr>
          <p:nvPr/>
        </p:nvPicPr>
        <p:blipFill rotWithShape="1">
          <a:blip r:embed="rId5">
            <a:extLst>
              <a:ext uri="{28A0092B-C50C-407E-A947-70E740481C1C}">
                <a14:useLocalDpi xmlns:a14="http://schemas.microsoft.com/office/drawing/2010/main" val="0"/>
              </a:ext>
            </a:extLst>
          </a:blip>
          <a:srcRect l="57500" t="29855" r="12384" b="42819"/>
          <a:stretch/>
        </p:blipFill>
        <p:spPr bwMode="auto">
          <a:xfrm flipH="1">
            <a:off x="323766" y="206605"/>
            <a:ext cx="1942015" cy="21657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176633" y="5448133"/>
            <a:ext cx="11659110" cy="2033102"/>
            <a:chOff x="-323438" y="5434260"/>
            <a:chExt cx="11629422" cy="2027925"/>
          </a:xfrm>
        </p:grpSpPr>
        <p:sp>
          <p:nvSpPr>
            <p:cNvPr id="9" name="弧形 8"/>
            <p:cNvSpPr/>
            <p:nvPr/>
          </p:nvSpPr>
          <p:spPr>
            <a:xfrm>
              <a:off x="-323438" y="5633353"/>
              <a:ext cx="1511806" cy="1531332"/>
            </a:xfrm>
            <a:prstGeom prst="arc">
              <a:avLst>
                <a:gd name="adj1" fmla="val 14157981"/>
                <a:gd name="adj2" fmla="val 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 name="弧形 9"/>
            <p:cNvSpPr/>
            <p:nvPr/>
          </p:nvSpPr>
          <p:spPr>
            <a:xfrm rot="19595165">
              <a:off x="992957" y="6332777"/>
              <a:ext cx="914400" cy="914400"/>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8" name="弧形 17"/>
            <p:cNvSpPr/>
            <p:nvPr/>
          </p:nvSpPr>
          <p:spPr>
            <a:xfrm rot="16200000">
              <a:off x="1823419" y="6072990"/>
              <a:ext cx="914400" cy="914400"/>
            </a:xfrm>
            <a:prstGeom prst="arc">
              <a:avLst>
                <a:gd name="adj1" fmla="val 16200000"/>
                <a:gd name="adj2" fmla="val 5683433"/>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9" name="弧形 18"/>
            <p:cNvSpPr/>
            <p:nvPr/>
          </p:nvSpPr>
          <p:spPr>
            <a:xfrm rot="18853990">
              <a:off x="2624975" y="6429477"/>
              <a:ext cx="914400" cy="914400"/>
            </a:xfrm>
            <a:prstGeom prst="arc">
              <a:avLst>
                <a:gd name="adj1" fmla="val 16200000"/>
                <a:gd name="adj2" fmla="val 134322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 name="弧形 19"/>
            <p:cNvSpPr/>
            <p:nvPr/>
          </p:nvSpPr>
          <p:spPr>
            <a:xfrm rot="18853990">
              <a:off x="3362290" y="6547785"/>
              <a:ext cx="914400" cy="914400"/>
            </a:xfrm>
            <a:prstGeom prst="arc">
              <a:avLst>
                <a:gd name="adj1" fmla="val 16200000"/>
                <a:gd name="adj2" fmla="val 2075701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弧形 20"/>
            <p:cNvSpPr/>
            <p:nvPr/>
          </p:nvSpPr>
          <p:spPr>
            <a:xfrm rot="18853990">
              <a:off x="4033512" y="6288563"/>
              <a:ext cx="914400" cy="914400"/>
            </a:xfrm>
            <a:prstGeom prst="arc">
              <a:avLst>
                <a:gd name="adj1" fmla="val 14309642"/>
                <a:gd name="adj2" fmla="val 2075701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 name="弧形 21"/>
            <p:cNvSpPr/>
            <p:nvPr/>
          </p:nvSpPr>
          <p:spPr>
            <a:xfrm rot="19637834">
              <a:off x="4568547" y="6247534"/>
              <a:ext cx="914400" cy="914400"/>
            </a:xfrm>
            <a:prstGeom prst="arc">
              <a:avLst>
                <a:gd name="adj1" fmla="val 15618427"/>
                <a:gd name="adj2" fmla="val 82617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 name="弧形 22"/>
            <p:cNvSpPr/>
            <p:nvPr/>
          </p:nvSpPr>
          <p:spPr>
            <a:xfrm rot="19637834">
              <a:off x="5284000" y="6435781"/>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弧形 23"/>
            <p:cNvSpPr/>
            <p:nvPr/>
          </p:nvSpPr>
          <p:spPr>
            <a:xfrm rot="17916478">
              <a:off x="6103994" y="6354396"/>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弧形 24"/>
            <p:cNvSpPr/>
            <p:nvPr/>
          </p:nvSpPr>
          <p:spPr>
            <a:xfrm rot="18978366">
              <a:off x="6717746" y="6253948"/>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6" name="弧形 25"/>
            <p:cNvSpPr/>
            <p:nvPr/>
          </p:nvSpPr>
          <p:spPr>
            <a:xfrm rot="20937424">
              <a:off x="7232566" y="6394773"/>
              <a:ext cx="914400" cy="914400"/>
            </a:xfrm>
            <a:prstGeom prst="arc">
              <a:avLst>
                <a:gd name="adj1" fmla="val 15618427"/>
                <a:gd name="adj2" fmla="val 198676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7" name="弧形 26"/>
            <p:cNvSpPr/>
            <p:nvPr/>
          </p:nvSpPr>
          <p:spPr>
            <a:xfrm rot="18321363">
              <a:off x="7970195" y="6287956"/>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弧形 27"/>
            <p:cNvSpPr/>
            <p:nvPr/>
          </p:nvSpPr>
          <p:spPr>
            <a:xfrm rot="16775364">
              <a:off x="8845153" y="6108502"/>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弧形 28"/>
            <p:cNvSpPr/>
            <p:nvPr/>
          </p:nvSpPr>
          <p:spPr>
            <a:xfrm rot="16775364">
              <a:off x="9611071" y="5760037"/>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弧形 29"/>
            <p:cNvSpPr/>
            <p:nvPr/>
          </p:nvSpPr>
          <p:spPr>
            <a:xfrm rot="16775364">
              <a:off x="10391584" y="5434260"/>
              <a:ext cx="914400" cy="914400"/>
            </a:xfrm>
            <a:prstGeom prst="arc">
              <a:avLst>
                <a:gd name="adj1" fmla="val 15618427"/>
                <a:gd name="adj2" fmla="val 2139603"/>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36" name="TextBox 35">
            <a:extLst>
              <a:ext uri="{FF2B5EF4-FFF2-40B4-BE49-F238E27FC236}">
                <a16:creationId xmlns:a16="http://schemas.microsoft.com/office/drawing/2014/main" id="{23AD0900-BA9E-4E7C-A905-5167535AC67D}"/>
              </a:ext>
            </a:extLst>
          </p:cNvPr>
          <p:cNvSpPr txBox="1"/>
          <p:nvPr/>
        </p:nvSpPr>
        <p:spPr>
          <a:xfrm>
            <a:off x="1978636" y="2739665"/>
            <a:ext cx="4781132" cy="2487784"/>
          </a:xfrm>
          <a:prstGeom prst="rect">
            <a:avLst/>
          </a:prstGeom>
          <a:noFill/>
        </p:spPr>
        <p:txBody>
          <a:bodyPr wrap="square" rtlCol="0">
            <a:spAutoFit/>
          </a:bodyPr>
          <a:lstStyle/>
          <a:p>
            <a:pPr marL="0" marR="0" lvl="0" indent="0" algn="ctr" defTabSz="916777" rtl="0" eaLnBrk="1" fontAlgn="auto" latinLnBrk="0" hangingPunct="1">
              <a:lnSpc>
                <a:spcPct val="150000"/>
              </a:lnSpc>
              <a:spcBef>
                <a:spcPts val="0"/>
              </a:spcBef>
              <a:spcAft>
                <a:spcPts val="0"/>
              </a:spcAft>
              <a:buClrTx/>
              <a:buSzTx/>
              <a:buFontTx/>
              <a:buNone/>
              <a:tabLst/>
              <a:defRPr/>
            </a:pPr>
            <a:r>
              <a:rPr kumimoji="0" lang="en-US" sz="5414" b="0" i="0" u="none" strike="noStrike" kern="1200" cap="none" spc="0" normalizeH="0" baseline="0" noProof="0" dirty="0" err="1">
                <a:ln w="6350">
                  <a:solidFill>
                    <a:prstClr val="white"/>
                  </a:solidFill>
                </a:ln>
                <a:solidFill>
                  <a:prstClr val="white"/>
                </a:solidFill>
                <a:effectLst/>
                <a:uLnTx/>
                <a:uFillTx/>
                <a:latin typeface="Pattaya" panose="00000500000000000000" pitchFamily="2" charset="-34"/>
                <a:ea typeface="+mn-ea"/>
                <a:cs typeface="Pattaya" panose="00000500000000000000" pitchFamily="2" charset="-34"/>
              </a:rPr>
              <a:t>Tạm</a:t>
            </a:r>
            <a:r>
              <a:rPr kumimoji="0" lang="en-US" sz="5414" b="0" i="0" u="none" strike="noStrike" kern="1200" cap="none" spc="0" normalizeH="0" baseline="0" noProof="0" dirty="0">
                <a:ln w="6350">
                  <a:solidFill>
                    <a:prstClr val="white"/>
                  </a:solidFill>
                </a:ln>
                <a:solidFill>
                  <a:prstClr val="white"/>
                </a:solidFill>
                <a:effectLst/>
                <a:uLnTx/>
                <a:uFillTx/>
                <a:latin typeface="Pattaya" panose="00000500000000000000" pitchFamily="2" charset="-34"/>
                <a:ea typeface="+mn-ea"/>
                <a:cs typeface="Pattaya" panose="00000500000000000000" pitchFamily="2" charset="-34"/>
              </a:rPr>
              <a:t> </a:t>
            </a:r>
            <a:r>
              <a:rPr kumimoji="0" lang="en-US" sz="5414" b="0" i="0" u="none" strike="noStrike" kern="1200" cap="none" spc="0" normalizeH="0" baseline="0" noProof="0" dirty="0" err="1">
                <a:ln w="6350">
                  <a:solidFill>
                    <a:prstClr val="white"/>
                  </a:solidFill>
                </a:ln>
                <a:solidFill>
                  <a:prstClr val="white"/>
                </a:solidFill>
                <a:effectLst/>
                <a:uLnTx/>
                <a:uFillTx/>
                <a:latin typeface="Pattaya" panose="00000500000000000000" pitchFamily="2" charset="-34"/>
                <a:ea typeface="+mn-ea"/>
                <a:cs typeface="Pattaya" panose="00000500000000000000" pitchFamily="2" charset="-34"/>
              </a:rPr>
              <a:t>biệt</a:t>
            </a:r>
            <a:endParaRPr kumimoji="0" lang="en-US" sz="5414" b="0" i="0" u="none" strike="noStrike" kern="1200" cap="none" spc="0" normalizeH="0" baseline="0" noProof="0" dirty="0">
              <a:ln w="6350">
                <a:solidFill>
                  <a:prstClr val="white"/>
                </a:solidFill>
              </a:ln>
              <a:solidFill>
                <a:prstClr val="white"/>
              </a:solidFill>
              <a:effectLst/>
              <a:uLnTx/>
              <a:uFillTx/>
              <a:latin typeface="Pattaya" panose="00000500000000000000" pitchFamily="2" charset="-34"/>
              <a:ea typeface="+mn-ea"/>
              <a:cs typeface="Pattaya" panose="00000500000000000000" pitchFamily="2" charset="-34"/>
            </a:endParaRPr>
          </a:p>
          <a:p>
            <a:pPr marL="0" marR="0" lvl="0" indent="0" algn="ctr" defTabSz="916777" rtl="0" eaLnBrk="1" fontAlgn="auto" latinLnBrk="0" hangingPunct="1">
              <a:lnSpc>
                <a:spcPct val="150000"/>
              </a:lnSpc>
              <a:spcBef>
                <a:spcPts val="0"/>
              </a:spcBef>
              <a:spcAft>
                <a:spcPts val="0"/>
              </a:spcAft>
              <a:buClrTx/>
              <a:buSzTx/>
              <a:buFontTx/>
              <a:buNone/>
              <a:tabLst/>
              <a:defRPr/>
            </a:pPr>
            <a:r>
              <a:rPr kumimoji="0" lang="en-US" sz="5414" b="0" i="0" u="none" strike="noStrike" kern="1200" cap="none" spc="0" normalizeH="0" baseline="0" noProof="0" dirty="0" err="1">
                <a:ln w="6350">
                  <a:solidFill>
                    <a:prstClr val="white"/>
                  </a:solidFill>
                </a:ln>
                <a:solidFill>
                  <a:prstClr val="white"/>
                </a:solidFill>
                <a:effectLst/>
                <a:uLnTx/>
                <a:uFillTx/>
                <a:latin typeface="Pattaya" panose="00000500000000000000" pitchFamily="2" charset="-34"/>
                <a:ea typeface="+mn-ea"/>
                <a:cs typeface="Pattaya" panose="00000500000000000000" pitchFamily="2" charset="-34"/>
              </a:rPr>
              <a:t>và</a:t>
            </a:r>
            <a:r>
              <a:rPr kumimoji="0" lang="en-US" sz="5414" b="0" i="0" u="none" strike="noStrike" kern="1200" cap="none" spc="0" normalizeH="0" baseline="0" noProof="0" dirty="0">
                <a:ln w="6350">
                  <a:solidFill>
                    <a:prstClr val="white"/>
                  </a:solidFill>
                </a:ln>
                <a:solidFill>
                  <a:prstClr val="white"/>
                </a:solidFill>
                <a:effectLst/>
                <a:uLnTx/>
                <a:uFillTx/>
                <a:latin typeface="Pattaya" panose="00000500000000000000" pitchFamily="2" charset="-34"/>
                <a:ea typeface="+mn-ea"/>
                <a:cs typeface="Pattaya" panose="00000500000000000000" pitchFamily="2" charset="-34"/>
              </a:rPr>
              <a:t> </a:t>
            </a:r>
            <a:r>
              <a:rPr kumimoji="0" lang="en-US" sz="5414" b="0" i="0" u="none" strike="noStrike" kern="1200" cap="none" spc="0" normalizeH="0" baseline="0" noProof="0" dirty="0" err="1">
                <a:ln w="6350">
                  <a:solidFill>
                    <a:prstClr val="white"/>
                  </a:solidFill>
                </a:ln>
                <a:solidFill>
                  <a:prstClr val="white"/>
                </a:solidFill>
                <a:effectLst/>
                <a:uLnTx/>
                <a:uFillTx/>
                <a:latin typeface="Pattaya" panose="00000500000000000000" pitchFamily="2" charset="-34"/>
                <a:ea typeface="+mn-ea"/>
                <a:cs typeface="Pattaya" panose="00000500000000000000" pitchFamily="2" charset="-34"/>
              </a:rPr>
              <a:t>hẹn</a:t>
            </a:r>
            <a:r>
              <a:rPr kumimoji="0" lang="en-US" sz="5414" b="0" i="0" u="none" strike="noStrike" kern="1200" cap="none" spc="0" normalizeH="0" baseline="0" noProof="0" dirty="0">
                <a:ln w="6350">
                  <a:solidFill>
                    <a:prstClr val="white"/>
                  </a:solidFill>
                </a:ln>
                <a:solidFill>
                  <a:prstClr val="white"/>
                </a:solidFill>
                <a:effectLst/>
                <a:uLnTx/>
                <a:uFillTx/>
                <a:latin typeface="Pattaya" panose="00000500000000000000" pitchFamily="2" charset="-34"/>
                <a:ea typeface="+mn-ea"/>
                <a:cs typeface="Pattaya" panose="00000500000000000000" pitchFamily="2" charset="-34"/>
              </a:rPr>
              <a:t> </a:t>
            </a:r>
            <a:r>
              <a:rPr kumimoji="0" lang="en-US" sz="5414" b="0" i="0" u="none" strike="noStrike" kern="1200" cap="none" spc="0" normalizeH="0" baseline="0" noProof="0" dirty="0" err="1">
                <a:ln w="6350">
                  <a:solidFill>
                    <a:prstClr val="white"/>
                  </a:solidFill>
                </a:ln>
                <a:solidFill>
                  <a:prstClr val="white"/>
                </a:solidFill>
                <a:effectLst/>
                <a:uLnTx/>
                <a:uFillTx/>
                <a:latin typeface="Pattaya" panose="00000500000000000000" pitchFamily="2" charset="-34"/>
                <a:ea typeface="+mn-ea"/>
                <a:cs typeface="Pattaya" panose="00000500000000000000" pitchFamily="2" charset="-34"/>
              </a:rPr>
              <a:t>gặp</a:t>
            </a:r>
            <a:r>
              <a:rPr kumimoji="0" lang="en-US" sz="5414" b="0" i="0" u="none" strike="noStrike" kern="1200" cap="none" spc="0" normalizeH="0" baseline="0" noProof="0" dirty="0">
                <a:ln w="6350">
                  <a:solidFill>
                    <a:prstClr val="white"/>
                  </a:solidFill>
                </a:ln>
                <a:solidFill>
                  <a:prstClr val="white"/>
                </a:solidFill>
                <a:effectLst/>
                <a:uLnTx/>
                <a:uFillTx/>
                <a:latin typeface="Pattaya" panose="00000500000000000000" pitchFamily="2" charset="-34"/>
                <a:ea typeface="+mn-ea"/>
                <a:cs typeface="Pattaya" panose="00000500000000000000" pitchFamily="2" charset="-34"/>
              </a:rPr>
              <a:t> </a:t>
            </a:r>
            <a:r>
              <a:rPr kumimoji="0" lang="en-US" sz="5414" b="0" i="0" u="none" strike="noStrike" kern="1200" cap="none" spc="0" normalizeH="0" baseline="0" noProof="0" dirty="0" err="1">
                <a:ln w="6350">
                  <a:solidFill>
                    <a:prstClr val="white"/>
                  </a:solidFill>
                </a:ln>
                <a:solidFill>
                  <a:prstClr val="white"/>
                </a:solidFill>
                <a:effectLst/>
                <a:uLnTx/>
                <a:uFillTx/>
                <a:latin typeface="Pattaya" panose="00000500000000000000" pitchFamily="2" charset="-34"/>
                <a:ea typeface="+mn-ea"/>
                <a:cs typeface="Pattaya" panose="00000500000000000000" pitchFamily="2" charset="-34"/>
              </a:rPr>
              <a:t>lại</a:t>
            </a:r>
            <a:endParaRPr kumimoji="0" lang="en-US" sz="5414" b="0" i="0" u="none" strike="noStrike" kern="1200" cap="none" spc="0" normalizeH="0" baseline="0" noProof="0" dirty="0">
              <a:ln w="6350">
                <a:solidFill>
                  <a:prstClr val="white"/>
                </a:solidFill>
              </a:ln>
              <a:solidFill>
                <a:prstClr val="white"/>
              </a:solidFill>
              <a:effectLst/>
              <a:uLnTx/>
              <a:uFillTx/>
              <a:latin typeface="Pattaya" panose="00000500000000000000" pitchFamily="2" charset="-34"/>
              <a:ea typeface="+mn-ea"/>
              <a:cs typeface="Pattaya" panose="00000500000000000000" pitchFamily="2" charset="-34"/>
            </a:endParaRPr>
          </a:p>
        </p:txBody>
      </p:sp>
    </p:spTree>
    <p:extLst>
      <p:ext uri="{BB962C8B-B14F-4D97-AF65-F5344CB8AC3E}">
        <p14:creationId xmlns:p14="http://schemas.microsoft.com/office/powerpoint/2010/main" val="329666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750"/>
                                        <p:tgtEl>
                                          <p:spTgt spid="1027"/>
                                        </p:tgtEl>
                                      </p:cBhvr>
                                    </p:animEffect>
                                    <p:anim calcmode="lin" valueType="num">
                                      <p:cBhvr>
                                        <p:cTn id="16" dur="750" fill="hold"/>
                                        <p:tgtEl>
                                          <p:spTgt spid="1027"/>
                                        </p:tgtEl>
                                        <p:attrNameLst>
                                          <p:attrName>ppt_x</p:attrName>
                                        </p:attrNameLst>
                                      </p:cBhvr>
                                      <p:tavLst>
                                        <p:tav tm="0">
                                          <p:val>
                                            <p:strVal val="#ppt_x"/>
                                          </p:val>
                                        </p:tav>
                                        <p:tav tm="100000">
                                          <p:val>
                                            <p:strVal val="#ppt_x"/>
                                          </p:val>
                                        </p:tav>
                                      </p:tavLst>
                                    </p:anim>
                                    <p:anim calcmode="lin" valueType="num">
                                      <p:cBhvr>
                                        <p:cTn id="17" dur="750" fill="hold"/>
                                        <p:tgtEl>
                                          <p:spTgt spid="1027"/>
                                        </p:tgtEl>
                                        <p:attrNameLst>
                                          <p:attrName>ppt_y</p:attrName>
                                        </p:attrNameLst>
                                      </p:cBhvr>
                                      <p:tavLst>
                                        <p:tav tm="0">
                                          <p:val>
                                            <p:strVal val="#ppt_y+.1"/>
                                          </p:val>
                                        </p:tav>
                                        <p:tav tm="100000">
                                          <p:val>
                                            <p:strVal val="#ppt_y"/>
                                          </p:val>
                                        </p:tav>
                                      </p:tavLst>
                                    </p:anim>
                                  </p:childTnLst>
                                </p:cTn>
                              </p:par>
                            </p:childTnLst>
                          </p:cTn>
                        </p:par>
                        <p:par>
                          <p:cTn id="18" fill="hold">
                            <p:stCondLst>
                              <p:cond delay="1750"/>
                            </p:stCondLst>
                            <p:childTnLst>
                              <p:par>
                                <p:cTn id="19" presetID="2" presetClass="entr" presetSubtype="8" fill="hold" nodeType="after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additive="base">
                                        <p:cTn id="21" dur="750" fill="hold"/>
                                        <p:tgtEl>
                                          <p:spTgt spid="1030"/>
                                        </p:tgtEl>
                                        <p:attrNameLst>
                                          <p:attrName>ppt_x</p:attrName>
                                        </p:attrNameLst>
                                      </p:cBhvr>
                                      <p:tavLst>
                                        <p:tav tm="0">
                                          <p:val>
                                            <p:strVal val="0-#ppt_w/2"/>
                                          </p:val>
                                        </p:tav>
                                        <p:tav tm="100000">
                                          <p:val>
                                            <p:strVal val="#ppt_x"/>
                                          </p:val>
                                        </p:tav>
                                      </p:tavLst>
                                    </p:anim>
                                    <p:anim calcmode="lin" valueType="num">
                                      <p:cBhvr additive="base">
                                        <p:cTn id="22" dur="750" fill="hold"/>
                                        <p:tgtEl>
                                          <p:spTgt spid="1030"/>
                                        </p:tgtEl>
                                        <p:attrNameLst>
                                          <p:attrName>ppt_y</p:attrName>
                                        </p:attrNameLst>
                                      </p:cBhvr>
                                      <p:tavLst>
                                        <p:tav tm="0">
                                          <p:val>
                                            <p:strVal val="#ppt_y"/>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0545" t="28035" r="29874" b="25638"/>
          <a:stretch/>
        </p:blipFill>
        <p:spPr>
          <a:xfrm>
            <a:off x="3668751" y="3334619"/>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a:extLst>
              <a:ext uri="{28A0092B-C50C-407E-A947-70E740481C1C}">
                <a14:useLocalDpi xmlns:a14="http://schemas.microsoft.com/office/drawing/2010/main" val="0"/>
              </a:ext>
            </a:extLst>
          </a:blip>
          <a:srcRect l="49227" t="39858"/>
          <a:stretch/>
        </p:blipFill>
        <p:spPr>
          <a:xfrm>
            <a:off x="3370310" y="2018371"/>
            <a:ext cx="1505792" cy="1783674"/>
          </a:xfrm>
          <a:prstGeom prst="rect">
            <a:avLst/>
          </a:prstGeom>
        </p:spPr>
      </p:pic>
      <p:pic>
        <p:nvPicPr>
          <p:cNvPr id="37" name="Picture 36">
            <a:hlinkClick r:id="rId8" action="ppaction://hlinksldjump"/>
            <a:extLst>
              <a:ext uri="{FF2B5EF4-FFF2-40B4-BE49-F238E27FC236}">
                <a16:creationId xmlns:a16="http://schemas.microsoft.com/office/drawing/2014/main" id="{7B2C2430-11CC-4C1C-A343-ED1DF823C0D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0545" t="28035" r="29874" b="25638"/>
          <a:stretch/>
        </p:blipFill>
        <p:spPr>
          <a:xfrm>
            <a:off x="7758851" y="3401199"/>
            <a:ext cx="838054" cy="980903"/>
          </a:xfrm>
          <a:prstGeom prst="rect">
            <a:avLst/>
          </a:prstGeom>
        </p:spPr>
      </p:pic>
      <p:pic>
        <p:nvPicPr>
          <p:cNvPr id="38" name="Picture 37">
            <a:extLst>
              <a:ext uri="{FF2B5EF4-FFF2-40B4-BE49-F238E27FC236}">
                <a16:creationId xmlns:a16="http://schemas.microsoft.com/office/drawing/2014/main" id="{BC0719C7-CB19-4702-A709-5E6FB2374915}"/>
              </a:ext>
            </a:extLst>
          </p:cNvPr>
          <p:cNvPicPr>
            <a:picLocks noChangeAspect="1"/>
          </p:cNvPicPr>
          <p:nvPr/>
        </p:nvPicPr>
        <p:blipFill rotWithShape="1">
          <a:blip r:embed="rId7">
            <a:extLst>
              <a:ext uri="{28A0092B-C50C-407E-A947-70E740481C1C}">
                <a14:useLocalDpi xmlns:a14="http://schemas.microsoft.com/office/drawing/2010/main" val="0"/>
              </a:ext>
            </a:extLst>
          </a:blip>
          <a:srcRect l="49227" t="39858"/>
          <a:stretch/>
        </p:blipFill>
        <p:spPr>
          <a:xfrm>
            <a:off x="7424982" y="2140071"/>
            <a:ext cx="1505792" cy="1783674"/>
          </a:xfrm>
          <a:prstGeom prst="rect">
            <a:avLst/>
          </a:prstGeom>
        </p:spPr>
      </p:pic>
      <p:pic>
        <p:nvPicPr>
          <p:cNvPr id="41" name="Picture 40">
            <a:hlinkClick r:id="rId9"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0545" t="28035" r="29874" b="25638"/>
          <a:stretch/>
        </p:blipFill>
        <p:spPr>
          <a:xfrm>
            <a:off x="5967991" y="3334619"/>
            <a:ext cx="838054"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a:extLst>
              <a:ext uri="{28A0092B-C50C-407E-A947-70E740481C1C}">
                <a14:useLocalDpi xmlns:a14="http://schemas.microsoft.com/office/drawing/2010/main" val="0"/>
              </a:ext>
            </a:extLst>
          </a:blip>
          <a:srcRect l="49227" t="39858"/>
          <a:stretch/>
        </p:blipFill>
        <p:spPr>
          <a:xfrm>
            <a:off x="5669550" y="2018371"/>
            <a:ext cx="1505792" cy="1783674"/>
          </a:xfrm>
          <a:prstGeom prst="rect">
            <a:avLst/>
          </a:prstGeom>
        </p:spPr>
      </p:pic>
      <p:pic>
        <p:nvPicPr>
          <p:cNvPr id="43" name="Picture 42">
            <a:hlinkClick r:id="rId10"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0545" t="28035" r="29874" b="25638"/>
          <a:stretch/>
        </p:blipFill>
        <p:spPr>
          <a:xfrm>
            <a:off x="4720088" y="2442782"/>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a:extLst>
              <a:ext uri="{28A0092B-C50C-407E-A947-70E740481C1C}">
                <a14:useLocalDpi xmlns:a14="http://schemas.microsoft.com/office/drawing/2010/main" val="0"/>
              </a:ext>
            </a:extLst>
          </a:blip>
          <a:srcRect l="49227" t="39858"/>
          <a:stretch/>
        </p:blipFill>
        <p:spPr>
          <a:xfrm>
            <a:off x="4421647" y="1126534"/>
            <a:ext cx="1505792" cy="1783674"/>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470699" y="236950"/>
            <a:ext cx="5392566" cy="53925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460636" y="255689"/>
            <a:ext cx="1939935" cy="1762682"/>
          </a:xfrm>
          <a:prstGeom prst="rect">
            <a:avLst/>
          </a:prstGeom>
        </p:spPr>
      </p:pic>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8"/>
                                        </p:tgtEl>
                                        <p:attrNameLst>
                                          <p:attrName>r</p:attrName>
                                        </p:attrNameLst>
                                      </p:cBhvr>
                                    </p:animRot>
                                    <p:animRot by="-240000">
                                      <p:cBhvr>
                                        <p:cTn id="24" dur="200" fill="hold">
                                          <p:stCondLst>
                                            <p:cond delay="200"/>
                                          </p:stCondLst>
                                        </p:cTn>
                                        <p:tgtEl>
                                          <p:spTgt spid="38"/>
                                        </p:tgtEl>
                                        <p:attrNameLst>
                                          <p:attrName>r</p:attrName>
                                        </p:attrNameLst>
                                      </p:cBhvr>
                                    </p:animRot>
                                    <p:animRot by="240000">
                                      <p:cBhvr>
                                        <p:cTn id="25" dur="200" fill="hold">
                                          <p:stCondLst>
                                            <p:cond delay="400"/>
                                          </p:stCondLst>
                                        </p:cTn>
                                        <p:tgtEl>
                                          <p:spTgt spid="38"/>
                                        </p:tgtEl>
                                        <p:attrNameLst>
                                          <p:attrName>r</p:attrName>
                                        </p:attrNameLst>
                                      </p:cBhvr>
                                    </p:animRot>
                                    <p:animRot by="-240000">
                                      <p:cBhvr>
                                        <p:cTn id="26" dur="200" fill="hold">
                                          <p:stCondLst>
                                            <p:cond delay="600"/>
                                          </p:stCondLst>
                                        </p:cTn>
                                        <p:tgtEl>
                                          <p:spTgt spid="38"/>
                                        </p:tgtEl>
                                        <p:attrNameLst>
                                          <p:attrName>r</p:attrName>
                                        </p:attrNameLst>
                                      </p:cBhvr>
                                    </p:animRot>
                                    <p:animRot by="120000">
                                      <p:cBhvr>
                                        <p:cTn id="27"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2"/>
                                        </p:tgtEl>
                                        <p:attrNameLst>
                                          <p:attrName>r</p:attrName>
                                        </p:attrNameLst>
                                      </p:cBhvr>
                                    </p:animRot>
                                    <p:animRot by="-240000">
                                      <p:cBhvr>
                                        <p:cTn id="37" dur="200" fill="hold">
                                          <p:stCondLst>
                                            <p:cond delay="200"/>
                                          </p:stCondLst>
                                        </p:cTn>
                                        <p:tgtEl>
                                          <p:spTgt spid="42"/>
                                        </p:tgtEl>
                                        <p:attrNameLst>
                                          <p:attrName>r</p:attrName>
                                        </p:attrNameLst>
                                      </p:cBhvr>
                                    </p:animRot>
                                    <p:animRot by="240000">
                                      <p:cBhvr>
                                        <p:cTn id="38" dur="200" fill="hold">
                                          <p:stCondLst>
                                            <p:cond delay="400"/>
                                          </p:stCondLst>
                                        </p:cTn>
                                        <p:tgtEl>
                                          <p:spTgt spid="42"/>
                                        </p:tgtEl>
                                        <p:attrNameLst>
                                          <p:attrName>r</p:attrName>
                                        </p:attrNameLst>
                                      </p:cBhvr>
                                    </p:animRot>
                                    <p:animRot by="-240000">
                                      <p:cBhvr>
                                        <p:cTn id="39" dur="200" fill="hold">
                                          <p:stCondLst>
                                            <p:cond delay="600"/>
                                          </p:stCondLst>
                                        </p:cTn>
                                        <p:tgtEl>
                                          <p:spTgt spid="42"/>
                                        </p:tgtEl>
                                        <p:attrNameLst>
                                          <p:attrName>r</p:attrName>
                                        </p:attrNameLst>
                                      </p:cBhvr>
                                    </p:animRot>
                                    <p:animRot by="120000">
                                      <p:cBhvr>
                                        <p:cTn id="40"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1000"/>
                                        <p:tgtEl>
                                          <p:spTgt spid="44"/>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phep-thuat-www_nhacchuongvui_com.wav"/>
                                        </p:tgtEl>
                                      </p:cMediaNode>
                                    </p:audio>
                                  </p:subTnLst>
                                </p:cTn>
                              </p:par>
                            </p:childTnLst>
                          </p:cTn>
                        </p:par>
                        <p:par>
                          <p:cTn id="47" fill="hold">
                            <p:stCondLst>
                              <p:cond delay="1500"/>
                            </p:stCondLst>
                            <p:childTnLst>
                              <p:par>
                                <p:cTn id="48" presetID="32" presetClass="emph" presetSubtype="0" repeatCount="indefinite" fill="hold" nodeType="afterEffect">
                                  <p:stCondLst>
                                    <p:cond delay="0"/>
                                  </p:stCondLst>
                                  <p:childTnLst>
                                    <p:animRot by="120000">
                                      <p:cBhvr>
                                        <p:cTn id="49" dur="100" fill="hold">
                                          <p:stCondLst>
                                            <p:cond delay="0"/>
                                          </p:stCondLst>
                                        </p:cTn>
                                        <p:tgtEl>
                                          <p:spTgt spid="44"/>
                                        </p:tgtEl>
                                        <p:attrNameLst>
                                          <p:attrName>r</p:attrName>
                                        </p:attrNameLst>
                                      </p:cBhvr>
                                    </p:animRot>
                                    <p:animRot by="-240000">
                                      <p:cBhvr>
                                        <p:cTn id="50" dur="200" fill="hold">
                                          <p:stCondLst>
                                            <p:cond delay="200"/>
                                          </p:stCondLst>
                                        </p:cTn>
                                        <p:tgtEl>
                                          <p:spTgt spid="44"/>
                                        </p:tgtEl>
                                        <p:attrNameLst>
                                          <p:attrName>r</p:attrName>
                                        </p:attrNameLst>
                                      </p:cBhvr>
                                    </p:animRot>
                                    <p:animRot by="240000">
                                      <p:cBhvr>
                                        <p:cTn id="51" dur="200" fill="hold">
                                          <p:stCondLst>
                                            <p:cond delay="400"/>
                                          </p:stCondLst>
                                        </p:cTn>
                                        <p:tgtEl>
                                          <p:spTgt spid="44"/>
                                        </p:tgtEl>
                                        <p:attrNameLst>
                                          <p:attrName>r</p:attrName>
                                        </p:attrNameLst>
                                      </p:cBhvr>
                                    </p:animRot>
                                    <p:animRot by="-240000">
                                      <p:cBhvr>
                                        <p:cTn id="52" dur="200" fill="hold">
                                          <p:stCondLst>
                                            <p:cond delay="600"/>
                                          </p:stCondLst>
                                        </p:cTn>
                                        <p:tgtEl>
                                          <p:spTgt spid="44"/>
                                        </p:tgtEl>
                                        <p:attrNameLst>
                                          <p:attrName>r</p:attrName>
                                        </p:attrNameLst>
                                      </p:cBhvr>
                                    </p:animRot>
                                    <p:animRot by="120000">
                                      <p:cBhvr>
                                        <p:cTn id="53"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subTnLst>
                                    <p:audio>
                                      <p:cMediaNode>
                                        <p:cTn display="0" masterRel="sameClick">
                                          <p:stCondLst>
                                            <p:cond evt="begin" delay="0">
                                              <p:tn val="57"/>
                                            </p:cond>
                                          </p:stCondLst>
                                          <p:endCondLst>
                                            <p:cond evt="onStopAudio" delay="0">
                                              <p:tgtEl>
                                                <p:sldTgt/>
                                              </p:tgtEl>
                                            </p:cond>
                                          </p:endCondLst>
                                        </p:cTn>
                                        <p:tgtEl>
                                          <p:sndTgt r:embed="rId3" name="Tieng-yeah-tre-con-www_nhacchuongvui_com.wav"/>
                                        </p:tgtEl>
                                      </p:cMediaNode>
                                    </p:audio>
                                  </p:subTnLst>
                                </p:cTn>
                              </p:par>
                              <p:par>
                                <p:cTn id="60"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6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444607" y="955686"/>
            <a:ext cx="4769494" cy="147385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UTM Androgyne" panose="02040603050506020204" pitchFamily="18" charset="0"/>
              </a:rPr>
              <a:t>Đây</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là</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mùa</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nào</a:t>
            </a:r>
            <a:r>
              <a:rPr lang="en-US" sz="4400" dirty="0">
                <a:solidFill>
                  <a:prstClr val="black"/>
                </a:solidFill>
                <a:latin typeface="UTM Androgyne" panose="02040603050506020204" pitchFamily="18" charset="0"/>
              </a:rPr>
              <a:t>?</a:t>
            </a:r>
            <a:endParaRPr kumimoji="0" lang="en-US" sz="4400" b="0" i="0" u="none" strike="noStrike" kern="1200" cap="none" spc="0" normalizeH="0" baseline="0" noProof="0" dirty="0">
              <a:ln>
                <a:noFill/>
              </a:ln>
              <a:solidFill>
                <a:prstClr val="black"/>
              </a:solidFill>
              <a:effectLst/>
              <a:uLnTx/>
              <a:uFillTx/>
              <a:latin typeface="UTM Androgyne" panose="02040603050506020204" pitchFamily="18" charset="0"/>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367842" y="2825602"/>
            <a:ext cx="4846259" cy="1206796"/>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UTM Androgyne" panose="02040603050506020204" pitchFamily="18" charset="0"/>
                <a:ea typeface="+mn-ea"/>
                <a:cs typeface="+mn-cs"/>
              </a:rPr>
              <a:t>Mùa</a:t>
            </a:r>
            <a:r>
              <a:rPr kumimoji="0" lang="en-US" sz="5400" b="0" i="0" u="none" strike="noStrike" kern="1200" cap="none" spc="0" normalizeH="0" noProof="0" dirty="0">
                <a:ln>
                  <a:noFill/>
                </a:ln>
                <a:solidFill>
                  <a:prstClr val="white"/>
                </a:solidFill>
                <a:effectLst/>
                <a:uLnTx/>
                <a:uFillTx/>
                <a:latin typeface="UTM Androgyne" panose="02040603050506020204" pitchFamily="18" charset="0"/>
                <a:ea typeface="+mn-ea"/>
                <a:cs typeface="+mn-cs"/>
              </a:rPr>
              <a:t> </a:t>
            </a:r>
            <a:r>
              <a:rPr kumimoji="0" lang="en-US" sz="5400" b="0" i="0" u="none" strike="noStrike" kern="1200" cap="none" spc="0" normalizeH="0" noProof="0" dirty="0" err="1">
                <a:ln>
                  <a:noFill/>
                </a:ln>
                <a:solidFill>
                  <a:prstClr val="white"/>
                </a:solidFill>
                <a:effectLst/>
                <a:uLnTx/>
                <a:uFillTx/>
                <a:latin typeface="UTM Androgyne" panose="02040603050506020204" pitchFamily="18" charset="0"/>
                <a:ea typeface="+mn-ea"/>
                <a:cs typeface="+mn-cs"/>
              </a:rPr>
              <a:t>xuân</a:t>
            </a:r>
            <a:endParaRPr kumimoji="0" lang="en-US" sz="5400" b="0" i="0" u="none" strike="noStrike" kern="1200" cap="none" spc="0" normalizeH="0" baseline="0" noProof="0" dirty="0">
              <a:ln>
                <a:noFill/>
              </a:ln>
              <a:solidFill>
                <a:prstClr val="white"/>
              </a:solidFill>
              <a:effectLst/>
              <a:uLnTx/>
              <a:uFillTx/>
              <a:latin typeface="UTM Androgyne" panose="02040603050506020204" pitchFamily="18" charset="0"/>
              <a:ea typeface="+mn-ea"/>
              <a:cs typeface="+mn-cs"/>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050" name="Picture 2" descr="Nghỉ Tết quẩy game, đâu là cách tiêu tiền hợp lý cho các &amp;quot;dân chơi&amp;quot;?">
            <a:extLst>
              <a:ext uri="{FF2B5EF4-FFF2-40B4-BE49-F238E27FC236}">
                <a16:creationId xmlns:a16="http://schemas.microsoft.com/office/drawing/2014/main" id="{0CE24029-144F-42C8-B121-CDE8EB749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8849" y="592732"/>
            <a:ext cx="6278544" cy="367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514888" y="956930"/>
            <a:ext cx="5216061" cy="165460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UTM Androgyne" panose="02040603050506020204" pitchFamily="18" charset="0"/>
              </a:rPr>
              <a:t>Đây</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là</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mùa</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nào</a:t>
            </a:r>
            <a:r>
              <a:rPr lang="en-US" sz="4400" dirty="0">
                <a:solidFill>
                  <a:prstClr val="black"/>
                </a:solidFill>
                <a:latin typeface="UTM Androgyne" panose="02040603050506020204" pitchFamily="18" charset="0"/>
              </a:rPr>
              <a:t>?</a:t>
            </a:r>
            <a:endParaRPr kumimoji="0" lang="en-US" sz="4400" b="0" i="0" u="none" strike="noStrike" kern="1200" cap="none" spc="0" normalizeH="0" baseline="0" noProof="0" dirty="0">
              <a:ln>
                <a:noFill/>
              </a:ln>
              <a:solidFill>
                <a:prstClr val="black"/>
              </a:solidFill>
              <a:effectLst/>
              <a:uLnTx/>
              <a:uFillTx/>
              <a:latin typeface="UTM Androgyne" panose="02040603050506020204" pitchFamily="18" charset="0"/>
              <a:ea typeface="+mn-ea"/>
              <a:cs typeface="+mn-cs"/>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371347" y="3008623"/>
            <a:ext cx="5503141"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UTM Androgyne" panose="02040603050506020204" pitchFamily="18" charset="0"/>
                <a:ea typeface="+mn-ea"/>
                <a:cs typeface="+mn-cs"/>
              </a:rPr>
              <a:t>Mùa</a:t>
            </a:r>
            <a:r>
              <a:rPr kumimoji="0" lang="en-US" sz="4800" b="0" i="0" u="none" strike="noStrike" kern="1200" cap="none" spc="0" normalizeH="0" noProof="0" dirty="0">
                <a:ln>
                  <a:noFill/>
                </a:ln>
                <a:solidFill>
                  <a:prstClr val="white"/>
                </a:solidFill>
                <a:effectLst/>
                <a:uLnTx/>
                <a:uFillTx/>
                <a:latin typeface="UTM Androgyne" panose="02040603050506020204" pitchFamily="18" charset="0"/>
                <a:ea typeface="+mn-ea"/>
                <a:cs typeface="+mn-cs"/>
              </a:rPr>
              <a:t> </a:t>
            </a:r>
            <a:r>
              <a:rPr kumimoji="0" lang="en-US" sz="4800" b="0" i="0" u="none" strike="noStrike" kern="1200" cap="none" spc="0" normalizeH="0" noProof="0" dirty="0" err="1">
                <a:ln>
                  <a:noFill/>
                </a:ln>
                <a:solidFill>
                  <a:prstClr val="white"/>
                </a:solidFill>
                <a:effectLst/>
                <a:uLnTx/>
                <a:uFillTx/>
                <a:latin typeface="UTM Androgyne" panose="02040603050506020204" pitchFamily="18" charset="0"/>
                <a:ea typeface="+mn-ea"/>
                <a:cs typeface="+mn-cs"/>
              </a:rPr>
              <a:t>hè</a:t>
            </a:r>
            <a:endParaRPr kumimoji="0" lang="en-US" sz="4800" b="0" i="0" u="none" strike="noStrike" kern="1200" cap="none" spc="0" normalizeH="0" baseline="0" noProof="0" dirty="0">
              <a:ln>
                <a:noFill/>
              </a:ln>
              <a:solidFill>
                <a:prstClr val="white"/>
              </a:solidFill>
              <a:effectLst/>
              <a:uLnTx/>
              <a:uFillTx/>
              <a:latin typeface="UTM Androgyne" panose="02040603050506020204" pitchFamily="18" charset="0"/>
              <a:ea typeface="+mn-ea"/>
              <a:cs typeface="+mn-cs"/>
            </a:endParaRPr>
          </a:p>
        </p:txBody>
      </p:sp>
      <p:sp>
        <p:nvSpPr>
          <p:cNvPr id="7" name="Arrow: Left 6">
            <a:hlinkClick r:id="rId4"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074" name="Picture 2" descr="Tình bạn tuổi học trò nhí nhảnh, hồn nhiên cùng đón mùa hoa phượng">
            <a:extLst>
              <a:ext uri="{FF2B5EF4-FFF2-40B4-BE49-F238E27FC236}">
                <a16:creationId xmlns:a16="http://schemas.microsoft.com/office/drawing/2014/main" id="{61861B0B-D0A4-4023-A726-5F752DFE3D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7267" y="547524"/>
            <a:ext cx="5971953" cy="384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387901" y="1145867"/>
            <a:ext cx="5481875" cy="119438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UTM Androgyne" panose="02040603050506020204" pitchFamily="18" charset="0"/>
              </a:rPr>
              <a:t>Đây</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là</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mùa</a:t>
            </a:r>
            <a:r>
              <a:rPr lang="en-US" sz="4400" dirty="0">
                <a:solidFill>
                  <a:prstClr val="black"/>
                </a:solidFill>
                <a:latin typeface="UTM Androgyne" panose="02040603050506020204" pitchFamily="18" charset="0"/>
              </a:rPr>
              <a:t> </a:t>
            </a:r>
            <a:r>
              <a:rPr lang="en-US" sz="4400" dirty="0" err="1">
                <a:solidFill>
                  <a:prstClr val="black"/>
                </a:solidFill>
                <a:latin typeface="UTM Androgyne" panose="02040603050506020204" pitchFamily="18" charset="0"/>
              </a:rPr>
              <a:t>nào</a:t>
            </a:r>
            <a:r>
              <a:rPr lang="en-US" sz="4400" dirty="0">
                <a:solidFill>
                  <a:prstClr val="black"/>
                </a:solidFill>
                <a:latin typeface="UTM Androgyne" panose="02040603050506020204" pitchFamily="18" charset="0"/>
              </a:rPr>
              <a:t> ?</a:t>
            </a:r>
            <a:endParaRPr kumimoji="0" lang="en-US" sz="4400" b="0" i="0" u="none" strike="noStrike" kern="1200" cap="none" spc="0" normalizeH="0" baseline="0" noProof="0" dirty="0">
              <a:ln>
                <a:noFill/>
              </a:ln>
              <a:solidFill>
                <a:prstClr val="black"/>
              </a:solidFill>
              <a:effectLst/>
              <a:uLnTx/>
              <a:uFillTx/>
              <a:latin typeface="UTM Androgyne" panose="02040603050506020204" pitchFamily="18" charset="0"/>
              <a:ea typeface="+mn-ea"/>
              <a:cs typeface="+mn-cs"/>
            </a:endParaRP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161676" y="2902297"/>
            <a:ext cx="5934324"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UTM Androgyne" panose="02040603050506020204" pitchFamily="18" charset="0"/>
                <a:ea typeface="+mn-ea"/>
                <a:cs typeface="+mn-cs"/>
              </a:rPr>
              <a:t>Mùa</a:t>
            </a:r>
            <a:r>
              <a:rPr kumimoji="0" lang="en-US" sz="5400" b="0" i="0" u="none" strike="noStrike" kern="1200" cap="none" spc="0" normalizeH="0" noProof="0" dirty="0">
                <a:ln>
                  <a:noFill/>
                </a:ln>
                <a:solidFill>
                  <a:prstClr val="white"/>
                </a:solidFill>
                <a:effectLst/>
                <a:uLnTx/>
                <a:uFillTx/>
                <a:latin typeface="UTM Androgyne" panose="02040603050506020204" pitchFamily="18" charset="0"/>
                <a:ea typeface="+mn-ea"/>
                <a:cs typeface="+mn-cs"/>
              </a:rPr>
              <a:t> </a:t>
            </a:r>
            <a:r>
              <a:rPr kumimoji="0" lang="en-US" sz="5400" b="0" i="0" u="none" strike="noStrike" kern="1200" cap="none" spc="0" normalizeH="0" noProof="0" dirty="0" err="1">
                <a:ln>
                  <a:noFill/>
                </a:ln>
                <a:solidFill>
                  <a:prstClr val="white"/>
                </a:solidFill>
                <a:effectLst/>
                <a:uLnTx/>
                <a:uFillTx/>
                <a:latin typeface="UTM Androgyne" panose="02040603050506020204" pitchFamily="18" charset="0"/>
                <a:ea typeface="+mn-ea"/>
                <a:cs typeface="+mn-cs"/>
              </a:rPr>
              <a:t>thu</a:t>
            </a:r>
            <a:endParaRPr kumimoji="0" lang="en-US" sz="5400" b="0" i="0" u="none" strike="noStrike" kern="1200" cap="none" spc="0" normalizeH="0" baseline="0" noProof="0" dirty="0">
              <a:ln>
                <a:noFill/>
              </a:ln>
              <a:solidFill>
                <a:prstClr val="white"/>
              </a:solidFill>
              <a:effectLst/>
              <a:uLnTx/>
              <a:uFillTx/>
              <a:latin typeface="UTM Androgyne" panose="02040603050506020204" pitchFamily="18" charset="0"/>
              <a:ea typeface="+mn-ea"/>
              <a:cs typeface="+mn-cs"/>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098" name="Picture 2" descr="Chùm thơ về mùa thu hay nhất bạn không nên bỏ lỡ">
            <a:extLst>
              <a:ext uri="{FF2B5EF4-FFF2-40B4-BE49-F238E27FC236}">
                <a16:creationId xmlns:a16="http://schemas.microsoft.com/office/drawing/2014/main" id="{22323631-E5BA-4591-B688-3B8116969D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2"/>
          <a:stretch/>
        </p:blipFill>
        <p:spPr bwMode="auto">
          <a:xfrm>
            <a:off x="6322226" y="431299"/>
            <a:ext cx="5723860" cy="348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77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9C492A8B-F2D3-4823-98BA-674FAEF9C29C}"/>
              </a:ext>
            </a:extLst>
          </p:cNvPr>
          <p:cNvSpPr/>
          <p:nvPr/>
        </p:nvSpPr>
        <p:spPr>
          <a:xfrm>
            <a:off x="400690" y="1028870"/>
            <a:ext cx="5418080" cy="138132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UTM Androgyne" panose="02040603050506020204" pitchFamily="18" charset="0"/>
              </a:rPr>
              <a:t>Đây</a:t>
            </a:r>
            <a:r>
              <a:rPr lang="en-US" sz="4800" dirty="0">
                <a:solidFill>
                  <a:prstClr val="black"/>
                </a:solidFill>
                <a:latin typeface="UTM Androgyne" panose="02040603050506020204" pitchFamily="18" charset="0"/>
              </a:rPr>
              <a:t> </a:t>
            </a:r>
            <a:r>
              <a:rPr lang="en-US" sz="4800" dirty="0" err="1">
                <a:solidFill>
                  <a:prstClr val="black"/>
                </a:solidFill>
                <a:latin typeface="UTM Androgyne" panose="02040603050506020204" pitchFamily="18" charset="0"/>
              </a:rPr>
              <a:t>là</a:t>
            </a:r>
            <a:r>
              <a:rPr lang="en-US" sz="4800" dirty="0">
                <a:solidFill>
                  <a:prstClr val="black"/>
                </a:solidFill>
                <a:latin typeface="UTM Androgyne" panose="02040603050506020204" pitchFamily="18" charset="0"/>
              </a:rPr>
              <a:t> </a:t>
            </a:r>
            <a:r>
              <a:rPr lang="en-US" sz="4800" dirty="0" err="1">
                <a:solidFill>
                  <a:prstClr val="black"/>
                </a:solidFill>
                <a:latin typeface="UTM Androgyne" panose="02040603050506020204" pitchFamily="18" charset="0"/>
              </a:rPr>
              <a:t>mùa</a:t>
            </a:r>
            <a:r>
              <a:rPr lang="en-US" sz="4800" dirty="0">
                <a:solidFill>
                  <a:prstClr val="black"/>
                </a:solidFill>
                <a:latin typeface="UTM Androgyne" panose="02040603050506020204" pitchFamily="18" charset="0"/>
              </a:rPr>
              <a:t> </a:t>
            </a:r>
            <a:r>
              <a:rPr lang="en-US" sz="4800" dirty="0" err="1">
                <a:solidFill>
                  <a:prstClr val="black"/>
                </a:solidFill>
                <a:latin typeface="UTM Androgyne" panose="02040603050506020204" pitchFamily="18" charset="0"/>
              </a:rPr>
              <a:t>nào</a:t>
            </a:r>
            <a:r>
              <a:rPr lang="en-US" sz="4800" dirty="0">
                <a:solidFill>
                  <a:prstClr val="black"/>
                </a:solidFill>
                <a:latin typeface="UTM Androgyne" panose="02040603050506020204" pitchFamily="18" charset="0"/>
              </a:rPr>
              <a:t>?</a:t>
            </a:r>
            <a:endParaRPr kumimoji="0" lang="en-US" sz="4800" b="0" i="0" u="none" strike="noStrike" kern="1200" cap="none" spc="0" normalizeH="0" baseline="0" noProof="0" dirty="0">
              <a:ln>
                <a:noFill/>
              </a:ln>
              <a:solidFill>
                <a:prstClr val="black"/>
              </a:solidFill>
              <a:effectLst/>
              <a:uLnTx/>
              <a:uFillTx/>
              <a:latin typeface="UTM Androgyne" panose="02040603050506020204" pitchFamily="18" charset="0"/>
              <a:ea typeface="+mn-ea"/>
              <a:cs typeface="+mn-cs"/>
            </a:endParaRPr>
          </a:p>
        </p:txBody>
      </p:sp>
      <p:sp>
        <p:nvSpPr>
          <p:cNvPr id="4" name="Rectangle: Rounded Corners 3">
            <a:extLst>
              <a:ext uri="{FF2B5EF4-FFF2-40B4-BE49-F238E27FC236}">
                <a16:creationId xmlns:a16="http://schemas.microsoft.com/office/drawing/2014/main" id="{9D9D6C99-B094-4164-962B-24F29C3BA56D}"/>
              </a:ext>
            </a:extLst>
          </p:cNvPr>
          <p:cNvSpPr/>
          <p:nvPr/>
        </p:nvSpPr>
        <p:spPr>
          <a:xfrm>
            <a:off x="140412" y="2738336"/>
            <a:ext cx="5866984"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UTM Androgyne" panose="02040603050506020204" pitchFamily="18" charset="0"/>
                <a:ea typeface="+mn-ea"/>
                <a:cs typeface="+mn-cs"/>
              </a:rPr>
              <a:t>Mùa</a:t>
            </a:r>
            <a:r>
              <a:rPr kumimoji="0" lang="en-US" sz="4000" b="0" i="0" u="none" strike="noStrike" kern="1200" cap="none" spc="0" normalizeH="0" noProof="0" dirty="0">
                <a:ln>
                  <a:noFill/>
                </a:ln>
                <a:solidFill>
                  <a:prstClr val="white"/>
                </a:solidFill>
                <a:effectLst/>
                <a:uLnTx/>
                <a:uFillTx/>
                <a:latin typeface="UTM Androgyne" panose="02040603050506020204" pitchFamily="18" charset="0"/>
                <a:ea typeface="+mn-ea"/>
                <a:cs typeface="+mn-cs"/>
              </a:rPr>
              <a:t> </a:t>
            </a:r>
            <a:r>
              <a:rPr kumimoji="0" lang="en-US" sz="4000" b="0" i="0" u="none" strike="noStrike" kern="1200" cap="none" spc="0" normalizeH="0" noProof="0" dirty="0" err="1">
                <a:ln>
                  <a:noFill/>
                </a:ln>
                <a:solidFill>
                  <a:prstClr val="white"/>
                </a:solidFill>
                <a:effectLst/>
                <a:uLnTx/>
                <a:uFillTx/>
                <a:latin typeface="UTM Androgyne" panose="02040603050506020204" pitchFamily="18" charset="0"/>
                <a:ea typeface="+mn-ea"/>
                <a:cs typeface="+mn-cs"/>
              </a:rPr>
              <a:t>đông</a:t>
            </a:r>
            <a:endParaRPr kumimoji="0" lang="en-US" sz="4000" b="0" i="0" u="none" strike="noStrike" kern="1200" cap="none" spc="0" normalizeH="0" baseline="0" noProof="0" dirty="0">
              <a:ln>
                <a:noFill/>
              </a:ln>
              <a:solidFill>
                <a:prstClr val="white"/>
              </a:solidFill>
              <a:effectLst/>
              <a:uLnTx/>
              <a:uFillTx/>
              <a:latin typeface="UTM Androgyne" panose="02040603050506020204" pitchFamily="18" charset="0"/>
              <a:ea typeface="+mn-ea"/>
              <a:cs typeface="+mn-cs"/>
            </a:endParaRPr>
          </a:p>
        </p:txBody>
      </p:sp>
      <p:sp>
        <p:nvSpPr>
          <p:cNvPr id="6" name="Arrow: Left 5">
            <a:hlinkClick r:id="rId4" action="ppaction://hlinksldjump"/>
            <a:extLst>
              <a:ext uri="{FF2B5EF4-FFF2-40B4-BE49-F238E27FC236}">
                <a16:creationId xmlns:a16="http://schemas.microsoft.com/office/drawing/2014/main" id="{D6E10B2D-BB53-402E-9603-201CB243FC0B}"/>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122" name="Picture 2" descr="Hôm nay, 30/12, nhiệt độ tại Hà Nội xuống thấp nhất từ đầu Đông đến nay">
            <a:extLst>
              <a:ext uri="{FF2B5EF4-FFF2-40B4-BE49-F238E27FC236}">
                <a16:creationId xmlns:a16="http://schemas.microsoft.com/office/drawing/2014/main" id="{E9389FB2-3393-411C-BCFF-4F0D7D6BAF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055" y="176077"/>
            <a:ext cx="5702595" cy="398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18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t="21659" b="21659"/>
          <a:stretch/>
        </p:blipFill>
        <p:spPr bwMode="auto">
          <a:xfrm>
            <a:off x="0" y="-1"/>
            <a:ext cx="12192000" cy="691057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176633" y="5448133"/>
            <a:ext cx="11659110" cy="2033102"/>
            <a:chOff x="-323438" y="5434260"/>
            <a:chExt cx="11629422" cy="2027925"/>
          </a:xfrm>
        </p:grpSpPr>
        <p:sp>
          <p:nvSpPr>
            <p:cNvPr id="9" name="弧形 8"/>
            <p:cNvSpPr/>
            <p:nvPr/>
          </p:nvSpPr>
          <p:spPr>
            <a:xfrm>
              <a:off x="-323438" y="5633353"/>
              <a:ext cx="1511806" cy="1531332"/>
            </a:xfrm>
            <a:prstGeom prst="arc">
              <a:avLst>
                <a:gd name="adj1" fmla="val 14157981"/>
                <a:gd name="adj2" fmla="val 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弧形 9"/>
            <p:cNvSpPr/>
            <p:nvPr/>
          </p:nvSpPr>
          <p:spPr>
            <a:xfrm rot="19595165">
              <a:off x="992957" y="6332777"/>
              <a:ext cx="914400" cy="914400"/>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弧形 17"/>
            <p:cNvSpPr/>
            <p:nvPr/>
          </p:nvSpPr>
          <p:spPr>
            <a:xfrm rot="16200000">
              <a:off x="1823419" y="6072990"/>
              <a:ext cx="914400" cy="914400"/>
            </a:xfrm>
            <a:prstGeom prst="arc">
              <a:avLst>
                <a:gd name="adj1" fmla="val 16200000"/>
                <a:gd name="adj2" fmla="val 5683433"/>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弧形 18"/>
            <p:cNvSpPr/>
            <p:nvPr/>
          </p:nvSpPr>
          <p:spPr>
            <a:xfrm rot="18853990">
              <a:off x="2624975" y="6429477"/>
              <a:ext cx="914400" cy="914400"/>
            </a:xfrm>
            <a:prstGeom prst="arc">
              <a:avLst>
                <a:gd name="adj1" fmla="val 16200000"/>
                <a:gd name="adj2" fmla="val 134322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弧形 19"/>
            <p:cNvSpPr/>
            <p:nvPr/>
          </p:nvSpPr>
          <p:spPr>
            <a:xfrm rot="18853990">
              <a:off x="3362290" y="6547785"/>
              <a:ext cx="914400" cy="914400"/>
            </a:xfrm>
            <a:prstGeom prst="arc">
              <a:avLst>
                <a:gd name="adj1" fmla="val 16200000"/>
                <a:gd name="adj2" fmla="val 2075701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弧形 20"/>
            <p:cNvSpPr/>
            <p:nvPr/>
          </p:nvSpPr>
          <p:spPr>
            <a:xfrm rot="18853990">
              <a:off x="4033512" y="6288563"/>
              <a:ext cx="914400" cy="914400"/>
            </a:xfrm>
            <a:prstGeom prst="arc">
              <a:avLst>
                <a:gd name="adj1" fmla="val 14309642"/>
                <a:gd name="adj2" fmla="val 2075701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弧形 21"/>
            <p:cNvSpPr/>
            <p:nvPr/>
          </p:nvSpPr>
          <p:spPr>
            <a:xfrm rot="19637834">
              <a:off x="4568547" y="6247534"/>
              <a:ext cx="914400" cy="914400"/>
            </a:xfrm>
            <a:prstGeom prst="arc">
              <a:avLst>
                <a:gd name="adj1" fmla="val 15618427"/>
                <a:gd name="adj2" fmla="val 82617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弧形 22"/>
            <p:cNvSpPr/>
            <p:nvPr/>
          </p:nvSpPr>
          <p:spPr>
            <a:xfrm rot="19637834">
              <a:off x="5284000" y="6435781"/>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弧形 23"/>
            <p:cNvSpPr/>
            <p:nvPr/>
          </p:nvSpPr>
          <p:spPr>
            <a:xfrm rot="17916478">
              <a:off x="6103994" y="6354396"/>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弧形 24"/>
            <p:cNvSpPr/>
            <p:nvPr/>
          </p:nvSpPr>
          <p:spPr>
            <a:xfrm rot="18978366">
              <a:off x="6717746" y="6253948"/>
              <a:ext cx="914400" cy="914400"/>
            </a:xfrm>
            <a:prstGeom prst="arc">
              <a:avLst>
                <a:gd name="adj1" fmla="val 15618427"/>
                <a:gd name="adj2" fmla="val 31229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弧形 25"/>
            <p:cNvSpPr/>
            <p:nvPr/>
          </p:nvSpPr>
          <p:spPr>
            <a:xfrm rot="20937424">
              <a:off x="7232566" y="6394773"/>
              <a:ext cx="914400" cy="914400"/>
            </a:xfrm>
            <a:prstGeom prst="arc">
              <a:avLst>
                <a:gd name="adj1" fmla="val 15618427"/>
                <a:gd name="adj2" fmla="val 198676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弧形 26"/>
            <p:cNvSpPr/>
            <p:nvPr/>
          </p:nvSpPr>
          <p:spPr>
            <a:xfrm rot="18321363">
              <a:off x="7970195" y="6287956"/>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弧形 27"/>
            <p:cNvSpPr/>
            <p:nvPr/>
          </p:nvSpPr>
          <p:spPr>
            <a:xfrm rot="16775364">
              <a:off x="8845153" y="6108502"/>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弧形 28"/>
            <p:cNvSpPr/>
            <p:nvPr/>
          </p:nvSpPr>
          <p:spPr>
            <a:xfrm rot="16775364">
              <a:off x="9611071" y="5760037"/>
              <a:ext cx="914400" cy="914400"/>
            </a:xfrm>
            <a:prstGeom prst="arc">
              <a:avLst>
                <a:gd name="adj1" fmla="val 15618427"/>
                <a:gd name="adj2" fmla="val 210719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弧形 29"/>
            <p:cNvSpPr/>
            <p:nvPr/>
          </p:nvSpPr>
          <p:spPr>
            <a:xfrm rot="16775364">
              <a:off x="10391584" y="5434260"/>
              <a:ext cx="914400" cy="914400"/>
            </a:xfrm>
            <a:prstGeom prst="arc">
              <a:avLst>
                <a:gd name="adj1" fmla="val 15618427"/>
                <a:gd name="adj2" fmla="val 2139603"/>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3" name="Group 2">
            <a:extLst>
              <a:ext uri="{FF2B5EF4-FFF2-40B4-BE49-F238E27FC236}">
                <a16:creationId xmlns:a16="http://schemas.microsoft.com/office/drawing/2014/main" id="{22C47827-57AD-417B-9ADB-9FBAC670985D}"/>
              </a:ext>
            </a:extLst>
          </p:cNvPr>
          <p:cNvGrpSpPr/>
          <p:nvPr/>
        </p:nvGrpSpPr>
        <p:grpSpPr>
          <a:xfrm>
            <a:off x="1692298" y="2622290"/>
            <a:ext cx="9336341" cy="1648327"/>
            <a:chOff x="2160031" y="2208361"/>
            <a:chExt cx="9336341" cy="2407170"/>
          </a:xfrm>
        </p:grpSpPr>
        <p:sp>
          <p:nvSpPr>
            <p:cNvPr id="5" name="圆角矩形 4"/>
            <p:cNvSpPr/>
            <p:nvPr/>
          </p:nvSpPr>
          <p:spPr>
            <a:xfrm>
              <a:off x="2160031" y="2208361"/>
              <a:ext cx="9336341" cy="2407170"/>
            </a:xfrm>
            <a:prstGeom prst="roundRect">
              <a:avLst>
                <a:gd name="adj" fmla="val 50000"/>
              </a:avLst>
            </a:prstGeom>
            <a:solidFill>
              <a:schemeClr val="accent6">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zh-CN" altLang="en-US" sz="1805"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TextBox 35">
              <a:extLst>
                <a:ext uri="{FF2B5EF4-FFF2-40B4-BE49-F238E27FC236}">
                  <a16:creationId xmlns:a16="http://schemas.microsoft.com/office/drawing/2014/main" id="{23AD0900-BA9E-4E7C-A905-5167535AC67D}"/>
                </a:ext>
              </a:extLst>
            </p:cNvPr>
            <p:cNvSpPr txBox="1"/>
            <p:nvPr/>
          </p:nvSpPr>
          <p:spPr>
            <a:xfrm>
              <a:off x="2626956" y="2362059"/>
              <a:ext cx="7873554" cy="2247341"/>
            </a:xfrm>
            <a:prstGeom prst="rect">
              <a:avLst/>
            </a:prstGeom>
            <a:noFill/>
          </p:spPr>
          <p:txBody>
            <a:bodyPr wrap="square" rtlCol="0">
              <a:spAutoFit/>
            </a:bodyPr>
            <a:lstStyle/>
            <a:p>
              <a:pPr lvl="0" algn="ctr" defTabSz="914347">
                <a:lnSpc>
                  <a:spcPct val="120000"/>
                </a:lnSpc>
                <a:defRPr/>
              </a:pPr>
              <a:r>
                <a:rPr kumimoji="0" lang="vi-VN" sz="4000" b="1" i="0" u="none" strike="noStrike" kern="1200" cap="none" spc="0" normalizeH="0" baseline="0" noProof="0" dirty="0">
                  <a:ln w="22225">
                    <a:solidFill>
                      <a:srgbClr val="70AD47">
                        <a:lumMod val="50000"/>
                      </a:srgbClr>
                    </a:solidFill>
                    <a:prstDash val="solid"/>
                  </a:ln>
                  <a:solidFill>
                    <a:prstClr val="white"/>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w="22225">
                    <a:solidFill>
                      <a:srgbClr val="70AD47">
                        <a:lumMod val="50000"/>
                      </a:srgbClr>
                    </a:solidFill>
                    <a:prstDash val="solid"/>
                  </a:ln>
                  <a:solidFill>
                    <a:prstClr val="white"/>
                  </a:solidFill>
                  <a:effectLst/>
                  <a:uLnTx/>
                  <a:uFillTx/>
                  <a:latin typeface="Times New Roman" panose="02020603050405020304" pitchFamily="18" charset="0"/>
                  <a:cs typeface="Times New Roman" panose="02020603050405020304" pitchFamily="18" charset="0"/>
                </a:rPr>
                <a:t> </a:t>
              </a:r>
              <a:r>
                <a:rPr lang="en-US" sz="4000" b="1" dirty="0">
                  <a:ln w="22225">
                    <a:solidFill>
                      <a:srgbClr val="70AD47">
                        <a:lumMod val="50000"/>
                      </a:srgbClr>
                    </a:solidFill>
                    <a:prstDash val="solid"/>
                  </a:ln>
                  <a:solidFill>
                    <a:prstClr val="white"/>
                  </a:solidFill>
                  <a:latin typeface="Times New Roman" panose="02020603050405020304" pitchFamily="18" charset="0"/>
                  <a:cs typeface="Times New Roman" panose="02020603050405020304" pitchFamily="18" charset="0"/>
                </a:rPr>
                <a:t>29: MỘT SỐ THIÊN TAI THƯỜNG GẶP</a:t>
              </a:r>
              <a:endParaRPr kumimoji="0" lang="vi-VN" sz="4000" b="1" i="0" u="none" strike="noStrike" kern="1200" cap="none" spc="0" normalizeH="0" baseline="0" noProof="0" dirty="0">
                <a:ln w="22225">
                  <a:solidFill>
                    <a:srgbClr val="70AD47">
                      <a:lumMod val="50000"/>
                    </a:srgbClr>
                  </a:solidFill>
                  <a:prstDash val="solid"/>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id="{08779A46-442F-49AE-BBC0-5489AD9D5369}"/>
              </a:ext>
            </a:extLst>
          </p:cNvPr>
          <p:cNvGrpSpPr/>
          <p:nvPr/>
        </p:nvGrpSpPr>
        <p:grpSpPr>
          <a:xfrm>
            <a:off x="3026253" y="216197"/>
            <a:ext cx="6861411" cy="783177"/>
            <a:chOff x="2873170" y="343910"/>
            <a:chExt cx="4312010" cy="1280575"/>
          </a:xfrm>
        </p:grpSpPr>
        <p:sp>
          <p:nvSpPr>
            <p:cNvPr id="47" name="îṥḷíďê">
              <a:extLst>
                <a:ext uri="{FF2B5EF4-FFF2-40B4-BE49-F238E27FC236}">
                  <a16:creationId xmlns:a16="http://schemas.microsoft.com/office/drawing/2014/main" id="{477AAC6A-90F0-47A5-BCE3-8E90F33A987E}"/>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755" tIns="34378" rIns="68755" bIns="34378"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en-US" altLang="zh-CN" sz="1053"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8" name="Google Shape;5317;p41">
              <a:extLst>
                <a:ext uri="{FF2B5EF4-FFF2-40B4-BE49-F238E27FC236}">
                  <a16:creationId xmlns:a16="http://schemas.microsoft.com/office/drawing/2014/main" id="{BF27DBB9-AB65-4AC9-8D60-745EA5F6DAFE}"/>
                </a:ext>
              </a:extLst>
            </p:cNvPr>
            <p:cNvSpPr txBox="1">
              <a:spLocks/>
            </p:cNvSpPr>
            <p:nvPr/>
          </p:nvSpPr>
          <p:spPr>
            <a:xfrm>
              <a:off x="3297689" y="440029"/>
              <a:ext cx="3646558" cy="1004055"/>
            </a:xfrm>
            <a:prstGeom prst="rect">
              <a:avLst/>
            </a:prstGeom>
            <a:noFill/>
            <a:ln>
              <a:noFill/>
            </a:ln>
          </p:spPr>
          <p:txBody>
            <a:bodyPr spcFirstLastPara="1" wrap="square" lIns="68744" tIns="68744" rIns="68744" bIns="68744"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7583"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9"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Thứ ... ngày ... tháng ... năm...</a:t>
              </a:r>
              <a:endParaRPr kumimoji="0" lang="en-US" sz="3609"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Gloria Hallelujah"/>
              </a:endParaRPr>
            </a:p>
          </p:txBody>
        </p:sp>
      </p:grpSp>
    </p:spTree>
    <p:extLst>
      <p:ext uri="{BB962C8B-B14F-4D97-AF65-F5344CB8AC3E}">
        <p14:creationId xmlns:p14="http://schemas.microsoft.com/office/powerpoint/2010/main" val="3068168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A4FAE6-CF0A-4687-B15B-9DCAB070A69B}"/>
              </a:ext>
            </a:extLst>
          </p:cNvPr>
          <p:cNvPicPr>
            <a:picLocks noChangeAspect="1"/>
          </p:cNvPicPr>
          <p:nvPr/>
        </p:nvPicPr>
        <p:blipFill>
          <a:blip r:embed="rId2"/>
          <a:stretch>
            <a:fillRect/>
          </a:stretch>
        </p:blipFill>
        <p:spPr>
          <a:xfrm>
            <a:off x="2536324" y="956946"/>
            <a:ext cx="984826" cy="997136"/>
          </a:xfrm>
          <a:prstGeom prst="rect">
            <a:avLst/>
          </a:prstGeom>
        </p:spPr>
      </p:pic>
      <p:sp>
        <p:nvSpPr>
          <p:cNvPr id="4" name="TextBox 3">
            <a:extLst>
              <a:ext uri="{FF2B5EF4-FFF2-40B4-BE49-F238E27FC236}">
                <a16:creationId xmlns:a16="http://schemas.microsoft.com/office/drawing/2014/main" id="{94F0D5C4-C3A0-4C3D-B3CB-0E8EFA7EE491}"/>
              </a:ext>
            </a:extLst>
          </p:cNvPr>
          <p:cNvSpPr txBox="1"/>
          <p:nvPr/>
        </p:nvSpPr>
        <p:spPr>
          <a:xfrm>
            <a:off x="3521150" y="670684"/>
            <a:ext cx="5390707" cy="1569660"/>
          </a:xfrm>
          <a:prstGeom prst="rect">
            <a:avLst/>
          </a:prstGeom>
          <a:noFill/>
        </p:spPr>
        <p:txBody>
          <a:bodyPr wrap="square" rtlCol="0">
            <a:spAutoFit/>
          </a:bodyPr>
          <a:lstStyle/>
          <a:p>
            <a:pPr algn="ctr"/>
            <a:r>
              <a:rPr lang="en-US" sz="4800" dirty="0" err="1"/>
              <a:t>Chơi</a:t>
            </a:r>
            <a:r>
              <a:rPr lang="en-US" sz="4800" dirty="0"/>
              <a:t> </a:t>
            </a:r>
            <a:r>
              <a:rPr lang="en-US" sz="4800" dirty="0" err="1"/>
              <a:t>trò</a:t>
            </a:r>
            <a:r>
              <a:rPr lang="en-US" sz="4800" dirty="0"/>
              <a:t> </a:t>
            </a:r>
            <a:r>
              <a:rPr lang="en-US" sz="4800" dirty="0" err="1"/>
              <a:t>chơi</a:t>
            </a:r>
            <a:r>
              <a:rPr lang="en-US" sz="4800" dirty="0"/>
              <a:t>: </a:t>
            </a:r>
          </a:p>
          <a:p>
            <a:pPr algn="ctr"/>
            <a:r>
              <a:rPr lang="en-US" sz="4800" dirty="0"/>
              <a:t>“</a:t>
            </a:r>
            <a:r>
              <a:rPr lang="en-US" sz="4800" dirty="0" err="1"/>
              <a:t>Mưa</a:t>
            </a:r>
            <a:r>
              <a:rPr lang="en-US" sz="4800" dirty="0"/>
              <a:t> </a:t>
            </a:r>
            <a:r>
              <a:rPr lang="en-US" sz="4800" dirty="0" err="1"/>
              <a:t>rơi</a:t>
            </a:r>
            <a:r>
              <a:rPr lang="en-US" sz="4800" dirty="0"/>
              <a:t>, </a:t>
            </a:r>
            <a:r>
              <a:rPr lang="en-US" sz="4800" dirty="0" err="1"/>
              <a:t>gió</a:t>
            </a:r>
            <a:r>
              <a:rPr lang="en-US" sz="4800" dirty="0"/>
              <a:t> </a:t>
            </a:r>
            <a:r>
              <a:rPr lang="en-US" sz="4800" dirty="0" err="1"/>
              <a:t>thổi</a:t>
            </a:r>
            <a:r>
              <a:rPr lang="en-US" sz="4800" dirty="0"/>
              <a:t>”</a:t>
            </a:r>
          </a:p>
        </p:txBody>
      </p:sp>
      <p:sp>
        <p:nvSpPr>
          <p:cNvPr id="5" name="Cloud 4">
            <a:extLst>
              <a:ext uri="{FF2B5EF4-FFF2-40B4-BE49-F238E27FC236}">
                <a16:creationId xmlns:a16="http://schemas.microsoft.com/office/drawing/2014/main" id="{226FCD1D-8D96-4436-8B8F-3B46C2476764}"/>
              </a:ext>
            </a:extLst>
          </p:cNvPr>
          <p:cNvSpPr/>
          <p:nvPr/>
        </p:nvSpPr>
        <p:spPr>
          <a:xfrm>
            <a:off x="2659911" y="2983213"/>
            <a:ext cx="7295851" cy="2723089"/>
          </a:xfrm>
          <a:prstGeom prst="cloud">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solidFill>
                  <a:schemeClr val="accent6">
                    <a:lumMod val="50000"/>
                  </a:schemeClr>
                </a:solidFill>
              </a:rPr>
              <a:t>Điều</a:t>
            </a:r>
            <a:r>
              <a:rPr lang="en-US" sz="4000" dirty="0">
                <a:solidFill>
                  <a:schemeClr val="accent6">
                    <a:lumMod val="50000"/>
                  </a:schemeClr>
                </a:solidFill>
              </a:rPr>
              <a:t> </a:t>
            </a:r>
            <a:r>
              <a:rPr lang="en-US" sz="4000" dirty="0" err="1">
                <a:solidFill>
                  <a:schemeClr val="accent6">
                    <a:lumMod val="50000"/>
                  </a:schemeClr>
                </a:solidFill>
              </a:rPr>
              <a:t>gì</a:t>
            </a:r>
            <a:r>
              <a:rPr lang="en-US" sz="4000" dirty="0">
                <a:solidFill>
                  <a:schemeClr val="accent6">
                    <a:lumMod val="50000"/>
                  </a:schemeClr>
                </a:solidFill>
              </a:rPr>
              <a:t> </a:t>
            </a:r>
            <a:r>
              <a:rPr lang="en-US" sz="4000" dirty="0" err="1">
                <a:solidFill>
                  <a:schemeClr val="accent6">
                    <a:lumMod val="50000"/>
                  </a:schemeClr>
                </a:solidFill>
              </a:rPr>
              <a:t>sẽ</a:t>
            </a:r>
            <a:r>
              <a:rPr lang="en-US" sz="4000" dirty="0">
                <a:solidFill>
                  <a:schemeClr val="accent6">
                    <a:lumMod val="50000"/>
                  </a:schemeClr>
                </a:solidFill>
              </a:rPr>
              <a:t> </a:t>
            </a:r>
            <a:r>
              <a:rPr lang="en-US" sz="4000" dirty="0" err="1">
                <a:solidFill>
                  <a:schemeClr val="accent6">
                    <a:lumMod val="50000"/>
                  </a:schemeClr>
                </a:solidFill>
              </a:rPr>
              <a:t>xảy</a:t>
            </a:r>
            <a:r>
              <a:rPr lang="en-US" sz="4000" dirty="0">
                <a:solidFill>
                  <a:schemeClr val="accent6">
                    <a:lumMod val="50000"/>
                  </a:schemeClr>
                </a:solidFill>
              </a:rPr>
              <a:t> ra </a:t>
            </a:r>
            <a:r>
              <a:rPr lang="en-US" sz="4000" dirty="0" err="1">
                <a:solidFill>
                  <a:schemeClr val="accent6">
                    <a:lumMod val="50000"/>
                  </a:schemeClr>
                </a:solidFill>
              </a:rPr>
              <a:t>khi</a:t>
            </a:r>
            <a:r>
              <a:rPr lang="en-US" sz="4000" dirty="0">
                <a:solidFill>
                  <a:schemeClr val="accent6">
                    <a:lumMod val="50000"/>
                  </a:schemeClr>
                </a:solidFill>
              </a:rPr>
              <a:t> </a:t>
            </a:r>
            <a:r>
              <a:rPr lang="en-US" sz="4000" dirty="0" err="1">
                <a:solidFill>
                  <a:schemeClr val="accent6">
                    <a:lumMod val="50000"/>
                  </a:schemeClr>
                </a:solidFill>
              </a:rPr>
              <a:t>mưa</a:t>
            </a:r>
            <a:r>
              <a:rPr lang="en-US" sz="4000" dirty="0">
                <a:solidFill>
                  <a:schemeClr val="accent6">
                    <a:lumMod val="50000"/>
                  </a:schemeClr>
                </a:solidFill>
              </a:rPr>
              <a:t> </a:t>
            </a:r>
            <a:r>
              <a:rPr lang="en-US" sz="4000" dirty="0" err="1">
                <a:solidFill>
                  <a:schemeClr val="accent6">
                    <a:lumMod val="50000"/>
                  </a:schemeClr>
                </a:solidFill>
              </a:rPr>
              <a:t>quá</a:t>
            </a:r>
            <a:r>
              <a:rPr lang="en-US" sz="4000" dirty="0">
                <a:solidFill>
                  <a:schemeClr val="accent6">
                    <a:lumMod val="50000"/>
                  </a:schemeClr>
                </a:solidFill>
              </a:rPr>
              <a:t> to </a:t>
            </a:r>
            <a:r>
              <a:rPr lang="en-US" sz="4000" dirty="0" err="1">
                <a:solidFill>
                  <a:schemeClr val="accent6">
                    <a:lumMod val="50000"/>
                  </a:schemeClr>
                </a:solidFill>
              </a:rPr>
              <a:t>và</a:t>
            </a:r>
            <a:r>
              <a:rPr lang="en-US" sz="4000" dirty="0">
                <a:solidFill>
                  <a:schemeClr val="accent6">
                    <a:lumMod val="50000"/>
                  </a:schemeClr>
                </a:solidFill>
              </a:rPr>
              <a:t> </a:t>
            </a:r>
            <a:r>
              <a:rPr lang="en-US" sz="4000" dirty="0" err="1">
                <a:solidFill>
                  <a:schemeClr val="accent6">
                    <a:lumMod val="50000"/>
                  </a:schemeClr>
                </a:solidFill>
              </a:rPr>
              <a:t>gió</a:t>
            </a:r>
            <a:r>
              <a:rPr lang="en-US" sz="4000" dirty="0">
                <a:solidFill>
                  <a:schemeClr val="accent6">
                    <a:lumMod val="50000"/>
                  </a:schemeClr>
                </a:solidFill>
              </a:rPr>
              <a:t> </a:t>
            </a:r>
            <a:r>
              <a:rPr lang="en-US" sz="4000" dirty="0" err="1">
                <a:solidFill>
                  <a:schemeClr val="accent6">
                    <a:lumMod val="50000"/>
                  </a:schemeClr>
                </a:solidFill>
              </a:rPr>
              <a:t>quá</a:t>
            </a:r>
            <a:r>
              <a:rPr lang="en-US" sz="4000" dirty="0">
                <a:solidFill>
                  <a:schemeClr val="accent6">
                    <a:lumMod val="50000"/>
                  </a:schemeClr>
                </a:solidFill>
              </a:rPr>
              <a:t> </a:t>
            </a:r>
            <a:r>
              <a:rPr lang="en-US" sz="4000" dirty="0" err="1">
                <a:solidFill>
                  <a:schemeClr val="accent6">
                    <a:lumMod val="50000"/>
                  </a:schemeClr>
                </a:solidFill>
              </a:rPr>
              <a:t>lớn</a:t>
            </a:r>
            <a:r>
              <a:rPr lang="en-US" sz="4000" dirty="0">
                <a:solidFill>
                  <a:schemeClr val="accent6">
                    <a:lumMod val="50000"/>
                  </a:schemeClr>
                </a:solidFill>
              </a:rPr>
              <a:t>?</a:t>
            </a:r>
          </a:p>
        </p:txBody>
      </p:sp>
    </p:spTree>
    <p:extLst>
      <p:ext uri="{BB962C8B-B14F-4D97-AF65-F5344CB8AC3E}">
        <p14:creationId xmlns:p14="http://schemas.microsoft.com/office/powerpoint/2010/main" val="65642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377</Words>
  <Application>Microsoft Office PowerPoint</Application>
  <PresentationFormat>Widescreen</PresentationFormat>
  <Paragraphs>57</Paragraphs>
  <Slides>23</Slides>
  <Notes>9</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23</vt:i4>
      </vt:variant>
    </vt:vector>
  </HeadingPairs>
  <TitlesOfParts>
    <vt:vector size="41" baseType="lpstr">
      <vt:lpstr>微软雅黑</vt:lpstr>
      <vt:lpstr>宋体</vt:lpstr>
      <vt:lpstr>Arial</vt:lpstr>
      <vt:lpstr>Arial-Rounded</vt:lpstr>
      <vt:lpstr>Baloo</vt:lpstr>
      <vt:lpstr>Calibri</vt:lpstr>
      <vt:lpstr>等线</vt:lpstr>
      <vt:lpstr>等线 Light</vt:lpstr>
      <vt:lpstr>Gloria Hallelujah</vt:lpstr>
      <vt:lpstr>MTD Anydore</vt:lpstr>
      <vt:lpstr>Pattaya</vt:lpstr>
      <vt:lpstr>Times New Roman</vt:lpstr>
      <vt:lpstr>UTM Androgyne</vt:lpstr>
      <vt:lpstr>自定义设计方案</vt:lpstr>
      <vt:lpstr>1_Office Theme</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47</cp:revision>
  <dcterms:created xsi:type="dcterms:W3CDTF">2021-07-24T01:07:49Z</dcterms:created>
  <dcterms:modified xsi:type="dcterms:W3CDTF">2022-05-04T03:20:12Z</dcterms:modified>
</cp:coreProperties>
</file>