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66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007577095" r:id="rId15"/>
    <p:sldId id="2007577096" r:id="rId16"/>
    <p:sldId id="2007577099" r:id="rId17"/>
    <p:sldId id="2007577108" r:id="rId18"/>
    <p:sldId id="2007577106" r:id="rId19"/>
    <p:sldId id="2007577110" r:id="rId20"/>
    <p:sldId id="200757710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31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83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3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46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5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8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5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image" Target="../media/image43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image" Target="../media/image41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321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26944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68 ÔN TẬP CÁC SỐ TRONG PHẠM VI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1000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F42FFA-C292-4FE9-B6A2-B23C9FB3CD70}"/>
              </a:ext>
            </a:extLst>
          </p:cNvPr>
          <p:cNvSpPr/>
          <p:nvPr/>
        </p:nvSpPr>
        <p:spPr>
          <a:xfrm>
            <a:off x="3964311" y="7399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5BEAA-7865-416A-A6B5-41277EB055A0}"/>
              </a:ext>
            </a:extLst>
          </p:cNvPr>
          <p:cNvSpPr txBox="1"/>
          <p:nvPr/>
        </p:nvSpPr>
        <p:spPr>
          <a:xfrm>
            <a:off x="4401633" y="739930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E28CEB6-C614-40B6-A1D5-7CAB41BD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1389" y="48830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C00DC-0BE8-4CF2-84AB-6904D248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787" y="1340589"/>
            <a:ext cx="7317923" cy="515527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526EEE4-21F5-4DBF-A980-35026B2F564F}"/>
              </a:ext>
            </a:extLst>
          </p:cNvPr>
          <p:cNvSpPr/>
          <p:nvPr/>
        </p:nvSpPr>
        <p:spPr>
          <a:xfrm>
            <a:off x="5779473" y="4772689"/>
            <a:ext cx="3949086" cy="1327575"/>
          </a:xfrm>
          <a:custGeom>
            <a:avLst/>
            <a:gdLst>
              <a:gd name="connsiteX0" fmla="*/ 0 w 3432313"/>
              <a:gd name="connsiteY0" fmla="*/ 2252869 h 2252869"/>
              <a:gd name="connsiteX1" fmla="*/ 993913 w 3432313"/>
              <a:gd name="connsiteY1" fmla="*/ 1895061 h 2252869"/>
              <a:gd name="connsiteX2" fmla="*/ 1722783 w 3432313"/>
              <a:gd name="connsiteY2" fmla="*/ 1020417 h 2252869"/>
              <a:gd name="connsiteX3" fmla="*/ 3432313 w 3432313"/>
              <a:gd name="connsiteY3" fmla="*/ 0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313" h="2252869">
                <a:moveTo>
                  <a:pt x="0" y="2252869"/>
                </a:moveTo>
                <a:cubicBezTo>
                  <a:pt x="353391" y="2176669"/>
                  <a:pt x="706783" y="2100470"/>
                  <a:pt x="993913" y="1895061"/>
                </a:cubicBezTo>
                <a:cubicBezTo>
                  <a:pt x="1281043" y="1689652"/>
                  <a:pt x="1316383" y="1336260"/>
                  <a:pt x="1722783" y="1020417"/>
                </a:cubicBezTo>
                <a:cubicBezTo>
                  <a:pt x="2129183" y="704573"/>
                  <a:pt x="2780748" y="352286"/>
                  <a:pt x="34323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F538F-FDB9-46D1-B395-442FE8430F6B}"/>
              </a:ext>
            </a:extLst>
          </p:cNvPr>
          <p:cNvSpPr/>
          <p:nvPr/>
        </p:nvSpPr>
        <p:spPr>
          <a:xfrm>
            <a:off x="7883983" y="4836121"/>
            <a:ext cx="1844576" cy="1200709"/>
          </a:xfrm>
          <a:custGeom>
            <a:avLst/>
            <a:gdLst>
              <a:gd name="connsiteX0" fmla="*/ 0 w 1915013"/>
              <a:gd name="connsiteY0" fmla="*/ 0 h 1200709"/>
              <a:gd name="connsiteX1" fmla="*/ 520700 w 1915013"/>
              <a:gd name="connsiteY1" fmla="*/ 1155700 h 1200709"/>
              <a:gd name="connsiteX2" fmla="*/ 1803400 w 1915013"/>
              <a:gd name="connsiteY2" fmla="*/ 965200 h 1200709"/>
              <a:gd name="connsiteX3" fmla="*/ 1765300 w 1915013"/>
              <a:gd name="connsiteY3" fmla="*/ 965200 h 120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013" h="1200709">
                <a:moveTo>
                  <a:pt x="0" y="0"/>
                </a:moveTo>
                <a:cubicBezTo>
                  <a:pt x="110066" y="497416"/>
                  <a:pt x="220133" y="994833"/>
                  <a:pt x="520700" y="1155700"/>
                </a:cubicBezTo>
                <a:cubicBezTo>
                  <a:pt x="821267" y="1316567"/>
                  <a:pt x="1595967" y="996950"/>
                  <a:pt x="1803400" y="965200"/>
                </a:cubicBezTo>
                <a:cubicBezTo>
                  <a:pt x="2010833" y="933450"/>
                  <a:pt x="1888066" y="949325"/>
                  <a:pt x="1765300" y="965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C28319-F7AD-4823-B4CF-E5653E00BF82}"/>
              </a:ext>
            </a:extLst>
          </p:cNvPr>
          <p:cNvSpPr/>
          <p:nvPr/>
        </p:nvSpPr>
        <p:spPr>
          <a:xfrm>
            <a:off x="4578708" y="2151573"/>
            <a:ext cx="5143500" cy="1828800"/>
          </a:xfrm>
          <a:custGeom>
            <a:avLst/>
            <a:gdLst>
              <a:gd name="connsiteX0" fmla="*/ 0 w 5143500"/>
              <a:gd name="connsiteY0" fmla="*/ 0 h 1828800"/>
              <a:gd name="connsiteX1" fmla="*/ 1016000 w 5143500"/>
              <a:gd name="connsiteY1" fmla="*/ 1206500 h 1828800"/>
              <a:gd name="connsiteX2" fmla="*/ 5143500 w 51435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828800">
                <a:moveTo>
                  <a:pt x="0" y="0"/>
                </a:moveTo>
                <a:cubicBezTo>
                  <a:pt x="79375" y="450850"/>
                  <a:pt x="158750" y="901700"/>
                  <a:pt x="1016000" y="1206500"/>
                </a:cubicBezTo>
                <a:cubicBezTo>
                  <a:pt x="1873250" y="1511300"/>
                  <a:pt x="3508375" y="1670050"/>
                  <a:pt x="5143500" y="1828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D274284-4F66-46AA-9290-18584E062A85}"/>
              </a:ext>
            </a:extLst>
          </p:cNvPr>
          <p:cNvSpPr/>
          <p:nvPr/>
        </p:nvSpPr>
        <p:spPr>
          <a:xfrm>
            <a:off x="5124808" y="1987630"/>
            <a:ext cx="4610100" cy="1726043"/>
          </a:xfrm>
          <a:custGeom>
            <a:avLst/>
            <a:gdLst>
              <a:gd name="connsiteX0" fmla="*/ 0 w 4559300"/>
              <a:gd name="connsiteY0" fmla="*/ 1823589 h 1823589"/>
              <a:gd name="connsiteX1" fmla="*/ 2844800 w 4559300"/>
              <a:gd name="connsiteY1" fmla="*/ 1366389 h 1823589"/>
              <a:gd name="connsiteX2" fmla="*/ 3162300 w 4559300"/>
              <a:gd name="connsiteY2" fmla="*/ 70989 h 1823589"/>
              <a:gd name="connsiteX3" fmla="*/ 4559300 w 4559300"/>
              <a:gd name="connsiteY3" fmla="*/ 159889 h 1823589"/>
              <a:gd name="connsiteX4" fmla="*/ 4559300 w 4559300"/>
              <a:gd name="connsiteY4" fmla="*/ 159889 h 1823589"/>
              <a:gd name="connsiteX0" fmla="*/ 0 w 4559300"/>
              <a:gd name="connsiteY0" fmla="*/ 1726043 h 1726043"/>
              <a:gd name="connsiteX1" fmla="*/ 2844800 w 4559300"/>
              <a:gd name="connsiteY1" fmla="*/ 1268843 h 1726043"/>
              <a:gd name="connsiteX2" fmla="*/ 3375821 w 4559300"/>
              <a:gd name="connsiteY2" fmla="*/ 100443 h 1726043"/>
              <a:gd name="connsiteX3" fmla="*/ 4559300 w 4559300"/>
              <a:gd name="connsiteY3" fmla="*/ 62343 h 1726043"/>
              <a:gd name="connsiteX4" fmla="*/ 4559300 w 4559300"/>
              <a:gd name="connsiteY4" fmla="*/ 62343 h 17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1726043">
                <a:moveTo>
                  <a:pt x="0" y="1726043"/>
                </a:moveTo>
                <a:cubicBezTo>
                  <a:pt x="1158875" y="1643493"/>
                  <a:pt x="2282163" y="1539776"/>
                  <a:pt x="2844800" y="1268843"/>
                </a:cubicBezTo>
                <a:cubicBezTo>
                  <a:pt x="3407437" y="997910"/>
                  <a:pt x="3090071" y="301526"/>
                  <a:pt x="3375821" y="100443"/>
                </a:cubicBezTo>
                <a:cubicBezTo>
                  <a:pt x="3661571" y="-100640"/>
                  <a:pt x="4559300" y="62343"/>
                  <a:pt x="4559300" y="62343"/>
                </a:cubicBezTo>
                <a:lnTo>
                  <a:pt x="4559300" y="623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3D795A4-BFC0-4D48-9D03-C06C6B36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03" y="42464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0FE904-8A50-47B7-A19F-0018DCE13E00}"/>
              </a:ext>
            </a:extLst>
          </p:cNvPr>
          <p:cNvSpPr/>
          <p:nvPr/>
        </p:nvSpPr>
        <p:spPr>
          <a:xfrm>
            <a:off x="3370138" y="6584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7083B-1C2D-4D5E-A15C-34911955FB36}"/>
              </a:ext>
            </a:extLst>
          </p:cNvPr>
          <p:cNvSpPr txBox="1"/>
          <p:nvPr/>
        </p:nvSpPr>
        <p:spPr>
          <a:xfrm>
            <a:off x="3807461" y="658452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Số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673E0-2FD1-4E16-AABF-89894FDA820E}"/>
              </a:ext>
            </a:extLst>
          </p:cNvPr>
          <p:cNvSpPr txBox="1"/>
          <p:nvPr/>
        </p:nvSpPr>
        <p:spPr>
          <a:xfrm>
            <a:off x="532004" y="1181672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1BB-2531-4124-B6F9-002C94D8A48E}"/>
              </a:ext>
            </a:extLst>
          </p:cNvPr>
          <p:cNvGrpSpPr/>
          <p:nvPr/>
        </p:nvGrpSpPr>
        <p:grpSpPr>
          <a:xfrm>
            <a:off x="1588417" y="1356548"/>
            <a:ext cx="9202054" cy="1114325"/>
            <a:chOff x="1073058" y="1305580"/>
            <a:chExt cx="9202054" cy="1114325"/>
          </a:xfrm>
        </p:grpSpPr>
        <p:sp>
          <p:nvSpPr>
            <p:cNvPr id="7" name="Flowchart: Magnetic Disk 6">
              <a:extLst>
                <a:ext uri="{FF2B5EF4-FFF2-40B4-BE49-F238E27FC236}">
                  <a16:creationId xmlns:a16="http://schemas.microsoft.com/office/drawing/2014/main" id="{CC058CF4-ED98-4075-AD8D-0C98A83BE5F1}"/>
                </a:ext>
              </a:extLst>
            </p:cNvPr>
            <p:cNvSpPr/>
            <p:nvPr/>
          </p:nvSpPr>
          <p:spPr>
            <a:xfrm>
              <a:off x="1073058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251</a:t>
              </a:r>
            </a:p>
          </p:txBody>
        </p:sp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321E4DF4-3A5B-4E98-A166-A2A03C706AEE}"/>
                </a:ext>
              </a:extLst>
            </p:cNvPr>
            <p:cNvSpPr/>
            <p:nvPr/>
          </p:nvSpPr>
          <p:spPr>
            <a:xfrm>
              <a:off x="2093186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252</a:t>
              </a:r>
            </a:p>
          </p:txBody>
        </p:sp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062756E2-75A9-4874-AD5E-4BCE9B1F6393}"/>
                </a:ext>
              </a:extLst>
            </p:cNvPr>
            <p:cNvSpPr/>
            <p:nvPr/>
          </p:nvSpPr>
          <p:spPr>
            <a:xfrm>
              <a:off x="314860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253</a:t>
              </a:r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E99B0EE0-2A0E-45CC-B292-3C291DA0B5FD}"/>
                </a:ext>
              </a:extLst>
            </p:cNvPr>
            <p:cNvSpPr/>
            <p:nvPr/>
          </p:nvSpPr>
          <p:spPr>
            <a:xfrm>
              <a:off x="4186371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5848F8CB-378B-44AB-8E42-D8FD8858DE5B}"/>
                </a:ext>
              </a:extLst>
            </p:cNvPr>
            <p:cNvSpPr/>
            <p:nvPr/>
          </p:nvSpPr>
          <p:spPr>
            <a:xfrm>
              <a:off x="5224142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2C390C5B-F0F7-4582-A968-F7E1FE37CF20}"/>
                </a:ext>
              </a:extLst>
            </p:cNvPr>
            <p:cNvSpPr/>
            <p:nvPr/>
          </p:nvSpPr>
          <p:spPr>
            <a:xfrm>
              <a:off x="6261913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256</a:t>
              </a:r>
            </a:p>
          </p:txBody>
        </p:sp>
        <p:sp>
          <p:nvSpPr>
            <p:cNvPr id="13" name="Flowchart: Magnetic Disk 12">
              <a:extLst>
                <a:ext uri="{FF2B5EF4-FFF2-40B4-BE49-F238E27FC236}">
                  <a16:creationId xmlns:a16="http://schemas.microsoft.com/office/drawing/2014/main" id="{5FCAF929-5AF3-4E68-8F1C-DDB79D22A021}"/>
                </a:ext>
              </a:extLst>
            </p:cNvPr>
            <p:cNvSpPr/>
            <p:nvPr/>
          </p:nvSpPr>
          <p:spPr>
            <a:xfrm>
              <a:off x="7314199" y="1331333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4" name="Flowchart: Magnetic Disk 13">
              <a:extLst>
                <a:ext uri="{FF2B5EF4-FFF2-40B4-BE49-F238E27FC236}">
                  <a16:creationId xmlns:a16="http://schemas.microsoft.com/office/drawing/2014/main" id="{BA4E07ED-28EE-4681-986D-107794C163E7}"/>
                </a:ext>
              </a:extLst>
            </p:cNvPr>
            <p:cNvSpPr/>
            <p:nvPr/>
          </p:nvSpPr>
          <p:spPr>
            <a:xfrm>
              <a:off x="835197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5" name="Flowchart: Magnetic Disk 14">
              <a:extLst>
                <a:ext uri="{FF2B5EF4-FFF2-40B4-BE49-F238E27FC236}">
                  <a16:creationId xmlns:a16="http://schemas.microsoft.com/office/drawing/2014/main" id="{5530AD05-48CF-48CC-AF02-C170506B9E7F}"/>
                </a:ext>
              </a:extLst>
            </p:cNvPr>
            <p:cNvSpPr/>
            <p:nvPr/>
          </p:nvSpPr>
          <p:spPr>
            <a:xfrm>
              <a:off x="9389741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259</a:t>
              </a:r>
            </a:p>
          </p:txBody>
        </p:sp>
      </p:grp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C16A7B56-2455-4A05-B5A4-9053510144F2}"/>
              </a:ext>
            </a:extLst>
          </p:cNvPr>
          <p:cNvSpPr/>
          <p:nvPr/>
        </p:nvSpPr>
        <p:spPr>
          <a:xfrm>
            <a:off x="4701367" y="1378672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254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E02B04EF-2034-4E98-913A-4BFDAABF1F76}"/>
              </a:ext>
            </a:extLst>
          </p:cNvPr>
          <p:cNvSpPr/>
          <p:nvPr/>
        </p:nvSpPr>
        <p:spPr>
          <a:xfrm>
            <a:off x="5739501" y="1371788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B0A268AC-2A31-46FB-8FDE-49A7B2C29E24}"/>
              </a:ext>
            </a:extLst>
          </p:cNvPr>
          <p:cNvSpPr/>
          <p:nvPr/>
        </p:nvSpPr>
        <p:spPr>
          <a:xfrm>
            <a:off x="7829558" y="1388197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257</a:t>
            </a: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86BF2D69-AE17-423D-BE3E-648A7B415BBF}"/>
              </a:ext>
            </a:extLst>
          </p:cNvPr>
          <p:cNvSpPr/>
          <p:nvPr/>
        </p:nvSpPr>
        <p:spPr>
          <a:xfrm>
            <a:off x="8872319" y="1381313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99B2E-4C07-4EB5-B71E-4A24A4B1C0A2}"/>
              </a:ext>
            </a:extLst>
          </p:cNvPr>
          <p:cNvSpPr txBox="1"/>
          <p:nvPr/>
        </p:nvSpPr>
        <p:spPr>
          <a:xfrm>
            <a:off x="528182" y="2919757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</a:t>
            </a:r>
            <a:endParaRPr lang="vi-VN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76F571-DE22-49B3-8B8B-23466F0E32B3}"/>
              </a:ext>
            </a:extLst>
          </p:cNvPr>
          <p:cNvGrpSpPr/>
          <p:nvPr/>
        </p:nvGrpSpPr>
        <p:grpSpPr>
          <a:xfrm>
            <a:off x="1588416" y="3415172"/>
            <a:ext cx="9236525" cy="888566"/>
            <a:chOff x="1758537" y="3425805"/>
            <a:chExt cx="9236525" cy="8885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7469EA-9391-4535-AE56-F9B3D59E4C58}"/>
                </a:ext>
              </a:extLst>
            </p:cNvPr>
            <p:cNvGrpSpPr/>
            <p:nvPr/>
          </p:nvGrpSpPr>
          <p:grpSpPr>
            <a:xfrm>
              <a:off x="1758537" y="3429000"/>
              <a:ext cx="885371" cy="885371"/>
              <a:chOff x="1750278" y="3429000"/>
              <a:chExt cx="885371" cy="885371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434DCB4-B1A5-478D-97B2-1F625739EC7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2213EC-17A3-454C-9563-A1E3CDB046BF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844CB9-1DFE-4B28-92E9-EC1772F986D0}"/>
                </a:ext>
              </a:extLst>
            </p:cNvPr>
            <p:cNvGrpSpPr/>
            <p:nvPr/>
          </p:nvGrpSpPr>
          <p:grpSpPr>
            <a:xfrm>
              <a:off x="2778666" y="3428999"/>
              <a:ext cx="885371" cy="885371"/>
              <a:chOff x="1750278" y="3429000"/>
              <a:chExt cx="885371" cy="88537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7161600-7070-4BF5-80EE-D55A0D6BCD9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DD60C7-8A30-4A27-B0B1-B75AA58E1C05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C00D23-4F21-43D9-915A-CACB009C94D3}"/>
                </a:ext>
              </a:extLst>
            </p:cNvPr>
            <p:cNvGrpSpPr/>
            <p:nvPr/>
          </p:nvGrpSpPr>
          <p:grpSpPr>
            <a:xfrm>
              <a:off x="3834079" y="3428999"/>
              <a:ext cx="885371" cy="885371"/>
              <a:chOff x="1750278" y="3429000"/>
              <a:chExt cx="885371" cy="88537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A5A5A11-3F07-4571-9940-905B4BC50AE5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F7E7636-4658-4AC1-AFDE-8555E68771E6}"/>
                  </a:ext>
                </a:extLst>
              </p:cNvPr>
              <p:cNvSpPr txBox="1"/>
              <p:nvPr/>
            </p:nvSpPr>
            <p:spPr>
              <a:xfrm>
                <a:off x="1987521" y="361002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D78BFA0-0E48-4963-BB9F-539DB5610B5B}"/>
                </a:ext>
              </a:extLst>
            </p:cNvPr>
            <p:cNvGrpSpPr/>
            <p:nvPr/>
          </p:nvGrpSpPr>
          <p:grpSpPr>
            <a:xfrm>
              <a:off x="4871487" y="3428998"/>
              <a:ext cx="885371" cy="885371"/>
              <a:chOff x="1750278" y="3429000"/>
              <a:chExt cx="885371" cy="88537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234E2B-E28F-4A98-92DB-E3047E4FA46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030764-BE36-4F57-BB60-3D85F542F5C0}"/>
                  </a:ext>
                </a:extLst>
              </p:cNvPr>
              <p:cNvSpPr txBox="1"/>
              <p:nvPr/>
            </p:nvSpPr>
            <p:spPr>
              <a:xfrm>
                <a:off x="2017977" y="360688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DFBDC1-E90C-4D73-95AE-35198962D199}"/>
                </a:ext>
              </a:extLst>
            </p:cNvPr>
            <p:cNvGrpSpPr/>
            <p:nvPr/>
          </p:nvGrpSpPr>
          <p:grpSpPr>
            <a:xfrm>
              <a:off x="5889793" y="3425808"/>
              <a:ext cx="885371" cy="885371"/>
              <a:chOff x="1750278" y="3429000"/>
              <a:chExt cx="885371" cy="88537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BE113FA-0A2C-4143-89DA-AC2FAB318019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BF5344-EA90-4F77-8B6A-CE5A0E9D927C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996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94ED4B-1FD0-4771-B85D-D7ABB0EB47C0}"/>
                </a:ext>
              </a:extLst>
            </p:cNvPr>
            <p:cNvGrpSpPr/>
            <p:nvPr/>
          </p:nvGrpSpPr>
          <p:grpSpPr>
            <a:xfrm>
              <a:off x="6909922" y="3425807"/>
              <a:ext cx="885371" cy="885371"/>
              <a:chOff x="1750278" y="3429000"/>
              <a:chExt cx="885371" cy="88537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8389A2-3924-4503-905E-F10A0BC8A6F8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086CB-5DEB-40D1-AA14-7C0D6CF900BE}"/>
                  </a:ext>
                </a:extLst>
              </p:cNvPr>
              <p:cNvSpPr txBox="1"/>
              <p:nvPr/>
            </p:nvSpPr>
            <p:spPr>
              <a:xfrm>
                <a:off x="2002287" y="361007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A5B9DF-1F28-4BD7-832C-51BEB6C3BF26}"/>
                </a:ext>
              </a:extLst>
            </p:cNvPr>
            <p:cNvGrpSpPr/>
            <p:nvPr/>
          </p:nvGrpSpPr>
          <p:grpSpPr>
            <a:xfrm>
              <a:off x="7965335" y="3425807"/>
              <a:ext cx="885371" cy="885371"/>
              <a:chOff x="1750278" y="3429000"/>
              <a:chExt cx="885371" cy="88537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83299B-BA90-4033-852B-30B8231F84D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FC02AE-2778-40DC-A55F-96B1DC5468DB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998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D47EC7-6A87-4029-BEB2-EDA9F45ED913}"/>
                </a:ext>
              </a:extLst>
            </p:cNvPr>
            <p:cNvGrpSpPr/>
            <p:nvPr/>
          </p:nvGrpSpPr>
          <p:grpSpPr>
            <a:xfrm>
              <a:off x="9002743" y="3425806"/>
              <a:ext cx="885371" cy="885371"/>
              <a:chOff x="1750278" y="3429000"/>
              <a:chExt cx="885371" cy="88537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0E5AB1A-EE47-43CE-9DE5-597279F061DE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21A9F9-9BFC-41BF-89F2-258EC662D451}"/>
                  </a:ext>
                </a:extLst>
              </p:cNvPr>
              <p:cNvSpPr txBox="1"/>
              <p:nvPr/>
            </p:nvSpPr>
            <p:spPr>
              <a:xfrm>
                <a:off x="2017977" y="361007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12E4FA-191C-4215-8938-81328E8D492F}"/>
                </a:ext>
              </a:extLst>
            </p:cNvPr>
            <p:cNvGrpSpPr/>
            <p:nvPr/>
          </p:nvGrpSpPr>
          <p:grpSpPr>
            <a:xfrm>
              <a:off x="10008895" y="3425805"/>
              <a:ext cx="986167" cy="885371"/>
              <a:chOff x="1683953" y="3429000"/>
              <a:chExt cx="986167" cy="88537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76B503F-1FE5-4F7F-89FC-649884D178C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3264A6-8CAB-4A4E-8419-4480BA62581A}"/>
                  </a:ext>
                </a:extLst>
              </p:cNvPr>
              <p:cNvSpPr txBox="1"/>
              <p:nvPr/>
            </p:nvSpPr>
            <p:spPr>
              <a:xfrm>
                <a:off x="1683953" y="361007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1000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237CAC-69AD-4E77-A929-792436705F09}"/>
              </a:ext>
            </a:extLst>
          </p:cNvPr>
          <p:cNvGrpSpPr/>
          <p:nvPr/>
        </p:nvGrpSpPr>
        <p:grpSpPr>
          <a:xfrm>
            <a:off x="3662993" y="3400523"/>
            <a:ext cx="885371" cy="885371"/>
            <a:chOff x="3194064" y="4778345"/>
            <a:chExt cx="885371" cy="88537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45873E-B0B5-4C77-9652-90D3D707E9B3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86F8CE4-1350-4910-BA63-C8C7140C765C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161D70-4AF9-4809-A21C-A9FDD73F0D40}"/>
              </a:ext>
            </a:extLst>
          </p:cNvPr>
          <p:cNvGrpSpPr/>
          <p:nvPr/>
        </p:nvGrpSpPr>
        <p:grpSpPr>
          <a:xfrm>
            <a:off x="4708296" y="3409134"/>
            <a:ext cx="885371" cy="885371"/>
            <a:chOff x="3194064" y="4778345"/>
            <a:chExt cx="885371" cy="88537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A4583-7CC5-44DA-BC91-FBFF52D01761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0F6F85-C2BF-489B-94DF-E2B33D8B124F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9843930-27F1-46E8-9895-B2B530B74423}"/>
              </a:ext>
            </a:extLst>
          </p:cNvPr>
          <p:cNvGrpSpPr/>
          <p:nvPr/>
        </p:nvGrpSpPr>
        <p:grpSpPr>
          <a:xfrm>
            <a:off x="6741787" y="3400523"/>
            <a:ext cx="885371" cy="885371"/>
            <a:chOff x="3194064" y="4778345"/>
            <a:chExt cx="885371" cy="88537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99BD457-D7FD-4931-A67F-3959E03A27D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3F9ADE-3376-4DAE-8B27-3C398984A46A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D1ADE4-9702-4F3C-A70A-4DB0D824BB24}"/>
              </a:ext>
            </a:extLst>
          </p:cNvPr>
          <p:cNvGrpSpPr/>
          <p:nvPr/>
        </p:nvGrpSpPr>
        <p:grpSpPr>
          <a:xfrm>
            <a:off x="8832675" y="3400522"/>
            <a:ext cx="885371" cy="885371"/>
            <a:chOff x="3194064" y="4778345"/>
            <a:chExt cx="885371" cy="88537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D19DA62-BB70-467E-B984-7EFED3B3F05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1BE712-3DF4-487B-A5EA-5670052D14F0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999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0B267B-5772-4BD2-A2DC-7C7359F411CA}"/>
              </a:ext>
            </a:extLst>
          </p:cNvPr>
          <p:cNvSpPr txBox="1"/>
          <p:nvPr/>
        </p:nvSpPr>
        <p:spPr>
          <a:xfrm>
            <a:off x="522888" y="4659141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c)</a:t>
            </a:r>
            <a:endParaRPr lang="vi-VN" sz="28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AAE1498-0437-4C5A-86DC-1444D82879E6}"/>
              </a:ext>
            </a:extLst>
          </p:cNvPr>
          <p:cNvGrpSpPr/>
          <p:nvPr/>
        </p:nvGrpSpPr>
        <p:grpSpPr>
          <a:xfrm>
            <a:off x="1496426" y="5239239"/>
            <a:ext cx="9389722" cy="900993"/>
            <a:chOff x="1666547" y="5249872"/>
            <a:chExt cx="9389722" cy="9009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C1E6CE4-A887-40AE-8B99-6E2882EBE991}"/>
                </a:ext>
              </a:extLst>
            </p:cNvPr>
            <p:cNvGrpSpPr/>
            <p:nvPr/>
          </p:nvGrpSpPr>
          <p:grpSpPr>
            <a:xfrm>
              <a:off x="1666547" y="5249872"/>
              <a:ext cx="8359316" cy="900993"/>
              <a:chOff x="1666547" y="5249872"/>
              <a:chExt cx="8359316" cy="9009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A6556C3-A828-46C1-B982-DD58CB65B8FD}"/>
                  </a:ext>
                </a:extLst>
              </p:cNvPr>
              <p:cNvGrpSpPr/>
              <p:nvPr/>
            </p:nvGrpSpPr>
            <p:grpSpPr>
              <a:xfrm>
                <a:off x="1666547" y="5265494"/>
                <a:ext cx="927571" cy="885371"/>
                <a:chOff x="1666547" y="5265494"/>
                <a:chExt cx="927571" cy="885371"/>
              </a:xfrm>
            </p:grpSpPr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324D65EC-9101-46CA-9BC5-4FC8B68FC66A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67C9200-A07B-40A7-A325-6D3FAE0C1C99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590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0CFFE86-F97B-463D-840F-DB09E2320B52}"/>
                  </a:ext>
                </a:extLst>
              </p:cNvPr>
              <p:cNvGrpSpPr/>
              <p:nvPr/>
            </p:nvGrpSpPr>
            <p:grpSpPr>
              <a:xfrm>
                <a:off x="2746572" y="5265493"/>
                <a:ext cx="927571" cy="885371"/>
                <a:chOff x="1666547" y="5265494"/>
                <a:chExt cx="927571" cy="885371"/>
              </a:xfrm>
            </p:grpSpPr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FA02A9AB-14E4-4D93-8A06-4F56FA4A33B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FADEDB7-971A-4228-A91E-5F9BD5BC5F11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592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92D08AF-C7DA-4562-A5FB-185A76D4E52C}"/>
                  </a:ext>
                </a:extLst>
              </p:cNvPr>
              <p:cNvGrpSpPr/>
              <p:nvPr/>
            </p:nvGrpSpPr>
            <p:grpSpPr>
              <a:xfrm>
                <a:off x="3824846" y="5256260"/>
                <a:ext cx="927571" cy="885371"/>
                <a:chOff x="1666547" y="5265494"/>
                <a:chExt cx="927571" cy="885371"/>
              </a:xfrm>
            </p:grpSpPr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73CA3679-6D8E-4B9C-9085-364D0E6C370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4DA9901F-08C4-4D91-AA2F-8471866E797B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594</a:t>
                  </a: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E6D8CBD-D038-4FC2-995B-72403AA8E35D}"/>
                  </a:ext>
                </a:extLst>
              </p:cNvPr>
              <p:cNvGrpSpPr/>
              <p:nvPr/>
            </p:nvGrpSpPr>
            <p:grpSpPr>
              <a:xfrm>
                <a:off x="4947071" y="5256259"/>
                <a:ext cx="885371" cy="885371"/>
                <a:chOff x="1708747" y="5265494"/>
                <a:chExt cx="885371" cy="885371"/>
              </a:xfrm>
            </p:grpSpPr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B5928DE7-7D26-4BB1-8BA0-4E6127927516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B979BB1-39AC-4C91-8F0A-9AF0646EFD46}"/>
                    </a:ext>
                  </a:extLst>
                </p:cNvPr>
                <p:cNvSpPr txBox="1"/>
                <p:nvPr/>
              </p:nvSpPr>
              <p:spPr>
                <a:xfrm>
                  <a:off x="1884176" y="5581780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0A7E22E-C7B7-48B6-B764-1318D05DAD5D}"/>
                  </a:ext>
                </a:extLst>
              </p:cNvPr>
              <p:cNvGrpSpPr/>
              <p:nvPr/>
            </p:nvGrpSpPr>
            <p:grpSpPr>
              <a:xfrm>
                <a:off x="5961571" y="5259107"/>
                <a:ext cx="927571" cy="885371"/>
                <a:chOff x="1666547" y="5265494"/>
                <a:chExt cx="927571" cy="885371"/>
              </a:xfrm>
            </p:grpSpPr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F032FAE-3C47-4430-899A-CA976832E591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B832339-E771-4DC8-9385-F3BBE37978DE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598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971295-35C2-4A39-89A7-8A78295DD015}"/>
                  </a:ext>
                </a:extLst>
              </p:cNvPr>
              <p:cNvGrpSpPr/>
              <p:nvPr/>
            </p:nvGrpSpPr>
            <p:grpSpPr>
              <a:xfrm>
                <a:off x="7054766" y="5259106"/>
                <a:ext cx="885371" cy="885371"/>
                <a:chOff x="1708747" y="5265494"/>
                <a:chExt cx="885371" cy="88537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17EBC58-C925-4CC4-AEF5-C6C3B0FC5DD9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157A661-360D-4698-977C-A0F46E49EDB9}"/>
                    </a:ext>
                  </a:extLst>
                </p:cNvPr>
                <p:cNvSpPr txBox="1"/>
                <p:nvPr/>
              </p:nvSpPr>
              <p:spPr>
                <a:xfrm>
                  <a:off x="1847245" y="5578933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DC0DA0E-EBCF-4F6F-862C-43CD2C4A1E87}"/>
                  </a:ext>
                </a:extLst>
              </p:cNvPr>
              <p:cNvGrpSpPr/>
              <p:nvPr/>
            </p:nvGrpSpPr>
            <p:grpSpPr>
              <a:xfrm>
                <a:off x="8104014" y="5249873"/>
                <a:ext cx="885371" cy="885371"/>
                <a:chOff x="1708747" y="5265494"/>
                <a:chExt cx="885371" cy="885371"/>
              </a:xfrm>
            </p:grpSpPr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8D8E96FC-12D5-49D5-A6CC-FF0AD973BB88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C5A82C4-35BC-469F-8B2D-E5104D3AFBFA}"/>
                    </a:ext>
                  </a:extLst>
                </p:cNvPr>
                <p:cNvSpPr txBox="1"/>
                <p:nvPr/>
              </p:nvSpPr>
              <p:spPr>
                <a:xfrm>
                  <a:off x="1854576" y="5603787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85D4888-09A1-4A72-84A2-C38A6D32866F}"/>
                  </a:ext>
                </a:extLst>
              </p:cNvPr>
              <p:cNvGrpSpPr/>
              <p:nvPr/>
            </p:nvGrpSpPr>
            <p:grpSpPr>
              <a:xfrm>
                <a:off x="9098292" y="5249872"/>
                <a:ext cx="927571" cy="885371"/>
                <a:chOff x="1666547" y="5265494"/>
                <a:chExt cx="927571" cy="885371"/>
              </a:xfrm>
            </p:grpSpPr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2C8FBDEB-1EA0-4B7E-88F3-290470C08B5F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3889996-CD6E-40D9-A41B-7EBCCE22F764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604</a:t>
                  </a: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D3433-540E-49BB-91C2-25731680DAC3}"/>
                </a:ext>
              </a:extLst>
            </p:cNvPr>
            <p:cNvGrpSpPr/>
            <p:nvPr/>
          </p:nvGrpSpPr>
          <p:grpSpPr>
            <a:xfrm>
              <a:off x="10170898" y="5265493"/>
              <a:ext cx="885371" cy="885371"/>
              <a:chOff x="1708747" y="5265494"/>
              <a:chExt cx="885371" cy="885371"/>
            </a:xfrm>
          </p:grpSpPr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E3A2C503-0C71-4F1C-9840-19B324E60349}"/>
                  </a:ext>
                </a:extLst>
              </p:cNvPr>
              <p:cNvSpPr/>
              <p:nvPr/>
            </p:nvSpPr>
            <p:spPr>
              <a:xfrm>
                <a:off x="1708747" y="5265494"/>
                <a:ext cx="885371" cy="885371"/>
              </a:xfrm>
              <a:prstGeom prst="cub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B6187CB-4999-4D93-9C8D-DB82BF22CC8E}"/>
                  </a:ext>
                </a:extLst>
              </p:cNvPr>
              <p:cNvSpPr txBox="1"/>
              <p:nvPr/>
            </p:nvSpPr>
            <p:spPr>
              <a:xfrm>
                <a:off x="1847306" y="558816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CCF7B30-57D7-4DC1-87E2-2C176AF7A81A}"/>
              </a:ext>
            </a:extLst>
          </p:cNvPr>
          <p:cNvGrpSpPr/>
          <p:nvPr/>
        </p:nvGrpSpPr>
        <p:grpSpPr>
          <a:xfrm>
            <a:off x="4732719" y="5238211"/>
            <a:ext cx="927571" cy="885371"/>
            <a:chOff x="4438860" y="4378559"/>
            <a:chExt cx="927571" cy="885371"/>
          </a:xfrm>
        </p:grpSpPr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CC9F42B2-FA59-4D85-B916-A9E7BF7015C0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D1BDD49-28FA-45A5-93F8-D287017474C4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596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2EAEAC-BCC7-42F1-BC0F-AAE341A2F19A}"/>
              </a:ext>
            </a:extLst>
          </p:cNvPr>
          <p:cNvGrpSpPr/>
          <p:nvPr/>
        </p:nvGrpSpPr>
        <p:grpSpPr>
          <a:xfrm>
            <a:off x="6842552" y="5239238"/>
            <a:ext cx="927571" cy="885371"/>
            <a:chOff x="4438860" y="4378559"/>
            <a:chExt cx="927571" cy="885371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6C1A9CC5-D93B-48F1-B14A-E20A5436072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CBA3380-141C-4039-BD39-1DD7C105757F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8322772-31D4-4E46-A83C-77D5E3F9E00C}"/>
              </a:ext>
            </a:extLst>
          </p:cNvPr>
          <p:cNvGrpSpPr/>
          <p:nvPr/>
        </p:nvGrpSpPr>
        <p:grpSpPr>
          <a:xfrm>
            <a:off x="7886508" y="5245485"/>
            <a:ext cx="927571" cy="885371"/>
            <a:chOff x="4438860" y="4378559"/>
            <a:chExt cx="927571" cy="885371"/>
          </a:xfrm>
        </p:grpSpPr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6C4C09AF-DBCA-4EFC-8BE4-CE8C083B2874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0135E6A-39B4-4711-804E-62B9B92EC32C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602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72E9A42-4943-4876-BBDA-F4ED384C0AD3}"/>
              </a:ext>
            </a:extLst>
          </p:cNvPr>
          <p:cNvGrpSpPr/>
          <p:nvPr/>
        </p:nvGrpSpPr>
        <p:grpSpPr>
          <a:xfrm>
            <a:off x="9964054" y="5252486"/>
            <a:ext cx="927571" cy="885371"/>
            <a:chOff x="4438860" y="4378559"/>
            <a:chExt cx="927571" cy="885371"/>
          </a:xfrm>
        </p:grpSpPr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CC741415-F0FD-42F8-A2BC-5DE322D8E83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2AA0E7-6F9E-4D0A-B69E-E094B3A016B9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6" grpId="0" animBg="1"/>
      <p:bldP spid="17" grpId="0" animBg="1"/>
      <p:bldP spid="18" grpId="0" animBg="1"/>
      <p:bldP spid="19" grpId="0" animBg="1"/>
      <p:bldP spid="2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64FFAC1-E903-4DFD-9969-28D21424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54" y="28586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E223CF-A145-4E91-8880-BDFBDE1B15B0}"/>
              </a:ext>
            </a:extLst>
          </p:cNvPr>
          <p:cNvSpPr/>
          <p:nvPr/>
        </p:nvSpPr>
        <p:spPr>
          <a:xfrm>
            <a:off x="3296630" y="6867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23026A-FDBA-4590-96D3-CE1EF58B2D58}"/>
              </a:ext>
            </a:extLst>
          </p:cNvPr>
          <p:cNvGrpSpPr/>
          <p:nvPr/>
        </p:nvGrpSpPr>
        <p:grpSpPr>
          <a:xfrm>
            <a:off x="3865548" y="687690"/>
            <a:ext cx="1444980" cy="461666"/>
            <a:chOff x="1931814" y="1440653"/>
            <a:chExt cx="1444980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2F4F5F-06C1-40B3-87C3-AD7F2A7FCFC0}"/>
                </a:ext>
              </a:extLst>
            </p:cNvPr>
            <p:cNvGrpSpPr/>
            <p:nvPr/>
          </p:nvGrpSpPr>
          <p:grpSpPr>
            <a:xfrm>
              <a:off x="1931814" y="1440654"/>
              <a:ext cx="1125244" cy="461665"/>
              <a:chOff x="1931814" y="1440654"/>
              <a:chExt cx="1125244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04BBB93-A9D0-46D7-9C82-6B7C6B44646D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1125244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73A193-DE6B-42FF-8E3B-C8353E6A9C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&gt;, &lt;, =</a:t>
                </a:r>
                <a:endParaRPr lang="vi-VN" sz="24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DB4AD-68B1-4E54-AF75-66BC69FC4341}"/>
                </a:ext>
              </a:extLst>
            </p:cNvPr>
            <p:cNvSpPr txBox="1"/>
            <p:nvPr/>
          </p:nvSpPr>
          <p:spPr>
            <a:xfrm>
              <a:off x="3020606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BA5CE9-D8BF-4225-8247-AAD91C43B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54" y="1446552"/>
            <a:ext cx="10500540" cy="10739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6BA4AD-568A-4CAA-9449-A5E9CBB82F87}"/>
              </a:ext>
            </a:extLst>
          </p:cNvPr>
          <p:cNvSpPr/>
          <p:nvPr/>
        </p:nvSpPr>
        <p:spPr>
          <a:xfrm>
            <a:off x="1389643" y="14465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F05977-B983-44C1-BB56-291D4F51DA0D}"/>
              </a:ext>
            </a:extLst>
          </p:cNvPr>
          <p:cNvSpPr/>
          <p:nvPr/>
        </p:nvSpPr>
        <p:spPr>
          <a:xfrm>
            <a:off x="4197681" y="143933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7F8D06-DA3D-40FB-909B-1E8D0210E55C}"/>
              </a:ext>
            </a:extLst>
          </p:cNvPr>
          <p:cNvSpPr/>
          <p:nvPr/>
        </p:nvSpPr>
        <p:spPr>
          <a:xfrm>
            <a:off x="6962177" y="142377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90E01-A5BB-4AEF-9975-FDA7AFC8ACAE}"/>
              </a:ext>
            </a:extLst>
          </p:cNvPr>
          <p:cNvSpPr/>
          <p:nvPr/>
        </p:nvSpPr>
        <p:spPr>
          <a:xfrm>
            <a:off x="9887758" y="14465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2B9070-2AB9-4A1F-BFA3-9A138DD38E71}"/>
              </a:ext>
            </a:extLst>
          </p:cNvPr>
          <p:cNvSpPr/>
          <p:nvPr/>
        </p:nvSpPr>
        <p:spPr>
          <a:xfrm>
            <a:off x="1389643" y="19998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13B820-8401-4DC6-8EC8-0C4425041E32}"/>
              </a:ext>
            </a:extLst>
          </p:cNvPr>
          <p:cNvSpPr/>
          <p:nvPr/>
        </p:nvSpPr>
        <p:spPr>
          <a:xfrm>
            <a:off x="4197681" y="203699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10A668-8BD4-4C24-AC9B-61B3F5B0AD87}"/>
              </a:ext>
            </a:extLst>
          </p:cNvPr>
          <p:cNvSpPr/>
          <p:nvPr/>
        </p:nvSpPr>
        <p:spPr>
          <a:xfrm>
            <a:off x="6970951" y="19998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D55B7A-278E-484B-99DF-C801AAC01729}"/>
              </a:ext>
            </a:extLst>
          </p:cNvPr>
          <p:cNvSpPr/>
          <p:nvPr/>
        </p:nvSpPr>
        <p:spPr>
          <a:xfrm>
            <a:off x="9887758" y="20515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7BF73F-93B9-4E6D-981F-3DE0DD34321A}"/>
              </a:ext>
            </a:extLst>
          </p:cNvPr>
          <p:cNvSpPr/>
          <p:nvPr/>
        </p:nvSpPr>
        <p:spPr>
          <a:xfrm>
            <a:off x="952321" y="29487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DEA8A-7C44-4AEC-AD1C-FC9DDD14AC4B}"/>
              </a:ext>
            </a:extLst>
          </p:cNvPr>
          <p:cNvSpPr txBox="1"/>
          <p:nvPr/>
        </p:nvSpPr>
        <p:spPr>
          <a:xfrm>
            <a:off x="1492770" y="2905780"/>
            <a:ext cx="731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703B6-6DD9-45AC-891B-4A76230C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982" y="3429000"/>
            <a:ext cx="5783531" cy="29170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947C12-B178-4BA8-8608-6D024319AD53}"/>
              </a:ext>
            </a:extLst>
          </p:cNvPr>
          <p:cNvSpPr txBox="1"/>
          <p:nvPr/>
        </p:nvSpPr>
        <p:spPr>
          <a:xfrm>
            <a:off x="7215954" y="3552699"/>
            <a:ext cx="39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FF0000"/>
                </a:solidFill>
              </a:rPr>
              <a:t>435, 490, 527, 618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A1C9B-DB6C-4AF1-862F-A3B82153FBEA}"/>
              </a:ext>
            </a:extLst>
          </p:cNvPr>
          <p:cNvSpPr txBox="1"/>
          <p:nvPr/>
        </p:nvSpPr>
        <p:spPr>
          <a:xfrm>
            <a:off x="1492770" y="2915478"/>
            <a:ext cx="919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2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25DDA-27C4-4CCC-9FAB-E580F2EC9A8F}"/>
              </a:ext>
            </a:extLst>
          </p:cNvPr>
          <p:cNvGrpSpPr/>
          <p:nvPr/>
        </p:nvGrpSpPr>
        <p:grpSpPr>
          <a:xfrm>
            <a:off x="4176038" y="3748171"/>
            <a:ext cx="5549848" cy="1134490"/>
            <a:chOff x="4207936" y="3791120"/>
            <a:chExt cx="5549848" cy="11344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86D570E-F2C5-4717-922F-6C1BD62F3291}"/>
                </a:ext>
              </a:extLst>
            </p:cNvPr>
            <p:cNvGrpSpPr/>
            <p:nvPr/>
          </p:nvGrpSpPr>
          <p:grpSpPr>
            <a:xfrm>
              <a:off x="4207936" y="3791120"/>
              <a:ext cx="3276145" cy="1134490"/>
              <a:chOff x="4207936" y="3791120"/>
              <a:chExt cx="3276145" cy="113449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2D2AFF5-9D29-4CC5-B136-B15684654663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ACF085E-57E7-4E01-8219-F605496F9521}"/>
                  </a:ext>
                </a:extLst>
              </p:cNvPr>
              <p:cNvCxnSpPr>
                <a:stCxn id="26" idx="6"/>
              </p:cNvCxnSpPr>
              <p:nvPr/>
            </p:nvCxnSpPr>
            <p:spPr>
              <a:xfrm>
                <a:off x="5342426" y="4358365"/>
                <a:ext cx="2141655" cy="9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A66192-F89A-448A-8E21-2FDE412BCC5A}"/>
                </a:ext>
              </a:extLst>
            </p:cNvPr>
            <p:cNvSpPr txBox="1"/>
            <p:nvPr/>
          </p:nvSpPr>
          <p:spPr>
            <a:xfrm>
              <a:off x="7745522" y="4096755"/>
              <a:ext cx="2012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C67154-45E6-4470-8870-ABA2DA4E0D00}"/>
              </a:ext>
            </a:extLst>
          </p:cNvPr>
          <p:cNvGrpSpPr/>
          <p:nvPr/>
        </p:nvGrpSpPr>
        <p:grpSpPr>
          <a:xfrm>
            <a:off x="3152098" y="5031106"/>
            <a:ext cx="6932460" cy="1134490"/>
            <a:chOff x="4207936" y="3791120"/>
            <a:chExt cx="6932460" cy="11344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CC22649-E9AD-429B-9E90-D9147E132F24}"/>
                </a:ext>
              </a:extLst>
            </p:cNvPr>
            <p:cNvGrpSpPr/>
            <p:nvPr/>
          </p:nvGrpSpPr>
          <p:grpSpPr>
            <a:xfrm>
              <a:off x="4207936" y="3791120"/>
              <a:ext cx="4689520" cy="1134490"/>
              <a:chOff x="4207936" y="3791120"/>
              <a:chExt cx="4689520" cy="11344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EE01656-7AD5-45B8-9E82-A5DE490B3836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D1925C9-EFE7-4F03-BBFB-A1807C607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519" y="4677536"/>
                <a:ext cx="3643937" cy="16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0DADC9-4B09-4E91-B6CC-272BF68AEF63}"/>
                </a:ext>
              </a:extLst>
            </p:cNvPr>
            <p:cNvSpPr txBox="1"/>
            <p:nvPr/>
          </p:nvSpPr>
          <p:spPr>
            <a:xfrm>
              <a:off x="8897455" y="4386926"/>
              <a:ext cx="2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19" grpId="1"/>
      <p:bldP spid="21" grpId="0"/>
      <p:bldP spid="21" grpId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309CCEC-A193-4351-9088-C555595FF6C2}"/>
              </a:ext>
            </a:extLst>
          </p:cNvPr>
          <p:cNvSpPr/>
          <p:nvPr/>
        </p:nvSpPr>
        <p:spPr>
          <a:xfrm>
            <a:off x="1096709" y="9440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754F9-3A9B-47A8-927F-D3758C41E1C5}"/>
              </a:ext>
            </a:extLst>
          </p:cNvPr>
          <p:cNvSpPr txBox="1"/>
          <p:nvPr/>
        </p:nvSpPr>
        <p:spPr>
          <a:xfrm>
            <a:off x="1637158" y="910797"/>
            <a:ext cx="378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74C55C-122A-4741-BF76-2307ADD09A1C}"/>
              </a:ext>
            </a:extLst>
          </p:cNvPr>
          <p:cNvGrpSpPr/>
          <p:nvPr/>
        </p:nvGrpSpPr>
        <p:grpSpPr>
          <a:xfrm>
            <a:off x="1961732" y="2014444"/>
            <a:ext cx="2687916" cy="685800"/>
            <a:chOff x="1215947" y="2073799"/>
            <a:chExt cx="2687916" cy="685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A665B8-017A-4802-B677-6CECC70EAF1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2148BFC-4FC4-4265-9559-89878061E11B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849907-7CA7-4D9B-BCF0-937A4EF68AF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473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2      9 &lt; 210</a:t>
                </a: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25349A-722E-4E44-8C3A-09892B9E23C8}"/>
                </a:ext>
              </a:extLst>
            </p:cNvPr>
            <p:cNvSpPr/>
            <p:nvPr/>
          </p:nvSpPr>
          <p:spPr>
            <a:xfrm>
              <a:off x="1772589" y="2152370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FB6003-2743-4CD5-9593-6479E45099BC}"/>
              </a:ext>
            </a:extLst>
          </p:cNvPr>
          <p:cNvSpPr/>
          <p:nvPr/>
        </p:nvSpPr>
        <p:spPr>
          <a:xfrm>
            <a:off x="2532463" y="2174136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71EE42-C823-4769-9B31-E9E7EAB92A09}"/>
              </a:ext>
            </a:extLst>
          </p:cNvPr>
          <p:cNvGrpSpPr/>
          <p:nvPr/>
        </p:nvGrpSpPr>
        <p:grpSpPr>
          <a:xfrm>
            <a:off x="6184687" y="2014444"/>
            <a:ext cx="2687916" cy="685800"/>
            <a:chOff x="1215947" y="2073799"/>
            <a:chExt cx="2687916" cy="685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7397DF-2182-4228-A77A-87E8C3EAE0B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3301D61-C049-41B0-A15F-F2595B41B431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FACAC8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0A0163-E234-409D-B9A6-03A9AF27C61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890 &lt;      90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9073A6-D4AB-4E12-A61E-284C757E5343}"/>
                </a:ext>
              </a:extLst>
            </p:cNvPr>
            <p:cNvSpPr/>
            <p:nvPr/>
          </p:nvSpPr>
          <p:spPr>
            <a:xfrm>
              <a:off x="2593963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41AA60-D427-4D0B-82D6-FB15EBA6E869}"/>
              </a:ext>
            </a:extLst>
          </p:cNvPr>
          <p:cNvSpPr/>
          <p:nvPr/>
        </p:nvSpPr>
        <p:spPr>
          <a:xfrm>
            <a:off x="7590883" y="2207628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5F4D9-0385-4211-9BAB-C054D5BF8934}"/>
              </a:ext>
            </a:extLst>
          </p:cNvPr>
          <p:cNvGrpSpPr/>
          <p:nvPr/>
        </p:nvGrpSpPr>
        <p:grpSpPr>
          <a:xfrm>
            <a:off x="3242623" y="3908492"/>
            <a:ext cx="2687916" cy="685800"/>
            <a:chOff x="1215947" y="2073799"/>
            <a:chExt cx="2687916" cy="6858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9EC05E-A19C-47FF-A4B1-0C734404313B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2CCB2A8-8112-40CB-A93B-726CE6688926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1FDFC-673D-4860-92DF-E24CB3437F10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2461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45     &gt; 458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397D41-5C76-4800-874F-05D36CC3EF9C}"/>
                </a:ext>
              </a:extLst>
            </p:cNvPr>
            <p:cNvSpPr/>
            <p:nvPr/>
          </p:nvSpPr>
          <p:spPr>
            <a:xfrm>
              <a:off x="1930316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165683-D7C5-4016-82B7-DF5EF6332BC3}"/>
              </a:ext>
            </a:extLst>
          </p:cNvPr>
          <p:cNvSpPr/>
          <p:nvPr/>
        </p:nvSpPr>
        <p:spPr>
          <a:xfrm>
            <a:off x="3971081" y="4068184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57F9A-1F81-46AB-B37D-42C096793AA1}"/>
              </a:ext>
            </a:extLst>
          </p:cNvPr>
          <p:cNvGrpSpPr/>
          <p:nvPr/>
        </p:nvGrpSpPr>
        <p:grpSpPr>
          <a:xfrm>
            <a:off x="8087229" y="3908492"/>
            <a:ext cx="2687916" cy="685800"/>
            <a:chOff x="1215947" y="2073799"/>
            <a:chExt cx="2687916" cy="6858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702B164-68B3-4EFB-BD96-C5F6F9EB4E58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BB1CCCF-C655-48EC-8ECF-477F640953BE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A57EAD-4B77-4900-B9B5-190910146669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701 &gt; 70     </a:t>
                </a: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42FA49E-6C53-4793-A960-C91E8DCEBF40}"/>
                </a:ext>
              </a:extLst>
            </p:cNvPr>
            <p:cNvSpPr/>
            <p:nvPr/>
          </p:nvSpPr>
          <p:spPr>
            <a:xfrm>
              <a:off x="3112439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10A056-B7F4-4408-96F6-4083ADFA643B}"/>
              </a:ext>
            </a:extLst>
          </p:cNvPr>
          <p:cNvSpPr/>
          <p:nvPr/>
        </p:nvSpPr>
        <p:spPr>
          <a:xfrm>
            <a:off x="9997810" y="4080883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6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B8BAA84D-38F6-4580-9D8A-4A395FCFA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1483477" y="2582744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9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404" y="2507754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+ 80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+ 9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9173" y="4421267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389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7331" y="2973462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123 + 145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0829" y="4518172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268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1809" y="2782669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789 – 18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1081" y="455872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771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4350" y="2901158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 + 62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32 + 1 + 800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833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5483" y="2782669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265 + 123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388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232</Words>
  <Application>Microsoft Office PowerPoint</Application>
  <PresentationFormat>Widescreen</PresentationFormat>
  <Paragraphs>106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Microsoft YaHei</vt:lpstr>
      <vt:lpstr>Arial</vt:lpstr>
      <vt:lpstr>Arial-Rounded</vt:lpstr>
      <vt:lpstr>Calibri</vt:lpstr>
      <vt:lpstr>Calibri Light</vt:lpstr>
      <vt:lpstr>等线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LINH</cp:lastModifiedBy>
  <cp:revision>20</cp:revision>
  <dcterms:created xsi:type="dcterms:W3CDTF">2021-07-24T01:07:49Z</dcterms:created>
  <dcterms:modified xsi:type="dcterms:W3CDTF">2023-04-24T07:26:28Z</dcterms:modified>
</cp:coreProperties>
</file>