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8" r:id="rId3"/>
    <p:sldMasterId id="2147483700" r:id="rId4"/>
    <p:sldMasterId id="2147483712" r:id="rId5"/>
    <p:sldMasterId id="2147483726" r:id="rId6"/>
    <p:sldMasterId id="2147483738" r:id="rId7"/>
    <p:sldMasterId id="2147483752" r:id="rId8"/>
    <p:sldMasterId id="2147483759" r:id="rId9"/>
    <p:sldMasterId id="2147483772" r:id="rId10"/>
  </p:sldMasterIdLst>
  <p:notesMasterIdLst>
    <p:notesMasterId r:id="rId32"/>
  </p:notesMasterIdLst>
  <p:sldIdLst>
    <p:sldId id="370" r:id="rId11"/>
    <p:sldId id="371" r:id="rId12"/>
    <p:sldId id="372" r:id="rId13"/>
    <p:sldId id="373" r:id="rId14"/>
    <p:sldId id="256" r:id="rId15"/>
    <p:sldId id="374" r:id="rId16"/>
    <p:sldId id="375" r:id="rId17"/>
    <p:sldId id="376" r:id="rId18"/>
    <p:sldId id="377" r:id="rId19"/>
    <p:sldId id="378" r:id="rId20"/>
    <p:sldId id="380" r:id="rId21"/>
    <p:sldId id="381" r:id="rId22"/>
    <p:sldId id="379" r:id="rId23"/>
    <p:sldId id="382" r:id="rId24"/>
    <p:sldId id="383" r:id="rId25"/>
    <p:sldId id="384" r:id="rId26"/>
    <p:sldId id="385" r:id="rId27"/>
    <p:sldId id="309" r:id="rId28"/>
    <p:sldId id="310" r:id="rId29"/>
    <p:sldId id="386" r:id="rId30"/>
    <p:sldId id="38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6600"/>
    <a:srgbClr val="6600CC"/>
    <a:srgbClr val="FF3399"/>
    <a:srgbClr val="008000"/>
    <a:srgbClr val="00CCFF"/>
    <a:srgbClr val="FFFF66"/>
    <a:srgbClr val="9933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5" autoAdjust="0"/>
    <p:restoredTop sz="94664" autoAdjust="0"/>
  </p:normalViewPr>
  <p:slideViewPr>
    <p:cSldViewPr>
      <p:cViewPr varScale="1">
        <p:scale>
          <a:sx n="85" d="100"/>
          <a:sy n="85" d="100"/>
        </p:scale>
        <p:origin x="9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C219F-73C9-41D9-A675-49062D765A7C}" type="datetimeFigureOut">
              <a:rPr lang="en-US" smtClean="0"/>
              <a:t>3/13/2023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E709D-3424-4404-B152-FBADCEFFC3D3}" type="slidenum">
              <a:rPr lang="en-US" smtClean="0"/>
              <a:t>‹#›</a:t>
            </a:fld>
            <a:endParaRPr lang="en-US"/>
          </a:p>
        </p:txBody>
      </p:sp>
    </p:spTree>
    <p:extLst>
      <p:ext uri="{BB962C8B-B14F-4D97-AF65-F5344CB8AC3E}">
        <p14:creationId xmlns:p14="http://schemas.microsoft.com/office/powerpoint/2010/main" val="422870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01502E4-8EA9-489A-87C0-65AC0EAED293}"/>
              </a:ext>
            </a:extLst>
          </p:cNvPr>
          <p:cNvSpPr>
            <a:spLocks noGrp="1" noChangeArrowheads="1"/>
          </p:cNvSpPr>
          <p:nvPr>
            <p:ph type="sldNum" sz="quarter" idx="5"/>
          </p:nvPr>
        </p:nvSpPr>
        <p:spPr>
          <a:noFill/>
        </p:spPr>
        <p:txBody>
          <a:bodyPr/>
          <a:lstStyle>
            <a:lvl1pPr>
              <a:defRPr>
                <a:solidFill>
                  <a:schemeClr val="tx2"/>
                </a:solidFill>
                <a:latin typeface="Times New Roman" panose="02020603050405020304" pitchFamily="18" charset="0"/>
                <a:cs typeface="Arial" panose="020B0604020202020204" pitchFamily="34" charset="0"/>
              </a:defRPr>
            </a:lvl1pPr>
            <a:lvl2pPr marL="742950" indent="-285750">
              <a:defRPr>
                <a:solidFill>
                  <a:schemeClr val="tx2"/>
                </a:solidFill>
                <a:latin typeface="Times New Roman" panose="02020603050405020304" pitchFamily="18" charset="0"/>
                <a:cs typeface="Arial" panose="020B0604020202020204" pitchFamily="34" charset="0"/>
              </a:defRPr>
            </a:lvl2pPr>
            <a:lvl3pPr marL="1143000" indent="-228600">
              <a:defRPr>
                <a:solidFill>
                  <a:schemeClr val="tx2"/>
                </a:solidFill>
                <a:latin typeface="Times New Roman" panose="02020603050405020304" pitchFamily="18" charset="0"/>
                <a:cs typeface="Arial" panose="020B0604020202020204" pitchFamily="34" charset="0"/>
              </a:defRPr>
            </a:lvl3pPr>
            <a:lvl4pPr marL="1600200" indent="-228600">
              <a:defRPr>
                <a:solidFill>
                  <a:schemeClr val="tx2"/>
                </a:solidFill>
                <a:latin typeface="Times New Roman" panose="02020603050405020304" pitchFamily="18" charset="0"/>
                <a:cs typeface="Arial" panose="020B0604020202020204" pitchFamily="34" charset="0"/>
              </a:defRPr>
            </a:lvl4pPr>
            <a:lvl5pPr marL="2057400" indent="-228600">
              <a:defRPr>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9pPr>
          </a:lstStyle>
          <a:p>
            <a:fld id="{2CAF92BC-6A1B-4A03-85D7-37EFA8F6CE13}" type="slidenum">
              <a:rPr lang="en-US" altLang="en-US">
                <a:solidFill>
                  <a:schemeClr val="tx1"/>
                </a:solidFill>
                <a:latin typeface="Arial" panose="020B0604020202020204" pitchFamily="34" charset="0"/>
              </a:rPr>
              <a:pPr/>
              <a:t>19</a:t>
            </a:fld>
            <a:endParaRPr lang="en-US" altLang="en-US">
              <a:solidFill>
                <a:schemeClr val="tx1"/>
              </a:solidFill>
              <a:latin typeface="Arial" panose="020B0604020202020204" pitchFamily="34" charset="0"/>
            </a:endParaRPr>
          </a:p>
        </p:txBody>
      </p:sp>
      <p:sp>
        <p:nvSpPr>
          <p:cNvPr id="29699" name="Rectangle 2">
            <a:extLst>
              <a:ext uri="{FF2B5EF4-FFF2-40B4-BE49-F238E27FC236}">
                <a16:creationId xmlns:a16="http://schemas.microsoft.com/office/drawing/2014/main" id="{4DF1B9CA-24F2-48D7-98D1-4FE236F6348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85AE5DDF-B968-43F8-A30C-1804D38D7C80}"/>
              </a:ext>
            </a:extLst>
          </p:cNvPr>
          <p:cNvSpPr>
            <a:spLocks noGrp="1" noChangeArrowheads="1"/>
          </p:cNvSpPr>
          <p:nvPr>
            <p:ph type="body" idx="1"/>
          </p:nvPr>
        </p:nvSpPr>
        <p:spPr>
          <a:noFill/>
        </p:spPr>
        <p:txBody>
          <a:bodyPr/>
          <a:lstStyle/>
          <a:p>
            <a:pPr eaLnBrk="1" hangingPunct="1"/>
            <a:r>
              <a:rPr lang="en-US" altLang="en-US"/>
              <a:t>đ</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26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704"/>
            </a:lvl1pPr>
            <a:lvl2pPr marL="324634" indent="0" algn="ctr">
              <a:buNone/>
              <a:defRPr sz="1420"/>
            </a:lvl2pPr>
            <a:lvl3pPr marL="649268" indent="0" algn="ctr">
              <a:buNone/>
              <a:defRPr sz="1278"/>
            </a:lvl3pPr>
            <a:lvl4pPr marL="973903" indent="0" algn="ctr">
              <a:buNone/>
              <a:defRPr sz="1136"/>
            </a:lvl4pPr>
            <a:lvl5pPr marL="1298537" indent="0" algn="ctr">
              <a:buNone/>
              <a:defRPr sz="1136"/>
            </a:lvl5pPr>
            <a:lvl6pPr marL="1623171" indent="0" algn="ctr">
              <a:buNone/>
              <a:defRPr sz="1136"/>
            </a:lvl6pPr>
            <a:lvl7pPr marL="1947805" indent="0" algn="ctr">
              <a:buNone/>
              <a:defRPr sz="1136"/>
            </a:lvl7pPr>
            <a:lvl8pPr marL="2272440" indent="0" algn="ctr">
              <a:buNone/>
              <a:defRPr sz="1136"/>
            </a:lvl8pPr>
            <a:lvl9pPr marL="2597074" indent="0" algn="ctr">
              <a:buNone/>
              <a:defRPr sz="1136"/>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CA2790E2-1AED-4058-88F6-11B496D202C5}" type="slidenum">
              <a:rPr lang="en-US" altLang="en-US" smtClean="0"/>
              <a:pPr defTabSz="844083">
                <a:defRPr/>
              </a:pPr>
              <a:t>‹#›</a:t>
            </a:fld>
            <a:endParaRPr lang="en-US" altLang="en-US"/>
          </a:p>
        </p:txBody>
      </p:sp>
    </p:spTree>
    <p:extLst>
      <p:ext uri="{BB962C8B-B14F-4D97-AF65-F5344CB8AC3E}">
        <p14:creationId xmlns:p14="http://schemas.microsoft.com/office/powerpoint/2010/main" val="1658551124"/>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6ED64886-9B0C-4CA3-B443-41ADAE6A1049}" type="slidenum">
              <a:rPr lang="en-US" altLang="en-US" smtClean="0"/>
              <a:pPr defTabSz="844083">
                <a:defRPr/>
              </a:pPr>
              <a:t>‹#›</a:t>
            </a:fld>
            <a:endParaRPr lang="en-US" altLang="en-US"/>
          </a:p>
        </p:txBody>
      </p:sp>
    </p:spTree>
    <p:extLst>
      <p:ext uri="{BB962C8B-B14F-4D97-AF65-F5344CB8AC3E}">
        <p14:creationId xmlns:p14="http://schemas.microsoft.com/office/powerpoint/2010/main" val="3528923487"/>
      </p:ext>
    </p:extLst>
  </p:cSld>
  <p:clrMapOvr>
    <a:masterClrMapping/>
  </p:clrMapOvr>
  <p:transition>
    <p:circl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539"/>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B71E4410-F7E7-4C08-9AA3-A155E894EF6E}"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860125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E885A89A-A23C-4319-BDF6-6BB57349EE2C}"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38524745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5539"/>
            </a:lvl1pPr>
          </a:lstStyle>
          <a:p>
            <a:r>
              <a:rPr lang="en-US"/>
              <a:t>Click to edit Master title style</a:t>
            </a:r>
          </a:p>
        </p:txBody>
      </p:sp>
      <p:sp>
        <p:nvSpPr>
          <p:cNvPr id="3" name="Text Placeholder 2"/>
          <p:cNvSpPr>
            <a:spLocks noGrp="1"/>
          </p:cNvSpPr>
          <p:nvPr>
            <p:ph type="body" idx="1"/>
          </p:nvPr>
        </p:nvSpPr>
        <p:spPr>
          <a:xfrm>
            <a:off x="623889" y="4589465"/>
            <a:ext cx="7886700" cy="1500187"/>
          </a:xfrm>
        </p:spPr>
        <p:txBody>
          <a:bodyPr/>
          <a:lstStyle>
            <a:lvl1pPr marL="0" indent="0">
              <a:buNone/>
              <a:defRPr sz="2215"/>
            </a:lvl1pPr>
            <a:lvl2pPr marL="422041" indent="0">
              <a:buNone/>
              <a:defRPr sz="1846"/>
            </a:lvl2pPr>
            <a:lvl3pPr marL="844083" indent="0">
              <a:buNone/>
              <a:defRPr sz="1662"/>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6958CB81-D32E-41A9-A558-F02154C95154}"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7836688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844083">
              <a:defRPr/>
            </a:pPr>
            <a:fld id="{945DC5BB-8B4C-4CBB-AD6F-01DB43DE749A}"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486151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8"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9" name="Rectangle 6"/>
          <p:cNvSpPr>
            <a:spLocks noGrp="1" noChangeArrowheads="1"/>
          </p:cNvSpPr>
          <p:nvPr>
            <p:ph type="sldNum" sz="quarter" idx="12"/>
          </p:nvPr>
        </p:nvSpPr>
        <p:spPr>
          <a:ln/>
        </p:spPr>
        <p:txBody>
          <a:bodyPr/>
          <a:lstStyle>
            <a:lvl1pPr>
              <a:defRPr/>
            </a:lvl1pPr>
          </a:lstStyle>
          <a:p>
            <a:pPr defTabSz="844083">
              <a:defRPr/>
            </a:pPr>
            <a:fld id="{53869F77-2BA3-4FFF-A182-1DE3BCDD1928}"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7461572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844083">
              <a:defRPr/>
            </a:pPr>
            <a:fld id="{67583D8D-CA35-45FC-AAB0-D69098800D64}"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8339182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3"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4" name="Rectangle 6"/>
          <p:cNvSpPr>
            <a:spLocks noGrp="1" noChangeArrowheads="1"/>
          </p:cNvSpPr>
          <p:nvPr>
            <p:ph type="sldNum" sz="quarter" idx="12"/>
          </p:nvPr>
        </p:nvSpPr>
        <p:spPr>
          <a:ln/>
        </p:spPr>
        <p:txBody>
          <a:bodyPr/>
          <a:lstStyle>
            <a:lvl1pPr>
              <a:defRPr/>
            </a:lvl1pPr>
          </a:lstStyle>
          <a:p>
            <a:pPr defTabSz="844083">
              <a:defRPr/>
            </a:pPr>
            <a:fld id="{7F19D50D-EE28-49CC-8BD7-86EE75864E3B}"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5365271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954"/>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844083">
              <a:defRPr/>
            </a:pPr>
            <a:fld id="{33977FAB-F259-40AB-BC0B-AE9BE12444F0}"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8400668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954"/>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844083">
              <a:defRPr/>
            </a:pPr>
            <a:fld id="{258601C1-1248-4226-B371-B3BB739FC2CF}"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0520969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8DB4C324-80CB-45C3-A487-BEED53210782}"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81602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7BF8995A-7D99-4EEF-99FA-F5282C5BB12E}" type="slidenum">
              <a:rPr lang="en-US" altLang="en-US" smtClean="0"/>
              <a:pPr defTabSz="844083">
                <a:defRPr/>
              </a:pPr>
              <a:t>‹#›</a:t>
            </a:fld>
            <a:endParaRPr lang="en-US" altLang="en-US"/>
          </a:p>
        </p:txBody>
      </p:sp>
    </p:spTree>
    <p:extLst>
      <p:ext uri="{BB962C8B-B14F-4D97-AF65-F5344CB8AC3E}">
        <p14:creationId xmlns:p14="http://schemas.microsoft.com/office/powerpoint/2010/main" val="2429970698"/>
      </p:ext>
    </p:extLst>
  </p:cSld>
  <p:clrMapOvr>
    <a:masterClrMapping/>
  </p:clrMapOvr>
  <p:transition>
    <p:circl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54587589-4CDA-4AC1-AB20-6BD532E4342D}"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8218667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844083">
              <a:defRPr/>
            </a:pPr>
            <a:fld id="{B6378E65-D8A1-4117-9FCE-BD87AB02CCA3}"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544393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lgn="ctr" fontAlgn="auto">
              <a:spcBef>
                <a:spcPts val="0"/>
              </a:spcBef>
              <a:spcAft>
                <a:spcPts val="0"/>
              </a:spcAft>
              <a:defRPr>
                <a:solidFill>
                  <a:srgbClr val="000000"/>
                </a:solidFill>
                <a:cs typeface="Arial" panose="020B0604020202020204" pitchFamily="34" charset="0"/>
              </a:defRPr>
            </a:lvl1pPr>
          </a:lstStyle>
          <a:p>
            <a:pPr defTabSz="844083">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srgbClr val="000000"/>
                </a:solidFill>
                <a:cs typeface="Arial" panose="020B0604020202020204" pitchFamily="34" charset="0"/>
              </a:defRPr>
            </a:lvl1pPr>
          </a:lstStyle>
          <a:p>
            <a:pPr defTabSz="844083">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solidFill>
                  <a:srgbClr val="000000"/>
                </a:solidFill>
                <a:cs typeface="Arial" panose="020B0604020202020204" pitchFamily="34" charset="0"/>
              </a:defRPr>
            </a:lvl1pPr>
          </a:lstStyle>
          <a:p>
            <a:pPr defTabSz="844083">
              <a:defRPr/>
            </a:pPr>
            <a:fld id="{D69F7943-F619-4290-9D85-08077D7BAC19}" type="slidenum">
              <a:rPr lang="en-US" altLang="en-US" smtClean="0"/>
              <a:pPr defTabSz="844083">
                <a:defRPr/>
              </a:pPr>
              <a:t>‹#›</a:t>
            </a:fld>
            <a:endParaRPr lang="en-US" altLang="en-US"/>
          </a:p>
        </p:txBody>
      </p:sp>
    </p:spTree>
    <p:extLst>
      <p:ext uri="{BB962C8B-B14F-4D97-AF65-F5344CB8AC3E}">
        <p14:creationId xmlns:p14="http://schemas.microsoft.com/office/powerpoint/2010/main" val="559660462"/>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444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2338" y="1600200"/>
            <a:ext cx="404446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2338" y="3938589"/>
            <a:ext cx="404446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defTabSz="844083">
              <a:defRPr/>
            </a:pPr>
            <a:endParaRPr lang="en-US"/>
          </a:p>
        </p:txBody>
      </p:sp>
      <p:sp>
        <p:nvSpPr>
          <p:cNvPr id="7" name="Rectangle 5"/>
          <p:cNvSpPr>
            <a:spLocks noGrp="1" noChangeArrowheads="1"/>
          </p:cNvSpPr>
          <p:nvPr>
            <p:ph type="ftr" sz="quarter" idx="11"/>
          </p:nvPr>
        </p:nvSpPr>
        <p:spPr>
          <a:ln/>
        </p:spPr>
        <p:txBody>
          <a:bodyPr/>
          <a:lstStyle>
            <a:lvl1pPr>
              <a:defRPr/>
            </a:lvl1pPr>
          </a:lstStyle>
          <a:p>
            <a:pPr defTabSz="844083">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defTabSz="844083"/>
            <a:fld id="{5BD4F100-5BA5-40CE-BFF1-B5CCD7B95BC7}" type="slidenum">
              <a:rPr lang="en-US" altLang="en-US" smtClean="0"/>
              <a:pPr defTabSz="844083"/>
              <a:t>‹#›</a:t>
            </a:fld>
            <a:endParaRPr lang="en-US" altLang="en-US"/>
          </a:p>
        </p:txBody>
      </p:sp>
    </p:spTree>
    <p:extLst>
      <p:ext uri="{BB962C8B-B14F-4D97-AF65-F5344CB8AC3E}">
        <p14:creationId xmlns:p14="http://schemas.microsoft.com/office/powerpoint/2010/main" val="3618223520"/>
      </p:ext>
    </p:extLst>
  </p:cSld>
  <p:clrMapOvr>
    <a:masterClrMapping/>
  </p:clrMapOvr>
  <p:transition>
    <p:newsflash/>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9" y="12702"/>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 name="Group 8"/>
          <p:cNvGrpSpPr>
            <a:grpSpLocks/>
          </p:cNvGrpSpPr>
          <p:nvPr/>
        </p:nvGrpSpPr>
        <p:grpSpPr bwMode="auto">
          <a:xfrm>
            <a:off x="195264"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6 w 794"/>
                <a:gd name="T1" fmla="*/ 282677479 h 414"/>
                <a:gd name="T2" fmla="*/ 2147483646 w 794"/>
                <a:gd name="T3" fmla="*/ 227637368 h 414"/>
                <a:gd name="T4" fmla="*/ 2147483646 w 794"/>
                <a:gd name="T5" fmla="*/ 150415550 h 414"/>
                <a:gd name="T6" fmla="*/ 433075605 w 794"/>
                <a:gd name="T7" fmla="*/ 0 h 414"/>
                <a:gd name="T8" fmla="*/ 139675611 w 794"/>
                <a:gd name="T9" fmla="*/ 14251007 h 414"/>
                <a:gd name="T10" fmla="*/ 0 w 794"/>
                <a:gd name="T11" fmla="*/ 59450214 h 414"/>
                <a:gd name="T12" fmla="*/ 170217266 w 794"/>
                <a:gd name="T13" fmla="*/ 111021832 h 414"/>
                <a:gd name="T14" fmla="*/ 2147483646 w 794"/>
                <a:gd name="T15" fmla="*/ 292878829 h 414"/>
                <a:gd name="T16" fmla="*/ 2147483646 w 794"/>
                <a:gd name="T17" fmla="*/ 281233513 h 414"/>
                <a:gd name="T18" fmla="*/ 2147483646 w 794"/>
                <a:gd name="T19" fmla="*/ 296295895 h 414"/>
                <a:gd name="T20" fmla="*/ 2147483646 w 794"/>
                <a:gd name="T21" fmla="*/ 282677479 h 414"/>
                <a:gd name="T22" fmla="*/ 2147483646 w 794"/>
                <a:gd name="T23" fmla="*/ 28267747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Freeform 10"/>
            <p:cNvSpPr>
              <a:spLocks/>
            </p:cNvSpPr>
            <p:nvPr userDrawn="1"/>
          </p:nvSpPr>
          <p:spPr bwMode="auto">
            <a:xfrm>
              <a:off x="166" y="261"/>
              <a:ext cx="2244" cy="1007"/>
            </a:xfrm>
            <a:custGeom>
              <a:avLst/>
              <a:gdLst>
                <a:gd name="T0" fmla="*/ 24980 w 1586"/>
                <a:gd name="T1" fmla="*/ 0 h 821"/>
                <a:gd name="T2" fmla="*/ 242628 w 1586"/>
                <a:gd name="T3" fmla="*/ 11102 h 821"/>
                <a:gd name="T4" fmla="*/ 260296 w 1586"/>
                <a:gd name="T5" fmla="*/ 13648 h 821"/>
                <a:gd name="T6" fmla="*/ 289136 w 1586"/>
                <a:gd name="T7" fmla="*/ 16940 h 821"/>
                <a:gd name="T8" fmla="*/ 285311 w 1586"/>
                <a:gd name="T9" fmla="*/ 17563 h 821"/>
                <a:gd name="T10" fmla="*/ 246048 w 1586"/>
                <a:gd name="T11" fmla="*/ 16833 h 821"/>
                <a:gd name="T12" fmla="*/ 208692 w 1586"/>
                <a:gd name="T13" fmla="*/ 17350 h 821"/>
                <a:gd name="T14" fmla="*/ 7546 w 1586"/>
                <a:gd name="T15" fmla="*/ 6393 h 821"/>
                <a:gd name="T16" fmla="*/ 0 w 1586"/>
                <a:gd name="T17" fmla="*/ 3210 h 821"/>
                <a:gd name="T18" fmla="*/ 8368 w 1586"/>
                <a:gd name="T19" fmla="*/ 677 h 821"/>
                <a:gd name="T20" fmla="*/ 24980 w 1586"/>
                <a:gd name="T21" fmla="*/ 0 h 821"/>
                <a:gd name="T22" fmla="*/ 2498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reeform 11"/>
            <p:cNvSpPr>
              <a:spLocks/>
            </p:cNvSpPr>
            <p:nvPr userDrawn="1"/>
          </p:nvSpPr>
          <p:spPr bwMode="auto">
            <a:xfrm>
              <a:off x="474" y="344"/>
              <a:ext cx="1488" cy="919"/>
            </a:xfrm>
            <a:custGeom>
              <a:avLst/>
              <a:gdLst>
                <a:gd name="T0" fmla="*/ 0 w 1049"/>
                <a:gd name="T1" fmla="*/ 7270 h 747"/>
                <a:gd name="T2" fmla="*/ 174614 w 1049"/>
                <a:gd name="T3" fmla="*/ 16723 h 747"/>
                <a:gd name="T4" fmla="*/ 177862 w 1049"/>
                <a:gd name="T5" fmla="*/ 11956 h 747"/>
                <a:gd name="T6" fmla="*/ 198691 w 1049"/>
                <a:gd name="T7" fmla="*/ 9452 h 747"/>
                <a:gd name="T8" fmla="*/ 14771 w 1049"/>
                <a:gd name="T9" fmla="*/ 0 h 747"/>
                <a:gd name="T10" fmla="*/ 0 w 1049"/>
                <a:gd name="T11" fmla="*/ 2832 h 747"/>
                <a:gd name="T12" fmla="*/ 0 w 1049"/>
                <a:gd name="T13" fmla="*/ 7270 h 747"/>
                <a:gd name="T14" fmla="*/ 0 w 1049"/>
                <a:gd name="T15" fmla="*/ 727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9692 w 150"/>
                  <a:gd name="T1" fmla="*/ 0 h 173"/>
                  <a:gd name="T2" fmla="*/ 7248 w 150"/>
                  <a:gd name="T3" fmla="*/ 1613 h 173"/>
                  <a:gd name="T4" fmla="*/ 0 w 150"/>
                  <a:gd name="T5" fmla="*/ 4208 h 173"/>
                  <a:gd name="T6" fmla="*/ 14328 w 150"/>
                  <a:gd name="T7" fmla="*/ 3889 h 173"/>
                  <a:gd name="T8" fmla="*/ 18457 w 150"/>
                  <a:gd name="T9" fmla="*/ 2055 h 173"/>
                  <a:gd name="T10" fmla="*/ 26932 w 150"/>
                  <a:gd name="T11" fmla="*/ 652 h 173"/>
                  <a:gd name="T12" fmla="*/ 19692 w 150"/>
                  <a:gd name="T13" fmla="*/ 0 h 173"/>
                  <a:gd name="T14" fmla="*/ 196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Freeform 14"/>
              <p:cNvSpPr>
                <a:spLocks/>
              </p:cNvSpPr>
              <p:nvPr userDrawn="1"/>
            </p:nvSpPr>
            <p:spPr bwMode="auto">
              <a:xfrm>
                <a:off x="123" y="148"/>
                <a:ext cx="2386" cy="1081"/>
              </a:xfrm>
              <a:custGeom>
                <a:avLst/>
                <a:gdLst>
                  <a:gd name="T0" fmla="*/ 29030 w 1684"/>
                  <a:gd name="T1" fmla="*/ 0 h 880"/>
                  <a:gd name="T2" fmla="*/ 11737 w 1684"/>
                  <a:gd name="T3" fmla="*/ 1139 h 880"/>
                  <a:gd name="T4" fmla="*/ 0 w 1684"/>
                  <a:gd name="T5" fmla="*/ 4554 h 880"/>
                  <a:gd name="T6" fmla="*/ 12519 w 1684"/>
                  <a:gd name="T7" fmla="*/ 7854 h 880"/>
                  <a:gd name="T8" fmla="*/ 220043 w 1684"/>
                  <a:gd name="T9" fmla="*/ 18973 h 880"/>
                  <a:gd name="T10" fmla="*/ 264748 w 1684"/>
                  <a:gd name="T11" fmla="*/ 18281 h 880"/>
                  <a:gd name="T12" fmla="*/ 300973 w 1684"/>
                  <a:gd name="T13" fmla="*/ 19260 h 880"/>
                  <a:gd name="T14" fmla="*/ 313542 w 1684"/>
                  <a:gd name="T15" fmla="*/ 17705 h 880"/>
                  <a:gd name="T16" fmla="*/ 279624 w 1684"/>
                  <a:gd name="T17" fmla="*/ 14527 h 880"/>
                  <a:gd name="T18" fmla="*/ 265842 w 1684"/>
                  <a:gd name="T19" fmla="*/ 11218 h 880"/>
                  <a:gd name="T20" fmla="*/ 254965 w 1684"/>
                  <a:gd name="T21" fmla="*/ 11535 h 880"/>
                  <a:gd name="T22" fmla="*/ 267888 w 1684"/>
                  <a:gd name="T23" fmla="*/ 14527 h 880"/>
                  <a:gd name="T24" fmla="*/ 293797 w 1684"/>
                  <a:gd name="T25" fmla="*/ 17717 h 880"/>
                  <a:gd name="T26" fmla="*/ 263106 w 1684"/>
                  <a:gd name="T27" fmla="*/ 17227 h 880"/>
                  <a:gd name="T28" fmla="*/ 226918 w 1684"/>
                  <a:gd name="T29" fmla="*/ 17797 h 880"/>
                  <a:gd name="T30" fmla="*/ 233615 w 1684"/>
                  <a:gd name="T31" fmla="*/ 14216 h 880"/>
                  <a:gd name="T32" fmla="*/ 249132 w 1684"/>
                  <a:gd name="T33" fmla="*/ 11777 h 880"/>
                  <a:gd name="T34" fmla="*/ 230967 w 1684"/>
                  <a:gd name="T35" fmla="*/ 12081 h 880"/>
                  <a:gd name="T36" fmla="*/ 216885 w 1684"/>
                  <a:gd name="T37" fmla="*/ 14413 h 880"/>
                  <a:gd name="T38" fmla="*/ 212099 w 1684"/>
                  <a:gd name="T39" fmla="*/ 17318 h 880"/>
                  <a:gd name="T40" fmla="*/ 19945 w 1684"/>
                  <a:gd name="T41" fmla="*/ 6783 h 880"/>
                  <a:gd name="T42" fmla="*/ 14850 w 1684"/>
                  <a:gd name="T43" fmla="*/ 4699 h 880"/>
                  <a:gd name="T44" fmla="*/ 19167 w 1684"/>
                  <a:gd name="T45" fmla="*/ 2092 h 880"/>
                  <a:gd name="T46" fmla="*/ 40337 w 1684"/>
                  <a:gd name="T47" fmla="*/ 0 h 880"/>
                  <a:gd name="T48" fmla="*/ 29030 w 1684"/>
                  <a:gd name="T49" fmla="*/ 0 h 880"/>
                  <a:gd name="T50" fmla="*/ 2903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Freeform 15"/>
              <p:cNvSpPr>
                <a:spLocks/>
              </p:cNvSpPr>
              <p:nvPr userDrawn="1"/>
            </p:nvSpPr>
            <p:spPr bwMode="auto">
              <a:xfrm>
                <a:off x="324" y="158"/>
                <a:ext cx="1686" cy="614"/>
              </a:xfrm>
              <a:custGeom>
                <a:avLst/>
                <a:gdLst>
                  <a:gd name="T0" fmla="*/ 18632 w 1190"/>
                  <a:gd name="T1" fmla="*/ 0 h 500"/>
                  <a:gd name="T2" fmla="*/ 221460 w 1190"/>
                  <a:gd name="T3" fmla="*/ 10669 h 500"/>
                  <a:gd name="T4" fmla="*/ 200108 w 1190"/>
                  <a:gd name="T5" fmla="*/ 10885 h 500"/>
                  <a:gd name="T6" fmla="*/ 0 w 1190"/>
                  <a:gd name="T7" fmla="*/ 587 h 500"/>
                  <a:gd name="T8" fmla="*/ 18632 w 1190"/>
                  <a:gd name="T9" fmla="*/ 0 h 500"/>
                  <a:gd name="T10" fmla="*/ 1863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reeform 16"/>
              <p:cNvSpPr>
                <a:spLocks/>
              </p:cNvSpPr>
              <p:nvPr userDrawn="1"/>
            </p:nvSpPr>
            <p:spPr bwMode="auto">
              <a:xfrm>
                <a:off x="409" y="251"/>
                <a:ext cx="227" cy="410"/>
              </a:xfrm>
              <a:custGeom>
                <a:avLst/>
                <a:gdLst>
                  <a:gd name="T0" fmla="*/ 22077 w 160"/>
                  <a:gd name="T1" fmla="*/ 0 h 335"/>
                  <a:gd name="T2" fmla="*/ 3615 w 160"/>
                  <a:gd name="T3" fmla="*/ 2208 h 335"/>
                  <a:gd name="T4" fmla="*/ 0 w 160"/>
                  <a:gd name="T5" fmla="*/ 4755 h 335"/>
                  <a:gd name="T6" fmla="*/ 6335 w 160"/>
                  <a:gd name="T7" fmla="*/ 6501 h 335"/>
                  <a:gd name="T8" fmla="*/ 17801 w 160"/>
                  <a:gd name="T9" fmla="*/ 6931 h 335"/>
                  <a:gd name="T10" fmla="*/ 14453 w 160"/>
                  <a:gd name="T11" fmla="*/ 3174 h 335"/>
                  <a:gd name="T12" fmla="*/ 30368 w 160"/>
                  <a:gd name="T13" fmla="*/ 362 h 335"/>
                  <a:gd name="T14" fmla="*/ 22077 w 160"/>
                  <a:gd name="T15" fmla="*/ 0 h 335"/>
                  <a:gd name="T16" fmla="*/ 2207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Freeform 17"/>
              <p:cNvSpPr>
                <a:spLocks/>
              </p:cNvSpPr>
              <p:nvPr userDrawn="1"/>
            </p:nvSpPr>
            <p:spPr bwMode="auto">
              <a:xfrm>
                <a:off x="846" y="536"/>
                <a:ext cx="691" cy="364"/>
              </a:xfrm>
              <a:custGeom>
                <a:avLst/>
                <a:gdLst>
                  <a:gd name="T0" fmla="*/ 2563 w 489"/>
                  <a:gd name="T1" fmla="*/ 764 h 296"/>
                  <a:gd name="T2" fmla="*/ 28564 w 489"/>
                  <a:gd name="T3" fmla="*/ 1476 h 296"/>
                  <a:gd name="T4" fmla="*/ 57959 w 489"/>
                  <a:gd name="T5" fmla="*/ 3053 h 296"/>
                  <a:gd name="T6" fmla="*/ 78715 w 489"/>
                  <a:gd name="T7" fmla="*/ 5413 h 296"/>
                  <a:gd name="T8" fmla="*/ 58310 w 489"/>
                  <a:gd name="T9" fmla="*/ 5119 h 296"/>
                  <a:gd name="T10" fmla="*/ 24794 w 489"/>
                  <a:gd name="T11" fmla="*/ 3253 h 296"/>
                  <a:gd name="T12" fmla="*/ 8922 w 489"/>
                  <a:gd name="T13" fmla="*/ 1779 h 296"/>
                  <a:gd name="T14" fmla="*/ 19084 w 489"/>
                  <a:gd name="T15" fmla="*/ 3626 h 296"/>
                  <a:gd name="T16" fmla="*/ 48640 w 489"/>
                  <a:gd name="T17" fmla="*/ 6001 h 296"/>
                  <a:gd name="T18" fmla="*/ 83313 w 489"/>
                  <a:gd name="T19" fmla="*/ 6602 h 296"/>
                  <a:gd name="T20" fmla="*/ 87445 w 489"/>
                  <a:gd name="T21" fmla="*/ 4984 h 296"/>
                  <a:gd name="T22" fmla="*/ 70479 w 489"/>
                  <a:gd name="T23" fmla="*/ 2680 h 296"/>
                  <a:gd name="T24" fmla="*/ 30370 w 489"/>
                  <a:gd name="T25" fmla="*/ 386 h 296"/>
                  <a:gd name="T26" fmla="*/ 0 w 489"/>
                  <a:gd name="T27" fmla="*/ 0 h 296"/>
                  <a:gd name="T28" fmla="*/ 2563 w 489"/>
                  <a:gd name="T29" fmla="*/ 764 h 296"/>
                  <a:gd name="T30" fmla="*/ 2563 w 489"/>
                  <a:gd name="T31" fmla="*/ 7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15" name="Group 18"/>
          <p:cNvGrpSpPr>
            <a:grpSpLocks/>
          </p:cNvGrpSpPr>
          <p:nvPr/>
        </p:nvGrpSpPr>
        <p:grpSpPr bwMode="auto">
          <a:xfrm>
            <a:off x="7915275" y="4368802"/>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4 w 794"/>
                <a:gd name="T1" fmla="*/ 2 h 414"/>
                <a:gd name="T2" fmla="*/ 22 w 794"/>
                <a:gd name="T3" fmla="*/ 2 h 414"/>
                <a:gd name="T4" fmla="*/ 17 w 794"/>
                <a:gd name="T5" fmla="*/ 1 h 414"/>
                <a:gd name="T6" fmla="*/ 2 w 794"/>
                <a:gd name="T7" fmla="*/ 0 h 414"/>
                <a:gd name="T8" fmla="*/ 2 w 794"/>
                <a:gd name="T9" fmla="*/ 1 h 414"/>
                <a:gd name="T10" fmla="*/ 0 w 794"/>
                <a:gd name="T11" fmla="*/ 1 h 414"/>
                <a:gd name="T12" fmla="*/ 2 w 794"/>
                <a:gd name="T13" fmla="*/ 1 h 414"/>
                <a:gd name="T14" fmla="*/ 17 w 794"/>
                <a:gd name="T15" fmla="*/ 2 h 414"/>
                <a:gd name="T16" fmla="*/ 21 w 794"/>
                <a:gd name="T17" fmla="*/ 2 h 414"/>
                <a:gd name="T18" fmla="*/ 24 w 794"/>
                <a:gd name="T19" fmla="*/ 2 h 414"/>
                <a:gd name="T20" fmla="*/ 24 w 794"/>
                <a:gd name="T21" fmla="*/ 2 h 414"/>
                <a:gd name="T22" fmla="*/ 24 w 794"/>
                <a:gd name="T23" fmla="*/ 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25" name="Freeform 28"/>
          <p:cNvSpPr>
            <a:spLocks/>
          </p:cNvSpPr>
          <p:nvPr/>
        </p:nvSpPr>
        <p:spPr bwMode="auto">
          <a:xfrm>
            <a:off x="901701" y="5054602"/>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1" name="Rectangle 3"/>
          <p:cNvSpPr>
            <a:spLocks noGrp="1" noChangeArrowheads="1"/>
          </p:cNvSpPr>
          <p:nvPr>
            <p:ph type="ctrTitle"/>
          </p:nvPr>
        </p:nvSpPr>
        <p:spPr>
          <a:xfrm>
            <a:off x="1371601"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09572" name="Rectangle 4"/>
          <p:cNvSpPr>
            <a:spLocks noGrp="1" noChangeArrowheads="1"/>
          </p:cNvSpPr>
          <p:nvPr>
            <p:ph type="subTitle" idx="1"/>
          </p:nvPr>
        </p:nvSpPr>
        <p:spPr>
          <a:xfrm>
            <a:off x="1549402" y="4051300"/>
            <a:ext cx="6032498" cy="1003300"/>
          </a:xfrm>
        </p:spPr>
        <p:txBody>
          <a:bodyPr/>
          <a:lstStyle>
            <a:lvl1pPr marL="0" indent="0" algn="ctr">
              <a:buFontTx/>
              <a:buNone/>
              <a:defRPr sz="1987">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a:cs typeface="Arial" panose="020B0604020202020204" pitchFamily="34" charset="0"/>
              </a:defRPr>
            </a:lvl1pPr>
          </a:lstStyle>
          <a:p>
            <a:pPr defTabSz="844083">
              <a:defRPr/>
            </a:pPr>
            <a:fld id="{D22E375C-1917-40F2-A26B-75CA63F06241}" type="slidenum">
              <a:rPr lang="en-US" smtClean="0"/>
              <a:pPr defTabSz="844083">
                <a:defRPr/>
              </a:pPr>
              <a:t>‹#›</a:t>
            </a:fld>
            <a:endParaRPr lang="en-US"/>
          </a:p>
        </p:txBody>
      </p:sp>
    </p:spTree>
    <p:extLst>
      <p:ext uri="{BB962C8B-B14F-4D97-AF65-F5344CB8AC3E}">
        <p14:creationId xmlns:p14="http://schemas.microsoft.com/office/powerpoint/2010/main" val="6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49FC44C1-0FA5-484A-B353-ED0540B0A8F8}" type="slidenum">
              <a:rPr lang="en-US" smtClean="0"/>
              <a:pPr defTabSz="844083">
                <a:defRPr/>
              </a:pPr>
              <a:t>‹#›</a:t>
            </a:fld>
            <a:endParaRPr lang="en-US"/>
          </a:p>
        </p:txBody>
      </p:sp>
    </p:spTree>
    <p:extLst>
      <p:ext uri="{BB962C8B-B14F-4D97-AF65-F5344CB8AC3E}">
        <p14:creationId xmlns:p14="http://schemas.microsoft.com/office/powerpoint/2010/main" val="25508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9"/>
            <a:ext cx="7772401" cy="1362075"/>
          </a:xfrm>
        </p:spPr>
        <p:txBody>
          <a:bodyPr anchor="t"/>
          <a:lstStyle>
            <a:lvl1pPr algn="l">
              <a:defRPr sz="2839" b="1" cap="all"/>
            </a:lvl1pPr>
          </a:lstStyle>
          <a:p>
            <a:r>
              <a:rPr lang="en-US"/>
              <a:t>Click to edit Master title style</a:t>
            </a:r>
          </a:p>
        </p:txBody>
      </p:sp>
      <p:sp>
        <p:nvSpPr>
          <p:cNvPr id="3" name="Text Placeholder 2"/>
          <p:cNvSpPr>
            <a:spLocks noGrp="1"/>
          </p:cNvSpPr>
          <p:nvPr>
            <p:ph type="body" idx="1"/>
          </p:nvPr>
        </p:nvSpPr>
        <p:spPr>
          <a:xfrm>
            <a:off x="722315" y="2906717"/>
            <a:ext cx="7772401" cy="1500187"/>
          </a:xfrm>
        </p:spPr>
        <p:txBody>
          <a:bodyPr anchor="b"/>
          <a:lstStyle>
            <a:lvl1pPr marL="0" indent="0">
              <a:buNone/>
              <a:defRPr sz="1419"/>
            </a:lvl1pPr>
            <a:lvl2pPr marL="324615" indent="0">
              <a:buNone/>
              <a:defRPr sz="1278"/>
            </a:lvl2pPr>
            <a:lvl3pPr marL="649231" indent="0">
              <a:buNone/>
              <a:defRPr sz="1136"/>
            </a:lvl3pPr>
            <a:lvl4pPr marL="973848" indent="0">
              <a:buNone/>
              <a:defRPr sz="993"/>
            </a:lvl4pPr>
            <a:lvl5pPr marL="1298465" indent="0">
              <a:buNone/>
              <a:defRPr sz="993"/>
            </a:lvl5pPr>
            <a:lvl6pPr marL="1623079" indent="0">
              <a:buNone/>
              <a:defRPr sz="993"/>
            </a:lvl6pPr>
            <a:lvl7pPr marL="1947697" indent="0">
              <a:buNone/>
              <a:defRPr sz="993"/>
            </a:lvl7pPr>
            <a:lvl8pPr marL="2272312" indent="0">
              <a:buNone/>
              <a:defRPr sz="993"/>
            </a:lvl8pPr>
            <a:lvl9pPr marL="2596927" indent="0">
              <a:buNone/>
              <a:defRPr sz="993"/>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FE2CCF13-AD40-4216-B870-A101BC686DFA}" type="slidenum">
              <a:rPr lang="en-US" smtClean="0"/>
              <a:pPr defTabSz="844083">
                <a:defRPr/>
              </a:pPr>
              <a:t>‹#›</a:t>
            </a:fld>
            <a:endParaRPr lang="en-US"/>
          </a:p>
        </p:txBody>
      </p:sp>
    </p:spTree>
    <p:extLst>
      <p:ext uri="{BB962C8B-B14F-4D97-AF65-F5344CB8AC3E}">
        <p14:creationId xmlns:p14="http://schemas.microsoft.com/office/powerpoint/2010/main" val="311225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1828800"/>
            <a:ext cx="3771900" cy="3657600"/>
          </a:xfrm>
        </p:spPr>
        <p:txBody>
          <a:bodyPr/>
          <a:lstStyle>
            <a:lvl1pPr>
              <a:defRPr sz="1987"/>
            </a:lvl1pPr>
            <a:lvl2pPr>
              <a:defRPr sz="1704"/>
            </a:lvl2pPr>
            <a:lvl3pPr>
              <a:defRPr sz="1419"/>
            </a:lvl3pPr>
            <a:lvl4pPr>
              <a:defRPr sz="1278"/>
            </a:lvl4pPr>
            <a:lvl5pPr>
              <a:defRPr sz="1278"/>
            </a:lvl5pPr>
            <a:lvl6pPr>
              <a:defRPr sz="1278"/>
            </a:lvl6pPr>
            <a:lvl7pPr>
              <a:defRPr sz="1278"/>
            </a:lvl7pPr>
            <a:lvl8pPr>
              <a:defRPr sz="1278"/>
            </a:lvl8pPr>
            <a:lvl9pPr>
              <a:defRPr sz="12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2" y="1828800"/>
            <a:ext cx="3771900" cy="3657600"/>
          </a:xfrm>
        </p:spPr>
        <p:txBody>
          <a:bodyPr/>
          <a:lstStyle>
            <a:lvl1pPr>
              <a:defRPr sz="1987"/>
            </a:lvl1pPr>
            <a:lvl2pPr>
              <a:defRPr sz="1704"/>
            </a:lvl2pPr>
            <a:lvl3pPr>
              <a:defRPr sz="1419"/>
            </a:lvl3pPr>
            <a:lvl4pPr>
              <a:defRPr sz="1278"/>
            </a:lvl4pPr>
            <a:lvl5pPr>
              <a:defRPr sz="1278"/>
            </a:lvl5pPr>
            <a:lvl6pPr>
              <a:defRPr sz="1278"/>
            </a:lvl6pPr>
            <a:lvl7pPr>
              <a:defRPr sz="1278"/>
            </a:lvl7pPr>
            <a:lvl8pPr>
              <a:defRPr sz="1278"/>
            </a:lvl8pPr>
            <a:lvl9pPr>
              <a:defRPr sz="12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66FE76F7-84E1-42FE-8751-2FDB96946473}" type="slidenum">
              <a:rPr lang="en-US" smtClean="0"/>
              <a:pPr defTabSz="844083">
                <a:defRPr/>
              </a:pPr>
              <a:t>‹#›</a:t>
            </a:fld>
            <a:endParaRPr lang="en-US"/>
          </a:p>
        </p:txBody>
      </p:sp>
    </p:spTree>
    <p:extLst>
      <p:ext uri="{BB962C8B-B14F-4D97-AF65-F5344CB8AC3E}">
        <p14:creationId xmlns:p14="http://schemas.microsoft.com/office/powerpoint/2010/main" val="968564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4"/>
            <a:ext cx="4040188" cy="639762"/>
          </a:xfrm>
        </p:spPr>
        <p:txBody>
          <a:bodyPr anchor="b"/>
          <a:lstStyle>
            <a:lvl1pPr marL="0" indent="0">
              <a:buNone/>
              <a:defRPr sz="1704" b="1"/>
            </a:lvl1pPr>
            <a:lvl2pPr marL="324615" indent="0">
              <a:buNone/>
              <a:defRPr sz="1419" b="1"/>
            </a:lvl2pPr>
            <a:lvl3pPr marL="649231" indent="0">
              <a:buNone/>
              <a:defRPr sz="1278" b="1"/>
            </a:lvl3pPr>
            <a:lvl4pPr marL="973848" indent="0">
              <a:buNone/>
              <a:defRPr sz="1136" b="1"/>
            </a:lvl4pPr>
            <a:lvl5pPr marL="1298465" indent="0">
              <a:buNone/>
              <a:defRPr sz="1136" b="1"/>
            </a:lvl5pPr>
            <a:lvl6pPr marL="1623079" indent="0">
              <a:buNone/>
              <a:defRPr sz="1136" b="1"/>
            </a:lvl6pPr>
            <a:lvl7pPr marL="1947697" indent="0">
              <a:buNone/>
              <a:defRPr sz="1136" b="1"/>
            </a:lvl7pPr>
            <a:lvl8pPr marL="2272312" indent="0">
              <a:buNone/>
              <a:defRPr sz="1136" b="1"/>
            </a:lvl8pPr>
            <a:lvl9pPr marL="2596927" indent="0">
              <a:buNone/>
              <a:defRPr sz="1136" b="1"/>
            </a:lvl9pPr>
          </a:lstStyle>
          <a:p>
            <a:pPr lvl="0"/>
            <a:r>
              <a:rPr lang="en-US"/>
              <a:t>Click to edit Master text styles</a:t>
            </a:r>
          </a:p>
        </p:txBody>
      </p:sp>
      <p:sp>
        <p:nvSpPr>
          <p:cNvPr id="4" name="Content Placeholder 3"/>
          <p:cNvSpPr>
            <a:spLocks noGrp="1"/>
          </p:cNvSpPr>
          <p:nvPr>
            <p:ph sz="half" idx="2"/>
          </p:nvPr>
        </p:nvSpPr>
        <p:spPr>
          <a:xfrm>
            <a:off x="457202" y="2174877"/>
            <a:ext cx="4040188" cy="3951288"/>
          </a:xfrm>
        </p:spPr>
        <p:txBody>
          <a:bodyPr/>
          <a:lstStyle>
            <a:lvl1pPr>
              <a:defRPr sz="1704"/>
            </a:lvl1pPr>
            <a:lvl2pPr>
              <a:defRPr sz="1419"/>
            </a:lvl2pPr>
            <a:lvl3pPr>
              <a:defRPr sz="1278"/>
            </a:lvl3pPr>
            <a:lvl4pPr>
              <a:defRPr sz="1136"/>
            </a:lvl4pPr>
            <a:lvl5pPr>
              <a:defRPr sz="1136"/>
            </a:lvl5pPr>
            <a:lvl6pPr>
              <a:defRPr sz="1136"/>
            </a:lvl6pPr>
            <a:lvl7pPr>
              <a:defRPr sz="1136"/>
            </a:lvl7pPr>
            <a:lvl8pPr>
              <a:defRPr sz="1136"/>
            </a:lvl8pPr>
            <a:lvl9pPr>
              <a:defRPr sz="1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4" cy="639762"/>
          </a:xfrm>
        </p:spPr>
        <p:txBody>
          <a:bodyPr anchor="b"/>
          <a:lstStyle>
            <a:lvl1pPr marL="0" indent="0">
              <a:buNone/>
              <a:defRPr sz="1704" b="1"/>
            </a:lvl1pPr>
            <a:lvl2pPr marL="324615" indent="0">
              <a:buNone/>
              <a:defRPr sz="1419" b="1"/>
            </a:lvl2pPr>
            <a:lvl3pPr marL="649231" indent="0">
              <a:buNone/>
              <a:defRPr sz="1278" b="1"/>
            </a:lvl3pPr>
            <a:lvl4pPr marL="973848" indent="0">
              <a:buNone/>
              <a:defRPr sz="1136" b="1"/>
            </a:lvl4pPr>
            <a:lvl5pPr marL="1298465" indent="0">
              <a:buNone/>
              <a:defRPr sz="1136" b="1"/>
            </a:lvl5pPr>
            <a:lvl6pPr marL="1623079" indent="0">
              <a:buNone/>
              <a:defRPr sz="1136" b="1"/>
            </a:lvl6pPr>
            <a:lvl7pPr marL="1947697" indent="0">
              <a:buNone/>
              <a:defRPr sz="1136" b="1"/>
            </a:lvl7pPr>
            <a:lvl8pPr marL="2272312" indent="0">
              <a:buNone/>
              <a:defRPr sz="1136" b="1"/>
            </a:lvl8pPr>
            <a:lvl9pPr marL="2596927" indent="0">
              <a:buNone/>
              <a:defRPr sz="1136" b="1"/>
            </a:lvl9pPr>
          </a:lstStyle>
          <a:p>
            <a:pPr lvl="0"/>
            <a:r>
              <a:rPr lang="en-US"/>
              <a:t>Click to edit Master text styles</a:t>
            </a:r>
          </a:p>
        </p:txBody>
      </p:sp>
      <p:sp>
        <p:nvSpPr>
          <p:cNvPr id="6" name="Content Placeholder 5"/>
          <p:cNvSpPr>
            <a:spLocks noGrp="1"/>
          </p:cNvSpPr>
          <p:nvPr>
            <p:ph sz="quarter" idx="4"/>
          </p:nvPr>
        </p:nvSpPr>
        <p:spPr>
          <a:xfrm>
            <a:off x="4645028" y="2174877"/>
            <a:ext cx="4041774" cy="3951288"/>
          </a:xfrm>
        </p:spPr>
        <p:txBody>
          <a:bodyPr/>
          <a:lstStyle>
            <a:lvl1pPr>
              <a:defRPr sz="1704"/>
            </a:lvl1pPr>
            <a:lvl2pPr>
              <a:defRPr sz="1419"/>
            </a:lvl2pPr>
            <a:lvl3pPr>
              <a:defRPr sz="1278"/>
            </a:lvl3pPr>
            <a:lvl4pPr>
              <a:defRPr sz="1136"/>
            </a:lvl4pPr>
            <a:lvl5pPr>
              <a:defRPr sz="1136"/>
            </a:lvl5pPr>
            <a:lvl6pPr>
              <a:defRPr sz="1136"/>
            </a:lvl6pPr>
            <a:lvl7pPr>
              <a:defRPr sz="1136"/>
            </a:lvl7pPr>
            <a:lvl8pPr>
              <a:defRPr sz="1136"/>
            </a:lvl8pPr>
            <a:lvl9pPr>
              <a:defRPr sz="1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AFD5D5CF-CE66-48C0-BD62-26BE71917C20}" type="slidenum">
              <a:rPr lang="en-US" smtClean="0"/>
              <a:pPr defTabSz="844083">
                <a:defRPr/>
              </a:pPr>
              <a:t>‹#›</a:t>
            </a:fld>
            <a:endParaRPr lang="en-US"/>
          </a:p>
        </p:txBody>
      </p:sp>
    </p:spTree>
    <p:extLst>
      <p:ext uri="{BB962C8B-B14F-4D97-AF65-F5344CB8AC3E}">
        <p14:creationId xmlns:p14="http://schemas.microsoft.com/office/powerpoint/2010/main" val="360195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385569E6-59A1-4EA8-8D0E-F6D86E001563}" type="slidenum">
              <a:rPr lang="en-US" smtClean="0"/>
              <a:pPr defTabSz="844083">
                <a:defRPr/>
              </a:pPr>
              <a:t>‹#›</a:t>
            </a:fld>
            <a:endParaRPr lang="en-US"/>
          </a:p>
        </p:txBody>
      </p:sp>
    </p:spTree>
    <p:extLst>
      <p:ext uri="{BB962C8B-B14F-4D97-AF65-F5344CB8AC3E}">
        <p14:creationId xmlns:p14="http://schemas.microsoft.com/office/powerpoint/2010/main" val="214085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D5D10236-C894-4F2D-AC50-367FC89E9E69}" type="slidenum">
              <a:rPr lang="en-US" altLang="en-US" smtClean="0"/>
              <a:pPr defTabSz="844083">
                <a:defRPr/>
              </a:pPr>
              <a:t>‹#›</a:t>
            </a:fld>
            <a:endParaRPr lang="en-US" altLang="en-US"/>
          </a:p>
        </p:txBody>
      </p:sp>
    </p:spTree>
    <p:extLst>
      <p:ext uri="{BB962C8B-B14F-4D97-AF65-F5344CB8AC3E}">
        <p14:creationId xmlns:p14="http://schemas.microsoft.com/office/powerpoint/2010/main" val="2007114960"/>
      </p:ext>
    </p:extLst>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C68E5826-6E45-424B-8E96-BEB9A4E4A9A0}" type="slidenum">
              <a:rPr lang="en-US" smtClean="0"/>
              <a:pPr defTabSz="844083">
                <a:defRPr/>
              </a:pPr>
              <a:t>‹#›</a:t>
            </a:fld>
            <a:endParaRPr lang="en-US"/>
          </a:p>
        </p:txBody>
      </p:sp>
    </p:spTree>
    <p:extLst>
      <p:ext uri="{BB962C8B-B14F-4D97-AF65-F5344CB8AC3E}">
        <p14:creationId xmlns:p14="http://schemas.microsoft.com/office/powerpoint/2010/main" val="1547627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1419" b="1"/>
            </a:lvl1pPr>
          </a:lstStyle>
          <a:p>
            <a:r>
              <a:rPr lang="en-US"/>
              <a:t>Click to edit Master title style</a:t>
            </a:r>
          </a:p>
        </p:txBody>
      </p:sp>
      <p:sp>
        <p:nvSpPr>
          <p:cNvPr id="3" name="Content Placeholder 2"/>
          <p:cNvSpPr>
            <a:spLocks noGrp="1"/>
          </p:cNvSpPr>
          <p:nvPr>
            <p:ph idx="1"/>
          </p:nvPr>
        </p:nvSpPr>
        <p:spPr>
          <a:xfrm>
            <a:off x="3575052" y="273058"/>
            <a:ext cx="5111750" cy="5853113"/>
          </a:xfrm>
        </p:spPr>
        <p:txBody>
          <a:bodyPr/>
          <a:lstStyle>
            <a:lvl1pPr>
              <a:defRPr sz="2271"/>
            </a:lvl1pPr>
            <a:lvl2pPr>
              <a:defRPr sz="1987"/>
            </a:lvl2pPr>
            <a:lvl3pPr>
              <a:defRPr sz="1704"/>
            </a:lvl3pPr>
            <a:lvl4pPr>
              <a:defRPr sz="1419"/>
            </a:lvl4pPr>
            <a:lvl5pPr>
              <a:defRPr sz="1419"/>
            </a:lvl5pPr>
            <a:lvl6pPr>
              <a:defRPr sz="1419"/>
            </a:lvl6pPr>
            <a:lvl7pPr>
              <a:defRPr sz="1419"/>
            </a:lvl7pPr>
            <a:lvl8pPr>
              <a:defRPr sz="1419"/>
            </a:lvl8pPr>
            <a:lvl9pPr>
              <a:defRPr sz="14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8"/>
            <a:ext cx="3008313" cy="4691063"/>
          </a:xfrm>
        </p:spPr>
        <p:txBody>
          <a:bodyPr/>
          <a:lstStyle>
            <a:lvl1pPr marL="0" indent="0">
              <a:buNone/>
              <a:defRPr sz="993"/>
            </a:lvl1pPr>
            <a:lvl2pPr marL="324615" indent="0">
              <a:buNone/>
              <a:defRPr sz="853"/>
            </a:lvl2pPr>
            <a:lvl3pPr marL="649231" indent="0">
              <a:buNone/>
              <a:defRPr sz="711"/>
            </a:lvl3pPr>
            <a:lvl4pPr marL="973848" indent="0">
              <a:buNone/>
              <a:defRPr sz="639"/>
            </a:lvl4pPr>
            <a:lvl5pPr marL="1298465" indent="0">
              <a:buNone/>
              <a:defRPr sz="639"/>
            </a:lvl5pPr>
            <a:lvl6pPr marL="1623079" indent="0">
              <a:buNone/>
              <a:defRPr sz="639"/>
            </a:lvl6pPr>
            <a:lvl7pPr marL="1947697" indent="0">
              <a:buNone/>
              <a:defRPr sz="639"/>
            </a:lvl7pPr>
            <a:lvl8pPr marL="2272312" indent="0">
              <a:buNone/>
              <a:defRPr sz="639"/>
            </a:lvl8pPr>
            <a:lvl9pPr marL="2596927" indent="0">
              <a:buNone/>
              <a:defRPr sz="639"/>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25A4F337-3AE6-4B5A-B5EA-F0B0BD9BF1CF}" type="slidenum">
              <a:rPr lang="en-US" smtClean="0"/>
              <a:pPr defTabSz="844083">
                <a:defRPr/>
              </a:pPr>
              <a:t>‹#›</a:t>
            </a:fld>
            <a:endParaRPr lang="en-US"/>
          </a:p>
        </p:txBody>
      </p:sp>
    </p:spTree>
    <p:extLst>
      <p:ext uri="{BB962C8B-B14F-4D97-AF65-F5344CB8AC3E}">
        <p14:creationId xmlns:p14="http://schemas.microsoft.com/office/powerpoint/2010/main" val="4262654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lstStyle>
            <a:lvl1pPr algn="l">
              <a:defRPr sz="1419"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2271"/>
            </a:lvl1pPr>
            <a:lvl2pPr marL="324615" indent="0">
              <a:buNone/>
              <a:defRPr sz="1987"/>
            </a:lvl2pPr>
            <a:lvl3pPr marL="649231" indent="0">
              <a:buNone/>
              <a:defRPr sz="1704"/>
            </a:lvl3pPr>
            <a:lvl4pPr marL="973848" indent="0">
              <a:buNone/>
              <a:defRPr sz="1419"/>
            </a:lvl4pPr>
            <a:lvl5pPr marL="1298465" indent="0">
              <a:buNone/>
              <a:defRPr sz="1419"/>
            </a:lvl5pPr>
            <a:lvl6pPr marL="1623079" indent="0">
              <a:buNone/>
              <a:defRPr sz="1419"/>
            </a:lvl6pPr>
            <a:lvl7pPr marL="1947697" indent="0">
              <a:buNone/>
              <a:defRPr sz="1419"/>
            </a:lvl7pPr>
            <a:lvl8pPr marL="2272312" indent="0">
              <a:buNone/>
              <a:defRPr sz="1419"/>
            </a:lvl8pPr>
            <a:lvl9pPr marL="2596927" indent="0">
              <a:buNone/>
              <a:defRPr sz="1419"/>
            </a:lvl9pPr>
          </a:lstStyle>
          <a:p>
            <a:pPr lvl="0"/>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993"/>
            </a:lvl1pPr>
            <a:lvl2pPr marL="324615" indent="0">
              <a:buNone/>
              <a:defRPr sz="853"/>
            </a:lvl2pPr>
            <a:lvl3pPr marL="649231" indent="0">
              <a:buNone/>
              <a:defRPr sz="711"/>
            </a:lvl3pPr>
            <a:lvl4pPr marL="973848" indent="0">
              <a:buNone/>
              <a:defRPr sz="639"/>
            </a:lvl4pPr>
            <a:lvl5pPr marL="1298465" indent="0">
              <a:buNone/>
              <a:defRPr sz="639"/>
            </a:lvl5pPr>
            <a:lvl6pPr marL="1623079" indent="0">
              <a:buNone/>
              <a:defRPr sz="639"/>
            </a:lvl6pPr>
            <a:lvl7pPr marL="1947697" indent="0">
              <a:buNone/>
              <a:defRPr sz="639"/>
            </a:lvl7pPr>
            <a:lvl8pPr marL="2272312" indent="0">
              <a:buNone/>
              <a:defRPr sz="639"/>
            </a:lvl8pPr>
            <a:lvl9pPr marL="2596927" indent="0">
              <a:buNone/>
              <a:defRPr sz="639"/>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FC6DB29D-BCF4-4ACF-8D4B-407A616A99FA}" type="slidenum">
              <a:rPr lang="en-US" smtClean="0"/>
              <a:pPr defTabSz="844083">
                <a:defRPr/>
              </a:pPr>
              <a:t>‹#›</a:t>
            </a:fld>
            <a:endParaRPr lang="en-US"/>
          </a:p>
        </p:txBody>
      </p:sp>
    </p:spTree>
    <p:extLst>
      <p:ext uri="{BB962C8B-B14F-4D97-AF65-F5344CB8AC3E}">
        <p14:creationId xmlns:p14="http://schemas.microsoft.com/office/powerpoint/2010/main" val="1094163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5CF84069-6EEE-4289-9FD9-06E2C43BA324}" type="slidenum">
              <a:rPr lang="en-US" smtClean="0"/>
              <a:pPr defTabSz="844083">
                <a:defRPr/>
              </a:pPr>
              <a:t>‹#›</a:t>
            </a:fld>
            <a:endParaRPr lang="en-US"/>
          </a:p>
        </p:txBody>
      </p:sp>
    </p:spTree>
    <p:extLst>
      <p:ext uri="{BB962C8B-B14F-4D97-AF65-F5344CB8AC3E}">
        <p14:creationId xmlns:p14="http://schemas.microsoft.com/office/powerpoint/2010/main" val="2944155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2" y="152402"/>
            <a:ext cx="1924049"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152402"/>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63294AE1-44C7-4914-9B65-B7F2105DEA25}" type="slidenum">
              <a:rPr lang="en-US" smtClean="0"/>
              <a:pPr defTabSz="844083">
                <a:defRPr/>
              </a:pPr>
              <a:t>‹#›</a:t>
            </a:fld>
            <a:endParaRPr lang="en-US"/>
          </a:p>
        </p:txBody>
      </p:sp>
    </p:spTree>
    <p:extLst>
      <p:ext uri="{BB962C8B-B14F-4D97-AF65-F5344CB8AC3E}">
        <p14:creationId xmlns:p14="http://schemas.microsoft.com/office/powerpoint/2010/main" val="2662920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Line 8"/>
          <p:cNvSpPr>
            <a:spLocks noChangeShapeType="1"/>
          </p:cNvSpPr>
          <p:nvPr/>
        </p:nvSpPr>
        <p:spPr bwMode="auto">
          <a:xfrm>
            <a:off x="1981201" y="3962400"/>
            <a:ext cx="6511925" cy="0"/>
          </a:xfrm>
          <a:prstGeom prst="line">
            <a:avLst/>
          </a:prstGeom>
          <a:noFill/>
          <a:ln w="19050">
            <a:solidFill>
              <a:schemeClr val="accent1"/>
            </a:solidFill>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9874" name="Rectangle 2"/>
          <p:cNvSpPr>
            <a:spLocks noGrp="1" noChangeArrowheads="1"/>
          </p:cNvSpPr>
          <p:nvPr>
            <p:ph type="ctrTitle"/>
          </p:nvPr>
        </p:nvSpPr>
        <p:spPr>
          <a:xfrm>
            <a:off x="914407" y="1524000"/>
            <a:ext cx="7623175" cy="1752600"/>
          </a:xfrm>
        </p:spPr>
        <p:txBody>
          <a:bodyPr/>
          <a:lstStyle>
            <a:lvl1pPr>
              <a:defRPr sz="2663"/>
            </a:lvl1pPr>
          </a:lstStyle>
          <a:p>
            <a:r>
              <a:rPr lang="en-US" altLang="en-US"/>
              <a:t>Click to edit Master title style</a:t>
            </a:r>
          </a:p>
        </p:txBody>
      </p:sp>
      <p:sp>
        <p:nvSpPr>
          <p:cNvPr id="798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1491"/>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8"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57F952BD-0633-45DB-99CC-0F733E6F4B7B}" type="slidenum">
              <a:rPr lang="en-US" altLang="en-US" smtClean="0"/>
              <a:pPr defTabSz="844083">
                <a:defRPr/>
              </a:pPr>
              <a:t>‹#›</a:t>
            </a:fld>
            <a:endParaRPr lang="en-US" altLang="en-US"/>
          </a:p>
        </p:txBody>
      </p:sp>
    </p:spTree>
    <p:extLst>
      <p:ext uri="{BB962C8B-B14F-4D97-AF65-F5344CB8AC3E}">
        <p14:creationId xmlns:p14="http://schemas.microsoft.com/office/powerpoint/2010/main" val="906553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17A8A456-7E7A-48A2-85A8-4F5A571DE44D}" type="slidenum">
              <a:rPr lang="en-US" altLang="en-US" smtClean="0"/>
              <a:pPr defTabSz="844083">
                <a:defRPr/>
              </a:pPr>
              <a:t>‹#›</a:t>
            </a:fld>
            <a:endParaRPr lang="en-US" altLang="en-US"/>
          </a:p>
        </p:txBody>
      </p:sp>
    </p:spTree>
    <p:extLst>
      <p:ext uri="{BB962C8B-B14F-4D97-AF65-F5344CB8AC3E}">
        <p14:creationId xmlns:p14="http://schemas.microsoft.com/office/powerpoint/2010/main" val="403773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10"/>
            <a:ext cx="7772401" cy="1362075"/>
          </a:xfrm>
        </p:spPr>
        <p:txBody>
          <a:bodyPr/>
          <a:lstStyle>
            <a:lvl1pPr algn="l">
              <a:defRPr sz="2131" b="1" cap="all"/>
            </a:lvl1pPr>
          </a:lstStyle>
          <a:p>
            <a:r>
              <a:rPr lang="en-US"/>
              <a:t>Click to edit Master title style</a:t>
            </a:r>
          </a:p>
        </p:txBody>
      </p:sp>
      <p:sp>
        <p:nvSpPr>
          <p:cNvPr id="3" name="Text Placeholder 2"/>
          <p:cNvSpPr>
            <a:spLocks noGrp="1"/>
          </p:cNvSpPr>
          <p:nvPr>
            <p:ph type="body" idx="1"/>
          </p:nvPr>
        </p:nvSpPr>
        <p:spPr>
          <a:xfrm>
            <a:off x="722315" y="2906717"/>
            <a:ext cx="7772401" cy="1500187"/>
          </a:xfrm>
        </p:spPr>
        <p:txBody>
          <a:bodyPr anchor="b"/>
          <a:lstStyle>
            <a:lvl1pPr marL="0" indent="0">
              <a:buNone/>
              <a:defRPr sz="1063"/>
            </a:lvl1pPr>
            <a:lvl2pPr marL="243464" indent="0">
              <a:buNone/>
              <a:defRPr sz="957"/>
            </a:lvl2pPr>
            <a:lvl3pPr marL="486923" indent="0">
              <a:buNone/>
              <a:defRPr sz="853"/>
            </a:lvl3pPr>
            <a:lvl4pPr marL="730387" indent="0">
              <a:buNone/>
              <a:defRPr sz="747"/>
            </a:lvl4pPr>
            <a:lvl5pPr marL="973848" indent="0">
              <a:buNone/>
              <a:defRPr sz="747"/>
            </a:lvl5pPr>
            <a:lvl6pPr marL="1217310" indent="0">
              <a:buNone/>
              <a:defRPr sz="747"/>
            </a:lvl6pPr>
            <a:lvl7pPr marL="1460772" indent="0">
              <a:buNone/>
              <a:defRPr sz="747"/>
            </a:lvl7pPr>
            <a:lvl8pPr marL="1704233" indent="0">
              <a:buNone/>
              <a:defRPr sz="747"/>
            </a:lvl8pPr>
            <a:lvl9pPr marL="1947697" indent="0">
              <a:buNone/>
              <a:defRPr sz="74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7AFBEC75-4D9F-48A5-A698-80E9EE4BFECE}" type="slidenum">
              <a:rPr lang="en-US" altLang="en-US" smtClean="0"/>
              <a:pPr defTabSz="844083">
                <a:defRPr/>
              </a:pPr>
              <a:t>‹#›</a:t>
            </a:fld>
            <a:endParaRPr lang="en-US" altLang="en-US"/>
          </a:p>
        </p:txBody>
      </p:sp>
    </p:spTree>
    <p:extLst>
      <p:ext uri="{BB962C8B-B14F-4D97-AF65-F5344CB8AC3E}">
        <p14:creationId xmlns:p14="http://schemas.microsoft.com/office/powerpoint/2010/main" val="3921037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1491"/>
            </a:lvl1pPr>
            <a:lvl2pPr>
              <a:defRPr sz="1278"/>
            </a:lvl2pPr>
            <a:lvl3pPr>
              <a:defRPr sz="1063"/>
            </a:lvl3pPr>
            <a:lvl4pPr>
              <a:defRPr sz="957"/>
            </a:lvl4pPr>
            <a:lvl5pPr>
              <a:defRPr sz="957"/>
            </a:lvl5pPr>
            <a:lvl6pPr>
              <a:defRPr sz="957"/>
            </a:lvl6pPr>
            <a:lvl7pPr>
              <a:defRPr sz="957"/>
            </a:lvl7pPr>
            <a:lvl8pPr>
              <a:defRPr sz="957"/>
            </a:lvl8pPr>
            <a:lvl9pPr>
              <a:defRPr sz="9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1491"/>
            </a:lvl1pPr>
            <a:lvl2pPr>
              <a:defRPr sz="1278"/>
            </a:lvl2pPr>
            <a:lvl3pPr>
              <a:defRPr sz="1063"/>
            </a:lvl3pPr>
            <a:lvl4pPr>
              <a:defRPr sz="957"/>
            </a:lvl4pPr>
            <a:lvl5pPr>
              <a:defRPr sz="957"/>
            </a:lvl5pPr>
            <a:lvl6pPr>
              <a:defRPr sz="957"/>
            </a:lvl6pPr>
            <a:lvl7pPr>
              <a:defRPr sz="957"/>
            </a:lvl7pPr>
            <a:lvl8pPr>
              <a:defRPr sz="957"/>
            </a:lvl8pPr>
            <a:lvl9pPr>
              <a:defRPr sz="9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8"/>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6" name="Footer Placeholder 9"/>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7" name="Slide Number Placeholder 10"/>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05F77BE0-06CE-48C8-843B-1675159069E9}" type="slidenum">
              <a:rPr lang="en-US" altLang="en-US" smtClean="0"/>
              <a:pPr defTabSz="844083">
                <a:defRPr/>
              </a:pPr>
              <a:t>‹#›</a:t>
            </a:fld>
            <a:endParaRPr lang="en-US" altLang="en-US"/>
          </a:p>
        </p:txBody>
      </p:sp>
    </p:spTree>
    <p:extLst>
      <p:ext uri="{BB962C8B-B14F-4D97-AF65-F5344CB8AC3E}">
        <p14:creationId xmlns:p14="http://schemas.microsoft.com/office/powerpoint/2010/main" val="2597928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40"/>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22"/>
            <a:ext cx="4040188" cy="639763"/>
          </a:xfrm>
        </p:spPr>
        <p:txBody>
          <a:bodyPr anchor="b"/>
          <a:lstStyle>
            <a:lvl1pPr marL="0" indent="0">
              <a:buNone/>
              <a:defRPr sz="1278" b="1"/>
            </a:lvl1pPr>
            <a:lvl2pPr marL="243464" indent="0">
              <a:buNone/>
              <a:defRPr sz="1063" b="1"/>
            </a:lvl2pPr>
            <a:lvl3pPr marL="486923" indent="0">
              <a:buNone/>
              <a:defRPr sz="957" b="1"/>
            </a:lvl3pPr>
            <a:lvl4pPr marL="730387" indent="0">
              <a:buNone/>
              <a:defRPr sz="853" b="1"/>
            </a:lvl4pPr>
            <a:lvl5pPr marL="973848" indent="0">
              <a:buNone/>
              <a:defRPr sz="853" b="1"/>
            </a:lvl5pPr>
            <a:lvl6pPr marL="1217310" indent="0">
              <a:buNone/>
              <a:defRPr sz="853" b="1"/>
            </a:lvl6pPr>
            <a:lvl7pPr marL="1460772" indent="0">
              <a:buNone/>
              <a:defRPr sz="853" b="1"/>
            </a:lvl7pPr>
            <a:lvl8pPr marL="1704233" indent="0">
              <a:buNone/>
              <a:defRPr sz="853" b="1"/>
            </a:lvl8pPr>
            <a:lvl9pPr marL="1947697" indent="0">
              <a:buNone/>
              <a:defRPr sz="853" b="1"/>
            </a:lvl9pPr>
          </a:lstStyle>
          <a:p>
            <a:pPr lvl="0"/>
            <a:r>
              <a:rPr lang="en-US"/>
              <a:t>Click to edit Master text styles</a:t>
            </a:r>
          </a:p>
        </p:txBody>
      </p:sp>
      <p:sp>
        <p:nvSpPr>
          <p:cNvPr id="4" name="Content Placeholder 3"/>
          <p:cNvSpPr>
            <a:spLocks noGrp="1"/>
          </p:cNvSpPr>
          <p:nvPr>
            <p:ph sz="half" idx="2"/>
          </p:nvPr>
        </p:nvSpPr>
        <p:spPr>
          <a:xfrm>
            <a:off x="457202" y="2174877"/>
            <a:ext cx="4040188" cy="3951288"/>
          </a:xfrm>
        </p:spPr>
        <p:txBody>
          <a:bodyPr/>
          <a:lstStyle>
            <a:lvl1pPr>
              <a:defRPr sz="1278"/>
            </a:lvl1pPr>
            <a:lvl2pPr>
              <a:defRPr sz="1063"/>
            </a:lvl2pPr>
            <a:lvl3pPr>
              <a:defRPr sz="957"/>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22"/>
            <a:ext cx="4041774" cy="639763"/>
          </a:xfrm>
        </p:spPr>
        <p:txBody>
          <a:bodyPr anchor="b"/>
          <a:lstStyle>
            <a:lvl1pPr marL="0" indent="0">
              <a:buNone/>
              <a:defRPr sz="1278" b="1"/>
            </a:lvl1pPr>
            <a:lvl2pPr marL="243464" indent="0">
              <a:buNone/>
              <a:defRPr sz="1063" b="1"/>
            </a:lvl2pPr>
            <a:lvl3pPr marL="486923" indent="0">
              <a:buNone/>
              <a:defRPr sz="957" b="1"/>
            </a:lvl3pPr>
            <a:lvl4pPr marL="730387" indent="0">
              <a:buNone/>
              <a:defRPr sz="853" b="1"/>
            </a:lvl4pPr>
            <a:lvl5pPr marL="973848" indent="0">
              <a:buNone/>
              <a:defRPr sz="853" b="1"/>
            </a:lvl5pPr>
            <a:lvl6pPr marL="1217310" indent="0">
              <a:buNone/>
              <a:defRPr sz="853" b="1"/>
            </a:lvl6pPr>
            <a:lvl7pPr marL="1460772" indent="0">
              <a:buNone/>
              <a:defRPr sz="853" b="1"/>
            </a:lvl7pPr>
            <a:lvl8pPr marL="1704233" indent="0">
              <a:buNone/>
              <a:defRPr sz="853" b="1"/>
            </a:lvl8pPr>
            <a:lvl9pPr marL="1947697" indent="0">
              <a:buNone/>
              <a:defRPr sz="853" b="1"/>
            </a:lvl9pPr>
          </a:lstStyle>
          <a:p>
            <a:pPr lvl="0"/>
            <a:r>
              <a:rPr lang="en-US"/>
              <a:t>Click to edit Master text styles</a:t>
            </a:r>
          </a:p>
        </p:txBody>
      </p:sp>
      <p:sp>
        <p:nvSpPr>
          <p:cNvPr id="6" name="Content Placeholder 5"/>
          <p:cNvSpPr>
            <a:spLocks noGrp="1"/>
          </p:cNvSpPr>
          <p:nvPr>
            <p:ph sz="quarter" idx="4"/>
          </p:nvPr>
        </p:nvSpPr>
        <p:spPr>
          <a:xfrm>
            <a:off x="4645031" y="2174877"/>
            <a:ext cx="4041774" cy="3951288"/>
          </a:xfrm>
        </p:spPr>
        <p:txBody>
          <a:bodyPr/>
          <a:lstStyle>
            <a:lvl1pPr>
              <a:defRPr sz="1278"/>
            </a:lvl1pPr>
            <a:lvl2pPr>
              <a:defRPr sz="1063"/>
            </a:lvl2pPr>
            <a:lvl3pPr>
              <a:defRPr sz="957"/>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8" name="Rectangle 5"/>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9"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1198B763-4043-4CF5-918F-C6CDAA4DC9F8}" type="slidenum">
              <a:rPr lang="en-US" altLang="en-US" smtClean="0"/>
              <a:pPr defTabSz="844083">
                <a:defRPr/>
              </a:pPr>
              <a:t>‹#›</a:t>
            </a:fld>
            <a:endParaRPr lang="en-US" altLang="en-US"/>
          </a:p>
        </p:txBody>
      </p:sp>
    </p:spTree>
    <p:extLst>
      <p:ext uri="{BB962C8B-B14F-4D97-AF65-F5344CB8AC3E}">
        <p14:creationId xmlns:p14="http://schemas.microsoft.com/office/powerpoint/2010/main" val="184803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4"/>
            <a:ext cx="7886700" cy="2852737"/>
          </a:xfrm>
        </p:spPr>
        <p:txBody>
          <a:bodyPr anchor="b"/>
          <a:lstStyle>
            <a:lvl1pPr>
              <a:defRPr sz="4260"/>
            </a:lvl1pPr>
          </a:lstStyle>
          <a:p>
            <a:r>
              <a:rPr lang="en-US"/>
              <a:t>Click to edit Master title style</a:t>
            </a:r>
          </a:p>
        </p:txBody>
      </p:sp>
      <p:sp>
        <p:nvSpPr>
          <p:cNvPr id="3" name="Text Placeholder 2"/>
          <p:cNvSpPr>
            <a:spLocks noGrp="1"/>
          </p:cNvSpPr>
          <p:nvPr>
            <p:ph type="body" idx="1"/>
          </p:nvPr>
        </p:nvSpPr>
        <p:spPr>
          <a:xfrm>
            <a:off x="623889" y="4589469"/>
            <a:ext cx="7886700" cy="1500187"/>
          </a:xfrm>
        </p:spPr>
        <p:txBody>
          <a:bodyPr/>
          <a:lstStyle>
            <a:lvl1pPr marL="0" indent="0">
              <a:buNone/>
              <a:defRPr sz="1704"/>
            </a:lvl1pPr>
            <a:lvl2pPr marL="324634" indent="0">
              <a:buNone/>
              <a:defRPr sz="1420"/>
            </a:lvl2pPr>
            <a:lvl3pPr marL="649268" indent="0">
              <a:buNone/>
              <a:defRPr sz="1278"/>
            </a:lvl3pPr>
            <a:lvl4pPr marL="973903" indent="0">
              <a:buNone/>
              <a:defRPr sz="1136"/>
            </a:lvl4pPr>
            <a:lvl5pPr marL="1298537" indent="0">
              <a:buNone/>
              <a:defRPr sz="1136"/>
            </a:lvl5pPr>
            <a:lvl6pPr marL="1623171" indent="0">
              <a:buNone/>
              <a:defRPr sz="1136"/>
            </a:lvl6pPr>
            <a:lvl7pPr marL="1947805" indent="0">
              <a:buNone/>
              <a:defRPr sz="1136"/>
            </a:lvl7pPr>
            <a:lvl8pPr marL="2272440" indent="0">
              <a:buNone/>
              <a:defRPr sz="1136"/>
            </a:lvl8pPr>
            <a:lvl9pPr marL="2597074" indent="0">
              <a:buNone/>
              <a:defRPr sz="1136"/>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A1D46FBD-F463-4654-850B-05E4B4FFFE28}" type="slidenum">
              <a:rPr lang="en-US" altLang="en-US" smtClean="0"/>
              <a:pPr defTabSz="844083">
                <a:defRPr/>
              </a:pPr>
              <a:t>‹#›</a:t>
            </a:fld>
            <a:endParaRPr lang="en-US" altLang="en-US"/>
          </a:p>
        </p:txBody>
      </p:sp>
    </p:spTree>
    <p:extLst>
      <p:ext uri="{BB962C8B-B14F-4D97-AF65-F5344CB8AC3E}">
        <p14:creationId xmlns:p14="http://schemas.microsoft.com/office/powerpoint/2010/main" val="2601132796"/>
      </p:ext>
    </p:extLst>
  </p:cSld>
  <p:clrMapOvr>
    <a:masterClrMapping/>
  </p:clrMapOvr>
  <p:transition>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4" name="Rectangle 5"/>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85206081-3247-4680-812E-FC99010DEEF4}" type="slidenum">
              <a:rPr lang="en-US" altLang="en-US" smtClean="0"/>
              <a:pPr defTabSz="844083">
                <a:defRPr/>
              </a:pPr>
              <a:t>‹#›</a:t>
            </a:fld>
            <a:endParaRPr lang="en-US" altLang="en-US"/>
          </a:p>
        </p:txBody>
      </p:sp>
    </p:spTree>
    <p:extLst>
      <p:ext uri="{BB962C8B-B14F-4D97-AF65-F5344CB8AC3E}">
        <p14:creationId xmlns:p14="http://schemas.microsoft.com/office/powerpoint/2010/main" val="1086012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3" name="Rectangle 5"/>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4"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A145C385-9732-4492-93E2-8FF2005AB8D8}" type="slidenum">
              <a:rPr lang="en-US" altLang="en-US" smtClean="0"/>
              <a:pPr defTabSz="844083">
                <a:defRPr/>
              </a:pPr>
              <a:t>‹#›</a:t>
            </a:fld>
            <a:endParaRPr lang="en-US" altLang="en-US"/>
          </a:p>
        </p:txBody>
      </p:sp>
    </p:spTree>
    <p:extLst>
      <p:ext uri="{BB962C8B-B14F-4D97-AF65-F5344CB8AC3E}">
        <p14:creationId xmlns:p14="http://schemas.microsoft.com/office/powerpoint/2010/main" val="3357600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8"/>
            <a:ext cx="3008313" cy="1162051"/>
          </a:xfrm>
        </p:spPr>
        <p:txBody>
          <a:bodyPr anchor="b"/>
          <a:lstStyle>
            <a:lvl1pPr algn="l">
              <a:defRPr sz="1063" b="1"/>
            </a:lvl1pPr>
          </a:lstStyle>
          <a:p>
            <a:r>
              <a:rPr lang="en-US"/>
              <a:t>Click to edit Master title style</a:t>
            </a:r>
          </a:p>
        </p:txBody>
      </p:sp>
      <p:sp>
        <p:nvSpPr>
          <p:cNvPr id="3" name="Content Placeholder 2"/>
          <p:cNvSpPr>
            <a:spLocks noGrp="1"/>
          </p:cNvSpPr>
          <p:nvPr>
            <p:ph idx="1"/>
          </p:nvPr>
        </p:nvSpPr>
        <p:spPr>
          <a:xfrm>
            <a:off x="3575052" y="273061"/>
            <a:ext cx="5111750" cy="5853113"/>
          </a:xfrm>
        </p:spPr>
        <p:txBody>
          <a:bodyPr/>
          <a:lstStyle>
            <a:lvl1pPr>
              <a:defRPr sz="1704"/>
            </a:lvl1pPr>
            <a:lvl2pPr>
              <a:defRPr sz="1491"/>
            </a:lvl2pPr>
            <a:lvl3pPr>
              <a:defRPr sz="1278"/>
            </a:lvl3pPr>
            <a:lvl4pPr>
              <a:defRPr sz="1063"/>
            </a:lvl4pPr>
            <a:lvl5pPr>
              <a:defRPr sz="1063"/>
            </a:lvl5pPr>
            <a:lvl6pPr>
              <a:defRPr sz="1063"/>
            </a:lvl6pPr>
            <a:lvl7pPr>
              <a:defRPr sz="1063"/>
            </a:lvl7pPr>
            <a:lvl8pPr>
              <a:defRPr sz="1063"/>
            </a:lvl8pPr>
            <a:lvl9pPr>
              <a:defRPr sz="1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8"/>
            <a:ext cx="3008313" cy="4691063"/>
          </a:xfrm>
        </p:spPr>
        <p:txBody>
          <a:bodyPr/>
          <a:lstStyle>
            <a:lvl1pPr marL="0" indent="0">
              <a:buNone/>
              <a:defRPr sz="747"/>
            </a:lvl1pPr>
            <a:lvl2pPr marL="243464" indent="0">
              <a:buNone/>
              <a:defRPr sz="639"/>
            </a:lvl2pPr>
            <a:lvl3pPr marL="486923" indent="0">
              <a:buNone/>
              <a:defRPr sz="532"/>
            </a:lvl3pPr>
            <a:lvl4pPr marL="730387" indent="0">
              <a:buNone/>
              <a:defRPr sz="478"/>
            </a:lvl4pPr>
            <a:lvl5pPr marL="973848" indent="0">
              <a:buNone/>
              <a:defRPr sz="478"/>
            </a:lvl5pPr>
            <a:lvl6pPr marL="1217310" indent="0">
              <a:buNone/>
              <a:defRPr sz="478"/>
            </a:lvl6pPr>
            <a:lvl7pPr marL="1460772" indent="0">
              <a:buNone/>
              <a:defRPr sz="478"/>
            </a:lvl7pPr>
            <a:lvl8pPr marL="1704233" indent="0">
              <a:buNone/>
              <a:defRPr sz="478"/>
            </a:lvl8pPr>
            <a:lvl9pPr marL="1947697" indent="0">
              <a:buNone/>
              <a:defRPr sz="478"/>
            </a:lvl9pPr>
          </a:lstStyle>
          <a:p>
            <a:pPr lvl="0"/>
            <a:r>
              <a:rPr lang="en-US"/>
              <a:t>Click to edit Master text styles</a:t>
            </a:r>
          </a:p>
        </p:txBody>
      </p:sp>
      <p:sp>
        <p:nvSpPr>
          <p:cNvPr id="5" name="Date Placeholder 8"/>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6" name="Footer Placeholder 9"/>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7" name="Slide Number Placeholder 10"/>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FF2C7047-9FD6-4583-A656-601E9E070AAB}" type="slidenum">
              <a:rPr lang="en-US" altLang="en-US" smtClean="0"/>
              <a:pPr defTabSz="844083">
                <a:defRPr/>
              </a:pPr>
              <a:t>‹#›</a:t>
            </a:fld>
            <a:endParaRPr lang="en-US" altLang="en-US"/>
          </a:p>
        </p:txBody>
      </p:sp>
    </p:spTree>
    <p:extLst>
      <p:ext uri="{BB962C8B-B14F-4D97-AF65-F5344CB8AC3E}">
        <p14:creationId xmlns:p14="http://schemas.microsoft.com/office/powerpoint/2010/main" val="4099084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8"/>
            <a:ext cx="5486400" cy="566739"/>
          </a:xfrm>
        </p:spPr>
        <p:txBody>
          <a:bodyPr anchor="b"/>
          <a:lstStyle>
            <a:lvl1pPr algn="l">
              <a:defRPr sz="1063"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1704"/>
            </a:lvl1pPr>
            <a:lvl2pPr marL="243464" indent="0">
              <a:buNone/>
              <a:defRPr sz="1491"/>
            </a:lvl2pPr>
            <a:lvl3pPr marL="486923" indent="0">
              <a:buNone/>
              <a:defRPr sz="1278"/>
            </a:lvl3pPr>
            <a:lvl4pPr marL="730387" indent="0">
              <a:buNone/>
              <a:defRPr sz="1063"/>
            </a:lvl4pPr>
            <a:lvl5pPr marL="973848" indent="0">
              <a:buNone/>
              <a:defRPr sz="1063"/>
            </a:lvl5pPr>
            <a:lvl6pPr marL="1217310" indent="0">
              <a:buNone/>
              <a:defRPr sz="1063"/>
            </a:lvl6pPr>
            <a:lvl7pPr marL="1460772" indent="0">
              <a:buNone/>
              <a:defRPr sz="1063"/>
            </a:lvl7pPr>
            <a:lvl8pPr marL="1704233" indent="0">
              <a:buNone/>
              <a:defRPr sz="1063"/>
            </a:lvl8pPr>
            <a:lvl9pPr marL="1947697" indent="0">
              <a:buNone/>
              <a:defRPr sz="1063"/>
            </a:lvl9pPr>
          </a:lstStyle>
          <a:p>
            <a:pPr lvl="0"/>
            <a:endParaRPr lang="en-US" noProof="0"/>
          </a:p>
        </p:txBody>
      </p:sp>
      <p:sp>
        <p:nvSpPr>
          <p:cNvPr id="4" name="Text Placeholder 3"/>
          <p:cNvSpPr>
            <a:spLocks noGrp="1"/>
          </p:cNvSpPr>
          <p:nvPr>
            <p:ph type="body" sz="half" idx="2"/>
          </p:nvPr>
        </p:nvSpPr>
        <p:spPr>
          <a:xfrm>
            <a:off x="1792289" y="5367347"/>
            <a:ext cx="5486400" cy="804863"/>
          </a:xfrm>
        </p:spPr>
        <p:txBody>
          <a:bodyPr/>
          <a:lstStyle>
            <a:lvl1pPr marL="0" indent="0">
              <a:buNone/>
              <a:defRPr sz="747"/>
            </a:lvl1pPr>
            <a:lvl2pPr marL="243464" indent="0">
              <a:buNone/>
              <a:defRPr sz="639"/>
            </a:lvl2pPr>
            <a:lvl3pPr marL="486923" indent="0">
              <a:buNone/>
              <a:defRPr sz="532"/>
            </a:lvl3pPr>
            <a:lvl4pPr marL="730387" indent="0">
              <a:buNone/>
              <a:defRPr sz="478"/>
            </a:lvl4pPr>
            <a:lvl5pPr marL="973848" indent="0">
              <a:buNone/>
              <a:defRPr sz="478"/>
            </a:lvl5pPr>
            <a:lvl6pPr marL="1217310" indent="0">
              <a:buNone/>
              <a:defRPr sz="478"/>
            </a:lvl6pPr>
            <a:lvl7pPr marL="1460772" indent="0">
              <a:buNone/>
              <a:defRPr sz="478"/>
            </a:lvl7pPr>
            <a:lvl8pPr marL="1704233" indent="0">
              <a:buNone/>
              <a:defRPr sz="478"/>
            </a:lvl8pPr>
            <a:lvl9pPr marL="1947697" indent="0">
              <a:buNone/>
              <a:defRPr sz="478"/>
            </a:lvl9pPr>
          </a:lstStyle>
          <a:p>
            <a:pPr lvl="0"/>
            <a:r>
              <a:rPr lang="en-US"/>
              <a:t>Click to edit Master text styles</a:t>
            </a:r>
          </a:p>
        </p:txBody>
      </p:sp>
      <p:sp>
        <p:nvSpPr>
          <p:cNvPr id="5" name="Date Placeholder 8"/>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6" name="Footer Placeholder 9"/>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7" name="Slide Number Placeholder 10"/>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60354CC1-5759-4094-8302-79602AEEE523}" type="slidenum">
              <a:rPr lang="en-US" altLang="en-US" smtClean="0"/>
              <a:pPr defTabSz="844083">
                <a:defRPr/>
              </a:pPr>
              <a:t>‹#›</a:t>
            </a:fld>
            <a:endParaRPr lang="en-US" altLang="en-US"/>
          </a:p>
        </p:txBody>
      </p:sp>
    </p:spTree>
    <p:extLst>
      <p:ext uri="{BB962C8B-B14F-4D97-AF65-F5344CB8AC3E}">
        <p14:creationId xmlns:p14="http://schemas.microsoft.com/office/powerpoint/2010/main" val="2498681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888A190F-9273-479A-9923-5663FD9A4D85}" type="slidenum">
              <a:rPr lang="en-US" altLang="en-US" smtClean="0"/>
              <a:pPr defTabSz="844083">
                <a:defRPr/>
              </a:pPr>
              <a:t>‹#›</a:t>
            </a:fld>
            <a:endParaRPr lang="en-US" altLang="en-US"/>
          </a:p>
        </p:txBody>
      </p:sp>
    </p:spTree>
    <p:extLst>
      <p:ext uri="{BB962C8B-B14F-4D97-AF65-F5344CB8AC3E}">
        <p14:creationId xmlns:p14="http://schemas.microsoft.com/office/powerpoint/2010/main" val="2424977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7813"/>
            <a:ext cx="2057401"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4" y="277813"/>
            <a:ext cx="6019799"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sldNum" sz="quarter" idx="12"/>
          </p:nvPr>
        </p:nvSpPr>
        <p:spPr/>
        <p:txBody>
          <a:bodyPr/>
          <a:lstStyle>
            <a:lvl1pPr eaLnBrk="0" fontAlgn="auto" hangingPunct="0">
              <a:spcBef>
                <a:spcPts val="0"/>
              </a:spcBef>
              <a:spcAft>
                <a:spcPts val="0"/>
              </a:spcAft>
              <a:defRPr>
                <a:cs typeface="Arial" panose="020B0604020202020204" pitchFamily="34" charset="0"/>
              </a:defRPr>
            </a:lvl1pPr>
          </a:lstStyle>
          <a:p>
            <a:pPr defTabSz="844083">
              <a:defRPr/>
            </a:pPr>
            <a:fld id="{6023CFC3-4FED-4529-8B71-3DA23108E5BD}" type="slidenum">
              <a:rPr lang="en-US" altLang="en-US" smtClean="0"/>
              <a:pPr defTabSz="844083">
                <a:defRPr/>
              </a:pPr>
              <a:t>‹#›</a:t>
            </a:fld>
            <a:endParaRPr lang="en-US" altLang="en-US"/>
          </a:p>
        </p:txBody>
      </p:sp>
    </p:spTree>
    <p:extLst>
      <p:ext uri="{BB962C8B-B14F-4D97-AF65-F5344CB8AC3E}">
        <p14:creationId xmlns:p14="http://schemas.microsoft.com/office/powerpoint/2010/main" val="1755585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5" name="Group 8"/>
          <p:cNvGrpSpPr>
            <a:grpSpLocks/>
          </p:cNvGrpSpPr>
          <p:nvPr/>
        </p:nvGrpSpPr>
        <p:grpSpPr bwMode="auto">
          <a:xfrm>
            <a:off x="7493001"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Oval 11"/>
            <p:cNvSpPr>
              <a:spLocks noChangeArrowheads="1"/>
            </p:cNvSpPr>
            <p:nvPr/>
          </p:nvSpPr>
          <p:spPr bwMode="auto">
            <a:xfrm>
              <a:off x="5062" y="1885"/>
              <a:ext cx="128" cy="12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 name="Oval 14"/>
            <p:cNvSpPr>
              <a:spLocks noChangeArrowheads="1"/>
            </p:cNvSpPr>
            <p:nvPr/>
          </p:nvSpPr>
          <p:spPr bwMode="auto">
            <a:xfrm>
              <a:off x="5062" y="2064"/>
              <a:ext cx="128" cy="12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Oval 16"/>
            <p:cNvSpPr>
              <a:spLocks noChangeArrowheads="1"/>
            </p:cNvSpPr>
            <p:nvPr/>
          </p:nvSpPr>
          <p:spPr bwMode="auto">
            <a:xfrm>
              <a:off x="4704" y="2242"/>
              <a:ext cx="127" cy="128"/>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4" name="Oval 17"/>
            <p:cNvSpPr>
              <a:spLocks noChangeArrowheads="1"/>
            </p:cNvSpPr>
            <p:nvPr/>
          </p:nvSpPr>
          <p:spPr bwMode="auto">
            <a:xfrm>
              <a:off x="4883" y="2242"/>
              <a:ext cx="127" cy="128"/>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5" name="Oval 18"/>
            <p:cNvSpPr>
              <a:spLocks noChangeArrowheads="1"/>
            </p:cNvSpPr>
            <p:nvPr/>
          </p:nvSpPr>
          <p:spPr bwMode="auto">
            <a:xfrm>
              <a:off x="5062" y="2242"/>
              <a:ext cx="128" cy="128"/>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6" name="Oval 19"/>
            <p:cNvSpPr>
              <a:spLocks noChangeArrowheads="1"/>
            </p:cNvSpPr>
            <p:nvPr/>
          </p:nvSpPr>
          <p:spPr bwMode="auto">
            <a:xfrm>
              <a:off x="5241" y="2242"/>
              <a:ext cx="127" cy="128"/>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7" name="Oval 20"/>
            <p:cNvSpPr>
              <a:spLocks noChangeArrowheads="1"/>
            </p:cNvSpPr>
            <p:nvPr/>
          </p:nvSpPr>
          <p:spPr bwMode="auto">
            <a:xfrm>
              <a:off x="5420" y="2242"/>
              <a:ext cx="127"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 name="Oval 23"/>
            <p:cNvSpPr>
              <a:spLocks noChangeArrowheads="1"/>
            </p:cNvSpPr>
            <p:nvPr/>
          </p:nvSpPr>
          <p:spPr bwMode="auto">
            <a:xfrm>
              <a:off x="5062" y="2421"/>
              <a:ext cx="128" cy="128"/>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4" name="Oval 27"/>
            <p:cNvSpPr>
              <a:spLocks noChangeArrowheads="1"/>
            </p:cNvSpPr>
            <p:nvPr/>
          </p:nvSpPr>
          <p:spPr bwMode="auto">
            <a:xfrm>
              <a:off x="5062" y="2600"/>
              <a:ext cx="128"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7" name="Oval 30"/>
            <p:cNvSpPr>
              <a:spLocks noChangeArrowheads="1"/>
            </p:cNvSpPr>
            <p:nvPr/>
          </p:nvSpPr>
          <p:spPr bwMode="auto">
            <a:xfrm>
              <a:off x="4704" y="2779"/>
              <a:ext cx="127" cy="128"/>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8" name="Oval 31"/>
            <p:cNvSpPr>
              <a:spLocks noChangeArrowheads="1"/>
            </p:cNvSpPr>
            <p:nvPr/>
          </p:nvSpPr>
          <p:spPr bwMode="auto">
            <a:xfrm>
              <a:off x="4883" y="2779"/>
              <a:ext cx="127"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9" name="Oval 32"/>
            <p:cNvSpPr>
              <a:spLocks noChangeArrowheads="1"/>
            </p:cNvSpPr>
            <p:nvPr/>
          </p:nvSpPr>
          <p:spPr bwMode="auto">
            <a:xfrm>
              <a:off x="5062" y="2779"/>
              <a:ext cx="128"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0" name="Oval 33"/>
            <p:cNvSpPr>
              <a:spLocks noChangeArrowheads="1"/>
            </p:cNvSpPr>
            <p:nvPr/>
          </p:nvSpPr>
          <p:spPr bwMode="auto">
            <a:xfrm>
              <a:off x="5241" y="2779"/>
              <a:ext cx="127" cy="128"/>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1" name="Oval 34"/>
            <p:cNvSpPr>
              <a:spLocks noChangeArrowheads="1"/>
            </p:cNvSpPr>
            <p:nvPr/>
          </p:nvSpPr>
          <p:spPr bwMode="auto">
            <a:xfrm>
              <a:off x="4704" y="2959"/>
              <a:ext cx="127"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2" name="Oval 35"/>
            <p:cNvSpPr>
              <a:spLocks noChangeArrowheads="1"/>
            </p:cNvSpPr>
            <p:nvPr/>
          </p:nvSpPr>
          <p:spPr bwMode="auto">
            <a:xfrm>
              <a:off x="4883" y="2959"/>
              <a:ext cx="127" cy="128"/>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3" name="Oval 36"/>
            <p:cNvSpPr>
              <a:spLocks noChangeArrowheads="1"/>
            </p:cNvSpPr>
            <p:nvPr/>
          </p:nvSpPr>
          <p:spPr bwMode="auto">
            <a:xfrm>
              <a:off x="5062" y="2959"/>
              <a:ext cx="128" cy="128"/>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4" name="Oval 37"/>
            <p:cNvSpPr>
              <a:spLocks noChangeArrowheads="1"/>
            </p:cNvSpPr>
            <p:nvPr/>
          </p:nvSpPr>
          <p:spPr bwMode="auto">
            <a:xfrm>
              <a:off x="5241" y="2959"/>
              <a:ext cx="127" cy="128"/>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6019" name="Rectangle 3"/>
          <p:cNvSpPr>
            <a:spLocks noGrp="1" noChangeArrowheads="1"/>
          </p:cNvSpPr>
          <p:nvPr>
            <p:ph type="ctrTitle"/>
          </p:nvPr>
        </p:nvSpPr>
        <p:spPr>
          <a:xfrm>
            <a:off x="315914" y="466726"/>
            <a:ext cx="6781800" cy="2133600"/>
          </a:xfrm>
        </p:spPr>
        <p:txBody>
          <a:bodyPr/>
          <a:lstStyle>
            <a:lvl1pPr algn="r">
              <a:defRPr sz="2557"/>
            </a:lvl1pPr>
          </a:lstStyle>
          <a:p>
            <a:r>
              <a:rPr lang="en-US" altLang="en-US"/>
              <a:t>Click to edit Master title style</a:t>
            </a:r>
          </a:p>
        </p:txBody>
      </p:sp>
      <p:sp>
        <p:nvSpPr>
          <p:cNvPr id="86020" name="Rectangle 4"/>
          <p:cNvSpPr>
            <a:spLocks noGrp="1" noChangeArrowheads="1"/>
          </p:cNvSpPr>
          <p:nvPr>
            <p:ph type="subTitle" idx="1"/>
          </p:nvPr>
        </p:nvSpPr>
        <p:spPr>
          <a:xfrm>
            <a:off x="849317" y="3049588"/>
            <a:ext cx="6248399" cy="2362200"/>
          </a:xfrm>
        </p:spPr>
        <p:txBody>
          <a:bodyPr/>
          <a:lstStyle>
            <a:lvl1pPr marL="0" indent="0" algn="r">
              <a:buFont typeface="Wingdings" pitchFamily="2" charset="2"/>
              <a:buNone/>
              <a:defRPr sz="1704"/>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39"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40"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B47E141A-9069-44F3-AF77-EA334351C4AF}" type="slidenum">
              <a:rPr lang="en-US" altLang="en-US" smtClean="0"/>
              <a:pPr defTabSz="844083">
                <a:defRPr/>
              </a:pPr>
              <a:t>‹#›</a:t>
            </a:fld>
            <a:endParaRPr lang="en-US" altLang="en-US"/>
          </a:p>
        </p:txBody>
      </p:sp>
    </p:spTree>
    <p:extLst>
      <p:ext uri="{BB962C8B-B14F-4D97-AF65-F5344CB8AC3E}">
        <p14:creationId xmlns:p14="http://schemas.microsoft.com/office/powerpoint/2010/main" val="259039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6"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B854FF8F-11A4-4518-9219-E3902030AB45}" type="slidenum">
              <a:rPr lang="en-US" altLang="en-US" smtClean="0"/>
              <a:pPr defTabSz="844083">
                <a:defRPr/>
              </a:pPr>
              <a:t>‹#›</a:t>
            </a:fld>
            <a:endParaRPr lang="en-US" altLang="en-US"/>
          </a:p>
        </p:txBody>
      </p:sp>
    </p:spTree>
    <p:extLst>
      <p:ext uri="{BB962C8B-B14F-4D97-AF65-F5344CB8AC3E}">
        <p14:creationId xmlns:p14="http://schemas.microsoft.com/office/powerpoint/2010/main" val="2881402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10"/>
            <a:ext cx="7772401" cy="1362075"/>
          </a:xfrm>
        </p:spPr>
        <p:txBody>
          <a:bodyPr anchor="t"/>
          <a:lstStyle>
            <a:lvl1pPr algn="l">
              <a:defRPr sz="2131" b="1" cap="all"/>
            </a:lvl1pPr>
          </a:lstStyle>
          <a:p>
            <a:r>
              <a:rPr lang="en-US"/>
              <a:t>Click to edit Master title style</a:t>
            </a:r>
          </a:p>
        </p:txBody>
      </p:sp>
      <p:sp>
        <p:nvSpPr>
          <p:cNvPr id="3" name="Text Placeholder 2"/>
          <p:cNvSpPr>
            <a:spLocks noGrp="1"/>
          </p:cNvSpPr>
          <p:nvPr>
            <p:ph type="body" idx="1"/>
          </p:nvPr>
        </p:nvSpPr>
        <p:spPr>
          <a:xfrm>
            <a:off x="722315" y="2906717"/>
            <a:ext cx="7772401" cy="1500187"/>
          </a:xfrm>
        </p:spPr>
        <p:txBody>
          <a:bodyPr anchor="b"/>
          <a:lstStyle>
            <a:lvl1pPr marL="0" indent="0">
              <a:buNone/>
              <a:defRPr sz="1063"/>
            </a:lvl1pPr>
            <a:lvl2pPr marL="243464" indent="0">
              <a:buNone/>
              <a:defRPr sz="957"/>
            </a:lvl2pPr>
            <a:lvl3pPr marL="486923" indent="0">
              <a:buNone/>
              <a:defRPr sz="853"/>
            </a:lvl3pPr>
            <a:lvl4pPr marL="730387" indent="0">
              <a:buNone/>
              <a:defRPr sz="747"/>
            </a:lvl4pPr>
            <a:lvl5pPr marL="973848" indent="0">
              <a:buNone/>
              <a:defRPr sz="747"/>
            </a:lvl5pPr>
            <a:lvl6pPr marL="1217310" indent="0">
              <a:buNone/>
              <a:defRPr sz="747"/>
            </a:lvl6pPr>
            <a:lvl7pPr marL="1460772" indent="0">
              <a:buNone/>
              <a:defRPr sz="747"/>
            </a:lvl7pPr>
            <a:lvl8pPr marL="1704233" indent="0">
              <a:buNone/>
              <a:defRPr sz="747"/>
            </a:lvl8pPr>
            <a:lvl9pPr marL="1947697" indent="0">
              <a:buNone/>
              <a:defRPr sz="747"/>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6"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2CFB804D-017B-4F2F-B4AA-56FD44BB573E}" type="slidenum">
              <a:rPr lang="en-US" altLang="en-US" smtClean="0"/>
              <a:pPr defTabSz="844083">
                <a:defRPr/>
              </a:pPr>
              <a:t>‹#›</a:t>
            </a:fld>
            <a:endParaRPr lang="en-US" altLang="en-US"/>
          </a:p>
        </p:txBody>
      </p:sp>
    </p:spTree>
    <p:extLst>
      <p:ext uri="{BB962C8B-B14F-4D97-AF65-F5344CB8AC3E}">
        <p14:creationId xmlns:p14="http://schemas.microsoft.com/office/powerpoint/2010/main" val="1638420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6"/>
            <a:ext cx="4038600" cy="4411663"/>
          </a:xfrm>
        </p:spPr>
        <p:txBody>
          <a:bodyPr/>
          <a:lstStyle>
            <a:lvl1pPr>
              <a:defRPr sz="1491"/>
            </a:lvl1pPr>
            <a:lvl2pPr>
              <a:defRPr sz="1278"/>
            </a:lvl2pPr>
            <a:lvl3pPr>
              <a:defRPr sz="1063"/>
            </a:lvl3pPr>
            <a:lvl4pPr>
              <a:defRPr sz="957"/>
            </a:lvl4pPr>
            <a:lvl5pPr>
              <a:defRPr sz="957"/>
            </a:lvl5pPr>
            <a:lvl6pPr>
              <a:defRPr sz="957"/>
            </a:lvl6pPr>
            <a:lvl7pPr>
              <a:defRPr sz="957"/>
            </a:lvl7pPr>
            <a:lvl8pPr>
              <a:defRPr sz="957"/>
            </a:lvl8pPr>
            <a:lvl9pPr>
              <a:defRPr sz="9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6"/>
            <a:ext cx="4038600" cy="4411663"/>
          </a:xfrm>
        </p:spPr>
        <p:txBody>
          <a:bodyPr/>
          <a:lstStyle>
            <a:lvl1pPr>
              <a:defRPr sz="1491"/>
            </a:lvl1pPr>
            <a:lvl2pPr>
              <a:defRPr sz="1278"/>
            </a:lvl2pPr>
            <a:lvl3pPr>
              <a:defRPr sz="1063"/>
            </a:lvl3pPr>
            <a:lvl4pPr>
              <a:defRPr sz="957"/>
            </a:lvl4pPr>
            <a:lvl5pPr>
              <a:defRPr sz="957"/>
            </a:lvl5pPr>
            <a:lvl6pPr>
              <a:defRPr sz="957"/>
            </a:lvl6pPr>
            <a:lvl7pPr>
              <a:defRPr sz="957"/>
            </a:lvl7pPr>
            <a:lvl8pPr>
              <a:defRPr sz="957"/>
            </a:lvl8pPr>
            <a:lvl9pPr>
              <a:defRPr sz="9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7"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E4E06259-DA5A-42CE-A25F-36A94F7C154F}" type="slidenum">
              <a:rPr lang="en-US" altLang="en-US" smtClean="0"/>
              <a:pPr defTabSz="844083">
                <a:defRPr/>
              </a:pPr>
              <a:t>‹#›</a:t>
            </a:fld>
            <a:endParaRPr lang="en-US" altLang="en-US"/>
          </a:p>
        </p:txBody>
      </p:sp>
    </p:spTree>
    <p:extLst>
      <p:ext uri="{BB962C8B-B14F-4D97-AF65-F5344CB8AC3E}">
        <p14:creationId xmlns:p14="http://schemas.microsoft.com/office/powerpoint/2010/main" val="182617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Footer Placeholder 7"/>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7" name="Slide Number Placeholder 8"/>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03511A60-0B25-418B-9613-C82F59C7DB83}" type="slidenum">
              <a:rPr lang="en-US" altLang="en-US" smtClean="0"/>
              <a:pPr defTabSz="844083">
                <a:defRPr/>
              </a:pPr>
              <a:t>‹#›</a:t>
            </a:fld>
            <a:endParaRPr lang="en-US" altLang="en-US"/>
          </a:p>
        </p:txBody>
      </p:sp>
    </p:spTree>
    <p:extLst>
      <p:ext uri="{BB962C8B-B14F-4D97-AF65-F5344CB8AC3E}">
        <p14:creationId xmlns:p14="http://schemas.microsoft.com/office/powerpoint/2010/main" val="1938507026"/>
      </p:ext>
    </p:extLst>
  </p:cSld>
  <p:clrMapOvr>
    <a:masterClrMapping/>
  </p:clrMapOvr>
  <p:transition>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40"/>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22"/>
            <a:ext cx="4040188" cy="639763"/>
          </a:xfrm>
        </p:spPr>
        <p:txBody>
          <a:bodyPr anchor="b"/>
          <a:lstStyle>
            <a:lvl1pPr marL="0" indent="0">
              <a:buNone/>
              <a:defRPr sz="1278" b="1"/>
            </a:lvl1pPr>
            <a:lvl2pPr marL="243464" indent="0">
              <a:buNone/>
              <a:defRPr sz="1063" b="1"/>
            </a:lvl2pPr>
            <a:lvl3pPr marL="486923" indent="0">
              <a:buNone/>
              <a:defRPr sz="957" b="1"/>
            </a:lvl3pPr>
            <a:lvl4pPr marL="730387" indent="0">
              <a:buNone/>
              <a:defRPr sz="853" b="1"/>
            </a:lvl4pPr>
            <a:lvl5pPr marL="973848" indent="0">
              <a:buNone/>
              <a:defRPr sz="853" b="1"/>
            </a:lvl5pPr>
            <a:lvl6pPr marL="1217310" indent="0">
              <a:buNone/>
              <a:defRPr sz="853" b="1"/>
            </a:lvl6pPr>
            <a:lvl7pPr marL="1460772" indent="0">
              <a:buNone/>
              <a:defRPr sz="853" b="1"/>
            </a:lvl7pPr>
            <a:lvl8pPr marL="1704233" indent="0">
              <a:buNone/>
              <a:defRPr sz="853" b="1"/>
            </a:lvl8pPr>
            <a:lvl9pPr marL="1947697" indent="0">
              <a:buNone/>
              <a:defRPr sz="853" b="1"/>
            </a:lvl9pPr>
          </a:lstStyle>
          <a:p>
            <a:pPr lvl="0"/>
            <a:r>
              <a:rPr lang="en-US"/>
              <a:t>Click to edit Master text styles</a:t>
            </a:r>
          </a:p>
        </p:txBody>
      </p:sp>
      <p:sp>
        <p:nvSpPr>
          <p:cNvPr id="4" name="Content Placeholder 3"/>
          <p:cNvSpPr>
            <a:spLocks noGrp="1"/>
          </p:cNvSpPr>
          <p:nvPr>
            <p:ph sz="half" idx="2"/>
          </p:nvPr>
        </p:nvSpPr>
        <p:spPr>
          <a:xfrm>
            <a:off x="457202" y="2174877"/>
            <a:ext cx="4040188" cy="3951288"/>
          </a:xfrm>
        </p:spPr>
        <p:txBody>
          <a:bodyPr/>
          <a:lstStyle>
            <a:lvl1pPr>
              <a:defRPr sz="1278"/>
            </a:lvl1pPr>
            <a:lvl2pPr>
              <a:defRPr sz="1063"/>
            </a:lvl2pPr>
            <a:lvl3pPr>
              <a:defRPr sz="957"/>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22"/>
            <a:ext cx="4041774" cy="639763"/>
          </a:xfrm>
        </p:spPr>
        <p:txBody>
          <a:bodyPr anchor="b"/>
          <a:lstStyle>
            <a:lvl1pPr marL="0" indent="0">
              <a:buNone/>
              <a:defRPr sz="1278" b="1"/>
            </a:lvl1pPr>
            <a:lvl2pPr marL="243464" indent="0">
              <a:buNone/>
              <a:defRPr sz="1063" b="1"/>
            </a:lvl2pPr>
            <a:lvl3pPr marL="486923" indent="0">
              <a:buNone/>
              <a:defRPr sz="957" b="1"/>
            </a:lvl3pPr>
            <a:lvl4pPr marL="730387" indent="0">
              <a:buNone/>
              <a:defRPr sz="853" b="1"/>
            </a:lvl4pPr>
            <a:lvl5pPr marL="973848" indent="0">
              <a:buNone/>
              <a:defRPr sz="853" b="1"/>
            </a:lvl5pPr>
            <a:lvl6pPr marL="1217310" indent="0">
              <a:buNone/>
              <a:defRPr sz="853" b="1"/>
            </a:lvl6pPr>
            <a:lvl7pPr marL="1460772" indent="0">
              <a:buNone/>
              <a:defRPr sz="853" b="1"/>
            </a:lvl7pPr>
            <a:lvl8pPr marL="1704233" indent="0">
              <a:buNone/>
              <a:defRPr sz="853" b="1"/>
            </a:lvl8pPr>
            <a:lvl9pPr marL="1947697" indent="0">
              <a:buNone/>
              <a:defRPr sz="853" b="1"/>
            </a:lvl9pPr>
          </a:lstStyle>
          <a:p>
            <a:pPr lvl="0"/>
            <a:r>
              <a:rPr lang="en-US"/>
              <a:t>Click to edit Master text styles</a:t>
            </a:r>
          </a:p>
        </p:txBody>
      </p:sp>
      <p:sp>
        <p:nvSpPr>
          <p:cNvPr id="6" name="Content Placeholder 5"/>
          <p:cNvSpPr>
            <a:spLocks noGrp="1"/>
          </p:cNvSpPr>
          <p:nvPr>
            <p:ph sz="quarter" idx="4"/>
          </p:nvPr>
        </p:nvSpPr>
        <p:spPr>
          <a:xfrm>
            <a:off x="4645031" y="2174877"/>
            <a:ext cx="4041774" cy="3951288"/>
          </a:xfrm>
        </p:spPr>
        <p:txBody>
          <a:bodyPr/>
          <a:lstStyle>
            <a:lvl1pPr>
              <a:defRPr sz="1278"/>
            </a:lvl1pPr>
            <a:lvl2pPr>
              <a:defRPr sz="1063"/>
            </a:lvl2pPr>
            <a:lvl3pPr>
              <a:defRPr sz="957"/>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8"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9"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FA832CBA-EE6A-4EE6-90D5-90ED2C1BA4C8}" type="slidenum">
              <a:rPr lang="en-US" altLang="en-US" smtClean="0"/>
              <a:pPr defTabSz="844083">
                <a:defRPr/>
              </a:pPr>
              <a:t>‹#›</a:t>
            </a:fld>
            <a:endParaRPr lang="en-US" altLang="en-US"/>
          </a:p>
        </p:txBody>
      </p:sp>
    </p:spTree>
    <p:extLst>
      <p:ext uri="{BB962C8B-B14F-4D97-AF65-F5344CB8AC3E}">
        <p14:creationId xmlns:p14="http://schemas.microsoft.com/office/powerpoint/2010/main" val="3098226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4"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5"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EE689C4D-ADC4-470F-98D8-0C1BDE9713CC}" type="slidenum">
              <a:rPr lang="en-US" altLang="en-US" smtClean="0"/>
              <a:pPr defTabSz="844083">
                <a:defRPr/>
              </a:pPr>
              <a:t>‹#›</a:t>
            </a:fld>
            <a:endParaRPr lang="en-US" altLang="en-US"/>
          </a:p>
        </p:txBody>
      </p:sp>
    </p:spTree>
    <p:extLst>
      <p:ext uri="{BB962C8B-B14F-4D97-AF65-F5344CB8AC3E}">
        <p14:creationId xmlns:p14="http://schemas.microsoft.com/office/powerpoint/2010/main" val="2130419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3"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4"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7846A3AC-12C5-451C-A41B-9E6831B41F47}" type="slidenum">
              <a:rPr lang="en-US" altLang="en-US" smtClean="0"/>
              <a:pPr defTabSz="844083">
                <a:defRPr/>
              </a:pPr>
              <a:t>‹#›</a:t>
            </a:fld>
            <a:endParaRPr lang="en-US" altLang="en-US"/>
          </a:p>
        </p:txBody>
      </p:sp>
    </p:spTree>
    <p:extLst>
      <p:ext uri="{BB962C8B-B14F-4D97-AF65-F5344CB8AC3E}">
        <p14:creationId xmlns:p14="http://schemas.microsoft.com/office/powerpoint/2010/main" val="1729596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8"/>
            <a:ext cx="3008313" cy="1162051"/>
          </a:xfrm>
        </p:spPr>
        <p:txBody>
          <a:bodyPr/>
          <a:lstStyle>
            <a:lvl1pPr algn="l">
              <a:defRPr sz="1063" b="1"/>
            </a:lvl1pPr>
          </a:lstStyle>
          <a:p>
            <a:r>
              <a:rPr lang="en-US"/>
              <a:t>Click to edit Master title style</a:t>
            </a:r>
          </a:p>
        </p:txBody>
      </p:sp>
      <p:sp>
        <p:nvSpPr>
          <p:cNvPr id="3" name="Content Placeholder 2"/>
          <p:cNvSpPr>
            <a:spLocks noGrp="1"/>
          </p:cNvSpPr>
          <p:nvPr>
            <p:ph idx="1"/>
          </p:nvPr>
        </p:nvSpPr>
        <p:spPr>
          <a:xfrm>
            <a:off x="3575052" y="273061"/>
            <a:ext cx="5111750" cy="5853113"/>
          </a:xfrm>
        </p:spPr>
        <p:txBody>
          <a:bodyPr/>
          <a:lstStyle>
            <a:lvl1pPr>
              <a:defRPr sz="1704"/>
            </a:lvl1pPr>
            <a:lvl2pPr>
              <a:defRPr sz="1491"/>
            </a:lvl2pPr>
            <a:lvl3pPr>
              <a:defRPr sz="1278"/>
            </a:lvl3pPr>
            <a:lvl4pPr>
              <a:defRPr sz="1063"/>
            </a:lvl4pPr>
            <a:lvl5pPr>
              <a:defRPr sz="1063"/>
            </a:lvl5pPr>
            <a:lvl6pPr>
              <a:defRPr sz="1063"/>
            </a:lvl6pPr>
            <a:lvl7pPr>
              <a:defRPr sz="1063"/>
            </a:lvl7pPr>
            <a:lvl8pPr>
              <a:defRPr sz="1063"/>
            </a:lvl8pPr>
            <a:lvl9pPr>
              <a:defRPr sz="1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8"/>
            <a:ext cx="3008313" cy="4691063"/>
          </a:xfrm>
        </p:spPr>
        <p:txBody>
          <a:bodyPr/>
          <a:lstStyle>
            <a:lvl1pPr marL="0" indent="0">
              <a:buNone/>
              <a:defRPr sz="747"/>
            </a:lvl1pPr>
            <a:lvl2pPr marL="243464" indent="0">
              <a:buNone/>
              <a:defRPr sz="639"/>
            </a:lvl2pPr>
            <a:lvl3pPr marL="486923" indent="0">
              <a:buNone/>
              <a:defRPr sz="532"/>
            </a:lvl3pPr>
            <a:lvl4pPr marL="730387" indent="0">
              <a:buNone/>
              <a:defRPr sz="478"/>
            </a:lvl4pPr>
            <a:lvl5pPr marL="973848" indent="0">
              <a:buNone/>
              <a:defRPr sz="478"/>
            </a:lvl5pPr>
            <a:lvl6pPr marL="1217310" indent="0">
              <a:buNone/>
              <a:defRPr sz="478"/>
            </a:lvl6pPr>
            <a:lvl7pPr marL="1460772" indent="0">
              <a:buNone/>
              <a:defRPr sz="478"/>
            </a:lvl7pPr>
            <a:lvl8pPr marL="1704233" indent="0">
              <a:buNone/>
              <a:defRPr sz="478"/>
            </a:lvl8pPr>
            <a:lvl9pPr marL="1947697" indent="0">
              <a:buNone/>
              <a:defRPr sz="478"/>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7"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E3B1124D-7E59-475F-B481-0C9B5A6DB721}" type="slidenum">
              <a:rPr lang="en-US" altLang="en-US" smtClean="0"/>
              <a:pPr defTabSz="844083">
                <a:defRPr/>
              </a:pPr>
              <a:t>‹#›</a:t>
            </a:fld>
            <a:endParaRPr lang="en-US" altLang="en-US"/>
          </a:p>
        </p:txBody>
      </p:sp>
    </p:spTree>
    <p:extLst>
      <p:ext uri="{BB962C8B-B14F-4D97-AF65-F5344CB8AC3E}">
        <p14:creationId xmlns:p14="http://schemas.microsoft.com/office/powerpoint/2010/main" val="3198995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8"/>
            <a:ext cx="5486400" cy="566739"/>
          </a:xfrm>
        </p:spPr>
        <p:txBody>
          <a:bodyPr/>
          <a:lstStyle>
            <a:lvl1pPr algn="l">
              <a:defRPr sz="1063"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1704"/>
            </a:lvl1pPr>
            <a:lvl2pPr marL="243464" indent="0">
              <a:buNone/>
              <a:defRPr sz="1491"/>
            </a:lvl2pPr>
            <a:lvl3pPr marL="486923" indent="0">
              <a:buNone/>
              <a:defRPr sz="1278"/>
            </a:lvl3pPr>
            <a:lvl4pPr marL="730387" indent="0">
              <a:buNone/>
              <a:defRPr sz="1063"/>
            </a:lvl4pPr>
            <a:lvl5pPr marL="973848" indent="0">
              <a:buNone/>
              <a:defRPr sz="1063"/>
            </a:lvl5pPr>
            <a:lvl6pPr marL="1217310" indent="0">
              <a:buNone/>
              <a:defRPr sz="1063"/>
            </a:lvl6pPr>
            <a:lvl7pPr marL="1460772" indent="0">
              <a:buNone/>
              <a:defRPr sz="1063"/>
            </a:lvl7pPr>
            <a:lvl8pPr marL="1704233" indent="0">
              <a:buNone/>
              <a:defRPr sz="1063"/>
            </a:lvl8pPr>
            <a:lvl9pPr marL="1947697" indent="0">
              <a:buNone/>
              <a:defRPr sz="1063"/>
            </a:lvl9pPr>
          </a:lstStyle>
          <a:p>
            <a:pPr lvl="0"/>
            <a:endParaRPr lang="en-US" noProof="0"/>
          </a:p>
        </p:txBody>
      </p:sp>
      <p:sp>
        <p:nvSpPr>
          <p:cNvPr id="4" name="Text Placeholder 3"/>
          <p:cNvSpPr>
            <a:spLocks noGrp="1"/>
          </p:cNvSpPr>
          <p:nvPr>
            <p:ph type="body" sz="half" idx="2"/>
          </p:nvPr>
        </p:nvSpPr>
        <p:spPr>
          <a:xfrm>
            <a:off x="1792289" y="5367347"/>
            <a:ext cx="5486400" cy="804863"/>
          </a:xfrm>
        </p:spPr>
        <p:txBody>
          <a:bodyPr/>
          <a:lstStyle>
            <a:lvl1pPr marL="0" indent="0">
              <a:buNone/>
              <a:defRPr sz="747"/>
            </a:lvl1pPr>
            <a:lvl2pPr marL="243464" indent="0">
              <a:buNone/>
              <a:defRPr sz="639"/>
            </a:lvl2pPr>
            <a:lvl3pPr marL="486923" indent="0">
              <a:buNone/>
              <a:defRPr sz="532"/>
            </a:lvl3pPr>
            <a:lvl4pPr marL="730387" indent="0">
              <a:buNone/>
              <a:defRPr sz="478"/>
            </a:lvl4pPr>
            <a:lvl5pPr marL="973848" indent="0">
              <a:buNone/>
              <a:defRPr sz="478"/>
            </a:lvl5pPr>
            <a:lvl6pPr marL="1217310" indent="0">
              <a:buNone/>
              <a:defRPr sz="478"/>
            </a:lvl6pPr>
            <a:lvl7pPr marL="1460772" indent="0">
              <a:buNone/>
              <a:defRPr sz="478"/>
            </a:lvl7pPr>
            <a:lvl8pPr marL="1704233" indent="0">
              <a:buNone/>
              <a:defRPr sz="478"/>
            </a:lvl8pPr>
            <a:lvl9pPr marL="1947697" indent="0">
              <a:buNone/>
              <a:defRPr sz="478"/>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7"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AD6CEFDB-003F-4490-BB22-18599E5EF6AE}" type="slidenum">
              <a:rPr lang="en-US" altLang="en-US" smtClean="0"/>
              <a:pPr defTabSz="844083">
                <a:defRPr/>
              </a:pPr>
              <a:t>‹#›</a:t>
            </a:fld>
            <a:endParaRPr lang="en-US" altLang="en-US"/>
          </a:p>
        </p:txBody>
      </p:sp>
    </p:spTree>
    <p:extLst>
      <p:ext uri="{BB962C8B-B14F-4D97-AF65-F5344CB8AC3E}">
        <p14:creationId xmlns:p14="http://schemas.microsoft.com/office/powerpoint/2010/main" val="4221351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6"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6DE838B8-BAF0-431E-A1B0-D19E3B769431}" type="slidenum">
              <a:rPr lang="en-US" altLang="en-US" smtClean="0"/>
              <a:pPr defTabSz="844083">
                <a:defRPr/>
              </a:pPr>
              <a:t>‹#›</a:t>
            </a:fld>
            <a:endParaRPr lang="en-US" altLang="en-US"/>
          </a:p>
        </p:txBody>
      </p:sp>
    </p:spTree>
    <p:extLst>
      <p:ext uri="{BB962C8B-B14F-4D97-AF65-F5344CB8AC3E}">
        <p14:creationId xmlns:p14="http://schemas.microsoft.com/office/powerpoint/2010/main" val="2674495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22248"/>
            <a:ext cx="2057401"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4" y="122248"/>
            <a:ext cx="6019799"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endParaRPr lang="en-US" altLang="en-US"/>
          </a:p>
        </p:txBody>
      </p:sp>
      <p:sp>
        <p:nvSpPr>
          <p:cNvPr id="6" name="Rectangle 7"/>
          <p:cNvSpPr>
            <a:spLocks noGrp="1" noChangeArrowheads="1"/>
          </p:cNvSpPr>
          <p:nvPr>
            <p:ph type="sldNum" sz="quarter" idx="12"/>
          </p:nvPr>
        </p:nvSpPr>
        <p:spPr/>
        <p:txBody>
          <a:bodyPr/>
          <a:lstStyle>
            <a:lvl1pPr eaLnBrk="0" fontAlgn="auto" hangingPunct="0">
              <a:spcBef>
                <a:spcPts val="0"/>
              </a:spcBef>
              <a:spcAft>
                <a:spcPts val="0"/>
              </a:spcAft>
              <a:defRPr>
                <a:latin typeface=".VnTime" panose="020B7200000000000000" pitchFamily="34" charset="0"/>
                <a:cs typeface="Arial" panose="020B0604020202020204" pitchFamily="34" charset="0"/>
              </a:defRPr>
            </a:lvl1pPr>
          </a:lstStyle>
          <a:p>
            <a:pPr defTabSz="844083">
              <a:defRPr/>
            </a:pPr>
            <a:fld id="{0DA4D607-80D6-439B-A251-C1312C0C9AF5}" type="slidenum">
              <a:rPr lang="en-US" altLang="en-US" smtClean="0"/>
              <a:pPr defTabSz="844083">
                <a:defRPr/>
              </a:pPr>
              <a:t>‹#›</a:t>
            </a:fld>
            <a:endParaRPr lang="en-US" altLang="en-US"/>
          </a:p>
        </p:txBody>
      </p:sp>
    </p:spTree>
    <p:extLst>
      <p:ext uri="{BB962C8B-B14F-4D97-AF65-F5344CB8AC3E}">
        <p14:creationId xmlns:p14="http://schemas.microsoft.com/office/powerpoint/2010/main" val="1487608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876C4-DD07-4CD4-B0A2-90F125679A6C}" type="slidenum">
              <a:rPr lang="en-US" smtClean="0"/>
              <a:pPr>
                <a:defRPr/>
              </a:pPr>
              <a:t>‹#›</a:t>
            </a:fld>
            <a:endParaRPr lang="en-US"/>
          </a:p>
        </p:txBody>
      </p:sp>
    </p:spTree>
    <p:extLst>
      <p:ext uri="{BB962C8B-B14F-4D97-AF65-F5344CB8AC3E}">
        <p14:creationId xmlns:p14="http://schemas.microsoft.com/office/powerpoint/2010/main" val="3334847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B62569-F460-4A30-B9EA-9883D701AEE7}" type="slidenum">
              <a:rPr lang="en-US" smtClean="0"/>
              <a:pPr>
                <a:defRPr/>
              </a:pPr>
              <a:t>‹#›</a:t>
            </a:fld>
            <a:endParaRPr lang="en-US"/>
          </a:p>
        </p:txBody>
      </p:sp>
    </p:spTree>
    <p:extLst>
      <p:ext uri="{BB962C8B-B14F-4D97-AF65-F5344CB8AC3E}">
        <p14:creationId xmlns:p14="http://schemas.microsoft.com/office/powerpoint/2010/main" val="1328076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0AB89F-5603-4D06-BC6B-15D730830378}" type="slidenum">
              <a:rPr lang="en-US" smtClean="0"/>
              <a:pPr>
                <a:defRPr/>
              </a:pPr>
              <a:t>‹#›</a:t>
            </a:fld>
            <a:endParaRPr lang="en-US"/>
          </a:p>
        </p:txBody>
      </p:sp>
    </p:spTree>
    <p:extLst>
      <p:ext uri="{BB962C8B-B14F-4D97-AF65-F5344CB8AC3E}">
        <p14:creationId xmlns:p14="http://schemas.microsoft.com/office/powerpoint/2010/main" val="382267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704" b="1"/>
            </a:lvl1pPr>
            <a:lvl2pPr marL="324634" indent="0">
              <a:buNone/>
              <a:defRPr sz="1420" b="1"/>
            </a:lvl2pPr>
            <a:lvl3pPr marL="649268" indent="0">
              <a:buNone/>
              <a:defRPr sz="1278" b="1"/>
            </a:lvl3pPr>
            <a:lvl4pPr marL="973903" indent="0">
              <a:buNone/>
              <a:defRPr sz="1136" b="1"/>
            </a:lvl4pPr>
            <a:lvl5pPr marL="1298537" indent="0">
              <a:buNone/>
              <a:defRPr sz="1136" b="1"/>
            </a:lvl5pPr>
            <a:lvl6pPr marL="1623171" indent="0">
              <a:buNone/>
              <a:defRPr sz="1136" b="1"/>
            </a:lvl6pPr>
            <a:lvl7pPr marL="1947805" indent="0">
              <a:buNone/>
              <a:defRPr sz="1136" b="1"/>
            </a:lvl7pPr>
            <a:lvl8pPr marL="2272440" indent="0">
              <a:buNone/>
              <a:defRPr sz="1136" b="1"/>
            </a:lvl8pPr>
            <a:lvl9pPr marL="2597074" indent="0">
              <a:buNone/>
              <a:defRPr sz="1136"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704" b="1"/>
            </a:lvl1pPr>
            <a:lvl2pPr marL="324634" indent="0">
              <a:buNone/>
              <a:defRPr sz="1420" b="1"/>
            </a:lvl2pPr>
            <a:lvl3pPr marL="649268" indent="0">
              <a:buNone/>
              <a:defRPr sz="1278" b="1"/>
            </a:lvl3pPr>
            <a:lvl4pPr marL="973903" indent="0">
              <a:buNone/>
              <a:defRPr sz="1136" b="1"/>
            </a:lvl4pPr>
            <a:lvl5pPr marL="1298537" indent="0">
              <a:buNone/>
              <a:defRPr sz="1136" b="1"/>
            </a:lvl5pPr>
            <a:lvl6pPr marL="1623171" indent="0">
              <a:buNone/>
              <a:defRPr sz="1136" b="1"/>
            </a:lvl6pPr>
            <a:lvl7pPr marL="1947805" indent="0">
              <a:buNone/>
              <a:defRPr sz="1136" b="1"/>
            </a:lvl7pPr>
            <a:lvl8pPr marL="2272440" indent="0">
              <a:buNone/>
              <a:defRPr sz="1136" b="1"/>
            </a:lvl8pPr>
            <a:lvl9pPr marL="2597074" indent="0">
              <a:buNone/>
              <a:defRPr sz="1136"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DAB3933D-7453-4E13-8EDC-338E01EA48D2}" type="slidenum">
              <a:rPr lang="en-US" altLang="en-US" smtClean="0"/>
              <a:pPr defTabSz="844083">
                <a:defRPr/>
              </a:pPr>
              <a:t>‹#›</a:t>
            </a:fld>
            <a:endParaRPr lang="en-US" altLang="en-US"/>
          </a:p>
        </p:txBody>
      </p:sp>
    </p:spTree>
    <p:extLst>
      <p:ext uri="{BB962C8B-B14F-4D97-AF65-F5344CB8AC3E}">
        <p14:creationId xmlns:p14="http://schemas.microsoft.com/office/powerpoint/2010/main" val="2544947388"/>
      </p:ext>
    </p:extLst>
  </p:cSld>
  <p:clrMapOvr>
    <a:masterClrMapping/>
  </p:clrMapOvr>
  <p:transition>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0CAC80-0E0E-4093-96EC-5AD88872E987}" type="slidenum">
              <a:rPr lang="en-US" smtClean="0"/>
              <a:pPr>
                <a:defRPr/>
              </a:pPr>
              <a:t>‹#›</a:t>
            </a:fld>
            <a:endParaRPr lang="en-US"/>
          </a:p>
        </p:txBody>
      </p:sp>
    </p:spTree>
    <p:extLst>
      <p:ext uri="{BB962C8B-B14F-4D97-AF65-F5344CB8AC3E}">
        <p14:creationId xmlns:p14="http://schemas.microsoft.com/office/powerpoint/2010/main" val="2254898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DAA018-B5BD-42FF-9282-92FF19182028}" type="slidenum">
              <a:rPr lang="en-US" smtClean="0"/>
              <a:pPr>
                <a:defRPr/>
              </a:pPr>
              <a:t>‹#›</a:t>
            </a:fld>
            <a:endParaRPr lang="en-US"/>
          </a:p>
        </p:txBody>
      </p:sp>
    </p:spTree>
    <p:extLst>
      <p:ext uri="{BB962C8B-B14F-4D97-AF65-F5344CB8AC3E}">
        <p14:creationId xmlns:p14="http://schemas.microsoft.com/office/powerpoint/2010/main" val="2353145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5717539-39CF-4AA3-9347-CFF81A2E338E}" type="slidenum">
              <a:rPr lang="en-US" smtClean="0"/>
              <a:pPr>
                <a:defRPr/>
              </a:pPr>
              <a:t>‹#›</a:t>
            </a:fld>
            <a:endParaRPr lang="en-US"/>
          </a:p>
        </p:txBody>
      </p:sp>
    </p:spTree>
    <p:extLst>
      <p:ext uri="{BB962C8B-B14F-4D97-AF65-F5344CB8AC3E}">
        <p14:creationId xmlns:p14="http://schemas.microsoft.com/office/powerpoint/2010/main" val="696260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AF6C1E5-097A-405C-95BC-EC79E089BBE2}" type="slidenum">
              <a:rPr lang="en-US" smtClean="0"/>
              <a:pPr>
                <a:defRPr/>
              </a:pPr>
              <a:t>‹#›</a:t>
            </a:fld>
            <a:endParaRPr lang="en-US"/>
          </a:p>
        </p:txBody>
      </p:sp>
    </p:spTree>
    <p:extLst>
      <p:ext uri="{BB962C8B-B14F-4D97-AF65-F5344CB8AC3E}">
        <p14:creationId xmlns:p14="http://schemas.microsoft.com/office/powerpoint/2010/main" val="2143666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626FE2-1C4F-43F7-A8DF-4BE1837168FE}" type="slidenum">
              <a:rPr lang="en-US" smtClean="0"/>
              <a:pPr>
                <a:defRPr/>
              </a:pPr>
              <a:t>‹#›</a:t>
            </a:fld>
            <a:endParaRPr lang="en-US"/>
          </a:p>
        </p:txBody>
      </p:sp>
    </p:spTree>
    <p:extLst>
      <p:ext uri="{BB962C8B-B14F-4D97-AF65-F5344CB8AC3E}">
        <p14:creationId xmlns:p14="http://schemas.microsoft.com/office/powerpoint/2010/main" val="2034813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93E39C-9701-40EF-9E32-24C0F703AF58}" type="slidenum">
              <a:rPr lang="en-US" smtClean="0"/>
              <a:pPr>
                <a:defRPr/>
              </a:pPr>
              <a:t>‹#›</a:t>
            </a:fld>
            <a:endParaRPr lang="en-US"/>
          </a:p>
        </p:txBody>
      </p:sp>
    </p:spTree>
    <p:extLst>
      <p:ext uri="{BB962C8B-B14F-4D97-AF65-F5344CB8AC3E}">
        <p14:creationId xmlns:p14="http://schemas.microsoft.com/office/powerpoint/2010/main" val="115833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1D378F-64E5-4D86-BE0F-8154464D3336}" type="slidenum">
              <a:rPr lang="en-US" smtClean="0"/>
              <a:pPr>
                <a:defRPr/>
              </a:pPr>
              <a:t>‹#›</a:t>
            </a:fld>
            <a:endParaRPr lang="en-US"/>
          </a:p>
        </p:txBody>
      </p:sp>
    </p:spTree>
    <p:extLst>
      <p:ext uri="{BB962C8B-B14F-4D97-AF65-F5344CB8AC3E}">
        <p14:creationId xmlns:p14="http://schemas.microsoft.com/office/powerpoint/2010/main" val="1670742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BB5489-9381-464F-B37A-84B62794C752}" type="slidenum">
              <a:rPr lang="en-US" smtClean="0"/>
              <a:pPr>
                <a:defRPr/>
              </a:pPr>
              <a:t>‹#›</a:t>
            </a:fld>
            <a:endParaRPr lang="en-US"/>
          </a:p>
        </p:txBody>
      </p:sp>
    </p:spTree>
    <p:extLst>
      <p:ext uri="{BB962C8B-B14F-4D97-AF65-F5344CB8AC3E}">
        <p14:creationId xmlns:p14="http://schemas.microsoft.com/office/powerpoint/2010/main" val="12170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1A9A03-59A1-4AD8-A0DB-53F097E6447F}" type="slidenum">
              <a:rPr lang="en-US"/>
              <a:pPr>
                <a:defRPr/>
              </a:pPr>
              <a:t>‹#›</a:t>
            </a:fld>
            <a:endParaRPr lang="en-US"/>
          </a:p>
        </p:txBody>
      </p:sp>
    </p:spTree>
    <p:extLst>
      <p:ext uri="{BB962C8B-B14F-4D97-AF65-F5344CB8AC3E}">
        <p14:creationId xmlns:p14="http://schemas.microsoft.com/office/powerpoint/2010/main" val="2949547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A0F2B03-FD7A-4C4E-95D6-ABFBB60340ED}" type="slidenum">
              <a:rPr lang="en-US"/>
              <a:pPr>
                <a:defRPr/>
              </a:pPr>
              <a:t>‹#›</a:t>
            </a:fld>
            <a:endParaRPr lang="en-US"/>
          </a:p>
        </p:txBody>
      </p:sp>
    </p:spTree>
    <p:extLst>
      <p:ext uri="{BB962C8B-B14F-4D97-AF65-F5344CB8AC3E}">
        <p14:creationId xmlns:p14="http://schemas.microsoft.com/office/powerpoint/2010/main" val="36198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659D4EEA-53F6-4044-A648-C8FC71DF529E}" type="slidenum">
              <a:rPr lang="en-US" altLang="en-US" smtClean="0"/>
              <a:pPr defTabSz="844083">
                <a:defRPr/>
              </a:pPr>
              <a:t>‹#›</a:t>
            </a:fld>
            <a:endParaRPr lang="en-US" altLang="en-US"/>
          </a:p>
        </p:txBody>
      </p:sp>
    </p:spTree>
    <p:extLst>
      <p:ext uri="{BB962C8B-B14F-4D97-AF65-F5344CB8AC3E}">
        <p14:creationId xmlns:p14="http://schemas.microsoft.com/office/powerpoint/2010/main" val="3071120740"/>
      </p:ext>
    </p:extLst>
  </p:cSld>
  <p:clrMapOvr>
    <a:masterClrMapping/>
  </p:clrMapOvr>
  <p:transition>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D73D67-3910-4BA4-A7E9-E3652750EA2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269730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73D67-3910-4BA4-A7E9-E3652750EA2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469037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73D67-3910-4BA4-A7E9-E3652750EA2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44290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D73D67-3910-4BA4-A7E9-E3652750EA29}"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524639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D73D67-3910-4BA4-A7E9-E3652750EA29}"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317988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D73D67-3910-4BA4-A7E9-E3652750EA29}"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565229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73D67-3910-4BA4-A7E9-E3652750EA29}"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090040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3339659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430359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73D67-3910-4BA4-A7E9-E3652750EA2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23137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5C1878B4-6744-43C2-9FD5-4DB3CB7B7E13}" type="slidenum">
              <a:rPr lang="en-US" altLang="en-US" smtClean="0"/>
              <a:pPr defTabSz="844083">
                <a:defRPr/>
              </a:pPr>
              <a:t>‹#›</a:t>
            </a:fld>
            <a:endParaRPr lang="en-US" altLang="en-US"/>
          </a:p>
        </p:txBody>
      </p:sp>
    </p:spTree>
    <p:extLst>
      <p:ext uri="{BB962C8B-B14F-4D97-AF65-F5344CB8AC3E}">
        <p14:creationId xmlns:p14="http://schemas.microsoft.com/office/powerpoint/2010/main" val="1855331107"/>
      </p:ext>
    </p:extLst>
  </p:cSld>
  <p:clrMapOvr>
    <a:masterClrMapping/>
  </p:clrMapOvr>
  <p:transition>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73D67-3910-4BA4-A7E9-E3652750EA2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098620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876C4-DD07-4CD4-B0A2-90F125679A6C}" type="slidenum">
              <a:rPr lang="en-US" smtClean="0"/>
              <a:pPr>
                <a:defRPr/>
              </a:pPr>
              <a:t>‹#›</a:t>
            </a:fld>
            <a:endParaRPr lang="en-US"/>
          </a:p>
        </p:txBody>
      </p:sp>
    </p:spTree>
    <p:extLst>
      <p:ext uri="{BB962C8B-B14F-4D97-AF65-F5344CB8AC3E}">
        <p14:creationId xmlns:p14="http://schemas.microsoft.com/office/powerpoint/2010/main" val="33291692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B62569-F460-4A30-B9EA-9883D701AEE7}" type="slidenum">
              <a:rPr lang="en-US" smtClean="0"/>
              <a:pPr>
                <a:defRPr/>
              </a:pPr>
              <a:t>‹#›</a:t>
            </a:fld>
            <a:endParaRPr lang="en-US"/>
          </a:p>
        </p:txBody>
      </p:sp>
    </p:spTree>
    <p:extLst>
      <p:ext uri="{BB962C8B-B14F-4D97-AF65-F5344CB8AC3E}">
        <p14:creationId xmlns:p14="http://schemas.microsoft.com/office/powerpoint/2010/main" val="3671046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0AB89F-5603-4D06-BC6B-15D730830378}" type="slidenum">
              <a:rPr lang="en-US" smtClean="0"/>
              <a:pPr>
                <a:defRPr/>
              </a:pPr>
              <a:t>‹#›</a:t>
            </a:fld>
            <a:endParaRPr lang="en-US"/>
          </a:p>
        </p:txBody>
      </p:sp>
    </p:spTree>
    <p:extLst>
      <p:ext uri="{BB962C8B-B14F-4D97-AF65-F5344CB8AC3E}">
        <p14:creationId xmlns:p14="http://schemas.microsoft.com/office/powerpoint/2010/main" val="2260998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0CAC80-0E0E-4093-96EC-5AD88872E987}" type="slidenum">
              <a:rPr lang="en-US" smtClean="0"/>
              <a:pPr>
                <a:defRPr/>
              </a:pPr>
              <a:t>‹#›</a:t>
            </a:fld>
            <a:endParaRPr lang="en-US"/>
          </a:p>
        </p:txBody>
      </p:sp>
    </p:spTree>
    <p:extLst>
      <p:ext uri="{BB962C8B-B14F-4D97-AF65-F5344CB8AC3E}">
        <p14:creationId xmlns:p14="http://schemas.microsoft.com/office/powerpoint/2010/main" val="2643989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DAA018-B5BD-42FF-9282-92FF19182028}" type="slidenum">
              <a:rPr lang="en-US" smtClean="0"/>
              <a:pPr>
                <a:defRPr/>
              </a:pPr>
              <a:t>‹#›</a:t>
            </a:fld>
            <a:endParaRPr lang="en-US"/>
          </a:p>
        </p:txBody>
      </p:sp>
    </p:spTree>
    <p:extLst>
      <p:ext uri="{BB962C8B-B14F-4D97-AF65-F5344CB8AC3E}">
        <p14:creationId xmlns:p14="http://schemas.microsoft.com/office/powerpoint/2010/main" val="1470694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5717539-39CF-4AA3-9347-CFF81A2E338E}" type="slidenum">
              <a:rPr lang="en-US" smtClean="0"/>
              <a:pPr>
                <a:defRPr/>
              </a:pPr>
              <a:t>‹#›</a:t>
            </a:fld>
            <a:endParaRPr lang="en-US"/>
          </a:p>
        </p:txBody>
      </p:sp>
    </p:spTree>
    <p:extLst>
      <p:ext uri="{BB962C8B-B14F-4D97-AF65-F5344CB8AC3E}">
        <p14:creationId xmlns:p14="http://schemas.microsoft.com/office/powerpoint/2010/main" val="344323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AF6C1E5-097A-405C-95BC-EC79E089BBE2}" type="slidenum">
              <a:rPr lang="en-US" smtClean="0"/>
              <a:pPr>
                <a:defRPr/>
              </a:pPr>
              <a:t>‹#›</a:t>
            </a:fld>
            <a:endParaRPr lang="en-US"/>
          </a:p>
        </p:txBody>
      </p:sp>
    </p:spTree>
    <p:extLst>
      <p:ext uri="{BB962C8B-B14F-4D97-AF65-F5344CB8AC3E}">
        <p14:creationId xmlns:p14="http://schemas.microsoft.com/office/powerpoint/2010/main" val="2065146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626FE2-1C4F-43F7-A8DF-4BE1837168FE}" type="slidenum">
              <a:rPr lang="en-US" smtClean="0"/>
              <a:pPr>
                <a:defRPr/>
              </a:pPr>
              <a:t>‹#›</a:t>
            </a:fld>
            <a:endParaRPr lang="en-US"/>
          </a:p>
        </p:txBody>
      </p:sp>
    </p:spTree>
    <p:extLst>
      <p:ext uri="{BB962C8B-B14F-4D97-AF65-F5344CB8AC3E}">
        <p14:creationId xmlns:p14="http://schemas.microsoft.com/office/powerpoint/2010/main" val="39772462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93E39C-9701-40EF-9E32-24C0F703AF58}" type="slidenum">
              <a:rPr lang="en-US" smtClean="0"/>
              <a:pPr>
                <a:defRPr/>
              </a:pPr>
              <a:t>‹#›</a:t>
            </a:fld>
            <a:endParaRPr lang="en-US"/>
          </a:p>
        </p:txBody>
      </p:sp>
    </p:spTree>
    <p:extLst>
      <p:ext uri="{BB962C8B-B14F-4D97-AF65-F5344CB8AC3E}">
        <p14:creationId xmlns:p14="http://schemas.microsoft.com/office/powerpoint/2010/main" val="243156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2272"/>
            </a:lvl1pPr>
          </a:lstStyle>
          <a:p>
            <a:r>
              <a:rPr lang="en-US"/>
              <a:t>Click to edit Master title style</a:t>
            </a:r>
          </a:p>
        </p:txBody>
      </p:sp>
      <p:sp>
        <p:nvSpPr>
          <p:cNvPr id="3" name="Content Placeholder 2"/>
          <p:cNvSpPr>
            <a:spLocks noGrp="1"/>
          </p:cNvSpPr>
          <p:nvPr>
            <p:ph idx="1"/>
          </p:nvPr>
        </p:nvSpPr>
        <p:spPr>
          <a:xfrm>
            <a:off x="3887788" y="987431"/>
            <a:ext cx="4629150" cy="4873625"/>
          </a:xfrm>
        </p:spPr>
        <p:txBody>
          <a:bodyPr/>
          <a:lstStyle>
            <a:lvl1pPr>
              <a:defRPr sz="2272"/>
            </a:lvl1pPr>
            <a:lvl2pPr>
              <a:defRPr sz="1988"/>
            </a:lvl2pPr>
            <a:lvl3pPr>
              <a:defRPr sz="1704"/>
            </a:lvl3pPr>
            <a:lvl4pPr>
              <a:defRPr sz="1420"/>
            </a:lvl4pPr>
            <a:lvl5pPr>
              <a:defRPr sz="1420"/>
            </a:lvl5pPr>
            <a:lvl6pPr>
              <a:defRPr sz="1420"/>
            </a:lvl6pPr>
            <a:lvl7pPr>
              <a:defRPr sz="1420"/>
            </a:lvl7pPr>
            <a:lvl8pPr>
              <a:defRPr sz="1420"/>
            </a:lvl8pPr>
            <a:lvl9pPr>
              <a:defRPr sz="14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136"/>
            </a:lvl1pPr>
            <a:lvl2pPr marL="324634" indent="0">
              <a:buNone/>
              <a:defRPr sz="994"/>
            </a:lvl2pPr>
            <a:lvl3pPr marL="649268" indent="0">
              <a:buNone/>
              <a:defRPr sz="852"/>
            </a:lvl3pPr>
            <a:lvl4pPr marL="973903" indent="0">
              <a:buNone/>
              <a:defRPr sz="710"/>
            </a:lvl4pPr>
            <a:lvl5pPr marL="1298537" indent="0">
              <a:buNone/>
              <a:defRPr sz="710"/>
            </a:lvl5pPr>
            <a:lvl6pPr marL="1623171" indent="0">
              <a:buNone/>
              <a:defRPr sz="710"/>
            </a:lvl6pPr>
            <a:lvl7pPr marL="1947805" indent="0">
              <a:buNone/>
              <a:defRPr sz="710"/>
            </a:lvl7pPr>
            <a:lvl8pPr marL="2272440" indent="0">
              <a:buNone/>
              <a:defRPr sz="710"/>
            </a:lvl8pPr>
            <a:lvl9pPr marL="2597074" indent="0">
              <a:buNone/>
              <a:defRPr sz="71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Footer Placeholder 7"/>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7" name="Slide Number Placeholder 8"/>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D6342CDF-9AD6-4C70-A8C9-2EE15B8DDE53}" type="slidenum">
              <a:rPr lang="en-US" altLang="en-US" smtClean="0"/>
              <a:pPr defTabSz="844083">
                <a:defRPr/>
              </a:pPr>
              <a:t>‹#›</a:t>
            </a:fld>
            <a:endParaRPr lang="en-US" altLang="en-US"/>
          </a:p>
        </p:txBody>
      </p:sp>
    </p:spTree>
    <p:extLst>
      <p:ext uri="{BB962C8B-B14F-4D97-AF65-F5344CB8AC3E}">
        <p14:creationId xmlns:p14="http://schemas.microsoft.com/office/powerpoint/2010/main" val="2354780881"/>
      </p:ext>
    </p:extLst>
  </p:cSld>
  <p:clrMapOvr>
    <a:masterClrMapping/>
  </p:clrMapOvr>
  <p:transition>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1D378F-64E5-4D86-BE0F-8154464D3336}" type="slidenum">
              <a:rPr lang="en-US" smtClean="0"/>
              <a:pPr>
                <a:defRPr/>
              </a:pPr>
              <a:t>‹#›</a:t>
            </a:fld>
            <a:endParaRPr lang="en-US"/>
          </a:p>
        </p:txBody>
      </p:sp>
    </p:spTree>
    <p:extLst>
      <p:ext uri="{BB962C8B-B14F-4D97-AF65-F5344CB8AC3E}">
        <p14:creationId xmlns:p14="http://schemas.microsoft.com/office/powerpoint/2010/main" val="590422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BB5489-9381-464F-B37A-84B62794C752}" type="slidenum">
              <a:rPr lang="en-US" smtClean="0"/>
              <a:pPr>
                <a:defRPr/>
              </a:pPr>
              <a:t>‹#›</a:t>
            </a:fld>
            <a:endParaRPr lang="en-US"/>
          </a:p>
        </p:txBody>
      </p:sp>
    </p:spTree>
    <p:extLst>
      <p:ext uri="{BB962C8B-B14F-4D97-AF65-F5344CB8AC3E}">
        <p14:creationId xmlns:p14="http://schemas.microsoft.com/office/powerpoint/2010/main" val="1329507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10" name="išḻïďè">
            <a:extLst>
              <a:ext uri="{FF2B5EF4-FFF2-40B4-BE49-F238E27FC236}">
                <a16:creationId xmlns:a16="http://schemas.microsoft.com/office/drawing/2014/main" id="{47BB4401-7CAE-418D-88EC-CE87127EA4CD}"/>
              </a:ext>
            </a:extLst>
          </p:cNvPr>
          <p:cNvSpPr/>
          <p:nvPr/>
        </p:nvSpPr>
        <p:spPr>
          <a:xfrm>
            <a:off x="587500" y="1285636"/>
            <a:ext cx="7969003" cy="4650133"/>
          </a:xfrm>
          <a:prstGeom prst="roundRect">
            <a:avLst>
              <a:gd name="adj" fmla="val 5391"/>
            </a:avLst>
          </a:prstGeom>
          <a:noFill/>
          <a:ln w="1270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9801" name="副标题 9800"/>
          <p:cNvSpPr>
            <a:spLocks noGrp="1"/>
          </p:cNvSpPr>
          <p:nvPr userDrawn="1">
            <p:ph type="subTitle" idx="1" hasCustomPrompt="1"/>
          </p:nvPr>
        </p:nvSpPr>
        <p:spPr>
          <a:xfrm>
            <a:off x="819249" y="796987"/>
            <a:ext cx="7270878" cy="352269"/>
          </a:xfrm>
        </p:spPr>
        <p:txBody>
          <a:bodyPr anchor="t">
            <a:normAutofit/>
          </a:bodyPr>
          <a:lstStyle>
            <a:lvl1pPr marL="0" indent="0" algn="r">
              <a:buNone/>
              <a:defRPr sz="1200">
                <a:solidFill>
                  <a:schemeClr val="accent6"/>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9802" name="标题 9801"/>
          <p:cNvSpPr>
            <a:spLocks noGrp="1"/>
          </p:cNvSpPr>
          <p:nvPr userDrawn="1">
            <p:ph type="ctrTitle" hasCustomPrompt="1"/>
          </p:nvPr>
        </p:nvSpPr>
        <p:spPr>
          <a:xfrm>
            <a:off x="3715222" y="1541288"/>
            <a:ext cx="4374905" cy="2892710"/>
          </a:xfrm>
        </p:spPr>
        <p:txBody>
          <a:bodyPr anchor="b">
            <a:normAutofit/>
          </a:bodyPr>
          <a:lstStyle>
            <a:lvl1pPr algn="r">
              <a:defRPr sz="3000">
                <a:solidFill>
                  <a:schemeClr val="bg1"/>
                </a:solidFill>
              </a:defRPr>
            </a:lvl1pPr>
          </a:lstStyle>
          <a:p>
            <a:r>
              <a:rPr lang="en-US" dirty="0"/>
              <a:t>Click to edit Master title style</a:t>
            </a:r>
            <a:endParaRPr lang="zh-CN" altLang="en-US" dirty="0"/>
          </a:p>
        </p:txBody>
      </p:sp>
      <p:sp>
        <p:nvSpPr>
          <p:cNvPr id="12" name="文本占位符 11"/>
          <p:cNvSpPr>
            <a:spLocks noGrp="1"/>
          </p:cNvSpPr>
          <p:nvPr userDrawn="1">
            <p:ph type="body" sz="quarter" idx="10" hasCustomPrompt="1"/>
          </p:nvPr>
        </p:nvSpPr>
        <p:spPr>
          <a:xfrm>
            <a:off x="3701562" y="4826032"/>
            <a:ext cx="4374905" cy="296271"/>
          </a:xfrm>
        </p:spPr>
        <p:txBody>
          <a:bodyPr vert="horz" anchor="ctr">
            <a:noAutofit/>
          </a:bodyPr>
          <a:lstStyle>
            <a:lvl1pPr marL="0" indent="0" algn="r">
              <a:buNone/>
              <a:defRPr sz="1050" b="0">
                <a:solidFill>
                  <a:schemeClr val="bg1"/>
                </a:solidFill>
              </a:defRPr>
            </a:lvl1pPr>
            <a:lvl2pPr marL="342883" indent="0">
              <a:buNone/>
              <a:defRPr/>
            </a:lvl2pPr>
            <a:lvl3pPr marL="685765" indent="0">
              <a:buNone/>
              <a:defRPr/>
            </a:lvl3pPr>
            <a:lvl4pPr marL="1028649" indent="0">
              <a:buNone/>
              <a:defRPr/>
            </a:lvl4pPr>
            <a:lvl5pPr marL="1371532" indent="0">
              <a:buNone/>
              <a:defRPr/>
            </a:lvl5pPr>
          </a:lstStyle>
          <a:p>
            <a:pPr lvl="0"/>
            <a:r>
              <a:rPr lang="en-US" altLang="zh-CN" dirty="0"/>
              <a:t>Signature</a:t>
            </a:r>
          </a:p>
        </p:txBody>
      </p:sp>
      <p:sp>
        <p:nvSpPr>
          <p:cNvPr id="13" name="文本占位符 12"/>
          <p:cNvSpPr>
            <a:spLocks noGrp="1"/>
          </p:cNvSpPr>
          <p:nvPr userDrawn="1">
            <p:ph type="body" sz="quarter" idx="11" hasCustomPrompt="1"/>
          </p:nvPr>
        </p:nvSpPr>
        <p:spPr>
          <a:xfrm>
            <a:off x="3701562" y="5122303"/>
            <a:ext cx="4374905" cy="296271"/>
          </a:xfrm>
        </p:spPr>
        <p:txBody>
          <a:bodyPr vert="horz" anchor="ctr">
            <a:noAutofit/>
          </a:bodyPr>
          <a:lstStyle>
            <a:lvl1pPr marL="0" indent="0" algn="r">
              <a:buNone/>
              <a:defRPr sz="1050" b="0">
                <a:solidFill>
                  <a:schemeClr val="bg1"/>
                </a:solidFill>
              </a:defRPr>
            </a:lvl1pPr>
            <a:lvl2pPr marL="342883" indent="0">
              <a:buNone/>
              <a:defRPr/>
            </a:lvl2pPr>
            <a:lvl3pPr marL="685765" indent="0">
              <a:buNone/>
              <a:defRPr/>
            </a:lvl3pPr>
            <a:lvl4pPr marL="1028649" indent="0">
              <a:buNone/>
              <a:defRPr/>
            </a:lvl4pPr>
            <a:lvl5pPr marL="1371532" indent="0">
              <a:buNone/>
              <a:defRPr/>
            </a:lvl5pPr>
          </a:lstStyle>
          <a:p>
            <a:pPr lvl="0"/>
            <a:r>
              <a:rPr lang="en-US" altLang="zh-CN" dirty="0"/>
              <a:t>Date</a:t>
            </a:r>
            <a:endParaRPr lang="zh-CN" altLang="en-US" dirty="0"/>
          </a:p>
        </p:txBody>
      </p:sp>
      <p:grpSp>
        <p:nvGrpSpPr>
          <p:cNvPr id="29" name="组合 28">
            <a:extLst>
              <a:ext uri="{FF2B5EF4-FFF2-40B4-BE49-F238E27FC236}">
                <a16:creationId xmlns:a16="http://schemas.microsoft.com/office/drawing/2014/main" id="{05B3241C-0D81-4CC5-9937-0873860B85A4}"/>
              </a:ext>
            </a:extLst>
          </p:cNvPr>
          <p:cNvGrpSpPr/>
          <p:nvPr userDrawn="1"/>
        </p:nvGrpSpPr>
        <p:grpSpPr>
          <a:xfrm>
            <a:off x="682099" y="1840068"/>
            <a:ext cx="3666033" cy="4888003"/>
            <a:chOff x="909465" y="1664429"/>
            <a:chExt cx="4888043" cy="4888003"/>
          </a:xfrm>
        </p:grpSpPr>
        <p:sp>
          <p:nvSpPr>
            <p:cNvPr id="3" name="îṩḻîḍe">
              <a:extLst>
                <a:ext uri="{FF2B5EF4-FFF2-40B4-BE49-F238E27FC236}">
                  <a16:creationId xmlns:a16="http://schemas.microsoft.com/office/drawing/2014/main" id="{79C6392C-33BC-4BE9-A490-1BDE27B27E31}"/>
                </a:ext>
              </a:extLst>
            </p:cNvPr>
            <p:cNvSpPr/>
            <p:nvPr/>
          </p:nvSpPr>
          <p:spPr>
            <a:xfrm>
              <a:off x="2783213" y="4760256"/>
              <a:ext cx="1140588" cy="570246"/>
            </a:xfrm>
            <a:custGeom>
              <a:avLst/>
              <a:gdLst>
                <a:gd name="connsiteX0" fmla="*/ 244405 w 1140588"/>
                <a:gd name="connsiteY0" fmla="*/ 570247 h 570246"/>
                <a:gd name="connsiteX1" fmla="*/ 896183 w 1140588"/>
                <a:gd name="connsiteY1" fmla="*/ 570247 h 570246"/>
                <a:gd name="connsiteX2" fmla="*/ 1140588 w 1140588"/>
                <a:gd name="connsiteY2" fmla="*/ 325842 h 570246"/>
                <a:gd name="connsiteX3" fmla="*/ 1140588 w 1140588"/>
                <a:gd name="connsiteY3" fmla="*/ 0 h 570246"/>
                <a:gd name="connsiteX4" fmla="*/ 0 w 1140588"/>
                <a:gd name="connsiteY4" fmla="*/ 0 h 570246"/>
                <a:gd name="connsiteX5" fmla="*/ 0 w 1140588"/>
                <a:gd name="connsiteY5" fmla="*/ 325842 h 570246"/>
                <a:gd name="connsiteX6" fmla="*/ 244405 w 1140588"/>
                <a:gd name="connsiteY6" fmla="*/ 570247 h 57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588" h="570246">
                  <a:moveTo>
                    <a:pt x="244405" y="570247"/>
                  </a:moveTo>
                  <a:lnTo>
                    <a:pt x="896183" y="570247"/>
                  </a:lnTo>
                  <a:cubicBezTo>
                    <a:pt x="1031179" y="570247"/>
                    <a:pt x="1140588" y="460837"/>
                    <a:pt x="1140588" y="325842"/>
                  </a:cubicBezTo>
                  <a:lnTo>
                    <a:pt x="1140588" y="0"/>
                  </a:lnTo>
                  <a:lnTo>
                    <a:pt x="0" y="0"/>
                  </a:lnTo>
                  <a:lnTo>
                    <a:pt x="0" y="325842"/>
                  </a:lnTo>
                  <a:cubicBezTo>
                    <a:pt x="0" y="460837"/>
                    <a:pt x="109409" y="570247"/>
                    <a:pt x="244405" y="570247"/>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4" name="îṥḻïḓé">
              <a:extLst>
                <a:ext uri="{FF2B5EF4-FFF2-40B4-BE49-F238E27FC236}">
                  <a16:creationId xmlns:a16="http://schemas.microsoft.com/office/drawing/2014/main" id="{21D22374-6AA1-4DF0-93E5-6DD4AF8F01A9}"/>
                </a:ext>
              </a:extLst>
            </p:cNvPr>
            <p:cNvSpPr/>
            <p:nvPr/>
          </p:nvSpPr>
          <p:spPr>
            <a:xfrm>
              <a:off x="1092331" y="5086091"/>
              <a:ext cx="4522159" cy="1303467"/>
            </a:xfrm>
            <a:custGeom>
              <a:avLst/>
              <a:gdLst>
                <a:gd name="connsiteX0" fmla="*/ 3644498 w 4522159"/>
                <a:gd name="connsiteY0" fmla="*/ 6 h 1303467"/>
                <a:gd name="connsiteX1" fmla="*/ 2994343 w 4522159"/>
                <a:gd name="connsiteY1" fmla="*/ 6 h 1303467"/>
                <a:gd name="connsiteX2" fmla="*/ 2586969 w 4522159"/>
                <a:gd name="connsiteY2" fmla="*/ 407380 h 1303467"/>
                <a:gd name="connsiteX3" fmla="*/ 1935191 w 4522159"/>
                <a:gd name="connsiteY3" fmla="*/ 407380 h 1303467"/>
                <a:gd name="connsiteX4" fmla="*/ 1527817 w 4522159"/>
                <a:gd name="connsiteY4" fmla="*/ 6 h 1303467"/>
                <a:gd name="connsiteX5" fmla="*/ 877662 w 4522159"/>
                <a:gd name="connsiteY5" fmla="*/ 6 h 1303467"/>
                <a:gd name="connsiteX6" fmla="*/ 162014 w 4522159"/>
                <a:gd name="connsiteY6" fmla="*/ 574167 h 1303467"/>
                <a:gd name="connsiteX7" fmla="*/ 0 w 4522159"/>
                <a:gd name="connsiteY7" fmla="*/ 1303468 h 1303467"/>
                <a:gd name="connsiteX8" fmla="*/ 807014 w 4522159"/>
                <a:gd name="connsiteY8" fmla="*/ 1303468 h 1303467"/>
                <a:gd name="connsiteX9" fmla="*/ 877185 w 4522159"/>
                <a:gd name="connsiteY9" fmla="*/ 882728 h 1303467"/>
                <a:gd name="connsiteX10" fmla="*/ 1037862 w 4522159"/>
                <a:gd name="connsiteY10" fmla="*/ 909460 h 1303467"/>
                <a:gd name="connsiteX11" fmla="*/ 972273 w 4522159"/>
                <a:gd name="connsiteY11" fmla="*/ 1303468 h 1303467"/>
                <a:gd name="connsiteX12" fmla="*/ 3549982 w 4522159"/>
                <a:gd name="connsiteY12" fmla="*/ 1303468 h 1303467"/>
                <a:gd name="connsiteX13" fmla="*/ 3484298 w 4522159"/>
                <a:gd name="connsiteY13" fmla="*/ 909460 h 1303467"/>
                <a:gd name="connsiteX14" fmla="*/ 3644975 w 4522159"/>
                <a:gd name="connsiteY14" fmla="*/ 882728 h 1303467"/>
                <a:gd name="connsiteX15" fmla="*/ 3715146 w 4522159"/>
                <a:gd name="connsiteY15" fmla="*/ 1303468 h 1303467"/>
                <a:gd name="connsiteX16" fmla="*/ 4522160 w 4522159"/>
                <a:gd name="connsiteY16" fmla="*/ 1303468 h 1303467"/>
                <a:gd name="connsiteX17" fmla="*/ 4360146 w 4522159"/>
                <a:gd name="connsiteY17" fmla="*/ 574072 h 1303467"/>
                <a:gd name="connsiteX18" fmla="*/ 3644498 w 4522159"/>
                <a:gd name="connsiteY18" fmla="*/ 6 h 130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2159" h="1303467">
                  <a:moveTo>
                    <a:pt x="3644498" y="6"/>
                  </a:moveTo>
                  <a:lnTo>
                    <a:pt x="2994343" y="6"/>
                  </a:lnTo>
                  <a:cubicBezTo>
                    <a:pt x="2994056" y="224840"/>
                    <a:pt x="2811898" y="407094"/>
                    <a:pt x="2586969" y="407380"/>
                  </a:cubicBezTo>
                  <a:lnTo>
                    <a:pt x="1935191" y="407380"/>
                  </a:lnTo>
                  <a:cubicBezTo>
                    <a:pt x="1710357" y="407094"/>
                    <a:pt x="1528104" y="224935"/>
                    <a:pt x="1527817" y="6"/>
                  </a:cubicBezTo>
                  <a:lnTo>
                    <a:pt x="877662" y="6"/>
                  </a:lnTo>
                  <a:cubicBezTo>
                    <a:pt x="533586" y="-1330"/>
                    <a:pt x="235240" y="237919"/>
                    <a:pt x="162014" y="574167"/>
                  </a:cubicBezTo>
                  <a:lnTo>
                    <a:pt x="0" y="1303468"/>
                  </a:lnTo>
                  <a:lnTo>
                    <a:pt x="807014" y="1303468"/>
                  </a:lnTo>
                  <a:lnTo>
                    <a:pt x="877185" y="882728"/>
                  </a:lnTo>
                  <a:lnTo>
                    <a:pt x="1037862" y="909460"/>
                  </a:lnTo>
                  <a:lnTo>
                    <a:pt x="972273" y="1303468"/>
                  </a:lnTo>
                  <a:lnTo>
                    <a:pt x="3549982" y="1303468"/>
                  </a:lnTo>
                  <a:lnTo>
                    <a:pt x="3484298" y="909460"/>
                  </a:lnTo>
                  <a:lnTo>
                    <a:pt x="3644975" y="882728"/>
                  </a:lnTo>
                  <a:lnTo>
                    <a:pt x="3715146" y="1303468"/>
                  </a:lnTo>
                  <a:lnTo>
                    <a:pt x="4522160" y="1303468"/>
                  </a:lnTo>
                  <a:lnTo>
                    <a:pt x="4360146" y="574072"/>
                  </a:lnTo>
                  <a:cubicBezTo>
                    <a:pt x="4286825" y="237919"/>
                    <a:pt x="3988574" y="-1426"/>
                    <a:pt x="3644498" y="6"/>
                  </a:cubicBezTo>
                  <a:close/>
                </a:path>
              </a:pathLst>
            </a:custGeom>
            <a:solidFill>
              <a:srgbClr val="03C9F7"/>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5" name="图形 6">
              <a:extLst>
                <a:ext uri="{FF2B5EF4-FFF2-40B4-BE49-F238E27FC236}">
                  <a16:creationId xmlns:a16="http://schemas.microsoft.com/office/drawing/2014/main" id="{5249CEB6-E5C3-4D18-87D6-250452AFF3B2}"/>
                </a:ext>
              </a:extLst>
            </p:cNvPr>
            <p:cNvGrpSpPr/>
            <p:nvPr/>
          </p:nvGrpSpPr>
          <p:grpSpPr>
            <a:xfrm>
              <a:off x="2131432" y="3389488"/>
              <a:ext cx="2118209" cy="1207799"/>
              <a:chOff x="2131432" y="3389488"/>
              <a:chExt cx="2118209" cy="1207799"/>
            </a:xfrm>
            <a:solidFill>
              <a:srgbClr val="F9F4ED"/>
            </a:solidFill>
          </p:grpSpPr>
          <p:sp>
            <p:nvSpPr>
              <p:cNvPr id="6" name="îşlidê">
                <a:extLst>
                  <a:ext uri="{FF2B5EF4-FFF2-40B4-BE49-F238E27FC236}">
                    <a16:creationId xmlns:a16="http://schemas.microsoft.com/office/drawing/2014/main" id="{9E9D8FA2-0935-42B9-8724-E819E87B69D2}"/>
                  </a:ext>
                </a:extLst>
              </p:cNvPr>
              <p:cNvSpPr/>
              <p:nvPr/>
            </p:nvSpPr>
            <p:spPr>
              <a:xfrm>
                <a:off x="2457276" y="4290636"/>
                <a:ext cx="1792366" cy="306652"/>
              </a:xfrm>
              <a:custGeom>
                <a:avLst/>
                <a:gdLst>
                  <a:gd name="connsiteX0" fmla="*/ 1547962 w 1792366"/>
                  <a:gd name="connsiteY0" fmla="*/ 306652 h 306652"/>
                  <a:gd name="connsiteX1" fmla="*/ 1792367 w 1792366"/>
                  <a:gd name="connsiteY1" fmla="*/ 62247 h 306652"/>
                  <a:gd name="connsiteX2" fmla="*/ 1792367 w 1792366"/>
                  <a:gd name="connsiteY2" fmla="*/ 30455 h 306652"/>
                  <a:gd name="connsiteX3" fmla="*/ 1699283 w 1792366"/>
                  <a:gd name="connsiteY3" fmla="*/ 185691 h 306652"/>
                  <a:gd name="connsiteX4" fmla="*/ 1698137 w 1792366"/>
                  <a:gd name="connsiteY4" fmla="*/ 184927 h 306652"/>
                  <a:gd name="connsiteX5" fmla="*/ 1629494 w 1792366"/>
                  <a:gd name="connsiteY5" fmla="*/ 225120 h 306652"/>
                  <a:gd name="connsiteX6" fmla="*/ 162968 w 1792366"/>
                  <a:gd name="connsiteY6" fmla="*/ 225120 h 306652"/>
                  <a:gd name="connsiteX7" fmla="*/ 90888 w 1792366"/>
                  <a:gd name="connsiteY7" fmla="*/ 179771 h 306652"/>
                  <a:gd name="connsiteX8" fmla="*/ 90029 w 1792366"/>
                  <a:gd name="connsiteY8" fmla="*/ 179771 h 306652"/>
                  <a:gd name="connsiteX9" fmla="*/ 0 w 1792366"/>
                  <a:gd name="connsiteY9" fmla="*/ 0 h 306652"/>
                  <a:gd name="connsiteX10" fmla="*/ 0 w 1792366"/>
                  <a:gd name="connsiteY10" fmla="*/ 62247 h 306652"/>
                  <a:gd name="connsiteX11" fmla="*/ 244405 w 1792366"/>
                  <a:gd name="connsiteY11" fmla="*/ 306652 h 306652"/>
                  <a:gd name="connsiteX12" fmla="*/ 1547962 w 1792366"/>
                  <a:gd name="connsiteY12" fmla="*/ 306652 h 306652"/>
                  <a:gd name="connsiteX13" fmla="*/ 1547962 w 1792366"/>
                  <a:gd name="connsiteY13" fmla="*/ 306652 h 3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2366" h="306652">
                    <a:moveTo>
                      <a:pt x="1547962" y="306652"/>
                    </a:moveTo>
                    <a:cubicBezTo>
                      <a:pt x="1682957" y="306652"/>
                      <a:pt x="1792367" y="197242"/>
                      <a:pt x="1792367" y="62247"/>
                    </a:cubicBezTo>
                    <a:lnTo>
                      <a:pt x="1792367" y="30455"/>
                    </a:lnTo>
                    <a:lnTo>
                      <a:pt x="1699283" y="185691"/>
                    </a:lnTo>
                    <a:lnTo>
                      <a:pt x="1698137" y="184927"/>
                    </a:lnTo>
                    <a:cubicBezTo>
                      <a:pt x="1684007" y="209558"/>
                      <a:pt x="1657944" y="224834"/>
                      <a:pt x="1629494" y="225120"/>
                    </a:cubicBezTo>
                    <a:lnTo>
                      <a:pt x="162968" y="225120"/>
                    </a:lnTo>
                    <a:cubicBezTo>
                      <a:pt x="132227" y="224929"/>
                      <a:pt x="104349" y="207362"/>
                      <a:pt x="90888" y="179771"/>
                    </a:cubicBezTo>
                    <a:lnTo>
                      <a:pt x="90029" y="179771"/>
                    </a:lnTo>
                    <a:lnTo>
                      <a:pt x="0" y="0"/>
                    </a:lnTo>
                    <a:lnTo>
                      <a:pt x="0" y="62247"/>
                    </a:lnTo>
                    <a:cubicBezTo>
                      <a:pt x="0" y="197242"/>
                      <a:pt x="109409" y="306652"/>
                      <a:pt x="244405" y="306652"/>
                    </a:cubicBezTo>
                    <a:lnTo>
                      <a:pt x="1547962" y="306652"/>
                    </a:lnTo>
                    <a:lnTo>
                      <a:pt x="1547962" y="306652"/>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5" name="iṧļîdê">
                <a:extLst>
                  <a:ext uri="{FF2B5EF4-FFF2-40B4-BE49-F238E27FC236}">
                    <a16:creationId xmlns:a16="http://schemas.microsoft.com/office/drawing/2014/main" id="{12ACAA7D-2639-4665-B49A-FEA39E7CFDB1}"/>
                  </a:ext>
                </a:extLst>
              </p:cNvPr>
              <p:cNvSpPr/>
              <p:nvPr/>
            </p:nvSpPr>
            <p:spPr>
              <a:xfrm>
                <a:off x="2131432" y="3389488"/>
                <a:ext cx="162970" cy="460646"/>
              </a:xfrm>
              <a:custGeom>
                <a:avLst/>
                <a:gdLst>
                  <a:gd name="connsiteX0" fmla="*/ 126596 w 162970"/>
                  <a:gd name="connsiteY0" fmla="*/ 16325 h 460646"/>
                  <a:gd name="connsiteX1" fmla="*/ 91749 w 162970"/>
                  <a:gd name="connsiteY1" fmla="*/ 39334 h 460646"/>
                  <a:gd name="connsiteX2" fmla="*/ 2 w 162970"/>
                  <a:gd name="connsiteY2" fmla="*/ 230180 h 460646"/>
                  <a:gd name="connsiteX3" fmla="*/ 162970 w 162970"/>
                  <a:gd name="connsiteY3" fmla="*/ 460646 h 460646"/>
                  <a:gd name="connsiteX4" fmla="*/ 162970 w 162970"/>
                  <a:gd name="connsiteY4" fmla="*/ 0 h 460646"/>
                  <a:gd name="connsiteX5" fmla="*/ 132515 w 162970"/>
                  <a:gd name="connsiteY5" fmla="*/ 13652 h 460646"/>
                  <a:gd name="connsiteX6" fmla="*/ 126596 w 162970"/>
                  <a:gd name="connsiteY6" fmla="*/ 16325 h 46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70" h="460646">
                    <a:moveTo>
                      <a:pt x="126596" y="16325"/>
                    </a:moveTo>
                    <a:cubicBezTo>
                      <a:pt x="114376" y="23104"/>
                      <a:pt x="102728" y="30742"/>
                      <a:pt x="91749" y="39334"/>
                    </a:cubicBezTo>
                    <a:cubicBezTo>
                      <a:pt x="33512" y="85542"/>
                      <a:pt x="-285" y="155808"/>
                      <a:pt x="2" y="230180"/>
                    </a:cubicBezTo>
                    <a:cubicBezTo>
                      <a:pt x="193" y="333765"/>
                      <a:pt x="65304" y="425990"/>
                      <a:pt x="162970" y="460646"/>
                    </a:cubicBezTo>
                    <a:lnTo>
                      <a:pt x="162970" y="0"/>
                    </a:lnTo>
                    <a:cubicBezTo>
                      <a:pt x="152564" y="3819"/>
                      <a:pt x="142349" y="8401"/>
                      <a:pt x="132515" y="13652"/>
                    </a:cubicBezTo>
                    <a:cubicBezTo>
                      <a:pt x="130319" y="14607"/>
                      <a:pt x="128601" y="15275"/>
                      <a:pt x="126596" y="16325"/>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îSļiḓê">
                <a:extLst>
                  <a:ext uri="{FF2B5EF4-FFF2-40B4-BE49-F238E27FC236}">
                    <a16:creationId xmlns:a16="http://schemas.microsoft.com/office/drawing/2014/main" id="{D3DCEC0B-D9AB-4173-B8AC-A56F78716FC8}"/>
                  </a:ext>
                </a:extLst>
              </p:cNvPr>
              <p:cNvSpPr/>
              <p:nvPr/>
            </p:nvSpPr>
            <p:spPr>
              <a:xfrm>
                <a:off x="2457276" y="3538136"/>
                <a:ext cx="81531" cy="551152"/>
              </a:xfrm>
              <a:custGeom>
                <a:avLst/>
                <a:gdLst>
                  <a:gd name="connsiteX0" fmla="*/ 0 w 81531"/>
                  <a:gd name="connsiteY0" fmla="*/ 388184 h 551152"/>
                  <a:gd name="connsiteX1" fmla="*/ 81532 w 81531"/>
                  <a:gd name="connsiteY1" fmla="*/ 551152 h 551152"/>
                  <a:gd name="connsiteX2" fmla="*/ 81532 w 81531"/>
                  <a:gd name="connsiteY2" fmla="*/ 108646 h 551152"/>
                  <a:gd name="connsiteX3" fmla="*/ 0 w 81531"/>
                  <a:gd name="connsiteY3" fmla="*/ 0 h 551152"/>
                </a:gdLst>
                <a:ahLst/>
                <a:cxnLst>
                  <a:cxn ang="0">
                    <a:pos x="connsiteX0" y="connsiteY0"/>
                  </a:cxn>
                  <a:cxn ang="0">
                    <a:pos x="connsiteX1" y="connsiteY1"/>
                  </a:cxn>
                  <a:cxn ang="0">
                    <a:pos x="connsiteX2" y="connsiteY2"/>
                  </a:cxn>
                  <a:cxn ang="0">
                    <a:pos x="connsiteX3" y="connsiteY3"/>
                  </a:cxn>
                </a:cxnLst>
                <a:rect l="l" t="t" r="r" b="b"/>
                <a:pathLst>
                  <a:path w="81531" h="551152">
                    <a:moveTo>
                      <a:pt x="0" y="388184"/>
                    </a:moveTo>
                    <a:lnTo>
                      <a:pt x="81532" y="551152"/>
                    </a:lnTo>
                    <a:lnTo>
                      <a:pt x="81532" y="108646"/>
                    </a:lnTo>
                    <a:lnTo>
                      <a:pt x="0" y="0"/>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17" name="îŝ1îḓè">
              <a:extLst>
                <a:ext uri="{FF2B5EF4-FFF2-40B4-BE49-F238E27FC236}">
                  <a16:creationId xmlns:a16="http://schemas.microsoft.com/office/drawing/2014/main" id="{2E482179-82BF-40BE-AF49-564F6606DD22}"/>
                </a:ext>
              </a:extLst>
            </p:cNvPr>
            <p:cNvSpPr/>
            <p:nvPr/>
          </p:nvSpPr>
          <p:spPr>
            <a:xfrm>
              <a:off x="2212871" y="1990365"/>
              <a:ext cx="530912" cy="1256203"/>
            </a:xfrm>
            <a:custGeom>
              <a:avLst/>
              <a:gdLst>
                <a:gd name="connsiteX0" fmla="*/ 435633 w 530912"/>
                <a:gd name="connsiteY0" fmla="*/ 607480 h 1256203"/>
                <a:gd name="connsiteX1" fmla="*/ 432005 w 530912"/>
                <a:gd name="connsiteY1" fmla="*/ 595355 h 1256203"/>
                <a:gd name="connsiteX2" fmla="*/ 415679 w 530912"/>
                <a:gd name="connsiteY2" fmla="*/ 513919 h 1256203"/>
                <a:gd name="connsiteX3" fmla="*/ 413006 w 530912"/>
                <a:gd name="connsiteY3" fmla="*/ 493583 h 1256203"/>
                <a:gd name="connsiteX4" fmla="*/ 407373 w 530912"/>
                <a:gd name="connsiteY4" fmla="*/ 407373 h 1256203"/>
                <a:gd name="connsiteX5" fmla="*/ 414629 w 530912"/>
                <a:gd name="connsiteY5" fmla="*/ 310089 h 1256203"/>
                <a:gd name="connsiteX6" fmla="*/ 418925 w 530912"/>
                <a:gd name="connsiteY6" fmla="*/ 283357 h 1256203"/>
                <a:gd name="connsiteX7" fmla="*/ 435824 w 530912"/>
                <a:gd name="connsiteY7" fmla="*/ 208699 h 1256203"/>
                <a:gd name="connsiteX8" fmla="*/ 441647 w 530912"/>
                <a:gd name="connsiteY8" fmla="*/ 187313 h 1256203"/>
                <a:gd name="connsiteX9" fmla="*/ 476017 w 530912"/>
                <a:gd name="connsiteY9" fmla="*/ 98239 h 1256203"/>
                <a:gd name="connsiteX10" fmla="*/ 485087 w 530912"/>
                <a:gd name="connsiteY10" fmla="*/ 80768 h 1256203"/>
                <a:gd name="connsiteX11" fmla="*/ 523466 w 530912"/>
                <a:gd name="connsiteY11" fmla="*/ 13079 h 1256203"/>
                <a:gd name="connsiteX12" fmla="*/ 530913 w 530912"/>
                <a:gd name="connsiteY12" fmla="*/ 0 h 1256203"/>
                <a:gd name="connsiteX13" fmla="*/ 407373 w 530912"/>
                <a:gd name="connsiteY13" fmla="*/ 0 h 1256203"/>
                <a:gd name="connsiteX14" fmla="*/ 0 w 530912"/>
                <a:gd name="connsiteY14" fmla="*/ 407373 h 1256203"/>
                <a:gd name="connsiteX15" fmla="*/ 0 w 530912"/>
                <a:gd name="connsiteY15" fmla="*/ 1256203 h 1256203"/>
                <a:gd name="connsiteX16" fmla="*/ 12125 w 530912"/>
                <a:gd name="connsiteY16" fmla="*/ 1252289 h 1256203"/>
                <a:gd name="connsiteX17" fmla="*/ 65779 w 530912"/>
                <a:gd name="connsiteY17" fmla="*/ 1235295 h 1256203"/>
                <a:gd name="connsiteX18" fmla="*/ 81436 w 530912"/>
                <a:gd name="connsiteY18" fmla="*/ 1230331 h 1256203"/>
                <a:gd name="connsiteX19" fmla="*/ 81436 w 530912"/>
                <a:gd name="connsiteY19" fmla="*/ 733310 h 1256203"/>
                <a:gd name="connsiteX20" fmla="*/ 162873 w 530912"/>
                <a:gd name="connsiteY20" fmla="*/ 651874 h 1256203"/>
                <a:gd name="connsiteX21" fmla="*/ 449190 w 530912"/>
                <a:gd name="connsiteY21" fmla="*/ 651874 h 1256203"/>
                <a:gd name="connsiteX22" fmla="*/ 435633 w 530912"/>
                <a:gd name="connsiteY22" fmla="*/ 607480 h 125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912" h="1256203">
                  <a:moveTo>
                    <a:pt x="435633" y="607480"/>
                  </a:moveTo>
                  <a:cubicBezTo>
                    <a:pt x="434487" y="603375"/>
                    <a:pt x="433055" y="599365"/>
                    <a:pt x="432005" y="595355"/>
                  </a:cubicBezTo>
                  <a:cubicBezTo>
                    <a:pt x="425036" y="568528"/>
                    <a:pt x="419498" y="541319"/>
                    <a:pt x="415679" y="513919"/>
                  </a:cubicBezTo>
                  <a:cubicBezTo>
                    <a:pt x="414629" y="507140"/>
                    <a:pt x="413770" y="500266"/>
                    <a:pt x="413006" y="493583"/>
                  </a:cubicBezTo>
                  <a:cubicBezTo>
                    <a:pt x="409378" y="464942"/>
                    <a:pt x="407564" y="436206"/>
                    <a:pt x="407373" y="407373"/>
                  </a:cubicBezTo>
                  <a:cubicBezTo>
                    <a:pt x="407660" y="374818"/>
                    <a:pt x="410047" y="342358"/>
                    <a:pt x="414629" y="310089"/>
                  </a:cubicBezTo>
                  <a:cubicBezTo>
                    <a:pt x="415870" y="301115"/>
                    <a:pt x="417398" y="292236"/>
                    <a:pt x="418925" y="283357"/>
                  </a:cubicBezTo>
                  <a:cubicBezTo>
                    <a:pt x="423222" y="258153"/>
                    <a:pt x="428854" y="233235"/>
                    <a:pt x="435824" y="208699"/>
                  </a:cubicBezTo>
                  <a:cubicBezTo>
                    <a:pt x="437829" y="201539"/>
                    <a:pt x="439452" y="194378"/>
                    <a:pt x="441647" y="187313"/>
                  </a:cubicBezTo>
                  <a:cubicBezTo>
                    <a:pt x="451194" y="156954"/>
                    <a:pt x="462651" y="127167"/>
                    <a:pt x="476017" y="98239"/>
                  </a:cubicBezTo>
                  <a:cubicBezTo>
                    <a:pt x="478785" y="92320"/>
                    <a:pt x="482127" y="86687"/>
                    <a:pt x="485087" y="80768"/>
                  </a:cubicBezTo>
                  <a:cubicBezTo>
                    <a:pt x="496639" y="57569"/>
                    <a:pt x="509432" y="34942"/>
                    <a:pt x="523466" y="13079"/>
                  </a:cubicBezTo>
                  <a:cubicBezTo>
                    <a:pt x="526139" y="8879"/>
                    <a:pt x="528144" y="4201"/>
                    <a:pt x="530913" y="0"/>
                  </a:cubicBezTo>
                  <a:lnTo>
                    <a:pt x="407373" y="0"/>
                  </a:lnTo>
                  <a:cubicBezTo>
                    <a:pt x="182540" y="286"/>
                    <a:pt x="286" y="182540"/>
                    <a:pt x="0" y="407373"/>
                  </a:cubicBezTo>
                  <a:lnTo>
                    <a:pt x="0" y="1256203"/>
                  </a:lnTo>
                  <a:cubicBezTo>
                    <a:pt x="3914" y="1254485"/>
                    <a:pt x="8115" y="1253912"/>
                    <a:pt x="12125" y="1252289"/>
                  </a:cubicBezTo>
                  <a:cubicBezTo>
                    <a:pt x="29691" y="1245320"/>
                    <a:pt x="47544" y="1239687"/>
                    <a:pt x="65779" y="1235295"/>
                  </a:cubicBezTo>
                  <a:cubicBezTo>
                    <a:pt x="71030" y="1233959"/>
                    <a:pt x="75995" y="1231381"/>
                    <a:pt x="81436" y="1230331"/>
                  </a:cubicBezTo>
                  <a:lnTo>
                    <a:pt x="81436" y="733310"/>
                  </a:lnTo>
                  <a:cubicBezTo>
                    <a:pt x="81436" y="688344"/>
                    <a:pt x="117906" y="651874"/>
                    <a:pt x="162873" y="651874"/>
                  </a:cubicBezTo>
                  <a:lnTo>
                    <a:pt x="449190" y="651874"/>
                  </a:lnTo>
                  <a:cubicBezTo>
                    <a:pt x="444130" y="637171"/>
                    <a:pt x="439929" y="622278"/>
                    <a:pt x="435633" y="607480"/>
                  </a:cubicBezTo>
                  <a:close/>
                </a:path>
              </a:pathLst>
            </a:custGeom>
            <a:solidFill>
              <a:srgbClr val="FAB300"/>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íŝļiďê">
              <a:extLst>
                <a:ext uri="{FF2B5EF4-FFF2-40B4-BE49-F238E27FC236}">
                  <a16:creationId xmlns:a16="http://schemas.microsoft.com/office/drawing/2014/main" id="{D1DBA2D3-18DA-458A-8D99-1322909D3DE6}"/>
                </a:ext>
              </a:extLst>
            </p:cNvPr>
            <p:cNvSpPr/>
            <p:nvPr/>
          </p:nvSpPr>
          <p:spPr>
            <a:xfrm>
              <a:off x="2701681" y="3701105"/>
              <a:ext cx="1303461" cy="651778"/>
            </a:xfrm>
            <a:custGeom>
              <a:avLst/>
              <a:gdLst>
                <a:gd name="connsiteX0" fmla="*/ 0 w 1303461"/>
                <a:gd name="connsiteY0" fmla="*/ 0 h 651778"/>
                <a:gd name="connsiteX1" fmla="*/ 1303461 w 1303461"/>
                <a:gd name="connsiteY1" fmla="*/ 0 h 651778"/>
                <a:gd name="connsiteX2" fmla="*/ 1303461 w 1303461"/>
                <a:gd name="connsiteY2" fmla="*/ 651778 h 651778"/>
                <a:gd name="connsiteX3" fmla="*/ 0 w 1303461"/>
                <a:gd name="connsiteY3" fmla="*/ 651778 h 651778"/>
              </a:gdLst>
              <a:ahLst/>
              <a:cxnLst>
                <a:cxn ang="0">
                  <a:pos x="connsiteX0" y="connsiteY0"/>
                </a:cxn>
                <a:cxn ang="0">
                  <a:pos x="connsiteX1" y="connsiteY1"/>
                </a:cxn>
                <a:cxn ang="0">
                  <a:pos x="connsiteX2" y="connsiteY2"/>
                </a:cxn>
                <a:cxn ang="0">
                  <a:pos x="connsiteX3" y="connsiteY3"/>
                </a:cxn>
              </a:cxnLst>
              <a:rect l="l" t="t" r="r" b="b"/>
              <a:pathLst>
                <a:path w="1303461" h="651778">
                  <a:moveTo>
                    <a:pt x="0" y="0"/>
                  </a:moveTo>
                  <a:lnTo>
                    <a:pt x="1303461" y="0"/>
                  </a:lnTo>
                  <a:lnTo>
                    <a:pt x="1303461" y="651778"/>
                  </a:lnTo>
                  <a:lnTo>
                    <a:pt x="0" y="651778"/>
                  </a:lnTo>
                  <a:close/>
                </a:path>
              </a:pathLst>
            </a:custGeom>
            <a:solidFill>
              <a:srgbClr val="FEE9AB"/>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9" name="iSļíḓê">
              <a:extLst>
                <a:ext uri="{FF2B5EF4-FFF2-40B4-BE49-F238E27FC236}">
                  <a16:creationId xmlns:a16="http://schemas.microsoft.com/office/drawing/2014/main" id="{148EA687-7029-46BC-9317-5BAC5392DA45}"/>
                </a:ext>
              </a:extLst>
            </p:cNvPr>
            <p:cNvSpPr/>
            <p:nvPr/>
          </p:nvSpPr>
          <p:spPr>
            <a:xfrm>
              <a:off x="2783210" y="1827492"/>
              <a:ext cx="1955147" cy="1140494"/>
            </a:xfrm>
            <a:custGeom>
              <a:avLst/>
              <a:gdLst>
                <a:gd name="connsiteX0" fmla="*/ 166694 w 1955147"/>
                <a:gd name="connsiteY0" fmla="*/ 973706 h 1140494"/>
                <a:gd name="connsiteX1" fmla="*/ 284028 w 1955147"/>
                <a:gd name="connsiteY1" fmla="*/ 1062875 h 1140494"/>
                <a:gd name="connsiteX2" fmla="*/ 570249 w 1955147"/>
                <a:gd name="connsiteY2" fmla="*/ 1140493 h 1140494"/>
                <a:gd name="connsiteX3" fmla="*/ 1059059 w 1955147"/>
                <a:gd name="connsiteY3" fmla="*/ 1140493 h 1140494"/>
                <a:gd name="connsiteX4" fmla="*/ 1507103 w 1955147"/>
                <a:gd name="connsiteY4" fmla="*/ 1021154 h 1140494"/>
                <a:gd name="connsiteX5" fmla="*/ 1507103 w 1955147"/>
                <a:gd name="connsiteY5" fmla="*/ 1021154 h 1140494"/>
                <a:gd name="connsiteX6" fmla="*/ 1550828 w 1955147"/>
                <a:gd name="connsiteY6" fmla="*/ 993563 h 1140494"/>
                <a:gd name="connsiteX7" fmla="*/ 1677613 w 1955147"/>
                <a:gd name="connsiteY7" fmla="*/ 893319 h 1140494"/>
                <a:gd name="connsiteX8" fmla="*/ 1727449 w 1955147"/>
                <a:gd name="connsiteY8" fmla="*/ 841861 h 1140494"/>
                <a:gd name="connsiteX9" fmla="*/ 1955146 w 1955147"/>
                <a:gd name="connsiteY9" fmla="*/ 244405 h 1140494"/>
                <a:gd name="connsiteX10" fmla="*/ 1955146 w 1955147"/>
                <a:gd name="connsiteY10" fmla="*/ 0 h 1140494"/>
                <a:gd name="connsiteX11" fmla="*/ 570249 w 1955147"/>
                <a:gd name="connsiteY11" fmla="*/ 0 h 1140494"/>
                <a:gd name="connsiteX12" fmla="*/ 2 w 1955147"/>
                <a:gd name="connsiteY12" fmla="*/ 570246 h 1140494"/>
                <a:gd name="connsiteX13" fmla="*/ 76665 w 1955147"/>
                <a:gd name="connsiteY13" fmla="*/ 854749 h 1140494"/>
                <a:gd name="connsiteX14" fmla="*/ 166694 w 1955147"/>
                <a:gd name="connsiteY14" fmla="*/ 973706 h 1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5147" h="1140494">
                  <a:moveTo>
                    <a:pt x="166694" y="973706"/>
                  </a:moveTo>
                  <a:cubicBezTo>
                    <a:pt x="201445" y="1008743"/>
                    <a:pt x="240970" y="1038721"/>
                    <a:pt x="284028" y="1062875"/>
                  </a:cubicBezTo>
                  <a:cubicBezTo>
                    <a:pt x="370810" y="1113952"/>
                    <a:pt x="469623" y="1140779"/>
                    <a:pt x="570249" y="1140493"/>
                  </a:cubicBezTo>
                  <a:lnTo>
                    <a:pt x="1059059" y="1140493"/>
                  </a:lnTo>
                  <a:cubicBezTo>
                    <a:pt x="1216299" y="1140779"/>
                    <a:pt x="1370866" y="1099631"/>
                    <a:pt x="1507103" y="1021154"/>
                  </a:cubicBezTo>
                  <a:lnTo>
                    <a:pt x="1507103" y="1021154"/>
                  </a:lnTo>
                  <a:cubicBezTo>
                    <a:pt x="1522092" y="1012562"/>
                    <a:pt x="1536412" y="1003015"/>
                    <a:pt x="1550828" y="993563"/>
                  </a:cubicBezTo>
                  <a:cubicBezTo>
                    <a:pt x="1596081" y="964063"/>
                    <a:pt x="1638470" y="930457"/>
                    <a:pt x="1677613" y="893319"/>
                  </a:cubicBezTo>
                  <a:cubicBezTo>
                    <a:pt x="1694893" y="876994"/>
                    <a:pt x="1711505" y="859809"/>
                    <a:pt x="1727449" y="841861"/>
                  </a:cubicBezTo>
                  <a:cubicBezTo>
                    <a:pt x="1874378" y="677651"/>
                    <a:pt x="1955528" y="464847"/>
                    <a:pt x="1955146" y="244405"/>
                  </a:cubicBezTo>
                  <a:lnTo>
                    <a:pt x="1955146" y="0"/>
                  </a:lnTo>
                  <a:lnTo>
                    <a:pt x="570249" y="0"/>
                  </a:lnTo>
                  <a:cubicBezTo>
                    <a:pt x="255291" y="0"/>
                    <a:pt x="2" y="255289"/>
                    <a:pt x="2" y="570246"/>
                  </a:cubicBezTo>
                  <a:cubicBezTo>
                    <a:pt x="-284" y="670204"/>
                    <a:pt x="26257" y="768444"/>
                    <a:pt x="76665" y="854749"/>
                  </a:cubicBezTo>
                  <a:cubicBezTo>
                    <a:pt x="101010" y="898284"/>
                    <a:pt x="131274" y="938381"/>
                    <a:pt x="166694" y="973706"/>
                  </a:cubicBezTo>
                  <a:close/>
                </a:path>
              </a:pathLst>
            </a:custGeom>
            <a:solidFill>
              <a:srgbClr val="FAB300"/>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ïSḷiḓe">
              <a:extLst>
                <a:ext uri="{FF2B5EF4-FFF2-40B4-BE49-F238E27FC236}">
                  <a16:creationId xmlns:a16="http://schemas.microsoft.com/office/drawing/2014/main" id="{8C537AC0-E998-4880-9239-56C21AA51261}"/>
                </a:ext>
              </a:extLst>
            </p:cNvPr>
            <p:cNvSpPr/>
            <p:nvPr/>
          </p:nvSpPr>
          <p:spPr>
            <a:xfrm>
              <a:off x="2457276" y="2804921"/>
              <a:ext cx="1792175" cy="733214"/>
            </a:xfrm>
            <a:custGeom>
              <a:avLst/>
              <a:gdLst>
                <a:gd name="connsiteX0" fmla="*/ 0 w 1792175"/>
                <a:gd name="connsiteY0" fmla="*/ 461696 h 733214"/>
                <a:gd name="connsiteX1" fmla="*/ 203639 w 1792175"/>
                <a:gd name="connsiteY1" fmla="*/ 733215 h 733214"/>
                <a:gd name="connsiteX2" fmla="*/ 407278 w 1792175"/>
                <a:gd name="connsiteY2" fmla="*/ 733215 h 733214"/>
                <a:gd name="connsiteX3" fmla="*/ 244309 w 1792175"/>
                <a:gd name="connsiteY3" fmla="*/ 570246 h 733214"/>
                <a:gd name="connsiteX4" fmla="*/ 407278 w 1792175"/>
                <a:gd name="connsiteY4" fmla="*/ 407278 h 733214"/>
                <a:gd name="connsiteX5" fmla="*/ 570246 w 1792175"/>
                <a:gd name="connsiteY5" fmla="*/ 570246 h 733214"/>
                <a:gd name="connsiteX6" fmla="*/ 407278 w 1792175"/>
                <a:gd name="connsiteY6" fmla="*/ 733215 h 733214"/>
                <a:gd name="connsiteX7" fmla="*/ 1384898 w 1792175"/>
                <a:gd name="connsiteY7" fmla="*/ 733215 h 733214"/>
                <a:gd name="connsiteX8" fmla="*/ 1221929 w 1792175"/>
                <a:gd name="connsiteY8" fmla="*/ 570246 h 733214"/>
                <a:gd name="connsiteX9" fmla="*/ 1384898 w 1792175"/>
                <a:gd name="connsiteY9" fmla="*/ 407278 h 733214"/>
                <a:gd name="connsiteX10" fmla="*/ 1547866 w 1792175"/>
                <a:gd name="connsiteY10" fmla="*/ 570246 h 733214"/>
                <a:gd name="connsiteX11" fmla="*/ 1384898 w 1792175"/>
                <a:gd name="connsiteY11" fmla="*/ 733215 h 733214"/>
                <a:gd name="connsiteX12" fmla="*/ 1588537 w 1792175"/>
                <a:gd name="connsiteY12" fmla="*/ 733215 h 733214"/>
                <a:gd name="connsiteX13" fmla="*/ 1792176 w 1792175"/>
                <a:gd name="connsiteY13" fmla="*/ 461696 h 733214"/>
                <a:gd name="connsiteX14" fmla="*/ 1792176 w 1792175"/>
                <a:gd name="connsiteY14" fmla="*/ 245073 h 733214"/>
                <a:gd name="connsiteX15" fmla="*/ 1791412 w 1792175"/>
                <a:gd name="connsiteY15" fmla="*/ 245073 h 733214"/>
                <a:gd name="connsiteX16" fmla="*/ 1785302 w 1792175"/>
                <a:gd name="connsiteY16" fmla="*/ 247269 h 733214"/>
                <a:gd name="connsiteX17" fmla="*/ 1673601 w 1792175"/>
                <a:gd name="connsiteY17" fmla="*/ 285076 h 733214"/>
                <a:gd name="connsiteX18" fmla="*/ 1636940 w 1792175"/>
                <a:gd name="connsiteY18" fmla="*/ 294241 h 733214"/>
                <a:gd name="connsiteX19" fmla="*/ 1547294 w 1792175"/>
                <a:gd name="connsiteY19" fmla="*/ 312094 h 733214"/>
                <a:gd name="connsiteX20" fmla="*/ 1510346 w 1792175"/>
                <a:gd name="connsiteY20" fmla="*/ 317536 h 733214"/>
                <a:gd name="connsiteX21" fmla="*/ 1384707 w 1792175"/>
                <a:gd name="connsiteY21" fmla="*/ 325937 h 733214"/>
                <a:gd name="connsiteX22" fmla="*/ 896183 w 1792175"/>
                <a:gd name="connsiteY22" fmla="*/ 325937 h 733214"/>
                <a:gd name="connsiteX23" fmla="*/ 528908 w 1792175"/>
                <a:gd name="connsiteY23" fmla="*/ 226647 h 733214"/>
                <a:gd name="connsiteX24" fmla="*/ 377491 w 1792175"/>
                <a:gd name="connsiteY24" fmla="*/ 111414 h 733214"/>
                <a:gd name="connsiteX25" fmla="*/ 320495 w 1792175"/>
                <a:gd name="connsiteY25" fmla="*/ 45635 h 733214"/>
                <a:gd name="connsiteX26" fmla="*/ 305506 w 1792175"/>
                <a:gd name="connsiteY26" fmla="*/ 25204 h 733214"/>
                <a:gd name="connsiteX27" fmla="*/ 287080 w 1792175"/>
                <a:gd name="connsiteY27" fmla="*/ 0 h 733214"/>
                <a:gd name="connsiteX28" fmla="*/ 95 w 1792175"/>
                <a:gd name="connsiteY28" fmla="*/ 0 h 733214"/>
                <a:gd name="connsiteX29" fmla="*/ 0 w 1792175"/>
                <a:gd name="connsiteY29" fmla="*/ 461696 h 733214"/>
                <a:gd name="connsiteX30" fmla="*/ 0 w 1792175"/>
                <a:gd name="connsiteY30" fmla="*/ 461696 h 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2175" h="733214">
                  <a:moveTo>
                    <a:pt x="0" y="461696"/>
                  </a:moveTo>
                  <a:lnTo>
                    <a:pt x="203639" y="733215"/>
                  </a:lnTo>
                  <a:lnTo>
                    <a:pt x="407278" y="733215"/>
                  </a:lnTo>
                  <a:cubicBezTo>
                    <a:pt x="317249" y="733215"/>
                    <a:pt x="244309" y="660275"/>
                    <a:pt x="244309" y="570246"/>
                  </a:cubicBezTo>
                  <a:cubicBezTo>
                    <a:pt x="244309" y="480218"/>
                    <a:pt x="317249" y="407278"/>
                    <a:pt x="407278" y="407278"/>
                  </a:cubicBezTo>
                  <a:cubicBezTo>
                    <a:pt x="497307" y="407278"/>
                    <a:pt x="570246" y="480218"/>
                    <a:pt x="570246" y="570246"/>
                  </a:cubicBezTo>
                  <a:cubicBezTo>
                    <a:pt x="570246" y="660275"/>
                    <a:pt x="497307" y="733215"/>
                    <a:pt x="407278" y="733215"/>
                  </a:cubicBezTo>
                  <a:lnTo>
                    <a:pt x="1384898" y="733215"/>
                  </a:lnTo>
                  <a:cubicBezTo>
                    <a:pt x="1294869" y="733215"/>
                    <a:pt x="1221929" y="660275"/>
                    <a:pt x="1221929" y="570246"/>
                  </a:cubicBezTo>
                  <a:cubicBezTo>
                    <a:pt x="1221929" y="480218"/>
                    <a:pt x="1294869" y="407278"/>
                    <a:pt x="1384898" y="407278"/>
                  </a:cubicBezTo>
                  <a:cubicBezTo>
                    <a:pt x="1474927" y="407278"/>
                    <a:pt x="1547866" y="480218"/>
                    <a:pt x="1547866" y="570246"/>
                  </a:cubicBezTo>
                  <a:cubicBezTo>
                    <a:pt x="1547866" y="660275"/>
                    <a:pt x="1474927" y="733215"/>
                    <a:pt x="1384898" y="733215"/>
                  </a:cubicBezTo>
                  <a:lnTo>
                    <a:pt x="1588537" y="733215"/>
                  </a:lnTo>
                  <a:lnTo>
                    <a:pt x="1792176" y="461696"/>
                  </a:lnTo>
                  <a:lnTo>
                    <a:pt x="1792176" y="245073"/>
                  </a:lnTo>
                  <a:lnTo>
                    <a:pt x="1791412" y="245073"/>
                  </a:lnTo>
                  <a:cubicBezTo>
                    <a:pt x="1789503" y="245933"/>
                    <a:pt x="1787307" y="246505"/>
                    <a:pt x="1785302" y="247269"/>
                  </a:cubicBezTo>
                  <a:cubicBezTo>
                    <a:pt x="1748832" y="261972"/>
                    <a:pt x="1711503" y="274574"/>
                    <a:pt x="1673601" y="285076"/>
                  </a:cubicBezTo>
                  <a:cubicBezTo>
                    <a:pt x="1661476" y="288512"/>
                    <a:pt x="1649161" y="291281"/>
                    <a:pt x="1636940" y="294241"/>
                  </a:cubicBezTo>
                  <a:cubicBezTo>
                    <a:pt x="1607249" y="301496"/>
                    <a:pt x="1577367" y="307320"/>
                    <a:pt x="1547294" y="312094"/>
                  </a:cubicBezTo>
                  <a:cubicBezTo>
                    <a:pt x="1534978" y="314003"/>
                    <a:pt x="1522853" y="316104"/>
                    <a:pt x="1510346" y="317536"/>
                  </a:cubicBezTo>
                  <a:cubicBezTo>
                    <a:pt x="1468721" y="322786"/>
                    <a:pt x="1426714" y="325651"/>
                    <a:pt x="1384707" y="325937"/>
                  </a:cubicBezTo>
                  <a:lnTo>
                    <a:pt x="896183" y="325937"/>
                  </a:lnTo>
                  <a:cubicBezTo>
                    <a:pt x="767107" y="326223"/>
                    <a:pt x="640322" y="291949"/>
                    <a:pt x="528908" y="226647"/>
                  </a:cubicBezTo>
                  <a:cubicBezTo>
                    <a:pt x="473344" y="195428"/>
                    <a:pt x="422362" y="156667"/>
                    <a:pt x="377491" y="111414"/>
                  </a:cubicBezTo>
                  <a:cubicBezTo>
                    <a:pt x="357156" y="90602"/>
                    <a:pt x="338157" y="68739"/>
                    <a:pt x="320495" y="45635"/>
                  </a:cubicBezTo>
                  <a:cubicBezTo>
                    <a:pt x="315244" y="38952"/>
                    <a:pt x="310471" y="31983"/>
                    <a:pt x="305506" y="25204"/>
                  </a:cubicBezTo>
                  <a:cubicBezTo>
                    <a:pt x="299396" y="17089"/>
                    <a:pt x="292713" y="8879"/>
                    <a:pt x="287080" y="0"/>
                  </a:cubicBezTo>
                  <a:lnTo>
                    <a:pt x="95" y="0"/>
                  </a:lnTo>
                  <a:lnTo>
                    <a:pt x="0" y="461696"/>
                  </a:lnTo>
                  <a:lnTo>
                    <a:pt x="0" y="461696"/>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îšliďè">
              <a:extLst>
                <a:ext uri="{FF2B5EF4-FFF2-40B4-BE49-F238E27FC236}">
                  <a16:creationId xmlns:a16="http://schemas.microsoft.com/office/drawing/2014/main" id="{9838B8B8-1D48-4C9D-9176-50F48D0D6FCD}"/>
                </a:ext>
              </a:extLst>
            </p:cNvPr>
            <p:cNvSpPr/>
            <p:nvPr/>
          </p:nvSpPr>
          <p:spPr>
            <a:xfrm>
              <a:off x="4412611" y="2907266"/>
              <a:ext cx="81436" cy="305124"/>
            </a:xfrm>
            <a:custGeom>
              <a:avLst/>
              <a:gdLst>
                <a:gd name="connsiteX0" fmla="*/ 62533 w 81436"/>
                <a:gd name="connsiteY0" fmla="*/ 13271 h 305124"/>
                <a:gd name="connsiteX1" fmla="*/ 12889 w 81436"/>
                <a:gd name="connsiteY1" fmla="*/ 48499 h 305124"/>
                <a:gd name="connsiteX2" fmla="*/ 0 w 81436"/>
                <a:gd name="connsiteY2" fmla="*/ 57664 h 305124"/>
                <a:gd name="connsiteX3" fmla="*/ 0 w 81436"/>
                <a:gd name="connsiteY3" fmla="*/ 305124 h 305124"/>
                <a:gd name="connsiteX4" fmla="*/ 81436 w 81436"/>
                <a:gd name="connsiteY4" fmla="*/ 305124 h 305124"/>
                <a:gd name="connsiteX5" fmla="*/ 81436 w 81436"/>
                <a:gd name="connsiteY5" fmla="*/ 0 h 305124"/>
                <a:gd name="connsiteX6" fmla="*/ 62533 w 81436"/>
                <a:gd name="connsiteY6" fmla="*/ 13271 h 3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6" h="305124">
                  <a:moveTo>
                    <a:pt x="62533" y="13271"/>
                  </a:moveTo>
                  <a:cubicBezTo>
                    <a:pt x="46208" y="25491"/>
                    <a:pt x="29978" y="37329"/>
                    <a:pt x="12889" y="48499"/>
                  </a:cubicBezTo>
                  <a:cubicBezTo>
                    <a:pt x="8497" y="51459"/>
                    <a:pt x="4774" y="54800"/>
                    <a:pt x="0" y="57664"/>
                  </a:cubicBezTo>
                  <a:lnTo>
                    <a:pt x="0" y="305124"/>
                  </a:lnTo>
                  <a:lnTo>
                    <a:pt x="81436" y="305124"/>
                  </a:lnTo>
                  <a:lnTo>
                    <a:pt x="81436" y="0"/>
                  </a:lnTo>
                  <a:cubicBezTo>
                    <a:pt x="75326" y="4678"/>
                    <a:pt x="68739" y="8783"/>
                    <a:pt x="62533" y="13271"/>
                  </a:cubicBezTo>
                  <a:close/>
                </a:path>
              </a:pathLst>
            </a:custGeom>
            <a:solidFill>
              <a:srgbClr val="636E71"/>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22" name="图形 6">
              <a:extLst>
                <a:ext uri="{FF2B5EF4-FFF2-40B4-BE49-F238E27FC236}">
                  <a16:creationId xmlns:a16="http://schemas.microsoft.com/office/drawing/2014/main" id="{5249CEB6-E5C3-4D18-87D6-250452AFF3B2}"/>
                </a:ext>
              </a:extLst>
            </p:cNvPr>
            <p:cNvGrpSpPr/>
            <p:nvPr/>
          </p:nvGrpSpPr>
          <p:grpSpPr>
            <a:xfrm>
              <a:off x="4168110" y="3389202"/>
              <a:ext cx="407591" cy="751067"/>
              <a:chOff x="4168110" y="3389202"/>
              <a:chExt cx="407591" cy="751067"/>
            </a:xfrm>
            <a:solidFill>
              <a:srgbClr val="F9F4ED"/>
            </a:solidFill>
          </p:grpSpPr>
          <p:sp>
            <p:nvSpPr>
              <p:cNvPr id="23" name="îṡḻidê">
                <a:extLst>
                  <a:ext uri="{FF2B5EF4-FFF2-40B4-BE49-F238E27FC236}">
                    <a16:creationId xmlns:a16="http://schemas.microsoft.com/office/drawing/2014/main" id="{340CE906-98FB-4D76-99FC-F9869771C272}"/>
                  </a:ext>
                </a:extLst>
              </p:cNvPr>
              <p:cNvSpPr/>
              <p:nvPr/>
            </p:nvSpPr>
            <p:spPr>
              <a:xfrm>
                <a:off x="4168110" y="3538136"/>
                <a:ext cx="81532" cy="602133"/>
              </a:xfrm>
              <a:custGeom>
                <a:avLst/>
                <a:gdLst>
                  <a:gd name="connsiteX0" fmla="*/ 0 w 81532"/>
                  <a:gd name="connsiteY0" fmla="*/ 602134 h 602133"/>
                  <a:gd name="connsiteX1" fmla="*/ 81532 w 81532"/>
                  <a:gd name="connsiteY1" fmla="*/ 466279 h 602133"/>
                  <a:gd name="connsiteX2" fmla="*/ 81532 w 81532"/>
                  <a:gd name="connsiteY2" fmla="*/ 407373 h 602133"/>
                  <a:gd name="connsiteX3" fmla="*/ 81532 w 81532"/>
                  <a:gd name="connsiteY3" fmla="*/ 0 h 602133"/>
                  <a:gd name="connsiteX4" fmla="*/ 0 w 81532"/>
                  <a:gd name="connsiteY4" fmla="*/ 108646 h 60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2" h="602133">
                    <a:moveTo>
                      <a:pt x="0" y="602134"/>
                    </a:moveTo>
                    <a:lnTo>
                      <a:pt x="81532" y="466279"/>
                    </a:lnTo>
                    <a:lnTo>
                      <a:pt x="81532" y="407373"/>
                    </a:lnTo>
                    <a:lnTo>
                      <a:pt x="81532" y="0"/>
                    </a:lnTo>
                    <a:lnTo>
                      <a:pt x="0" y="108646"/>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î$lïḑè">
                <a:extLst>
                  <a:ext uri="{FF2B5EF4-FFF2-40B4-BE49-F238E27FC236}">
                    <a16:creationId xmlns:a16="http://schemas.microsoft.com/office/drawing/2014/main" id="{15C0856E-03F3-4794-96ED-625FB0B13A21}"/>
                  </a:ext>
                </a:extLst>
              </p:cNvPr>
              <p:cNvSpPr/>
              <p:nvPr/>
            </p:nvSpPr>
            <p:spPr>
              <a:xfrm>
                <a:off x="4412515" y="3389202"/>
                <a:ext cx="163186" cy="460932"/>
              </a:xfrm>
              <a:custGeom>
                <a:avLst/>
                <a:gdLst>
                  <a:gd name="connsiteX0" fmla="*/ 0 w 163186"/>
                  <a:gd name="connsiteY0" fmla="*/ 0 h 460932"/>
                  <a:gd name="connsiteX1" fmla="*/ 0 w 163186"/>
                  <a:gd name="connsiteY1" fmla="*/ 460932 h 460932"/>
                  <a:gd name="connsiteX2" fmla="*/ 149221 w 163186"/>
                  <a:gd name="connsiteY2" fmla="*/ 149125 h 460932"/>
                  <a:gd name="connsiteX3" fmla="*/ 0 w 163186"/>
                  <a:gd name="connsiteY3" fmla="*/ 0 h 460932"/>
                </a:gdLst>
                <a:ahLst/>
                <a:cxnLst>
                  <a:cxn ang="0">
                    <a:pos x="connsiteX0" y="connsiteY0"/>
                  </a:cxn>
                  <a:cxn ang="0">
                    <a:pos x="connsiteX1" y="connsiteY1"/>
                  </a:cxn>
                  <a:cxn ang="0">
                    <a:pos x="connsiteX2" y="connsiteY2"/>
                  </a:cxn>
                  <a:cxn ang="0">
                    <a:pos x="connsiteX3" y="connsiteY3"/>
                  </a:cxn>
                </a:cxnLst>
                <a:rect l="l" t="t" r="r" b="b"/>
                <a:pathLst>
                  <a:path w="163186" h="460932">
                    <a:moveTo>
                      <a:pt x="0" y="0"/>
                    </a:moveTo>
                    <a:lnTo>
                      <a:pt x="0" y="460932"/>
                    </a:lnTo>
                    <a:cubicBezTo>
                      <a:pt x="127263" y="416061"/>
                      <a:pt x="194092" y="276388"/>
                      <a:pt x="149221" y="149125"/>
                    </a:cubicBezTo>
                    <a:cubicBezTo>
                      <a:pt x="124589" y="79432"/>
                      <a:pt x="69789" y="24631"/>
                      <a:pt x="0" y="0"/>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grpSp>
          <p:nvGrpSpPr>
            <p:cNvPr id="25" name="图形 6">
              <a:extLst>
                <a:ext uri="{FF2B5EF4-FFF2-40B4-BE49-F238E27FC236}">
                  <a16:creationId xmlns:a16="http://schemas.microsoft.com/office/drawing/2014/main" id="{5249CEB6-E5C3-4D18-87D6-250452AFF3B2}"/>
                </a:ext>
              </a:extLst>
            </p:cNvPr>
            <p:cNvGrpSpPr/>
            <p:nvPr/>
          </p:nvGrpSpPr>
          <p:grpSpPr>
            <a:xfrm>
              <a:off x="909465" y="1664429"/>
              <a:ext cx="4888043" cy="4888003"/>
              <a:chOff x="909465" y="1664429"/>
              <a:chExt cx="4888043" cy="4888003"/>
            </a:xfrm>
            <a:solidFill>
              <a:srgbClr val="0C426E"/>
            </a:solidFill>
          </p:grpSpPr>
          <p:sp>
            <p:nvSpPr>
              <p:cNvPr id="26" name="iSḻîḑe">
                <a:extLst>
                  <a:ext uri="{FF2B5EF4-FFF2-40B4-BE49-F238E27FC236}">
                    <a16:creationId xmlns:a16="http://schemas.microsoft.com/office/drawing/2014/main" id="{ACAF8466-7F78-4BA5-A1BF-8662EA691C62}"/>
                  </a:ext>
                </a:extLst>
              </p:cNvPr>
              <p:cNvSpPr/>
              <p:nvPr/>
            </p:nvSpPr>
            <p:spPr>
              <a:xfrm>
                <a:off x="3679300" y="3212295"/>
                <a:ext cx="325936" cy="325936"/>
              </a:xfrm>
              <a:custGeom>
                <a:avLst/>
                <a:gdLst>
                  <a:gd name="connsiteX0" fmla="*/ 325937 w 325936"/>
                  <a:gd name="connsiteY0" fmla="*/ 162968 h 325936"/>
                  <a:gd name="connsiteX1" fmla="*/ 162968 w 325936"/>
                  <a:gd name="connsiteY1" fmla="*/ 325937 h 325936"/>
                  <a:gd name="connsiteX2" fmla="*/ 0 w 325936"/>
                  <a:gd name="connsiteY2" fmla="*/ 162968 h 325936"/>
                  <a:gd name="connsiteX3" fmla="*/ 162968 w 325936"/>
                  <a:gd name="connsiteY3" fmla="*/ 0 h 325936"/>
                  <a:gd name="connsiteX4" fmla="*/ 325937 w 325936"/>
                  <a:gd name="connsiteY4" fmla="*/ 162968 h 32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6" h="325936">
                    <a:moveTo>
                      <a:pt x="325937" y="162968"/>
                    </a:moveTo>
                    <a:cubicBezTo>
                      <a:pt x="325937" y="252973"/>
                      <a:pt x="252973" y="325937"/>
                      <a:pt x="162968" y="325937"/>
                    </a:cubicBezTo>
                    <a:cubicBezTo>
                      <a:pt x="72963" y="325937"/>
                      <a:pt x="0" y="252973"/>
                      <a:pt x="0" y="162968"/>
                    </a:cubicBezTo>
                    <a:cubicBezTo>
                      <a:pt x="0" y="72963"/>
                      <a:pt x="72963" y="0"/>
                      <a:pt x="162968" y="0"/>
                    </a:cubicBezTo>
                    <a:cubicBezTo>
                      <a:pt x="252973" y="0"/>
                      <a:pt x="325937" y="72963"/>
                      <a:pt x="325937" y="162968"/>
                    </a:cubicBezTo>
                    <a:close/>
                  </a:path>
                </a:pathLst>
              </a:custGeom>
              <a:grp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í$ľîḍé">
                <a:extLst>
                  <a:ext uri="{FF2B5EF4-FFF2-40B4-BE49-F238E27FC236}">
                    <a16:creationId xmlns:a16="http://schemas.microsoft.com/office/drawing/2014/main" id="{D19FF294-7045-48CA-ACAB-0C986B019EBD}"/>
                  </a:ext>
                </a:extLst>
              </p:cNvPr>
              <p:cNvSpPr/>
              <p:nvPr/>
            </p:nvSpPr>
            <p:spPr>
              <a:xfrm>
                <a:off x="2701681" y="3212295"/>
                <a:ext cx="325936" cy="325936"/>
              </a:xfrm>
              <a:custGeom>
                <a:avLst/>
                <a:gdLst>
                  <a:gd name="connsiteX0" fmla="*/ 325937 w 325936"/>
                  <a:gd name="connsiteY0" fmla="*/ 162968 h 325936"/>
                  <a:gd name="connsiteX1" fmla="*/ 162968 w 325936"/>
                  <a:gd name="connsiteY1" fmla="*/ 325937 h 325936"/>
                  <a:gd name="connsiteX2" fmla="*/ 0 w 325936"/>
                  <a:gd name="connsiteY2" fmla="*/ 162968 h 325936"/>
                  <a:gd name="connsiteX3" fmla="*/ 162968 w 325936"/>
                  <a:gd name="connsiteY3" fmla="*/ 0 h 325936"/>
                  <a:gd name="connsiteX4" fmla="*/ 325937 w 325936"/>
                  <a:gd name="connsiteY4" fmla="*/ 162968 h 32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6" h="325936">
                    <a:moveTo>
                      <a:pt x="325937" y="162968"/>
                    </a:moveTo>
                    <a:cubicBezTo>
                      <a:pt x="325937" y="252973"/>
                      <a:pt x="252973" y="325937"/>
                      <a:pt x="162968" y="325937"/>
                    </a:cubicBezTo>
                    <a:cubicBezTo>
                      <a:pt x="72963" y="325937"/>
                      <a:pt x="0" y="252973"/>
                      <a:pt x="0" y="162968"/>
                    </a:cubicBezTo>
                    <a:cubicBezTo>
                      <a:pt x="0" y="72963"/>
                      <a:pt x="72963" y="0"/>
                      <a:pt x="162968" y="0"/>
                    </a:cubicBezTo>
                    <a:cubicBezTo>
                      <a:pt x="252973" y="0"/>
                      <a:pt x="325937" y="72963"/>
                      <a:pt x="325937" y="162968"/>
                    </a:cubicBezTo>
                    <a:close/>
                  </a:path>
                </a:pathLst>
              </a:custGeom>
              <a:grp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iṣḻïḓê">
                <a:extLst>
                  <a:ext uri="{FF2B5EF4-FFF2-40B4-BE49-F238E27FC236}">
                    <a16:creationId xmlns:a16="http://schemas.microsoft.com/office/drawing/2014/main" id="{157471C0-71A0-4EBC-8013-7992EBB3F787}"/>
                  </a:ext>
                </a:extLst>
              </p:cNvPr>
              <p:cNvSpPr/>
              <p:nvPr/>
            </p:nvSpPr>
            <p:spPr>
              <a:xfrm>
                <a:off x="909465" y="1664429"/>
                <a:ext cx="4888043" cy="4888003"/>
              </a:xfrm>
              <a:custGeom>
                <a:avLst/>
                <a:gdLst>
                  <a:gd name="connsiteX0" fmla="*/ 4701972 w 4888043"/>
                  <a:gd name="connsiteY0" fmla="*/ 3960315 h 4888003"/>
                  <a:gd name="connsiteX1" fmla="*/ 3827365 w 4888043"/>
                  <a:gd name="connsiteY1" fmla="*/ 3258701 h 4888003"/>
                  <a:gd name="connsiteX2" fmla="*/ 3177209 w 4888043"/>
                  <a:gd name="connsiteY2" fmla="*/ 3258701 h 4888003"/>
                  <a:gd name="connsiteX3" fmla="*/ 3177209 w 4888043"/>
                  <a:gd name="connsiteY3" fmla="*/ 3087618 h 4888003"/>
                  <a:gd name="connsiteX4" fmla="*/ 3503051 w 4888043"/>
                  <a:gd name="connsiteY4" fmla="*/ 2688455 h 4888003"/>
                  <a:gd name="connsiteX5" fmla="*/ 3503051 w 4888043"/>
                  <a:gd name="connsiteY5" fmla="*/ 2354403 h 4888003"/>
                  <a:gd name="connsiteX6" fmla="*/ 3820968 w 4888043"/>
                  <a:gd name="connsiteY6" fmla="*/ 1876094 h 4888003"/>
                  <a:gd name="connsiteX7" fmla="*/ 3701534 w 4888043"/>
                  <a:gd name="connsiteY7" fmla="*/ 1660904 h 4888003"/>
                  <a:gd name="connsiteX8" fmla="*/ 3747456 w 4888043"/>
                  <a:gd name="connsiteY8" fmla="*/ 1547866 h 4888003"/>
                  <a:gd name="connsiteX9" fmla="*/ 3747456 w 4888043"/>
                  <a:gd name="connsiteY9" fmla="*/ 1082924 h 4888003"/>
                  <a:gd name="connsiteX10" fmla="*/ 3991861 w 4888043"/>
                  <a:gd name="connsiteY10" fmla="*/ 407278 h 4888003"/>
                  <a:gd name="connsiteX11" fmla="*/ 3991861 w 4888043"/>
                  <a:gd name="connsiteY11" fmla="*/ 81436 h 4888003"/>
                  <a:gd name="connsiteX12" fmla="*/ 3910424 w 4888043"/>
                  <a:gd name="connsiteY12" fmla="*/ 0 h 4888003"/>
                  <a:gd name="connsiteX13" fmla="*/ 2443995 w 4888043"/>
                  <a:gd name="connsiteY13" fmla="*/ 0 h 4888003"/>
                  <a:gd name="connsiteX14" fmla="*/ 1984494 w 4888043"/>
                  <a:gd name="connsiteY14" fmla="*/ 162968 h 4888003"/>
                  <a:gd name="connsiteX15" fmla="*/ 1710780 w 4888043"/>
                  <a:gd name="connsiteY15" fmla="*/ 162968 h 4888003"/>
                  <a:gd name="connsiteX16" fmla="*/ 1140533 w 4888043"/>
                  <a:gd name="connsiteY16" fmla="*/ 733215 h 4888003"/>
                  <a:gd name="connsiteX17" fmla="*/ 1140533 w 4888043"/>
                  <a:gd name="connsiteY17" fmla="*/ 1629398 h 4888003"/>
                  <a:gd name="connsiteX18" fmla="*/ 1155140 w 4888043"/>
                  <a:gd name="connsiteY18" fmla="*/ 1692982 h 4888003"/>
                  <a:gd name="connsiteX19" fmla="*/ 1204308 w 4888043"/>
                  <a:gd name="connsiteY19" fmla="*/ 2266951 h 4888003"/>
                  <a:gd name="connsiteX20" fmla="*/ 1384938 w 4888043"/>
                  <a:gd name="connsiteY20" fmla="*/ 2354403 h 4888003"/>
                  <a:gd name="connsiteX21" fmla="*/ 1384938 w 4888043"/>
                  <a:gd name="connsiteY21" fmla="*/ 2688455 h 4888003"/>
                  <a:gd name="connsiteX22" fmla="*/ 1710780 w 4888043"/>
                  <a:gd name="connsiteY22" fmla="*/ 3087618 h 4888003"/>
                  <a:gd name="connsiteX23" fmla="*/ 1710780 w 4888043"/>
                  <a:gd name="connsiteY23" fmla="*/ 3258701 h 4888003"/>
                  <a:gd name="connsiteX24" fmla="*/ 1060624 w 4888043"/>
                  <a:gd name="connsiteY24" fmla="*/ 3258701 h 4888003"/>
                  <a:gd name="connsiteX25" fmla="*/ 186017 w 4888043"/>
                  <a:gd name="connsiteY25" fmla="*/ 3960410 h 4888003"/>
                  <a:gd name="connsiteX26" fmla="*/ 1950 w 4888043"/>
                  <a:gd name="connsiteY26" fmla="*/ 4788905 h 4888003"/>
                  <a:gd name="connsiteX27" fmla="*/ 63815 w 4888043"/>
                  <a:gd name="connsiteY27" fmla="*/ 4886094 h 4888003"/>
                  <a:gd name="connsiteX28" fmla="*/ 81477 w 4888043"/>
                  <a:gd name="connsiteY28" fmla="*/ 4888004 h 4888003"/>
                  <a:gd name="connsiteX29" fmla="*/ 4806608 w 4888043"/>
                  <a:gd name="connsiteY29" fmla="*/ 4888004 h 4888003"/>
                  <a:gd name="connsiteX30" fmla="*/ 4888044 w 4888043"/>
                  <a:gd name="connsiteY30" fmla="*/ 4806567 h 4888003"/>
                  <a:gd name="connsiteX31" fmla="*/ 4886135 w 4888043"/>
                  <a:gd name="connsiteY31" fmla="*/ 4788905 h 4888003"/>
                  <a:gd name="connsiteX32" fmla="*/ 4701972 w 4888043"/>
                  <a:gd name="connsiteY32" fmla="*/ 3960315 h 4888003"/>
                  <a:gd name="connsiteX33" fmla="*/ 1873748 w 4888043"/>
                  <a:gd name="connsiteY33" fmla="*/ 3095828 h 4888003"/>
                  <a:gd name="connsiteX34" fmla="*/ 3014336 w 4888043"/>
                  <a:gd name="connsiteY34" fmla="*/ 3095828 h 4888003"/>
                  <a:gd name="connsiteX35" fmla="*/ 3014336 w 4888043"/>
                  <a:gd name="connsiteY35" fmla="*/ 3421669 h 4888003"/>
                  <a:gd name="connsiteX36" fmla="*/ 2769932 w 4888043"/>
                  <a:gd name="connsiteY36" fmla="*/ 3666074 h 4888003"/>
                  <a:gd name="connsiteX37" fmla="*/ 2118153 w 4888043"/>
                  <a:gd name="connsiteY37" fmla="*/ 3666074 h 4888003"/>
                  <a:gd name="connsiteX38" fmla="*/ 1873748 w 4888043"/>
                  <a:gd name="connsiteY38" fmla="*/ 3421669 h 4888003"/>
                  <a:gd name="connsiteX39" fmla="*/ 1873748 w 4888043"/>
                  <a:gd name="connsiteY39" fmla="*/ 3095828 h 4888003"/>
                  <a:gd name="connsiteX40" fmla="*/ 2932805 w 4888043"/>
                  <a:gd name="connsiteY40" fmla="*/ 1873803 h 4888003"/>
                  <a:gd name="connsiteX41" fmla="*/ 1751546 w 4888043"/>
                  <a:gd name="connsiteY41" fmla="*/ 1873803 h 4888003"/>
                  <a:gd name="connsiteX42" fmla="*/ 1547907 w 4888043"/>
                  <a:gd name="connsiteY42" fmla="*/ 1602285 h 4888003"/>
                  <a:gd name="connsiteX43" fmla="*/ 1547907 w 4888043"/>
                  <a:gd name="connsiteY43" fmla="*/ 1140588 h 4888003"/>
                  <a:gd name="connsiteX44" fmla="*/ 1834510 w 4888043"/>
                  <a:gd name="connsiteY44" fmla="*/ 1140588 h 4888003"/>
                  <a:gd name="connsiteX45" fmla="*/ 1852936 w 4888043"/>
                  <a:gd name="connsiteY45" fmla="*/ 1165793 h 4888003"/>
                  <a:gd name="connsiteX46" fmla="*/ 1867924 w 4888043"/>
                  <a:gd name="connsiteY46" fmla="*/ 1186223 h 4888003"/>
                  <a:gd name="connsiteX47" fmla="*/ 1924920 w 4888043"/>
                  <a:gd name="connsiteY47" fmla="*/ 1252003 h 4888003"/>
                  <a:gd name="connsiteX48" fmla="*/ 2076337 w 4888043"/>
                  <a:gd name="connsiteY48" fmla="*/ 1367236 h 4888003"/>
                  <a:gd name="connsiteX49" fmla="*/ 2443995 w 4888043"/>
                  <a:gd name="connsiteY49" fmla="*/ 1466525 h 4888003"/>
                  <a:gd name="connsiteX50" fmla="*/ 2932805 w 4888043"/>
                  <a:gd name="connsiteY50" fmla="*/ 1466525 h 4888003"/>
                  <a:gd name="connsiteX51" fmla="*/ 3058157 w 4888043"/>
                  <a:gd name="connsiteY51" fmla="*/ 1458410 h 4888003"/>
                  <a:gd name="connsiteX52" fmla="*/ 3095105 w 4888043"/>
                  <a:gd name="connsiteY52" fmla="*/ 1452968 h 4888003"/>
                  <a:gd name="connsiteX53" fmla="*/ 3184752 w 4888043"/>
                  <a:gd name="connsiteY53" fmla="*/ 1435115 h 4888003"/>
                  <a:gd name="connsiteX54" fmla="*/ 3221412 w 4888043"/>
                  <a:gd name="connsiteY54" fmla="*/ 1425950 h 4888003"/>
                  <a:gd name="connsiteX55" fmla="*/ 3333113 w 4888043"/>
                  <a:gd name="connsiteY55" fmla="*/ 1388144 h 4888003"/>
                  <a:gd name="connsiteX56" fmla="*/ 3339223 w 4888043"/>
                  <a:gd name="connsiteY56" fmla="*/ 1385948 h 4888003"/>
                  <a:gd name="connsiteX57" fmla="*/ 3339987 w 4888043"/>
                  <a:gd name="connsiteY57" fmla="*/ 1385948 h 4888003"/>
                  <a:gd name="connsiteX58" fmla="*/ 3339987 w 4888043"/>
                  <a:gd name="connsiteY58" fmla="*/ 1602571 h 4888003"/>
                  <a:gd name="connsiteX59" fmla="*/ 3136539 w 4888043"/>
                  <a:gd name="connsiteY59" fmla="*/ 1873899 h 4888003"/>
                  <a:gd name="connsiteX60" fmla="*/ 2932805 w 4888043"/>
                  <a:gd name="connsiteY60" fmla="*/ 1873899 h 4888003"/>
                  <a:gd name="connsiteX61" fmla="*/ 2932805 w 4888043"/>
                  <a:gd name="connsiteY61" fmla="*/ 1873803 h 4888003"/>
                  <a:gd name="connsiteX62" fmla="*/ 3095773 w 4888043"/>
                  <a:gd name="connsiteY62" fmla="*/ 2036676 h 4888003"/>
                  <a:gd name="connsiteX63" fmla="*/ 3095773 w 4888043"/>
                  <a:gd name="connsiteY63" fmla="*/ 2688455 h 4888003"/>
                  <a:gd name="connsiteX64" fmla="*/ 1792216 w 4888043"/>
                  <a:gd name="connsiteY64" fmla="*/ 2688455 h 4888003"/>
                  <a:gd name="connsiteX65" fmla="*/ 1792216 w 4888043"/>
                  <a:gd name="connsiteY65" fmla="*/ 2036676 h 4888003"/>
                  <a:gd name="connsiteX66" fmla="*/ 3095773 w 4888043"/>
                  <a:gd name="connsiteY66" fmla="*/ 2036676 h 4888003"/>
                  <a:gd name="connsiteX67" fmla="*/ 3095773 w 4888043"/>
                  <a:gd name="connsiteY67" fmla="*/ 2036676 h 4888003"/>
                  <a:gd name="connsiteX68" fmla="*/ 1547811 w 4888043"/>
                  <a:gd name="connsiteY68" fmla="*/ 2261892 h 4888003"/>
                  <a:gd name="connsiteX69" fmla="*/ 1547811 w 4888043"/>
                  <a:gd name="connsiteY69" fmla="*/ 1873803 h 4888003"/>
                  <a:gd name="connsiteX70" fmla="*/ 1629248 w 4888043"/>
                  <a:gd name="connsiteY70" fmla="*/ 1982449 h 4888003"/>
                  <a:gd name="connsiteX71" fmla="*/ 1629248 w 4888043"/>
                  <a:gd name="connsiteY71" fmla="*/ 2424955 h 4888003"/>
                  <a:gd name="connsiteX72" fmla="*/ 1547811 w 4888043"/>
                  <a:gd name="connsiteY72" fmla="*/ 2261892 h 4888003"/>
                  <a:gd name="connsiteX73" fmla="*/ 3565680 w 4888043"/>
                  <a:gd name="connsiteY73" fmla="*/ 1256108 h 4888003"/>
                  <a:gd name="connsiteX74" fmla="*/ 3584583 w 4888043"/>
                  <a:gd name="connsiteY74" fmla="*/ 1242742 h 4888003"/>
                  <a:gd name="connsiteX75" fmla="*/ 3584583 w 4888043"/>
                  <a:gd name="connsiteY75" fmla="*/ 1547866 h 4888003"/>
                  <a:gd name="connsiteX76" fmla="*/ 3503146 w 4888043"/>
                  <a:gd name="connsiteY76" fmla="*/ 1547866 h 4888003"/>
                  <a:gd name="connsiteX77" fmla="*/ 3503146 w 4888043"/>
                  <a:gd name="connsiteY77" fmla="*/ 1300406 h 4888003"/>
                  <a:gd name="connsiteX78" fmla="*/ 3516035 w 4888043"/>
                  <a:gd name="connsiteY78" fmla="*/ 1291241 h 4888003"/>
                  <a:gd name="connsiteX79" fmla="*/ 3565680 w 4888043"/>
                  <a:gd name="connsiteY79" fmla="*/ 1256108 h 4888003"/>
                  <a:gd name="connsiteX80" fmla="*/ 3258646 w 4888043"/>
                  <a:gd name="connsiteY80" fmla="*/ 1982353 h 4888003"/>
                  <a:gd name="connsiteX81" fmla="*/ 3340082 w 4888043"/>
                  <a:gd name="connsiteY81" fmla="*/ 1873708 h 4888003"/>
                  <a:gd name="connsiteX82" fmla="*/ 3340082 w 4888043"/>
                  <a:gd name="connsiteY82" fmla="*/ 2340082 h 4888003"/>
                  <a:gd name="connsiteX83" fmla="*/ 3258646 w 4888043"/>
                  <a:gd name="connsiteY83" fmla="*/ 2475841 h 4888003"/>
                  <a:gd name="connsiteX84" fmla="*/ 3258646 w 4888043"/>
                  <a:gd name="connsiteY84" fmla="*/ 1982353 h 4888003"/>
                  <a:gd name="connsiteX85" fmla="*/ 3503051 w 4888043"/>
                  <a:gd name="connsiteY85" fmla="*/ 2185992 h 4888003"/>
                  <a:gd name="connsiteX86" fmla="*/ 3503051 w 4888043"/>
                  <a:gd name="connsiteY86" fmla="*/ 1724678 h 4888003"/>
                  <a:gd name="connsiteX87" fmla="*/ 3652272 w 4888043"/>
                  <a:gd name="connsiteY87" fmla="*/ 2036485 h 4888003"/>
                  <a:gd name="connsiteX88" fmla="*/ 3503051 w 4888043"/>
                  <a:gd name="connsiteY88" fmla="*/ 2185706 h 4888003"/>
                  <a:gd name="connsiteX89" fmla="*/ 3503051 w 4888043"/>
                  <a:gd name="connsiteY89" fmla="*/ 2185992 h 4888003"/>
                  <a:gd name="connsiteX90" fmla="*/ 3828988 w 4888043"/>
                  <a:gd name="connsiteY90" fmla="*/ 162968 h 4888003"/>
                  <a:gd name="connsiteX91" fmla="*/ 3828988 w 4888043"/>
                  <a:gd name="connsiteY91" fmla="*/ 407373 h 4888003"/>
                  <a:gd name="connsiteX92" fmla="*/ 3600908 w 4888043"/>
                  <a:gd name="connsiteY92" fmla="*/ 1004733 h 4888003"/>
                  <a:gd name="connsiteX93" fmla="*/ 3551073 w 4888043"/>
                  <a:gd name="connsiteY93" fmla="*/ 1056192 h 4888003"/>
                  <a:gd name="connsiteX94" fmla="*/ 3424288 w 4888043"/>
                  <a:gd name="connsiteY94" fmla="*/ 1156436 h 4888003"/>
                  <a:gd name="connsiteX95" fmla="*/ 3380562 w 4888043"/>
                  <a:gd name="connsiteY95" fmla="*/ 1184027 h 4888003"/>
                  <a:gd name="connsiteX96" fmla="*/ 3380562 w 4888043"/>
                  <a:gd name="connsiteY96" fmla="*/ 1184027 h 4888003"/>
                  <a:gd name="connsiteX97" fmla="*/ 2932900 w 4888043"/>
                  <a:gd name="connsiteY97" fmla="*/ 1303461 h 4888003"/>
                  <a:gd name="connsiteX98" fmla="*/ 2443995 w 4888043"/>
                  <a:gd name="connsiteY98" fmla="*/ 1303461 h 4888003"/>
                  <a:gd name="connsiteX99" fmla="*/ 2157774 w 4888043"/>
                  <a:gd name="connsiteY99" fmla="*/ 1225844 h 4888003"/>
                  <a:gd name="connsiteX100" fmla="*/ 2040440 w 4888043"/>
                  <a:gd name="connsiteY100" fmla="*/ 1136769 h 4888003"/>
                  <a:gd name="connsiteX101" fmla="*/ 1950316 w 4888043"/>
                  <a:gd name="connsiteY101" fmla="*/ 1017718 h 4888003"/>
                  <a:gd name="connsiteX102" fmla="*/ 1873653 w 4888043"/>
                  <a:gd name="connsiteY102" fmla="*/ 733215 h 4888003"/>
                  <a:gd name="connsiteX103" fmla="*/ 2443899 w 4888043"/>
                  <a:gd name="connsiteY103" fmla="*/ 162968 h 4888003"/>
                  <a:gd name="connsiteX104" fmla="*/ 3828988 w 4888043"/>
                  <a:gd name="connsiteY104" fmla="*/ 162968 h 4888003"/>
                  <a:gd name="connsiteX105" fmla="*/ 3828988 w 4888043"/>
                  <a:gd name="connsiteY105" fmla="*/ 162968 h 4888003"/>
                  <a:gd name="connsiteX106" fmla="*/ 3828988 w 4888043"/>
                  <a:gd name="connsiteY106" fmla="*/ 162968 h 4888003"/>
                  <a:gd name="connsiteX107" fmla="*/ 1303406 w 4888043"/>
                  <a:gd name="connsiteY107" fmla="*/ 733215 h 4888003"/>
                  <a:gd name="connsiteX108" fmla="*/ 1710780 w 4888043"/>
                  <a:gd name="connsiteY108" fmla="*/ 325841 h 4888003"/>
                  <a:gd name="connsiteX109" fmla="*/ 1834319 w 4888043"/>
                  <a:gd name="connsiteY109" fmla="*/ 325841 h 4888003"/>
                  <a:gd name="connsiteX110" fmla="*/ 1826872 w 4888043"/>
                  <a:gd name="connsiteY110" fmla="*/ 338921 h 4888003"/>
                  <a:gd name="connsiteX111" fmla="*/ 1788493 w 4888043"/>
                  <a:gd name="connsiteY111" fmla="*/ 406610 h 4888003"/>
                  <a:gd name="connsiteX112" fmla="*/ 1779423 w 4888043"/>
                  <a:gd name="connsiteY112" fmla="*/ 424081 h 4888003"/>
                  <a:gd name="connsiteX113" fmla="*/ 1745054 w 4888043"/>
                  <a:gd name="connsiteY113" fmla="*/ 513155 h 4888003"/>
                  <a:gd name="connsiteX114" fmla="*/ 1739230 w 4888043"/>
                  <a:gd name="connsiteY114" fmla="*/ 534540 h 4888003"/>
                  <a:gd name="connsiteX115" fmla="*/ 1722332 w 4888043"/>
                  <a:gd name="connsiteY115" fmla="*/ 609198 h 4888003"/>
                  <a:gd name="connsiteX116" fmla="*/ 1718036 w 4888043"/>
                  <a:gd name="connsiteY116" fmla="*/ 635930 h 4888003"/>
                  <a:gd name="connsiteX117" fmla="*/ 1710780 w 4888043"/>
                  <a:gd name="connsiteY117" fmla="*/ 733119 h 4888003"/>
                  <a:gd name="connsiteX118" fmla="*/ 1716412 w 4888043"/>
                  <a:gd name="connsiteY118" fmla="*/ 819043 h 4888003"/>
                  <a:gd name="connsiteX119" fmla="*/ 1719086 w 4888043"/>
                  <a:gd name="connsiteY119" fmla="*/ 839378 h 4888003"/>
                  <a:gd name="connsiteX120" fmla="*/ 1735411 w 4888043"/>
                  <a:gd name="connsiteY120" fmla="*/ 920815 h 4888003"/>
                  <a:gd name="connsiteX121" fmla="*/ 1739039 w 4888043"/>
                  <a:gd name="connsiteY121" fmla="*/ 932940 h 4888003"/>
                  <a:gd name="connsiteX122" fmla="*/ 1752691 w 4888043"/>
                  <a:gd name="connsiteY122" fmla="*/ 977142 h 4888003"/>
                  <a:gd name="connsiteX123" fmla="*/ 1466375 w 4888043"/>
                  <a:gd name="connsiteY123" fmla="*/ 977142 h 4888003"/>
                  <a:gd name="connsiteX124" fmla="*/ 1384938 w 4888043"/>
                  <a:gd name="connsiteY124" fmla="*/ 1058579 h 4888003"/>
                  <a:gd name="connsiteX125" fmla="*/ 1384938 w 4888043"/>
                  <a:gd name="connsiteY125" fmla="*/ 1555504 h 4888003"/>
                  <a:gd name="connsiteX126" fmla="*/ 1369281 w 4888043"/>
                  <a:gd name="connsiteY126" fmla="*/ 1560468 h 4888003"/>
                  <a:gd name="connsiteX127" fmla="*/ 1315627 w 4888043"/>
                  <a:gd name="connsiteY127" fmla="*/ 1577462 h 4888003"/>
                  <a:gd name="connsiteX128" fmla="*/ 1303502 w 4888043"/>
                  <a:gd name="connsiteY128" fmla="*/ 1581376 h 4888003"/>
                  <a:gd name="connsiteX129" fmla="*/ 1303406 w 4888043"/>
                  <a:gd name="connsiteY129" fmla="*/ 733215 h 4888003"/>
                  <a:gd name="connsiteX130" fmla="*/ 1303406 w 4888043"/>
                  <a:gd name="connsiteY130" fmla="*/ 733215 h 4888003"/>
                  <a:gd name="connsiteX131" fmla="*/ 1221970 w 4888043"/>
                  <a:gd name="connsiteY131" fmla="*/ 1955240 h 4888003"/>
                  <a:gd name="connsiteX132" fmla="*/ 1313717 w 4888043"/>
                  <a:gd name="connsiteY132" fmla="*/ 1764394 h 4888003"/>
                  <a:gd name="connsiteX133" fmla="*/ 1348564 w 4888043"/>
                  <a:gd name="connsiteY133" fmla="*/ 1741385 h 4888003"/>
                  <a:gd name="connsiteX134" fmla="*/ 1354388 w 4888043"/>
                  <a:gd name="connsiteY134" fmla="*/ 1738712 h 4888003"/>
                  <a:gd name="connsiteX135" fmla="*/ 1384843 w 4888043"/>
                  <a:gd name="connsiteY135" fmla="*/ 1725060 h 4888003"/>
                  <a:gd name="connsiteX136" fmla="*/ 1384843 w 4888043"/>
                  <a:gd name="connsiteY136" fmla="*/ 2185706 h 4888003"/>
                  <a:gd name="connsiteX137" fmla="*/ 1221970 w 4888043"/>
                  <a:gd name="connsiteY137" fmla="*/ 1955240 h 4888003"/>
                  <a:gd name="connsiteX138" fmla="*/ 1547811 w 4888043"/>
                  <a:gd name="connsiteY138" fmla="*/ 2688455 h 4888003"/>
                  <a:gd name="connsiteX139" fmla="*/ 1547811 w 4888043"/>
                  <a:gd name="connsiteY139" fmla="*/ 2626208 h 4888003"/>
                  <a:gd name="connsiteX140" fmla="*/ 1637840 w 4888043"/>
                  <a:gd name="connsiteY140" fmla="*/ 2806361 h 4888003"/>
                  <a:gd name="connsiteX141" fmla="*/ 1638699 w 4888043"/>
                  <a:gd name="connsiteY141" fmla="*/ 2806361 h 4888003"/>
                  <a:gd name="connsiteX142" fmla="*/ 1710780 w 4888043"/>
                  <a:gd name="connsiteY142" fmla="*/ 2851423 h 4888003"/>
                  <a:gd name="connsiteX143" fmla="*/ 3177209 w 4888043"/>
                  <a:gd name="connsiteY143" fmla="*/ 2851423 h 4888003"/>
                  <a:gd name="connsiteX144" fmla="*/ 3245853 w 4888043"/>
                  <a:gd name="connsiteY144" fmla="*/ 2811230 h 4888003"/>
                  <a:gd name="connsiteX145" fmla="*/ 3246998 w 4888043"/>
                  <a:gd name="connsiteY145" fmla="*/ 2811994 h 4888003"/>
                  <a:gd name="connsiteX146" fmla="*/ 3340082 w 4888043"/>
                  <a:gd name="connsiteY146" fmla="*/ 2656758 h 4888003"/>
                  <a:gd name="connsiteX147" fmla="*/ 3340082 w 4888043"/>
                  <a:gd name="connsiteY147" fmla="*/ 2688550 h 4888003"/>
                  <a:gd name="connsiteX148" fmla="*/ 3095678 w 4888043"/>
                  <a:gd name="connsiteY148" fmla="*/ 2932955 h 4888003"/>
                  <a:gd name="connsiteX149" fmla="*/ 1792216 w 4888043"/>
                  <a:gd name="connsiteY149" fmla="*/ 2932955 h 4888003"/>
                  <a:gd name="connsiteX150" fmla="*/ 1547811 w 4888043"/>
                  <a:gd name="connsiteY150" fmla="*/ 2688455 h 4888003"/>
                  <a:gd name="connsiteX151" fmla="*/ 3897918 w 4888043"/>
                  <a:gd name="connsiteY151" fmla="*/ 4725131 h 4888003"/>
                  <a:gd name="connsiteX152" fmla="*/ 3827747 w 4888043"/>
                  <a:gd name="connsiteY152" fmla="*/ 4304391 h 4888003"/>
                  <a:gd name="connsiteX153" fmla="*/ 3667069 w 4888043"/>
                  <a:gd name="connsiteY153" fmla="*/ 4331123 h 4888003"/>
                  <a:gd name="connsiteX154" fmla="*/ 3732753 w 4888043"/>
                  <a:gd name="connsiteY154" fmla="*/ 4725131 h 4888003"/>
                  <a:gd name="connsiteX155" fmla="*/ 1155140 w 4888043"/>
                  <a:gd name="connsiteY155" fmla="*/ 4725131 h 4888003"/>
                  <a:gd name="connsiteX156" fmla="*/ 1220824 w 4888043"/>
                  <a:gd name="connsiteY156" fmla="*/ 4331123 h 4888003"/>
                  <a:gd name="connsiteX157" fmla="*/ 1060147 w 4888043"/>
                  <a:gd name="connsiteY157" fmla="*/ 4304391 h 4888003"/>
                  <a:gd name="connsiteX158" fmla="*/ 989976 w 4888043"/>
                  <a:gd name="connsiteY158" fmla="*/ 4725131 h 4888003"/>
                  <a:gd name="connsiteX159" fmla="*/ 182962 w 4888043"/>
                  <a:gd name="connsiteY159" fmla="*/ 4725131 h 4888003"/>
                  <a:gd name="connsiteX160" fmla="*/ 344976 w 4888043"/>
                  <a:gd name="connsiteY160" fmla="*/ 3995830 h 4888003"/>
                  <a:gd name="connsiteX161" fmla="*/ 1060624 w 4888043"/>
                  <a:gd name="connsiteY161" fmla="*/ 3421669 h 4888003"/>
                  <a:gd name="connsiteX162" fmla="*/ 1710780 w 4888043"/>
                  <a:gd name="connsiteY162" fmla="*/ 3421669 h 4888003"/>
                  <a:gd name="connsiteX163" fmla="*/ 2118153 w 4888043"/>
                  <a:gd name="connsiteY163" fmla="*/ 3829043 h 4888003"/>
                  <a:gd name="connsiteX164" fmla="*/ 2769932 w 4888043"/>
                  <a:gd name="connsiteY164" fmla="*/ 3829043 h 4888003"/>
                  <a:gd name="connsiteX165" fmla="*/ 3177305 w 4888043"/>
                  <a:gd name="connsiteY165" fmla="*/ 3421669 h 4888003"/>
                  <a:gd name="connsiteX166" fmla="*/ 3827460 w 4888043"/>
                  <a:gd name="connsiteY166" fmla="*/ 3421669 h 4888003"/>
                  <a:gd name="connsiteX167" fmla="*/ 4543109 w 4888043"/>
                  <a:gd name="connsiteY167" fmla="*/ 3995735 h 4888003"/>
                  <a:gd name="connsiteX168" fmla="*/ 4705122 w 4888043"/>
                  <a:gd name="connsiteY168" fmla="*/ 4725131 h 4888003"/>
                  <a:gd name="connsiteX169" fmla="*/ 3897918 w 4888043"/>
                  <a:gd name="connsiteY169" fmla="*/ 4725131 h 4888003"/>
                  <a:gd name="connsiteX170" fmla="*/ 3897918 w 4888043"/>
                  <a:gd name="connsiteY170" fmla="*/ 4725131 h 488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888043" h="4888003">
                    <a:moveTo>
                      <a:pt x="4701972" y="3960315"/>
                    </a:moveTo>
                    <a:cubicBezTo>
                      <a:pt x="4612420" y="3549409"/>
                      <a:pt x="4247818" y="3256887"/>
                      <a:pt x="3827365" y="3258701"/>
                    </a:cubicBezTo>
                    <a:lnTo>
                      <a:pt x="3177209" y="3258701"/>
                    </a:lnTo>
                    <a:lnTo>
                      <a:pt x="3177209" y="3087618"/>
                    </a:lnTo>
                    <a:cubicBezTo>
                      <a:pt x="3366719" y="3048665"/>
                      <a:pt x="3502860" y="2881878"/>
                      <a:pt x="3503051" y="2688455"/>
                    </a:cubicBezTo>
                    <a:lnTo>
                      <a:pt x="3503051" y="2354403"/>
                    </a:lnTo>
                    <a:cubicBezTo>
                      <a:pt x="3722920" y="2310104"/>
                      <a:pt x="3865267" y="2095868"/>
                      <a:pt x="3820968" y="1876094"/>
                    </a:cubicBezTo>
                    <a:cubicBezTo>
                      <a:pt x="3804356" y="1793703"/>
                      <a:pt x="3762636" y="1718568"/>
                      <a:pt x="3701534" y="1660904"/>
                    </a:cubicBezTo>
                    <a:cubicBezTo>
                      <a:pt x="3731035" y="1630639"/>
                      <a:pt x="3747456" y="1590160"/>
                      <a:pt x="3747456" y="1547866"/>
                    </a:cubicBezTo>
                    <a:lnTo>
                      <a:pt x="3747456" y="1082924"/>
                    </a:lnTo>
                    <a:cubicBezTo>
                      <a:pt x="3905460" y="893224"/>
                      <a:pt x="3991956" y="654165"/>
                      <a:pt x="3991861" y="407278"/>
                    </a:cubicBezTo>
                    <a:lnTo>
                      <a:pt x="3991861" y="81436"/>
                    </a:lnTo>
                    <a:cubicBezTo>
                      <a:pt x="3991861" y="36470"/>
                      <a:pt x="3955391" y="0"/>
                      <a:pt x="3910424" y="0"/>
                    </a:cubicBezTo>
                    <a:lnTo>
                      <a:pt x="2443995" y="0"/>
                    </a:lnTo>
                    <a:cubicBezTo>
                      <a:pt x="2276730" y="286"/>
                      <a:pt x="2114621" y="57855"/>
                      <a:pt x="1984494" y="162968"/>
                    </a:cubicBezTo>
                    <a:lnTo>
                      <a:pt x="1710780" y="162968"/>
                    </a:lnTo>
                    <a:cubicBezTo>
                      <a:pt x="1396013" y="163255"/>
                      <a:pt x="1140820" y="418448"/>
                      <a:pt x="1140533" y="733215"/>
                    </a:cubicBezTo>
                    <a:lnTo>
                      <a:pt x="1140533" y="1629398"/>
                    </a:lnTo>
                    <a:cubicBezTo>
                      <a:pt x="1140915" y="1651356"/>
                      <a:pt x="1145880" y="1673028"/>
                      <a:pt x="1155140" y="1692982"/>
                    </a:cubicBezTo>
                    <a:cubicBezTo>
                      <a:pt x="1010216" y="1865020"/>
                      <a:pt x="1032269" y="2122027"/>
                      <a:pt x="1204308" y="2266951"/>
                    </a:cubicBezTo>
                    <a:cubicBezTo>
                      <a:pt x="1256244" y="2310677"/>
                      <a:pt x="1318395" y="2340750"/>
                      <a:pt x="1384938" y="2354403"/>
                    </a:cubicBezTo>
                    <a:lnTo>
                      <a:pt x="1384938" y="2688455"/>
                    </a:lnTo>
                    <a:cubicBezTo>
                      <a:pt x="1385225" y="2881974"/>
                      <a:pt x="1521366" y="3048665"/>
                      <a:pt x="1710780" y="3087618"/>
                    </a:cubicBezTo>
                    <a:lnTo>
                      <a:pt x="1710780" y="3258701"/>
                    </a:lnTo>
                    <a:lnTo>
                      <a:pt x="1060624" y="3258701"/>
                    </a:lnTo>
                    <a:cubicBezTo>
                      <a:pt x="639980" y="3256982"/>
                      <a:pt x="275473" y="3549409"/>
                      <a:pt x="186017" y="3960410"/>
                    </a:cubicBezTo>
                    <a:lnTo>
                      <a:pt x="1950" y="4788905"/>
                    </a:lnTo>
                    <a:cubicBezTo>
                      <a:pt x="-7788" y="4832822"/>
                      <a:pt x="19898" y="4876356"/>
                      <a:pt x="63815" y="4886094"/>
                    </a:cubicBezTo>
                    <a:cubicBezTo>
                      <a:pt x="69639" y="4887431"/>
                      <a:pt x="75558" y="4888004"/>
                      <a:pt x="81477" y="4888004"/>
                    </a:cubicBezTo>
                    <a:lnTo>
                      <a:pt x="4806608" y="4888004"/>
                    </a:lnTo>
                    <a:cubicBezTo>
                      <a:pt x="4851574" y="4888004"/>
                      <a:pt x="4888044" y="4851534"/>
                      <a:pt x="4888044" y="4806567"/>
                    </a:cubicBezTo>
                    <a:cubicBezTo>
                      <a:pt x="4888044" y="4800648"/>
                      <a:pt x="4887376" y="4794633"/>
                      <a:pt x="4886135" y="4788905"/>
                    </a:cubicBezTo>
                    <a:lnTo>
                      <a:pt x="4701972" y="3960315"/>
                    </a:lnTo>
                    <a:close/>
                    <a:moveTo>
                      <a:pt x="1873748" y="3095828"/>
                    </a:moveTo>
                    <a:lnTo>
                      <a:pt x="3014336" y="3095828"/>
                    </a:lnTo>
                    <a:lnTo>
                      <a:pt x="3014336" y="3421669"/>
                    </a:lnTo>
                    <a:cubicBezTo>
                      <a:pt x="3014336" y="3556665"/>
                      <a:pt x="2904927" y="3666074"/>
                      <a:pt x="2769932" y="3666074"/>
                    </a:cubicBezTo>
                    <a:lnTo>
                      <a:pt x="2118153" y="3666074"/>
                    </a:lnTo>
                    <a:cubicBezTo>
                      <a:pt x="1983158" y="3666074"/>
                      <a:pt x="1873748" y="3556665"/>
                      <a:pt x="1873748" y="3421669"/>
                    </a:cubicBezTo>
                    <a:lnTo>
                      <a:pt x="1873748" y="3095828"/>
                    </a:lnTo>
                    <a:close/>
                    <a:moveTo>
                      <a:pt x="2932805" y="1873803"/>
                    </a:moveTo>
                    <a:lnTo>
                      <a:pt x="1751546" y="1873803"/>
                    </a:lnTo>
                    <a:lnTo>
                      <a:pt x="1547907" y="1602285"/>
                    </a:lnTo>
                    <a:lnTo>
                      <a:pt x="1547907" y="1140588"/>
                    </a:lnTo>
                    <a:lnTo>
                      <a:pt x="1834510" y="1140588"/>
                    </a:lnTo>
                    <a:cubicBezTo>
                      <a:pt x="1840142" y="1149181"/>
                      <a:pt x="1846825" y="1156914"/>
                      <a:pt x="1852936" y="1165793"/>
                    </a:cubicBezTo>
                    <a:cubicBezTo>
                      <a:pt x="1857900" y="1172666"/>
                      <a:pt x="1862674" y="1179540"/>
                      <a:pt x="1867924" y="1186223"/>
                    </a:cubicBezTo>
                    <a:cubicBezTo>
                      <a:pt x="1885586" y="1209327"/>
                      <a:pt x="1904681" y="1231190"/>
                      <a:pt x="1924920" y="1252003"/>
                    </a:cubicBezTo>
                    <a:cubicBezTo>
                      <a:pt x="1969792" y="1297256"/>
                      <a:pt x="2020773" y="1336017"/>
                      <a:pt x="2076337" y="1367236"/>
                    </a:cubicBezTo>
                    <a:cubicBezTo>
                      <a:pt x="2187751" y="1432538"/>
                      <a:pt x="2314823" y="1466907"/>
                      <a:pt x="2443995" y="1466525"/>
                    </a:cubicBezTo>
                    <a:lnTo>
                      <a:pt x="2932805" y="1466525"/>
                    </a:lnTo>
                    <a:cubicBezTo>
                      <a:pt x="2974716" y="1466239"/>
                      <a:pt x="3016532" y="1463470"/>
                      <a:pt x="3058157" y="1458410"/>
                    </a:cubicBezTo>
                    <a:cubicBezTo>
                      <a:pt x="3070569" y="1456978"/>
                      <a:pt x="3082598" y="1454782"/>
                      <a:pt x="3095105" y="1452968"/>
                    </a:cubicBezTo>
                    <a:cubicBezTo>
                      <a:pt x="3125369" y="1448290"/>
                      <a:pt x="3155347" y="1442371"/>
                      <a:pt x="3184752" y="1435115"/>
                    </a:cubicBezTo>
                    <a:cubicBezTo>
                      <a:pt x="3197067" y="1432156"/>
                      <a:pt x="3209192" y="1429387"/>
                      <a:pt x="3221412" y="1425950"/>
                    </a:cubicBezTo>
                    <a:cubicBezTo>
                      <a:pt x="3259314" y="1415448"/>
                      <a:pt x="3296643" y="1402846"/>
                      <a:pt x="3333113" y="1388144"/>
                    </a:cubicBezTo>
                    <a:cubicBezTo>
                      <a:pt x="3335118" y="1387285"/>
                      <a:pt x="3337218" y="1386712"/>
                      <a:pt x="3339223" y="1385948"/>
                    </a:cubicBezTo>
                    <a:lnTo>
                      <a:pt x="3339987" y="1385948"/>
                    </a:lnTo>
                    <a:lnTo>
                      <a:pt x="3339987" y="1602571"/>
                    </a:lnTo>
                    <a:lnTo>
                      <a:pt x="3136539" y="1873899"/>
                    </a:lnTo>
                    <a:lnTo>
                      <a:pt x="2932805" y="1873899"/>
                    </a:lnTo>
                    <a:lnTo>
                      <a:pt x="2932805" y="1873803"/>
                    </a:lnTo>
                    <a:close/>
                    <a:moveTo>
                      <a:pt x="3095773" y="2036676"/>
                    </a:moveTo>
                    <a:lnTo>
                      <a:pt x="3095773" y="2688455"/>
                    </a:lnTo>
                    <a:lnTo>
                      <a:pt x="1792216" y="2688455"/>
                    </a:lnTo>
                    <a:lnTo>
                      <a:pt x="1792216" y="2036676"/>
                    </a:lnTo>
                    <a:lnTo>
                      <a:pt x="3095773" y="2036676"/>
                    </a:lnTo>
                    <a:lnTo>
                      <a:pt x="3095773" y="2036676"/>
                    </a:lnTo>
                    <a:close/>
                    <a:moveTo>
                      <a:pt x="1547811" y="2261892"/>
                    </a:moveTo>
                    <a:lnTo>
                      <a:pt x="1547811" y="1873803"/>
                    </a:lnTo>
                    <a:lnTo>
                      <a:pt x="1629248" y="1982449"/>
                    </a:lnTo>
                    <a:lnTo>
                      <a:pt x="1629248" y="2424955"/>
                    </a:lnTo>
                    <a:lnTo>
                      <a:pt x="1547811" y="2261892"/>
                    </a:lnTo>
                    <a:close/>
                    <a:moveTo>
                      <a:pt x="3565680" y="1256108"/>
                    </a:moveTo>
                    <a:cubicBezTo>
                      <a:pt x="3571885" y="1251525"/>
                      <a:pt x="3578473" y="1247515"/>
                      <a:pt x="3584583" y="1242742"/>
                    </a:cubicBezTo>
                    <a:lnTo>
                      <a:pt x="3584583" y="1547866"/>
                    </a:lnTo>
                    <a:lnTo>
                      <a:pt x="3503146" y="1547866"/>
                    </a:lnTo>
                    <a:lnTo>
                      <a:pt x="3503146" y="1300406"/>
                    </a:lnTo>
                    <a:cubicBezTo>
                      <a:pt x="3507538" y="1297542"/>
                      <a:pt x="3511261" y="1294201"/>
                      <a:pt x="3516035" y="1291241"/>
                    </a:cubicBezTo>
                    <a:cubicBezTo>
                      <a:pt x="3532933" y="1280166"/>
                      <a:pt x="3549354" y="1268328"/>
                      <a:pt x="3565680" y="1256108"/>
                    </a:cubicBezTo>
                    <a:close/>
                    <a:moveTo>
                      <a:pt x="3258646" y="1982353"/>
                    </a:moveTo>
                    <a:lnTo>
                      <a:pt x="3340082" y="1873708"/>
                    </a:lnTo>
                    <a:lnTo>
                      <a:pt x="3340082" y="2340082"/>
                    </a:lnTo>
                    <a:lnTo>
                      <a:pt x="3258646" y="2475841"/>
                    </a:lnTo>
                    <a:lnTo>
                      <a:pt x="3258646" y="1982353"/>
                    </a:lnTo>
                    <a:close/>
                    <a:moveTo>
                      <a:pt x="3503051" y="2185992"/>
                    </a:moveTo>
                    <a:lnTo>
                      <a:pt x="3503051" y="1724678"/>
                    </a:lnTo>
                    <a:cubicBezTo>
                      <a:pt x="3630313" y="1769549"/>
                      <a:pt x="3697143" y="1909223"/>
                      <a:pt x="3652272" y="2036485"/>
                    </a:cubicBezTo>
                    <a:cubicBezTo>
                      <a:pt x="3627640" y="2106179"/>
                      <a:pt x="3572840" y="2161075"/>
                      <a:pt x="3503051" y="2185706"/>
                    </a:cubicBezTo>
                    <a:lnTo>
                      <a:pt x="3503051" y="2185992"/>
                    </a:lnTo>
                    <a:close/>
                    <a:moveTo>
                      <a:pt x="3828988" y="162968"/>
                    </a:moveTo>
                    <a:lnTo>
                      <a:pt x="3828988" y="407373"/>
                    </a:lnTo>
                    <a:cubicBezTo>
                      <a:pt x="3829274" y="627815"/>
                      <a:pt x="3748029" y="840619"/>
                      <a:pt x="3600908" y="1004733"/>
                    </a:cubicBezTo>
                    <a:cubicBezTo>
                      <a:pt x="3584965" y="1022587"/>
                      <a:pt x="3568353" y="1039771"/>
                      <a:pt x="3551073" y="1056192"/>
                    </a:cubicBezTo>
                    <a:cubicBezTo>
                      <a:pt x="3511930" y="1093330"/>
                      <a:pt x="3469541" y="1126936"/>
                      <a:pt x="3424288" y="1156436"/>
                    </a:cubicBezTo>
                    <a:cubicBezTo>
                      <a:pt x="3409872" y="1165888"/>
                      <a:pt x="3395551" y="1175435"/>
                      <a:pt x="3380562" y="1184027"/>
                    </a:cubicBezTo>
                    <a:lnTo>
                      <a:pt x="3380562" y="1184027"/>
                    </a:lnTo>
                    <a:cubicBezTo>
                      <a:pt x="3244421" y="1262504"/>
                      <a:pt x="3090045" y="1303652"/>
                      <a:pt x="2932900" y="1303461"/>
                    </a:cubicBezTo>
                    <a:lnTo>
                      <a:pt x="2443995" y="1303461"/>
                    </a:lnTo>
                    <a:cubicBezTo>
                      <a:pt x="2343369" y="1303748"/>
                      <a:pt x="2244461" y="1276920"/>
                      <a:pt x="2157774" y="1225844"/>
                    </a:cubicBezTo>
                    <a:cubicBezTo>
                      <a:pt x="2114716" y="1201690"/>
                      <a:pt x="2075287" y="1171712"/>
                      <a:pt x="2040440" y="1136769"/>
                    </a:cubicBezTo>
                    <a:cubicBezTo>
                      <a:pt x="2005020" y="1101541"/>
                      <a:pt x="1974661" y="1061443"/>
                      <a:pt x="1950316" y="1017718"/>
                    </a:cubicBezTo>
                    <a:cubicBezTo>
                      <a:pt x="1899907" y="931412"/>
                      <a:pt x="1873366" y="833173"/>
                      <a:pt x="1873653" y="733215"/>
                    </a:cubicBezTo>
                    <a:cubicBezTo>
                      <a:pt x="1873653" y="418257"/>
                      <a:pt x="2128941" y="162968"/>
                      <a:pt x="2443899" y="162968"/>
                    </a:cubicBezTo>
                    <a:lnTo>
                      <a:pt x="3828988" y="162968"/>
                    </a:lnTo>
                    <a:lnTo>
                      <a:pt x="3828988" y="162968"/>
                    </a:lnTo>
                    <a:lnTo>
                      <a:pt x="3828988" y="162968"/>
                    </a:lnTo>
                    <a:close/>
                    <a:moveTo>
                      <a:pt x="1303406" y="733215"/>
                    </a:moveTo>
                    <a:cubicBezTo>
                      <a:pt x="1303693" y="508381"/>
                      <a:pt x="1485946" y="326128"/>
                      <a:pt x="1710780" y="325841"/>
                    </a:cubicBezTo>
                    <a:lnTo>
                      <a:pt x="1834319" y="325841"/>
                    </a:lnTo>
                    <a:cubicBezTo>
                      <a:pt x="1831550" y="330042"/>
                      <a:pt x="1829641" y="334625"/>
                      <a:pt x="1826872" y="338921"/>
                    </a:cubicBezTo>
                    <a:cubicBezTo>
                      <a:pt x="1812838" y="360784"/>
                      <a:pt x="1800045" y="383410"/>
                      <a:pt x="1788493" y="406610"/>
                    </a:cubicBezTo>
                    <a:cubicBezTo>
                      <a:pt x="1785533" y="412529"/>
                      <a:pt x="1782192" y="418162"/>
                      <a:pt x="1779423" y="424081"/>
                    </a:cubicBezTo>
                    <a:cubicBezTo>
                      <a:pt x="1766057" y="453008"/>
                      <a:pt x="1754601" y="482795"/>
                      <a:pt x="1745054" y="513155"/>
                    </a:cubicBezTo>
                    <a:cubicBezTo>
                      <a:pt x="1742762" y="520220"/>
                      <a:pt x="1741235" y="527380"/>
                      <a:pt x="1739230" y="534540"/>
                    </a:cubicBezTo>
                    <a:cubicBezTo>
                      <a:pt x="1732261" y="559076"/>
                      <a:pt x="1726723" y="583994"/>
                      <a:pt x="1722332" y="609198"/>
                    </a:cubicBezTo>
                    <a:cubicBezTo>
                      <a:pt x="1720804" y="618077"/>
                      <a:pt x="1719277" y="626956"/>
                      <a:pt x="1718036" y="635930"/>
                    </a:cubicBezTo>
                    <a:cubicBezTo>
                      <a:pt x="1713453" y="668104"/>
                      <a:pt x="1711066" y="700659"/>
                      <a:pt x="1710780" y="733119"/>
                    </a:cubicBezTo>
                    <a:cubicBezTo>
                      <a:pt x="1710971" y="761856"/>
                      <a:pt x="1712785" y="790593"/>
                      <a:pt x="1716412" y="819043"/>
                    </a:cubicBezTo>
                    <a:cubicBezTo>
                      <a:pt x="1717272" y="825821"/>
                      <a:pt x="1718036" y="832695"/>
                      <a:pt x="1719086" y="839378"/>
                    </a:cubicBezTo>
                    <a:cubicBezTo>
                      <a:pt x="1722904" y="866874"/>
                      <a:pt x="1728346" y="894083"/>
                      <a:pt x="1735411" y="920815"/>
                    </a:cubicBezTo>
                    <a:cubicBezTo>
                      <a:pt x="1736461" y="924920"/>
                      <a:pt x="1737893" y="928930"/>
                      <a:pt x="1739039" y="932940"/>
                    </a:cubicBezTo>
                    <a:cubicBezTo>
                      <a:pt x="1743240" y="947737"/>
                      <a:pt x="1747154" y="962631"/>
                      <a:pt x="1752691" y="977142"/>
                    </a:cubicBezTo>
                    <a:lnTo>
                      <a:pt x="1466375" y="977142"/>
                    </a:lnTo>
                    <a:cubicBezTo>
                      <a:pt x="1421408" y="977142"/>
                      <a:pt x="1384938" y="1013612"/>
                      <a:pt x="1384938" y="1058579"/>
                    </a:cubicBezTo>
                    <a:lnTo>
                      <a:pt x="1384938" y="1555504"/>
                    </a:lnTo>
                    <a:cubicBezTo>
                      <a:pt x="1379592" y="1556554"/>
                      <a:pt x="1374627" y="1559132"/>
                      <a:pt x="1369281" y="1560468"/>
                    </a:cubicBezTo>
                    <a:cubicBezTo>
                      <a:pt x="1351046" y="1564860"/>
                      <a:pt x="1333098" y="1570588"/>
                      <a:pt x="1315627" y="1577462"/>
                    </a:cubicBezTo>
                    <a:cubicBezTo>
                      <a:pt x="1311712" y="1579085"/>
                      <a:pt x="1307512" y="1579658"/>
                      <a:pt x="1303502" y="1581376"/>
                    </a:cubicBezTo>
                    <a:lnTo>
                      <a:pt x="1303406" y="733215"/>
                    </a:lnTo>
                    <a:lnTo>
                      <a:pt x="1303406" y="733215"/>
                    </a:lnTo>
                    <a:close/>
                    <a:moveTo>
                      <a:pt x="1221970" y="1955240"/>
                    </a:moveTo>
                    <a:cubicBezTo>
                      <a:pt x="1221683" y="1880964"/>
                      <a:pt x="1255480" y="1810602"/>
                      <a:pt x="1313717" y="1764394"/>
                    </a:cubicBezTo>
                    <a:cubicBezTo>
                      <a:pt x="1324696" y="1755801"/>
                      <a:pt x="1336344" y="1748068"/>
                      <a:pt x="1348564" y="1741385"/>
                    </a:cubicBezTo>
                    <a:cubicBezTo>
                      <a:pt x="1350569" y="1740335"/>
                      <a:pt x="1352574" y="1739667"/>
                      <a:pt x="1354388" y="1738712"/>
                    </a:cubicBezTo>
                    <a:cubicBezTo>
                      <a:pt x="1364221" y="1733461"/>
                      <a:pt x="1374436" y="1728974"/>
                      <a:pt x="1384843" y="1725060"/>
                    </a:cubicBezTo>
                    <a:lnTo>
                      <a:pt x="1384843" y="2185706"/>
                    </a:lnTo>
                    <a:cubicBezTo>
                      <a:pt x="1287272" y="2151050"/>
                      <a:pt x="1222161" y="2058825"/>
                      <a:pt x="1221970" y="1955240"/>
                    </a:cubicBezTo>
                    <a:close/>
                    <a:moveTo>
                      <a:pt x="1547811" y="2688455"/>
                    </a:moveTo>
                    <a:lnTo>
                      <a:pt x="1547811" y="2626208"/>
                    </a:lnTo>
                    <a:lnTo>
                      <a:pt x="1637840" y="2806361"/>
                    </a:lnTo>
                    <a:lnTo>
                      <a:pt x="1638699" y="2806361"/>
                    </a:lnTo>
                    <a:cubicBezTo>
                      <a:pt x="1652256" y="2833856"/>
                      <a:pt x="1680134" y="2851232"/>
                      <a:pt x="1710780" y="2851423"/>
                    </a:cubicBezTo>
                    <a:lnTo>
                      <a:pt x="3177209" y="2851423"/>
                    </a:lnTo>
                    <a:cubicBezTo>
                      <a:pt x="3205660" y="2851137"/>
                      <a:pt x="3231723" y="2835766"/>
                      <a:pt x="3245853" y="2811230"/>
                    </a:cubicBezTo>
                    <a:lnTo>
                      <a:pt x="3246998" y="2811994"/>
                    </a:lnTo>
                    <a:lnTo>
                      <a:pt x="3340082" y="2656758"/>
                    </a:lnTo>
                    <a:lnTo>
                      <a:pt x="3340082" y="2688550"/>
                    </a:lnTo>
                    <a:cubicBezTo>
                      <a:pt x="3340082" y="2823546"/>
                      <a:pt x="3230673" y="2932955"/>
                      <a:pt x="3095678" y="2932955"/>
                    </a:cubicBezTo>
                    <a:lnTo>
                      <a:pt x="1792216" y="2932955"/>
                    </a:lnTo>
                    <a:cubicBezTo>
                      <a:pt x="1657221" y="2932860"/>
                      <a:pt x="1547811" y="2823450"/>
                      <a:pt x="1547811" y="2688455"/>
                    </a:cubicBezTo>
                    <a:close/>
                    <a:moveTo>
                      <a:pt x="3897918" y="4725131"/>
                    </a:moveTo>
                    <a:lnTo>
                      <a:pt x="3827747" y="4304391"/>
                    </a:lnTo>
                    <a:lnTo>
                      <a:pt x="3667069" y="4331123"/>
                    </a:lnTo>
                    <a:lnTo>
                      <a:pt x="3732753" y="4725131"/>
                    </a:lnTo>
                    <a:lnTo>
                      <a:pt x="1155140" y="4725131"/>
                    </a:lnTo>
                    <a:lnTo>
                      <a:pt x="1220824" y="4331123"/>
                    </a:lnTo>
                    <a:lnTo>
                      <a:pt x="1060147" y="4304391"/>
                    </a:lnTo>
                    <a:lnTo>
                      <a:pt x="989976" y="4725131"/>
                    </a:lnTo>
                    <a:lnTo>
                      <a:pt x="182962" y="4725131"/>
                    </a:lnTo>
                    <a:lnTo>
                      <a:pt x="344976" y="3995830"/>
                    </a:lnTo>
                    <a:cubicBezTo>
                      <a:pt x="418202" y="3659487"/>
                      <a:pt x="716453" y="3420237"/>
                      <a:pt x="1060624" y="3421669"/>
                    </a:cubicBezTo>
                    <a:lnTo>
                      <a:pt x="1710780" y="3421669"/>
                    </a:lnTo>
                    <a:cubicBezTo>
                      <a:pt x="1711066" y="3646503"/>
                      <a:pt x="1893320" y="3828757"/>
                      <a:pt x="2118153" y="3829043"/>
                    </a:cubicBezTo>
                    <a:lnTo>
                      <a:pt x="2769932" y="3829043"/>
                    </a:lnTo>
                    <a:cubicBezTo>
                      <a:pt x="2994765" y="3828757"/>
                      <a:pt x="3177019" y="3646598"/>
                      <a:pt x="3177305" y="3421669"/>
                    </a:cubicBezTo>
                    <a:lnTo>
                      <a:pt x="3827460" y="3421669"/>
                    </a:lnTo>
                    <a:cubicBezTo>
                      <a:pt x="4171632" y="3420333"/>
                      <a:pt x="4469883" y="3659582"/>
                      <a:pt x="4543109" y="3995735"/>
                    </a:cubicBezTo>
                    <a:lnTo>
                      <a:pt x="4705122" y="4725131"/>
                    </a:lnTo>
                    <a:lnTo>
                      <a:pt x="3897918" y="4725131"/>
                    </a:lnTo>
                    <a:lnTo>
                      <a:pt x="3897918" y="4725131"/>
                    </a:lnTo>
                    <a:close/>
                  </a:path>
                </a:pathLst>
              </a:custGeom>
              <a:solidFill>
                <a:schemeClr val="accent2"/>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grpSp>
      <p:sp>
        <p:nvSpPr>
          <p:cNvPr id="14" name="iṡḷíḑé">
            <a:extLst>
              <a:ext uri="{FF2B5EF4-FFF2-40B4-BE49-F238E27FC236}">
                <a16:creationId xmlns:a16="http://schemas.microsoft.com/office/drawing/2014/main" id="{DBF8D5FB-62CD-45F8-AC27-7F8D790F1A4F}"/>
              </a:ext>
            </a:extLst>
          </p:cNvPr>
          <p:cNvSpPr/>
          <p:nvPr userDrawn="1"/>
        </p:nvSpPr>
        <p:spPr>
          <a:xfrm>
            <a:off x="0" y="0"/>
            <a:ext cx="9144000" cy="6858000"/>
          </a:xfrm>
          <a:prstGeom prst="frame">
            <a:avLst>
              <a:gd name="adj1" fmla="val 44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227238168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4" name="îŝḷîḓe">
            <a:extLst>
              <a:ext uri="{FF2B5EF4-FFF2-40B4-BE49-F238E27FC236}">
                <a16:creationId xmlns:a16="http://schemas.microsoft.com/office/drawing/2014/main" id="{F4400BA6-5006-4912-A2CF-AC570931F9E5}"/>
              </a:ext>
            </a:extLst>
          </p:cNvPr>
          <p:cNvSpPr/>
          <p:nvPr userDrawn="1"/>
        </p:nvSpPr>
        <p:spPr>
          <a:xfrm>
            <a:off x="587500" y="2806531"/>
            <a:ext cx="7969003" cy="2208263"/>
          </a:xfrm>
          <a:prstGeom prst="roundRect">
            <a:avLst>
              <a:gd name="adj" fmla="val 11306"/>
            </a:avLst>
          </a:prstGeom>
          <a:solidFill>
            <a:schemeClr val="accent1">
              <a:lumMod val="20000"/>
              <a:lumOff val="80000"/>
            </a:schemeClr>
          </a:solidFill>
          <a:ln w="1270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0" name="标题 19"/>
          <p:cNvSpPr>
            <a:spLocks noGrp="1"/>
          </p:cNvSpPr>
          <p:nvPr userDrawn="1">
            <p:ph type="title"/>
          </p:nvPr>
        </p:nvSpPr>
        <p:spPr>
          <a:xfrm>
            <a:off x="2186590" y="3032465"/>
            <a:ext cx="3559897" cy="895350"/>
          </a:xfrm>
        </p:spPr>
        <p:txBody>
          <a:bodyPr anchor="b">
            <a:normAutofit/>
          </a:bodyPr>
          <a:lstStyle>
            <a:lvl1pPr algn="l">
              <a:defRPr sz="1800" b="1">
                <a:solidFill>
                  <a:schemeClr val="accent2"/>
                </a:solidFill>
              </a:defRPr>
            </a:lvl1pPr>
          </a:lstStyle>
          <a:p>
            <a:r>
              <a:rPr lang="en-US"/>
              <a:t>Click to edit Master title style</a:t>
            </a:r>
            <a:endParaRPr lang="zh-CN" altLang="en-US" dirty="0"/>
          </a:p>
        </p:txBody>
      </p:sp>
      <p:sp>
        <p:nvSpPr>
          <p:cNvPr id="21" name="文本占位符 20"/>
          <p:cNvSpPr>
            <a:spLocks noGrp="1"/>
          </p:cNvSpPr>
          <p:nvPr userDrawn="1">
            <p:ph type="body" idx="1"/>
          </p:nvPr>
        </p:nvSpPr>
        <p:spPr>
          <a:xfrm>
            <a:off x="2187427" y="3927816"/>
            <a:ext cx="3559897" cy="560127"/>
          </a:xfrm>
        </p:spPr>
        <p:txBody>
          <a:bodyPr anchor="t">
            <a:normAutofit/>
          </a:bodyPr>
          <a:lstStyle>
            <a:lvl1pPr marL="0" indent="0" algn="l">
              <a:lnSpc>
                <a:spcPct val="150000"/>
              </a:lnSpc>
              <a:spcBef>
                <a:spcPts val="0"/>
              </a:spcBef>
              <a:buNone/>
              <a:defRPr sz="825">
                <a:solidFill>
                  <a:schemeClr val="accent2"/>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grpSp>
        <p:nvGrpSpPr>
          <p:cNvPr id="5" name="组合 4">
            <a:extLst>
              <a:ext uri="{FF2B5EF4-FFF2-40B4-BE49-F238E27FC236}">
                <a16:creationId xmlns:a16="http://schemas.microsoft.com/office/drawing/2014/main" id="{58E7BB45-7060-4453-9B8F-5E9EFE06C8F6}"/>
              </a:ext>
            </a:extLst>
          </p:cNvPr>
          <p:cNvGrpSpPr/>
          <p:nvPr userDrawn="1"/>
        </p:nvGrpSpPr>
        <p:grpSpPr>
          <a:xfrm>
            <a:off x="5907243" y="1860283"/>
            <a:ext cx="2398559" cy="3198052"/>
            <a:chOff x="909465" y="1664429"/>
            <a:chExt cx="4888043" cy="4888003"/>
          </a:xfrm>
        </p:grpSpPr>
        <p:sp>
          <p:nvSpPr>
            <p:cNvPr id="6" name="îSlîḑé">
              <a:extLst>
                <a:ext uri="{FF2B5EF4-FFF2-40B4-BE49-F238E27FC236}">
                  <a16:creationId xmlns:a16="http://schemas.microsoft.com/office/drawing/2014/main" id="{DEF5382D-FB05-4B71-85C5-EA8C44F4C8E3}"/>
                </a:ext>
              </a:extLst>
            </p:cNvPr>
            <p:cNvSpPr/>
            <p:nvPr/>
          </p:nvSpPr>
          <p:spPr>
            <a:xfrm>
              <a:off x="2783213" y="4760256"/>
              <a:ext cx="1140588" cy="570246"/>
            </a:xfrm>
            <a:custGeom>
              <a:avLst/>
              <a:gdLst>
                <a:gd name="connsiteX0" fmla="*/ 244405 w 1140588"/>
                <a:gd name="connsiteY0" fmla="*/ 570247 h 570246"/>
                <a:gd name="connsiteX1" fmla="*/ 896183 w 1140588"/>
                <a:gd name="connsiteY1" fmla="*/ 570247 h 570246"/>
                <a:gd name="connsiteX2" fmla="*/ 1140588 w 1140588"/>
                <a:gd name="connsiteY2" fmla="*/ 325842 h 570246"/>
                <a:gd name="connsiteX3" fmla="*/ 1140588 w 1140588"/>
                <a:gd name="connsiteY3" fmla="*/ 0 h 570246"/>
                <a:gd name="connsiteX4" fmla="*/ 0 w 1140588"/>
                <a:gd name="connsiteY4" fmla="*/ 0 h 570246"/>
                <a:gd name="connsiteX5" fmla="*/ 0 w 1140588"/>
                <a:gd name="connsiteY5" fmla="*/ 325842 h 570246"/>
                <a:gd name="connsiteX6" fmla="*/ 244405 w 1140588"/>
                <a:gd name="connsiteY6" fmla="*/ 570247 h 57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588" h="570246">
                  <a:moveTo>
                    <a:pt x="244405" y="570247"/>
                  </a:moveTo>
                  <a:lnTo>
                    <a:pt x="896183" y="570247"/>
                  </a:lnTo>
                  <a:cubicBezTo>
                    <a:pt x="1031179" y="570247"/>
                    <a:pt x="1140588" y="460837"/>
                    <a:pt x="1140588" y="325842"/>
                  </a:cubicBezTo>
                  <a:lnTo>
                    <a:pt x="1140588" y="0"/>
                  </a:lnTo>
                  <a:lnTo>
                    <a:pt x="0" y="0"/>
                  </a:lnTo>
                  <a:lnTo>
                    <a:pt x="0" y="325842"/>
                  </a:lnTo>
                  <a:cubicBezTo>
                    <a:pt x="0" y="460837"/>
                    <a:pt x="109409" y="570247"/>
                    <a:pt x="244405" y="570247"/>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7" name="ïṩ1ïḍè">
              <a:extLst>
                <a:ext uri="{FF2B5EF4-FFF2-40B4-BE49-F238E27FC236}">
                  <a16:creationId xmlns:a16="http://schemas.microsoft.com/office/drawing/2014/main" id="{BEAD075D-C43F-4D21-8DDB-14F908785EEC}"/>
                </a:ext>
              </a:extLst>
            </p:cNvPr>
            <p:cNvSpPr/>
            <p:nvPr/>
          </p:nvSpPr>
          <p:spPr>
            <a:xfrm>
              <a:off x="1092331" y="5086091"/>
              <a:ext cx="4522159" cy="1303467"/>
            </a:xfrm>
            <a:custGeom>
              <a:avLst/>
              <a:gdLst>
                <a:gd name="connsiteX0" fmla="*/ 3644498 w 4522159"/>
                <a:gd name="connsiteY0" fmla="*/ 6 h 1303467"/>
                <a:gd name="connsiteX1" fmla="*/ 2994343 w 4522159"/>
                <a:gd name="connsiteY1" fmla="*/ 6 h 1303467"/>
                <a:gd name="connsiteX2" fmla="*/ 2586969 w 4522159"/>
                <a:gd name="connsiteY2" fmla="*/ 407380 h 1303467"/>
                <a:gd name="connsiteX3" fmla="*/ 1935191 w 4522159"/>
                <a:gd name="connsiteY3" fmla="*/ 407380 h 1303467"/>
                <a:gd name="connsiteX4" fmla="*/ 1527817 w 4522159"/>
                <a:gd name="connsiteY4" fmla="*/ 6 h 1303467"/>
                <a:gd name="connsiteX5" fmla="*/ 877662 w 4522159"/>
                <a:gd name="connsiteY5" fmla="*/ 6 h 1303467"/>
                <a:gd name="connsiteX6" fmla="*/ 162014 w 4522159"/>
                <a:gd name="connsiteY6" fmla="*/ 574167 h 1303467"/>
                <a:gd name="connsiteX7" fmla="*/ 0 w 4522159"/>
                <a:gd name="connsiteY7" fmla="*/ 1303468 h 1303467"/>
                <a:gd name="connsiteX8" fmla="*/ 807014 w 4522159"/>
                <a:gd name="connsiteY8" fmla="*/ 1303468 h 1303467"/>
                <a:gd name="connsiteX9" fmla="*/ 877185 w 4522159"/>
                <a:gd name="connsiteY9" fmla="*/ 882728 h 1303467"/>
                <a:gd name="connsiteX10" fmla="*/ 1037862 w 4522159"/>
                <a:gd name="connsiteY10" fmla="*/ 909460 h 1303467"/>
                <a:gd name="connsiteX11" fmla="*/ 972273 w 4522159"/>
                <a:gd name="connsiteY11" fmla="*/ 1303468 h 1303467"/>
                <a:gd name="connsiteX12" fmla="*/ 3549982 w 4522159"/>
                <a:gd name="connsiteY12" fmla="*/ 1303468 h 1303467"/>
                <a:gd name="connsiteX13" fmla="*/ 3484298 w 4522159"/>
                <a:gd name="connsiteY13" fmla="*/ 909460 h 1303467"/>
                <a:gd name="connsiteX14" fmla="*/ 3644975 w 4522159"/>
                <a:gd name="connsiteY14" fmla="*/ 882728 h 1303467"/>
                <a:gd name="connsiteX15" fmla="*/ 3715146 w 4522159"/>
                <a:gd name="connsiteY15" fmla="*/ 1303468 h 1303467"/>
                <a:gd name="connsiteX16" fmla="*/ 4522160 w 4522159"/>
                <a:gd name="connsiteY16" fmla="*/ 1303468 h 1303467"/>
                <a:gd name="connsiteX17" fmla="*/ 4360146 w 4522159"/>
                <a:gd name="connsiteY17" fmla="*/ 574072 h 1303467"/>
                <a:gd name="connsiteX18" fmla="*/ 3644498 w 4522159"/>
                <a:gd name="connsiteY18" fmla="*/ 6 h 130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2159" h="1303467">
                  <a:moveTo>
                    <a:pt x="3644498" y="6"/>
                  </a:moveTo>
                  <a:lnTo>
                    <a:pt x="2994343" y="6"/>
                  </a:lnTo>
                  <a:cubicBezTo>
                    <a:pt x="2994056" y="224840"/>
                    <a:pt x="2811898" y="407094"/>
                    <a:pt x="2586969" y="407380"/>
                  </a:cubicBezTo>
                  <a:lnTo>
                    <a:pt x="1935191" y="407380"/>
                  </a:lnTo>
                  <a:cubicBezTo>
                    <a:pt x="1710357" y="407094"/>
                    <a:pt x="1528104" y="224935"/>
                    <a:pt x="1527817" y="6"/>
                  </a:cubicBezTo>
                  <a:lnTo>
                    <a:pt x="877662" y="6"/>
                  </a:lnTo>
                  <a:cubicBezTo>
                    <a:pt x="533586" y="-1330"/>
                    <a:pt x="235240" y="237919"/>
                    <a:pt x="162014" y="574167"/>
                  </a:cubicBezTo>
                  <a:lnTo>
                    <a:pt x="0" y="1303468"/>
                  </a:lnTo>
                  <a:lnTo>
                    <a:pt x="807014" y="1303468"/>
                  </a:lnTo>
                  <a:lnTo>
                    <a:pt x="877185" y="882728"/>
                  </a:lnTo>
                  <a:lnTo>
                    <a:pt x="1037862" y="909460"/>
                  </a:lnTo>
                  <a:lnTo>
                    <a:pt x="972273" y="1303468"/>
                  </a:lnTo>
                  <a:lnTo>
                    <a:pt x="3549982" y="1303468"/>
                  </a:lnTo>
                  <a:lnTo>
                    <a:pt x="3484298" y="909460"/>
                  </a:lnTo>
                  <a:lnTo>
                    <a:pt x="3644975" y="882728"/>
                  </a:lnTo>
                  <a:lnTo>
                    <a:pt x="3715146" y="1303468"/>
                  </a:lnTo>
                  <a:lnTo>
                    <a:pt x="4522160" y="1303468"/>
                  </a:lnTo>
                  <a:lnTo>
                    <a:pt x="4360146" y="574072"/>
                  </a:lnTo>
                  <a:cubicBezTo>
                    <a:pt x="4286825" y="237919"/>
                    <a:pt x="3988574" y="-1426"/>
                    <a:pt x="3644498" y="6"/>
                  </a:cubicBezTo>
                  <a:close/>
                </a:path>
              </a:pathLst>
            </a:custGeom>
            <a:solidFill>
              <a:srgbClr val="03C9F7"/>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8" name="图形 6">
              <a:extLst>
                <a:ext uri="{FF2B5EF4-FFF2-40B4-BE49-F238E27FC236}">
                  <a16:creationId xmlns:a16="http://schemas.microsoft.com/office/drawing/2014/main" id="{36357C4A-4311-4FEC-8082-9A79C150FFBF}"/>
                </a:ext>
              </a:extLst>
            </p:cNvPr>
            <p:cNvGrpSpPr/>
            <p:nvPr/>
          </p:nvGrpSpPr>
          <p:grpSpPr>
            <a:xfrm>
              <a:off x="2131432" y="3389488"/>
              <a:ext cx="2118209" cy="1207799"/>
              <a:chOff x="2131432" y="3389488"/>
              <a:chExt cx="2118209" cy="1207799"/>
            </a:xfrm>
            <a:solidFill>
              <a:srgbClr val="F9F4ED"/>
            </a:solidFill>
          </p:grpSpPr>
          <p:sp>
            <p:nvSpPr>
              <p:cNvPr id="23" name="îṥļïḋe">
                <a:extLst>
                  <a:ext uri="{FF2B5EF4-FFF2-40B4-BE49-F238E27FC236}">
                    <a16:creationId xmlns:a16="http://schemas.microsoft.com/office/drawing/2014/main" id="{4135AE74-51B6-4591-8170-D01664341D06}"/>
                  </a:ext>
                </a:extLst>
              </p:cNvPr>
              <p:cNvSpPr/>
              <p:nvPr/>
            </p:nvSpPr>
            <p:spPr>
              <a:xfrm>
                <a:off x="2457276" y="4290636"/>
                <a:ext cx="1792366" cy="306652"/>
              </a:xfrm>
              <a:custGeom>
                <a:avLst/>
                <a:gdLst>
                  <a:gd name="connsiteX0" fmla="*/ 1547962 w 1792366"/>
                  <a:gd name="connsiteY0" fmla="*/ 306652 h 306652"/>
                  <a:gd name="connsiteX1" fmla="*/ 1792367 w 1792366"/>
                  <a:gd name="connsiteY1" fmla="*/ 62247 h 306652"/>
                  <a:gd name="connsiteX2" fmla="*/ 1792367 w 1792366"/>
                  <a:gd name="connsiteY2" fmla="*/ 30455 h 306652"/>
                  <a:gd name="connsiteX3" fmla="*/ 1699283 w 1792366"/>
                  <a:gd name="connsiteY3" fmla="*/ 185691 h 306652"/>
                  <a:gd name="connsiteX4" fmla="*/ 1698137 w 1792366"/>
                  <a:gd name="connsiteY4" fmla="*/ 184927 h 306652"/>
                  <a:gd name="connsiteX5" fmla="*/ 1629494 w 1792366"/>
                  <a:gd name="connsiteY5" fmla="*/ 225120 h 306652"/>
                  <a:gd name="connsiteX6" fmla="*/ 162968 w 1792366"/>
                  <a:gd name="connsiteY6" fmla="*/ 225120 h 306652"/>
                  <a:gd name="connsiteX7" fmla="*/ 90888 w 1792366"/>
                  <a:gd name="connsiteY7" fmla="*/ 179771 h 306652"/>
                  <a:gd name="connsiteX8" fmla="*/ 90029 w 1792366"/>
                  <a:gd name="connsiteY8" fmla="*/ 179771 h 306652"/>
                  <a:gd name="connsiteX9" fmla="*/ 0 w 1792366"/>
                  <a:gd name="connsiteY9" fmla="*/ 0 h 306652"/>
                  <a:gd name="connsiteX10" fmla="*/ 0 w 1792366"/>
                  <a:gd name="connsiteY10" fmla="*/ 62247 h 306652"/>
                  <a:gd name="connsiteX11" fmla="*/ 244405 w 1792366"/>
                  <a:gd name="connsiteY11" fmla="*/ 306652 h 306652"/>
                  <a:gd name="connsiteX12" fmla="*/ 1547962 w 1792366"/>
                  <a:gd name="connsiteY12" fmla="*/ 306652 h 306652"/>
                  <a:gd name="connsiteX13" fmla="*/ 1547962 w 1792366"/>
                  <a:gd name="connsiteY13" fmla="*/ 306652 h 3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2366" h="306652">
                    <a:moveTo>
                      <a:pt x="1547962" y="306652"/>
                    </a:moveTo>
                    <a:cubicBezTo>
                      <a:pt x="1682957" y="306652"/>
                      <a:pt x="1792367" y="197242"/>
                      <a:pt x="1792367" y="62247"/>
                    </a:cubicBezTo>
                    <a:lnTo>
                      <a:pt x="1792367" y="30455"/>
                    </a:lnTo>
                    <a:lnTo>
                      <a:pt x="1699283" y="185691"/>
                    </a:lnTo>
                    <a:lnTo>
                      <a:pt x="1698137" y="184927"/>
                    </a:lnTo>
                    <a:cubicBezTo>
                      <a:pt x="1684007" y="209558"/>
                      <a:pt x="1657944" y="224834"/>
                      <a:pt x="1629494" y="225120"/>
                    </a:cubicBezTo>
                    <a:lnTo>
                      <a:pt x="162968" y="225120"/>
                    </a:lnTo>
                    <a:cubicBezTo>
                      <a:pt x="132227" y="224929"/>
                      <a:pt x="104349" y="207362"/>
                      <a:pt x="90888" y="179771"/>
                    </a:cubicBezTo>
                    <a:lnTo>
                      <a:pt x="90029" y="179771"/>
                    </a:lnTo>
                    <a:lnTo>
                      <a:pt x="0" y="0"/>
                    </a:lnTo>
                    <a:lnTo>
                      <a:pt x="0" y="62247"/>
                    </a:lnTo>
                    <a:cubicBezTo>
                      <a:pt x="0" y="197242"/>
                      <a:pt x="109409" y="306652"/>
                      <a:pt x="244405" y="306652"/>
                    </a:cubicBezTo>
                    <a:lnTo>
                      <a:pt x="1547962" y="306652"/>
                    </a:lnTo>
                    <a:lnTo>
                      <a:pt x="1547962" y="306652"/>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isḷíḍê">
                <a:extLst>
                  <a:ext uri="{FF2B5EF4-FFF2-40B4-BE49-F238E27FC236}">
                    <a16:creationId xmlns:a16="http://schemas.microsoft.com/office/drawing/2014/main" id="{6C6D45AE-0169-492F-A026-18885869BCA4}"/>
                  </a:ext>
                </a:extLst>
              </p:cNvPr>
              <p:cNvSpPr/>
              <p:nvPr/>
            </p:nvSpPr>
            <p:spPr>
              <a:xfrm>
                <a:off x="2131432" y="3389488"/>
                <a:ext cx="162970" cy="460646"/>
              </a:xfrm>
              <a:custGeom>
                <a:avLst/>
                <a:gdLst>
                  <a:gd name="connsiteX0" fmla="*/ 126596 w 162970"/>
                  <a:gd name="connsiteY0" fmla="*/ 16325 h 460646"/>
                  <a:gd name="connsiteX1" fmla="*/ 91749 w 162970"/>
                  <a:gd name="connsiteY1" fmla="*/ 39334 h 460646"/>
                  <a:gd name="connsiteX2" fmla="*/ 2 w 162970"/>
                  <a:gd name="connsiteY2" fmla="*/ 230180 h 460646"/>
                  <a:gd name="connsiteX3" fmla="*/ 162970 w 162970"/>
                  <a:gd name="connsiteY3" fmla="*/ 460646 h 460646"/>
                  <a:gd name="connsiteX4" fmla="*/ 162970 w 162970"/>
                  <a:gd name="connsiteY4" fmla="*/ 0 h 460646"/>
                  <a:gd name="connsiteX5" fmla="*/ 132515 w 162970"/>
                  <a:gd name="connsiteY5" fmla="*/ 13652 h 460646"/>
                  <a:gd name="connsiteX6" fmla="*/ 126596 w 162970"/>
                  <a:gd name="connsiteY6" fmla="*/ 16325 h 46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70" h="460646">
                    <a:moveTo>
                      <a:pt x="126596" y="16325"/>
                    </a:moveTo>
                    <a:cubicBezTo>
                      <a:pt x="114376" y="23104"/>
                      <a:pt x="102728" y="30742"/>
                      <a:pt x="91749" y="39334"/>
                    </a:cubicBezTo>
                    <a:cubicBezTo>
                      <a:pt x="33512" y="85542"/>
                      <a:pt x="-285" y="155808"/>
                      <a:pt x="2" y="230180"/>
                    </a:cubicBezTo>
                    <a:cubicBezTo>
                      <a:pt x="193" y="333765"/>
                      <a:pt x="65304" y="425990"/>
                      <a:pt x="162970" y="460646"/>
                    </a:cubicBezTo>
                    <a:lnTo>
                      <a:pt x="162970" y="0"/>
                    </a:lnTo>
                    <a:cubicBezTo>
                      <a:pt x="152564" y="3819"/>
                      <a:pt x="142349" y="8401"/>
                      <a:pt x="132515" y="13652"/>
                    </a:cubicBezTo>
                    <a:cubicBezTo>
                      <a:pt x="130319" y="14607"/>
                      <a:pt x="128601" y="15275"/>
                      <a:pt x="126596" y="16325"/>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ïSľïḓe">
                <a:extLst>
                  <a:ext uri="{FF2B5EF4-FFF2-40B4-BE49-F238E27FC236}">
                    <a16:creationId xmlns:a16="http://schemas.microsoft.com/office/drawing/2014/main" id="{494CB818-5A71-4350-9D9C-25ED4F078389}"/>
                  </a:ext>
                </a:extLst>
              </p:cNvPr>
              <p:cNvSpPr/>
              <p:nvPr/>
            </p:nvSpPr>
            <p:spPr>
              <a:xfrm>
                <a:off x="2457276" y="3538136"/>
                <a:ext cx="81531" cy="551152"/>
              </a:xfrm>
              <a:custGeom>
                <a:avLst/>
                <a:gdLst>
                  <a:gd name="connsiteX0" fmla="*/ 0 w 81531"/>
                  <a:gd name="connsiteY0" fmla="*/ 388184 h 551152"/>
                  <a:gd name="connsiteX1" fmla="*/ 81532 w 81531"/>
                  <a:gd name="connsiteY1" fmla="*/ 551152 h 551152"/>
                  <a:gd name="connsiteX2" fmla="*/ 81532 w 81531"/>
                  <a:gd name="connsiteY2" fmla="*/ 108646 h 551152"/>
                  <a:gd name="connsiteX3" fmla="*/ 0 w 81531"/>
                  <a:gd name="connsiteY3" fmla="*/ 0 h 551152"/>
                </a:gdLst>
                <a:ahLst/>
                <a:cxnLst>
                  <a:cxn ang="0">
                    <a:pos x="connsiteX0" y="connsiteY0"/>
                  </a:cxn>
                  <a:cxn ang="0">
                    <a:pos x="connsiteX1" y="connsiteY1"/>
                  </a:cxn>
                  <a:cxn ang="0">
                    <a:pos x="connsiteX2" y="connsiteY2"/>
                  </a:cxn>
                  <a:cxn ang="0">
                    <a:pos x="connsiteX3" y="connsiteY3"/>
                  </a:cxn>
                </a:cxnLst>
                <a:rect l="l" t="t" r="r" b="b"/>
                <a:pathLst>
                  <a:path w="81531" h="551152">
                    <a:moveTo>
                      <a:pt x="0" y="388184"/>
                    </a:moveTo>
                    <a:lnTo>
                      <a:pt x="81532" y="551152"/>
                    </a:lnTo>
                    <a:lnTo>
                      <a:pt x="81532" y="108646"/>
                    </a:lnTo>
                    <a:lnTo>
                      <a:pt x="0" y="0"/>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9" name="îṣḻiḋé">
              <a:extLst>
                <a:ext uri="{FF2B5EF4-FFF2-40B4-BE49-F238E27FC236}">
                  <a16:creationId xmlns:a16="http://schemas.microsoft.com/office/drawing/2014/main" id="{593A6E10-D6E9-418E-8EA3-0DFD5995538D}"/>
                </a:ext>
              </a:extLst>
            </p:cNvPr>
            <p:cNvSpPr/>
            <p:nvPr/>
          </p:nvSpPr>
          <p:spPr>
            <a:xfrm>
              <a:off x="2212871" y="1990365"/>
              <a:ext cx="530912" cy="1256203"/>
            </a:xfrm>
            <a:custGeom>
              <a:avLst/>
              <a:gdLst>
                <a:gd name="connsiteX0" fmla="*/ 435633 w 530912"/>
                <a:gd name="connsiteY0" fmla="*/ 607480 h 1256203"/>
                <a:gd name="connsiteX1" fmla="*/ 432005 w 530912"/>
                <a:gd name="connsiteY1" fmla="*/ 595355 h 1256203"/>
                <a:gd name="connsiteX2" fmla="*/ 415679 w 530912"/>
                <a:gd name="connsiteY2" fmla="*/ 513919 h 1256203"/>
                <a:gd name="connsiteX3" fmla="*/ 413006 w 530912"/>
                <a:gd name="connsiteY3" fmla="*/ 493583 h 1256203"/>
                <a:gd name="connsiteX4" fmla="*/ 407373 w 530912"/>
                <a:gd name="connsiteY4" fmla="*/ 407373 h 1256203"/>
                <a:gd name="connsiteX5" fmla="*/ 414629 w 530912"/>
                <a:gd name="connsiteY5" fmla="*/ 310089 h 1256203"/>
                <a:gd name="connsiteX6" fmla="*/ 418925 w 530912"/>
                <a:gd name="connsiteY6" fmla="*/ 283357 h 1256203"/>
                <a:gd name="connsiteX7" fmla="*/ 435824 w 530912"/>
                <a:gd name="connsiteY7" fmla="*/ 208699 h 1256203"/>
                <a:gd name="connsiteX8" fmla="*/ 441647 w 530912"/>
                <a:gd name="connsiteY8" fmla="*/ 187313 h 1256203"/>
                <a:gd name="connsiteX9" fmla="*/ 476017 w 530912"/>
                <a:gd name="connsiteY9" fmla="*/ 98239 h 1256203"/>
                <a:gd name="connsiteX10" fmla="*/ 485087 w 530912"/>
                <a:gd name="connsiteY10" fmla="*/ 80768 h 1256203"/>
                <a:gd name="connsiteX11" fmla="*/ 523466 w 530912"/>
                <a:gd name="connsiteY11" fmla="*/ 13079 h 1256203"/>
                <a:gd name="connsiteX12" fmla="*/ 530913 w 530912"/>
                <a:gd name="connsiteY12" fmla="*/ 0 h 1256203"/>
                <a:gd name="connsiteX13" fmla="*/ 407373 w 530912"/>
                <a:gd name="connsiteY13" fmla="*/ 0 h 1256203"/>
                <a:gd name="connsiteX14" fmla="*/ 0 w 530912"/>
                <a:gd name="connsiteY14" fmla="*/ 407373 h 1256203"/>
                <a:gd name="connsiteX15" fmla="*/ 0 w 530912"/>
                <a:gd name="connsiteY15" fmla="*/ 1256203 h 1256203"/>
                <a:gd name="connsiteX16" fmla="*/ 12125 w 530912"/>
                <a:gd name="connsiteY16" fmla="*/ 1252289 h 1256203"/>
                <a:gd name="connsiteX17" fmla="*/ 65779 w 530912"/>
                <a:gd name="connsiteY17" fmla="*/ 1235295 h 1256203"/>
                <a:gd name="connsiteX18" fmla="*/ 81436 w 530912"/>
                <a:gd name="connsiteY18" fmla="*/ 1230331 h 1256203"/>
                <a:gd name="connsiteX19" fmla="*/ 81436 w 530912"/>
                <a:gd name="connsiteY19" fmla="*/ 733310 h 1256203"/>
                <a:gd name="connsiteX20" fmla="*/ 162873 w 530912"/>
                <a:gd name="connsiteY20" fmla="*/ 651874 h 1256203"/>
                <a:gd name="connsiteX21" fmla="*/ 449190 w 530912"/>
                <a:gd name="connsiteY21" fmla="*/ 651874 h 1256203"/>
                <a:gd name="connsiteX22" fmla="*/ 435633 w 530912"/>
                <a:gd name="connsiteY22" fmla="*/ 607480 h 125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912" h="1256203">
                  <a:moveTo>
                    <a:pt x="435633" y="607480"/>
                  </a:moveTo>
                  <a:cubicBezTo>
                    <a:pt x="434487" y="603375"/>
                    <a:pt x="433055" y="599365"/>
                    <a:pt x="432005" y="595355"/>
                  </a:cubicBezTo>
                  <a:cubicBezTo>
                    <a:pt x="425036" y="568528"/>
                    <a:pt x="419498" y="541319"/>
                    <a:pt x="415679" y="513919"/>
                  </a:cubicBezTo>
                  <a:cubicBezTo>
                    <a:pt x="414629" y="507140"/>
                    <a:pt x="413770" y="500266"/>
                    <a:pt x="413006" y="493583"/>
                  </a:cubicBezTo>
                  <a:cubicBezTo>
                    <a:pt x="409378" y="464942"/>
                    <a:pt x="407564" y="436206"/>
                    <a:pt x="407373" y="407373"/>
                  </a:cubicBezTo>
                  <a:cubicBezTo>
                    <a:pt x="407660" y="374818"/>
                    <a:pt x="410047" y="342358"/>
                    <a:pt x="414629" y="310089"/>
                  </a:cubicBezTo>
                  <a:cubicBezTo>
                    <a:pt x="415870" y="301115"/>
                    <a:pt x="417398" y="292236"/>
                    <a:pt x="418925" y="283357"/>
                  </a:cubicBezTo>
                  <a:cubicBezTo>
                    <a:pt x="423222" y="258153"/>
                    <a:pt x="428854" y="233235"/>
                    <a:pt x="435824" y="208699"/>
                  </a:cubicBezTo>
                  <a:cubicBezTo>
                    <a:pt x="437829" y="201539"/>
                    <a:pt x="439452" y="194378"/>
                    <a:pt x="441647" y="187313"/>
                  </a:cubicBezTo>
                  <a:cubicBezTo>
                    <a:pt x="451194" y="156954"/>
                    <a:pt x="462651" y="127167"/>
                    <a:pt x="476017" y="98239"/>
                  </a:cubicBezTo>
                  <a:cubicBezTo>
                    <a:pt x="478785" y="92320"/>
                    <a:pt x="482127" y="86687"/>
                    <a:pt x="485087" y="80768"/>
                  </a:cubicBezTo>
                  <a:cubicBezTo>
                    <a:pt x="496639" y="57569"/>
                    <a:pt x="509432" y="34942"/>
                    <a:pt x="523466" y="13079"/>
                  </a:cubicBezTo>
                  <a:cubicBezTo>
                    <a:pt x="526139" y="8879"/>
                    <a:pt x="528144" y="4201"/>
                    <a:pt x="530913" y="0"/>
                  </a:cubicBezTo>
                  <a:lnTo>
                    <a:pt x="407373" y="0"/>
                  </a:lnTo>
                  <a:cubicBezTo>
                    <a:pt x="182540" y="286"/>
                    <a:pt x="286" y="182540"/>
                    <a:pt x="0" y="407373"/>
                  </a:cubicBezTo>
                  <a:lnTo>
                    <a:pt x="0" y="1256203"/>
                  </a:lnTo>
                  <a:cubicBezTo>
                    <a:pt x="3914" y="1254485"/>
                    <a:pt x="8115" y="1253912"/>
                    <a:pt x="12125" y="1252289"/>
                  </a:cubicBezTo>
                  <a:cubicBezTo>
                    <a:pt x="29691" y="1245320"/>
                    <a:pt x="47544" y="1239687"/>
                    <a:pt x="65779" y="1235295"/>
                  </a:cubicBezTo>
                  <a:cubicBezTo>
                    <a:pt x="71030" y="1233959"/>
                    <a:pt x="75995" y="1231381"/>
                    <a:pt x="81436" y="1230331"/>
                  </a:cubicBezTo>
                  <a:lnTo>
                    <a:pt x="81436" y="733310"/>
                  </a:lnTo>
                  <a:cubicBezTo>
                    <a:pt x="81436" y="688344"/>
                    <a:pt x="117906" y="651874"/>
                    <a:pt x="162873" y="651874"/>
                  </a:cubicBezTo>
                  <a:lnTo>
                    <a:pt x="449190" y="651874"/>
                  </a:lnTo>
                  <a:cubicBezTo>
                    <a:pt x="444130" y="637171"/>
                    <a:pt x="439929" y="622278"/>
                    <a:pt x="435633" y="607480"/>
                  </a:cubicBezTo>
                  <a:close/>
                </a:path>
              </a:pathLst>
            </a:custGeom>
            <a:solidFill>
              <a:srgbClr val="FAB300"/>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0" name="íŝļiḍè">
              <a:extLst>
                <a:ext uri="{FF2B5EF4-FFF2-40B4-BE49-F238E27FC236}">
                  <a16:creationId xmlns:a16="http://schemas.microsoft.com/office/drawing/2014/main" id="{C84BE829-BA78-487F-B7B0-936F8C720BBA}"/>
                </a:ext>
              </a:extLst>
            </p:cNvPr>
            <p:cNvSpPr/>
            <p:nvPr/>
          </p:nvSpPr>
          <p:spPr>
            <a:xfrm>
              <a:off x="2701681" y="3701105"/>
              <a:ext cx="1303461" cy="651778"/>
            </a:xfrm>
            <a:custGeom>
              <a:avLst/>
              <a:gdLst>
                <a:gd name="connsiteX0" fmla="*/ 0 w 1303461"/>
                <a:gd name="connsiteY0" fmla="*/ 0 h 651778"/>
                <a:gd name="connsiteX1" fmla="*/ 1303461 w 1303461"/>
                <a:gd name="connsiteY1" fmla="*/ 0 h 651778"/>
                <a:gd name="connsiteX2" fmla="*/ 1303461 w 1303461"/>
                <a:gd name="connsiteY2" fmla="*/ 651778 h 651778"/>
                <a:gd name="connsiteX3" fmla="*/ 0 w 1303461"/>
                <a:gd name="connsiteY3" fmla="*/ 651778 h 651778"/>
              </a:gdLst>
              <a:ahLst/>
              <a:cxnLst>
                <a:cxn ang="0">
                  <a:pos x="connsiteX0" y="connsiteY0"/>
                </a:cxn>
                <a:cxn ang="0">
                  <a:pos x="connsiteX1" y="connsiteY1"/>
                </a:cxn>
                <a:cxn ang="0">
                  <a:pos x="connsiteX2" y="connsiteY2"/>
                </a:cxn>
                <a:cxn ang="0">
                  <a:pos x="connsiteX3" y="connsiteY3"/>
                </a:cxn>
              </a:cxnLst>
              <a:rect l="l" t="t" r="r" b="b"/>
              <a:pathLst>
                <a:path w="1303461" h="651778">
                  <a:moveTo>
                    <a:pt x="0" y="0"/>
                  </a:moveTo>
                  <a:lnTo>
                    <a:pt x="1303461" y="0"/>
                  </a:lnTo>
                  <a:lnTo>
                    <a:pt x="1303461" y="651778"/>
                  </a:lnTo>
                  <a:lnTo>
                    <a:pt x="0" y="651778"/>
                  </a:lnTo>
                  <a:close/>
                </a:path>
              </a:pathLst>
            </a:custGeom>
            <a:solidFill>
              <a:srgbClr val="FEE9AB"/>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1" name="íSľïḑê">
              <a:extLst>
                <a:ext uri="{FF2B5EF4-FFF2-40B4-BE49-F238E27FC236}">
                  <a16:creationId xmlns:a16="http://schemas.microsoft.com/office/drawing/2014/main" id="{9E9D7D29-04B5-4FA2-92F2-400EF2A04E11}"/>
                </a:ext>
              </a:extLst>
            </p:cNvPr>
            <p:cNvSpPr/>
            <p:nvPr/>
          </p:nvSpPr>
          <p:spPr>
            <a:xfrm>
              <a:off x="2783210" y="1827492"/>
              <a:ext cx="1955147" cy="1140494"/>
            </a:xfrm>
            <a:custGeom>
              <a:avLst/>
              <a:gdLst>
                <a:gd name="connsiteX0" fmla="*/ 166694 w 1955147"/>
                <a:gd name="connsiteY0" fmla="*/ 973706 h 1140494"/>
                <a:gd name="connsiteX1" fmla="*/ 284028 w 1955147"/>
                <a:gd name="connsiteY1" fmla="*/ 1062875 h 1140494"/>
                <a:gd name="connsiteX2" fmla="*/ 570249 w 1955147"/>
                <a:gd name="connsiteY2" fmla="*/ 1140493 h 1140494"/>
                <a:gd name="connsiteX3" fmla="*/ 1059059 w 1955147"/>
                <a:gd name="connsiteY3" fmla="*/ 1140493 h 1140494"/>
                <a:gd name="connsiteX4" fmla="*/ 1507103 w 1955147"/>
                <a:gd name="connsiteY4" fmla="*/ 1021154 h 1140494"/>
                <a:gd name="connsiteX5" fmla="*/ 1507103 w 1955147"/>
                <a:gd name="connsiteY5" fmla="*/ 1021154 h 1140494"/>
                <a:gd name="connsiteX6" fmla="*/ 1550828 w 1955147"/>
                <a:gd name="connsiteY6" fmla="*/ 993563 h 1140494"/>
                <a:gd name="connsiteX7" fmla="*/ 1677613 w 1955147"/>
                <a:gd name="connsiteY7" fmla="*/ 893319 h 1140494"/>
                <a:gd name="connsiteX8" fmla="*/ 1727449 w 1955147"/>
                <a:gd name="connsiteY8" fmla="*/ 841861 h 1140494"/>
                <a:gd name="connsiteX9" fmla="*/ 1955146 w 1955147"/>
                <a:gd name="connsiteY9" fmla="*/ 244405 h 1140494"/>
                <a:gd name="connsiteX10" fmla="*/ 1955146 w 1955147"/>
                <a:gd name="connsiteY10" fmla="*/ 0 h 1140494"/>
                <a:gd name="connsiteX11" fmla="*/ 570249 w 1955147"/>
                <a:gd name="connsiteY11" fmla="*/ 0 h 1140494"/>
                <a:gd name="connsiteX12" fmla="*/ 2 w 1955147"/>
                <a:gd name="connsiteY12" fmla="*/ 570246 h 1140494"/>
                <a:gd name="connsiteX13" fmla="*/ 76665 w 1955147"/>
                <a:gd name="connsiteY13" fmla="*/ 854749 h 1140494"/>
                <a:gd name="connsiteX14" fmla="*/ 166694 w 1955147"/>
                <a:gd name="connsiteY14" fmla="*/ 973706 h 1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5147" h="1140494">
                  <a:moveTo>
                    <a:pt x="166694" y="973706"/>
                  </a:moveTo>
                  <a:cubicBezTo>
                    <a:pt x="201445" y="1008743"/>
                    <a:pt x="240970" y="1038721"/>
                    <a:pt x="284028" y="1062875"/>
                  </a:cubicBezTo>
                  <a:cubicBezTo>
                    <a:pt x="370810" y="1113952"/>
                    <a:pt x="469623" y="1140779"/>
                    <a:pt x="570249" y="1140493"/>
                  </a:cubicBezTo>
                  <a:lnTo>
                    <a:pt x="1059059" y="1140493"/>
                  </a:lnTo>
                  <a:cubicBezTo>
                    <a:pt x="1216299" y="1140779"/>
                    <a:pt x="1370866" y="1099631"/>
                    <a:pt x="1507103" y="1021154"/>
                  </a:cubicBezTo>
                  <a:lnTo>
                    <a:pt x="1507103" y="1021154"/>
                  </a:lnTo>
                  <a:cubicBezTo>
                    <a:pt x="1522092" y="1012562"/>
                    <a:pt x="1536412" y="1003015"/>
                    <a:pt x="1550828" y="993563"/>
                  </a:cubicBezTo>
                  <a:cubicBezTo>
                    <a:pt x="1596081" y="964063"/>
                    <a:pt x="1638470" y="930457"/>
                    <a:pt x="1677613" y="893319"/>
                  </a:cubicBezTo>
                  <a:cubicBezTo>
                    <a:pt x="1694893" y="876994"/>
                    <a:pt x="1711505" y="859809"/>
                    <a:pt x="1727449" y="841861"/>
                  </a:cubicBezTo>
                  <a:cubicBezTo>
                    <a:pt x="1874378" y="677651"/>
                    <a:pt x="1955528" y="464847"/>
                    <a:pt x="1955146" y="244405"/>
                  </a:cubicBezTo>
                  <a:lnTo>
                    <a:pt x="1955146" y="0"/>
                  </a:lnTo>
                  <a:lnTo>
                    <a:pt x="570249" y="0"/>
                  </a:lnTo>
                  <a:cubicBezTo>
                    <a:pt x="255291" y="0"/>
                    <a:pt x="2" y="255289"/>
                    <a:pt x="2" y="570246"/>
                  </a:cubicBezTo>
                  <a:cubicBezTo>
                    <a:pt x="-284" y="670204"/>
                    <a:pt x="26257" y="768444"/>
                    <a:pt x="76665" y="854749"/>
                  </a:cubicBezTo>
                  <a:cubicBezTo>
                    <a:pt x="101010" y="898284"/>
                    <a:pt x="131274" y="938381"/>
                    <a:pt x="166694" y="973706"/>
                  </a:cubicBezTo>
                  <a:close/>
                </a:path>
              </a:pathLst>
            </a:custGeom>
            <a:solidFill>
              <a:srgbClr val="FAB300"/>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2" name="íṣľíḑé">
              <a:extLst>
                <a:ext uri="{FF2B5EF4-FFF2-40B4-BE49-F238E27FC236}">
                  <a16:creationId xmlns:a16="http://schemas.microsoft.com/office/drawing/2014/main" id="{E31F75F8-BE61-4074-B686-CB0926E5F396}"/>
                </a:ext>
              </a:extLst>
            </p:cNvPr>
            <p:cNvSpPr/>
            <p:nvPr/>
          </p:nvSpPr>
          <p:spPr>
            <a:xfrm>
              <a:off x="2457276" y="2804921"/>
              <a:ext cx="1792175" cy="733214"/>
            </a:xfrm>
            <a:custGeom>
              <a:avLst/>
              <a:gdLst>
                <a:gd name="connsiteX0" fmla="*/ 0 w 1792175"/>
                <a:gd name="connsiteY0" fmla="*/ 461696 h 733214"/>
                <a:gd name="connsiteX1" fmla="*/ 203639 w 1792175"/>
                <a:gd name="connsiteY1" fmla="*/ 733215 h 733214"/>
                <a:gd name="connsiteX2" fmla="*/ 407278 w 1792175"/>
                <a:gd name="connsiteY2" fmla="*/ 733215 h 733214"/>
                <a:gd name="connsiteX3" fmla="*/ 244309 w 1792175"/>
                <a:gd name="connsiteY3" fmla="*/ 570246 h 733214"/>
                <a:gd name="connsiteX4" fmla="*/ 407278 w 1792175"/>
                <a:gd name="connsiteY4" fmla="*/ 407278 h 733214"/>
                <a:gd name="connsiteX5" fmla="*/ 570246 w 1792175"/>
                <a:gd name="connsiteY5" fmla="*/ 570246 h 733214"/>
                <a:gd name="connsiteX6" fmla="*/ 407278 w 1792175"/>
                <a:gd name="connsiteY6" fmla="*/ 733215 h 733214"/>
                <a:gd name="connsiteX7" fmla="*/ 1384898 w 1792175"/>
                <a:gd name="connsiteY7" fmla="*/ 733215 h 733214"/>
                <a:gd name="connsiteX8" fmla="*/ 1221929 w 1792175"/>
                <a:gd name="connsiteY8" fmla="*/ 570246 h 733214"/>
                <a:gd name="connsiteX9" fmla="*/ 1384898 w 1792175"/>
                <a:gd name="connsiteY9" fmla="*/ 407278 h 733214"/>
                <a:gd name="connsiteX10" fmla="*/ 1547866 w 1792175"/>
                <a:gd name="connsiteY10" fmla="*/ 570246 h 733214"/>
                <a:gd name="connsiteX11" fmla="*/ 1384898 w 1792175"/>
                <a:gd name="connsiteY11" fmla="*/ 733215 h 733214"/>
                <a:gd name="connsiteX12" fmla="*/ 1588537 w 1792175"/>
                <a:gd name="connsiteY12" fmla="*/ 733215 h 733214"/>
                <a:gd name="connsiteX13" fmla="*/ 1792176 w 1792175"/>
                <a:gd name="connsiteY13" fmla="*/ 461696 h 733214"/>
                <a:gd name="connsiteX14" fmla="*/ 1792176 w 1792175"/>
                <a:gd name="connsiteY14" fmla="*/ 245073 h 733214"/>
                <a:gd name="connsiteX15" fmla="*/ 1791412 w 1792175"/>
                <a:gd name="connsiteY15" fmla="*/ 245073 h 733214"/>
                <a:gd name="connsiteX16" fmla="*/ 1785302 w 1792175"/>
                <a:gd name="connsiteY16" fmla="*/ 247269 h 733214"/>
                <a:gd name="connsiteX17" fmla="*/ 1673601 w 1792175"/>
                <a:gd name="connsiteY17" fmla="*/ 285076 h 733214"/>
                <a:gd name="connsiteX18" fmla="*/ 1636940 w 1792175"/>
                <a:gd name="connsiteY18" fmla="*/ 294241 h 733214"/>
                <a:gd name="connsiteX19" fmla="*/ 1547294 w 1792175"/>
                <a:gd name="connsiteY19" fmla="*/ 312094 h 733214"/>
                <a:gd name="connsiteX20" fmla="*/ 1510346 w 1792175"/>
                <a:gd name="connsiteY20" fmla="*/ 317536 h 733214"/>
                <a:gd name="connsiteX21" fmla="*/ 1384707 w 1792175"/>
                <a:gd name="connsiteY21" fmla="*/ 325937 h 733214"/>
                <a:gd name="connsiteX22" fmla="*/ 896183 w 1792175"/>
                <a:gd name="connsiteY22" fmla="*/ 325937 h 733214"/>
                <a:gd name="connsiteX23" fmla="*/ 528908 w 1792175"/>
                <a:gd name="connsiteY23" fmla="*/ 226647 h 733214"/>
                <a:gd name="connsiteX24" fmla="*/ 377491 w 1792175"/>
                <a:gd name="connsiteY24" fmla="*/ 111414 h 733214"/>
                <a:gd name="connsiteX25" fmla="*/ 320495 w 1792175"/>
                <a:gd name="connsiteY25" fmla="*/ 45635 h 733214"/>
                <a:gd name="connsiteX26" fmla="*/ 305506 w 1792175"/>
                <a:gd name="connsiteY26" fmla="*/ 25204 h 733214"/>
                <a:gd name="connsiteX27" fmla="*/ 287080 w 1792175"/>
                <a:gd name="connsiteY27" fmla="*/ 0 h 733214"/>
                <a:gd name="connsiteX28" fmla="*/ 95 w 1792175"/>
                <a:gd name="connsiteY28" fmla="*/ 0 h 733214"/>
                <a:gd name="connsiteX29" fmla="*/ 0 w 1792175"/>
                <a:gd name="connsiteY29" fmla="*/ 461696 h 733214"/>
                <a:gd name="connsiteX30" fmla="*/ 0 w 1792175"/>
                <a:gd name="connsiteY30" fmla="*/ 461696 h 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2175" h="733214">
                  <a:moveTo>
                    <a:pt x="0" y="461696"/>
                  </a:moveTo>
                  <a:lnTo>
                    <a:pt x="203639" y="733215"/>
                  </a:lnTo>
                  <a:lnTo>
                    <a:pt x="407278" y="733215"/>
                  </a:lnTo>
                  <a:cubicBezTo>
                    <a:pt x="317249" y="733215"/>
                    <a:pt x="244309" y="660275"/>
                    <a:pt x="244309" y="570246"/>
                  </a:cubicBezTo>
                  <a:cubicBezTo>
                    <a:pt x="244309" y="480218"/>
                    <a:pt x="317249" y="407278"/>
                    <a:pt x="407278" y="407278"/>
                  </a:cubicBezTo>
                  <a:cubicBezTo>
                    <a:pt x="497307" y="407278"/>
                    <a:pt x="570246" y="480218"/>
                    <a:pt x="570246" y="570246"/>
                  </a:cubicBezTo>
                  <a:cubicBezTo>
                    <a:pt x="570246" y="660275"/>
                    <a:pt x="497307" y="733215"/>
                    <a:pt x="407278" y="733215"/>
                  </a:cubicBezTo>
                  <a:lnTo>
                    <a:pt x="1384898" y="733215"/>
                  </a:lnTo>
                  <a:cubicBezTo>
                    <a:pt x="1294869" y="733215"/>
                    <a:pt x="1221929" y="660275"/>
                    <a:pt x="1221929" y="570246"/>
                  </a:cubicBezTo>
                  <a:cubicBezTo>
                    <a:pt x="1221929" y="480218"/>
                    <a:pt x="1294869" y="407278"/>
                    <a:pt x="1384898" y="407278"/>
                  </a:cubicBezTo>
                  <a:cubicBezTo>
                    <a:pt x="1474927" y="407278"/>
                    <a:pt x="1547866" y="480218"/>
                    <a:pt x="1547866" y="570246"/>
                  </a:cubicBezTo>
                  <a:cubicBezTo>
                    <a:pt x="1547866" y="660275"/>
                    <a:pt x="1474927" y="733215"/>
                    <a:pt x="1384898" y="733215"/>
                  </a:cubicBezTo>
                  <a:lnTo>
                    <a:pt x="1588537" y="733215"/>
                  </a:lnTo>
                  <a:lnTo>
                    <a:pt x="1792176" y="461696"/>
                  </a:lnTo>
                  <a:lnTo>
                    <a:pt x="1792176" y="245073"/>
                  </a:lnTo>
                  <a:lnTo>
                    <a:pt x="1791412" y="245073"/>
                  </a:lnTo>
                  <a:cubicBezTo>
                    <a:pt x="1789503" y="245933"/>
                    <a:pt x="1787307" y="246505"/>
                    <a:pt x="1785302" y="247269"/>
                  </a:cubicBezTo>
                  <a:cubicBezTo>
                    <a:pt x="1748832" y="261972"/>
                    <a:pt x="1711503" y="274574"/>
                    <a:pt x="1673601" y="285076"/>
                  </a:cubicBezTo>
                  <a:cubicBezTo>
                    <a:pt x="1661476" y="288512"/>
                    <a:pt x="1649161" y="291281"/>
                    <a:pt x="1636940" y="294241"/>
                  </a:cubicBezTo>
                  <a:cubicBezTo>
                    <a:pt x="1607249" y="301496"/>
                    <a:pt x="1577367" y="307320"/>
                    <a:pt x="1547294" y="312094"/>
                  </a:cubicBezTo>
                  <a:cubicBezTo>
                    <a:pt x="1534978" y="314003"/>
                    <a:pt x="1522853" y="316104"/>
                    <a:pt x="1510346" y="317536"/>
                  </a:cubicBezTo>
                  <a:cubicBezTo>
                    <a:pt x="1468721" y="322786"/>
                    <a:pt x="1426714" y="325651"/>
                    <a:pt x="1384707" y="325937"/>
                  </a:cubicBezTo>
                  <a:lnTo>
                    <a:pt x="896183" y="325937"/>
                  </a:lnTo>
                  <a:cubicBezTo>
                    <a:pt x="767107" y="326223"/>
                    <a:pt x="640322" y="291949"/>
                    <a:pt x="528908" y="226647"/>
                  </a:cubicBezTo>
                  <a:cubicBezTo>
                    <a:pt x="473344" y="195428"/>
                    <a:pt x="422362" y="156667"/>
                    <a:pt x="377491" y="111414"/>
                  </a:cubicBezTo>
                  <a:cubicBezTo>
                    <a:pt x="357156" y="90602"/>
                    <a:pt x="338157" y="68739"/>
                    <a:pt x="320495" y="45635"/>
                  </a:cubicBezTo>
                  <a:cubicBezTo>
                    <a:pt x="315244" y="38952"/>
                    <a:pt x="310471" y="31983"/>
                    <a:pt x="305506" y="25204"/>
                  </a:cubicBezTo>
                  <a:cubicBezTo>
                    <a:pt x="299396" y="17089"/>
                    <a:pt x="292713" y="8879"/>
                    <a:pt x="287080" y="0"/>
                  </a:cubicBezTo>
                  <a:lnTo>
                    <a:pt x="95" y="0"/>
                  </a:lnTo>
                  <a:lnTo>
                    <a:pt x="0" y="461696"/>
                  </a:lnTo>
                  <a:lnTo>
                    <a:pt x="0" y="461696"/>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3" name="í$ļíḓé">
              <a:extLst>
                <a:ext uri="{FF2B5EF4-FFF2-40B4-BE49-F238E27FC236}">
                  <a16:creationId xmlns:a16="http://schemas.microsoft.com/office/drawing/2014/main" id="{B17F4F64-BEF1-4FE8-AB85-F436983F9809}"/>
                </a:ext>
              </a:extLst>
            </p:cNvPr>
            <p:cNvSpPr/>
            <p:nvPr/>
          </p:nvSpPr>
          <p:spPr>
            <a:xfrm>
              <a:off x="4412611" y="2907266"/>
              <a:ext cx="81436" cy="305124"/>
            </a:xfrm>
            <a:custGeom>
              <a:avLst/>
              <a:gdLst>
                <a:gd name="connsiteX0" fmla="*/ 62533 w 81436"/>
                <a:gd name="connsiteY0" fmla="*/ 13271 h 305124"/>
                <a:gd name="connsiteX1" fmla="*/ 12889 w 81436"/>
                <a:gd name="connsiteY1" fmla="*/ 48499 h 305124"/>
                <a:gd name="connsiteX2" fmla="*/ 0 w 81436"/>
                <a:gd name="connsiteY2" fmla="*/ 57664 h 305124"/>
                <a:gd name="connsiteX3" fmla="*/ 0 w 81436"/>
                <a:gd name="connsiteY3" fmla="*/ 305124 h 305124"/>
                <a:gd name="connsiteX4" fmla="*/ 81436 w 81436"/>
                <a:gd name="connsiteY4" fmla="*/ 305124 h 305124"/>
                <a:gd name="connsiteX5" fmla="*/ 81436 w 81436"/>
                <a:gd name="connsiteY5" fmla="*/ 0 h 305124"/>
                <a:gd name="connsiteX6" fmla="*/ 62533 w 81436"/>
                <a:gd name="connsiteY6" fmla="*/ 13271 h 3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6" h="305124">
                  <a:moveTo>
                    <a:pt x="62533" y="13271"/>
                  </a:moveTo>
                  <a:cubicBezTo>
                    <a:pt x="46208" y="25491"/>
                    <a:pt x="29978" y="37329"/>
                    <a:pt x="12889" y="48499"/>
                  </a:cubicBezTo>
                  <a:cubicBezTo>
                    <a:pt x="8497" y="51459"/>
                    <a:pt x="4774" y="54800"/>
                    <a:pt x="0" y="57664"/>
                  </a:cubicBezTo>
                  <a:lnTo>
                    <a:pt x="0" y="305124"/>
                  </a:lnTo>
                  <a:lnTo>
                    <a:pt x="81436" y="305124"/>
                  </a:lnTo>
                  <a:lnTo>
                    <a:pt x="81436" y="0"/>
                  </a:lnTo>
                  <a:cubicBezTo>
                    <a:pt x="75326" y="4678"/>
                    <a:pt x="68739" y="8783"/>
                    <a:pt x="62533" y="13271"/>
                  </a:cubicBezTo>
                  <a:close/>
                </a:path>
              </a:pathLst>
            </a:custGeom>
            <a:solidFill>
              <a:srgbClr val="636E71"/>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14" name="图形 6">
              <a:extLst>
                <a:ext uri="{FF2B5EF4-FFF2-40B4-BE49-F238E27FC236}">
                  <a16:creationId xmlns:a16="http://schemas.microsoft.com/office/drawing/2014/main" id="{1E039522-FC73-49C5-BB66-3E3522806C2E}"/>
                </a:ext>
              </a:extLst>
            </p:cNvPr>
            <p:cNvGrpSpPr/>
            <p:nvPr/>
          </p:nvGrpSpPr>
          <p:grpSpPr>
            <a:xfrm>
              <a:off x="4168110" y="3389202"/>
              <a:ext cx="407591" cy="751067"/>
              <a:chOff x="4168110" y="3389202"/>
              <a:chExt cx="407591" cy="751067"/>
            </a:xfrm>
            <a:solidFill>
              <a:srgbClr val="F9F4ED"/>
            </a:solidFill>
          </p:grpSpPr>
          <p:sp>
            <p:nvSpPr>
              <p:cNvPr id="19" name="íSḷïdê">
                <a:extLst>
                  <a:ext uri="{FF2B5EF4-FFF2-40B4-BE49-F238E27FC236}">
                    <a16:creationId xmlns:a16="http://schemas.microsoft.com/office/drawing/2014/main" id="{83944A65-4348-47BA-A741-2422A4C0AD35}"/>
                  </a:ext>
                </a:extLst>
              </p:cNvPr>
              <p:cNvSpPr/>
              <p:nvPr/>
            </p:nvSpPr>
            <p:spPr>
              <a:xfrm>
                <a:off x="4168110" y="3538136"/>
                <a:ext cx="81532" cy="602133"/>
              </a:xfrm>
              <a:custGeom>
                <a:avLst/>
                <a:gdLst>
                  <a:gd name="connsiteX0" fmla="*/ 0 w 81532"/>
                  <a:gd name="connsiteY0" fmla="*/ 602134 h 602133"/>
                  <a:gd name="connsiteX1" fmla="*/ 81532 w 81532"/>
                  <a:gd name="connsiteY1" fmla="*/ 466279 h 602133"/>
                  <a:gd name="connsiteX2" fmla="*/ 81532 w 81532"/>
                  <a:gd name="connsiteY2" fmla="*/ 407373 h 602133"/>
                  <a:gd name="connsiteX3" fmla="*/ 81532 w 81532"/>
                  <a:gd name="connsiteY3" fmla="*/ 0 h 602133"/>
                  <a:gd name="connsiteX4" fmla="*/ 0 w 81532"/>
                  <a:gd name="connsiteY4" fmla="*/ 108646 h 60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2" h="602133">
                    <a:moveTo>
                      <a:pt x="0" y="602134"/>
                    </a:moveTo>
                    <a:lnTo>
                      <a:pt x="81532" y="466279"/>
                    </a:lnTo>
                    <a:lnTo>
                      <a:pt x="81532" y="407373"/>
                    </a:lnTo>
                    <a:lnTo>
                      <a:pt x="81532" y="0"/>
                    </a:lnTo>
                    <a:lnTo>
                      <a:pt x="0" y="108646"/>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íṩlïḓé">
                <a:extLst>
                  <a:ext uri="{FF2B5EF4-FFF2-40B4-BE49-F238E27FC236}">
                    <a16:creationId xmlns:a16="http://schemas.microsoft.com/office/drawing/2014/main" id="{5D179DC3-20C4-4A52-A7A4-1DEA391F2BC2}"/>
                  </a:ext>
                </a:extLst>
              </p:cNvPr>
              <p:cNvSpPr/>
              <p:nvPr/>
            </p:nvSpPr>
            <p:spPr>
              <a:xfrm>
                <a:off x="4412515" y="3389202"/>
                <a:ext cx="163186" cy="460932"/>
              </a:xfrm>
              <a:custGeom>
                <a:avLst/>
                <a:gdLst>
                  <a:gd name="connsiteX0" fmla="*/ 0 w 163186"/>
                  <a:gd name="connsiteY0" fmla="*/ 0 h 460932"/>
                  <a:gd name="connsiteX1" fmla="*/ 0 w 163186"/>
                  <a:gd name="connsiteY1" fmla="*/ 460932 h 460932"/>
                  <a:gd name="connsiteX2" fmla="*/ 149221 w 163186"/>
                  <a:gd name="connsiteY2" fmla="*/ 149125 h 460932"/>
                  <a:gd name="connsiteX3" fmla="*/ 0 w 163186"/>
                  <a:gd name="connsiteY3" fmla="*/ 0 h 460932"/>
                </a:gdLst>
                <a:ahLst/>
                <a:cxnLst>
                  <a:cxn ang="0">
                    <a:pos x="connsiteX0" y="connsiteY0"/>
                  </a:cxn>
                  <a:cxn ang="0">
                    <a:pos x="connsiteX1" y="connsiteY1"/>
                  </a:cxn>
                  <a:cxn ang="0">
                    <a:pos x="connsiteX2" y="connsiteY2"/>
                  </a:cxn>
                  <a:cxn ang="0">
                    <a:pos x="connsiteX3" y="connsiteY3"/>
                  </a:cxn>
                </a:cxnLst>
                <a:rect l="l" t="t" r="r" b="b"/>
                <a:pathLst>
                  <a:path w="163186" h="460932">
                    <a:moveTo>
                      <a:pt x="0" y="0"/>
                    </a:moveTo>
                    <a:lnTo>
                      <a:pt x="0" y="460932"/>
                    </a:lnTo>
                    <a:cubicBezTo>
                      <a:pt x="127263" y="416061"/>
                      <a:pt x="194092" y="276388"/>
                      <a:pt x="149221" y="149125"/>
                    </a:cubicBezTo>
                    <a:cubicBezTo>
                      <a:pt x="124589" y="79432"/>
                      <a:pt x="69789" y="24631"/>
                      <a:pt x="0" y="0"/>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grpSp>
          <p:nvGrpSpPr>
            <p:cNvPr id="15" name="图形 6">
              <a:extLst>
                <a:ext uri="{FF2B5EF4-FFF2-40B4-BE49-F238E27FC236}">
                  <a16:creationId xmlns:a16="http://schemas.microsoft.com/office/drawing/2014/main" id="{97AB5F62-1D32-4285-99DF-C9964D1F9ED0}"/>
                </a:ext>
              </a:extLst>
            </p:cNvPr>
            <p:cNvGrpSpPr/>
            <p:nvPr/>
          </p:nvGrpSpPr>
          <p:grpSpPr>
            <a:xfrm>
              <a:off x="909465" y="1664429"/>
              <a:ext cx="4888043" cy="4888003"/>
              <a:chOff x="909465" y="1664429"/>
              <a:chExt cx="4888043" cy="4888003"/>
            </a:xfrm>
            <a:solidFill>
              <a:srgbClr val="0C426E"/>
            </a:solidFill>
          </p:grpSpPr>
          <p:sp>
            <p:nvSpPr>
              <p:cNvPr id="16" name="îşḷíďè">
                <a:extLst>
                  <a:ext uri="{FF2B5EF4-FFF2-40B4-BE49-F238E27FC236}">
                    <a16:creationId xmlns:a16="http://schemas.microsoft.com/office/drawing/2014/main" id="{B17612A4-056F-4E93-BBF2-1E42D7672A70}"/>
                  </a:ext>
                </a:extLst>
              </p:cNvPr>
              <p:cNvSpPr/>
              <p:nvPr/>
            </p:nvSpPr>
            <p:spPr>
              <a:xfrm>
                <a:off x="3679300" y="3212295"/>
                <a:ext cx="325936" cy="325936"/>
              </a:xfrm>
              <a:custGeom>
                <a:avLst/>
                <a:gdLst>
                  <a:gd name="connsiteX0" fmla="*/ 325937 w 325936"/>
                  <a:gd name="connsiteY0" fmla="*/ 162968 h 325936"/>
                  <a:gd name="connsiteX1" fmla="*/ 162968 w 325936"/>
                  <a:gd name="connsiteY1" fmla="*/ 325937 h 325936"/>
                  <a:gd name="connsiteX2" fmla="*/ 0 w 325936"/>
                  <a:gd name="connsiteY2" fmla="*/ 162968 h 325936"/>
                  <a:gd name="connsiteX3" fmla="*/ 162968 w 325936"/>
                  <a:gd name="connsiteY3" fmla="*/ 0 h 325936"/>
                  <a:gd name="connsiteX4" fmla="*/ 325937 w 325936"/>
                  <a:gd name="connsiteY4" fmla="*/ 162968 h 32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6" h="325936">
                    <a:moveTo>
                      <a:pt x="325937" y="162968"/>
                    </a:moveTo>
                    <a:cubicBezTo>
                      <a:pt x="325937" y="252973"/>
                      <a:pt x="252973" y="325937"/>
                      <a:pt x="162968" y="325937"/>
                    </a:cubicBezTo>
                    <a:cubicBezTo>
                      <a:pt x="72963" y="325937"/>
                      <a:pt x="0" y="252973"/>
                      <a:pt x="0" y="162968"/>
                    </a:cubicBezTo>
                    <a:cubicBezTo>
                      <a:pt x="0" y="72963"/>
                      <a:pt x="72963" y="0"/>
                      <a:pt x="162968" y="0"/>
                    </a:cubicBezTo>
                    <a:cubicBezTo>
                      <a:pt x="252973" y="0"/>
                      <a:pt x="325937" y="72963"/>
                      <a:pt x="325937" y="162968"/>
                    </a:cubicBezTo>
                    <a:close/>
                  </a:path>
                </a:pathLst>
              </a:custGeom>
              <a:grp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7" name="íşľíḍe">
                <a:extLst>
                  <a:ext uri="{FF2B5EF4-FFF2-40B4-BE49-F238E27FC236}">
                    <a16:creationId xmlns:a16="http://schemas.microsoft.com/office/drawing/2014/main" id="{55DD9877-5571-4167-BCDA-345574BDBDA3}"/>
                  </a:ext>
                </a:extLst>
              </p:cNvPr>
              <p:cNvSpPr/>
              <p:nvPr/>
            </p:nvSpPr>
            <p:spPr>
              <a:xfrm>
                <a:off x="2701681" y="3212295"/>
                <a:ext cx="325936" cy="325936"/>
              </a:xfrm>
              <a:custGeom>
                <a:avLst/>
                <a:gdLst>
                  <a:gd name="connsiteX0" fmla="*/ 325937 w 325936"/>
                  <a:gd name="connsiteY0" fmla="*/ 162968 h 325936"/>
                  <a:gd name="connsiteX1" fmla="*/ 162968 w 325936"/>
                  <a:gd name="connsiteY1" fmla="*/ 325937 h 325936"/>
                  <a:gd name="connsiteX2" fmla="*/ 0 w 325936"/>
                  <a:gd name="connsiteY2" fmla="*/ 162968 h 325936"/>
                  <a:gd name="connsiteX3" fmla="*/ 162968 w 325936"/>
                  <a:gd name="connsiteY3" fmla="*/ 0 h 325936"/>
                  <a:gd name="connsiteX4" fmla="*/ 325937 w 325936"/>
                  <a:gd name="connsiteY4" fmla="*/ 162968 h 32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6" h="325936">
                    <a:moveTo>
                      <a:pt x="325937" y="162968"/>
                    </a:moveTo>
                    <a:cubicBezTo>
                      <a:pt x="325937" y="252973"/>
                      <a:pt x="252973" y="325937"/>
                      <a:pt x="162968" y="325937"/>
                    </a:cubicBezTo>
                    <a:cubicBezTo>
                      <a:pt x="72963" y="325937"/>
                      <a:pt x="0" y="252973"/>
                      <a:pt x="0" y="162968"/>
                    </a:cubicBezTo>
                    <a:cubicBezTo>
                      <a:pt x="0" y="72963"/>
                      <a:pt x="72963" y="0"/>
                      <a:pt x="162968" y="0"/>
                    </a:cubicBezTo>
                    <a:cubicBezTo>
                      <a:pt x="252973" y="0"/>
                      <a:pt x="325937" y="72963"/>
                      <a:pt x="325937" y="162968"/>
                    </a:cubicBezTo>
                    <a:close/>
                  </a:path>
                </a:pathLst>
              </a:custGeom>
              <a:grp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ï$1íďe">
                <a:extLst>
                  <a:ext uri="{FF2B5EF4-FFF2-40B4-BE49-F238E27FC236}">
                    <a16:creationId xmlns:a16="http://schemas.microsoft.com/office/drawing/2014/main" id="{3F9C4FB6-7889-40DB-BF7C-EEA0AF5EF3CE}"/>
                  </a:ext>
                </a:extLst>
              </p:cNvPr>
              <p:cNvSpPr/>
              <p:nvPr/>
            </p:nvSpPr>
            <p:spPr>
              <a:xfrm>
                <a:off x="909465" y="1664429"/>
                <a:ext cx="4888043" cy="4888003"/>
              </a:xfrm>
              <a:custGeom>
                <a:avLst/>
                <a:gdLst>
                  <a:gd name="connsiteX0" fmla="*/ 4701972 w 4888043"/>
                  <a:gd name="connsiteY0" fmla="*/ 3960315 h 4888003"/>
                  <a:gd name="connsiteX1" fmla="*/ 3827365 w 4888043"/>
                  <a:gd name="connsiteY1" fmla="*/ 3258701 h 4888003"/>
                  <a:gd name="connsiteX2" fmla="*/ 3177209 w 4888043"/>
                  <a:gd name="connsiteY2" fmla="*/ 3258701 h 4888003"/>
                  <a:gd name="connsiteX3" fmla="*/ 3177209 w 4888043"/>
                  <a:gd name="connsiteY3" fmla="*/ 3087618 h 4888003"/>
                  <a:gd name="connsiteX4" fmla="*/ 3503051 w 4888043"/>
                  <a:gd name="connsiteY4" fmla="*/ 2688455 h 4888003"/>
                  <a:gd name="connsiteX5" fmla="*/ 3503051 w 4888043"/>
                  <a:gd name="connsiteY5" fmla="*/ 2354403 h 4888003"/>
                  <a:gd name="connsiteX6" fmla="*/ 3820968 w 4888043"/>
                  <a:gd name="connsiteY6" fmla="*/ 1876094 h 4888003"/>
                  <a:gd name="connsiteX7" fmla="*/ 3701534 w 4888043"/>
                  <a:gd name="connsiteY7" fmla="*/ 1660904 h 4888003"/>
                  <a:gd name="connsiteX8" fmla="*/ 3747456 w 4888043"/>
                  <a:gd name="connsiteY8" fmla="*/ 1547866 h 4888003"/>
                  <a:gd name="connsiteX9" fmla="*/ 3747456 w 4888043"/>
                  <a:gd name="connsiteY9" fmla="*/ 1082924 h 4888003"/>
                  <a:gd name="connsiteX10" fmla="*/ 3991861 w 4888043"/>
                  <a:gd name="connsiteY10" fmla="*/ 407278 h 4888003"/>
                  <a:gd name="connsiteX11" fmla="*/ 3991861 w 4888043"/>
                  <a:gd name="connsiteY11" fmla="*/ 81436 h 4888003"/>
                  <a:gd name="connsiteX12" fmla="*/ 3910424 w 4888043"/>
                  <a:gd name="connsiteY12" fmla="*/ 0 h 4888003"/>
                  <a:gd name="connsiteX13" fmla="*/ 2443995 w 4888043"/>
                  <a:gd name="connsiteY13" fmla="*/ 0 h 4888003"/>
                  <a:gd name="connsiteX14" fmla="*/ 1984494 w 4888043"/>
                  <a:gd name="connsiteY14" fmla="*/ 162968 h 4888003"/>
                  <a:gd name="connsiteX15" fmla="*/ 1710780 w 4888043"/>
                  <a:gd name="connsiteY15" fmla="*/ 162968 h 4888003"/>
                  <a:gd name="connsiteX16" fmla="*/ 1140533 w 4888043"/>
                  <a:gd name="connsiteY16" fmla="*/ 733215 h 4888003"/>
                  <a:gd name="connsiteX17" fmla="*/ 1140533 w 4888043"/>
                  <a:gd name="connsiteY17" fmla="*/ 1629398 h 4888003"/>
                  <a:gd name="connsiteX18" fmla="*/ 1155140 w 4888043"/>
                  <a:gd name="connsiteY18" fmla="*/ 1692982 h 4888003"/>
                  <a:gd name="connsiteX19" fmla="*/ 1204308 w 4888043"/>
                  <a:gd name="connsiteY19" fmla="*/ 2266951 h 4888003"/>
                  <a:gd name="connsiteX20" fmla="*/ 1384938 w 4888043"/>
                  <a:gd name="connsiteY20" fmla="*/ 2354403 h 4888003"/>
                  <a:gd name="connsiteX21" fmla="*/ 1384938 w 4888043"/>
                  <a:gd name="connsiteY21" fmla="*/ 2688455 h 4888003"/>
                  <a:gd name="connsiteX22" fmla="*/ 1710780 w 4888043"/>
                  <a:gd name="connsiteY22" fmla="*/ 3087618 h 4888003"/>
                  <a:gd name="connsiteX23" fmla="*/ 1710780 w 4888043"/>
                  <a:gd name="connsiteY23" fmla="*/ 3258701 h 4888003"/>
                  <a:gd name="connsiteX24" fmla="*/ 1060624 w 4888043"/>
                  <a:gd name="connsiteY24" fmla="*/ 3258701 h 4888003"/>
                  <a:gd name="connsiteX25" fmla="*/ 186017 w 4888043"/>
                  <a:gd name="connsiteY25" fmla="*/ 3960410 h 4888003"/>
                  <a:gd name="connsiteX26" fmla="*/ 1950 w 4888043"/>
                  <a:gd name="connsiteY26" fmla="*/ 4788905 h 4888003"/>
                  <a:gd name="connsiteX27" fmla="*/ 63815 w 4888043"/>
                  <a:gd name="connsiteY27" fmla="*/ 4886094 h 4888003"/>
                  <a:gd name="connsiteX28" fmla="*/ 81477 w 4888043"/>
                  <a:gd name="connsiteY28" fmla="*/ 4888004 h 4888003"/>
                  <a:gd name="connsiteX29" fmla="*/ 4806608 w 4888043"/>
                  <a:gd name="connsiteY29" fmla="*/ 4888004 h 4888003"/>
                  <a:gd name="connsiteX30" fmla="*/ 4888044 w 4888043"/>
                  <a:gd name="connsiteY30" fmla="*/ 4806567 h 4888003"/>
                  <a:gd name="connsiteX31" fmla="*/ 4886135 w 4888043"/>
                  <a:gd name="connsiteY31" fmla="*/ 4788905 h 4888003"/>
                  <a:gd name="connsiteX32" fmla="*/ 4701972 w 4888043"/>
                  <a:gd name="connsiteY32" fmla="*/ 3960315 h 4888003"/>
                  <a:gd name="connsiteX33" fmla="*/ 1873748 w 4888043"/>
                  <a:gd name="connsiteY33" fmla="*/ 3095828 h 4888003"/>
                  <a:gd name="connsiteX34" fmla="*/ 3014336 w 4888043"/>
                  <a:gd name="connsiteY34" fmla="*/ 3095828 h 4888003"/>
                  <a:gd name="connsiteX35" fmla="*/ 3014336 w 4888043"/>
                  <a:gd name="connsiteY35" fmla="*/ 3421669 h 4888003"/>
                  <a:gd name="connsiteX36" fmla="*/ 2769932 w 4888043"/>
                  <a:gd name="connsiteY36" fmla="*/ 3666074 h 4888003"/>
                  <a:gd name="connsiteX37" fmla="*/ 2118153 w 4888043"/>
                  <a:gd name="connsiteY37" fmla="*/ 3666074 h 4888003"/>
                  <a:gd name="connsiteX38" fmla="*/ 1873748 w 4888043"/>
                  <a:gd name="connsiteY38" fmla="*/ 3421669 h 4888003"/>
                  <a:gd name="connsiteX39" fmla="*/ 1873748 w 4888043"/>
                  <a:gd name="connsiteY39" fmla="*/ 3095828 h 4888003"/>
                  <a:gd name="connsiteX40" fmla="*/ 2932805 w 4888043"/>
                  <a:gd name="connsiteY40" fmla="*/ 1873803 h 4888003"/>
                  <a:gd name="connsiteX41" fmla="*/ 1751546 w 4888043"/>
                  <a:gd name="connsiteY41" fmla="*/ 1873803 h 4888003"/>
                  <a:gd name="connsiteX42" fmla="*/ 1547907 w 4888043"/>
                  <a:gd name="connsiteY42" fmla="*/ 1602285 h 4888003"/>
                  <a:gd name="connsiteX43" fmla="*/ 1547907 w 4888043"/>
                  <a:gd name="connsiteY43" fmla="*/ 1140588 h 4888003"/>
                  <a:gd name="connsiteX44" fmla="*/ 1834510 w 4888043"/>
                  <a:gd name="connsiteY44" fmla="*/ 1140588 h 4888003"/>
                  <a:gd name="connsiteX45" fmla="*/ 1852936 w 4888043"/>
                  <a:gd name="connsiteY45" fmla="*/ 1165793 h 4888003"/>
                  <a:gd name="connsiteX46" fmla="*/ 1867924 w 4888043"/>
                  <a:gd name="connsiteY46" fmla="*/ 1186223 h 4888003"/>
                  <a:gd name="connsiteX47" fmla="*/ 1924920 w 4888043"/>
                  <a:gd name="connsiteY47" fmla="*/ 1252003 h 4888003"/>
                  <a:gd name="connsiteX48" fmla="*/ 2076337 w 4888043"/>
                  <a:gd name="connsiteY48" fmla="*/ 1367236 h 4888003"/>
                  <a:gd name="connsiteX49" fmla="*/ 2443995 w 4888043"/>
                  <a:gd name="connsiteY49" fmla="*/ 1466525 h 4888003"/>
                  <a:gd name="connsiteX50" fmla="*/ 2932805 w 4888043"/>
                  <a:gd name="connsiteY50" fmla="*/ 1466525 h 4888003"/>
                  <a:gd name="connsiteX51" fmla="*/ 3058157 w 4888043"/>
                  <a:gd name="connsiteY51" fmla="*/ 1458410 h 4888003"/>
                  <a:gd name="connsiteX52" fmla="*/ 3095105 w 4888043"/>
                  <a:gd name="connsiteY52" fmla="*/ 1452968 h 4888003"/>
                  <a:gd name="connsiteX53" fmla="*/ 3184752 w 4888043"/>
                  <a:gd name="connsiteY53" fmla="*/ 1435115 h 4888003"/>
                  <a:gd name="connsiteX54" fmla="*/ 3221412 w 4888043"/>
                  <a:gd name="connsiteY54" fmla="*/ 1425950 h 4888003"/>
                  <a:gd name="connsiteX55" fmla="*/ 3333113 w 4888043"/>
                  <a:gd name="connsiteY55" fmla="*/ 1388144 h 4888003"/>
                  <a:gd name="connsiteX56" fmla="*/ 3339223 w 4888043"/>
                  <a:gd name="connsiteY56" fmla="*/ 1385948 h 4888003"/>
                  <a:gd name="connsiteX57" fmla="*/ 3339987 w 4888043"/>
                  <a:gd name="connsiteY57" fmla="*/ 1385948 h 4888003"/>
                  <a:gd name="connsiteX58" fmla="*/ 3339987 w 4888043"/>
                  <a:gd name="connsiteY58" fmla="*/ 1602571 h 4888003"/>
                  <a:gd name="connsiteX59" fmla="*/ 3136539 w 4888043"/>
                  <a:gd name="connsiteY59" fmla="*/ 1873899 h 4888003"/>
                  <a:gd name="connsiteX60" fmla="*/ 2932805 w 4888043"/>
                  <a:gd name="connsiteY60" fmla="*/ 1873899 h 4888003"/>
                  <a:gd name="connsiteX61" fmla="*/ 2932805 w 4888043"/>
                  <a:gd name="connsiteY61" fmla="*/ 1873803 h 4888003"/>
                  <a:gd name="connsiteX62" fmla="*/ 3095773 w 4888043"/>
                  <a:gd name="connsiteY62" fmla="*/ 2036676 h 4888003"/>
                  <a:gd name="connsiteX63" fmla="*/ 3095773 w 4888043"/>
                  <a:gd name="connsiteY63" fmla="*/ 2688455 h 4888003"/>
                  <a:gd name="connsiteX64" fmla="*/ 1792216 w 4888043"/>
                  <a:gd name="connsiteY64" fmla="*/ 2688455 h 4888003"/>
                  <a:gd name="connsiteX65" fmla="*/ 1792216 w 4888043"/>
                  <a:gd name="connsiteY65" fmla="*/ 2036676 h 4888003"/>
                  <a:gd name="connsiteX66" fmla="*/ 3095773 w 4888043"/>
                  <a:gd name="connsiteY66" fmla="*/ 2036676 h 4888003"/>
                  <a:gd name="connsiteX67" fmla="*/ 3095773 w 4888043"/>
                  <a:gd name="connsiteY67" fmla="*/ 2036676 h 4888003"/>
                  <a:gd name="connsiteX68" fmla="*/ 1547811 w 4888043"/>
                  <a:gd name="connsiteY68" fmla="*/ 2261892 h 4888003"/>
                  <a:gd name="connsiteX69" fmla="*/ 1547811 w 4888043"/>
                  <a:gd name="connsiteY69" fmla="*/ 1873803 h 4888003"/>
                  <a:gd name="connsiteX70" fmla="*/ 1629248 w 4888043"/>
                  <a:gd name="connsiteY70" fmla="*/ 1982449 h 4888003"/>
                  <a:gd name="connsiteX71" fmla="*/ 1629248 w 4888043"/>
                  <a:gd name="connsiteY71" fmla="*/ 2424955 h 4888003"/>
                  <a:gd name="connsiteX72" fmla="*/ 1547811 w 4888043"/>
                  <a:gd name="connsiteY72" fmla="*/ 2261892 h 4888003"/>
                  <a:gd name="connsiteX73" fmla="*/ 3565680 w 4888043"/>
                  <a:gd name="connsiteY73" fmla="*/ 1256108 h 4888003"/>
                  <a:gd name="connsiteX74" fmla="*/ 3584583 w 4888043"/>
                  <a:gd name="connsiteY74" fmla="*/ 1242742 h 4888003"/>
                  <a:gd name="connsiteX75" fmla="*/ 3584583 w 4888043"/>
                  <a:gd name="connsiteY75" fmla="*/ 1547866 h 4888003"/>
                  <a:gd name="connsiteX76" fmla="*/ 3503146 w 4888043"/>
                  <a:gd name="connsiteY76" fmla="*/ 1547866 h 4888003"/>
                  <a:gd name="connsiteX77" fmla="*/ 3503146 w 4888043"/>
                  <a:gd name="connsiteY77" fmla="*/ 1300406 h 4888003"/>
                  <a:gd name="connsiteX78" fmla="*/ 3516035 w 4888043"/>
                  <a:gd name="connsiteY78" fmla="*/ 1291241 h 4888003"/>
                  <a:gd name="connsiteX79" fmla="*/ 3565680 w 4888043"/>
                  <a:gd name="connsiteY79" fmla="*/ 1256108 h 4888003"/>
                  <a:gd name="connsiteX80" fmla="*/ 3258646 w 4888043"/>
                  <a:gd name="connsiteY80" fmla="*/ 1982353 h 4888003"/>
                  <a:gd name="connsiteX81" fmla="*/ 3340082 w 4888043"/>
                  <a:gd name="connsiteY81" fmla="*/ 1873708 h 4888003"/>
                  <a:gd name="connsiteX82" fmla="*/ 3340082 w 4888043"/>
                  <a:gd name="connsiteY82" fmla="*/ 2340082 h 4888003"/>
                  <a:gd name="connsiteX83" fmla="*/ 3258646 w 4888043"/>
                  <a:gd name="connsiteY83" fmla="*/ 2475841 h 4888003"/>
                  <a:gd name="connsiteX84" fmla="*/ 3258646 w 4888043"/>
                  <a:gd name="connsiteY84" fmla="*/ 1982353 h 4888003"/>
                  <a:gd name="connsiteX85" fmla="*/ 3503051 w 4888043"/>
                  <a:gd name="connsiteY85" fmla="*/ 2185992 h 4888003"/>
                  <a:gd name="connsiteX86" fmla="*/ 3503051 w 4888043"/>
                  <a:gd name="connsiteY86" fmla="*/ 1724678 h 4888003"/>
                  <a:gd name="connsiteX87" fmla="*/ 3652272 w 4888043"/>
                  <a:gd name="connsiteY87" fmla="*/ 2036485 h 4888003"/>
                  <a:gd name="connsiteX88" fmla="*/ 3503051 w 4888043"/>
                  <a:gd name="connsiteY88" fmla="*/ 2185706 h 4888003"/>
                  <a:gd name="connsiteX89" fmla="*/ 3503051 w 4888043"/>
                  <a:gd name="connsiteY89" fmla="*/ 2185992 h 4888003"/>
                  <a:gd name="connsiteX90" fmla="*/ 3828988 w 4888043"/>
                  <a:gd name="connsiteY90" fmla="*/ 162968 h 4888003"/>
                  <a:gd name="connsiteX91" fmla="*/ 3828988 w 4888043"/>
                  <a:gd name="connsiteY91" fmla="*/ 407373 h 4888003"/>
                  <a:gd name="connsiteX92" fmla="*/ 3600908 w 4888043"/>
                  <a:gd name="connsiteY92" fmla="*/ 1004733 h 4888003"/>
                  <a:gd name="connsiteX93" fmla="*/ 3551073 w 4888043"/>
                  <a:gd name="connsiteY93" fmla="*/ 1056192 h 4888003"/>
                  <a:gd name="connsiteX94" fmla="*/ 3424288 w 4888043"/>
                  <a:gd name="connsiteY94" fmla="*/ 1156436 h 4888003"/>
                  <a:gd name="connsiteX95" fmla="*/ 3380562 w 4888043"/>
                  <a:gd name="connsiteY95" fmla="*/ 1184027 h 4888003"/>
                  <a:gd name="connsiteX96" fmla="*/ 3380562 w 4888043"/>
                  <a:gd name="connsiteY96" fmla="*/ 1184027 h 4888003"/>
                  <a:gd name="connsiteX97" fmla="*/ 2932900 w 4888043"/>
                  <a:gd name="connsiteY97" fmla="*/ 1303461 h 4888003"/>
                  <a:gd name="connsiteX98" fmla="*/ 2443995 w 4888043"/>
                  <a:gd name="connsiteY98" fmla="*/ 1303461 h 4888003"/>
                  <a:gd name="connsiteX99" fmla="*/ 2157774 w 4888043"/>
                  <a:gd name="connsiteY99" fmla="*/ 1225844 h 4888003"/>
                  <a:gd name="connsiteX100" fmla="*/ 2040440 w 4888043"/>
                  <a:gd name="connsiteY100" fmla="*/ 1136769 h 4888003"/>
                  <a:gd name="connsiteX101" fmla="*/ 1950316 w 4888043"/>
                  <a:gd name="connsiteY101" fmla="*/ 1017718 h 4888003"/>
                  <a:gd name="connsiteX102" fmla="*/ 1873653 w 4888043"/>
                  <a:gd name="connsiteY102" fmla="*/ 733215 h 4888003"/>
                  <a:gd name="connsiteX103" fmla="*/ 2443899 w 4888043"/>
                  <a:gd name="connsiteY103" fmla="*/ 162968 h 4888003"/>
                  <a:gd name="connsiteX104" fmla="*/ 3828988 w 4888043"/>
                  <a:gd name="connsiteY104" fmla="*/ 162968 h 4888003"/>
                  <a:gd name="connsiteX105" fmla="*/ 3828988 w 4888043"/>
                  <a:gd name="connsiteY105" fmla="*/ 162968 h 4888003"/>
                  <a:gd name="connsiteX106" fmla="*/ 3828988 w 4888043"/>
                  <a:gd name="connsiteY106" fmla="*/ 162968 h 4888003"/>
                  <a:gd name="connsiteX107" fmla="*/ 1303406 w 4888043"/>
                  <a:gd name="connsiteY107" fmla="*/ 733215 h 4888003"/>
                  <a:gd name="connsiteX108" fmla="*/ 1710780 w 4888043"/>
                  <a:gd name="connsiteY108" fmla="*/ 325841 h 4888003"/>
                  <a:gd name="connsiteX109" fmla="*/ 1834319 w 4888043"/>
                  <a:gd name="connsiteY109" fmla="*/ 325841 h 4888003"/>
                  <a:gd name="connsiteX110" fmla="*/ 1826872 w 4888043"/>
                  <a:gd name="connsiteY110" fmla="*/ 338921 h 4888003"/>
                  <a:gd name="connsiteX111" fmla="*/ 1788493 w 4888043"/>
                  <a:gd name="connsiteY111" fmla="*/ 406610 h 4888003"/>
                  <a:gd name="connsiteX112" fmla="*/ 1779423 w 4888043"/>
                  <a:gd name="connsiteY112" fmla="*/ 424081 h 4888003"/>
                  <a:gd name="connsiteX113" fmla="*/ 1745054 w 4888043"/>
                  <a:gd name="connsiteY113" fmla="*/ 513155 h 4888003"/>
                  <a:gd name="connsiteX114" fmla="*/ 1739230 w 4888043"/>
                  <a:gd name="connsiteY114" fmla="*/ 534540 h 4888003"/>
                  <a:gd name="connsiteX115" fmla="*/ 1722332 w 4888043"/>
                  <a:gd name="connsiteY115" fmla="*/ 609198 h 4888003"/>
                  <a:gd name="connsiteX116" fmla="*/ 1718036 w 4888043"/>
                  <a:gd name="connsiteY116" fmla="*/ 635930 h 4888003"/>
                  <a:gd name="connsiteX117" fmla="*/ 1710780 w 4888043"/>
                  <a:gd name="connsiteY117" fmla="*/ 733119 h 4888003"/>
                  <a:gd name="connsiteX118" fmla="*/ 1716412 w 4888043"/>
                  <a:gd name="connsiteY118" fmla="*/ 819043 h 4888003"/>
                  <a:gd name="connsiteX119" fmla="*/ 1719086 w 4888043"/>
                  <a:gd name="connsiteY119" fmla="*/ 839378 h 4888003"/>
                  <a:gd name="connsiteX120" fmla="*/ 1735411 w 4888043"/>
                  <a:gd name="connsiteY120" fmla="*/ 920815 h 4888003"/>
                  <a:gd name="connsiteX121" fmla="*/ 1739039 w 4888043"/>
                  <a:gd name="connsiteY121" fmla="*/ 932940 h 4888003"/>
                  <a:gd name="connsiteX122" fmla="*/ 1752691 w 4888043"/>
                  <a:gd name="connsiteY122" fmla="*/ 977142 h 4888003"/>
                  <a:gd name="connsiteX123" fmla="*/ 1466375 w 4888043"/>
                  <a:gd name="connsiteY123" fmla="*/ 977142 h 4888003"/>
                  <a:gd name="connsiteX124" fmla="*/ 1384938 w 4888043"/>
                  <a:gd name="connsiteY124" fmla="*/ 1058579 h 4888003"/>
                  <a:gd name="connsiteX125" fmla="*/ 1384938 w 4888043"/>
                  <a:gd name="connsiteY125" fmla="*/ 1555504 h 4888003"/>
                  <a:gd name="connsiteX126" fmla="*/ 1369281 w 4888043"/>
                  <a:gd name="connsiteY126" fmla="*/ 1560468 h 4888003"/>
                  <a:gd name="connsiteX127" fmla="*/ 1315627 w 4888043"/>
                  <a:gd name="connsiteY127" fmla="*/ 1577462 h 4888003"/>
                  <a:gd name="connsiteX128" fmla="*/ 1303502 w 4888043"/>
                  <a:gd name="connsiteY128" fmla="*/ 1581376 h 4888003"/>
                  <a:gd name="connsiteX129" fmla="*/ 1303406 w 4888043"/>
                  <a:gd name="connsiteY129" fmla="*/ 733215 h 4888003"/>
                  <a:gd name="connsiteX130" fmla="*/ 1303406 w 4888043"/>
                  <a:gd name="connsiteY130" fmla="*/ 733215 h 4888003"/>
                  <a:gd name="connsiteX131" fmla="*/ 1221970 w 4888043"/>
                  <a:gd name="connsiteY131" fmla="*/ 1955240 h 4888003"/>
                  <a:gd name="connsiteX132" fmla="*/ 1313717 w 4888043"/>
                  <a:gd name="connsiteY132" fmla="*/ 1764394 h 4888003"/>
                  <a:gd name="connsiteX133" fmla="*/ 1348564 w 4888043"/>
                  <a:gd name="connsiteY133" fmla="*/ 1741385 h 4888003"/>
                  <a:gd name="connsiteX134" fmla="*/ 1354388 w 4888043"/>
                  <a:gd name="connsiteY134" fmla="*/ 1738712 h 4888003"/>
                  <a:gd name="connsiteX135" fmla="*/ 1384843 w 4888043"/>
                  <a:gd name="connsiteY135" fmla="*/ 1725060 h 4888003"/>
                  <a:gd name="connsiteX136" fmla="*/ 1384843 w 4888043"/>
                  <a:gd name="connsiteY136" fmla="*/ 2185706 h 4888003"/>
                  <a:gd name="connsiteX137" fmla="*/ 1221970 w 4888043"/>
                  <a:gd name="connsiteY137" fmla="*/ 1955240 h 4888003"/>
                  <a:gd name="connsiteX138" fmla="*/ 1547811 w 4888043"/>
                  <a:gd name="connsiteY138" fmla="*/ 2688455 h 4888003"/>
                  <a:gd name="connsiteX139" fmla="*/ 1547811 w 4888043"/>
                  <a:gd name="connsiteY139" fmla="*/ 2626208 h 4888003"/>
                  <a:gd name="connsiteX140" fmla="*/ 1637840 w 4888043"/>
                  <a:gd name="connsiteY140" fmla="*/ 2806361 h 4888003"/>
                  <a:gd name="connsiteX141" fmla="*/ 1638699 w 4888043"/>
                  <a:gd name="connsiteY141" fmla="*/ 2806361 h 4888003"/>
                  <a:gd name="connsiteX142" fmla="*/ 1710780 w 4888043"/>
                  <a:gd name="connsiteY142" fmla="*/ 2851423 h 4888003"/>
                  <a:gd name="connsiteX143" fmla="*/ 3177209 w 4888043"/>
                  <a:gd name="connsiteY143" fmla="*/ 2851423 h 4888003"/>
                  <a:gd name="connsiteX144" fmla="*/ 3245853 w 4888043"/>
                  <a:gd name="connsiteY144" fmla="*/ 2811230 h 4888003"/>
                  <a:gd name="connsiteX145" fmla="*/ 3246998 w 4888043"/>
                  <a:gd name="connsiteY145" fmla="*/ 2811994 h 4888003"/>
                  <a:gd name="connsiteX146" fmla="*/ 3340082 w 4888043"/>
                  <a:gd name="connsiteY146" fmla="*/ 2656758 h 4888003"/>
                  <a:gd name="connsiteX147" fmla="*/ 3340082 w 4888043"/>
                  <a:gd name="connsiteY147" fmla="*/ 2688550 h 4888003"/>
                  <a:gd name="connsiteX148" fmla="*/ 3095678 w 4888043"/>
                  <a:gd name="connsiteY148" fmla="*/ 2932955 h 4888003"/>
                  <a:gd name="connsiteX149" fmla="*/ 1792216 w 4888043"/>
                  <a:gd name="connsiteY149" fmla="*/ 2932955 h 4888003"/>
                  <a:gd name="connsiteX150" fmla="*/ 1547811 w 4888043"/>
                  <a:gd name="connsiteY150" fmla="*/ 2688455 h 4888003"/>
                  <a:gd name="connsiteX151" fmla="*/ 3897918 w 4888043"/>
                  <a:gd name="connsiteY151" fmla="*/ 4725131 h 4888003"/>
                  <a:gd name="connsiteX152" fmla="*/ 3827747 w 4888043"/>
                  <a:gd name="connsiteY152" fmla="*/ 4304391 h 4888003"/>
                  <a:gd name="connsiteX153" fmla="*/ 3667069 w 4888043"/>
                  <a:gd name="connsiteY153" fmla="*/ 4331123 h 4888003"/>
                  <a:gd name="connsiteX154" fmla="*/ 3732753 w 4888043"/>
                  <a:gd name="connsiteY154" fmla="*/ 4725131 h 4888003"/>
                  <a:gd name="connsiteX155" fmla="*/ 1155140 w 4888043"/>
                  <a:gd name="connsiteY155" fmla="*/ 4725131 h 4888003"/>
                  <a:gd name="connsiteX156" fmla="*/ 1220824 w 4888043"/>
                  <a:gd name="connsiteY156" fmla="*/ 4331123 h 4888003"/>
                  <a:gd name="connsiteX157" fmla="*/ 1060147 w 4888043"/>
                  <a:gd name="connsiteY157" fmla="*/ 4304391 h 4888003"/>
                  <a:gd name="connsiteX158" fmla="*/ 989976 w 4888043"/>
                  <a:gd name="connsiteY158" fmla="*/ 4725131 h 4888003"/>
                  <a:gd name="connsiteX159" fmla="*/ 182962 w 4888043"/>
                  <a:gd name="connsiteY159" fmla="*/ 4725131 h 4888003"/>
                  <a:gd name="connsiteX160" fmla="*/ 344976 w 4888043"/>
                  <a:gd name="connsiteY160" fmla="*/ 3995830 h 4888003"/>
                  <a:gd name="connsiteX161" fmla="*/ 1060624 w 4888043"/>
                  <a:gd name="connsiteY161" fmla="*/ 3421669 h 4888003"/>
                  <a:gd name="connsiteX162" fmla="*/ 1710780 w 4888043"/>
                  <a:gd name="connsiteY162" fmla="*/ 3421669 h 4888003"/>
                  <a:gd name="connsiteX163" fmla="*/ 2118153 w 4888043"/>
                  <a:gd name="connsiteY163" fmla="*/ 3829043 h 4888003"/>
                  <a:gd name="connsiteX164" fmla="*/ 2769932 w 4888043"/>
                  <a:gd name="connsiteY164" fmla="*/ 3829043 h 4888003"/>
                  <a:gd name="connsiteX165" fmla="*/ 3177305 w 4888043"/>
                  <a:gd name="connsiteY165" fmla="*/ 3421669 h 4888003"/>
                  <a:gd name="connsiteX166" fmla="*/ 3827460 w 4888043"/>
                  <a:gd name="connsiteY166" fmla="*/ 3421669 h 4888003"/>
                  <a:gd name="connsiteX167" fmla="*/ 4543109 w 4888043"/>
                  <a:gd name="connsiteY167" fmla="*/ 3995735 h 4888003"/>
                  <a:gd name="connsiteX168" fmla="*/ 4705122 w 4888043"/>
                  <a:gd name="connsiteY168" fmla="*/ 4725131 h 4888003"/>
                  <a:gd name="connsiteX169" fmla="*/ 3897918 w 4888043"/>
                  <a:gd name="connsiteY169" fmla="*/ 4725131 h 4888003"/>
                  <a:gd name="connsiteX170" fmla="*/ 3897918 w 4888043"/>
                  <a:gd name="connsiteY170" fmla="*/ 4725131 h 488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888043" h="4888003">
                    <a:moveTo>
                      <a:pt x="4701972" y="3960315"/>
                    </a:moveTo>
                    <a:cubicBezTo>
                      <a:pt x="4612420" y="3549409"/>
                      <a:pt x="4247818" y="3256887"/>
                      <a:pt x="3827365" y="3258701"/>
                    </a:cubicBezTo>
                    <a:lnTo>
                      <a:pt x="3177209" y="3258701"/>
                    </a:lnTo>
                    <a:lnTo>
                      <a:pt x="3177209" y="3087618"/>
                    </a:lnTo>
                    <a:cubicBezTo>
                      <a:pt x="3366719" y="3048665"/>
                      <a:pt x="3502860" y="2881878"/>
                      <a:pt x="3503051" y="2688455"/>
                    </a:cubicBezTo>
                    <a:lnTo>
                      <a:pt x="3503051" y="2354403"/>
                    </a:lnTo>
                    <a:cubicBezTo>
                      <a:pt x="3722920" y="2310104"/>
                      <a:pt x="3865267" y="2095868"/>
                      <a:pt x="3820968" y="1876094"/>
                    </a:cubicBezTo>
                    <a:cubicBezTo>
                      <a:pt x="3804356" y="1793703"/>
                      <a:pt x="3762636" y="1718568"/>
                      <a:pt x="3701534" y="1660904"/>
                    </a:cubicBezTo>
                    <a:cubicBezTo>
                      <a:pt x="3731035" y="1630639"/>
                      <a:pt x="3747456" y="1590160"/>
                      <a:pt x="3747456" y="1547866"/>
                    </a:cubicBezTo>
                    <a:lnTo>
                      <a:pt x="3747456" y="1082924"/>
                    </a:lnTo>
                    <a:cubicBezTo>
                      <a:pt x="3905460" y="893224"/>
                      <a:pt x="3991956" y="654165"/>
                      <a:pt x="3991861" y="407278"/>
                    </a:cubicBezTo>
                    <a:lnTo>
                      <a:pt x="3991861" y="81436"/>
                    </a:lnTo>
                    <a:cubicBezTo>
                      <a:pt x="3991861" y="36470"/>
                      <a:pt x="3955391" y="0"/>
                      <a:pt x="3910424" y="0"/>
                    </a:cubicBezTo>
                    <a:lnTo>
                      <a:pt x="2443995" y="0"/>
                    </a:lnTo>
                    <a:cubicBezTo>
                      <a:pt x="2276730" y="286"/>
                      <a:pt x="2114621" y="57855"/>
                      <a:pt x="1984494" y="162968"/>
                    </a:cubicBezTo>
                    <a:lnTo>
                      <a:pt x="1710780" y="162968"/>
                    </a:lnTo>
                    <a:cubicBezTo>
                      <a:pt x="1396013" y="163255"/>
                      <a:pt x="1140820" y="418448"/>
                      <a:pt x="1140533" y="733215"/>
                    </a:cubicBezTo>
                    <a:lnTo>
                      <a:pt x="1140533" y="1629398"/>
                    </a:lnTo>
                    <a:cubicBezTo>
                      <a:pt x="1140915" y="1651356"/>
                      <a:pt x="1145880" y="1673028"/>
                      <a:pt x="1155140" y="1692982"/>
                    </a:cubicBezTo>
                    <a:cubicBezTo>
                      <a:pt x="1010216" y="1865020"/>
                      <a:pt x="1032269" y="2122027"/>
                      <a:pt x="1204308" y="2266951"/>
                    </a:cubicBezTo>
                    <a:cubicBezTo>
                      <a:pt x="1256244" y="2310677"/>
                      <a:pt x="1318395" y="2340750"/>
                      <a:pt x="1384938" y="2354403"/>
                    </a:cubicBezTo>
                    <a:lnTo>
                      <a:pt x="1384938" y="2688455"/>
                    </a:lnTo>
                    <a:cubicBezTo>
                      <a:pt x="1385225" y="2881974"/>
                      <a:pt x="1521366" y="3048665"/>
                      <a:pt x="1710780" y="3087618"/>
                    </a:cubicBezTo>
                    <a:lnTo>
                      <a:pt x="1710780" y="3258701"/>
                    </a:lnTo>
                    <a:lnTo>
                      <a:pt x="1060624" y="3258701"/>
                    </a:lnTo>
                    <a:cubicBezTo>
                      <a:pt x="639980" y="3256982"/>
                      <a:pt x="275473" y="3549409"/>
                      <a:pt x="186017" y="3960410"/>
                    </a:cubicBezTo>
                    <a:lnTo>
                      <a:pt x="1950" y="4788905"/>
                    </a:lnTo>
                    <a:cubicBezTo>
                      <a:pt x="-7788" y="4832822"/>
                      <a:pt x="19898" y="4876356"/>
                      <a:pt x="63815" y="4886094"/>
                    </a:cubicBezTo>
                    <a:cubicBezTo>
                      <a:pt x="69639" y="4887431"/>
                      <a:pt x="75558" y="4888004"/>
                      <a:pt x="81477" y="4888004"/>
                    </a:cubicBezTo>
                    <a:lnTo>
                      <a:pt x="4806608" y="4888004"/>
                    </a:lnTo>
                    <a:cubicBezTo>
                      <a:pt x="4851574" y="4888004"/>
                      <a:pt x="4888044" y="4851534"/>
                      <a:pt x="4888044" y="4806567"/>
                    </a:cubicBezTo>
                    <a:cubicBezTo>
                      <a:pt x="4888044" y="4800648"/>
                      <a:pt x="4887376" y="4794633"/>
                      <a:pt x="4886135" y="4788905"/>
                    </a:cubicBezTo>
                    <a:lnTo>
                      <a:pt x="4701972" y="3960315"/>
                    </a:lnTo>
                    <a:close/>
                    <a:moveTo>
                      <a:pt x="1873748" y="3095828"/>
                    </a:moveTo>
                    <a:lnTo>
                      <a:pt x="3014336" y="3095828"/>
                    </a:lnTo>
                    <a:lnTo>
                      <a:pt x="3014336" y="3421669"/>
                    </a:lnTo>
                    <a:cubicBezTo>
                      <a:pt x="3014336" y="3556665"/>
                      <a:pt x="2904927" y="3666074"/>
                      <a:pt x="2769932" y="3666074"/>
                    </a:cubicBezTo>
                    <a:lnTo>
                      <a:pt x="2118153" y="3666074"/>
                    </a:lnTo>
                    <a:cubicBezTo>
                      <a:pt x="1983158" y="3666074"/>
                      <a:pt x="1873748" y="3556665"/>
                      <a:pt x="1873748" y="3421669"/>
                    </a:cubicBezTo>
                    <a:lnTo>
                      <a:pt x="1873748" y="3095828"/>
                    </a:lnTo>
                    <a:close/>
                    <a:moveTo>
                      <a:pt x="2932805" y="1873803"/>
                    </a:moveTo>
                    <a:lnTo>
                      <a:pt x="1751546" y="1873803"/>
                    </a:lnTo>
                    <a:lnTo>
                      <a:pt x="1547907" y="1602285"/>
                    </a:lnTo>
                    <a:lnTo>
                      <a:pt x="1547907" y="1140588"/>
                    </a:lnTo>
                    <a:lnTo>
                      <a:pt x="1834510" y="1140588"/>
                    </a:lnTo>
                    <a:cubicBezTo>
                      <a:pt x="1840142" y="1149181"/>
                      <a:pt x="1846825" y="1156914"/>
                      <a:pt x="1852936" y="1165793"/>
                    </a:cubicBezTo>
                    <a:cubicBezTo>
                      <a:pt x="1857900" y="1172666"/>
                      <a:pt x="1862674" y="1179540"/>
                      <a:pt x="1867924" y="1186223"/>
                    </a:cubicBezTo>
                    <a:cubicBezTo>
                      <a:pt x="1885586" y="1209327"/>
                      <a:pt x="1904681" y="1231190"/>
                      <a:pt x="1924920" y="1252003"/>
                    </a:cubicBezTo>
                    <a:cubicBezTo>
                      <a:pt x="1969792" y="1297256"/>
                      <a:pt x="2020773" y="1336017"/>
                      <a:pt x="2076337" y="1367236"/>
                    </a:cubicBezTo>
                    <a:cubicBezTo>
                      <a:pt x="2187751" y="1432538"/>
                      <a:pt x="2314823" y="1466907"/>
                      <a:pt x="2443995" y="1466525"/>
                    </a:cubicBezTo>
                    <a:lnTo>
                      <a:pt x="2932805" y="1466525"/>
                    </a:lnTo>
                    <a:cubicBezTo>
                      <a:pt x="2974716" y="1466239"/>
                      <a:pt x="3016532" y="1463470"/>
                      <a:pt x="3058157" y="1458410"/>
                    </a:cubicBezTo>
                    <a:cubicBezTo>
                      <a:pt x="3070569" y="1456978"/>
                      <a:pt x="3082598" y="1454782"/>
                      <a:pt x="3095105" y="1452968"/>
                    </a:cubicBezTo>
                    <a:cubicBezTo>
                      <a:pt x="3125369" y="1448290"/>
                      <a:pt x="3155347" y="1442371"/>
                      <a:pt x="3184752" y="1435115"/>
                    </a:cubicBezTo>
                    <a:cubicBezTo>
                      <a:pt x="3197067" y="1432156"/>
                      <a:pt x="3209192" y="1429387"/>
                      <a:pt x="3221412" y="1425950"/>
                    </a:cubicBezTo>
                    <a:cubicBezTo>
                      <a:pt x="3259314" y="1415448"/>
                      <a:pt x="3296643" y="1402846"/>
                      <a:pt x="3333113" y="1388144"/>
                    </a:cubicBezTo>
                    <a:cubicBezTo>
                      <a:pt x="3335118" y="1387285"/>
                      <a:pt x="3337218" y="1386712"/>
                      <a:pt x="3339223" y="1385948"/>
                    </a:cubicBezTo>
                    <a:lnTo>
                      <a:pt x="3339987" y="1385948"/>
                    </a:lnTo>
                    <a:lnTo>
                      <a:pt x="3339987" y="1602571"/>
                    </a:lnTo>
                    <a:lnTo>
                      <a:pt x="3136539" y="1873899"/>
                    </a:lnTo>
                    <a:lnTo>
                      <a:pt x="2932805" y="1873899"/>
                    </a:lnTo>
                    <a:lnTo>
                      <a:pt x="2932805" y="1873803"/>
                    </a:lnTo>
                    <a:close/>
                    <a:moveTo>
                      <a:pt x="3095773" y="2036676"/>
                    </a:moveTo>
                    <a:lnTo>
                      <a:pt x="3095773" y="2688455"/>
                    </a:lnTo>
                    <a:lnTo>
                      <a:pt x="1792216" y="2688455"/>
                    </a:lnTo>
                    <a:lnTo>
                      <a:pt x="1792216" y="2036676"/>
                    </a:lnTo>
                    <a:lnTo>
                      <a:pt x="3095773" y="2036676"/>
                    </a:lnTo>
                    <a:lnTo>
                      <a:pt x="3095773" y="2036676"/>
                    </a:lnTo>
                    <a:close/>
                    <a:moveTo>
                      <a:pt x="1547811" y="2261892"/>
                    </a:moveTo>
                    <a:lnTo>
                      <a:pt x="1547811" y="1873803"/>
                    </a:lnTo>
                    <a:lnTo>
                      <a:pt x="1629248" y="1982449"/>
                    </a:lnTo>
                    <a:lnTo>
                      <a:pt x="1629248" y="2424955"/>
                    </a:lnTo>
                    <a:lnTo>
                      <a:pt x="1547811" y="2261892"/>
                    </a:lnTo>
                    <a:close/>
                    <a:moveTo>
                      <a:pt x="3565680" y="1256108"/>
                    </a:moveTo>
                    <a:cubicBezTo>
                      <a:pt x="3571885" y="1251525"/>
                      <a:pt x="3578473" y="1247515"/>
                      <a:pt x="3584583" y="1242742"/>
                    </a:cubicBezTo>
                    <a:lnTo>
                      <a:pt x="3584583" y="1547866"/>
                    </a:lnTo>
                    <a:lnTo>
                      <a:pt x="3503146" y="1547866"/>
                    </a:lnTo>
                    <a:lnTo>
                      <a:pt x="3503146" y="1300406"/>
                    </a:lnTo>
                    <a:cubicBezTo>
                      <a:pt x="3507538" y="1297542"/>
                      <a:pt x="3511261" y="1294201"/>
                      <a:pt x="3516035" y="1291241"/>
                    </a:cubicBezTo>
                    <a:cubicBezTo>
                      <a:pt x="3532933" y="1280166"/>
                      <a:pt x="3549354" y="1268328"/>
                      <a:pt x="3565680" y="1256108"/>
                    </a:cubicBezTo>
                    <a:close/>
                    <a:moveTo>
                      <a:pt x="3258646" y="1982353"/>
                    </a:moveTo>
                    <a:lnTo>
                      <a:pt x="3340082" y="1873708"/>
                    </a:lnTo>
                    <a:lnTo>
                      <a:pt x="3340082" y="2340082"/>
                    </a:lnTo>
                    <a:lnTo>
                      <a:pt x="3258646" y="2475841"/>
                    </a:lnTo>
                    <a:lnTo>
                      <a:pt x="3258646" y="1982353"/>
                    </a:lnTo>
                    <a:close/>
                    <a:moveTo>
                      <a:pt x="3503051" y="2185992"/>
                    </a:moveTo>
                    <a:lnTo>
                      <a:pt x="3503051" y="1724678"/>
                    </a:lnTo>
                    <a:cubicBezTo>
                      <a:pt x="3630313" y="1769549"/>
                      <a:pt x="3697143" y="1909223"/>
                      <a:pt x="3652272" y="2036485"/>
                    </a:cubicBezTo>
                    <a:cubicBezTo>
                      <a:pt x="3627640" y="2106179"/>
                      <a:pt x="3572840" y="2161075"/>
                      <a:pt x="3503051" y="2185706"/>
                    </a:cubicBezTo>
                    <a:lnTo>
                      <a:pt x="3503051" y="2185992"/>
                    </a:lnTo>
                    <a:close/>
                    <a:moveTo>
                      <a:pt x="3828988" y="162968"/>
                    </a:moveTo>
                    <a:lnTo>
                      <a:pt x="3828988" y="407373"/>
                    </a:lnTo>
                    <a:cubicBezTo>
                      <a:pt x="3829274" y="627815"/>
                      <a:pt x="3748029" y="840619"/>
                      <a:pt x="3600908" y="1004733"/>
                    </a:cubicBezTo>
                    <a:cubicBezTo>
                      <a:pt x="3584965" y="1022587"/>
                      <a:pt x="3568353" y="1039771"/>
                      <a:pt x="3551073" y="1056192"/>
                    </a:cubicBezTo>
                    <a:cubicBezTo>
                      <a:pt x="3511930" y="1093330"/>
                      <a:pt x="3469541" y="1126936"/>
                      <a:pt x="3424288" y="1156436"/>
                    </a:cubicBezTo>
                    <a:cubicBezTo>
                      <a:pt x="3409872" y="1165888"/>
                      <a:pt x="3395551" y="1175435"/>
                      <a:pt x="3380562" y="1184027"/>
                    </a:cubicBezTo>
                    <a:lnTo>
                      <a:pt x="3380562" y="1184027"/>
                    </a:lnTo>
                    <a:cubicBezTo>
                      <a:pt x="3244421" y="1262504"/>
                      <a:pt x="3090045" y="1303652"/>
                      <a:pt x="2932900" y="1303461"/>
                    </a:cubicBezTo>
                    <a:lnTo>
                      <a:pt x="2443995" y="1303461"/>
                    </a:lnTo>
                    <a:cubicBezTo>
                      <a:pt x="2343369" y="1303748"/>
                      <a:pt x="2244461" y="1276920"/>
                      <a:pt x="2157774" y="1225844"/>
                    </a:cubicBezTo>
                    <a:cubicBezTo>
                      <a:pt x="2114716" y="1201690"/>
                      <a:pt x="2075287" y="1171712"/>
                      <a:pt x="2040440" y="1136769"/>
                    </a:cubicBezTo>
                    <a:cubicBezTo>
                      <a:pt x="2005020" y="1101541"/>
                      <a:pt x="1974661" y="1061443"/>
                      <a:pt x="1950316" y="1017718"/>
                    </a:cubicBezTo>
                    <a:cubicBezTo>
                      <a:pt x="1899907" y="931412"/>
                      <a:pt x="1873366" y="833173"/>
                      <a:pt x="1873653" y="733215"/>
                    </a:cubicBezTo>
                    <a:cubicBezTo>
                      <a:pt x="1873653" y="418257"/>
                      <a:pt x="2128941" y="162968"/>
                      <a:pt x="2443899" y="162968"/>
                    </a:cubicBezTo>
                    <a:lnTo>
                      <a:pt x="3828988" y="162968"/>
                    </a:lnTo>
                    <a:lnTo>
                      <a:pt x="3828988" y="162968"/>
                    </a:lnTo>
                    <a:lnTo>
                      <a:pt x="3828988" y="162968"/>
                    </a:lnTo>
                    <a:close/>
                    <a:moveTo>
                      <a:pt x="1303406" y="733215"/>
                    </a:moveTo>
                    <a:cubicBezTo>
                      <a:pt x="1303693" y="508381"/>
                      <a:pt x="1485946" y="326128"/>
                      <a:pt x="1710780" y="325841"/>
                    </a:cubicBezTo>
                    <a:lnTo>
                      <a:pt x="1834319" y="325841"/>
                    </a:lnTo>
                    <a:cubicBezTo>
                      <a:pt x="1831550" y="330042"/>
                      <a:pt x="1829641" y="334625"/>
                      <a:pt x="1826872" y="338921"/>
                    </a:cubicBezTo>
                    <a:cubicBezTo>
                      <a:pt x="1812838" y="360784"/>
                      <a:pt x="1800045" y="383410"/>
                      <a:pt x="1788493" y="406610"/>
                    </a:cubicBezTo>
                    <a:cubicBezTo>
                      <a:pt x="1785533" y="412529"/>
                      <a:pt x="1782192" y="418162"/>
                      <a:pt x="1779423" y="424081"/>
                    </a:cubicBezTo>
                    <a:cubicBezTo>
                      <a:pt x="1766057" y="453008"/>
                      <a:pt x="1754601" y="482795"/>
                      <a:pt x="1745054" y="513155"/>
                    </a:cubicBezTo>
                    <a:cubicBezTo>
                      <a:pt x="1742762" y="520220"/>
                      <a:pt x="1741235" y="527380"/>
                      <a:pt x="1739230" y="534540"/>
                    </a:cubicBezTo>
                    <a:cubicBezTo>
                      <a:pt x="1732261" y="559076"/>
                      <a:pt x="1726723" y="583994"/>
                      <a:pt x="1722332" y="609198"/>
                    </a:cubicBezTo>
                    <a:cubicBezTo>
                      <a:pt x="1720804" y="618077"/>
                      <a:pt x="1719277" y="626956"/>
                      <a:pt x="1718036" y="635930"/>
                    </a:cubicBezTo>
                    <a:cubicBezTo>
                      <a:pt x="1713453" y="668104"/>
                      <a:pt x="1711066" y="700659"/>
                      <a:pt x="1710780" y="733119"/>
                    </a:cubicBezTo>
                    <a:cubicBezTo>
                      <a:pt x="1710971" y="761856"/>
                      <a:pt x="1712785" y="790593"/>
                      <a:pt x="1716412" y="819043"/>
                    </a:cubicBezTo>
                    <a:cubicBezTo>
                      <a:pt x="1717272" y="825821"/>
                      <a:pt x="1718036" y="832695"/>
                      <a:pt x="1719086" y="839378"/>
                    </a:cubicBezTo>
                    <a:cubicBezTo>
                      <a:pt x="1722904" y="866874"/>
                      <a:pt x="1728346" y="894083"/>
                      <a:pt x="1735411" y="920815"/>
                    </a:cubicBezTo>
                    <a:cubicBezTo>
                      <a:pt x="1736461" y="924920"/>
                      <a:pt x="1737893" y="928930"/>
                      <a:pt x="1739039" y="932940"/>
                    </a:cubicBezTo>
                    <a:cubicBezTo>
                      <a:pt x="1743240" y="947737"/>
                      <a:pt x="1747154" y="962631"/>
                      <a:pt x="1752691" y="977142"/>
                    </a:cubicBezTo>
                    <a:lnTo>
                      <a:pt x="1466375" y="977142"/>
                    </a:lnTo>
                    <a:cubicBezTo>
                      <a:pt x="1421408" y="977142"/>
                      <a:pt x="1384938" y="1013612"/>
                      <a:pt x="1384938" y="1058579"/>
                    </a:cubicBezTo>
                    <a:lnTo>
                      <a:pt x="1384938" y="1555504"/>
                    </a:lnTo>
                    <a:cubicBezTo>
                      <a:pt x="1379592" y="1556554"/>
                      <a:pt x="1374627" y="1559132"/>
                      <a:pt x="1369281" y="1560468"/>
                    </a:cubicBezTo>
                    <a:cubicBezTo>
                      <a:pt x="1351046" y="1564860"/>
                      <a:pt x="1333098" y="1570588"/>
                      <a:pt x="1315627" y="1577462"/>
                    </a:cubicBezTo>
                    <a:cubicBezTo>
                      <a:pt x="1311712" y="1579085"/>
                      <a:pt x="1307512" y="1579658"/>
                      <a:pt x="1303502" y="1581376"/>
                    </a:cubicBezTo>
                    <a:lnTo>
                      <a:pt x="1303406" y="733215"/>
                    </a:lnTo>
                    <a:lnTo>
                      <a:pt x="1303406" y="733215"/>
                    </a:lnTo>
                    <a:close/>
                    <a:moveTo>
                      <a:pt x="1221970" y="1955240"/>
                    </a:moveTo>
                    <a:cubicBezTo>
                      <a:pt x="1221683" y="1880964"/>
                      <a:pt x="1255480" y="1810602"/>
                      <a:pt x="1313717" y="1764394"/>
                    </a:cubicBezTo>
                    <a:cubicBezTo>
                      <a:pt x="1324696" y="1755801"/>
                      <a:pt x="1336344" y="1748068"/>
                      <a:pt x="1348564" y="1741385"/>
                    </a:cubicBezTo>
                    <a:cubicBezTo>
                      <a:pt x="1350569" y="1740335"/>
                      <a:pt x="1352574" y="1739667"/>
                      <a:pt x="1354388" y="1738712"/>
                    </a:cubicBezTo>
                    <a:cubicBezTo>
                      <a:pt x="1364221" y="1733461"/>
                      <a:pt x="1374436" y="1728974"/>
                      <a:pt x="1384843" y="1725060"/>
                    </a:cubicBezTo>
                    <a:lnTo>
                      <a:pt x="1384843" y="2185706"/>
                    </a:lnTo>
                    <a:cubicBezTo>
                      <a:pt x="1287272" y="2151050"/>
                      <a:pt x="1222161" y="2058825"/>
                      <a:pt x="1221970" y="1955240"/>
                    </a:cubicBezTo>
                    <a:close/>
                    <a:moveTo>
                      <a:pt x="1547811" y="2688455"/>
                    </a:moveTo>
                    <a:lnTo>
                      <a:pt x="1547811" y="2626208"/>
                    </a:lnTo>
                    <a:lnTo>
                      <a:pt x="1637840" y="2806361"/>
                    </a:lnTo>
                    <a:lnTo>
                      <a:pt x="1638699" y="2806361"/>
                    </a:lnTo>
                    <a:cubicBezTo>
                      <a:pt x="1652256" y="2833856"/>
                      <a:pt x="1680134" y="2851232"/>
                      <a:pt x="1710780" y="2851423"/>
                    </a:cubicBezTo>
                    <a:lnTo>
                      <a:pt x="3177209" y="2851423"/>
                    </a:lnTo>
                    <a:cubicBezTo>
                      <a:pt x="3205660" y="2851137"/>
                      <a:pt x="3231723" y="2835766"/>
                      <a:pt x="3245853" y="2811230"/>
                    </a:cubicBezTo>
                    <a:lnTo>
                      <a:pt x="3246998" y="2811994"/>
                    </a:lnTo>
                    <a:lnTo>
                      <a:pt x="3340082" y="2656758"/>
                    </a:lnTo>
                    <a:lnTo>
                      <a:pt x="3340082" y="2688550"/>
                    </a:lnTo>
                    <a:cubicBezTo>
                      <a:pt x="3340082" y="2823546"/>
                      <a:pt x="3230673" y="2932955"/>
                      <a:pt x="3095678" y="2932955"/>
                    </a:cubicBezTo>
                    <a:lnTo>
                      <a:pt x="1792216" y="2932955"/>
                    </a:lnTo>
                    <a:cubicBezTo>
                      <a:pt x="1657221" y="2932860"/>
                      <a:pt x="1547811" y="2823450"/>
                      <a:pt x="1547811" y="2688455"/>
                    </a:cubicBezTo>
                    <a:close/>
                    <a:moveTo>
                      <a:pt x="3897918" y="4725131"/>
                    </a:moveTo>
                    <a:lnTo>
                      <a:pt x="3827747" y="4304391"/>
                    </a:lnTo>
                    <a:lnTo>
                      <a:pt x="3667069" y="4331123"/>
                    </a:lnTo>
                    <a:lnTo>
                      <a:pt x="3732753" y="4725131"/>
                    </a:lnTo>
                    <a:lnTo>
                      <a:pt x="1155140" y="4725131"/>
                    </a:lnTo>
                    <a:lnTo>
                      <a:pt x="1220824" y="4331123"/>
                    </a:lnTo>
                    <a:lnTo>
                      <a:pt x="1060147" y="4304391"/>
                    </a:lnTo>
                    <a:lnTo>
                      <a:pt x="989976" y="4725131"/>
                    </a:lnTo>
                    <a:lnTo>
                      <a:pt x="182962" y="4725131"/>
                    </a:lnTo>
                    <a:lnTo>
                      <a:pt x="344976" y="3995830"/>
                    </a:lnTo>
                    <a:cubicBezTo>
                      <a:pt x="418202" y="3659487"/>
                      <a:pt x="716453" y="3420237"/>
                      <a:pt x="1060624" y="3421669"/>
                    </a:cubicBezTo>
                    <a:lnTo>
                      <a:pt x="1710780" y="3421669"/>
                    </a:lnTo>
                    <a:cubicBezTo>
                      <a:pt x="1711066" y="3646503"/>
                      <a:pt x="1893320" y="3828757"/>
                      <a:pt x="2118153" y="3829043"/>
                    </a:cubicBezTo>
                    <a:lnTo>
                      <a:pt x="2769932" y="3829043"/>
                    </a:lnTo>
                    <a:cubicBezTo>
                      <a:pt x="2994765" y="3828757"/>
                      <a:pt x="3177019" y="3646598"/>
                      <a:pt x="3177305" y="3421669"/>
                    </a:cubicBezTo>
                    <a:lnTo>
                      <a:pt x="3827460" y="3421669"/>
                    </a:lnTo>
                    <a:cubicBezTo>
                      <a:pt x="4171632" y="3420333"/>
                      <a:pt x="4469883" y="3659582"/>
                      <a:pt x="4543109" y="3995735"/>
                    </a:cubicBezTo>
                    <a:lnTo>
                      <a:pt x="4705122" y="4725131"/>
                    </a:lnTo>
                    <a:lnTo>
                      <a:pt x="3897918" y="4725131"/>
                    </a:lnTo>
                    <a:lnTo>
                      <a:pt x="3897918" y="4725131"/>
                    </a:lnTo>
                    <a:close/>
                  </a:path>
                </a:pathLst>
              </a:custGeom>
              <a:solidFill>
                <a:schemeClr val="accent2"/>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grpSp>
    </p:spTree>
    <p:extLst>
      <p:ext uri="{BB962C8B-B14F-4D97-AF65-F5344CB8AC3E}">
        <p14:creationId xmlns:p14="http://schemas.microsoft.com/office/powerpoint/2010/main" val="257382674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pPr defTabSz="685800"/>
            <a:endParaRPr lang="zh-CN" altLang="en-US">
              <a:solidFill>
                <a:srgbClr val="000000">
                  <a:lumMod val="50000"/>
                  <a:lumOff val="50000"/>
                </a:srgbClr>
              </a:solidFill>
            </a:endParaRPr>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pPr defTabSz="685800"/>
            <a:r>
              <a:rPr lang="zh-CN" altLang="en-US">
                <a:solidFill>
                  <a:srgbClr val="000000">
                    <a:lumMod val="50000"/>
                    <a:lumOff val="50000"/>
                  </a:srgbClr>
                </a:solidFill>
              </a:rPr>
              <a:t>请在插入菜单</a:t>
            </a:r>
            <a:r>
              <a:rPr lang="en-US" altLang="zh-CN">
                <a:solidFill>
                  <a:srgbClr val="000000">
                    <a:lumMod val="50000"/>
                    <a:lumOff val="50000"/>
                  </a:srgbClr>
                </a:solidFill>
              </a:rPr>
              <a:t>—</a:t>
            </a:r>
            <a:r>
              <a:rPr lang="zh-CN" altLang="en-US">
                <a:solidFill>
                  <a:srgbClr val="000000">
                    <a:lumMod val="50000"/>
                    <a:lumOff val="50000"/>
                  </a:srgbClr>
                </a:solidFill>
              </a:rPr>
              <a:t>页眉和页脚中修改此文本</a:t>
            </a:r>
            <a:endParaRPr lang="zh-CN" altLang="en-US" dirty="0">
              <a:solidFill>
                <a:srgbClr val="000000">
                  <a:lumMod val="50000"/>
                  <a:lumOff val="50000"/>
                </a:srgbClr>
              </a:solidFill>
            </a:endParaRPr>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pPr defTabSz="685800"/>
            <a:fld id="{5DD3DB80-B894-403A-B48E-6FDC1A72010E}" type="slidenum">
              <a:rPr lang="zh-CN" altLang="en-US" smtClean="0">
                <a:solidFill>
                  <a:srgbClr val="000000">
                    <a:lumMod val="50000"/>
                    <a:lumOff val="50000"/>
                  </a:srgbClr>
                </a:solidFill>
              </a:rPr>
              <a:pPr defTabSz="685800"/>
              <a:t>‹#›</a:t>
            </a:fld>
            <a:endParaRPr lang="zh-CN" altLang="en-US">
              <a:solidFill>
                <a:srgbClr val="000000">
                  <a:lumMod val="50000"/>
                  <a:lumOff val="50000"/>
                </a:srgbClr>
              </a:solidFill>
            </a:endParaRPr>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502444" y="1130300"/>
            <a:ext cx="813792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973379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日期占位符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pPr defTabSz="685800"/>
            <a:endParaRPr lang="zh-CN" altLang="en-US">
              <a:solidFill>
                <a:srgbClr val="000000">
                  <a:lumMod val="50000"/>
                  <a:lumOff val="50000"/>
                </a:srgbClr>
              </a:solidFill>
            </a:endParaRPr>
          </a:p>
        </p:txBody>
      </p:sp>
      <p:sp>
        <p:nvSpPr>
          <p:cNvPr id="4" name="页脚占位符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pPr defTabSz="685800"/>
            <a:r>
              <a:rPr lang="zh-CN" altLang="en-US">
                <a:solidFill>
                  <a:srgbClr val="000000">
                    <a:lumMod val="50000"/>
                    <a:lumOff val="50000"/>
                  </a:srgbClr>
                </a:solidFill>
              </a:rPr>
              <a:t>请在插入菜单</a:t>
            </a:r>
            <a:r>
              <a:rPr lang="en-US" altLang="zh-CN">
                <a:solidFill>
                  <a:srgbClr val="000000">
                    <a:lumMod val="50000"/>
                    <a:lumOff val="50000"/>
                  </a:srgbClr>
                </a:solidFill>
              </a:rPr>
              <a:t>—</a:t>
            </a:r>
            <a:r>
              <a:rPr lang="zh-CN" altLang="en-US">
                <a:solidFill>
                  <a:srgbClr val="000000">
                    <a:lumMod val="50000"/>
                    <a:lumOff val="50000"/>
                  </a:srgbClr>
                </a:solidFill>
              </a:rPr>
              <a:t>页眉和页脚中修改此文本</a:t>
            </a:r>
            <a:endParaRPr lang="zh-CN" altLang="en-US" dirty="0">
              <a:solidFill>
                <a:srgbClr val="000000">
                  <a:lumMod val="50000"/>
                  <a:lumOff val="50000"/>
                </a:srgbClr>
              </a:solidFill>
            </a:endParaRPr>
          </a:p>
        </p:txBody>
      </p:sp>
      <p:sp>
        <p:nvSpPr>
          <p:cNvPr id="5" name="灯片编号占位符 4">
            <a:extLst>
              <a:ext uri="{FF2B5EF4-FFF2-40B4-BE49-F238E27FC236}">
                <a16:creationId xmlns:a16="http://schemas.microsoft.com/office/drawing/2014/main" id="{8371151B-F790-4A9F-962F-B8718A9560A9}"/>
              </a:ext>
            </a:extLst>
          </p:cNvPr>
          <p:cNvSpPr>
            <a:spLocks noGrp="1"/>
          </p:cNvSpPr>
          <p:nvPr>
            <p:ph type="sldNum" sz="quarter" idx="12"/>
          </p:nvPr>
        </p:nvSpPr>
        <p:spPr/>
        <p:txBody>
          <a:bodyPr/>
          <a:lstStyle/>
          <a:p>
            <a:pPr defTabSz="685800"/>
            <a:fld id="{5DD3DB80-B894-403A-B48E-6FDC1A72010E}" type="slidenum">
              <a:rPr lang="zh-CN" altLang="en-US" smtClean="0">
                <a:solidFill>
                  <a:srgbClr val="000000">
                    <a:lumMod val="50000"/>
                    <a:lumOff val="50000"/>
                  </a:srgbClr>
                </a:solidFill>
              </a:rPr>
              <a:pPr defTabSz="685800"/>
              <a:t>‹#›</a:t>
            </a:fld>
            <a:endParaRPr lang="zh-CN" altLang="en-US">
              <a:solidFill>
                <a:srgbClr val="000000">
                  <a:lumMod val="50000"/>
                  <a:lumOff val="50000"/>
                </a:srgbClr>
              </a:solidFill>
            </a:endParaRPr>
          </a:p>
        </p:txBody>
      </p:sp>
    </p:spTree>
    <p:extLst>
      <p:ext uri="{BB962C8B-B14F-4D97-AF65-F5344CB8AC3E}">
        <p14:creationId xmlns:p14="http://schemas.microsoft.com/office/powerpoint/2010/main" val="33506159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356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solidFill>
          <a:schemeClr val="accent1"/>
        </a:solidFill>
        <a:effectLst/>
      </p:bgPr>
    </p:bg>
    <p:spTree>
      <p:nvGrpSpPr>
        <p:cNvPr id="1" name=""/>
        <p:cNvGrpSpPr/>
        <p:nvPr/>
      </p:nvGrpSpPr>
      <p:grpSpPr>
        <a:xfrm>
          <a:off x="0" y="0"/>
          <a:ext cx="0" cy="0"/>
          <a:chOff x="0" y="0"/>
          <a:chExt cx="0" cy="0"/>
        </a:xfrm>
      </p:grpSpPr>
      <p:sp>
        <p:nvSpPr>
          <p:cNvPr id="5" name="işḻîďè">
            <a:extLst>
              <a:ext uri="{FF2B5EF4-FFF2-40B4-BE49-F238E27FC236}">
                <a16:creationId xmlns:a16="http://schemas.microsoft.com/office/drawing/2014/main" id="{E8230AD0-EE27-45DD-8365-4FBC73107709}"/>
              </a:ext>
            </a:extLst>
          </p:cNvPr>
          <p:cNvSpPr/>
          <p:nvPr userDrawn="1"/>
        </p:nvSpPr>
        <p:spPr>
          <a:xfrm>
            <a:off x="587500" y="908792"/>
            <a:ext cx="7969003" cy="5040418"/>
          </a:xfrm>
          <a:prstGeom prst="roundRect">
            <a:avLst>
              <a:gd name="adj" fmla="val 5391"/>
            </a:avLst>
          </a:prstGeom>
          <a:noFill/>
          <a:ln w="1270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7" name="组合 6">
            <a:extLst>
              <a:ext uri="{FF2B5EF4-FFF2-40B4-BE49-F238E27FC236}">
                <a16:creationId xmlns:a16="http://schemas.microsoft.com/office/drawing/2014/main" id="{26661838-FC51-4A11-BD61-00895B1D436B}"/>
              </a:ext>
            </a:extLst>
          </p:cNvPr>
          <p:cNvGrpSpPr/>
          <p:nvPr userDrawn="1"/>
        </p:nvGrpSpPr>
        <p:grpSpPr>
          <a:xfrm>
            <a:off x="4782612" y="1840068"/>
            <a:ext cx="3666033" cy="4888003"/>
            <a:chOff x="909465" y="1664429"/>
            <a:chExt cx="4888043" cy="4888003"/>
          </a:xfrm>
        </p:grpSpPr>
        <p:sp>
          <p:nvSpPr>
            <p:cNvPr id="8" name="îşľíďê">
              <a:extLst>
                <a:ext uri="{FF2B5EF4-FFF2-40B4-BE49-F238E27FC236}">
                  <a16:creationId xmlns:a16="http://schemas.microsoft.com/office/drawing/2014/main" id="{8E245891-DE3C-4A8E-8DA4-441E818C8A8D}"/>
                </a:ext>
              </a:extLst>
            </p:cNvPr>
            <p:cNvSpPr/>
            <p:nvPr/>
          </p:nvSpPr>
          <p:spPr>
            <a:xfrm>
              <a:off x="2783213" y="4760256"/>
              <a:ext cx="1140588" cy="570246"/>
            </a:xfrm>
            <a:custGeom>
              <a:avLst/>
              <a:gdLst>
                <a:gd name="connsiteX0" fmla="*/ 244405 w 1140588"/>
                <a:gd name="connsiteY0" fmla="*/ 570247 h 570246"/>
                <a:gd name="connsiteX1" fmla="*/ 896183 w 1140588"/>
                <a:gd name="connsiteY1" fmla="*/ 570247 h 570246"/>
                <a:gd name="connsiteX2" fmla="*/ 1140588 w 1140588"/>
                <a:gd name="connsiteY2" fmla="*/ 325842 h 570246"/>
                <a:gd name="connsiteX3" fmla="*/ 1140588 w 1140588"/>
                <a:gd name="connsiteY3" fmla="*/ 0 h 570246"/>
                <a:gd name="connsiteX4" fmla="*/ 0 w 1140588"/>
                <a:gd name="connsiteY4" fmla="*/ 0 h 570246"/>
                <a:gd name="connsiteX5" fmla="*/ 0 w 1140588"/>
                <a:gd name="connsiteY5" fmla="*/ 325842 h 570246"/>
                <a:gd name="connsiteX6" fmla="*/ 244405 w 1140588"/>
                <a:gd name="connsiteY6" fmla="*/ 570247 h 57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588" h="570246">
                  <a:moveTo>
                    <a:pt x="244405" y="570247"/>
                  </a:moveTo>
                  <a:lnTo>
                    <a:pt x="896183" y="570247"/>
                  </a:lnTo>
                  <a:cubicBezTo>
                    <a:pt x="1031179" y="570247"/>
                    <a:pt x="1140588" y="460837"/>
                    <a:pt x="1140588" y="325842"/>
                  </a:cubicBezTo>
                  <a:lnTo>
                    <a:pt x="1140588" y="0"/>
                  </a:lnTo>
                  <a:lnTo>
                    <a:pt x="0" y="0"/>
                  </a:lnTo>
                  <a:lnTo>
                    <a:pt x="0" y="325842"/>
                  </a:lnTo>
                  <a:cubicBezTo>
                    <a:pt x="0" y="460837"/>
                    <a:pt x="109409" y="570247"/>
                    <a:pt x="244405" y="570247"/>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9" name="isliḓé">
              <a:extLst>
                <a:ext uri="{FF2B5EF4-FFF2-40B4-BE49-F238E27FC236}">
                  <a16:creationId xmlns:a16="http://schemas.microsoft.com/office/drawing/2014/main" id="{3C8D745B-758B-4EB3-B8D3-9AAECB898701}"/>
                </a:ext>
              </a:extLst>
            </p:cNvPr>
            <p:cNvSpPr/>
            <p:nvPr/>
          </p:nvSpPr>
          <p:spPr>
            <a:xfrm>
              <a:off x="1092331" y="5086091"/>
              <a:ext cx="4522159" cy="1303467"/>
            </a:xfrm>
            <a:custGeom>
              <a:avLst/>
              <a:gdLst>
                <a:gd name="connsiteX0" fmla="*/ 3644498 w 4522159"/>
                <a:gd name="connsiteY0" fmla="*/ 6 h 1303467"/>
                <a:gd name="connsiteX1" fmla="*/ 2994343 w 4522159"/>
                <a:gd name="connsiteY1" fmla="*/ 6 h 1303467"/>
                <a:gd name="connsiteX2" fmla="*/ 2586969 w 4522159"/>
                <a:gd name="connsiteY2" fmla="*/ 407380 h 1303467"/>
                <a:gd name="connsiteX3" fmla="*/ 1935191 w 4522159"/>
                <a:gd name="connsiteY3" fmla="*/ 407380 h 1303467"/>
                <a:gd name="connsiteX4" fmla="*/ 1527817 w 4522159"/>
                <a:gd name="connsiteY4" fmla="*/ 6 h 1303467"/>
                <a:gd name="connsiteX5" fmla="*/ 877662 w 4522159"/>
                <a:gd name="connsiteY5" fmla="*/ 6 h 1303467"/>
                <a:gd name="connsiteX6" fmla="*/ 162014 w 4522159"/>
                <a:gd name="connsiteY6" fmla="*/ 574167 h 1303467"/>
                <a:gd name="connsiteX7" fmla="*/ 0 w 4522159"/>
                <a:gd name="connsiteY7" fmla="*/ 1303468 h 1303467"/>
                <a:gd name="connsiteX8" fmla="*/ 807014 w 4522159"/>
                <a:gd name="connsiteY8" fmla="*/ 1303468 h 1303467"/>
                <a:gd name="connsiteX9" fmla="*/ 877185 w 4522159"/>
                <a:gd name="connsiteY9" fmla="*/ 882728 h 1303467"/>
                <a:gd name="connsiteX10" fmla="*/ 1037862 w 4522159"/>
                <a:gd name="connsiteY10" fmla="*/ 909460 h 1303467"/>
                <a:gd name="connsiteX11" fmla="*/ 972273 w 4522159"/>
                <a:gd name="connsiteY11" fmla="*/ 1303468 h 1303467"/>
                <a:gd name="connsiteX12" fmla="*/ 3549982 w 4522159"/>
                <a:gd name="connsiteY12" fmla="*/ 1303468 h 1303467"/>
                <a:gd name="connsiteX13" fmla="*/ 3484298 w 4522159"/>
                <a:gd name="connsiteY13" fmla="*/ 909460 h 1303467"/>
                <a:gd name="connsiteX14" fmla="*/ 3644975 w 4522159"/>
                <a:gd name="connsiteY14" fmla="*/ 882728 h 1303467"/>
                <a:gd name="connsiteX15" fmla="*/ 3715146 w 4522159"/>
                <a:gd name="connsiteY15" fmla="*/ 1303468 h 1303467"/>
                <a:gd name="connsiteX16" fmla="*/ 4522160 w 4522159"/>
                <a:gd name="connsiteY16" fmla="*/ 1303468 h 1303467"/>
                <a:gd name="connsiteX17" fmla="*/ 4360146 w 4522159"/>
                <a:gd name="connsiteY17" fmla="*/ 574072 h 1303467"/>
                <a:gd name="connsiteX18" fmla="*/ 3644498 w 4522159"/>
                <a:gd name="connsiteY18" fmla="*/ 6 h 130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2159" h="1303467">
                  <a:moveTo>
                    <a:pt x="3644498" y="6"/>
                  </a:moveTo>
                  <a:lnTo>
                    <a:pt x="2994343" y="6"/>
                  </a:lnTo>
                  <a:cubicBezTo>
                    <a:pt x="2994056" y="224840"/>
                    <a:pt x="2811898" y="407094"/>
                    <a:pt x="2586969" y="407380"/>
                  </a:cubicBezTo>
                  <a:lnTo>
                    <a:pt x="1935191" y="407380"/>
                  </a:lnTo>
                  <a:cubicBezTo>
                    <a:pt x="1710357" y="407094"/>
                    <a:pt x="1528104" y="224935"/>
                    <a:pt x="1527817" y="6"/>
                  </a:cubicBezTo>
                  <a:lnTo>
                    <a:pt x="877662" y="6"/>
                  </a:lnTo>
                  <a:cubicBezTo>
                    <a:pt x="533586" y="-1330"/>
                    <a:pt x="235240" y="237919"/>
                    <a:pt x="162014" y="574167"/>
                  </a:cubicBezTo>
                  <a:lnTo>
                    <a:pt x="0" y="1303468"/>
                  </a:lnTo>
                  <a:lnTo>
                    <a:pt x="807014" y="1303468"/>
                  </a:lnTo>
                  <a:lnTo>
                    <a:pt x="877185" y="882728"/>
                  </a:lnTo>
                  <a:lnTo>
                    <a:pt x="1037862" y="909460"/>
                  </a:lnTo>
                  <a:lnTo>
                    <a:pt x="972273" y="1303468"/>
                  </a:lnTo>
                  <a:lnTo>
                    <a:pt x="3549982" y="1303468"/>
                  </a:lnTo>
                  <a:lnTo>
                    <a:pt x="3484298" y="909460"/>
                  </a:lnTo>
                  <a:lnTo>
                    <a:pt x="3644975" y="882728"/>
                  </a:lnTo>
                  <a:lnTo>
                    <a:pt x="3715146" y="1303468"/>
                  </a:lnTo>
                  <a:lnTo>
                    <a:pt x="4522160" y="1303468"/>
                  </a:lnTo>
                  <a:lnTo>
                    <a:pt x="4360146" y="574072"/>
                  </a:lnTo>
                  <a:cubicBezTo>
                    <a:pt x="4286825" y="237919"/>
                    <a:pt x="3988574" y="-1426"/>
                    <a:pt x="3644498" y="6"/>
                  </a:cubicBezTo>
                  <a:close/>
                </a:path>
              </a:pathLst>
            </a:custGeom>
            <a:solidFill>
              <a:srgbClr val="03C9F7"/>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10" name="图形 6">
              <a:extLst>
                <a:ext uri="{FF2B5EF4-FFF2-40B4-BE49-F238E27FC236}">
                  <a16:creationId xmlns:a16="http://schemas.microsoft.com/office/drawing/2014/main" id="{CA309A8C-0358-4064-BCD8-3E5987BF5492}"/>
                </a:ext>
              </a:extLst>
            </p:cNvPr>
            <p:cNvGrpSpPr/>
            <p:nvPr/>
          </p:nvGrpSpPr>
          <p:grpSpPr>
            <a:xfrm>
              <a:off x="2131432" y="3389488"/>
              <a:ext cx="2118209" cy="1207799"/>
              <a:chOff x="2131432" y="3389488"/>
              <a:chExt cx="2118209" cy="1207799"/>
            </a:xfrm>
            <a:solidFill>
              <a:srgbClr val="F9F4ED"/>
            </a:solidFill>
          </p:grpSpPr>
          <p:sp>
            <p:nvSpPr>
              <p:cNvPr id="25" name="ïšḻidè">
                <a:extLst>
                  <a:ext uri="{FF2B5EF4-FFF2-40B4-BE49-F238E27FC236}">
                    <a16:creationId xmlns:a16="http://schemas.microsoft.com/office/drawing/2014/main" id="{C67985E5-EE2D-4147-B887-195B677B6919}"/>
                  </a:ext>
                </a:extLst>
              </p:cNvPr>
              <p:cNvSpPr/>
              <p:nvPr/>
            </p:nvSpPr>
            <p:spPr>
              <a:xfrm>
                <a:off x="2457276" y="4290636"/>
                <a:ext cx="1792366" cy="306652"/>
              </a:xfrm>
              <a:custGeom>
                <a:avLst/>
                <a:gdLst>
                  <a:gd name="connsiteX0" fmla="*/ 1547962 w 1792366"/>
                  <a:gd name="connsiteY0" fmla="*/ 306652 h 306652"/>
                  <a:gd name="connsiteX1" fmla="*/ 1792367 w 1792366"/>
                  <a:gd name="connsiteY1" fmla="*/ 62247 h 306652"/>
                  <a:gd name="connsiteX2" fmla="*/ 1792367 w 1792366"/>
                  <a:gd name="connsiteY2" fmla="*/ 30455 h 306652"/>
                  <a:gd name="connsiteX3" fmla="*/ 1699283 w 1792366"/>
                  <a:gd name="connsiteY3" fmla="*/ 185691 h 306652"/>
                  <a:gd name="connsiteX4" fmla="*/ 1698137 w 1792366"/>
                  <a:gd name="connsiteY4" fmla="*/ 184927 h 306652"/>
                  <a:gd name="connsiteX5" fmla="*/ 1629494 w 1792366"/>
                  <a:gd name="connsiteY5" fmla="*/ 225120 h 306652"/>
                  <a:gd name="connsiteX6" fmla="*/ 162968 w 1792366"/>
                  <a:gd name="connsiteY6" fmla="*/ 225120 h 306652"/>
                  <a:gd name="connsiteX7" fmla="*/ 90888 w 1792366"/>
                  <a:gd name="connsiteY7" fmla="*/ 179771 h 306652"/>
                  <a:gd name="connsiteX8" fmla="*/ 90029 w 1792366"/>
                  <a:gd name="connsiteY8" fmla="*/ 179771 h 306652"/>
                  <a:gd name="connsiteX9" fmla="*/ 0 w 1792366"/>
                  <a:gd name="connsiteY9" fmla="*/ 0 h 306652"/>
                  <a:gd name="connsiteX10" fmla="*/ 0 w 1792366"/>
                  <a:gd name="connsiteY10" fmla="*/ 62247 h 306652"/>
                  <a:gd name="connsiteX11" fmla="*/ 244405 w 1792366"/>
                  <a:gd name="connsiteY11" fmla="*/ 306652 h 306652"/>
                  <a:gd name="connsiteX12" fmla="*/ 1547962 w 1792366"/>
                  <a:gd name="connsiteY12" fmla="*/ 306652 h 306652"/>
                  <a:gd name="connsiteX13" fmla="*/ 1547962 w 1792366"/>
                  <a:gd name="connsiteY13" fmla="*/ 306652 h 3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2366" h="306652">
                    <a:moveTo>
                      <a:pt x="1547962" y="306652"/>
                    </a:moveTo>
                    <a:cubicBezTo>
                      <a:pt x="1682957" y="306652"/>
                      <a:pt x="1792367" y="197242"/>
                      <a:pt x="1792367" y="62247"/>
                    </a:cubicBezTo>
                    <a:lnTo>
                      <a:pt x="1792367" y="30455"/>
                    </a:lnTo>
                    <a:lnTo>
                      <a:pt x="1699283" y="185691"/>
                    </a:lnTo>
                    <a:lnTo>
                      <a:pt x="1698137" y="184927"/>
                    </a:lnTo>
                    <a:cubicBezTo>
                      <a:pt x="1684007" y="209558"/>
                      <a:pt x="1657944" y="224834"/>
                      <a:pt x="1629494" y="225120"/>
                    </a:cubicBezTo>
                    <a:lnTo>
                      <a:pt x="162968" y="225120"/>
                    </a:lnTo>
                    <a:cubicBezTo>
                      <a:pt x="132227" y="224929"/>
                      <a:pt x="104349" y="207362"/>
                      <a:pt x="90888" y="179771"/>
                    </a:cubicBezTo>
                    <a:lnTo>
                      <a:pt x="90029" y="179771"/>
                    </a:lnTo>
                    <a:lnTo>
                      <a:pt x="0" y="0"/>
                    </a:lnTo>
                    <a:lnTo>
                      <a:pt x="0" y="62247"/>
                    </a:lnTo>
                    <a:cubicBezTo>
                      <a:pt x="0" y="197242"/>
                      <a:pt x="109409" y="306652"/>
                      <a:pt x="244405" y="306652"/>
                    </a:cubicBezTo>
                    <a:lnTo>
                      <a:pt x="1547962" y="306652"/>
                    </a:lnTo>
                    <a:lnTo>
                      <a:pt x="1547962" y="306652"/>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iṣľíḑè">
                <a:extLst>
                  <a:ext uri="{FF2B5EF4-FFF2-40B4-BE49-F238E27FC236}">
                    <a16:creationId xmlns:a16="http://schemas.microsoft.com/office/drawing/2014/main" id="{1D24047D-A690-4143-A236-584494F1138D}"/>
                  </a:ext>
                </a:extLst>
              </p:cNvPr>
              <p:cNvSpPr/>
              <p:nvPr/>
            </p:nvSpPr>
            <p:spPr>
              <a:xfrm>
                <a:off x="2131432" y="3389488"/>
                <a:ext cx="162970" cy="460646"/>
              </a:xfrm>
              <a:custGeom>
                <a:avLst/>
                <a:gdLst>
                  <a:gd name="connsiteX0" fmla="*/ 126596 w 162970"/>
                  <a:gd name="connsiteY0" fmla="*/ 16325 h 460646"/>
                  <a:gd name="connsiteX1" fmla="*/ 91749 w 162970"/>
                  <a:gd name="connsiteY1" fmla="*/ 39334 h 460646"/>
                  <a:gd name="connsiteX2" fmla="*/ 2 w 162970"/>
                  <a:gd name="connsiteY2" fmla="*/ 230180 h 460646"/>
                  <a:gd name="connsiteX3" fmla="*/ 162970 w 162970"/>
                  <a:gd name="connsiteY3" fmla="*/ 460646 h 460646"/>
                  <a:gd name="connsiteX4" fmla="*/ 162970 w 162970"/>
                  <a:gd name="connsiteY4" fmla="*/ 0 h 460646"/>
                  <a:gd name="connsiteX5" fmla="*/ 132515 w 162970"/>
                  <a:gd name="connsiteY5" fmla="*/ 13652 h 460646"/>
                  <a:gd name="connsiteX6" fmla="*/ 126596 w 162970"/>
                  <a:gd name="connsiteY6" fmla="*/ 16325 h 46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70" h="460646">
                    <a:moveTo>
                      <a:pt x="126596" y="16325"/>
                    </a:moveTo>
                    <a:cubicBezTo>
                      <a:pt x="114376" y="23104"/>
                      <a:pt x="102728" y="30742"/>
                      <a:pt x="91749" y="39334"/>
                    </a:cubicBezTo>
                    <a:cubicBezTo>
                      <a:pt x="33512" y="85542"/>
                      <a:pt x="-285" y="155808"/>
                      <a:pt x="2" y="230180"/>
                    </a:cubicBezTo>
                    <a:cubicBezTo>
                      <a:pt x="193" y="333765"/>
                      <a:pt x="65304" y="425990"/>
                      <a:pt x="162970" y="460646"/>
                    </a:cubicBezTo>
                    <a:lnTo>
                      <a:pt x="162970" y="0"/>
                    </a:lnTo>
                    <a:cubicBezTo>
                      <a:pt x="152564" y="3819"/>
                      <a:pt x="142349" y="8401"/>
                      <a:pt x="132515" y="13652"/>
                    </a:cubicBezTo>
                    <a:cubicBezTo>
                      <a:pt x="130319" y="14607"/>
                      <a:pt x="128601" y="15275"/>
                      <a:pt x="126596" y="16325"/>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îšľíḍé">
                <a:extLst>
                  <a:ext uri="{FF2B5EF4-FFF2-40B4-BE49-F238E27FC236}">
                    <a16:creationId xmlns:a16="http://schemas.microsoft.com/office/drawing/2014/main" id="{BF6A6297-45C7-4BB2-B9C1-1309F924477E}"/>
                  </a:ext>
                </a:extLst>
              </p:cNvPr>
              <p:cNvSpPr/>
              <p:nvPr/>
            </p:nvSpPr>
            <p:spPr>
              <a:xfrm>
                <a:off x="2457276" y="3538136"/>
                <a:ext cx="81531" cy="551152"/>
              </a:xfrm>
              <a:custGeom>
                <a:avLst/>
                <a:gdLst>
                  <a:gd name="connsiteX0" fmla="*/ 0 w 81531"/>
                  <a:gd name="connsiteY0" fmla="*/ 388184 h 551152"/>
                  <a:gd name="connsiteX1" fmla="*/ 81532 w 81531"/>
                  <a:gd name="connsiteY1" fmla="*/ 551152 h 551152"/>
                  <a:gd name="connsiteX2" fmla="*/ 81532 w 81531"/>
                  <a:gd name="connsiteY2" fmla="*/ 108646 h 551152"/>
                  <a:gd name="connsiteX3" fmla="*/ 0 w 81531"/>
                  <a:gd name="connsiteY3" fmla="*/ 0 h 551152"/>
                </a:gdLst>
                <a:ahLst/>
                <a:cxnLst>
                  <a:cxn ang="0">
                    <a:pos x="connsiteX0" y="connsiteY0"/>
                  </a:cxn>
                  <a:cxn ang="0">
                    <a:pos x="connsiteX1" y="connsiteY1"/>
                  </a:cxn>
                  <a:cxn ang="0">
                    <a:pos x="connsiteX2" y="connsiteY2"/>
                  </a:cxn>
                  <a:cxn ang="0">
                    <a:pos x="connsiteX3" y="connsiteY3"/>
                  </a:cxn>
                </a:cxnLst>
                <a:rect l="l" t="t" r="r" b="b"/>
                <a:pathLst>
                  <a:path w="81531" h="551152">
                    <a:moveTo>
                      <a:pt x="0" y="388184"/>
                    </a:moveTo>
                    <a:lnTo>
                      <a:pt x="81532" y="551152"/>
                    </a:lnTo>
                    <a:lnTo>
                      <a:pt x="81532" y="108646"/>
                    </a:lnTo>
                    <a:lnTo>
                      <a:pt x="0" y="0"/>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11" name="iṧľïdè">
              <a:extLst>
                <a:ext uri="{FF2B5EF4-FFF2-40B4-BE49-F238E27FC236}">
                  <a16:creationId xmlns:a16="http://schemas.microsoft.com/office/drawing/2014/main" id="{CBB2A618-82AE-4D7C-B2DD-34BAD92A4175}"/>
                </a:ext>
              </a:extLst>
            </p:cNvPr>
            <p:cNvSpPr/>
            <p:nvPr/>
          </p:nvSpPr>
          <p:spPr>
            <a:xfrm>
              <a:off x="2212871" y="1990365"/>
              <a:ext cx="530912" cy="1256203"/>
            </a:xfrm>
            <a:custGeom>
              <a:avLst/>
              <a:gdLst>
                <a:gd name="connsiteX0" fmla="*/ 435633 w 530912"/>
                <a:gd name="connsiteY0" fmla="*/ 607480 h 1256203"/>
                <a:gd name="connsiteX1" fmla="*/ 432005 w 530912"/>
                <a:gd name="connsiteY1" fmla="*/ 595355 h 1256203"/>
                <a:gd name="connsiteX2" fmla="*/ 415679 w 530912"/>
                <a:gd name="connsiteY2" fmla="*/ 513919 h 1256203"/>
                <a:gd name="connsiteX3" fmla="*/ 413006 w 530912"/>
                <a:gd name="connsiteY3" fmla="*/ 493583 h 1256203"/>
                <a:gd name="connsiteX4" fmla="*/ 407373 w 530912"/>
                <a:gd name="connsiteY4" fmla="*/ 407373 h 1256203"/>
                <a:gd name="connsiteX5" fmla="*/ 414629 w 530912"/>
                <a:gd name="connsiteY5" fmla="*/ 310089 h 1256203"/>
                <a:gd name="connsiteX6" fmla="*/ 418925 w 530912"/>
                <a:gd name="connsiteY6" fmla="*/ 283357 h 1256203"/>
                <a:gd name="connsiteX7" fmla="*/ 435824 w 530912"/>
                <a:gd name="connsiteY7" fmla="*/ 208699 h 1256203"/>
                <a:gd name="connsiteX8" fmla="*/ 441647 w 530912"/>
                <a:gd name="connsiteY8" fmla="*/ 187313 h 1256203"/>
                <a:gd name="connsiteX9" fmla="*/ 476017 w 530912"/>
                <a:gd name="connsiteY9" fmla="*/ 98239 h 1256203"/>
                <a:gd name="connsiteX10" fmla="*/ 485087 w 530912"/>
                <a:gd name="connsiteY10" fmla="*/ 80768 h 1256203"/>
                <a:gd name="connsiteX11" fmla="*/ 523466 w 530912"/>
                <a:gd name="connsiteY11" fmla="*/ 13079 h 1256203"/>
                <a:gd name="connsiteX12" fmla="*/ 530913 w 530912"/>
                <a:gd name="connsiteY12" fmla="*/ 0 h 1256203"/>
                <a:gd name="connsiteX13" fmla="*/ 407373 w 530912"/>
                <a:gd name="connsiteY13" fmla="*/ 0 h 1256203"/>
                <a:gd name="connsiteX14" fmla="*/ 0 w 530912"/>
                <a:gd name="connsiteY14" fmla="*/ 407373 h 1256203"/>
                <a:gd name="connsiteX15" fmla="*/ 0 w 530912"/>
                <a:gd name="connsiteY15" fmla="*/ 1256203 h 1256203"/>
                <a:gd name="connsiteX16" fmla="*/ 12125 w 530912"/>
                <a:gd name="connsiteY16" fmla="*/ 1252289 h 1256203"/>
                <a:gd name="connsiteX17" fmla="*/ 65779 w 530912"/>
                <a:gd name="connsiteY17" fmla="*/ 1235295 h 1256203"/>
                <a:gd name="connsiteX18" fmla="*/ 81436 w 530912"/>
                <a:gd name="connsiteY18" fmla="*/ 1230331 h 1256203"/>
                <a:gd name="connsiteX19" fmla="*/ 81436 w 530912"/>
                <a:gd name="connsiteY19" fmla="*/ 733310 h 1256203"/>
                <a:gd name="connsiteX20" fmla="*/ 162873 w 530912"/>
                <a:gd name="connsiteY20" fmla="*/ 651874 h 1256203"/>
                <a:gd name="connsiteX21" fmla="*/ 449190 w 530912"/>
                <a:gd name="connsiteY21" fmla="*/ 651874 h 1256203"/>
                <a:gd name="connsiteX22" fmla="*/ 435633 w 530912"/>
                <a:gd name="connsiteY22" fmla="*/ 607480 h 125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912" h="1256203">
                  <a:moveTo>
                    <a:pt x="435633" y="607480"/>
                  </a:moveTo>
                  <a:cubicBezTo>
                    <a:pt x="434487" y="603375"/>
                    <a:pt x="433055" y="599365"/>
                    <a:pt x="432005" y="595355"/>
                  </a:cubicBezTo>
                  <a:cubicBezTo>
                    <a:pt x="425036" y="568528"/>
                    <a:pt x="419498" y="541319"/>
                    <a:pt x="415679" y="513919"/>
                  </a:cubicBezTo>
                  <a:cubicBezTo>
                    <a:pt x="414629" y="507140"/>
                    <a:pt x="413770" y="500266"/>
                    <a:pt x="413006" y="493583"/>
                  </a:cubicBezTo>
                  <a:cubicBezTo>
                    <a:pt x="409378" y="464942"/>
                    <a:pt x="407564" y="436206"/>
                    <a:pt x="407373" y="407373"/>
                  </a:cubicBezTo>
                  <a:cubicBezTo>
                    <a:pt x="407660" y="374818"/>
                    <a:pt x="410047" y="342358"/>
                    <a:pt x="414629" y="310089"/>
                  </a:cubicBezTo>
                  <a:cubicBezTo>
                    <a:pt x="415870" y="301115"/>
                    <a:pt x="417398" y="292236"/>
                    <a:pt x="418925" y="283357"/>
                  </a:cubicBezTo>
                  <a:cubicBezTo>
                    <a:pt x="423222" y="258153"/>
                    <a:pt x="428854" y="233235"/>
                    <a:pt x="435824" y="208699"/>
                  </a:cubicBezTo>
                  <a:cubicBezTo>
                    <a:pt x="437829" y="201539"/>
                    <a:pt x="439452" y="194378"/>
                    <a:pt x="441647" y="187313"/>
                  </a:cubicBezTo>
                  <a:cubicBezTo>
                    <a:pt x="451194" y="156954"/>
                    <a:pt x="462651" y="127167"/>
                    <a:pt x="476017" y="98239"/>
                  </a:cubicBezTo>
                  <a:cubicBezTo>
                    <a:pt x="478785" y="92320"/>
                    <a:pt x="482127" y="86687"/>
                    <a:pt x="485087" y="80768"/>
                  </a:cubicBezTo>
                  <a:cubicBezTo>
                    <a:pt x="496639" y="57569"/>
                    <a:pt x="509432" y="34942"/>
                    <a:pt x="523466" y="13079"/>
                  </a:cubicBezTo>
                  <a:cubicBezTo>
                    <a:pt x="526139" y="8879"/>
                    <a:pt x="528144" y="4201"/>
                    <a:pt x="530913" y="0"/>
                  </a:cubicBezTo>
                  <a:lnTo>
                    <a:pt x="407373" y="0"/>
                  </a:lnTo>
                  <a:cubicBezTo>
                    <a:pt x="182540" y="286"/>
                    <a:pt x="286" y="182540"/>
                    <a:pt x="0" y="407373"/>
                  </a:cubicBezTo>
                  <a:lnTo>
                    <a:pt x="0" y="1256203"/>
                  </a:lnTo>
                  <a:cubicBezTo>
                    <a:pt x="3914" y="1254485"/>
                    <a:pt x="8115" y="1253912"/>
                    <a:pt x="12125" y="1252289"/>
                  </a:cubicBezTo>
                  <a:cubicBezTo>
                    <a:pt x="29691" y="1245320"/>
                    <a:pt x="47544" y="1239687"/>
                    <a:pt x="65779" y="1235295"/>
                  </a:cubicBezTo>
                  <a:cubicBezTo>
                    <a:pt x="71030" y="1233959"/>
                    <a:pt x="75995" y="1231381"/>
                    <a:pt x="81436" y="1230331"/>
                  </a:cubicBezTo>
                  <a:lnTo>
                    <a:pt x="81436" y="733310"/>
                  </a:lnTo>
                  <a:cubicBezTo>
                    <a:pt x="81436" y="688344"/>
                    <a:pt x="117906" y="651874"/>
                    <a:pt x="162873" y="651874"/>
                  </a:cubicBezTo>
                  <a:lnTo>
                    <a:pt x="449190" y="651874"/>
                  </a:lnTo>
                  <a:cubicBezTo>
                    <a:pt x="444130" y="637171"/>
                    <a:pt x="439929" y="622278"/>
                    <a:pt x="435633" y="607480"/>
                  </a:cubicBezTo>
                  <a:close/>
                </a:path>
              </a:pathLst>
            </a:custGeom>
            <a:solidFill>
              <a:srgbClr val="FAB300"/>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2" name="iṥḷiḓé">
              <a:extLst>
                <a:ext uri="{FF2B5EF4-FFF2-40B4-BE49-F238E27FC236}">
                  <a16:creationId xmlns:a16="http://schemas.microsoft.com/office/drawing/2014/main" id="{58F4AE53-6E52-464A-BE5C-232CA2D430A7}"/>
                </a:ext>
              </a:extLst>
            </p:cNvPr>
            <p:cNvSpPr/>
            <p:nvPr/>
          </p:nvSpPr>
          <p:spPr>
            <a:xfrm>
              <a:off x="2701681" y="3701105"/>
              <a:ext cx="1303461" cy="651778"/>
            </a:xfrm>
            <a:custGeom>
              <a:avLst/>
              <a:gdLst>
                <a:gd name="connsiteX0" fmla="*/ 0 w 1303461"/>
                <a:gd name="connsiteY0" fmla="*/ 0 h 651778"/>
                <a:gd name="connsiteX1" fmla="*/ 1303461 w 1303461"/>
                <a:gd name="connsiteY1" fmla="*/ 0 h 651778"/>
                <a:gd name="connsiteX2" fmla="*/ 1303461 w 1303461"/>
                <a:gd name="connsiteY2" fmla="*/ 651778 h 651778"/>
                <a:gd name="connsiteX3" fmla="*/ 0 w 1303461"/>
                <a:gd name="connsiteY3" fmla="*/ 651778 h 651778"/>
              </a:gdLst>
              <a:ahLst/>
              <a:cxnLst>
                <a:cxn ang="0">
                  <a:pos x="connsiteX0" y="connsiteY0"/>
                </a:cxn>
                <a:cxn ang="0">
                  <a:pos x="connsiteX1" y="connsiteY1"/>
                </a:cxn>
                <a:cxn ang="0">
                  <a:pos x="connsiteX2" y="connsiteY2"/>
                </a:cxn>
                <a:cxn ang="0">
                  <a:pos x="connsiteX3" y="connsiteY3"/>
                </a:cxn>
              </a:cxnLst>
              <a:rect l="l" t="t" r="r" b="b"/>
              <a:pathLst>
                <a:path w="1303461" h="651778">
                  <a:moveTo>
                    <a:pt x="0" y="0"/>
                  </a:moveTo>
                  <a:lnTo>
                    <a:pt x="1303461" y="0"/>
                  </a:lnTo>
                  <a:lnTo>
                    <a:pt x="1303461" y="651778"/>
                  </a:lnTo>
                  <a:lnTo>
                    <a:pt x="0" y="651778"/>
                  </a:lnTo>
                  <a:close/>
                </a:path>
              </a:pathLst>
            </a:custGeom>
            <a:solidFill>
              <a:srgbClr val="FEE9AB"/>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4" name="îşļïḍé">
              <a:extLst>
                <a:ext uri="{FF2B5EF4-FFF2-40B4-BE49-F238E27FC236}">
                  <a16:creationId xmlns:a16="http://schemas.microsoft.com/office/drawing/2014/main" id="{30CBE7D9-F479-4906-86F9-28534FB52DCD}"/>
                </a:ext>
              </a:extLst>
            </p:cNvPr>
            <p:cNvSpPr/>
            <p:nvPr/>
          </p:nvSpPr>
          <p:spPr>
            <a:xfrm>
              <a:off x="2783210" y="1827492"/>
              <a:ext cx="1955147" cy="1140494"/>
            </a:xfrm>
            <a:custGeom>
              <a:avLst/>
              <a:gdLst>
                <a:gd name="connsiteX0" fmla="*/ 166694 w 1955147"/>
                <a:gd name="connsiteY0" fmla="*/ 973706 h 1140494"/>
                <a:gd name="connsiteX1" fmla="*/ 284028 w 1955147"/>
                <a:gd name="connsiteY1" fmla="*/ 1062875 h 1140494"/>
                <a:gd name="connsiteX2" fmla="*/ 570249 w 1955147"/>
                <a:gd name="connsiteY2" fmla="*/ 1140493 h 1140494"/>
                <a:gd name="connsiteX3" fmla="*/ 1059059 w 1955147"/>
                <a:gd name="connsiteY3" fmla="*/ 1140493 h 1140494"/>
                <a:gd name="connsiteX4" fmla="*/ 1507103 w 1955147"/>
                <a:gd name="connsiteY4" fmla="*/ 1021154 h 1140494"/>
                <a:gd name="connsiteX5" fmla="*/ 1507103 w 1955147"/>
                <a:gd name="connsiteY5" fmla="*/ 1021154 h 1140494"/>
                <a:gd name="connsiteX6" fmla="*/ 1550828 w 1955147"/>
                <a:gd name="connsiteY6" fmla="*/ 993563 h 1140494"/>
                <a:gd name="connsiteX7" fmla="*/ 1677613 w 1955147"/>
                <a:gd name="connsiteY7" fmla="*/ 893319 h 1140494"/>
                <a:gd name="connsiteX8" fmla="*/ 1727449 w 1955147"/>
                <a:gd name="connsiteY8" fmla="*/ 841861 h 1140494"/>
                <a:gd name="connsiteX9" fmla="*/ 1955146 w 1955147"/>
                <a:gd name="connsiteY9" fmla="*/ 244405 h 1140494"/>
                <a:gd name="connsiteX10" fmla="*/ 1955146 w 1955147"/>
                <a:gd name="connsiteY10" fmla="*/ 0 h 1140494"/>
                <a:gd name="connsiteX11" fmla="*/ 570249 w 1955147"/>
                <a:gd name="connsiteY11" fmla="*/ 0 h 1140494"/>
                <a:gd name="connsiteX12" fmla="*/ 2 w 1955147"/>
                <a:gd name="connsiteY12" fmla="*/ 570246 h 1140494"/>
                <a:gd name="connsiteX13" fmla="*/ 76665 w 1955147"/>
                <a:gd name="connsiteY13" fmla="*/ 854749 h 1140494"/>
                <a:gd name="connsiteX14" fmla="*/ 166694 w 1955147"/>
                <a:gd name="connsiteY14" fmla="*/ 973706 h 1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5147" h="1140494">
                  <a:moveTo>
                    <a:pt x="166694" y="973706"/>
                  </a:moveTo>
                  <a:cubicBezTo>
                    <a:pt x="201445" y="1008743"/>
                    <a:pt x="240970" y="1038721"/>
                    <a:pt x="284028" y="1062875"/>
                  </a:cubicBezTo>
                  <a:cubicBezTo>
                    <a:pt x="370810" y="1113952"/>
                    <a:pt x="469623" y="1140779"/>
                    <a:pt x="570249" y="1140493"/>
                  </a:cubicBezTo>
                  <a:lnTo>
                    <a:pt x="1059059" y="1140493"/>
                  </a:lnTo>
                  <a:cubicBezTo>
                    <a:pt x="1216299" y="1140779"/>
                    <a:pt x="1370866" y="1099631"/>
                    <a:pt x="1507103" y="1021154"/>
                  </a:cubicBezTo>
                  <a:lnTo>
                    <a:pt x="1507103" y="1021154"/>
                  </a:lnTo>
                  <a:cubicBezTo>
                    <a:pt x="1522092" y="1012562"/>
                    <a:pt x="1536412" y="1003015"/>
                    <a:pt x="1550828" y="993563"/>
                  </a:cubicBezTo>
                  <a:cubicBezTo>
                    <a:pt x="1596081" y="964063"/>
                    <a:pt x="1638470" y="930457"/>
                    <a:pt x="1677613" y="893319"/>
                  </a:cubicBezTo>
                  <a:cubicBezTo>
                    <a:pt x="1694893" y="876994"/>
                    <a:pt x="1711505" y="859809"/>
                    <a:pt x="1727449" y="841861"/>
                  </a:cubicBezTo>
                  <a:cubicBezTo>
                    <a:pt x="1874378" y="677651"/>
                    <a:pt x="1955528" y="464847"/>
                    <a:pt x="1955146" y="244405"/>
                  </a:cubicBezTo>
                  <a:lnTo>
                    <a:pt x="1955146" y="0"/>
                  </a:lnTo>
                  <a:lnTo>
                    <a:pt x="570249" y="0"/>
                  </a:lnTo>
                  <a:cubicBezTo>
                    <a:pt x="255291" y="0"/>
                    <a:pt x="2" y="255289"/>
                    <a:pt x="2" y="570246"/>
                  </a:cubicBezTo>
                  <a:cubicBezTo>
                    <a:pt x="-284" y="670204"/>
                    <a:pt x="26257" y="768444"/>
                    <a:pt x="76665" y="854749"/>
                  </a:cubicBezTo>
                  <a:cubicBezTo>
                    <a:pt x="101010" y="898284"/>
                    <a:pt x="131274" y="938381"/>
                    <a:pt x="166694" y="973706"/>
                  </a:cubicBezTo>
                  <a:close/>
                </a:path>
              </a:pathLst>
            </a:custGeom>
            <a:solidFill>
              <a:srgbClr val="FAB300"/>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îšḻíḑè">
              <a:extLst>
                <a:ext uri="{FF2B5EF4-FFF2-40B4-BE49-F238E27FC236}">
                  <a16:creationId xmlns:a16="http://schemas.microsoft.com/office/drawing/2014/main" id="{C7678C2D-85BD-4947-A638-3935F46453F7}"/>
                </a:ext>
              </a:extLst>
            </p:cNvPr>
            <p:cNvSpPr/>
            <p:nvPr/>
          </p:nvSpPr>
          <p:spPr>
            <a:xfrm>
              <a:off x="2457276" y="2804921"/>
              <a:ext cx="1792175" cy="733214"/>
            </a:xfrm>
            <a:custGeom>
              <a:avLst/>
              <a:gdLst>
                <a:gd name="connsiteX0" fmla="*/ 0 w 1792175"/>
                <a:gd name="connsiteY0" fmla="*/ 461696 h 733214"/>
                <a:gd name="connsiteX1" fmla="*/ 203639 w 1792175"/>
                <a:gd name="connsiteY1" fmla="*/ 733215 h 733214"/>
                <a:gd name="connsiteX2" fmla="*/ 407278 w 1792175"/>
                <a:gd name="connsiteY2" fmla="*/ 733215 h 733214"/>
                <a:gd name="connsiteX3" fmla="*/ 244309 w 1792175"/>
                <a:gd name="connsiteY3" fmla="*/ 570246 h 733214"/>
                <a:gd name="connsiteX4" fmla="*/ 407278 w 1792175"/>
                <a:gd name="connsiteY4" fmla="*/ 407278 h 733214"/>
                <a:gd name="connsiteX5" fmla="*/ 570246 w 1792175"/>
                <a:gd name="connsiteY5" fmla="*/ 570246 h 733214"/>
                <a:gd name="connsiteX6" fmla="*/ 407278 w 1792175"/>
                <a:gd name="connsiteY6" fmla="*/ 733215 h 733214"/>
                <a:gd name="connsiteX7" fmla="*/ 1384898 w 1792175"/>
                <a:gd name="connsiteY7" fmla="*/ 733215 h 733214"/>
                <a:gd name="connsiteX8" fmla="*/ 1221929 w 1792175"/>
                <a:gd name="connsiteY8" fmla="*/ 570246 h 733214"/>
                <a:gd name="connsiteX9" fmla="*/ 1384898 w 1792175"/>
                <a:gd name="connsiteY9" fmla="*/ 407278 h 733214"/>
                <a:gd name="connsiteX10" fmla="*/ 1547866 w 1792175"/>
                <a:gd name="connsiteY10" fmla="*/ 570246 h 733214"/>
                <a:gd name="connsiteX11" fmla="*/ 1384898 w 1792175"/>
                <a:gd name="connsiteY11" fmla="*/ 733215 h 733214"/>
                <a:gd name="connsiteX12" fmla="*/ 1588537 w 1792175"/>
                <a:gd name="connsiteY12" fmla="*/ 733215 h 733214"/>
                <a:gd name="connsiteX13" fmla="*/ 1792176 w 1792175"/>
                <a:gd name="connsiteY13" fmla="*/ 461696 h 733214"/>
                <a:gd name="connsiteX14" fmla="*/ 1792176 w 1792175"/>
                <a:gd name="connsiteY14" fmla="*/ 245073 h 733214"/>
                <a:gd name="connsiteX15" fmla="*/ 1791412 w 1792175"/>
                <a:gd name="connsiteY15" fmla="*/ 245073 h 733214"/>
                <a:gd name="connsiteX16" fmla="*/ 1785302 w 1792175"/>
                <a:gd name="connsiteY16" fmla="*/ 247269 h 733214"/>
                <a:gd name="connsiteX17" fmla="*/ 1673601 w 1792175"/>
                <a:gd name="connsiteY17" fmla="*/ 285076 h 733214"/>
                <a:gd name="connsiteX18" fmla="*/ 1636940 w 1792175"/>
                <a:gd name="connsiteY18" fmla="*/ 294241 h 733214"/>
                <a:gd name="connsiteX19" fmla="*/ 1547294 w 1792175"/>
                <a:gd name="connsiteY19" fmla="*/ 312094 h 733214"/>
                <a:gd name="connsiteX20" fmla="*/ 1510346 w 1792175"/>
                <a:gd name="connsiteY20" fmla="*/ 317536 h 733214"/>
                <a:gd name="connsiteX21" fmla="*/ 1384707 w 1792175"/>
                <a:gd name="connsiteY21" fmla="*/ 325937 h 733214"/>
                <a:gd name="connsiteX22" fmla="*/ 896183 w 1792175"/>
                <a:gd name="connsiteY22" fmla="*/ 325937 h 733214"/>
                <a:gd name="connsiteX23" fmla="*/ 528908 w 1792175"/>
                <a:gd name="connsiteY23" fmla="*/ 226647 h 733214"/>
                <a:gd name="connsiteX24" fmla="*/ 377491 w 1792175"/>
                <a:gd name="connsiteY24" fmla="*/ 111414 h 733214"/>
                <a:gd name="connsiteX25" fmla="*/ 320495 w 1792175"/>
                <a:gd name="connsiteY25" fmla="*/ 45635 h 733214"/>
                <a:gd name="connsiteX26" fmla="*/ 305506 w 1792175"/>
                <a:gd name="connsiteY26" fmla="*/ 25204 h 733214"/>
                <a:gd name="connsiteX27" fmla="*/ 287080 w 1792175"/>
                <a:gd name="connsiteY27" fmla="*/ 0 h 733214"/>
                <a:gd name="connsiteX28" fmla="*/ 95 w 1792175"/>
                <a:gd name="connsiteY28" fmla="*/ 0 h 733214"/>
                <a:gd name="connsiteX29" fmla="*/ 0 w 1792175"/>
                <a:gd name="connsiteY29" fmla="*/ 461696 h 733214"/>
                <a:gd name="connsiteX30" fmla="*/ 0 w 1792175"/>
                <a:gd name="connsiteY30" fmla="*/ 461696 h 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2175" h="733214">
                  <a:moveTo>
                    <a:pt x="0" y="461696"/>
                  </a:moveTo>
                  <a:lnTo>
                    <a:pt x="203639" y="733215"/>
                  </a:lnTo>
                  <a:lnTo>
                    <a:pt x="407278" y="733215"/>
                  </a:lnTo>
                  <a:cubicBezTo>
                    <a:pt x="317249" y="733215"/>
                    <a:pt x="244309" y="660275"/>
                    <a:pt x="244309" y="570246"/>
                  </a:cubicBezTo>
                  <a:cubicBezTo>
                    <a:pt x="244309" y="480218"/>
                    <a:pt x="317249" y="407278"/>
                    <a:pt x="407278" y="407278"/>
                  </a:cubicBezTo>
                  <a:cubicBezTo>
                    <a:pt x="497307" y="407278"/>
                    <a:pt x="570246" y="480218"/>
                    <a:pt x="570246" y="570246"/>
                  </a:cubicBezTo>
                  <a:cubicBezTo>
                    <a:pt x="570246" y="660275"/>
                    <a:pt x="497307" y="733215"/>
                    <a:pt x="407278" y="733215"/>
                  </a:cubicBezTo>
                  <a:lnTo>
                    <a:pt x="1384898" y="733215"/>
                  </a:lnTo>
                  <a:cubicBezTo>
                    <a:pt x="1294869" y="733215"/>
                    <a:pt x="1221929" y="660275"/>
                    <a:pt x="1221929" y="570246"/>
                  </a:cubicBezTo>
                  <a:cubicBezTo>
                    <a:pt x="1221929" y="480218"/>
                    <a:pt x="1294869" y="407278"/>
                    <a:pt x="1384898" y="407278"/>
                  </a:cubicBezTo>
                  <a:cubicBezTo>
                    <a:pt x="1474927" y="407278"/>
                    <a:pt x="1547866" y="480218"/>
                    <a:pt x="1547866" y="570246"/>
                  </a:cubicBezTo>
                  <a:cubicBezTo>
                    <a:pt x="1547866" y="660275"/>
                    <a:pt x="1474927" y="733215"/>
                    <a:pt x="1384898" y="733215"/>
                  </a:cubicBezTo>
                  <a:lnTo>
                    <a:pt x="1588537" y="733215"/>
                  </a:lnTo>
                  <a:lnTo>
                    <a:pt x="1792176" y="461696"/>
                  </a:lnTo>
                  <a:lnTo>
                    <a:pt x="1792176" y="245073"/>
                  </a:lnTo>
                  <a:lnTo>
                    <a:pt x="1791412" y="245073"/>
                  </a:lnTo>
                  <a:cubicBezTo>
                    <a:pt x="1789503" y="245933"/>
                    <a:pt x="1787307" y="246505"/>
                    <a:pt x="1785302" y="247269"/>
                  </a:cubicBezTo>
                  <a:cubicBezTo>
                    <a:pt x="1748832" y="261972"/>
                    <a:pt x="1711503" y="274574"/>
                    <a:pt x="1673601" y="285076"/>
                  </a:cubicBezTo>
                  <a:cubicBezTo>
                    <a:pt x="1661476" y="288512"/>
                    <a:pt x="1649161" y="291281"/>
                    <a:pt x="1636940" y="294241"/>
                  </a:cubicBezTo>
                  <a:cubicBezTo>
                    <a:pt x="1607249" y="301496"/>
                    <a:pt x="1577367" y="307320"/>
                    <a:pt x="1547294" y="312094"/>
                  </a:cubicBezTo>
                  <a:cubicBezTo>
                    <a:pt x="1534978" y="314003"/>
                    <a:pt x="1522853" y="316104"/>
                    <a:pt x="1510346" y="317536"/>
                  </a:cubicBezTo>
                  <a:cubicBezTo>
                    <a:pt x="1468721" y="322786"/>
                    <a:pt x="1426714" y="325651"/>
                    <a:pt x="1384707" y="325937"/>
                  </a:cubicBezTo>
                  <a:lnTo>
                    <a:pt x="896183" y="325937"/>
                  </a:lnTo>
                  <a:cubicBezTo>
                    <a:pt x="767107" y="326223"/>
                    <a:pt x="640322" y="291949"/>
                    <a:pt x="528908" y="226647"/>
                  </a:cubicBezTo>
                  <a:cubicBezTo>
                    <a:pt x="473344" y="195428"/>
                    <a:pt x="422362" y="156667"/>
                    <a:pt x="377491" y="111414"/>
                  </a:cubicBezTo>
                  <a:cubicBezTo>
                    <a:pt x="357156" y="90602"/>
                    <a:pt x="338157" y="68739"/>
                    <a:pt x="320495" y="45635"/>
                  </a:cubicBezTo>
                  <a:cubicBezTo>
                    <a:pt x="315244" y="38952"/>
                    <a:pt x="310471" y="31983"/>
                    <a:pt x="305506" y="25204"/>
                  </a:cubicBezTo>
                  <a:cubicBezTo>
                    <a:pt x="299396" y="17089"/>
                    <a:pt x="292713" y="8879"/>
                    <a:pt x="287080" y="0"/>
                  </a:cubicBezTo>
                  <a:lnTo>
                    <a:pt x="95" y="0"/>
                  </a:lnTo>
                  <a:lnTo>
                    <a:pt x="0" y="461696"/>
                  </a:lnTo>
                  <a:lnTo>
                    <a:pt x="0" y="461696"/>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7" name="ïṡliḓê">
              <a:extLst>
                <a:ext uri="{FF2B5EF4-FFF2-40B4-BE49-F238E27FC236}">
                  <a16:creationId xmlns:a16="http://schemas.microsoft.com/office/drawing/2014/main" id="{0477EABE-F3E1-4D06-84C2-0276CAB3BB2F}"/>
                </a:ext>
              </a:extLst>
            </p:cNvPr>
            <p:cNvSpPr/>
            <p:nvPr/>
          </p:nvSpPr>
          <p:spPr>
            <a:xfrm>
              <a:off x="4412611" y="2907266"/>
              <a:ext cx="81436" cy="305124"/>
            </a:xfrm>
            <a:custGeom>
              <a:avLst/>
              <a:gdLst>
                <a:gd name="connsiteX0" fmla="*/ 62533 w 81436"/>
                <a:gd name="connsiteY0" fmla="*/ 13271 h 305124"/>
                <a:gd name="connsiteX1" fmla="*/ 12889 w 81436"/>
                <a:gd name="connsiteY1" fmla="*/ 48499 h 305124"/>
                <a:gd name="connsiteX2" fmla="*/ 0 w 81436"/>
                <a:gd name="connsiteY2" fmla="*/ 57664 h 305124"/>
                <a:gd name="connsiteX3" fmla="*/ 0 w 81436"/>
                <a:gd name="connsiteY3" fmla="*/ 305124 h 305124"/>
                <a:gd name="connsiteX4" fmla="*/ 81436 w 81436"/>
                <a:gd name="connsiteY4" fmla="*/ 305124 h 305124"/>
                <a:gd name="connsiteX5" fmla="*/ 81436 w 81436"/>
                <a:gd name="connsiteY5" fmla="*/ 0 h 305124"/>
                <a:gd name="connsiteX6" fmla="*/ 62533 w 81436"/>
                <a:gd name="connsiteY6" fmla="*/ 13271 h 3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6" h="305124">
                  <a:moveTo>
                    <a:pt x="62533" y="13271"/>
                  </a:moveTo>
                  <a:cubicBezTo>
                    <a:pt x="46208" y="25491"/>
                    <a:pt x="29978" y="37329"/>
                    <a:pt x="12889" y="48499"/>
                  </a:cubicBezTo>
                  <a:cubicBezTo>
                    <a:pt x="8497" y="51459"/>
                    <a:pt x="4774" y="54800"/>
                    <a:pt x="0" y="57664"/>
                  </a:cubicBezTo>
                  <a:lnTo>
                    <a:pt x="0" y="305124"/>
                  </a:lnTo>
                  <a:lnTo>
                    <a:pt x="81436" y="305124"/>
                  </a:lnTo>
                  <a:lnTo>
                    <a:pt x="81436" y="0"/>
                  </a:lnTo>
                  <a:cubicBezTo>
                    <a:pt x="75326" y="4678"/>
                    <a:pt x="68739" y="8783"/>
                    <a:pt x="62533" y="13271"/>
                  </a:cubicBezTo>
                  <a:close/>
                </a:path>
              </a:pathLst>
            </a:custGeom>
            <a:solidFill>
              <a:srgbClr val="636E71"/>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18" name="图形 6">
              <a:extLst>
                <a:ext uri="{FF2B5EF4-FFF2-40B4-BE49-F238E27FC236}">
                  <a16:creationId xmlns:a16="http://schemas.microsoft.com/office/drawing/2014/main" id="{59734FE5-747B-4D13-9684-D94E0217567F}"/>
                </a:ext>
              </a:extLst>
            </p:cNvPr>
            <p:cNvGrpSpPr/>
            <p:nvPr/>
          </p:nvGrpSpPr>
          <p:grpSpPr>
            <a:xfrm>
              <a:off x="4168110" y="3389202"/>
              <a:ext cx="407591" cy="751067"/>
              <a:chOff x="4168110" y="3389202"/>
              <a:chExt cx="407591" cy="751067"/>
            </a:xfrm>
            <a:solidFill>
              <a:srgbClr val="F9F4ED"/>
            </a:solidFill>
          </p:grpSpPr>
          <p:sp>
            <p:nvSpPr>
              <p:cNvPr id="23" name="íşḷîďê">
                <a:extLst>
                  <a:ext uri="{FF2B5EF4-FFF2-40B4-BE49-F238E27FC236}">
                    <a16:creationId xmlns:a16="http://schemas.microsoft.com/office/drawing/2014/main" id="{F2A87A53-435B-4815-A558-755C2286B49C}"/>
                  </a:ext>
                </a:extLst>
              </p:cNvPr>
              <p:cNvSpPr/>
              <p:nvPr/>
            </p:nvSpPr>
            <p:spPr>
              <a:xfrm>
                <a:off x="4168110" y="3538136"/>
                <a:ext cx="81532" cy="602133"/>
              </a:xfrm>
              <a:custGeom>
                <a:avLst/>
                <a:gdLst>
                  <a:gd name="connsiteX0" fmla="*/ 0 w 81532"/>
                  <a:gd name="connsiteY0" fmla="*/ 602134 h 602133"/>
                  <a:gd name="connsiteX1" fmla="*/ 81532 w 81532"/>
                  <a:gd name="connsiteY1" fmla="*/ 466279 h 602133"/>
                  <a:gd name="connsiteX2" fmla="*/ 81532 w 81532"/>
                  <a:gd name="connsiteY2" fmla="*/ 407373 h 602133"/>
                  <a:gd name="connsiteX3" fmla="*/ 81532 w 81532"/>
                  <a:gd name="connsiteY3" fmla="*/ 0 h 602133"/>
                  <a:gd name="connsiteX4" fmla="*/ 0 w 81532"/>
                  <a:gd name="connsiteY4" fmla="*/ 108646 h 60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2" h="602133">
                    <a:moveTo>
                      <a:pt x="0" y="602134"/>
                    </a:moveTo>
                    <a:lnTo>
                      <a:pt x="81532" y="466279"/>
                    </a:lnTo>
                    <a:lnTo>
                      <a:pt x="81532" y="407373"/>
                    </a:lnTo>
                    <a:lnTo>
                      <a:pt x="81532" y="0"/>
                    </a:lnTo>
                    <a:lnTo>
                      <a:pt x="0" y="108646"/>
                    </a:ln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íSḻídé">
                <a:extLst>
                  <a:ext uri="{FF2B5EF4-FFF2-40B4-BE49-F238E27FC236}">
                    <a16:creationId xmlns:a16="http://schemas.microsoft.com/office/drawing/2014/main" id="{1582723B-7C58-44AD-88D2-3D24C6F8E157}"/>
                  </a:ext>
                </a:extLst>
              </p:cNvPr>
              <p:cNvSpPr/>
              <p:nvPr/>
            </p:nvSpPr>
            <p:spPr>
              <a:xfrm>
                <a:off x="4412515" y="3389202"/>
                <a:ext cx="163186" cy="460932"/>
              </a:xfrm>
              <a:custGeom>
                <a:avLst/>
                <a:gdLst>
                  <a:gd name="connsiteX0" fmla="*/ 0 w 163186"/>
                  <a:gd name="connsiteY0" fmla="*/ 0 h 460932"/>
                  <a:gd name="connsiteX1" fmla="*/ 0 w 163186"/>
                  <a:gd name="connsiteY1" fmla="*/ 460932 h 460932"/>
                  <a:gd name="connsiteX2" fmla="*/ 149221 w 163186"/>
                  <a:gd name="connsiteY2" fmla="*/ 149125 h 460932"/>
                  <a:gd name="connsiteX3" fmla="*/ 0 w 163186"/>
                  <a:gd name="connsiteY3" fmla="*/ 0 h 460932"/>
                </a:gdLst>
                <a:ahLst/>
                <a:cxnLst>
                  <a:cxn ang="0">
                    <a:pos x="connsiteX0" y="connsiteY0"/>
                  </a:cxn>
                  <a:cxn ang="0">
                    <a:pos x="connsiteX1" y="connsiteY1"/>
                  </a:cxn>
                  <a:cxn ang="0">
                    <a:pos x="connsiteX2" y="connsiteY2"/>
                  </a:cxn>
                  <a:cxn ang="0">
                    <a:pos x="connsiteX3" y="connsiteY3"/>
                  </a:cxn>
                </a:cxnLst>
                <a:rect l="l" t="t" r="r" b="b"/>
                <a:pathLst>
                  <a:path w="163186" h="460932">
                    <a:moveTo>
                      <a:pt x="0" y="0"/>
                    </a:moveTo>
                    <a:lnTo>
                      <a:pt x="0" y="460932"/>
                    </a:lnTo>
                    <a:cubicBezTo>
                      <a:pt x="127263" y="416061"/>
                      <a:pt x="194092" y="276388"/>
                      <a:pt x="149221" y="149125"/>
                    </a:cubicBezTo>
                    <a:cubicBezTo>
                      <a:pt x="124589" y="79432"/>
                      <a:pt x="69789" y="24631"/>
                      <a:pt x="0" y="0"/>
                    </a:cubicBezTo>
                    <a:close/>
                  </a:path>
                </a:pathLst>
              </a:custGeom>
              <a:solidFill>
                <a:srgbClr val="F9F4ED"/>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grpSp>
          <p:nvGrpSpPr>
            <p:cNvPr id="19" name="图形 6">
              <a:extLst>
                <a:ext uri="{FF2B5EF4-FFF2-40B4-BE49-F238E27FC236}">
                  <a16:creationId xmlns:a16="http://schemas.microsoft.com/office/drawing/2014/main" id="{3AC413F4-C498-46EF-A739-EBDE748E127D}"/>
                </a:ext>
              </a:extLst>
            </p:cNvPr>
            <p:cNvGrpSpPr/>
            <p:nvPr/>
          </p:nvGrpSpPr>
          <p:grpSpPr>
            <a:xfrm>
              <a:off x="909465" y="1664429"/>
              <a:ext cx="4888043" cy="4888003"/>
              <a:chOff x="909465" y="1664429"/>
              <a:chExt cx="4888043" cy="4888003"/>
            </a:xfrm>
            <a:solidFill>
              <a:srgbClr val="0C426E"/>
            </a:solidFill>
          </p:grpSpPr>
          <p:sp>
            <p:nvSpPr>
              <p:cNvPr id="20" name="îšḻïḑé">
                <a:extLst>
                  <a:ext uri="{FF2B5EF4-FFF2-40B4-BE49-F238E27FC236}">
                    <a16:creationId xmlns:a16="http://schemas.microsoft.com/office/drawing/2014/main" id="{07956A55-64A9-4757-AC20-6C2FED50E8D0}"/>
                  </a:ext>
                </a:extLst>
              </p:cNvPr>
              <p:cNvSpPr/>
              <p:nvPr/>
            </p:nvSpPr>
            <p:spPr>
              <a:xfrm>
                <a:off x="3679300" y="3212295"/>
                <a:ext cx="325936" cy="325936"/>
              </a:xfrm>
              <a:custGeom>
                <a:avLst/>
                <a:gdLst>
                  <a:gd name="connsiteX0" fmla="*/ 325937 w 325936"/>
                  <a:gd name="connsiteY0" fmla="*/ 162968 h 325936"/>
                  <a:gd name="connsiteX1" fmla="*/ 162968 w 325936"/>
                  <a:gd name="connsiteY1" fmla="*/ 325937 h 325936"/>
                  <a:gd name="connsiteX2" fmla="*/ 0 w 325936"/>
                  <a:gd name="connsiteY2" fmla="*/ 162968 h 325936"/>
                  <a:gd name="connsiteX3" fmla="*/ 162968 w 325936"/>
                  <a:gd name="connsiteY3" fmla="*/ 0 h 325936"/>
                  <a:gd name="connsiteX4" fmla="*/ 325937 w 325936"/>
                  <a:gd name="connsiteY4" fmla="*/ 162968 h 32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6" h="325936">
                    <a:moveTo>
                      <a:pt x="325937" y="162968"/>
                    </a:moveTo>
                    <a:cubicBezTo>
                      <a:pt x="325937" y="252973"/>
                      <a:pt x="252973" y="325937"/>
                      <a:pt x="162968" y="325937"/>
                    </a:cubicBezTo>
                    <a:cubicBezTo>
                      <a:pt x="72963" y="325937"/>
                      <a:pt x="0" y="252973"/>
                      <a:pt x="0" y="162968"/>
                    </a:cubicBezTo>
                    <a:cubicBezTo>
                      <a:pt x="0" y="72963"/>
                      <a:pt x="72963" y="0"/>
                      <a:pt x="162968" y="0"/>
                    </a:cubicBezTo>
                    <a:cubicBezTo>
                      <a:pt x="252973" y="0"/>
                      <a:pt x="325937" y="72963"/>
                      <a:pt x="325937" y="162968"/>
                    </a:cubicBezTo>
                    <a:close/>
                  </a:path>
                </a:pathLst>
              </a:custGeom>
              <a:grp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îŝľïḑé">
                <a:extLst>
                  <a:ext uri="{FF2B5EF4-FFF2-40B4-BE49-F238E27FC236}">
                    <a16:creationId xmlns:a16="http://schemas.microsoft.com/office/drawing/2014/main" id="{42251AC2-8EBC-4C4F-B460-01663C993C1B}"/>
                  </a:ext>
                </a:extLst>
              </p:cNvPr>
              <p:cNvSpPr/>
              <p:nvPr/>
            </p:nvSpPr>
            <p:spPr>
              <a:xfrm>
                <a:off x="2701681" y="3212295"/>
                <a:ext cx="325936" cy="325936"/>
              </a:xfrm>
              <a:custGeom>
                <a:avLst/>
                <a:gdLst>
                  <a:gd name="connsiteX0" fmla="*/ 325937 w 325936"/>
                  <a:gd name="connsiteY0" fmla="*/ 162968 h 325936"/>
                  <a:gd name="connsiteX1" fmla="*/ 162968 w 325936"/>
                  <a:gd name="connsiteY1" fmla="*/ 325937 h 325936"/>
                  <a:gd name="connsiteX2" fmla="*/ 0 w 325936"/>
                  <a:gd name="connsiteY2" fmla="*/ 162968 h 325936"/>
                  <a:gd name="connsiteX3" fmla="*/ 162968 w 325936"/>
                  <a:gd name="connsiteY3" fmla="*/ 0 h 325936"/>
                  <a:gd name="connsiteX4" fmla="*/ 325937 w 325936"/>
                  <a:gd name="connsiteY4" fmla="*/ 162968 h 32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6" h="325936">
                    <a:moveTo>
                      <a:pt x="325937" y="162968"/>
                    </a:moveTo>
                    <a:cubicBezTo>
                      <a:pt x="325937" y="252973"/>
                      <a:pt x="252973" y="325937"/>
                      <a:pt x="162968" y="325937"/>
                    </a:cubicBezTo>
                    <a:cubicBezTo>
                      <a:pt x="72963" y="325937"/>
                      <a:pt x="0" y="252973"/>
                      <a:pt x="0" y="162968"/>
                    </a:cubicBezTo>
                    <a:cubicBezTo>
                      <a:pt x="0" y="72963"/>
                      <a:pt x="72963" y="0"/>
                      <a:pt x="162968" y="0"/>
                    </a:cubicBezTo>
                    <a:cubicBezTo>
                      <a:pt x="252973" y="0"/>
                      <a:pt x="325937" y="72963"/>
                      <a:pt x="325937" y="162968"/>
                    </a:cubicBezTo>
                    <a:close/>
                  </a:path>
                </a:pathLst>
              </a:custGeom>
              <a:grp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ïŝliďé">
                <a:extLst>
                  <a:ext uri="{FF2B5EF4-FFF2-40B4-BE49-F238E27FC236}">
                    <a16:creationId xmlns:a16="http://schemas.microsoft.com/office/drawing/2014/main" id="{F263A01B-B640-4D91-B529-8422DE837535}"/>
                  </a:ext>
                </a:extLst>
              </p:cNvPr>
              <p:cNvSpPr/>
              <p:nvPr/>
            </p:nvSpPr>
            <p:spPr>
              <a:xfrm>
                <a:off x="909465" y="1664429"/>
                <a:ext cx="4888043" cy="4888003"/>
              </a:xfrm>
              <a:custGeom>
                <a:avLst/>
                <a:gdLst>
                  <a:gd name="connsiteX0" fmla="*/ 4701972 w 4888043"/>
                  <a:gd name="connsiteY0" fmla="*/ 3960315 h 4888003"/>
                  <a:gd name="connsiteX1" fmla="*/ 3827365 w 4888043"/>
                  <a:gd name="connsiteY1" fmla="*/ 3258701 h 4888003"/>
                  <a:gd name="connsiteX2" fmla="*/ 3177209 w 4888043"/>
                  <a:gd name="connsiteY2" fmla="*/ 3258701 h 4888003"/>
                  <a:gd name="connsiteX3" fmla="*/ 3177209 w 4888043"/>
                  <a:gd name="connsiteY3" fmla="*/ 3087618 h 4888003"/>
                  <a:gd name="connsiteX4" fmla="*/ 3503051 w 4888043"/>
                  <a:gd name="connsiteY4" fmla="*/ 2688455 h 4888003"/>
                  <a:gd name="connsiteX5" fmla="*/ 3503051 w 4888043"/>
                  <a:gd name="connsiteY5" fmla="*/ 2354403 h 4888003"/>
                  <a:gd name="connsiteX6" fmla="*/ 3820968 w 4888043"/>
                  <a:gd name="connsiteY6" fmla="*/ 1876094 h 4888003"/>
                  <a:gd name="connsiteX7" fmla="*/ 3701534 w 4888043"/>
                  <a:gd name="connsiteY7" fmla="*/ 1660904 h 4888003"/>
                  <a:gd name="connsiteX8" fmla="*/ 3747456 w 4888043"/>
                  <a:gd name="connsiteY8" fmla="*/ 1547866 h 4888003"/>
                  <a:gd name="connsiteX9" fmla="*/ 3747456 w 4888043"/>
                  <a:gd name="connsiteY9" fmla="*/ 1082924 h 4888003"/>
                  <a:gd name="connsiteX10" fmla="*/ 3991861 w 4888043"/>
                  <a:gd name="connsiteY10" fmla="*/ 407278 h 4888003"/>
                  <a:gd name="connsiteX11" fmla="*/ 3991861 w 4888043"/>
                  <a:gd name="connsiteY11" fmla="*/ 81436 h 4888003"/>
                  <a:gd name="connsiteX12" fmla="*/ 3910424 w 4888043"/>
                  <a:gd name="connsiteY12" fmla="*/ 0 h 4888003"/>
                  <a:gd name="connsiteX13" fmla="*/ 2443995 w 4888043"/>
                  <a:gd name="connsiteY13" fmla="*/ 0 h 4888003"/>
                  <a:gd name="connsiteX14" fmla="*/ 1984494 w 4888043"/>
                  <a:gd name="connsiteY14" fmla="*/ 162968 h 4888003"/>
                  <a:gd name="connsiteX15" fmla="*/ 1710780 w 4888043"/>
                  <a:gd name="connsiteY15" fmla="*/ 162968 h 4888003"/>
                  <a:gd name="connsiteX16" fmla="*/ 1140533 w 4888043"/>
                  <a:gd name="connsiteY16" fmla="*/ 733215 h 4888003"/>
                  <a:gd name="connsiteX17" fmla="*/ 1140533 w 4888043"/>
                  <a:gd name="connsiteY17" fmla="*/ 1629398 h 4888003"/>
                  <a:gd name="connsiteX18" fmla="*/ 1155140 w 4888043"/>
                  <a:gd name="connsiteY18" fmla="*/ 1692982 h 4888003"/>
                  <a:gd name="connsiteX19" fmla="*/ 1204308 w 4888043"/>
                  <a:gd name="connsiteY19" fmla="*/ 2266951 h 4888003"/>
                  <a:gd name="connsiteX20" fmla="*/ 1384938 w 4888043"/>
                  <a:gd name="connsiteY20" fmla="*/ 2354403 h 4888003"/>
                  <a:gd name="connsiteX21" fmla="*/ 1384938 w 4888043"/>
                  <a:gd name="connsiteY21" fmla="*/ 2688455 h 4888003"/>
                  <a:gd name="connsiteX22" fmla="*/ 1710780 w 4888043"/>
                  <a:gd name="connsiteY22" fmla="*/ 3087618 h 4888003"/>
                  <a:gd name="connsiteX23" fmla="*/ 1710780 w 4888043"/>
                  <a:gd name="connsiteY23" fmla="*/ 3258701 h 4888003"/>
                  <a:gd name="connsiteX24" fmla="*/ 1060624 w 4888043"/>
                  <a:gd name="connsiteY24" fmla="*/ 3258701 h 4888003"/>
                  <a:gd name="connsiteX25" fmla="*/ 186017 w 4888043"/>
                  <a:gd name="connsiteY25" fmla="*/ 3960410 h 4888003"/>
                  <a:gd name="connsiteX26" fmla="*/ 1950 w 4888043"/>
                  <a:gd name="connsiteY26" fmla="*/ 4788905 h 4888003"/>
                  <a:gd name="connsiteX27" fmla="*/ 63815 w 4888043"/>
                  <a:gd name="connsiteY27" fmla="*/ 4886094 h 4888003"/>
                  <a:gd name="connsiteX28" fmla="*/ 81477 w 4888043"/>
                  <a:gd name="connsiteY28" fmla="*/ 4888004 h 4888003"/>
                  <a:gd name="connsiteX29" fmla="*/ 4806608 w 4888043"/>
                  <a:gd name="connsiteY29" fmla="*/ 4888004 h 4888003"/>
                  <a:gd name="connsiteX30" fmla="*/ 4888044 w 4888043"/>
                  <a:gd name="connsiteY30" fmla="*/ 4806567 h 4888003"/>
                  <a:gd name="connsiteX31" fmla="*/ 4886135 w 4888043"/>
                  <a:gd name="connsiteY31" fmla="*/ 4788905 h 4888003"/>
                  <a:gd name="connsiteX32" fmla="*/ 4701972 w 4888043"/>
                  <a:gd name="connsiteY32" fmla="*/ 3960315 h 4888003"/>
                  <a:gd name="connsiteX33" fmla="*/ 1873748 w 4888043"/>
                  <a:gd name="connsiteY33" fmla="*/ 3095828 h 4888003"/>
                  <a:gd name="connsiteX34" fmla="*/ 3014336 w 4888043"/>
                  <a:gd name="connsiteY34" fmla="*/ 3095828 h 4888003"/>
                  <a:gd name="connsiteX35" fmla="*/ 3014336 w 4888043"/>
                  <a:gd name="connsiteY35" fmla="*/ 3421669 h 4888003"/>
                  <a:gd name="connsiteX36" fmla="*/ 2769932 w 4888043"/>
                  <a:gd name="connsiteY36" fmla="*/ 3666074 h 4888003"/>
                  <a:gd name="connsiteX37" fmla="*/ 2118153 w 4888043"/>
                  <a:gd name="connsiteY37" fmla="*/ 3666074 h 4888003"/>
                  <a:gd name="connsiteX38" fmla="*/ 1873748 w 4888043"/>
                  <a:gd name="connsiteY38" fmla="*/ 3421669 h 4888003"/>
                  <a:gd name="connsiteX39" fmla="*/ 1873748 w 4888043"/>
                  <a:gd name="connsiteY39" fmla="*/ 3095828 h 4888003"/>
                  <a:gd name="connsiteX40" fmla="*/ 2932805 w 4888043"/>
                  <a:gd name="connsiteY40" fmla="*/ 1873803 h 4888003"/>
                  <a:gd name="connsiteX41" fmla="*/ 1751546 w 4888043"/>
                  <a:gd name="connsiteY41" fmla="*/ 1873803 h 4888003"/>
                  <a:gd name="connsiteX42" fmla="*/ 1547907 w 4888043"/>
                  <a:gd name="connsiteY42" fmla="*/ 1602285 h 4888003"/>
                  <a:gd name="connsiteX43" fmla="*/ 1547907 w 4888043"/>
                  <a:gd name="connsiteY43" fmla="*/ 1140588 h 4888003"/>
                  <a:gd name="connsiteX44" fmla="*/ 1834510 w 4888043"/>
                  <a:gd name="connsiteY44" fmla="*/ 1140588 h 4888003"/>
                  <a:gd name="connsiteX45" fmla="*/ 1852936 w 4888043"/>
                  <a:gd name="connsiteY45" fmla="*/ 1165793 h 4888003"/>
                  <a:gd name="connsiteX46" fmla="*/ 1867924 w 4888043"/>
                  <a:gd name="connsiteY46" fmla="*/ 1186223 h 4888003"/>
                  <a:gd name="connsiteX47" fmla="*/ 1924920 w 4888043"/>
                  <a:gd name="connsiteY47" fmla="*/ 1252003 h 4888003"/>
                  <a:gd name="connsiteX48" fmla="*/ 2076337 w 4888043"/>
                  <a:gd name="connsiteY48" fmla="*/ 1367236 h 4888003"/>
                  <a:gd name="connsiteX49" fmla="*/ 2443995 w 4888043"/>
                  <a:gd name="connsiteY49" fmla="*/ 1466525 h 4888003"/>
                  <a:gd name="connsiteX50" fmla="*/ 2932805 w 4888043"/>
                  <a:gd name="connsiteY50" fmla="*/ 1466525 h 4888003"/>
                  <a:gd name="connsiteX51" fmla="*/ 3058157 w 4888043"/>
                  <a:gd name="connsiteY51" fmla="*/ 1458410 h 4888003"/>
                  <a:gd name="connsiteX52" fmla="*/ 3095105 w 4888043"/>
                  <a:gd name="connsiteY52" fmla="*/ 1452968 h 4888003"/>
                  <a:gd name="connsiteX53" fmla="*/ 3184752 w 4888043"/>
                  <a:gd name="connsiteY53" fmla="*/ 1435115 h 4888003"/>
                  <a:gd name="connsiteX54" fmla="*/ 3221412 w 4888043"/>
                  <a:gd name="connsiteY54" fmla="*/ 1425950 h 4888003"/>
                  <a:gd name="connsiteX55" fmla="*/ 3333113 w 4888043"/>
                  <a:gd name="connsiteY55" fmla="*/ 1388144 h 4888003"/>
                  <a:gd name="connsiteX56" fmla="*/ 3339223 w 4888043"/>
                  <a:gd name="connsiteY56" fmla="*/ 1385948 h 4888003"/>
                  <a:gd name="connsiteX57" fmla="*/ 3339987 w 4888043"/>
                  <a:gd name="connsiteY57" fmla="*/ 1385948 h 4888003"/>
                  <a:gd name="connsiteX58" fmla="*/ 3339987 w 4888043"/>
                  <a:gd name="connsiteY58" fmla="*/ 1602571 h 4888003"/>
                  <a:gd name="connsiteX59" fmla="*/ 3136539 w 4888043"/>
                  <a:gd name="connsiteY59" fmla="*/ 1873899 h 4888003"/>
                  <a:gd name="connsiteX60" fmla="*/ 2932805 w 4888043"/>
                  <a:gd name="connsiteY60" fmla="*/ 1873899 h 4888003"/>
                  <a:gd name="connsiteX61" fmla="*/ 2932805 w 4888043"/>
                  <a:gd name="connsiteY61" fmla="*/ 1873803 h 4888003"/>
                  <a:gd name="connsiteX62" fmla="*/ 3095773 w 4888043"/>
                  <a:gd name="connsiteY62" fmla="*/ 2036676 h 4888003"/>
                  <a:gd name="connsiteX63" fmla="*/ 3095773 w 4888043"/>
                  <a:gd name="connsiteY63" fmla="*/ 2688455 h 4888003"/>
                  <a:gd name="connsiteX64" fmla="*/ 1792216 w 4888043"/>
                  <a:gd name="connsiteY64" fmla="*/ 2688455 h 4888003"/>
                  <a:gd name="connsiteX65" fmla="*/ 1792216 w 4888043"/>
                  <a:gd name="connsiteY65" fmla="*/ 2036676 h 4888003"/>
                  <a:gd name="connsiteX66" fmla="*/ 3095773 w 4888043"/>
                  <a:gd name="connsiteY66" fmla="*/ 2036676 h 4888003"/>
                  <a:gd name="connsiteX67" fmla="*/ 3095773 w 4888043"/>
                  <a:gd name="connsiteY67" fmla="*/ 2036676 h 4888003"/>
                  <a:gd name="connsiteX68" fmla="*/ 1547811 w 4888043"/>
                  <a:gd name="connsiteY68" fmla="*/ 2261892 h 4888003"/>
                  <a:gd name="connsiteX69" fmla="*/ 1547811 w 4888043"/>
                  <a:gd name="connsiteY69" fmla="*/ 1873803 h 4888003"/>
                  <a:gd name="connsiteX70" fmla="*/ 1629248 w 4888043"/>
                  <a:gd name="connsiteY70" fmla="*/ 1982449 h 4888003"/>
                  <a:gd name="connsiteX71" fmla="*/ 1629248 w 4888043"/>
                  <a:gd name="connsiteY71" fmla="*/ 2424955 h 4888003"/>
                  <a:gd name="connsiteX72" fmla="*/ 1547811 w 4888043"/>
                  <a:gd name="connsiteY72" fmla="*/ 2261892 h 4888003"/>
                  <a:gd name="connsiteX73" fmla="*/ 3565680 w 4888043"/>
                  <a:gd name="connsiteY73" fmla="*/ 1256108 h 4888003"/>
                  <a:gd name="connsiteX74" fmla="*/ 3584583 w 4888043"/>
                  <a:gd name="connsiteY74" fmla="*/ 1242742 h 4888003"/>
                  <a:gd name="connsiteX75" fmla="*/ 3584583 w 4888043"/>
                  <a:gd name="connsiteY75" fmla="*/ 1547866 h 4888003"/>
                  <a:gd name="connsiteX76" fmla="*/ 3503146 w 4888043"/>
                  <a:gd name="connsiteY76" fmla="*/ 1547866 h 4888003"/>
                  <a:gd name="connsiteX77" fmla="*/ 3503146 w 4888043"/>
                  <a:gd name="connsiteY77" fmla="*/ 1300406 h 4888003"/>
                  <a:gd name="connsiteX78" fmla="*/ 3516035 w 4888043"/>
                  <a:gd name="connsiteY78" fmla="*/ 1291241 h 4888003"/>
                  <a:gd name="connsiteX79" fmla="*/ 3565680 w 4888043"/>
                  <a:gd name="connsiteY79" fmla="*/ 1256108 h 4888003"/>
                  <a:gd name="connsiteX80" fmla="*/ 3258646 w 4888043"/>
                  <a:gd name="connsiteY80" fmla="*/ 1982353 h 4888003"/>
                  <a:gd name="connsiteX81" fmla="*/ 3340082 w 4888043"/>
                  <a:gd name="connsiteY81" fmla="*/ 1873708 h 4888003"/>
                  <a:gd name="connsiteX82" fmla="*/ 3340082 w 4888043"/>
                  <a:gd name="connsiteY82" fmla="*/ 2340082 h 4888003"/>
                  <a:gd name="connsiteX83" fmla="*/ 3258646 w 4888043"/>
                  <a:gd name="connsiteY83" fmla="*/ 2475841 h 4888003"/>
                  <a:gd name="connsiteX84" fmla="*/ 3258646 w 4888043"/>
                  <a:gd name="connsiteY84" fmla="*/ 1982353 h 4888003"/>
                  <a:gd name="connsiteX85" fmla="*/ 3503051 w 4888043"/>
                  <a:gd name="connsiteY85" fmla="*/ 2185992 h 4888003"/>
                  <a:gd name="connsiteX86" fmla="*/ 3503051 w 4888043"/>
                  <a:gd name="connsiteY86" fmla="*/ 1724678 h 4888003"/>
                  <a:gd name="connsiteX87" fmla="*/ 3652272 w 4888043"/>
                  <a:gd name="connsiteY87" fmla="*/ 2036485 h 4888003"/>
                  <a:gd name="connsiteX88" fmla="*/ 3503051 w 4888043"/>
                  <a:gd name="connsiteY88" fmla="*/ 2185706 h 4888003"/>
                  <a:gd name="connsiteX89" fmla="*/ 3503051 w 4888043"/>
                  <a:gd name="connsiteY89" fmla="*/ 2185992 h 4888003"/>
                  <a:gd name="connsiteX90" fmla="*/ 3828988 w 4888043"/>
                  <a:gd name="connsiteY90" fmla="*/ 162968 h 4888003"/>
                  <a:gd name="connsiteX91" fmla="*/ 3828988 w 4888043"/>
                  <a:gd name="connsiteY91" fmla="*/ 407373 h 4888003"/>
                  <a:gd name="connsiteX92" fmla="*/ 3600908 w 4888043"/>
                  <a:gd name="connsiteY92" fmla="*/ 1004733 h 4888003"/>
                  <a:gd name="connsiteX93" fmla="*/ 3551073 w 4888043"/>
                  <a:gd name="connsiteY93" fmla="*/ 1056192 h 4888003"/>
                  <a:gd name="connsiteX94" fmla="*/ 3424288 w 4888043"/>
                  <a:gd name="connsiteY94" fmla="*/ 1156436 h 4888003"/>
                  <a:gd name="connsiteX95" fmla="*/ 3380562 w 4888043"/>
                  <a:gd name="connsiteY95" fmla="*/ 1184027 h 4888003"/>
                  <a:gd name="connsiteX96" fmla="*/ 3380562 w 4888043"/>
                  <a:gd name="connsiteY96" fmla="*/ 1184027 h 4888003"/>
                  <a:gd name="connsiteX97" fmla="*/ 2932900 w 4888043"/>
                  <a:gd name="connsiteY97" fmla="*/ 1303461 h 4888003"/>
                  <a:gd name="connsiteX98" fmla="*/ 2443995 w 4888043"/>
                  <a:gd name="connsiteY98" fmla="*/ 1303461 h 4888003"/>
                  <a:gd name="connsiteX99" fmla="*/ 2157774 w 4888043"/>
                  <a:gd name="connsiteY99" fmla="*/ 1225844 h 4888003"/>
                  <a:gd name="connsiteX100" fmla="*/ 2040440 w 4888043"/>
                  <a:gd name="connsiteY100" fmla="*/ 1136769 h 4888003"/>
                  <a:gd name="connsiteX101" fmla="*/ 1950316 w 4888043"/>
                  <a:gd name="connsiteY101" fmla="*/ 1017718 h 4888003"/>
                  <a:gd name="connsiteX102" fmla="*/ 1873653 w 4888043"/>
                  <a:gd name="connsiteY102" fmla="*/ 733215 h 4888003"/>
                  <a:gd name="connsiteX103" fmla="*/ 2443899 w 4888043"/>
                  <a:gd name="connsiteY103" fmla="*/ 162968 h 4888003"/>
                  <a:gd name="connsiteX104" fmla="*/ 3828988 w 4888043"/>
                  <a:gd name="connsiteY104" fmla="*/ 162968 h 4888003"/>
                  <a:gd name="connsiteX105" fmla="*/ 3828988 w 4888043"/>
                  <a:gd name="connsiteY105" fmla="*/ 162968 h 4888003"/>
                  <a:gd name="connsiteX106" fmla="*/ 3828988 w 4888043"/>
                  <a:gd name="connsiteY106" fmla="*/ 162968 h 4888003"/>
                  <a:gd name="connsiteX107" fmla="*/ 1303406 w 4888043"/>
                  <a:gd name="connsiteY107" fmla="*/ 733215 h 4888003"/>
                  <a:gd name="connsiteX108" fmla="*/ 1710780 w 4888043"/>
                  <a:gd name="connsiteY108" fmla="*/ 325841 h 4888003"/>
                  <a:gd name="connsiteX109" fmla="*/ 1834319 w 4888043"/>
                  <a:gd name="connsiteY109" fmla="*/ 325841 h 4888003"/>
                  <a:gd name="connsiteX110" fmla="*/ 1826872 w 4888043"/>
                  <a:gd name="connsiteY110" fmla="*/ 338921 h 4888003"/>
                  <a:gd name="connsiteX111" fmla="*/ 1788493 w 4888043"/>
                  <a:gd name="connsiteY111" fmla="*/ 406610 h 4888003"/>
                  <a:gd name="connsiteX112" fmla="*/ 1779423 w 4888043"/>
                  <a:gd name="connsiteY112" fmla="*/ 424081 h 4888003"/>
                  <a:gd name="connsiteX113" fmla="*/ 1745054 w 4888043"/>
                  <a:gd name="connsiteY113" fmla="*/ 513155 h 4888003"/>
                  <a:gd name="connsiteX114" fmla="*/ 1739230 w 4888043"/>
                  <a:gd name="connsiteY114" fmla="*/ 534540 h 4888003"/>
                  <a:gd name="connsiteX115" fmla="*/ 1722332 w 4888043"/>
                  <a:gd name="connsiteY115" fmla="*/ 609198 h 4888003"/>
                  <a:gd name="connsiteX116" fmla="*/ 1718036 w 4888043"/>
                  <a:gd name="connsiteY116" fmla="*/ 635930 h 4888003"/>
                  <a:gd name="connsiteX117" fmla="*/ 1710780 w 4888043"/>
                  <a:gd name="connsiteY117" fmla="*/ 733119 h 4888003"/>
                  <a:gd name="connsiteX118" fmla="*/ 1716412 w 4888043"/>
                  <a:gd name="connsiteY118" fmla="*/ 819043 h 4888003"/>
                  <a:gd name="connsiteX119" fmla="*/ 1719086 w 4888043"/>
                  <a:gd name="connsiteY119" fmla="*/ 839378 h 4888003"/>
                  <a:gd name="connsiteX120" fmla="*/ 1735411 w 4888043"/>
                  <a:gd name="connsiteY120" fmla="*/ 920815 h 4888003"/>
                  <a:gd name="connsiteX121" fmla="*/ 1739039 w 4888043"/>
                  <a:gd name="connsiteY121" fmla="*/ 932940 h 4888003"/>
                  <a:gd name="connsiteX122" fmla="*/ 1752691 w 4888043"/>
                  <a:gd name="connsiteY122" fmla="*/ 977142 h 4888003"/>
                  <a:gd name="connsiteX123" fmla="*/ 1466375 w 4888043"/>
                  <a:gd name="connsiteY123" fmla="*/ 977142 h 4888003"/>
                  <a:gd name="connsiteX124" fmla="*/ 1384938 w 4888043"/>
                  <a:gd name="connsiteY124" fmla="*/ 1058579 h 4888003"/>
                  <a:gd name="connsiteX125" fmla="*/ 1384938 w 4888043"/>
                  <a:gd name="connsiteY125" fmla="*/ 1555504 h 4888003"/>
                  <a:gd name="connsiteX126" fmla="*/ 1369281 w 4888043"/>
                  <a:gd name="connsiteY126" fmla="*/ 1560468 h 4888003"/>
                  <a:gd name="connsiteX127" fmla="*/ 1315627 w 4888043"/>
                  <a:gd name="connsiteY127" fmla="*/ 1577462 h 4888003"/>
                  <a:gd name="connsiteX128" fmla="*/ 1303502 w 4888043"/>
                  <a:gd name="connsiteY128" fmla="*/ 1581376 h 4888003"/>
                  <a:gd name="connsiteX129" fmla="*/ 1303406 w 4888043"/>
                  <a:gd name="connsiteY129" fmla="*/ 733215 h 4888003"/>
                  <a:gd name="connsiteX130" fmla="*/ 1303406 w 4888043"/>
                  <a:gd name="connsiteY130" fmla="*/ 733215 h 4888003"/>
                  <a:gd name="connsiteX131" fmla="*/ 1221970 w 4888043"/>
                  <a:gd name="connsiteY131" fmla="*/ 1955240 h 4888003"/>
                  <a:gd name="connsiteX132" fmla="*/ 1313717 w 4888043"/>
                  <a:gd name="connsiteY132" fmla="*/ 1764394 h 4888003"/>
                  <a:gd name="connsiteX133" fmla="*/ 1348564 w 4888043"/>
                  <a:gd name="connsiteY133" fmla="*/ 1741385 h 4888003"/>
                  <a:gd name="connsiteX134" fmla="*/ 1354388 w 4888043"/>
                  <a:gd name="connsiteY134" fmla="*/ 1738712 h 4888003"/>
                  <a:gd name="connsiteX135" fmla="*/ 1384843 w 4888043"/>
                  <a:gd name="connsiteY135" fmla="*/ 1725060 h 4888003"/>
                  <a:gd name="connsiteX136" fmla="*/ 1384843 w 4888043"/>
                  <a:gd name="connsiteY136" fmla="*/ 2185706 h 4888003"/>
                  <a:gd name="connsiteX137" fmla="*/ 1221970 w 4888043"/>
                  <a:gd name="connsiteY137" fmla="*/ 1955240 h 4888003"/>
                  <a:gd name="connsiteX138" fmla="*/ 1547811 w 4888043"/>
                  <a:gd name="connsiteY138" fmla="*/ 2688455 h 4888003"/>
                  <a:gd name="connsiteX139" fmla="*/ 1547811 w 4888043"/>
                  <a:gd name="connsiteY139" fmla="*/ 2626208 h 4888003"/>
                  <a:gd name="connsiteX140" fmla="*/ 1637840 w 4888043"/>
                  <a:gd name="connsiteY140" fmla="*/ 2806361 h 4888003"/>
                  <a:gd name="connsiteX141" fmla="*/ 1638699 w 4888043"/>
                  <a:gd name="connsiteY141" fmla="*/ 2806361 h 4888003"/>
                  <a:gd name="connsiteX142" fmla="*/ 1710780 w 4888043"/>
                  <a:gd name="connsiteY142" fmla="*/ 2851423 h 4888003"/>
                  <a:gd name="connsiteX143" fmla="*/ 3177209 w 4888043"/>
                  <a:gd name="connsiteY143" fmla="*/ 2851423 h 4888003"/>
                  <a:gd name="connsiteX144" fmla="*/ 3245853 w 4888043"/>
                  <a:gd name="connsiteY144" fmla="*/ 2811230 h 4888003"/>
                  <a:gd name="connsiteX145" fmla="*/ 3246998 w 4888043"/>
                  <a:gd name="connsiteY145" fmla="*/ 2811994 h 4888003"/>
                  <a:gd name="connsiteX146" fmla="*/ 3340082 w 4888043"/>
                  <a:gd name="connsiteY146" fmla="*/ 2656758 h 4888003"/>
                  <a:gd name="connsiteX147" fmla="*/ 3340082 w 4888043"/>
                  <a:gd name="connsiteY147" fmla="*/ 2688550 h 4888003"/>
                  <a:gd name="connsiteX148" fmla="*/ 3095678 w 4888043"/>
                  <a:gd name="connsiteY148" fmla="*/ 2932955 h 4888003"/>
                  <a:gd name="connsiteX149" fmla="*/ 1792216 w 4888043"/>
                  <a:gd name="connsiteY149" fmla="*/ 2932955 h 4888003"/>
                  <a:gd name="connsiteX150" fmla="*/ 1547811 w 4888043"/>
                  <a:gd name="connsiteY150" fmla="*/ 2688455 h 4888003"/>
                  <a:gd name="connsiteX151" fmla="*/ 3897918 w 4888043"/>
                  <a:gd name="connsiteY151" fmla="*/ 4725131 h 4888003"/>
                  <a:gd name="connsiteX152" fmla="*/ 3827747 w 4888043"/>
                  <a:gd name="connsiteY152" fmla="*/ 4304391 h 4888003"/>
                  <a:gd name="connsiteX153" fmla="*/ 3667069 w 4888043"/>
                  <a:gd name="connsiteY153" fmla="*/ 4331123 h 4888003"/>
                  <a:gd name="connsiteX154" fmla="*/ 3732753 w 4888043"/>
                  <a:gd name="connsiteY154" fmla="*/ 4725131 h 4888003"/>
                  <a:gd name="connsiteX155" fmla="*/ 1155140 w 4888043"/>
                  <a:gd name="connsiteY155" fmla="*/ 4725131 h 4888003"/>
                  <a:gd name="connsiteX156" fmla="*/ 1220824 w 4888043"/>
                  <a:gd name="connsiteY156" fmla="*/ 4331123 h 4888003"/>
                  <a:gd name="connsiteX157" fmla="*/ 1060147 w 4888043"/>
                  <a:gd name="connsiteY157" fmla="*/ 4304391 h 4888003"/>
                  <a:gd name="connsiteX158" fmla="*/ 989976 w 4888043"/>
                  <a:gd name="connsiteY158" fmla="*/ 4725131 h 4888003"/>
                  <a:gd name="connsiteX159" fmla="*/ 182962 w 4888043"/>
                  <a:gd name="connsiteY159" fmla="*/ 4725131 h 4888003"/>
                  <a:gd name="connsiteX160" fmla="*/ 344976 w 4888043"/>
                  <a:gd name="connsiteY160" fmla="*/ 3995830 h 4888003"/>
                  <a:gd name="connsiteX161" fmla="*/ 1060624 w 4888043"/>
                  <a:gd name="connsiteY161" fmla="*/ 3421669 h 4888003"/>
                  <a:gd name="connsiteX162" fmla="*/ 1710780 w 4888043"/>
                  <a:gd name="connsiteY162" fmla="*/ 3421669 h 4888003"/>
                  <a:gd name="connsiteX163" fmla="*/ 2118153 w 4888043"/>
                  <a:gd name="connsiteY163" fmla="*/ 3829043 h 4888003"/>
                  <a:gd name="connsiteX164" fmla="*/ 2769932 w 4888043"/>
                  <a:gd name="connsiteY164" fmla="*/ 3829043 h 4888003"/>
                  <a:gd name="connsiteX165" fmla="*/ 3177305 w 4888043"/>
                  <a:gd name="connsiteY165" fmla="*/ 3421669 h 4888003"/>
                  <a:gd name="connsiteX166" fmla="*/ 3827460 w 4888043"/>
                  <a:gd name="connsiteY166" fmla="*/ 3421669 h 4888003"/>
                  <a:gd name="connsiteX167" fmla="*/ 4543109 w 4888043"/>
                  <a:gd name="connsiteY167" fmla="*/ 3995735 h 4888003"/>
                  <a:gd name="connsiteX168" fmla="*/ 4705122 w 4888043"/>
                  <a:gd name="connsiteY168" fmla="*/ 4725131 h 4888003"/>
                  <a:gd name="connsiteX169" fmla="*/ 3897918 w 4888043"/>
                  <a:gd name="connsiteY169" fmla="*/ 4725131 h 4888003"/>
                  <a:gd name="connsiteX170" fmla="*/ 3897918 w 4888043"/>
                  <a:gd name="connsiteY170" fmla="*/ 4725131 h 488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888043" h="4888003">
                    <a:moveTo>
                      <a:pt x="4701972" y="3960315"/>
                    </a:moveTo>
                    <a:cubicBezTo>
                      <a:pt x="4612420" y="3549409"/>
                      <a:pt x="4247818" y="3256887"/>
                      <a:pt x="3827365" y="3258701"/>
                    </a:cubicBezTo>
                    <a:lnTo>
                      <a:pt x="3177209" y="3258701"/>
                    </a:lnTo>
                    <a:lnTo>
                      <a:pt x="3177209" y="3087618"/>
                    </a:lnTo>
                    <a:cubicBezTo>
                      <a:pt x="3366719" y="3048665"/>
                      <a:pt x="3502860" y="2881878"/>
                      <a:pt x="3503051" y="2688455"/>
                    </a:cubicBezTo>
                    <a:lnTo>
                      <a:pt x="3503051" y="2354403"/>
                    </a:lnTo>
                    <a:cubicBezTo>
                      <a:pt x="3722920" y="2310104"/>
                      <a:pt x="3865267" y="2095868"/>
                      <a:pt x="3820968" y="1876094"/>
                    </a:cubicBezTo>
                    <a:cubicBezTo>
                      <a:pt x="3804356" y="1793703"/>
                      <a:pt x="3762636" y="1718568"/>
                      <a:pt x="3701534" y="1660904"/>
                    </a:cubicBezTo>
                    <a:cubicBezTo>
                      <a:pt x="3731035" y="1630639"/>
                      <a:pt x="3747456" y="1590160"/>
                      <a:pt x="3747456" y="1547866"/>
                    </a:cubicBezTo>
                    <a:lnTo>
                      <a:pt x="3747456" y="1082924"/>
                    </a:lnTo>
                    <a:cubicBezTo>
                      <a:pt x="3905460" y="893224"/>
                      <a:pt x="3991956" y="654165"/>
                      <a:pt x="3991861" y="407278"/>
                    </a:cubicBezTo>
                    <a:lnTo>
                      <a:pt x="3991861" y="81436"/>
                    </a:lnTo>
                    <a:cubicBezTo>
                      <a:pt x="3991861" y="36470"/>
                      <a:pt x="3955391" y="0"/>
                      <a:pt x="3910424" y="0"/>
                    </a:cubicBezTo>
                    <a:lnTo>
                      <a:pt x="2443995" y="0"/>
                    </a:lnTo>
                    <a:cubicBezTo>
                      <a:pt x="2276730" y="286"/>
                      <a:pt x="2114621" y="57855"/>
                      <a:pt x="1984494" y="162968"/>
                    </a:cubicBezTo>
                    <a:lnTo>
                      <a:pt x="1710780" y="162968"/>
                    </a:lnTo>
                    <a:cubicBezTo>
                      <a:pt x="1396013" y="163255"/>
                      <a:pt x="1140820" y="418448"/>
                      <a:pt x="1140533" y="733215"/>
                    </a:cubicBezTo>
                    <a:lnTo>
                      <a:pt x="1140533" y="1629398"/>
                    </a:lnTo>
                    <a:cubicBezTo>
                      <a:pt x="1140915" y="1651356"/>
                      <a:pt x="1145880" y="1673028"/>
                      <a:pt x="1155140" y="1692982"/>
                    </a:cubicBezTo>
                    <a:cubicBezTo>
                      <a:pt x="1010216" y="1865020"/>
                      <a:pt x="1032269" y="2122027"/>
                      <a:pt x="1204308" y="2266951"/>
                    </a:cubicBezTo>
                    <a:cubicBezTo>
                      <a:pt x="1256244" y="2310677"/>
                      <a:pt x="1318395" y="2340750"/>
                      <a:pt x="1384938" y="2354403"/>
                    </a:cubicBezTo>
                    <a:lnTo>
                      <a:pt x="1384938" y="2688455"/>
                    </a:lnTo>
                    <a:cubicBezTo>
                      <a:pt x="1385225" y="2881974"/>
                      <a:pt x="1521366" y="3048665"/>
                      <a:pt x="1710780" y="3087618"/>
                    </a:cubicBezTo>
                    <a:lnTo>
                      <a:pt x="1710780" y="3258701"/>
                    </a:lnTo>
                    <a:lnTo>
                      <a:pt x="1060624" y="3258701"/>
                    </a:lnTo>
                    <a:cubicBezTo>
                      <a:pt x="639980" y="3256982"/>
                      <a:pt x="275473" y="3549409"/>
                      <a:pt x="186017" y="3960410"/>
                    </a:cubicBezTo>
                    <a:lnTo>
                      <a:pt x="1950" y="4788905"/>
                    </a:lnTo>
                    <a:cubicBezTo>
                      <a:pt x="-7788" y="4832822"/>
                      <a:pt x="19898" y="4876356"/>
                      <a:pt x="63815" y="4886094"/>
                    </a:cubicBezTo>
                    <a:cubicBezTo>
                      <a:pt x="69639" y="4887431"/>
                      <a:pt x="75558" y="4888004"/>
                      <a:pt x="81477" y="4888004"/>
                    </a:cubicBezTo>
                    <a:lnTo>
                      <a:pt x="4806608" y="4888004"/>
                    </a:lnTo>
                    <a:cubicBezTo>
                      <a:pt x="4851574" y="4888004"/>
                      <a:pt x="4888044" y="4851534"/>
                      <a:pt x="4888044" y="4806567"/>
                    </a:cubicBezTo>
                    <a:cubicBezTo>
                      <a:pt x="4888044" y="4800648"/>
                      <a:pt x="4887376" y="4794633"/>
                      <a:pt x="4886135" y="4788905"/>
                    </a:cubicBezTo>
                    <a:lnTo>
                      <a:pt x="4701972" y="3960315"/>
                    </a:lnTo>
                    <a:close/>
                    <a:moveTo>
                      <a:pt x="1873748" y="3095828"/>
                    </a:moveTo>
                    <a:lnTo>
                      <a:pt x="3014336" y="3095828"/>
                    </a:lnTo>
                    <a:lnTo>
                      <a:pt x="3014336" y="3421669"/>
                    </a:lnTo>
                    <a:cubicBezTo>
                      <a:pt x="3014336" y="3556665"/>
                      <a:pt x="2904927" y="3666074"/>
                      <a:pt x="2769932" y="3666074"/>
                    </a:cubicBezTo>
                    <a:lnTo>
                      <a:pt x="2118153" y="3666074"/>
                    </a:lnTo>
                    <a:cubicBezTo>
                      <a:pt x="1983158" y="3666074"/>
                      <a:pt x="1873748" y="3556665"/>
                      <a:pt x="1873748" y="3421669"/>
                    </a:cubicBezTo>
                    <a:lnTo>
                      <a:pt x="1873748" y="3095828"/>
                    </a:lnTo>
                    <a:close/>
                    <a:moveTo>
                      <a:pt x="2932805" y="1873803"/>
                    </a:moveTo>
                    <a:lnTo>
                      <a:pt x="1751546" y="1873803"/>
                    </a:lnTo>
                    <a:lnTo>
                      <a:pt x="1547907" y="1602285"/>
                    </a:lnTo>
                    <a:lnTo>
                      <a:pt x="1547907" y="1140588"/>
                    </a:lnTo>
                    <a:lnTo>
                      <a:pt x="1834510" y="1140588"/>
                    </a:lnTo>
                    <a:cubicBezTo>
                      <a:pt x="1840142" y="1149181"/>
                      <a:pt x="1846825" y="1156914"/>
                      <a:pt x="1852936" y="1165793"/>
                    </a:cubicBezTo>
                    <a:cubicBezTo>
                      <a:pt x="1857900" y="1172666"/>
                      <a:pt x="1862674" y="1179540"/>
                      <a:pt x="1867924" y="1186223"/>
                    </a:cubicBezTo>
                    <a:cubicBezTo>
                      <a:pt x="1885586" y="1209327"/>
                      <a:pt x="1904681" y="1231190"/>
                      <a:pt x="1924920" y="1252003"/>
                    </a:cubicBezTo>
                    <a:cubicBezTo>
                      <a:pt x="1969792" y="1297256"/>
                      <a:pt x="2020773" y="1336017"/>
                      <a:pt x="2076337" y="1367236"/>
                    </a:cubicBezTo>
                    <a:cubicBezTo>
                      <a:pt x="2187751" y="1432538"/>
                      <a:pt x="2314823" y="1466907"/>
                      <a:pt x="2443995" y="1466525"/>
                    </a:cubicBezTo>
                    <a:lnTo>
                      <a:pt x="2932805" y="1466525"/>
                    </a:lnTo>
                    <a:cubicBezTo>
                      <a:pt x="2974716" y="1466239"/>
                      <a:pt x="3016532" y="1463470"/>
                      <a:pt x="3058157" y="1458410"/>
                    </a:cubicBezTo>
                    <a:cubicBezTo>
                      <a:pt x="3070569" y="1456978"/>
                      <a:pt x="3082598" y="1454782"/>
                      <a:pt x="3095105" y="1452968"/>
                    </a:cubicBezTo>
                    <a:cubicBezTo>
                      <a:pt x="3125369" y="1448290"/>
                      <a:pt x="3155347" y="1442371"/>
                      <a:pt x="3184752" y="1435115"/>
                    </a:cubicBezTo>
                    <a:cubicBezTo>
                      <a:pt x="3197067" y="1432156"/>
                      <a:pt x="3209192" y="1429387"/>
                      <a:pt x="3221412" y="1425950"/>
                    </a:cubicBezTo>
                    <a:cubicBezTo>
                      <a:pt x="3259314" y="1415448"/>
                      <a:pt x="3296643" y="1402846"/>
                      <a:pt x="3333113" y="1388144"/>
                    </a:cubicBezTo>
                    <a:cubicBezTo>
                      <a:pt x="3335118" y="1387285"/>
                      <a:pt x="3337218" y="1386712"/>
                      <a:pt x="3339223" y="1385948"/>
                    </a:cubicBezTo>
                    <a:lnTo>
                      <a:pt x="3339987" y="1385948"/>
                    </a:lnTo>
                    <a:lnTo>
                      <a:pt x="3339987" y="1602571"/>
                    </a:lnTo>
                    <a:lnTo>
                      <a:pt x="3136539" y="1873899"/>
                    </a:lnTo>
                    <a:lnTo>
                      <a:pt x="2932805" y="1873899"/>
                    </a:lnTo>
                    <a:lnTo>
                      <a:pt x="2932805" y="1873803"/>
                    </a:lnTo>
                    <a:close/>
                    <a:moveTo>
                      <a:pt x="3095773" y="2036676"/>
                    </a:moveTo>
                    <a:lnTo>
                      <a:pt x="3095773" y="2688455"/>
                    </a:lnTo>
                    <a:lnTo>
                      <a:pt x="1792216" y="2688455"/>
                    </a:lnTo>
                    <a:lnTo>
                      <a:pt x="1792216" y="2036676"/>
                    </a:lnTo>
                    <a:lnTo>
                      <a:pt x="3095773" y="2036676"/>
                    </a:lnTo>
                    <a:lnTo>
                      <a:pt x="3095773" y="2036676"/>
                    </a:lnTo>
                    <a:close/>
                    <a:moveTo>
                      <a:pt x="1547811" y="2261892"/>
                    </a:moveTo>
                    <a:lnTo>
                      <a:pt x="1547811" y="1873803"/>
                    </a:lnTo>
                    <a:lnTo>
                      <a:pt x="1629248" y="1982449"/>
                    </a:lnTo>
                    <a:lnTo>
                      <a:pt x="1629248" y="2424955"/>
                    </a:lnTo>
                    <a:lnTo>
                      <a:pt x="1547811" y="2261892"/>
                    </a:lnTo>
                    <a:close/>
                    <a:moveTo>
                      <a:pt x="3565680" y="1256108"/>
                    </a:moveTo>
                    <a:cubicBezTo>
                      <a:pt x="3571885" y="1251525"/>
                      <a:pt x="3578473" y="1247515"/>
                      <a:pt x="3584583" y="1242742"/>
                    </a:cubicBezTo>
                    <a:lnTo>
                      <a:pt x="3584583" y="1547866"/>
                    </a:lnTo>
                    <a:lnTo>
                      <a:pt x="3503146" y="1547866"/>
                    </a:lnTo>
                    <a:lnTo>
                      <a:pt x="3503146" y="1300406"/>
                    </a:lnTo>
                    <a:cubicBezTo>
                      <a:pt x="3507538" y="1297542"/>
                      <a:pt x="3511261" y="1294201"/>
                      <a:pt x="3516035" y="1291241"/>
                    </a:cubicBezTo>
                    <a:cubicBezTo>
                      <a:pt x="3532933" y="1280166"/>
                      <a:pt x="3549354" y="1268328"/>
                      <a:pt x="3565680" y="1256108"/>
                    </a:cubicBezTo>
                    <a:close/>
                    <a:moveTo>
                      <a:pt x="3258646" y="1982353"/>
                    </a:moveTo>
                    <a:lnTo>
                      <a:pt x="3340082" y="1873708"/>
                    </a:lnTo>
                    <a:lnTo>
                      <a:pt x="3340082" y="2340082"/>
                    </a:lnTo>
                    <a:lnTo>
                      <a:pt x="3258646" y="2475841"/>
                    </a:lnTo>
                    <a:lnTo>
                      <a:pt x="3258646" y="1982353"/>
                    </a:lnTo>
                    <a:close/>
                    <a:moveTo>
                      <a:pt x="3503051" y="2185992"/>
                    </a:moveTo>
                    <a:lnTo>
                      <a:pt x="3503051" y="1724678"/>
                    </a:lnTo>
                    <a:cubicBezTo>
                      <a:pt x="3630313" y="1769549"/>
                      <a:pt x="3697143" y="1909223"/>
                      <a:pt x="3652272" y="2036485"/>
                    </a:cubicBezTo>
                    <a:cubicBezTo>
                      <a:pt x="3627640" y="2106179"/>
                      <a:pt x="3572840" y="2161075"/>
                      <a:pt x="3503051" y="2185706"/>
                    </a:cubicBezTo>
                    <a:lnTo>
                      <a:pt x="3503051" y="2185992"/>
                    </a:lnTo>
                    <a:close/>
                    <a:moveTo>
                      <a:pt x="3828988" y="162968"/>
                    </a:moveTo>
                    <a:lnTo>
                      <a:pt x="3828988" y="407373"/>
                    </a:lnTo>
                    <a:cubicBezTo>
                      <a:pt x="3829274" y="627815"/>
                      <a:pt x="3748029" y="840619"/>
                      <a:pt x="3600908" y="1004733"/>
                    </a:cubicBezTo>
                    <a:cubicBezTo>
                      <a:pt x="3584965" y="1022587"/>
                      <a:pt x="3568353" y="1039771"/>
                      <a:pt x="3551073" y="1056192"/>
                    </a:cubicBezTo>
                    <a:cubicBezTo>
                      <a:pt x="3511930" y="1093330"/>
                      <a:pt x="3469541" y="1126936"/>
                      <a:pt x="3424288" y="1156436"/>
                    </a:cubicBezTo>
                    <a:cubicBezTo>
                      <a:pt x="3409872" y="1165888"/>
                      <a:pt x="3395551" y="1175435"/>
                      <a:pt x="3380562" y="1184027"/>
                    </a:cubicBezTo>
                    <a:lnTo>
                      <a:pt x="3380562" y="1184027"/>
                    </a:lnTo>
                    <a:cubicBezTo>
                      <a:pt x="3244421" y="1262504"/>
                      <a:pt x="3090045" y="1303652"/>
                      <a:pt x="2932900" y="1303461"/>
                    </a:cubicBezTo>
                    <a:lnTo>
                      <a:pt x="2443995" y="1303461"/>
                    </a:lnTo>
                    <a:cubicBezTo>
                      <a:pt x="2343369" y="1303748"/>
                      <a:pt x="2244461" y="1276920"/>
                      <a:pt x="2157774" y="1225844"/>
                    </a:cubicBezTo>
                    <a:cubicBezTo>
                      <a:pt x="2114716" y="1201690"/>
                      <a:pt x="2075287" y="1171712"/>
                      <a:pt x="2040440" y="1136769"/>
                    </a:cubicBezTo>
                    <a:cubicBezTo>
                      <a:pt x="2005020" y="1101541"/>
                      <a:pt x="1974661" y="1061443"/>
                      <a:pt x="1950316" y="1017718"/>
                    </a:cubicBezTo>
                    <a:cubicBezTo>
                      <a:pt x="1899907" y="931412"/>
                      <a:pt x="1873366" y="833173"/>
                      <a:pt x="1873653" y="733215"/>
                    </a:cubicBezTo>
                    <a:cubicBezTo>
                      <a:pt x="1873653" y="418257"/>
                      <a:pt x="2128941" y="162968"/>
                      <a:pt x="2443899" y="162968"/>
                    </a:cubicBezTo>
                    <a:lnTo>
                      <a:pt x="3828988" y="162968"/>
                    </a:lnTo>
                    <a:lnTo>
                      <a:pt x="3828988" y="162968"/>
                    </a:lnTo>
                    <a:lnTo>
                      <a:pt x="3828988" y="162968"/>
                    </a:lnTo>
                    <a:close/>
                    <a:moveTo>
                      <a:pt x="1303406" y="733215"/>
                    </a:moveTo>
                    <a:cubicBezTo>
                      <a:pt x="1303693" y="508381"/>
                      <a:pt x="1485946" y="326128"/>
                      <a:pt x="1710780" y="325841"/>
                    </a:cubicBezTo>
                    <a:lnTo>
                      <a:pt x="1834319" y="325841"/>
                    </a:lnTo>
                    <a:cubicBezTo>
                      <a:pt x="1831550" y="330042"/>
                      <a:pt x="1829641" y="334625"/>
                      <a:pt x="1826872" y="338921"/>
                    </a:cubicBezTo>
                    <a:cubicBezTo>
                      <a:pt x="1812838" y="360784"/>
                      <a:pt x="1800045" y="383410"/>
                      <a:pt x="1788493" y="406610"/>
                    </a:cubicBezTo>
                    <a:cubicBezTo>
                      <a:pt x="1785533" y="412529"/>
                      <a:pt x="1782192" y="418162"/>
                      <a:pt x="1779423" y="424081"/>
                    </a:cubicBezTo>
                    <a:cubicBezTo>
                      <a:pt x="1766057" y="453008"/>
                      <a:pt x="1754601" y="482795"/>
                      <a:pt x="1745054" y="513155"/>
                    </a:cubicBezTo>
                    <a:cubicBezTo>
                      <a:pt x="1742762" y="520220"/>
                      <a:pt x="1741235" y="527380"/>
                      <a:pt x="1739230" y="534540"/>
                    </a:cubicBezTo>
                    <a:cubicBezTo>
                      <a:pt x="1732261" y="559076"/>
                      <a:pt x="1726723" y="583994"/>
                      <a:pt x="1722332" y="609198"/>
                    </a:cubicBezTo>
                    <a:cubicBezTo>
                      <a:pt x="1720804" y="618077"/>
                      <a:pt x="1719277" y="626956"/>
                      <a:pt x="1718036" y="635930"/>
                    </a:cubicBezTo>
                    <a:cubicBezTo>
                      <a:pt x="1713453" y="668104"/>
                      <a:pt x="1711066" y="700659"/>
                      <a:pt x="1710780" y="733119"/>
                    </a:cubicBezTo>
                    <a:cubicBezTo>
                      <a:pt x="1710971" y="761856"/>
                      <a:pt x="1712785" y="790593"/>
                      <a:pt x="1716412" y="819043"/>
                    </a:cubicBezTo>
                    <a:cubicBezTo>
                      <a:pt x="1717272" y="825821"/>
                      <a:pt x="1718036" y="832695"/>
                      <a:pt x="1719086" y="839378"/>
                    </a:cubicBezTo>
                    <a:cubicBezTo>
                      <a:pt x="1722904" y="866874"/>
                      <a:pt x="1728346" y="894083"/>
                      <a:pt x="1735411" y="920815"/>
                    </a:cubicBezTo>
                    <a:cubicBezTo>
                      <a:pt x="1736461" y="924920"/>
                      <a:pt x="1737893" y="928930"/>
                      <a:pt x="1739039" y="932940"/>
                    </a:cubicBezTo>
                    <a:cubicBezTo>
                      <a:pt x="1743240" y="947737"/>
                      <a:pt x="1747154" y="962631"/>
                      <a:pt x="1752691" y="977142"/>
                    </a:cubicBezTo>
                    <a:lnTo>
                      <a:pt x="1466375" y="977142"/>
                    </a:lnTo>
                    <a:cubicBezTo>
                      <a:pt x="1421408" y="977142"/>
                      <a:pt x="1384938" y="1013612"/>
                      <a:pt x="1384938" y="1058579"/>
                    </a:cubicBezTo>
                    <a:lnTo>
                      <a:pt x="1384938" y="1555504"/>
                    </a:lnTo>
                    <a:cubicBezTo>
                      <a:pt x="1379592" y="1556554"/>
                      <a:pt x="1374627" y="1559132"/>
                      <a:pt x="1369281" y="1560468"/>
                    </a:cubicBezTo>
                    <a:cubicBezTo>
                      <a:pt x="1351046" y="1564860"/>
                      <a:pt x="1333098" y="1570588"/>
                      <a:pt x="1315627" y="1577462"/>
                    </a:cubicBezTo>
                    <a:cubicBezTo>
                      <a:pt x="1311712" y="1579085"/>
                      <a:pt x="1307512" y="1579658"/>
                      <a:pt x="1303502" y="1581376"/>
                    </a:cubicBezTo>
                    <a:lnTo>
                      <a:pt x="1303406" y="733215"/>
                    </a:lnTo>
                    <a:lnTo>
                      <a:pt x="1303406" y="733215"/>
                    </a:lnTo>
                    <a:close/>
                    <a:moveTo>
                      <a:pt x="1221970" y="1955240"/>
                    </a:moveTo>
                    <a:cubicBezTo>
                      <a:pt x="1221683" y="1880964"/>
                      <a:pt x="1255480" y="1810602"/>
                      <a:pt x="1313717" y="1764394"/>
                    </a:cubicBezTo>
                    <a:cubicBezTo>
                      <a:pt x="1324696" y="1755801"/>
                      <a:pt x="1336344" y="1748068"/>
                      <a:pt x="1348564" y="1741385"/>
                    </a:cubicBezTo>
                    <a:cubicBezTo>
                      <a:pt x="1350569" y="1740335"/>
                      <a:pt x="1352574" y="1739667"/>
                      <a:pt x="1354388" y="1738712"/>
                    </a:cubicBezTo>
                    <a:cubicBezTo>
                      <a:pt x="1364221" y="1733461"/>
                      <a:pt x="1374436" y="1728974"/>
                      <a:pt x="1384843" y="1725060"/>
                    </a:cubicBezTo>
                    <a:lnTo>
                      <a:pt x="1384843" y="2185706"/>
                    </a:lnTo>
                    <a:cubicBezTo>
                      <a:pt x="1287272" y="2151050"/>
                      <a:pt x="1222161" y="2058825"/>
                      <a:pt x="1221970" y="1955240"/>
                    </a:cubicBezTo>
                    <a:close/>
                    <a:moveTo>
                      <a:pt x="1547811" y="2688455"/>
                    </a:moveTo>
                    <a:lnTo>
                      <a:pt x="1547811" y="2626208"/>
                    </a:lnTo>
                    <a:lnTo>
                      <a:pt x="1637840" y="2806361"/>
                    </a:lnTo>
                    <a:lnTo>
                      <a:pt x="1638699" y="2806361"/>
                    </a:lnTo>
                    <a:cubicBezTo>
                      <a:pt x="1652256" y="2833856"/>
                      <a:pt x="1680134" y="2851232"/>
                      <a:pt x="1710780" y="2851423"/>
                    </a:cubicBezTo>
                    <a:lnTo>
                      <a:pt x="3177209" y="2851423"/>
                    </a:lnTo>
                    <a:cubicBezTo>
                      <a:pt x="3205660" y="2851137"/>
                      <a:pt x="3231723" y="2835766"/>
                      <a:pt x="3245853" y="2811230"/>
                    </a:cubicBezTo>
                    <a:lnTo>
                      <a:pt x="3246998" y="2811994"/>
                    </a:lnTo>
                    <a:lnTo>
                      <a:pt x="3340082" y="2656758"/>
                    </a:lnTo>
                    <a:lnTo>
                      <a:pt x="3340082" y="2688550"/>
                    </a:lnTo>
                    <a:cubicBezTo>
                      <a:pt x="3340082" y="2823546"/>
                      <a:pt x="3230673" y="2932955"/>
                      <a:pt x="3095678" y="2932955"/>
                    </a:cubicBezTo>
                    <a:lnTo>
                      <a:pt x="1792216" y="2932955"/>
                    </a:lnTo>
                    <a:cubicBezTo>
                      <a:pt x="1657221" y="2932860"/>
                      <a:pt x="1547811" y="2823450"/>
                      <a:pt x="1547811" y="2688455"/>
                    </a:cubicBezTo>
                    <a:close/>
                    <a:moveTo>
                      <a:pt x="3897918" y="4725131"/>
                    </a:moveTo>
                    <a:lnTo>
                      <a:pt x="3827747" y="4304391"/>
                    </a:lnTo>
                    <a:lnTo>
                      <a:pt x="3667069" y="4331123"/>
                    </a:lnTo>
                    <a:lnTo>
                      <a:pt x="3732753" y="4725131"/>
                    </a:lnTo>
                    <a:lnTo>
                      <a:pt x="1155140" y="4725131"/>
                    </a:lnTo>
                    <a:lnTo>
                      <a:pt x="1220824" y="4331123"/>
                    </a:lnTo>
                    <a:lnTo>
                      <a:pt x="1060147" y="4304391"/>
                    </a:lnTo>
                    <a:lnTo>
                      <a:pt x="989976" y="4725131"/>
                    </a:lnTo>
                    <a:lnTo>
                      <a:pt x="182962" y="4725131"/>
                    </a:lnTo>
                    <a:lnTo>
                      <a:pt x="344976" y="3995830"/>
                    </a:lnTo>
                    <a:cubicBezTo>
                      <a:pt x="418202" y="3659487"/>
                      <a:pt x="716453" y="3420237"/>
                      <a:pt x="1060624" y="3421669"/>
                    </a:cubicBezTo>
                    <a:lnTo>
                      <a:pt x="1710780" y="3421669"/>
                    </a:lnTo>
                    <a:cubicBezTo>
                      <a:pt x="1711066" y="3646503"/>
                      <a:pt x="1893320" y="3828757"/>
                      <a:pt x="2118153" y="3829043"/>
                    </a:cubicBezTo>
                    <a:lnTo>
                      <a:pt x="2769932" y="3829043"/>
                    </a:lnTo>
                    <a:cubicBezTo>
                      <a:pt x="2994765" y="3828757"/>
                      <a:pt x="3177019" y="3646598"/>
                      <a:pt x="3177305" y="3421669"/>
                    </a:cubicBezTo>
                    <a:lnTo>
                      <a:pt x="3827460" y="3421669"/>
                    </a:lnTo>
                    <a:cubicBezTo>
                      <a:pt x="4171632" y="3420333"/>
                      <a:pt x="4469883" y="3659582"/>
                      <a:pt x="4543109" y="3995735"/>
                    </a:cubicBezTo>
                    <a:lnTo>
                      <a:pt x="4705122" y="4725131"/>
                    </a:lnTo>
                    <a:lnTo>
                      <a:pt x="3897918" y="4725131"/>
                    </a:lnTo>
                    <a:lnTo>
                      <a:pt x="3897918" y="4725131"/>
                    </a:lnTo>
                    <a:close/>
                  </a:path>
                </a:pathLst>
              </a:custGeom>
              <a:solidFill>
                <a:schemeClr val="accent2"/>
              </a:solidFill>
              <a:ln w="954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grpSp>
      </p:grpSp>
      <p:sp>
        <p:nvSpPr>
          <p:cNvPr id="28" name="iSḷïďê">
            <a:extLst>
              <a:ext uri="{FF2B5EF4-FFF2-40B4-BE49-F238E27FC236}">
                <a16:creationId xmlns:a16="http://schemas.microsoft.com/office/drawing/2014/main" id="{C84C13DC-1439-49C6-BB33-9D0EC06C5E57}"/>
              </a:ext>
            </a:extLst>
          </p:cNvPr>
          <p:cNvSpPr/>
          <p:nvPr userDrawn="1"/>
        </p:nvSpPr>
        <p:spPr>
          <a:xfrm>
            <a:off x="0" y="0"/>
            <a:ext cx="9144000" cy="6858000"/>
          </a:xfrm>
          <a:prstGeom prst="frame">
            <a:avLst>
              <a:gd name="adj1" fmla="val 44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3" name="标题 12"/>
          <p:cNvSpPr>
            <a:spLocks noGrp="1"/>
          </p:cNvSpPr>
          <p:nvPr userDrawn="1">
            <p:ph type="ctrTitle" hasCustomPrompt="1"/>
          </p:nvPr>
        </p:nvSpPr>
        <p:spPr>
          <a:xfrm>
            <a:off x="953597" y="1675850"/>
            <a:ext cx="4593694" cy="1621509"/>
          </a:xfrm>
        </p:spPr>
        <p:txBody>
          <a:bodyPr anchor="b">
            <a:normAutofit/>
          </a:bodyPr>
          <a:lstStyle>
            <a:lvl1pPr marL="0" indent="0" algn="l">
              <a:buFont typeface="Arial" panose="020B0604020202020204" pitchFamily="34" charset="0"/>
              <a:buNone/>
              <a:defRPr sz="2400">
                <a:solidFill>
                  <a:schemeClr val="bg1"/>
                </a:solidFill>
              </a:defRPr>
            </a:lvl1pPr>
          </a:lstStyle>
          <a:p>
            <a:r>
              <a:rPr lang="en-US" altLang="zh-CN" dirty="0"/>
              <a:t>Conclusion</a:t>
            </a:r>
            <a:endParaRPr lang="zh-CN" altLang="en-US" dirty="0"/>
          </a:p>
        </p:txBody>
      </p:sp>
      <p:sp>
        <p:nvSpPr>
          <p:cNvPr id="15" name="文本占位符 14"/>
          <p:cNvSpPr>
            <a:spLocks noGrp="1"/>
          </p:cNvSpPr>
          <p:nvPr userDrawn="1">
            <p:ph type="body" sz="quarter" idx="18" hasCustomPrompt="1"/>
          </p:nvPr>
        </p:nvSpPr>
        <p:spPr>
          <a:xfrm>
            <a:off x="953597" y="4713758"/>
            <a:ext cx="4593694" cy="310871"/>
          </a:xfrm>
        </p:spPr>
        <p:txBody>
          <a:bodyPr vert="horz" lIns="91440" tIns="45720" rIns="91440" bIns="45720" rtlCol="0">
            <a:normAutofit/>
          </a:bodyPr>
          <a:lstStyle>
            <a:lvl1pPr marL="0" indent="0" algn="l">
              <a:buNone/>
              <a:defRPr lang="zh-CN" altLang="en-US" sz="1050" smtClean="0">
                <a:solidFill>
                  <a:schemeClr val="bg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42" marR="0" lvl="0" indent="-171442" fontAlgn="auto">
              <a:spcAft>
                <a:spcPts val="0"/>
              </a:spcAft>
              <a:buClrTx/>
              <a:buSzTx/>
              <a:tabLst/>
            </a:pPr>
            <a:r>
              <a:rPr lang="en-US" altLang="zh-CN" dirty="0"/>
              <a:t>Data</a:t>
            </a:r>
          </a:p>
        </p:txBody>
      </p:sp>
      <p:sp>
        <p:nvSpPr>
          <p:cNvPr id="6" name="文本占位符 5">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953599" y="4417487"/>
            <a:ext cx="4593694" cy="296271"/>
          </a:xfrm>
        </p:spPr>
        <p:txBody>
          <a:bodyPr vert="horz" anchor="ctr">
            <a:noAutofit/>
          </a:bodyPr>
          <a:lstStyle>
            <a:lvl1pPr marL="0" indent="0" algn="l">
              <a:buNone/>
              <a:defRPr sz="1050" b="0">
                <a:solidFill>
                  <a:schemeClr val="bg1"/>
                </a:solidFill>
              </a:defRPr>
            </a:lvl1pPr>
            <a:lvl2pPr marL="342883" indent="0">
              <a:buNone/>
              <a:defRPr/>
            </a:lvl2pPr>
            <a:lvl3pPr marL="685765" indent="0">
              <a:buNone/>
              <a:defRPr/>
            </a:lvl3pPr>
            <a:lvl4pPr marL="1028649" indent="0">
              <a:buNone/>
              <a:defRPr/>
            </a:lvl4pPr>
            <a:lvl5pPr marL="1371532" indent="0">
              <a:buNone/>
              <a:defRPr/>
            </a:lvl5pPr>
          </a:lstStyle>
          <a:p>
            <a:pPr lvl="0"/>
            <a:r>
              <a:rPr lang="en-US" altLang="zh-CN" dirty="0"/>
              <a:t>Signature</a:t>
            </a:r>
          </a:p>
        </p:txBody>
      </p:sp>
    </p:spTree>
    <p:extLst>
      <p:ext uri="{BB962C8B-B14F-4D97-AF65-F5344CB8AC3E}">
        <p14:creationId xmlns:p14="http://schemas.microsoft.com/office/powerpoint/2010/main" val="293637223"/>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539"/>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B71E4410-F7E7-4C08-9AA3-A155E894EF6E}"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6338045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E885A89A-A23C-4319-BDF6-6BB57349EE2C}"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411349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2272"/>
            </a:lvl1pPr>
          </a:lstStyle>
          <a:p>
            <a:r>
              <a:rPr lang="en-US"/>
              <a:t>Click to edit Master title style</a:t>
            </a:r>
          </a:p>
        </p:txBody>
      </p:sp>
      <p:sp>
        <p:nvSpPr>
          <p:cNvPr id="3" name="Picture Placeholder 2"/>
          <p:cNvSpPr>
            <a:spLocks noGrp="1"/>
          </p:cNvSpPr>
          <p:nvPr>
            <p:ph type="pic" idx="1"/>
          </p:nvPr>
        </p:nvSpPr>
        <p:spPr>
          <a:xfrm>
            <a:off x="3887788" y="987431"/>
            <a:ext cx="4629150" cy="4873625"/>
          </a:xfrm>
        </p:spPr>
        <p:txBody>
          <a:bodyPr/>
          <a:lstStyle>
            <a:lvl1pPr marL="0" indent="0">
              <a:buNone/>
              <a:defRPr sz="2272"/>
            </a:lvl1pPr>
            <a:lvl2pPr marL="324634" indent="0">
              <a:buNone/>
              <a:defRPr sz="1988"/>
            </a:lvl2pPr>
            <a:lvl3pPr marL="649268" indent="0">
              <a:buNone/>
              <a:defRPr sz="1704"/>
            </a:lvl3pPr>
            <a:lvl4pPr marL="973903" indent="0">
              <a:buNone/>
              <a:defRPr sz="1420"/>
            </a:lvl4pPr>
            <a:lvl5pPr marL="1298537" indent="0">
              <a:buNone/>
              <a:defRPr sz="1420"/>
            </a:lvl5pPr>
            <a:lvl6pPr marL="1623171" indent="0">
              <a:buNone/>
              <a:defRPr sz="1420"/>
            </a:lvl6pPr>
            <a:lvl7pPr marL="1947805" indent="0">
              <a:buNone/>
              <a:defRPr sz="1420"/>
            </a:lvl7pPr>
            <a:lvl8pPr marL="2272440" indent="0">
              <a:buNone/>
              <a:defRPr sz="1420"/>
            </a:lvl8pPr>
            <a:lvl9pPr marL="2597074" indent="0">
              <a:buNone/>
              <a:defRPr sz="1420"/>
            </a:lvl9pPr>
          </a:lstStyle>
          <a:p>
            <a:pPr lvl="0"/>
            <a:endParaRPr lang="en-US" noProof="0"/>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136"/>
            </a:lvl1pPr>
            <a:lvl2pPr marL="324634" indent="0">
              <a:buNone/>
              <a:defRPr sz="994"/>
            </a:lvl2pPr>
            <a:lvl3pPr marL="649268" indent="0">
              <a:buNone/>
              <a:defRPr sz="852"/>
            </a:lvl3pPr>
            <a:lvl4pPr marL="973903" indent="0">
              <a:buNone/>
              <a:defRPr sz="710"/>
            </a:lvl4pPr>
            <a:lvl5pPr marL="1298537" indent="0">
              <a:buNone/>
              <a:defRPr sz="710"/>
            </a:lvl5pPr>
            <a:lvl6pPr marL="1623171" indent="0">
              <a:buNone/>
              <a:defRPr sz="710"/>
            </a:lvl6pPr>
            <a:lvl7pPr marL="1947805" indent="0">
              <a:buNone/>
              <a:defRPr sz="710"/>
            </a:lvl7pPr>
            <a:lvl8pPr marL="2272440" indent="0">
              <a:buNone/>
              <a:defRPr sz="710"/>
            </a:lvl8pPr>
            <a:lvl9pPr marL="2597074" indent="0">
              <a:buNone/>
              <a:defRPr sz="71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algn="ct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6" name="Footer Placeholder 7"/>
          <p:cNvSpPr>
            <a:spLocks noGrp="1" noChangeArrowheads="1"/>
          </p:cNvSpPr>
          <p:nvPr>
            <p:ph type="ftr" sz="quarter" idx="11"/>
          </p:nvPr>
        </p:nvSpPr>
        <p:spPr/>
        <p:txBody>
          <a:bodyPr/>
          <a:lstStyle>
            <a:lvl1pPr fontAlgn="auto">
              <a:spcBef>
                <a:spcPts val="0"/>
              </a:spcBef>
              <a:spcAft>
                <a:spcPts val="0"/>
              </a:spcAft>
              <a:defRPr>
                <a:cs typeface="Arial" panose="020B0604020202020204" pitchFamily="34" charset="0"/>
              </a:defRPr>
            </a:lvl1pPr>
          </a:lstStyle>
          <a:p>
            <a:pPr defTabSz="844083">
              <a:defRPr/>
            </a:pPr>
            <a:endParaRPr lang="en-US" altLang="en-US"/>
          </a:p>
        </p:txBody>
      </p:sp>
      <p:sp>
        <p:nvSpPr>
          <p:cNvPr id="7" name="Slide Number Placeholder 8"/>
          <p:cNvSpPr>
            <a:spLocks noGrp="1" noChangeArrowheads="1"/>
          </p:cNvSpPr>
          <p:nvPr>
            <p:ph type="sldNum" sz="quarter" idx="12"/>
          </p:nvPr>
        </p:nvSpPr>
        <p:spPr/>
        <p:txBody>
          <a:bodyPr/>
          <a:lstStyle>
            <a:lvl1pPr fontAlgn="auto">
              <a:spcBef>
                <a:spcPts val="0"/>
              </a:spcBef>
              <a:spcAft>
                <a:spcPts val="0"/>
              </a:spcAft>
              <a:defRPr>
                <a:cs typeface="Arial" panose="020B0604020202020204" pitchFamily="34" charset="0"/>
              </a:defRPr>
            </a:lvl1pPr>
          </a:lstStyle>
          <a:p>
            <a:pPr defTabSz="844083">
              <a:defRPr/>
            </a:pPr>
            <a:fld id="{8CCE7D21-8D69-46CD-89C9-A51036A1F29F}" type="slidenum">
              <a:rPr lang="en-US" altLang="en-US" smtClean="0"/>
              <a:pPr defTabSz="844083">
                <a:defRPr/>
              </a:pPr>
              <a:t>‹#›</a:t>
            </a:fld>
            <a:endParaRPr lang="en-US" altLang="en-US"/>
          </a:p>
        </p:txBody>
      </p:sp>
    </p:spTree>
    <p:extLst>
      <p:ext uri="{BB962C8B-B14F-4D97-AF65-F5344CB8AC3E}">
        <p14:creationId xmlns:p14="http://schemas.microsoft.com/office/powerpoint/2010/main" val="2501915589"/>
      </p:ext>
    </p:extLst>
  </p:cSld>
  <p:clrMapOvr>
    <a:masterClrMapping/>
  </p:clrMapOvr>
  <p:transition>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5539"/>
            </a:lvl1pPr>
          </a:lstStyle>
          <a:p>
            <a:r>
              <a:rPr lang="en-US"/>
              <a:t>Click to edit Master title style</a:t>
            </a:r>
          </a:p>
        </p:txBody>
      </p:sp>
      <p:sp>
        <p:nvSpPr>
          <p:cNvPr id="3" name="Text Placeholder 2"/>
          <p:cNvSpPr>
            <a:spLocks noGrp="1"/>
          </p:cNvSpPr>
          <p:nvPr>
            <p:ph type="body" idx="1"/>
          </p:nvPr>
        </p:nvSpPr>
        <p:spPr>
          <a:xfrm>
            <a:off x="623889" y="4589465"/>
            <a:ext cx="7886700" cy="1500187"/>
          </a:xfrm>
        </p:spPr>
        <p:txBody>
          <a:bodyPr/>
          <a:lstStyle>
            <a:lvl1pPr marL="0" indent="0">
              <a:buNone/>
              <a:defRPr sz="2215"/>
            </a:lvl1pPr>
            <a:lvl2pPr marL="422041" indent="0">
              <a:buNone/>
              <a:defRPr sz="1846"/>
            </a:lvl2pPr>
            <a:lvl3pPr marL="844083" indent="0">
              <a:buNone/>
              <a:defRPr sz="1662"/>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6958CB81-D32E-41A9-A558-F02154C95154}"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240946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844083">
              <a:defRPr/>
            </a:pPr>
            <a:fld id="{945DC5BB-8B4C-4CBB-AD6F-01DB43DE749A}"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3607528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8"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9" name="Rectangle 6"/>
          <p:cNvSpPr>
            <a:spLocks noGrp="1" noChangeArrowheads="1"/>
          </p:cNvSpPr>
          <p:nvPr>
            <p:ph type="sldNum" sz="quarter" idx="12"/>
          </p:nvPr>
        </p:nvSpPr>
        <p:spPr>
          <a:ln/>
        </p:spPr>
        <p:txBody>
          <a:bodyPr/>
          <a:lstStyle>
            <a:lvl1pPr>
              <a:defRPr/>
            </a:lvl1pPr>
          </a:lstStyle>
          <a:p>
            <a:pPr defTabSz="844083">
              <a:defRPr/>
            </a:pPr>
            <a:fld id="{53869F77-2BA3-4FFF-A182-1DE3BCDD1928}"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41470341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844083">
              <a:defRPr/>
            </a:pPr>
            <a:fld id="{67583D8D-CA35-45FC-AAB0-D69098800D64}"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2743183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3"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4" name="Rectangle 6"/>
          <p:cNvSpPr>
            <a:spLocks noGrp="1" noChangeArrowheads="1"/>
          </p:cNvSpPr>
          <p:nvPr>
            <p:ph type="sldNum" sz="quarter" idx="12"/>
          </p:nvPr>
        </p:nvSpPr>
        <p:spPr>
          <a:ln/>
        </p:spPr>
        <p:txBody>
          <a:bodyPr/>
          <a:lstStyle>
            <a:lvl1pPr>
              <a:defRPr/>
            </a:lvl1pPr>
          </a:lstStyle>
          <a:p>
            <a:pPr defTabSz="844083">
              <a:defRPr/>
            </a:pPr>
            <a:fld id="{7F19D50D-EE28-49CC-8BD7-86EE75864E3B}"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993738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954"/>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844083">
              <a:defRPr/>
            </a:pPr>
            <a:fld id="{33977FAB-F259-40AB-BC0B-AE9BE12444F0}"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8045784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954"/>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844083">
              <a:defRPr/>
            </a:pPr>
            <a:fld id="{258601C1-1248-4226-B371-B3BB739FC2CF}"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4143043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8DB4C324-80CB-45C3-A487-BEED53210782}"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8306441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844083">
              <a:defRPr/>
            </a:pPr>
            <a:fld id="{54587589-4CDA-4AC1-AB20-6BD532E4342D}"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6679703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844083">
              <a:defRPr/>
            </a:pPr>
            <a:endParaRPr lang="en-US" altLang="en-US">
              <a:latin typeface="Arial" panose="020B0604020202020204" pitchFamily="34" charset="0"/>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844083">
              <a:defRPr/>
            </a:pPr>
            <a:fld id="{B6378E65-D8A1-4117-9FCE-BD87AB02CCA3}"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98319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9.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94">
                <a:solidFill>
                  <a:srgbClr val="000000"/>
                </a:solidFill>
                <a:latin typeface="+mn-lt"/>
                <a:cs typeface="+mn-cs"/>
              </a:defRPr>
            </a:lvl1pPr>
          </a:lstStyle>
          <a:p>
            <a:pPr defTabSz="844083">
              <a:defRPr/>
            </a:pPr>
            <a:endParaRPr lang="en-US" altLang="en-U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94">
                <a:solidFill>
                  <a:srgbClr val="000000"/>
                </a:solidFill>
                <a:latin typeface="+mn-lt"/>
                <a:cs typeface="+mn-cs"/>
              </a:defRPr>
            </a:lvl1pPr>
          </a:lstStyle>
          <a:p>
            <a:pPr defTabSz="844083">
              <a:defRPr/>
            </a:pPr>
            <a:endParaRPr lang="en-US" altLang="en-U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94">
                <a:solidFill>
                  <a:srgbClr val="000000"/>
                </a:solidFill>
                <a:latin typeface="+mn-lt"/>
                <a:cs typeface="+mn-cs"/>
              </a:defRPr>
            </a:lvl1pPr>
          </a:lstStyle>
          <a:p>
            <a:pPr defTabSz="844083">
              <a:defRPr/>
            </a:pPr>
            <a:fld id="{8B1C50AC-B8D2-42AE-9A88-D854E2C74234}" type="slidenum">
              <a:rPr lang="en-US" altLang="en-US" smtClean="0"/>
              <a:pPr defTabSz="844083">
                <a:defRPr/>
              </a:pPr>
              <a:t>‹#›</a:t>
            </a:fld>
            <a:endParaRPr lang="en-US" altLang="en-US"/>
          </a:p>
        </p:txBody>
      </p:sp>
    </p:spTree>
    <p:extLst>
      <p:ext uri="{BB962C8B-B14F-4D97-AF65-F5344CB8AC3E}">
        <p14:creationId xmlns:p14="http://schemas.microsoft.com/office/powerpoint/2010/main" val="2241749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circle/>
  </p:transition>
  <p:txStyles>
    <p:titleStyle>
      <a:lvl1pPr algn="ctr" rtl="0" eaLnBrk="0" fontAlgn="base" hangingPunct="0">
        <a:spcBef>
          <a:spcPct val="0"/>
        </a:spcBef>
        <a:spcAft>
          <a:spcPct val="0"/>
        </a:spcAft>
        <a:defRPr sz="3046" kern="1200">
          <a:solidFill>
            <a:schemeClr val="tx2"/>
          </a:solidFill>
          <a:latin typeface="+mj-lt"/>
          <a:ea typeface="+mj-ea"/>
          <a:cs typeface="+mj-cs"/>
        </a:defRPr>
      </a:lvl1pPr>
      <a:lvl2pPr algn="ctr" rtl="0" eaLnBrk="0" fontAlgn="base" hangingPunct="0">
        <a:spcBef>
          <a:spcPct val="0"/>
        </a:spcBef>
        <a:spcAft>
          <a:spcPct val="0"/>
        </a:spcAft>
        <a:defRPr sz="3046">
          <a:solidFill>
            <a:schemeClr val="tx2"/>
          </a:solidFill>
          <a:latin typeface="Arial" panose="020B0604020202020204" pitchFamily="34" charset="0"/>
        </a:defRPr>
      </a:lvl2pPr>
      <a:lvl3pPr algn="ctr" rtl="0" eaLnBrk="0" fontAlgn="base" hangingPunct="0">
        <a:spcBef>
          <a:spcPct val="0"/>
        </a:spcBef>
        <a:spcAft>
          <a:spcPct val="0"/>
        </a:spcAft>
        <a:defRPr sz="3046">
          <a:solidFill>
            <a:schemeClr val="tx2"/>
          </a:solidFill>
          <a:latin typeface="Arial" panose="020B0604020202020204" pitchFamily="34" charset="0"/>
        </a:defRPr>
      </a:lvl3pPr>
      <a:lvl4pPr algn="ctr" rtl="0" eaLnBrk="0" fontAlgn="base" hangingPunct="0">
        <a:spcBef>
          <a:spcPct val="0"/>
        </a:spcBef>
        <a:spcAft>
          <a:spcPct val="0"/>
        </a:spcAft>
        <a:defRPr sz="3046">
          <a:solidFill>
            <a:schemeClr val="tx2"/>
          </a:solidFill>
          <a:latin typeface="Arial" panose="020B0604020202020204" pitchFamily="34" charset="0"/>
        </a:defRPr>
      </a:lvl4pPr>
      <a:lvl5pPr algn="ctr" rtl="0" eaLnBrk="0" fontAlgn="base" hangingPunct="0">
        <a:spcBef>
          <a:spcPct val="0"/>
        </a:spcBef>
        <a:spcAft>
          <a:spcPct val="0"/>
        </a:spcAft>
        <a:defRPr sz="3046">
          <a:solidFill>
            <a:schemeClr val="tx2"/>
          </a:solidFill>
          <a:latin typeface="Arial" panose="020B0604020202020204" pitchFamily="34" charset="0"/>
        </a:defRPr>
      </a:lvl5pPr>
      <a:lvl6pPr marL="324634" algn="ctr" rtl="0" fontAlgn="base">
        <a:spcBef>
          <a:spcPct val="0"/>
        </a:spcBef>
        <a:spcAft>
          <a:spcPct val="0"/>
        </a:spcAft>
        <a:defRPr sz="3124">
          <a:solidFill>
            <a:schemeClr val="tx2"/>
          </a:solidFill>
          <a:latin typeface="Arial" panose="020B0604020202020204" pitchFamily="34" charset="0"/>
        </a:defRPr>
      </a:lvl6pPr>
      <a:lvl7pPr marL="649268" algn="ctr" rtl="0" fontAlgn="base">
        <a:spcBef>
          <a:spcPct val="0"/>
        </a:spcBef>
        <a:spcAft>
          <a:spcPct val="0"/>
        </a:spcAft>
        <a:defRPr sz="3124">
          <a:solidFill>
            <a:schemeClr val="tx2"/>
          </a:solidFill>
          <a:latin typeface="Arial" panose="020B0604020202020204" pitchFamily="34" charset="0"/>
        </a:defRPr>
      </a:lvl7pPr>
      <a:lvl8pPr marL="973903" algn="ctr" rtl="0" fontAlgn="base">
        <a:spcBef>
          <a:spcPct val="0"/>
        </a:spcBef>
        <a:spcAft>
          <a:spcPct val="0"/>
        </a:spcAft>
        <a:defRPr sz="3124">
          <a:solidFill>
            <a:schemeClr val="tx2"/>
          </a:solidFill>
          <a:latin typeface="Arial" panose="020B0604020202020204" pitchFamily="34" charset="0"/>
        </a:defRPr>
      </a:lvl8pPr>
      <a:lvl9pPr marL="1298537" algn="ctr" rtl="0" fontAlgn="base">
        <a:spcBef>
          <a:spcPct val="0"/>
        </a:spcBef>
        <a:spcAft>
          <a:spcPct val="0"/>
        </a:spcAft>
        <a:defRPr sz="3124">
          <a:solidFill>
            <a:schemeClr val="tx2"/>
          </a:solidFill>
          <a:latin typeface="Arial" panose="020B0604020202020204" pitchFamily="34" charset="0"/>
        </a:defRPr>
      </a:lvl9pPr>
    </p:titleStyle>
    <p:bodyStyle>
      <a:lvl1pPr marL="243260" indent="-243260" algn="l" rtl="0" eaLnBrk="0" fontAlgn="base" hangingPunct="0">
        <a:spcBef>
          <a:spcPct val="20000"/>
        </a:spcBef>
        <a:spcAft>
          <a:spcPct val="0"/>
        </a:spcAft>
        <a:buChar char="•"/>
        <a:defRPr sz="2215" kern="1200">
          <a:solidFill>
            <a:schemeClr val="tx1"/>
          </a:solidFill>
          <a:latin typeface="+mn-lt"/>
          <a:ea typeface="+mn-ea"/>
          <a:cs typeface="+mn-cs"/>
        </a:defRPr>
      </a:lvl1pPr>
      <a:lvl2pPr marL="526087" indent="-202228" algn="l" rtl="0" eaLnBrk="0" fontAlgn="base" hangingPunct="0">
        <a:spcBef>
          <a:spcPct val="20000"/>
        </a:spcBef>
        <a:spcAft>
          <a:spcPct val="0"/>
        </a:spcAft>
        <a:buChar char="–"/>
        <a:defRPr sz="1939" kern="1200">
          <a:solidFill>
            <a:schemeClr val="tx1"/>
          </a:solidFill>
          <a:latin typeface="+mn-lt"/>
          <a:ea typeface="+mn-ea"/>
          <a:cs typeface="+mn-cs"/>
        </a:defRPr>
      </a:lvl2pPr>
      <a:lvl3pPr marL="810378" indent="-161196" algn="l" rtl="0" eaLnBrk="0" fontAlgn="base" hangingPunct="0">
        <a:spcBef>
          <a:spcPct val="20000"/>
        </a:spcBef>
        <a:spcAft>
          <a:spcPct val="0"/>
        </a:spcAft>
        <a:buChar char="•"/>
        <a:defRPr kern="1200">
          <a:solidFill>
            <a:schemeClr val="tx1"/>
          </a:solidFill>
          <a:latin typeface="+mn-lt"/>
          <a:ea typeface="+mn-ea"/>
          <a:cs typeface="+mn-cs"/>
        </a:defRPr>
      </a:lvl3pPr>
      <a:lvl4pPr marL="1135702" indent="-161196" algn="l" rtl="0" eaLnBrk="0" fontAlgn="base" hangingPunct="0">
        <a:spcBef>
          <a:spcPct val="20000"/>
        </a:spcBef>
        <a:spcAft>
          <a:spcPct val="0"/>
        </a:spcAft>
        <a:buChar char="–"/>
        <a:defRPr sz="1385" kern="1200">
          <a:solidFill>
            <a:schemeClr val="tx1"/>
          </a:solidFill>
          <a:latin typeface="+mn-lt"/>
          <a:ea typeface="+mn-ea"/>
          <a:cs typeface="+mn-cs"/>
        </a:defRPr>
      </a:lvl4pPr>
      <a:lvl5pPr marL="1459560" indent="-161196" algn="l" rtl="0" eaLnBrk="0" fontAlgn="base" hangingPunct="0">
        <a:spcBef>
          <a:spcPct val="20000"/>
        </a:spcBef>
        <a:spcAft>
          <a:spcPct val="0"/>
        </a:spcAft>
        <a:buChar char="»"/>
        <a:defRPr sz="1385" kern="1200">
          <a:solidFill>
            <a:schemeClr val="tx1"/>
          </a:solidFill>
          <a:latin typeface="+mn-lt"/>
          <a:ea typeface="+mn-ea"/>
          <a:cs typeface="+mn-cs"/>
        </a:defRPr>
      </a:lvl5pPr>
      <a:lvl6pPr marL="1785488" indent="-162317" algn="l" defTabSz="649268" rtl="0" eaLnBrk="1" latinLnBrk="0" hangingPunct="1">
        <a:lnSpc>
          <a:spcPct val="90000"/>
        </a:lnSpc>
        <a:spcBef>
          <a:spcPts val="355"/>
        </a:spcBef>
        <a:buFont typeface="Arial" panose="020B0604020202020204" pitchFamily="34" charset="0"/>
        <a:buChar char="•"/>
        <a:defRPr sz="1278" kern="1200">
          <a:solidFill>
            <a:schemeClr val="tx1"/>
          </a:solidFill>
          <a:latin typeface="+mn-lt"/>
          <a:ea typeface="+mn-ea"/>
          <a:cs typeface="+mn-cs"/>
        </a:defRPr>
      </a:lvl6pPr>
      <a:lvl7pPr marL="2110123" indent="-162317" algn="l" defTabSz="649268" rtl="0" eaLnBrk="1" latinLnBrk="0" hangingPunct="1">
        <a:lnSpc>
          <a:spcPct val="90000"/>
        </a:lnSpc>
        <a:spcBef>
          <a:spcPts val="355"/>
        </a:spcBef>
        <a:buFont typeface="Arial" panose="020B0604020202020204" pitchFamily="34" charset="0"/>
        <a:buChar char="•"/>
        <a:defRPr sz="1278" kern="1200">
          <a:solidFill>
            <a:schemeClr val="tx1"/>
          </a:solidFill>
          <a:latin typeface="+mn-lt"/>
          <a:ea typeface="+mn-ea"/>
          <a:cs typeface="+mn-cs"/>
        </a:defRPr>
      </a:lvl7pPr>
      <a:lvl8pPr marL="2434757" indent="-162317" algn="l" defTabSz="649268" rtl="0" eaLnBrk="1" latinLnBrk="0" hangingPunct="1">
        <a:lnSpc>
          <a:spcPct val="90000"/>
        </a:lnSpc>
        <a:spcBef>
          <a:spcPts val="355"/>
        </a:spcBef>
        <a:buFont typeface="Arial" panose="020B0604020202020204" pitchFamily="34" charset="0"/>
        <a:buChar char="•"/>
        <a:defRPr sz="1278" kern="1200">
          <a:solidFill>
            <a:schemeClr val="tx1"/>
          </a:solidFill>
          <a:latin typeface="+mn-lt"/>
          <a:ea typeface="+mn-ea"/>
          <a:cs typeface="+mn-cs"/>
        </a:defRPr>
      </a:lvl8pPr>
      <a:lvl9pPr marL="2759391" indent="-162317" algn="l" defTabSz="649268" rtl="0" eaLnBrk="1" latinLnBrk="0" hangingPunct="1">
        <a:lnSpc>
          <a:spcPct val="90000"/>
        </a:lnSpc>
        <a:spcBef>
          <a:spcPts val="355"/>
        </a:spcBef>
        <a:buFont typeface="Arial" panose="020B0604020202020204" pitchFamily="34" charset="0"/>
        <a:buChar char="•"/>
        <a:defRPr sz="1278" kern="1200">
          <a:solidFill>
            <a:schemeClr val="tx1"/>
          </a:solidFill>
          <a:latin typeface="+mn-lt"/>
          <a:ea typeface="+mn-ea"/>
          <a:cs typeface="+mn-cs"/>
        </a:defRPr>
      </a:lvl9pPr>
    </p:bodyStyle>
    <p:otherStyle>
      <a:defPPr>
        <a:defRPr lang="en-US"/>
      </a:defPPr>
      <a:lvl1pPr marL="0" algn="l" defTabSz="649268" rtl="0" eaLnBrk="1" latinLnBrk="0" hangingPunct="1">
        <a:defRPr sz="1278" kern="1200">
          <a:solidFill>
            <a:schemeClr val="tx1"/>
          </a:solidFill>
          <a:latin typeface="+mn-lt"/>
          <a:ea typeface="+mn-ea"/>
          <a:cs typeface="+mn-cs"/>
        </a:defRPr>
      </a:lvl1pPr>
      <a:lvl2pPr marL="324634" algn="l" defTabSz="649268" rtl="0" eaLnBrk="1" latinLnBrk="0" hangingPunct="1">
        <a:defRPr sz="1278" kern="1200">
          <a:solidFill>
            <a:schemeClr val="tx1"/>
          </a:solidFill>
          <a:latin typeface="+mn-lt"/>
          <a:ea typeface="+mn-ea"/>
          <a:cs typeface="+mn-cs"/>
        </a:defRPr>
      </a:lvl2pPr>
      <a:lvl3pPr marL="649268" algn="l" defTabSz="649268" rtl="0" eaLnBrk="1" latinLnBrk="0" hangingPunct="1">
        <a:defRPr sz="1278" kern="1200">
          <a:solidFill>
            <a:schemeClr val="tx1"/>
          </a:solidFill>
          <a:latin typeface="+mn-lt"/>
          <a:ea typeface="+mn-ea"/>
          <a:cs typeface="+mn-cs"/>
        </a:defRPr>
      </a:lvl3pPr>
      <a:lvl4pPr marL="973903" algn="l" defTabSz="649268" rtl="0" eaLnBrk="1" latinLnBrk="0" hangingPunct="1">
        <a:defRPr sz="1278" kern="1200">
          <a:solidFill>
            <a:schemeClr val="tx1"/>
          </a:solidFill>
          <a:latin typeface="+mn-lt"/>
          <a:ea typeface="+mn-ea"/>
          <a:cs typeface="+mn-cs"/>
        </a:defRPr>
      </a:lvl4pPr>
      <a:lvl5pPr marL="1298537" algn="l" defTabSz="649268" rtl="0" eaLnBrk="1" latinLnBrk="0" hangingPunct="1">
        <a:defRPr sz="1278" kern="1200">
          <a:solidFill>
            <a:schemeClr val="tx1"/>
          </a:solidFill>
          <a:latin typeface="+mn-lt"/>
          <a:ea typeface="+mn-ea"/>
          <a:cs typeface="+mn-cs"/>
        </a:defRPr>
      </a:lvl5pPr>
      <a:lvl6pPr marL="1623171" algn="l" defTabSz="649268" rtl="0" eaLnBrk="1" latinLnBrk="0" hangingPunct="1">
        <a:defRPr sz="1278" kern="1200">
          <a:solidFill>
            <a:schemeClr val="tx1"/>
          </a:solidFill>
          <a:latin typeface="+mn-lt"/>
          <a:ea typeface="+mn-ea"/>
          <a:cs typeface="+mn-cs"/>
        </a:defRPr>
      </a:lvl6pPr>
      <a:lvl7pPr marL="1947805" algn="l" defTabSz="649268" rtl="0" eaLnBrk="1" latinLnBrk="0" hangingPunct="1">
        <a:defRPr sz="1278" kern="1200">
          <a:solidFill>
            <a:schemeClr val="tx1"/>
          </a:solidFill>
          <a:latin typeface="+mn-lt"/>
          <a:ea typeface="+mn-ea"/>
          <a:cs typeface="+mn-cs"/>
        </a:defRPr>
      </a:lvl7pPr>
      <a:lvl8pPr marL="2272440" algn="l" defTabSz="649268" rtl="0" eaLnBrk="1" latinLnBrk="0" hangingPunct="1">
        <a:defRPr sz="1278" kern="1200">
          <a:solidFill>
            <a:schemeClr val="tx1"/>
          </a:solidFill>
          <a:latin typeface="+mn-lt"/>
          <a:ea typeface="+mn-ea"/>
          <a:cs typeface="+mn-cs"/>
        </a:defRPr>
      </a:lvl8pPr>
      <a:lvl9pPr marL="2597074" algn="l" defTabSz="649268" rtl="0" eaLnBrk="1" latinLnBrk="0" hangingPunct="1">
        <a:defRPr sz="127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92">
                <a:solidFill>
                  <a:srgbClr val="000000"/>
                </a:solidFill>
              </a:defRPr>
            </a:lvl1pPr>
          </a:lstStyle>
          <a:p>
            <a:pPr defTabSz="844083">
              <a:defRPr/>
            </a:pPr>
            <a:endParaRPr lang="en-US" altLang="en-US">
              <a:latin typeface="Arial" panose="020B0604020202020204" pitchFamily="34" charset="0"/>
              <a:cs typeface="+mn-cs"/>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92">
                <a:solidFill>
                  <a:srgbClr val="000000"/>
                </a:solidFill>
              </a:defRPr>
            </a:lvl1pPr>
          </a:lstStyle>
          <a:p>
            <a:pPr defTabSz="844083">
              <a:defRPr/>
            </a:pPr>
            <a:endParaRPr lang="en-US" altLang="en-US">
              <a:latin typeface="Arial" panose="020B0604020202020204" pitchFamily="34" charset="0"/>
              <a:cs typeface="+mn-cs"/>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92">
                <a:solidFill>
                  <a:srgbClr val="000000"/>
                </a:solidFill>
              </a:defRPr>
            </a:lvl1pPr>
          </a:lstStyle>
          <a:p>
            <a:pPr defTabSz="844083">
              <a:defRPr/>
            </a:pPr>
            <a:fld id="{65C9CC83-7713-43A8-B1CF-0D9A7E712727}"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199704856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rtl="0" eaLnBrk="0" fontAlgn="base" hangingPunct="0">
        <a:spcBef>
          <a:spcPct val="0"/>
        </a:spcBef>
        <a:spcAft>
          <a:spcPct val="0"/>
        </a:spcAft>
        <a:defRPr sz="4062" kern="1200">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panose="020B0604020202020204" pitchFamily="34" charset="0"/>
        </a:defRPr>
      </a:lvl2pPr>
      <a:lvl3pPr algn="ctr" rtl="0" eaLnBrk="0" fontAlgn="base" hangingPunct="0">
        <a:spcBef>
          <a:spcPct val="0"/>
        </a:spcBef>
        <a:spcAft>
          <a:spcPct val="0"/>
        </a:spcAft>
        <a:defRPr sz="4062">
          <a:solidFill>
            <a:schemeClr val="tx2"/>
          </a:solidFill>
          <a:latin typeface="Arial" panose="020B0604020202020204" pitchFamily="34" charset="0"/>
        </a:defRPr>
      </a:lvl3pPr>
      <a:lvl4pPr algn="ctr" rtl="0" eaLnBrk="0" fontAlgn="base" hangingPunct="0">
        <a:spcBef>
          <a:spcPct val="0"/>
        </a:spcBef>
        <a:spcAft>
          <a:spcPct val="0"/>
        </a:spcAft>
        <a:defRPr sz="4062">
          <a:solidFill>
            <a:schemeClr val="tx2"/>
          </a:solidFill>
          <a:latin typeface="Arial" panose="020B0604020202020204" pitchFamily="34" charset="0"/>
        </a:defRPr>
      </a:lvl4pPr>
      <a:lvl5pPr algn="ctr" rtl="0" eaLnBrk="0" fontAlgn="base" hangingPunct="0">
        <a:spcBef>
          <a:spcPct val="0"/>
        </a:spcBef>
        <a:spcAft>
          <a:spcPct val="0"/>
        </a:spcAft>
        <a:defRPr sz="4062">
          <a:solidFill>
            <a:schemeClr val="tx2"/>
          </a:solidFill>
          <a:latin typeface="Arial" panose="020B0604020202020204" pitchFamily="34" charset="0"/>
        </a:defRPr>
      </a:lvl5pPr>
      <a:lvl6pPr marL="422041" algn="ctr" rtl="0" fontAlgn="base">
        <a:spcBef>
          <a:spcPct val="0"/>
        </a:spcBef>
        <a:spcAft>
          <a:spcPct val="0"/>
        </a:spcAft>
        <a:defRPr sz="4062">
          <a:solidFill>
            <a:schemeClr val="tx2"/>
          </a:solidFill>
          <a:latin typeface="Arial" panose="020B0604020202020204" pitchFamily="34" charset="0"/>
        </a:defRPr>
      </a:lvl6pPr>
      <a:lvl7pPr marL="844083" algn="ctr" rtl="0" fontAlgn="base">
        <a:spcBef>
          <a:spcPct val="0"/>
        </a:spcBef>
        <a:spcAft>
          <a:spcPct val="0"/>
        </a:spcAft>
        <a:defRPr sz="4062">
          <a:solidFill>
            <a:schemeClr val="tx2"/>
          </a:solidFill>
          <a:latin typeface="Arial" panose="020B0604020202020204" pitchFamily="34" charset="0"/>
        </a:defRPr>
      </a:lvl7pPr>
      <a:lvl8pPr marL="1266124" algn="ctr" rtl="0" fontAlgn="base">
        <a:spcBef>
          <a:spcPct val="0"/>
        </a:spcBef>
        <a:spcAft>
          <a:spcPct val="0"/>
        </a:spcAft>
        <a:defRPr sz="4062">
          <a:solidFill>
            <a:schemeClr val="tx2"/>
          </a:solidFill>
          <a:latin typeface="Arial" panose="020B0604020202020204" pitchFamily="34" charset="0"/>
        </a:defRPr>
      </a:lvl8pPr>
      <a:lvl9pPr marL="1688165" algn="ctr" rtl="0" fontAlgn="base">
        <a:spcBef>
          <a:spcPct val="0"/>
        </a:spcBef>
        <a:spcAft>
          <a:spcPct val="0"/>
        </a:spcAft>
        <a:defRPr sz="4062">
          <a:solidFill>
            <a:schemeClr val="tx2"/>
          </a:solidFill>
          <a:latin typeface="Arial" panose="020B0604020202020204" pitchFamily="34" charset="0"/>
        </a:defRPr>
      </a:lvl9pPr>
    </p:titleStyle>
    <p:bodyStyle>
      <a:lvl1pPr marL="316531" indent="-316531" algn="l" rtl="0" eaLnBrk="0" fontAlgn="base" hangingPunct="0">
        <a:spcBef>
          <a:spcPct val="20000"/>
        </a:spcBef>
        <a:spcAft>
          <a:spcPct val="0"/>
        </a:spcAft>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Char char="»"/>
        <a:defRPr sz="1846"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18427436">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5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993">
                <a:solidFill>
                  <a:srgbClr val="000000"/>
                </a:solidFill>
                <a:latin typeface="+mn-lt"/>
                <a:cs typeface="+mn-cs"/>
              </a:defRPr>
            </a:lvl1pPr>
          </a:lstStyle>
          <a:p>
            <a:pPr defTabSz="844083">
              <a:defRPr/>
            </a:pPr>
            <a:endParaRPr lang="en-US"/>
          </a:p>
        </p:txBody>
      </p:sp>
      <p:sp>
        <p:nvSpPr>
          <p:cNvPr id="1085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993">
                <a:solidFill>
                  <a:srgbClr val="000000"/>
                </a:solidFill>
                <a:latin typeface="+mn-lt"/>
                <a:cs typeface="+mn-cs"/>
              </a:defRPr>
            </a:lvl1pPr>
          </a:lstStyle>
          <a:p>
            <a:pPr defTabSz="844083">
              <a:defRPr/>
            </a:pPr>
            <a:endParaRPr lang="en-US"/>
          </a:p>
        </p:txBody>
      </p:sp>
      <p:sp>
        <p:nvSpPr>
          <p:cNvPr id="1085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993">
                <a:solidFill>
                  <a:srgbClr val="000000"/>
                </a:solidFill>
                <a:latin typeface="+mn-lt"/>
                <a:cs typeface="+mn-cs"/>
              </a:defRPr>
            </a:lvl1pPr>
          </a:lstStyle>
          <a:p>
            <a:pPr defTabSz="844083">
              <a:defRPr/>
            </a:pPr>
            <a:fld id="{4DE2C317-6355-48AA-B3B9-2BCBCF543195}" type="slidenum">
              <a:rPr lang="en-US" smtClean="0"/>
              <a:pPr defTabSz="844083">
                <a:defRPr/>
              </a:pPr>
              <a:t>‹#›</a:t>
            </a:fld>
            <a:endParaRPr lang="en-US"/>
          </a:p>
        </p:txBody>
      </p:sp>
      <p:sp>
        <p:nvSpPr>
          <p:cNvPr id="3080" name="Freeform 8"/>
          <p:cNvSpPr>
            <a:spLocks/>
          </p:cNvSpPr>
          <p:nvPr/>
        </p:nvSpPr>
        <p:spPr bwMode="auto">
          <a:xfrm rot="18427436">
            <a:off x="7865270" y="24608"/>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 name="Freeform 9"/>
          <p:cNvSpPr>
            <a:spLocks/>
          </p:cNvSpPr>
          <p:nvPr/>
        </p:nvSpPr>
        <p:spPr bwMode="auto">
          <a:xfrm rot="18427436">
            <a:off x="7831139" y="192089"/>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3082" name="Group 10"/>
          <p:cNvGrpSpPr>
            <a:grpSpLocks/>
          </p:cNvGrpSpPr>
          <p:nvPr/>
        </p:nvGrpSpPr>
        <p:grpSpPr bwMode="auto">
          <a:xfrm>
            <a:off x="7938" y="5540375"/>
            <a:ext cx="1784350" cy="1246188"/>
            <a:chOff x="5" y="3490"/>
            <a:chExt cx="1124" cy="785"/>
          </a:xfrm>
        </p:grpSpPr>
        <p:sp>
          <p:nvSpPr>
            <p:cNvPr id="3099"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0"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1"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2"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3"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4"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5"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6"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7"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23"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24"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10"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1"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2"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5"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6"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7"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8"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9"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20"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21"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grpSp>
        <p:nvGrpSpPr>
          <p:cNvPr id="3083" name="Group 37"/>
          <p:cNvGrpSpPr>
            <a:grpSpLocks/>
          </p:cNvGrpSpPr>
          <p:nvPr/>
        </p:nvGrpSpPr>
        <p:grpSpPr bwMode="auto">
          <a:xfrm>
            <a:off x="8680450" y="2116140"/>
            <a:ext cx="385763" cy="4308475"/>
            <a:chOff x="5468" y="1333"/>
            <a:chExt cx="243" cy="2714"/>
          </a:xfrm>
        </p:grpSpPr>
        <p:sp>
          <p:nvSpPr>
            <p:cNvPr id="3097"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8"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0" name="Freeform 45"/>
                <p:cNvSpPr>
                  <a:spLocks/>
                </p:cNvSpPr>
                <p:nvPr userDrawn="1"/>
              </p:nvSpPr>
              <p:spPr bwMode="auto">
                <a:xfrm rot="-3172564">
                  <a:off x="5050" y="330"/>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1" name="Freeform 46"/>
                <p:cNvSpPr>
                  <a:spLocks/>
                </p:cNvSpPr>
                <p:nvPr userDrawn="1"/>
              </p:nvSpPr>
              <p:spPr bwMode="auto">
                <a:xfrm rot="-3172564">
                  <a:off x="4860" y="180"/>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2"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3" name="Freeform 48"/>
                <p:cNvSpPr>
                  <a:spLocks/>
                </p:cNvSpPr>
                <p:nvPr userDrawn="1"/>
              </p:nvSpPr>
              <p:spPr bwMode="auto">
                <a:xfrm rot="-3172564">
                  <a:off x="5299" y="895"/>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4" name="Freeform 49"/>
                <p:cNvSpPr>
                  <a:spLocks/>
                </p:cNvSpPr>
                <p:nvPr userDrawn="1"/>
              </p:nvSpPr>
              <p:spPr bwMode="auto">
                <a:xfrm rot="-3172564">
                  <a:off x="5253" y="804"/>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5"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6" name="Freeform 51"/>
                <p:cNvSpPr>
                  <a:spLocks/>
                </p:cNvSpPr>
                <p:nvPr userDrawn="1"/>
              </p:nvSpPr>
              <p:spPr bwMode="auto">
                <a:xfrm rot="-3172564">
                  <a:off x="4949" y="140"/>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sz="22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3555554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3046">
          <a:solidFill>
            <a:schemeClr val="tx1"/>
          </a:solidFill>
          <a:latin typeface="+mj-lt"/>
          <a:ea typeface="+mj-ea"/>
          <a:cs typeface="+mj-cs"/>
        </a:defRPr>
      </a:lvl1pPr>
      <a:lvl2pPr algn="ctr" rtl="0" eaLnBrk="0" fontAlgn="base" hangingPunct="0">
        <a:spcBef>
          <a:spcPct val="0"/>
        </a:spcBef>
        <a:spcAft>
          <a:spcPct val="0"/>
        </a:spcAft>
        <a:defRPr sz="3046">
          <a:solidFill>
            <a:schemeClr val="tx1"/>
          </a:solidFill>
          <a:latin typeface="Comic Sans MS" pitchFamily="66" charset="0"/>
        </a:defRPr>
      </a:lvl2pPr>
      <a:lvl3pPr algn="ctr" rtl="0" eaLnBrk="0" fontAlgn="base" hangingPunct="0">
        <a:spcBef>
          <a:spcPct val="0"/>
        </a:spcBef>
        <a:spcAft>
          <a:spcPct val="0"/>
        </a:spcAft>
        <a:defRPr sz="3046">
          <a:solidFill>
            <a:schemeClr val="tx1"/>
          </a:solidFill>
          <a:latin typeface="Comic Sans MS" pitchFamily="66" charset="0"/>
        </a:defRPr>
      </a:lvl3pPr>
      <a:lvl4pPr algn="ctr" rtl="0" eaLnBrk="0" fontAlgn="base" hangingPunct="0">
        <a:spcBef>
          <a:spcPct val="0"/>
        </a:spcBef>
        <a:spcAft>
          <a:spcPct val="0"/>
        </a:spcAft>
        <a:defRPr sz="3046">
          <a:solidFill>
            <a:schemeClr val="tx1"/>
          </a:solidFill>
          <a:latin typeface="Comic Sans MS" pitchFamily="66" charset="0"/>
        </a:defRPr>
      </a:lvl4pPr>
      <a:lvl5pPr algn="ctr" rtl="0" eaLnBrk="0" fontAlgn="base" hangingPunct="0">
        <a:spcBef>
          <a:spcPct val="0"/>
        </a:spcBef>
        <a:spcAft>
          <a:spcPct val="0"/>
        </a:spcAft>
        <a:defRPr sz="3046">
          <a:solidFill>
            <a:schemeClr val="tx1"/>
          </a:solidFill>
          <a:latin typeface="Comic Sans MS" pitchFamily="66" charset="0"/>
        </a:defRPr>
      </a:lvl5pPr>
      <a:lvl6pPr marL="324615" algn="ctr" rtl="0" fontAlgn="base">
        <a:spcBef>
          <a:spcPct val="0"/>
        </a:spcBef>
        <a:spcAft>
          <a:spcPct val="0"/>
        </a:spcAft>
        <a:defRPr sz="3124">
          <a:solidFill>
            <a:schemeClr val="tx1"/>
          </a:solidFill>
          <a:latin typeface="Comic Sans MS" pitchFamily="66" charset="0"/>
        </a:defRPr>
      </a:lvl6pPr>
      <a:lvl7pPr marL="649231" algn="ctr" rtl="0" fontAlgn="base">
        <a:spcBef>
          <a:spcPct val="0"/>
        </a:spcBef>
        <a:spcAft>
          <a:spcPct val="0"/>
        </a:spcAft>
        <a:defRPr sz="3124">
          <a:solidFill>
            <a:schemeClr val="tx1"/>
          </a:solidFill>
          <a:latin typeface="Comic Sans MS" pitchFamily="66" charset="0"/>
        </a:defRPr>
      </a:lvl7pPr>
      <a:lvl8pPr marL="973848" algn="ctr" rtl="0" fontAlgn="base">
        <a:spcBef>
          <a:spcPct val="0"/>
        </a:spcBef>
        <a:spcAft>
          <a:spcPct val="0"/>
        </a:spcAft>
        <a:defRPr sz="3124">
          <a:solidFill>
            <a:schemeClr val="tx1"/>
          </a:solidFill>
          <a:latin typeface="Comic Sans MS" pitchFamily="66" charset="0"/>
        </a:defRPr>
      </a:lvl8pPr>
      <a:lvl9pPr marL="1298465" algn="ctr" rtl="0" fontAlgn="base">
        <a:spcBef>
          <a:spcPct val="0"/>
        </a:spcBef>
        <a:spcAft>
          <a:spcPct val="0"/>
        </a:spcAft>
        <a:defRPr sz="3124">
          <a:solidFill>
            <a:schemeClr val="tx1"/>
          </a:solidFill>
          <a:latin typeface="Comic Sans MS" pitchFamily="66" charset="0"/>
        </a:defRPr>
      </a:lvl9pPr>
    </p:titleStyle>
    <p:bodyStyle>
      <a:lvl1pPr marL="243260" indent="-243260" algn="l" rtl="0" eaLnBrk="0" fontAlgn="base" hangingPunct="0">
        <a:spcBef>
          <a:spcPct val="20000"/>
        </a:spcBef>
        <a:spcAft>
          <a:spcPct val="0"/>
        </a:spcAft>
        <a:buChar char="•"/>
        <a:defRPr sz="2215">
          <a:solidFill>
            <a:schemeClr val="tx1"/>
          </a:solidFill>
          <a:latin typeface="+mn-lt"/>
          <a:ea typeface="+mn-ea"/>
          <a:cs typeface="+mn-cs"/>
        </a:defRPr>
      </a:lvl1pPr>
      <a:lvl2pPr marL="526087" indent="-202228" algn="l" rtl="0" eaLnBrk="0" fontAlgn="base" hangingPunct="0">
        <a:spcBef>
          <a:spcPct val="20000"/>
        </a:spcBef>
        <a:spcAft>
          <a:spcPct val="0"/>
        </a:spcAft>
        <a:buChar char="–"/>
        <a:defRPr sz="1939">
          <a:solidFill>
            <a:schemeClr val="tx1"/>
          </a:solidFill>
          <a:latin typeface="+mn-lt"/>
        </a:defRPr>
      </a:lvl2pPr>
      <a:lvl3pPr marL="810378" indent="-161196" algn="l" rtl="0" eaLnBrk="0" fontAlgn="base" hangingPunct="0">
        <a:spcBef>
          <a:spcPct val="20000"/>
        </a:spcBef>
        <a:spcAft>
          <a:spcPct val="0"/>
        </a:spcAft>
        <a:buChar char="•"/>
        <a:defRPr>
          <a:solidFill>
            <a:schemeClr val="tx1"/>
          </a:solidFill>
          <a:latin typeface="+mn-lt"/>
        </a:defRPr>
      </a:lvl3pPr>
      <a:lvl4pPr marL="1135702" indent="-161196" algn="l" rtl="0" eaLnBrk="0" fontAlgn="base" hangingPunct="0">
        <a:spcBef>
          <a:spcPct val="20000"/>
        </a:spcBef>
        <a:spcAft>
          <a:spcPct val="0"/>
        </a:spcAft>
        <a:buChar char="–"/>
        <a:defRPr sz="1385">
          <a:solidFill>
            <a:schemeClr val="tx1"/>
          </a:solidFill>
          <a:latin typeface="+mn-lt"/>
        </a:defRPr>
      </a:lvl4pPr>
      <a:lvl5pPr marL="1459560" indent="-161196" algn="l" rtl="0" eaLnBrk="0" fontAlgn="base" hangingPunct="0">
        <a:spcBef>
          <a:spcPct val="20000"/>
        </a:spcBef>
        <a:spcAft>
          <a:spcPct val="0"/>
        </a:spcAft>
        <a:buChar char="»"/>
        <a:defRPr sz="1385">
          <a:solidFill>
            <a:schemeClr val="tx1"/>
          </a:solidFill>
          <a:latin typeface="+mn-lt"/>
        </a:defRPr>
      </a:lvl5pPr>
      <a:lvl6pPr marL="1785389" indent="-162308" algn="l" rtl="0" fontAlgn="base">
        <a:spcBef>
          <a:spcPct val="20000"/>
        </a:spcBef>
        <a:spcAft>
          <a:spcPct val="0"/>
        </a:spcAft>
        <a:buChar char="»"/>
        <a:defRPr sz="1419">
          <a:solidFill>
            <a:schemeClr val="tx1"/>
          </a:solidFill>
          <a:latin typeface="+mn-lt"/>
        </a:defRPr>
      </a:lvl6pPr>
      <a:lvl7pPr marL="2110004" indent="-162308" algn="l" rtl="0" fontAlgn="base">
        <a:spcBef>
          <a:spcPct val="20000"/>
        </a:spcBef>
        <a:spcAft>
          <a:spcPct val="0"/>
        </a:spcAft>
        <a:buChar char="»"/>
        <a:defRPr sz="1419">
          <a:solidFill>
            <a:schemeClr val="tx1"/>
          </a:solidFill>
          <a:latin typeface="+mn-lt"/>
        </a:defRPr>
      </a:lvl7pPr>
      <a:lvl8pPr marL="2434620" indent="-162308" algn="l" rtl="0" fontAlgn="base">
        <a:spcBef>
          <a:spcPct val="20000"/>
        </a:spcBef>
        <a:spcAft>
          <a:spcPct val="0"/>
        </a:spcAft>
        <a:buChar char="»"/>
        <a:defRPr sz="1419">
          <a:solidFill>
            <a:schemeClr val="tx1"/>
          </a:solidFill>
          <a:latin typeface="+mn-lt"/>
        </a:defRPr>
      </a:lvl8pPr>
      <a:lvl9pPr marL="2759235" indent="-162308" algn="l" rtl="0" fontAlgn="base">
        <a:spcBef>
          <a:spcPct val="20000"/>
        </a:spcBef>
        <a:spcAft>
          <a:spcPct val="0"/>
        </a:spcAft>
        <a:buChar char="»"/>
        <a:defRPr sz="1419">
          <a:solidFill>
            <a:schemeClr val="tx1"/>
          </a:solidFill>
          <a:latin typeface="+mn-lt"/>
        </a:defRPr>
      </a:lvl9pPr>
    </p:bodyStyle>
    <p:otherStyle>
      <a:defPPr>
        <a:defRPr lang="en-US"/>
      </a:defPPr>
      <a:lvl1pPr marL="0" algn="l" defTabSz="649231" rtl="0" eaLnBrk="1" latinLnBrk="0" hangingPunct="1">
        <a:defRPr sz="1278" kern="1200">
          <a:solidFill>
            <a:schemeClr val="tx1"/>
          </a:solidFill>
          <a:latin typeface="+mn-lt"/>
          <a:ea typeface="+mn-ea"/>
          <a:cs typeface="+mn-cs"/>
        </a:defRPr>
      </a:lvl1pPr>
      <a:lvl2pPr marL="324615" algn="l" defTabSz="649231" rtl="0" eaLnBrk="1" latinLnBrk="0" hangingPunct="1">
        <a:defRPr sz="1278" kern="1200">
          <a:solidFill>
            <a:schemeClr val="tx1"/>
          </a:solidFill>
          <a:latin typeface="+mn-lt"/>
          <a:ea typeface="+mn-ea"/>
          <a:cs typeface="+mn-cs"/>
        </a:defRPr>
      </a:lvl2pPr>
      <a:lvl3pPr marL="649231" algn="l" defTabSz="649231" rtl="0" eaLnBrk="1" latinLnBrk="0" hangingPunct="1">
        <a:defRPr sz="1278" kern="1200">
          <a:solidFill>
            <a:schemeClr val="tx1"/>
          </a:solidFill>
          <a:latin typeface="+mn-lt"/>
          <a:ea typeface="+mn-ea"/>
          <a:cs typeface="+mn-cs"/>
        </a:defRPr>
      </a:lvl3pPr>
      <a:lvl4pPr marL="973848" algn="l" defTabSz="649231" rtl="0" eaLnBrk="1" latinLnBrk="0" hangingPunct="1">
        <a:defRPr sz="1278" kern="1200">
          <a:solidFill>
            <a:schemeClr val="tx1"/>
          </a:solidFill>
          <a:latin typeface="+mn-lt"/>
          <a:ea typeface="+mn-ea"/>
          <a:cs typeface="+mn-cs"/>
        </a:defRPr>
      </a:lvl4pPr>
      <a:lvl5pPr marL="1298465" algn="l" defTabSz="649231" rtl="0" eaLnBrk="1" latinLnBrk="0" hangingPunct="1">
        <a:defRPr sz="1278" kern="1200">
          <a:solidFill>
            <a:schemeClr val="tx1"/>
          </a:solidFill>
          <a:latin typeface="+mn-lt"/>
          <a:ea typeface="+mn-ea"/>
          <a:cs typeface="+mn-cs"/>
        </a:defRPr>
      </a:lvl5pPr>
      <a:lvl6pPr marL="1623079" algn="l" defTabSz="649231" rtl="0" eaLnBrk="1" latinLnBrk="0" hangingPunct="1">
        <a:defRPr sz="1278" kern="1200">
          <a:solidFill>
            <a:schemeClr val="tx1"/>
          </a:solidFill>
          <a:latin typeface="+mn-lt"/>
          <a:ea typeface="+mn-ea"/>
          <a:cs typeface="+mn-cs"/>
        </a:defRPr>
      </a:lvl6pPr>
      <a:lvl7pPr marL="1947697" algn="l" defTabSz="649231" rtl="0" eaLnBrk="1" latinLnBrk="0" hangingPunct="1">
        <a:defRPr sz="1278" kern="1200">
          <a:solidFill>
            <a:schemeClr val="tx1"/>
          </a:solidFill>
          <a:latin typeface="+mn-lt"/>
          <a:ea typeface="+mn-ea"/>
          <a:cs typeface="+mn-cs"/>
        </a:defRPr>
      </a:lvl7pPr>
      <a:lvl8pPr marL="2272312" algn="l" defTabSz="649231" rtl="0" eaLnBrk="1" latinLnBrk="0" hangingPunct="1">
        <a:defRPr sz="1278" kern="1200">
          <a:solidFill>
            <a:schemeClr val="tx1"/>
          </a:solidFill>
          <a:latin typeface="+mn-lt"/>
          <a:ea typeface="+mn-ea"/>
          <a:cs typeface="+mn-cs"/>
        </a:defRPr>
      </a:lvl8pPr>
      <a:lvl9pPr marL="2596927" algn="l" defTabSz="649231" rtl="0" eaLnBrk="1" latinLnBrk="0" hangingPunct="1">
        <a:defRPr sz="127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639">
                <a:solidFill>
                  <a:srgbClr val="000000"/>
                </a:solidFill>
                <a:latin typeface="+mj-lt"/>
                <a:cs typeface="+mn-cs"/>
              </a:defRPr>
            </a:lvl1pPr>
          </a:lstStyle>
          <a:p>
            <a:pPr defTabSz="844083">
              <a:defRPr/>
            </a:pPr>
            <a:endParaRPr lang="en-US" alt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639">
                <a:solidFill>
                  <a:srgbClr val="000000"/>
                </a:solidFill>
                <a:latin typeface="+mj-lt"/>
                <a:cs typeface="+mn-cs"/>
              </a:defRPr>
            </a:lvl1pPr>
          </a:lstStyle>
          <a:p>
            <a:pPr defTabSz="844083">
              <a:defRPr/>
            </a:pPr>
            <a:endParaRPr lang="en-US" altLang="en-US"/>
          </a:p>
        </p:txBody>
      </p:sp>
      <p:sp>
        <p:nvSpPr>
          <p:cNvPr id="788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639">
                <a:solidFill>
                  <a:srgbClr val="000000"/>
                </a:solidFill>
                <a:latin typeface="+mj-lt"/>
                <a:cs typeface="+mn-cs"/>
              </a:defRPr>
            </a:lvl1pPr>
          </a:lstStyle>
          <a:p>
            <a:pPr defTabSz="844083">
              <a:defRPr/>
            </a:pPr>
            <a:fld id="{6E69307A-323F-4325-A182-A54FB8355BFD}" type="slidenum">
              <a:rPr lang="en-US" altLang="en-US" smtClean="0"/>
              <a:pPr defTabSz="844083">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624217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2123">
          <a:solidFill>
            <a:schemeClr val="tx2"/>
          </a:solidFill>
          <a:latin typeface="+mj-lt"/>
          <a:ea typeface="+mj-ea"/>
          <a:cs typeface="+mj-cs"/>
        </a:defRPr>
      </a:lvl1pPr>
      <a:lvl2pPr algn="l" rtl="0" eaLnBrk="0" fontAlgn="base" hangingPunct="0">
        <a:spcBef>
          <a:spcPct val="0"/>
        </a:spcBef>
        <a:spcAft>
          <a:spcPct val="0"/>
        </a:spcAft>
        <a:defRPr sz="2123">
          <a:solidFill>
            <a:schemeClr val="tx2"/>
          </a:solidFill>
          <a:latin typeface="Garamond" pitchFamily="18" charset="0"/>
        </a:defRPr>
      </a:lvl2pPr>
      <a:lvl3pPr algn="l" rtl="0" eaLnBrk="0" fontAlgn="base" hangingPunct="0">
        <a:spcBef>
          <a:spcPct val="0"/>
        </a:spcBef>
        <a:spcAft>
          <a:spcPct val="0"/>
        </a:spcAft>
        <a:defRPr sz="2123">
          <a:solidFill>
            <a:schemeClr val="tx2"/>
          </a:solidFill>
          <a:latin typeface="Garamond" pitchFamily="18" charset="0"/>
        </a:defRPr>
      </a:lvl3pPr>
      <a:lvl4pPr algn="l" rtl="0" eaLnBrk="0" fontAlgn="base" hangingPunct="0">
        <a:spcBef>
          <a:spcPct val="0"/>
        </a:spcBef>
        <a:spcAft>
          <a:spcPct val="0"/>
        </a:spcAft>
        <a:defRPr sz="2123">
          <a:solidFill>
            <a:schemeClr val="tx2"/>
          </a:solidFill>
          <a:latin typeface="Garamond" pitchFamily="18" charset="0"/>
        </a:defRPr>
      </a:lvl4pPr>
      <a:lvl5pPr algn="l" rtl="0" eaLnBrk="0" fontAlgn="base" hangingPunct="0">
        <a:spcBef>
          <a:spcPct val="0"/>
        </a:spcBef>
        <a:spcAft>
          <a:spcPct val="0"/>
        </a:spcAft>
        <a:defRPr sz="2123">
          <a:solidFill>
            <a:schemeClr val="tx2"/>
          </a:solidFill>
          <a:latin typeface="Garamond" pitchFamily="18" charset="0"/>
        </a:defRPr>
      </a:lvl5pPr>
      <a:lvl6pPr marL="243464" algn="l" rtl="0" fontAlgn="base">
        <a:spcBef>
          <a:spcPct val="0"/>
        </a:spcBef>
        <a:spcAft>
          <a:spcPct val="0"/>
        </a:spcAft>
        <a:defRPr sz="2238">
          <a:solidFill>
            <a:schemeClr val="tx2"/>
          </a:solidFill>
          <a:latin typeface="Garamond" pitchFamily="18" charset="0"/>
        </a:defRPr>
      </a:lvl6pPr>
      <a:lvl7pPr marL="486923" algn="l" rtl="0" fontAlgn="base">
        <a:spcBef>
          <a:spcPct val="0"/>
        </a:spcBef>
        <a:spcAft>
          <a:spcPct val="0"/>
        </a:spcAft>
        <a:defRPr sz="2238">
          <a:solidFill>
            <a:schemeClr val="tx2"/>
          </a:solidFill>
          <a:latin typeface="Garamond" pitchFamily="18" charset="0"/>
        </a:defRPr>
      </a:lvl7pPr>
      <a:lvl8pPr marL="730387" algn="l" rtl="0" fontAlgn="base">
        <a:spcBef>
          <a:spcPct val="0"/>
        </a:spcBef>
        <a:spcAft>
          <a:spcPct val="0"/>
        </a:spcAft>
        <a:defRPr sz="2238">
          <a:solidFill>
            <a:schemeClr val="tx2"/>
          </a:solidFill>
          <a:latin typeface="Garamond" pitchFamily="18" charset="0"/>
        </a:defRPr>
      </a:lvl8pPr>
      <a:lvl9pPr marL="973848" algn="l" rtl="0" fontAlgn="base">
        <a:spcBef>
          <a:spcPct val="0"/>
        </a:spcBef>
        <a:spcAft>
          <a:spcPct val="0"/>
        </a:spcAft>
        <a:defRPr sz="2238">
          <a:solidFill>
            <a:schemeClr val="tx2"/>
          </a:solidFill>
          <a:latin typeface="Garamond" pitchFamily="18" charset="0"/>
        </a:defRPr>
      </a:lvl9pPr>
    </p:titleStyle>
    <p:bodyStyle>
      <a:lvl1pPr marL="181712" indent="-181712" algn="l" rtl="0" eaLnBrk="0" fontAlgn="base" hangingPunct="0">
        <a:spcBef>
          <a:spcPct val="20000"/>
        </a:spcBef>
        <a:spcAft>
          <a:spcPct val="0"/>
        </a:spcAft>
        <a:buClr>
          <a:schemeClr val="accent1"/>
        </a:buClr>
        <a:buSzPct val="65000"/>
        <a:buFont typeface="Wingdings" panose="05000000000000000000" pitchFamily="2" charset="2"/>
        <a:buChar char="n"/>
        <a:defRPr sz="1477">
          <a:solidFill>
            <a:schemeClr val="tx1"/>
          </a:solidFill>
          <a:latin typeface="+mn-lt"/>
          <a:ea typeface="+mn-ea"/>
          <a:cs typeface="+mn-cs"/>
        </a:defRPr>
      </a:lvl1pPr>
      <a:lvl2pPr marL="356098" indent="-171455" algn="l" rtl="0" eaLnBrk="0" fontAlgn="base" hangingPunct="0">
        <a:spcBef>
          <a:spcPct val="20000"/>
        </a:spcBef>
        <a:spcAft>
          <a:spcPct val="0"/>
        </a:spcAft>
        <a:buClr>
          <a:schemeClr val="accent2"/>
        </a:buClr>
        <a:buSzPct val="60000"/>
        <a:buFont typeface="Wingdings" panose="05000000000000000000" pitchFamily="2" charset="2"/>
        <a:buChar char="q"/>
        <a:defRPr sz="1292">
          <a:solidFill>
            <a:schemeClr val="tx1"/>
          </a:solidFill>
          <a:latin typeface="+mn-lt"/>
        </a:defRPr>
      </a:lvl2pPr>
      <a:lvl3pPr marL="543672" indent="-184643" algn="l" rtl="0" eaLnBrk="0" fontAlgn="base" hangingPunct="0">
        <a:spcBef>
          <a:spcPct val="20000"/>
        </a:spcBef>
        <a:spcAft>
          <a:spcPct val="0"/>
        </a:spcAft>
        <a:buClr>
          <a:schemeClr val="accent1"/>
        </a:buClr>
        <a:buSzPct val="65000"/>
        <a:buFont typeface="Wingdings" panose="05000000000000000000" pitchFamily="2" charset="2"/>
        <a:buChar char="n"/>
        <a:defRPr sz="1108">
          <a:solidFill>
            <a:schemeClr val="tx1"/>
          </a:solidFill>
          <a:latin typeface="+mn-lt"/>
        </a:defRPr>
      </a:lvl3pPr>
      <a:lvl4pPr marL="712195" indent="-167058" algn="l" rtl="0" eaLnBrk="0" fontAlgn="base" hangingPunct="0">
        <a:spcBef>
          <a:spcPct val="20000"/>
        </a:spcBef>
        <a:spcAft>
          <a:spcPct val="0"/>
        </a:spcAft>
        <a:buClr>
          <a:schemeClr val="accent2"/>
        </a:buClr>
        <a:buSzPct val="70000"/>
        <a:buFont typeface="Wingdings" panose="05000000000000000000" pitchFamily="2" charset="2"/>
        <a:buChar char="q"/>
        <a:defRPr sz="1015">
          <a:solidFill>
            <a:schemeClr val="tx1"/>
          </a:solidFill>
          <a:latin typeface="+mn-lt"/>
        </a:defRPr>
      </a:lvl4pPr>
      <a:lvl5pPr marL="893907" indent="-180247" algn="l" rtl="0" eaLnBrk="0" fontAlgn="base" hangingPunct="0">
        <a:spcBef>
          <a:spcPct val="20000"/>
        </a:spcBef>
        <a:spcAft>
          <a:spcPct val="0"/>
        </a:spcAft>
        <a:buClr>
          <a:schemeClr val="accent1"/>
        </a:buClr>
        <a:buSzPct val="75000"/>
        <a:buFont typeface="Wingdings" panose="05000000000000000000" pitchFamily="2" charset="2"/>
        <a:buChar char="§"/>
        <a:defRPr sz="1015">
          <a:solidFill>
            <a:schemeClr val="tx1"/>
          </a:solidFill>
          <a:latin typeface="+mn-lt"/>
        </a:defRPr>
      </a:lvl5pPr>
      <a:lvl6pPr marL="1138691" indent="-180906" algn="l" rtl="0" fontAlgn="base">
        <a:spcBef>
          <a:spcPct val="20000"/>
        </a:spcBef>
        <a:spcAft>
          <a:spcPct val="0"/>
        </a:spcAft>
        <a:buClr>
          <a:schemeClr val="accent1"/>
        </a:buClr>
        <a:buSzPct val="75000"/>
        <a:buFont typeface="Wingdings" pitchFamily="2" charset="2"/>
        <a:buChar char="§"/>
        <a:defRPr sz="1063">
          <a:solidFill>
            <a:schemeClr val="tx1"/>
          </a:solidFill>
          <a:latin typeface="+mn-lt"/>
        </a:defRPr>
      </a:lvl6pPr>
      <a:lvl7pPr marL="1382154" indent="-180906" algn="l" rtl="0" fontAlgn="base">
        <a:spcBef>
          <a:spcPct val="20000"/>
        </a:spcBef>
        <a:spcAft>
          <a:spcPct val="0"/>
        </a:spcAft>
        <a:buClr>
          <a:schemeClr val="accent1"/>
        </a:buClr>
        <a:buSzPct val="75000"/>
        <a:buFont typeface="Wingdings" pitchFamily="2" charset="2"/>
        <a:buChar char="§"/>
        <a:defRPr sz="1063">
          <a:solidFill>
            <a:schemeClr val="tx1"/>
          </a:solidFill>
          <a:latin typeface="+mn-lt"/>
        </a:defRPr>
      </a:lvl7pPr>
      <a:lvl8pPr marL="1625616" indent="-180906" algn="l" rtl="0" fontAlgn="base">
        <a:spcBef>
          <a:spcPct val="20000"/>
        </a:spcBef>
        <a:spcAft>
          <a:spcPct val="0"/>
        </a:spcAft>
        <a:buClr>
          <a:schemeClr val="accent1"/>
        </a:buClr>
        <a:buSzPct val="75000"/>
        <a:buFont typeface="Wingdings" pitchFamily="2" charset="2"/>
        <a:buChar char="§"/>
        <a:defRPr sz="1063">
          <a:solidFill>
            <a:schemeClr val="tx1"/>
          </a:solidFill>
          <a:latin typeface="+mn-lt"/>
        </a:defRPr>
      </a:lvl8pPr>
      <a:lvl9pPr marL="1869077" indent="-180906" algn="l" rtl="0" fontAlgn="base">
        <a:spcBef>
          <a:spcPct val="20000"/>
        </a:spcBef>
        <a:spcAft>
          <a:spcPct val="0"/>
        </a:spcAft>
        <a:buClr>
          <a:schemeClr val="accent1"/>
        </a:buClr>
        <a:buSzPct val="75000"/>
        <a:buFont typeface="Wingdings" pitchFamily="2" charset="2"/>
        <a:buChar char="§"/>
        <a:defRPr sz="1063">
          <a:solidFill>
            <a:schemeClr val="tx1"/>
          </a:solidFill>
          <a:latin typeface="+mn-lt"/>
        </a:defRPr>
      </a:lvl9pPr>
    </p:bodyStyle>
    <p:otherStyle>
      <a:defPPr>
        <a:defRPr lang="en-US"/>
      </a:defPPr>
      <a:lvl1pPr marL="0" algn="l" defTabSz="486923" rtl="0" eaLnBrk="1" latinLnBrk="0" hangingPunct="1">
        <a:defRPr sz="957" kern="1200">
          <a:solidFill>
            <a:schemeClr val="tx1"/>
          </a:solidFill>
          <a:latin typeface="+mn-lt"/>
          <a:ea typeface="+mn-ea"/>
          <a:cs typeface="+mn-cs"/>
        </a:defRPr>
      </a:lvl1pPr>
      <a:lvl2pPr marL="243464" algn="l" defTabSz="486923" rtl="0" eaLnBrk="1" latinLnBrk="0" hangingPunct="1">
        <a:defRPr sz="957" kern="1200">
          <a:solidFill>
            <a:schemeClr val="tx1"/>
          </a:solidFill>
          <a:latin typeface="+mn-lt"/>
          <a:ea typeface="+mn-ea"/>
          <a:cs typeface="+mn-cs"/>
        </a:defRPr>
      </a:lvl2pPr>
      <a:lvl3pPr marL="486923" algn="l" defTabSz="486923" rtl="0" eaLnBrk="1" latinLnBrk="0" hangingPunct="1">
        <a:defRPr sz="957" kern="1200">
          <a:solidFill>
            <a:schemeClr val="tx1"/>
          </a:solidFill>
          <a:latin typeface="+mn-lt"/>
          <a:ea typeface="+mn-ea"/>
          <a:cs typeface="+mn-cs"/>
        </a:defRPr>
      </a:lvl3pPr>
      <a:lvl4pPr marL="730387" algn="l" defTabSz="486923" rtl="0" eaLnBrk="1" latinLnBrk="0" hangingPunct="1">
        <a:defRPr sz="957" kern="1200">
          <a:solidFill>
            <a:schemeClr val="tx1"/>
          </a:solidFill>
          <a:latin typeface="+mn-lt"/>
          <a:ea typeface="+mn-ea"/>
          <a:cs typeface="+mn-cs"/>
        </a:defRPr>
      </a:lvl4pPr>
      <a:lvl5pPr marL="973848" algn="l" defTabSz="486923" rtl="0" eaLnBrk="1" latinLnBrk="0" hangingPunct="1">
        <a:defRPr sz="957" kern="1200">
          <a:solidFill>
            <a:schemeClr val="tx1"/>
          </a:solidFill>
          <a:latin typeface="+mn-lt"/>
          <a:ea typeface="+mn-ea"/>
          <a:cs typeface="+mn-cs"/>
        </a:defRPr>
      </a:lvl5pPr>
      <a:lvl6pPr marL="1217310" algn="l" defTabSz="486923" rtl="0" eaLnBrk="1" latinLnBrk="0" hangingPunct="1">
        <a:defRPr sz="957" kern="1200">
          <a:solidFill>
            <a:schemeClr val="tx1"/>
          </a:solidFill>
          <a:latin typeface="+mn-lt"/>
          <a:ea typeface="+mn-ea"/>
          <a:cs typeface="+mn-cs"/>
        </a:defRPr>
      </a:lvl6pPr>
      <a:lvl7pPr marL="1460772" algn="l" defTabSz="486923" rtl="0" eaLnBrk="1" latinLnBrk="0" hangingPunct="1">
        <a:defRPr sz="957" kern="1200">
          <a:solidFill>
            <a:schemeClr val="tx1"/>
          </a:solidFill>
          <a:latin typeface="+mn-lt"/>
          <a:ea typeface="+mn-ea"/>
          <a:cs typeface="+mn-cs"/>
        </a:defRPr>
      </a:lvl7pPr>
      <a:lvl8pPr marL="1704233" algn="l" defTabSz="486923" rtl="0" eaLnBrk="1" latinLnBrk="0" hangingPunct="1">
        <a:defRPr sz="957" kern="1200">
          <a:solidFill>
            <a:schemeClr val="tx1"/>
          </a:solidFill>
          <a:latin typeface="+mn-lt"/>
          <a:ea typeface="+mn-ea"/>
          <a:cs typeface="+mn-cs"/>
        </a:defRPr>
      </a:lvl8pPr>
      <a:lvl9pPr marL="1947697" algn="l" defTabSz="486923" rtl="0" eaLnBrk="1" latinLnBrk="0" hangingPunct="1">
        <a:defRPr sz="95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123"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4"/>
          <p:cNvSpPr>
            <a:spLocks noGrp="1" noChangeArrowheads="1"/>
          </p:cNvSpPr>
          <p:nvPr>
            <p:ph type="body" idx="1"/>
          </p:nvPr>
        </p:nvSpPr>
        <p:spPr bwMode="auto">
          <a:xfrm>
            <a:off x="457200" y="1719263"/>
            <a:ext cx="8229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499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532">
                <a:solidFill>
                  <a:srgbClr val="000000"/>
                </a:solidFill>
                <a:latin typeface="Arial" charset="0"/>
                <a:cs typeface="+mn-cs"/>
              </a:defRPr>
            </a:lvl1pPr>
          </a:lstStyle>
          <a:p>
            <a:pPr defTabSz="844083">
              <a:defRPr/>
            </a:pPr>
            <a:endParaRPr lang="en-US" altLang="en-US"/>
          </a:p>
        </p:txBody>
      </p:sp>
      <p:sp>
        <p:nvSpPr>
          <p:cNvPr id="8499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532">
                <a:solidFill>
                  <a:srgbClr val="000000"/>
                </a:solidFill>
                <a:latin typeface="Arial" charset="0"/>
                <a:cs typeface="+mn-cs"/>
              </a:defRPr>
            </a:lvl1pPr>
          </a:lstStyle>
          <a:p>
            <a:pPr defTabSz="844083">
              <a:defRPr/>
            </a:pPr>
            <a:endParaRPr lang="en-US" altLang="en-US"/>
          </a:p>
        </p:txBody>
      </p:sp>
      <p:sp>
        <p:nvSpPr>
          <p:cNvPr id="8499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32">
                <a:solidFill>
                  <a:srgbClr val="000000"/>
                </a:solidFill>
                <a:latin typeface="Arial" charset="0"/>
                <a:cs typeface="+mn-cs"/>
              </a:defRPr>
            </a:lvl1pPr>
          </a:lstStyle>
          <a:p>
            <a:pPr defTabSz="844083">
              <a:defRPr/>
            </a:pPr>
            <a:fld id="{ABDD7DDC-8C87-4B4B-9E3D-BADD634E3A08}" type="slidenum">
              <a:rPr lang="en-US" altLang="en-US" smtClean="0"/>
              <a:pPr defTabSz="844083">
                <a:defRPr/>
              </a:pPr>
              <a:t>‹#›</a:t>
            </a:fld>
            <a:endParaRPr lang="en-US" altLang="en-US"/>
          </a:p>
        </p:txBody>
      </p:sp>
      <p:grpSp>
        <p:nvGrpSpPr>
          <p:cNvPr id="5128" name="Group 8"/>
          <p:cNvGrpSpPr>
            <a:grpSpLocks/>
          </p:cNvGrpSpPr>
          <p:nvPr/>
        </p:nvGrpSpPr>
        <p:grpSpPr bwMode="auto">
          <a:xfrm>
            <a:off x="8153401" y="152400"/>
            <a:ext cx="792163" cy="1295400"/>
            <a:chOff x="5136" y="960"/>
            <a:chExt cx="528" cy="864"/>
          </a:xfrm>
        </p:grpSpPr>
        <p:sp>
          <p:nvSpPr>
            <p:cNvPr id="2057"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58"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59" name="Oval 11"/>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0" name="Oval 12"/>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1" name="Oval 13"/>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2" name="Oval 14"/>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3" name="Oval 15"/>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4" name="Oval 16"/>
            <p:cNvSpPr>
              <a:spLocks noChangeArrowheads="1"/>
            </p:cNvSpPr>
            <p:nvPr/>
          </p:nvSpPr>
          <p:spPr bwMode="auto">
            <a:xfrm>
              <a:off x="5136" y="1184"/>
              <a:ext cx="80" cy="73"/>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5" name="Oval 17"/>
            <p:cNvSpPr>
              <a:spLocks noChangeArrowheads="1"/>
            </p:cNvSpPr>
            <p:nvPr/>
          </p:nvSpPr>
          <p:spPr bwMode="auto">
            <a:xfrm>
              <a:off x="5248" y="1184"/>
              <a:ext cx="79" cy="73"/>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6" name="Oval 18"/>
            <p:cNvSpPr>
              <a:spLocks noChangeArrowheads="1"/>
            </p:cNvSpPr>
            <p:nvPr/>
          </p:nvSpPr>
          <p:spPr bwMode="auto">
            <a:xfrm>
              <a:off x="5360" y="1184"/>
              <a:ext cx="76" cy="73"/>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7" name="Oval 19"/>
            <p:cNvSpPr>
              <a:spLocks noChangeArrowheads="1"/>
            </p:cNvSpPr>
            <p:nvPr/>
          </p:nvSpPr>
          <p:spPr bwMode="auto">
            <a:xfrm>
              <a:off x="5472" y="1184"/>
              <a:ext cx="73" cy="73"/>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8" name="Oval 20"/>
            <p:cNvSpPr>
              <a:spLocks noChangeArrowheads="1"/>
            </p:cNvSpPr>
            <p:nvPr/>
          </p:nvSpPr>
          <p:spPr bwMode="auto">
            <a:xfrm>
              <a:off x="5584" y="1184"/>
              <a:ext cx="80" cy="73"/>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69"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0"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1" name="Oval 23"/>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2" name="Oval 24"/>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3"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4"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5" name="Oval 27"/>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6" name="Oval 28"/>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7"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8"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79"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0" name="Oval 32"/>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1" name="Oval 33"/>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2" name="Oval 34"/>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3" name="Oval 35"/>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4" name="Oval 36"/>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5" name="Oval 37"/>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6"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087" name="Oval 39"/>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957"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39737320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2031" b="1">
          <a:solidFill>
            <a:schemeClr val="tx2"/>
          </a:solidFill>
          <a:latin typeface="+mj-lt"/>
          <a:ea typeface="+mj-ea"/>
          <a:cs typeface="+mj-cs"/>
        </a:defRPr>
      </a:lvl1pPr>
      <a:lvl2pPr algn="l" rtl="0" eaLnBrk="0" fontAlgn="base" hangingPunct="0">
        <a:spcBef>
          <a:spcPct val="0"/>
        </a:spcBef>
        <a:spcAft>
          <a:spcPct val="0"/>
        </a:spcAft>
        <a:defRPr sz="2031" b="1">
          <a:solidFill>
            <a:schemeClr val="tx2"/>
          </a:solidFill>
          <a:latin typeface="Arial" charset="0"/>
        </a:defRPr>
      </a:lvl2pPr>
      <a:lvl3pPr algn="l" rtl="0" eaLnBrk="0" fontAlgn="base" hangingPunct="0">
        <a:spcBef>
          <a:spcPct val="0"/>
        </a:spcBef>
        <a:spcAft>
          <a:spcPct val="0"/>
        </a:spcAft>
        <a:defRPr sz="2031" b="1">
          <a:solidFill>
            <a:schemeClr val="tx2"/>
          </a:solidFill>
          <a:latin typeface="Arial" charset="0"/>
        </a:defRPr>
      </a:lvl3pPr>
      <a:lvl4pPr algn="l" rtl="0" eaLnBrk="0" fontAlgn="base" hangingPunct="0">
        <a:spcBef>
          <a:spcPct val="0"/>
        </a:spcBef>
        <a:spcAft>
          <a:spcPct val="0"/>
        </a:spcAft>
        <a:defRPr sz="2031" b="1">
          <a:solidFill>
            <a:schemeClr val="tx2"/>
          </a:solidFill>
          <a:latin typeface="Arial" charset="0"/>
        </a:defRPr>
      </a:lvl4pPr>
      <a:lvl5pPr algn="l" rtl="0" eaLnBrk="0" fontAlgn="base" hangingPunct="0">
        <a:spcBef>
          <a:spcPct val="0"/>
        </a:spcBef>
        <a:spcAft>
          <a:spcPct val="0"/>
        </a:spcAft>
        <a:defRPr sz="2031" b="1">
          <a:solidFill>
            <a:schemeClr val="tx2"/>
          </a:solidFill>
          <a:latin typeface="Arial" charset="0"/>
        </a:defRPr>
      </a:lvl5pPr>
      <a:lvl6pPr marL="243464" algn="l" rtl="0" fontAlgn="base">
        <a:spcBef>
          <a:spcPct val="0"/>
        </a:spcBef>
        <a:spcAft>
          <a:spcPct val="0"/>
        </a:spcAft>
        <a:defRPr sz="2078" b="1">
          <a:solidFill>
            <a:schemeClr val="tx2"/>
          </a:solidFill>
          <a:latin typeface="Arial" charset="0"/>
        </a:defRPr>
      </a:lvl6pPr>
      <a:lvl7pPr marL="486923" algn="l" rtl="0" fontAlgn="base">
        <a:spcBef>
          <a:spcPct val="0"/>
        </a:spcBef>
        <a:spcAft>
          <a:spcPct val="0"/>
        </a:spcAft>
        <a:defRPr sz="2078" b="1">
          <a:solidFill>
            <a:schemeClr val="tx2"/>
          </a:solidFill>
          <a:latin typeface="Arial" charset="0"/>
        </a:defRPr>
      </a:lvl7pPr>
      <a:lvl8pPr marL="730387" algn="l" rtl="0" fontAlgn="base">
        <a:spcBef>
          <a:spcPct val="0"/>
        </a:spcBef>
        <a:spcAft>
          <a:spcPct val="0"/>
        </a:spcAft>
        <a:defRPr sz="2078" b="1">
          <a:solidFill>
            <a:schemeClr val="tx2"/>
          </a:solidFill>
          <a:latin typeface="Arial" charset="0"/>
        </a:defRPr>
      </a:lvl8pPr>
      <a:lvl9pPr marL="973848" algn="l" rtl="0" fontAlgn="base">
        <a:spcBef>
          <a:spcPct val="0"/>
        </a:spcBef>
        <a:spcAft>
          <a:spcPct val="0"/>
        </a:spcAft>
        <a:defRPr sz="2078" b="1">
          <a:solidFill>
            <a:schemeClr val="tx2"/>
          </a:solidFill>
          <a:latin typeface="Arial" charset="0"/>
        </a:defRPr>
      </a:lvl9pPr>
    </p:titleStyle>
    <p:bodyStyle>
      <a:lvl1pPr marL="181712" indent="-181712" algn="l" rtl="0" eaLnBrk="0" fontAlgn="base" hangingPunct="0">
        <a:spcBef>
          <a:spcPct val="20000"/>
        </a:spcBef>
        <a:spcAft>
          <a:spcPct val="0"/>
        </a:spcAft>
        <a:buClr>
          <a:schemeClr val="tx2"/>
        </a:buClr>
        <a:buSzPct val="70000"/>
        <a:buFont typeface="Wingdings" panose="05000000000000000000" pitchFamily="2" charset="2"/>
        <a:buChar char="l"/>
        <a:defRPr sz="1477">
          <a:solidFill>
            <a:schemeClr val="tx1"/>
          </a:solidFill>
          <a:latin typeface="+mn-lt"/>
          <a:ea typeface="+mn-ea"/>
          <a:cs typeface="+mn-cs"/>
        </a:defRPr>
      </a:lvl1pPr>
      <a:lvl2pPr marL="367821" indent="-184643" algn="l" rtl="0" eaLnBrk="0" fontAlgn="base" hangingPunct="0">
        <a:spcBef>
          <a:spcPct val="20000"/>
        </a:spcBef>
        <a:spcAft>
          <a:spcPct val="0"/>
        </a:spcAft>
        <a:buClr>
          <a:schemeClr val="accent2"/>
        </a:buClr>
        <a:buSzPct val="70000"/>
        <a:buFont typeface="Wingdings" panose="05000000000000000000" pitchFamily="2" charset="2"/>
        <a:buChar char="l"/>
        <a:defRPr sz="1292">
          <a:solidFill>
            <a:schemeClr val="tx1"/>
          </a:solidFill>
          <a:latin typeface="+mn-lt"/>
        </a:defRPr>
      </a:lvl2pPr>
      <a:lvl3pPr marL="524621" indent="-155335" algn="l" rtl="0" eaLnBrk="0" fontAlgn="base" hangingPunct="0">
        <a:spcBef>
          <a:spcPct val="20000"/>
        </a:spcBef>
        <a:spcAft>
          <a:spcPct val="0"/>
        </a:spcAft>
        <a:buClr>
          <a:schemeClr val="accent1"/>
        </a:buClr>
        <a:buSzPct val="70000"/>
        <a:buFont typeface="Wingdings" panose="05000000000000000000" pitchFamily="2" charset="2"/>
        <a:buChar char="l"/>
        <a:defRPr sz="1200">
          <a:solidFill>
            <a:schemeClr val="tx1"/>
          </a:solidFill>
          <a:latin typeface="+mn-lt"/>
        </a:defRPr>
      </a:lvl3pPr>
      <a:lvl4pPr marL="681421" indent="-155335" algn="l" rtl="0" eaLnBrk="0" fontAlgn="base" hangingPunct="0">
        <a:spcBef>
          <a:spcPct val="20000"/>
        </a:spcBef>
        <a:spcAft>
          <a:spcPct val="0"/>
        </a:spcAft>
        <a:buClr>
          <a:schemeClr val="tx2"/>
        </a:buClr>
        <a:buSzPct val="75000"/>
        <a:buFont typeface="Wingdings" panose="05000000000000000000" pitchFamily="2" charset="2"/>
        <a:buChar char="§"/>
        <a:defRPr sz="1015">
          <a:solidFill>
            <a:schemeClr val="tx1"/>
          </a:solidFill>
          <a:latin typeface="+mn-lt"/>
        </a:defRPr>
      </a:lvl4pPr>
      <a:lvl5pPr marL="849944" indent="-167058" algn="l" rtl="0" eaLnBrk="0" fontAlgn="base" hangingPunct="0">
        <a:spcBef>
          <a:spcPct val="20000"/>
        </a:spcBef>
        <a:spcAft>
          <a:spcPct val="0"/>
        </a:spcAft>
        <a:buClr>
          <a:schemeClr val="folHlink"/>
        </a:buClr>
        <a:buSzPct val="80000"/>
        <a:buFont typeface="Wingdings" panose="05000000000000000000" pitchFamily="2" charset="2"/>
        <a:buChar char="§"/>
        <a:defRPr sz="1015">
          <a:solidFill>
            <a:schemeClr val="tx1"/>
          </a:solidFill>
          <a:latin typeface="+mn-lt"/>
        </a:defRPr>
      </a:lvl5pPr>
      <a:lvl6pPr marL="1094735" indent="-168226" algn="l" rtl="0" fontAlgn="base">
        <a:spcBef>
          <a:spcPct val="20000"/>
        </a:spcBef>
        <a:spcAft>
          <a:spcPct val="0"/>
        </a:spcAft>
        <a:buClr>
          <a:schemeClr val="folHlink"/>
        </a:buClr>
        <a:buSzPct val="80000"/>
        <a:buFont typeface="Wingdings" pitchFamily="2" charset="2"/>
        <a:buChar char="§"/>
        <a:defRPr sz="1063">
          <a:solidFill>
            <a:schemeClr val="tx1"/>
          </a:solidFill>
          <a:latin typeface="+mn-lt"/>
        </a:defRPr>
      </a:lvl6pPr>
      <a:lvl7pPr marL="1338196" indent="-168226" algn="l" rtl="0" fontAlgn="base">
        <a:spcBef>
          <a:spcPct val="20000"/>
        </a:spcBef>
        <a:spcAft>
          <a:spcPct val="0"/>
        </a:spcAft>
        <a:buClr>
          <a:schemeClr val="folHlink"/>
        </a:buClr>
        <a:buSzPct val="80000"/>
        <a:buFont typeface="Wingdings" pitchFamily="2" charset="2"/>
        <a:buChar char="§"/>
        <a:defRPr sz="1063">
          <a:solidFill>
            <a:schemeClr val="tx1"/>
          </a:solidFill>
          <a:latin typeface="+mn-lt"/>
        </a:defRPr>
      </a:lvl7pPr>
      <a:lvl8pPr marL="1581658" indent="-168226" algn="l" rtl="0" fontAlgn="base">
        <a:spcBef>
          <a:spcPct val="20000"/>
        </a:spcBef>
        <a:spcAft>
          <a:spcPct val="0"/>
        </a:spcAft>
        <a:buClr>
          <a:schemeClr val="folHlink"/>
        </a:buClr>
        <a:buSzPct val="80000"/>
        <a:buFont typeface="Wingdings" pitchFamily="2" charset="2"/>
        <a:buChar char="§"/>
        <a:defRPr sz="1063">
          <a:solidFill>
            <a:schemeClr val="tx1"/>
          </a:solidFill>
          <a:latin typeface="+mn-lt"/>
        </a:defRPr>
      </a:lvl8pPr>
      <a:lvl9pPr marL="1825120" indent="-168226" algn="l" rtl="0" fontAlgn="base">
        <a:spcBef>
          <a:spcPct val="20000"/>
        </a:spcBef>
        <a:spcAft>
          <a:spcPct val="0"/>
        </a:spcAft>
        <a:buClr>
          <a:schemeClr val="folHlink"/>
        </a:buClr>
        <a:buSzPct val="80000"/>
        <a:buFont typeface="Wingdings" pitchFamily="2" charset="2"/>
        <a:buChar char="§"/>
        <a:defRPr sz="1063">
          <a:solidFill>
            <a:schemeClr val="tx1"/>
          </a:solidFill>
          <a:latin typeface="+mn-lt"/>
        </a:defRPr>
      </a:lvl9pPr>
    </p:bodyStyle>
    <p:otherStyle>
      <a:defPPr>
        <a:defRPr lang="en-US"/>
      </a:defPPr>
      <a:lvl1pPr marL="0" algn="l" defTabSz="486923" rtl="0" eaLnBrk="1" latinLnBrk="0" hangingPunct="1">
        <a:defRPr sz="957" kern="1200">
          <a:solidFill>
            <a:schemeClr val="tx1"/>
          </a:solidFill>
          <a:latin typeface="+mn-lt"/>
          <a:ea typeface="+mn-ea"/>
          <a:cs typeface="+mn-cs"/>
        </a:defRPr>
      </a:lvl1pPr>
      <a:lvl2pPr marL="243464" algn="l" defTabSz="486923" rtl="0" eaLnBrk="1" latinLnBrk="0" hangingPunct="1">
        <a:defRPr sz="957" kern="1200">
          <a:solidFill>
            <a:schemeClr val="tx1"/>
          </a:solidFill>
          <a:latin typeface="+mn-lt"/>
          <a:ea typeface="+mn-ea"/>
          <a:cs typeface="+mn-cs"/>
        </a:defRPr>
      </a:lvl2pPr>
      <a:lvl3pPr marL="486923" algn="l" defTabSz="486923" rtl="0" eaLnBrk="1" latinLnBrk="0" hangingPunct="1">
        <a:defRPr sz="957" kern="1200">
          <a:solidFill>
            <a:schemeClr val="tx1"/>
          </a:solidFill>
          <a:latin typeface="+mn-lt"/>
          <a:ea typeface="+mn-ea"/>
          <a:cs typeface="+mn-cs"/>
        </a:defRPr>
      </a:lvl3pPr>
      <a:lvl4pPr marL="730387" algn="l" defTabSz="486923" rtl="0" eaLnBrk="1" latinLnBrk="0" hangingPunct="1">
        <a:defRPr sz="957" kern="1200">
          <a:solidFill>
            <a:schemeClr val="tx1"/>
          </a:solidFill>
          <a:latin typeface="+mn-lt"/>
          <a:ea typeface="+mn-ea"/>
          <a:cs typeface="+mn-cs"/>
        </a:defRPr>
      </a:lvl4pPr>
      <a:lvl5pPr marL="973848" algn="l" defTabSz="486923" rtl="0" eaLnBrk="1" latinLnBrk="0" hangingPunct="1">
        <a:defRPr sz="957" kern="1200">
          <a:solidFill>
            <a:schemeClr val="tx1"/>
          </a:solidFill>
          <a:latin typeface="+mn-lt"/>
          <a:ea typeface="+mn-ea"/>
          <a:cs typeface="+mn-cs"/>
        </a:defRPr>
      </a:lvl5pPr>
      <a:lvl6pPr marL="1217310" algn="l" defTabSz="486923" rtl="0" eaLnBrk="1" latinLnBrk="0" hangingPunct="1">
        <a:defRPr sz="957" kern="1200">
          <a:solidFill>
            <a:schemeClr val="tx1"/>
          </a:solidFill>
          <a:latin typeface="+mn-lt"/>
          <a:ea typeface="+mn-ea"/>
          <a:cs typeface="+mn-cs"/>
        </a:defRPr>
      </a:lvl6pPr>
      <a:lvl7pPr marL="1460772" algn="l" defTabSz="486923" rtl="0" eaLnBrk="1" latinLnBrk="0" hangingPunct="1">
        <a:defRPr sz="957" kern="1200">
          <a:solidFill>
            <a:schemeClr val="tx1"/>
          </a:solidFill>
          <a:latin typeface="+mn-lt"/>
          <a:ea typeface="+mn-ea"/>
          <a:cs typeface="+mn-cs"/>
        </a:defRPr>
      </a:lvl7pPr>
      <a:lvl8pPr marL="1704233" algn="l" defTabSz="486923" rtl="0" eaLnBrk="1" latinLnBrk="0" hangingPunct="1">
        <a:defRPr sz="957" kern="1200">
          <a:solidFill>
            <a:schemeClr val="tx1"/>
          </a:solidFill>
          <a:latin typeface="+mn-lt"/>
          <a:ea typeface="+mn-ea"/>
          <a:cs typeface="+mn-cs"/>
        </a:defRPr>
      </a:lvl8pPr>
      <a:lvl9pPr marL="1947697" algn="l" defTabSz="486923" rtl="0" eaLnBrk="1" latinLnBrk="0" hangingPunct="1">
        <a:defRPr sz="95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6BB65D0-A40E-45E8-812E-63999CB44756}" type="slidenum">
              <a:rPr lang="en-US" smtClean="0"/>
              <a:pPr>
                <a:defRPr/>
              </a:pPr>
              <a:t>‹#›</a:t>
            </a:fld>
            <a:endParaRPr lang="en-US"/>
          </a:p>
        </p:txBody>
      </p:sp>
    </p:spTree>
    <p:extLst>
      <p:ext uri="{BB962C8B-B14F-4D97-AF65-F5344CB8AC3E}">
        <p14:creationId xmlns:p14="http://schemas.microsoft.com/office/powerpoint/2010/main" val="27090916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D73D67-3910-4BA4-A7E9-E3652750EA29}" type="datetimeFigureOut">
              <a:rPr lang="en-US" smtClean="0"/>
              <a:t>3/13/2023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516991-F5D5-403A-822D-13C3445A1DF1}" type="slidenum">
              <a:rPr lang="en-US" smtClean="0"/>
              <a:t>‹#›</a:t>
            </a:fld>
            <a:endParaRPr lang="en-US"/>
          </a:p>
        </p:txBody>
      </p:sp>
    </p:spTree>
    <p:extLst>
      <p:ext uri="{BB962C8B-B14F-4D97-AF65-F5344CB8AC3E}">
        <p14:creationId xmlns:p14="http://schemas.microsoft.com/office/powerpoint/2010/main" val="385522831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844083">
              <a:defRPr/>
            </a:pPr>
            <a:endParaRPr lang="en-US" alt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844083">
              <a:defRPr/>
            </a:pPr>
            <a:endParaRPr lang="en-US" alt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844083">
              <a:defRPr/>
            </a:pPr>
            <a:fld id="{8B1C50AC-B8D2-42AE-9A88-D854E2C74234}" type="slidenum">
              <a:rPr lang="en-US" altLang="en-US" smtClean="0"/>
              <a:pPr defTabSz="844083">
                <a:defRPr/>
              </a:pPr>
              <a:t>‹#›</a:t>
            </a:fld>
            <a:endParaRPr lang="en-US" altLang="en-US"/>
          </a:p>
        </p:txBody>
      </p:sp>
    </p:spTree>
    <p:extLst>
      <p:ext uri="{BB962C8B-B14F-4D97-AF65-F5344CB8AC3E}">
        <p14:creationId xmlns:p14="http://schemas.microsoft.com/office/powerpoint/2010/main" val="28525296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3" cy="1028699"/>
          </a:xfrm>
          <a:prstGeom prst="rect">
            <a:avLst/>
          </a:prstGeom>
        </p:spPr>
        <p:txBody>
          <a:bodyPr vert="horz" lIns="91440" tIns="45720" rIns="91440" bIns="45720" rtlCol="0" anchor="b">
            <a:normAutofit/>
          </a:bodyPr>
          <a:lstStyle/>
          <a:p>
            <a:r>
              <a:rPr lang="en-US" altLang="zh-CN"/>
              <a:t>Click to edit Master title style</a:t>
            </a:r>
            <a:endParaRPr lang="zh-CN" altLang="en-US" dirty="0"/>
          </a:p>
        </p:txBody>
      </p:sp>
      <p:sp>
        <p:nvSpPr>
          <p:cNvPr id="3" name="文本占位符 2"/>
          <p:cNvSpPr>
            <a:spLocks noGrp="1"/>
          </p:cNvSpPr>
          <p:nvPr>
            <p:ph type="body" idx="1"/>
          </p:nvPr>
        </p:nvSpPr>
        <p:spPr>
          <a:xfrm>
            <a:off x="502444" y="1123951"/>
            <a:ext cx="813792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p:nvCxnSpPr>
        <p:spPr>
          <a:xfrm>
            <a:off x="502444" y="1028700"/>
            <a:ext cx="813792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7">
            <a:extLst>
              <a:ext uri="{FF2B5EF4-FFF2-40B4-BE49-F238E27FC236}">
                <a16:creationId xmlns:a16="http://schemas.microsoft.com/office/drawing/2014/main" id="{04388434-9949-479C-A9C3-67A953F6A939}"/>
              </a:ext>
            </a:extLst>
          </p:cNvPr>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defTabSz="685800"/>
            <a:endParaRPr lang="zh-CN" altLang="en-US">
              <a:solidFill>
                <a:srgbClr val="000000">
                  <a:lumMod val="50000"/>
                  <a:lumOff val="50000"/>
                </a:srgbClr>
              </a:solidFill>
            </a:endParaRPr>
          </a:p>
        </p:txBody>
      </p:sp>
      <p:sp>
        <p:nvSpPr>
          <p:cNvPr id="9" name="页脚占位符 8">
            <a:extLst>
              <a:ext uri="{FF2B5EF4-FFF2-40B4-BE49-F238E27FC236}">
                <a16:creationId xmlns:a16="http://schemas.microsoft.com/office/drawing/2014/main" id="{50A5656E-7A33-4865-A262-1F96263BAA16}"/>
              </a:ext>
            </a:extLst>
          </p:cNvPr>
          <p:cNvSpPr>
            <a:spLocks noGrp="1"/>
          </p:cNvSpPr>
          <p:nvPr>
            <p:ph type="ftr" sz="quarter" idx="3"/>
          </p:nvPr>
        </p:nvSpPr>
        <p:spPr>
          <a:xfrm>
            <a:off x="502444"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defTabSz="685800"/>
            <a:r>
              <a:rPr lang="zh-CN" altLang="en-US">
                <a:solidFill>
                  <a:srgbClr val="000000">
                    <a:lumMod val="50000"/>
                    <a:lumOff val="50000"/>
                  </a:srgbClr>
                </a:solidFill>
              </a:rPr>
              <a:t>请在插入菜单</a:t>
            </a:r>
            <a:r>
              <a:rPr lang="en-US" altLang="zh-CN">
                <a:solidFill>
                  <a:srgbClr val="000000">
                    <a:lumMod val="50000"/>
                    <a:lumOff val="50000"/>
                  </a:srgbClr>
                </a:solidFill>
              </a:rPr>
              <a:t>—</a:t>
            </a:r>
            <a:r>
              <a:rPr lang="zh-CN" altLang="en-US">
                <a:solidFill>
                  <a:srgbClr val="000000">
                    <a:lumMod val="50000"/>
                    <a:lumOff val="50000"/>
                  </a:srgbClr>
                </a:solidFill>
              </a:rPr>
              <a:t>页眉和页脚中修改此文本</a:t>
            </a:r>
            <a:endParaRPr lang="zh-CN" altLang="en-US" dirty="0">
              <a:solidFill>
                <a:srgbClr val="000000">
                  <a:lumMod val="50000"/>
                  <a:lumOff val="50000"/>
                </a:srgbClr>
              </a:solidFill>
            </a:endParaRPr>
          </a:p>
        </p:txBody>
      </p:sp>
      <p:sp>
        <p:nvSpPr>
          <p:cNvPr id="10" name="灯片编号占位符 9">
            <a:extLst>
              <a:ext uri="{FF2B5EF4-FFF2-40B4-BE49-F238E27FC236}">
                <a16:creationId xmlns:a16="http://schemas.microsoft.com/office/drawing/2014/main" id="{5BF52F79-380E-4278-8B67-588AFE5840F9}"/>
              </a:ext>
            </a:extLst>
          </p:cNvPr>
          <p:cNvSpPr>
            <a:spLocks noGrp="1"/>
          </p:cNvSpPr>
          <p:nvPr>
            <p:ph type="sldNum" sz="quarter" idx="4"/>
          </p:nvPr>
        </p:nvSpPr>
        <p:spPr>
          <a:xfrm>
            <a:off x="6457950"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defTabSz="685800"/>
            <a:fld id="{5DD3DB80-B894-403A-B48E-6FDC1A72010E}" type="slidenum">
              <a:rPr lang="zh-CN" altLang="en-US" smtClean="0">
                <a:solidFill>
                  <a:srgbClr val="000000">
                    <a:lumMod val="50000"/>
                    <a:lumOff val="50000"/>
                  </a:srgbClr>
                </a:solidFill>
              </a:rPr>
              <a:pPr defTabSz="685800"/>
              <a:t>‹#›</a:t>
            </a:fld>
            <a:endParaRPr lang="zh-CN" altLang="en-US">
              <a:solidFill>
                <a:srgbClr val="000000">
                  <a:lumMod val="50000"/>
                  <a:lumOff val="50000"/>
                </a:srgbClr>
              </a:solidFill>
            </a:endParaRPr>
          </a:p>
        </p:txBody>
      </p:sp>
    </p:spTree>
    <p:extLst>
      <p:ext uri="{BB962C8B-B14F-4D97-AF65-F5344CB8AC3E}">
        <p14:creationId xmlns:p14="http://schemas.microsoft.com/office/powerpoint/2010/main" val="375068437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l" defTabSz="685766"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92">
                <a:solidFill>
                  <a:srgbClr val="000000"/>
                </a:solidFill>
              </a:defRPr>
            </a:lvl1pPr>
          </a:lstStyle>
          <a:p>
            <a:pPr defTabSz="844083">
              <a:defRPr/>
            </a:pPr>
            <a:endParaRPr lang="en-US" altLang="en-US">
              <a:latin typeface="Arial" panose="020B0604020202020204" pitchFamily="34" charset="0"/>
              <a:cs typeface="+mn-cs"/>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92">
                <a:solidFill>
                  <a:srgbClr val="000000"/>
                </a:solidFill>
              </a:defRPr>
            </a:lvl1pPr>
          </a:lstStyle>
          <a:p>
            <a:pPr defTabSz="844083">
              <a:defRPr/>
            </a:pPr>
            <a:endParaRPr lang="en-US" altLang="en-US">
              <a:latin typeface="Arial" panose="020B0604020202020204" pitchFamily="34" charset="0"/>
              <a:cs typeface="+mn-cs"/>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92">
                <a:solidFill>
                  <a:srgbClr val="000000"/>
                </a:solidFill>
              </a:defRPr>
            </a:lvl1pPr>
          </a:lstStyle>
          <a:p>
            <a:pPr defTabSz="844083">
              <a:defRPr/>
            </a:pPr>
            <a:fld id="{65C9CC83-7713-43A8-B1CF-0D9A7E712727}" type="slidenum">
              <a:rPr lang="en-US" altLang="en-US" smtClean="0">
                <a:latin typeface="Arial" panose="020B0604020202020204" pitchFamily="34" charset="0"/>
                <a:cs typeface="+mn-cs"/>
              </a:rPr>
              <a:pPr defTabSz="844083">
                <a:defRPr/>
              </a:pPr>
              <a:t>‹#›</a:t>
            </a:fld>
            <a:endParaRPr lang="en-US" altLang="en-US">
              <a:latin typeface="Arial" panose="020B0604020202020204" pitchFamily="34" charset="0"/>
              <a:cs typeface="+mn-cs"/>
            </a:endParaRPr>
          </a:p>
        </p:txBody>
      </p:sp>
    </p:spTree>
    <p:extLst>
      <p:ext uri="{BB962C8B-B14F-4D97-AF65-F5344CB8AC3E}">
        <p14:creationId xmlns:p14="http://schemas.microsoft.com/office/powerpoint/2010/main" val="215921028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eaLnBrk="0" fontAlgn="base" hangingPunct="0">
        <a:spcBef>
          <a:spcPct val="0"/>
        </a:spcBef>
        <a:spcAft>
          <a:spcPct val="0"/>
        </a:spcAft>
        <a:defRPr sz="4062" kern="1200">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panose="020B0604020202020204" pitchFamily="34" charset="0"/>
        </a:defRPr>
      </a:lvl2pPr>
      <a:lvl3pPr algn="ctr" rtl="0" eaLnBrk="0" fontAlgn="base" hangingPunct="0">
        <a:spcBef>
          <a:spcPct val="0"/>
        </a:spcBef>
        <a:spcAft>
          <a:spcPct val="0"/>
        </a:spcAft>
        <a:defRPr sz="4062">
          <a:solidFill>
            <a:schemeClr val="tx2"/>
          </a:solidFill>
          <a:latin typeface="Arial" panose="020B0604020202020204" pitchFamily="34" charset="0"/>
        </a:defRPr>
      </a:lvl3pPr>
      <a:lvl4pPr algn="ctr" rtl="0" eaLnBrk="0" fontAlgn="base" hangingPunct="0">
        <a:spcBef>
          <a:spcPct val="0"/>
        </a:spcBef>
        <a:spcAft>
          <a:spcPct val="0"/>
        </a:spcAft>
        <a:defRPr sz="4062">
          <a:solidFill>
            <a:schemeClr val="tx2"/>
          </a:solidFill>
          <a:latin typeface="Arial" panose="020B0604020202020204" pitchFamily="34" charset="0"/>
        </a:defRPr>
      </a:lvl4pPr>
      <a:lvl5pPr algn="ctr" rtl="0" eaLnBrk="0" fontAlgn="base" hangingPunct="0">
        <a:spcBef>
          <a:spcPct val="0"/>
        </a:spcBef>
        <a:spcAft>
          <a:spcPct val="0"/>
        </a:spcAft>
        <a:defRPr sz="4062">
          <a:solidFill>
            <a:schemeClr val="tx2"/>
          </a:solidFill>
          <a:latin typeface="Arial" panose="020B0604020202020204" pitchFamily="34" charset="0"/>
        </a:defRPr>
      </a:lvl5pPr>
      <a:lvl6pPr marL="422041" algn="ctr" rtl="0" fontAlgn="base">
        <a:spcBef>
          <a:spcPct val="0"/>
        </a:spcBef>
        <a:spcAft>
          <a:spcPct val="0"/>
        </a:spcAft>
        <a:defRPr sz="4062">
          <a:solidFill>
            <a:schemeClr val="tx2"/>
          </a:solidFill>
          <a:latin typeface="Arial" panose="020B0604020202020204" pitchFamily="34" charset="0"/>
        </a:defRPr>
      </a:lvl6pPr>
      <a:lvl7pPr marL="844083" algn="ctr" rtl="0" fontAlgn="base">
        <a:spcBef>
          <a:spcPct val="0"/>
        </a:spcBef>
        <a:spcAft>
          <a:spcPct val="0"/>
        </a:spcAft>
        <a:defRPr sz="4062">
          <a:solidFill>
            <a:schemeClr val="tx2"/>
          </a:solidFill>
          <a:latin typeface="Arial" panose="020B0604020202020204" pitchFamily="34" charset="0"/>
        </a:defRPr>
      </a:lvl7pPr>
      <a:lvl8pPr marL="1266124" algn="ctr" rtl="0" fontAlgn="base">
        <a:spcBef>
          <a:spcPct val="0"/>
        </a:spcBef>
        <a:spcAft>
          <a:spcPct val="0"/>
        </a:spcAft>
        <a:defRPr sz="4062">
          <a:solidFill>
            <a:schemeClr val="tx2"/>
          </a:solidFill>
          <a:latin typeface="Arial" panose="020B0604020202020204" pitchFamily="34" charset="0"/>
        </a:defRPr>
      </a:lvl8pPr>
      <a:lvl9pPr marL="1688165" algn="ctr" rtl="0" fontAlgn="base">
        <a:spcBef>
          <a:spcPct val="0"/>
        </a:spcBef>
        <a:spcAft>
          <a:spcPct val="0"/>
        </a:spcAft>
        <a:defRPr sz="4062">
          <a:solidFill>
            <a:schemeClr val="tx2"/>
          </a:solidFill>
          <a:latin typeface="Arial" panose="020B0604020202020204" pitchFamily="34" charset="0"/>
        </a:defRPr>
      </a:lvl9pPr>
    </p:titleStyle>
    <p:bodyStyle>
      <a:lvl1pPr marL="316531" indent="-316531" algn="l" rtl="0" eaLnBrk="0" fontAlgn="base" hangingPunct="0">
        <a:spcBef>
          <a:spcPct val="20000"/>
        </a:spcBef>
        <a:spcAft>
          <a:spcPct val="0"/>
        </a:spcAft>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Char char="»"/>
        <a:defRPr sz="1846"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SmileySu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6217" y="471855"/>
            <a:ext cx="1135674" cy="103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56592" y="5468815"/>
            <a:ext cx="1189892" cy="9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8" descr="FlowerWin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8990" y="4610100"/>
            <a:ext cx="1515208" cy="151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6279" y="1965975"/>
            <a:ext cx="7822975" cy="546945"/>
          </a:xfrm>
          <a:prstGeom prst="rect">
            <a:avLst/>
          </a:prstGeom>
          <a:noFill/>
        </p:spPr>
        <p:txBody>
          <a:bodyPr wrap="none">
            <a:spAutoFit/>
          </a:bodyPr>
          <a:lstStyle/>
          <a:p>
            <a:pPr algn="ctr" defTabSz="844083">
              <a:defRPr/>
            </a:pPr>
            <a:r>
              <a:rPr lang="en-US" sz="2954" b="1" i="1" dirty="0">
                <a:ln w="0"/>
                <a:solidFill>
                  <a:srgbClr val="002060"/>
                </a:solidFill>
                <a:effectLst>
                  <a:reflection blurRad="6350" stA="53000" endA="300" endPos="35500" dir="5400000" sy="-90000" algn="bl" rotWithShape="0"/>
                </a:effectLst>
                <a:latin typeface="Times New Roman" panose="02020603050405020304" pitchFamily="18" charset="0"/>
                <a:cs typeface="Arial" panose="020B0604020202020204" pitchFamily="34" charset="0"/>
              </a:rPr>
              <a:t>CHÀO MỪNG CÁC CON ĐẾN VỚI TIẾT HỌC</a:t>
            </a:r>
          </a:p>
        </p:txBody>
      </p:sp>
      <p:sp>
        <p:nvSpPr>
          <p:cNvPr id="7" name="Rectangle 6"/>
          <p:cNvSpPr/>
          <p:nvPr/>
        </p:nvSpPr>
        <p:spPr>
          <a:xfrm>
            <a:off x="1871418" y="1019294"/>
            <a:ext cx="5552699" cy="490134"/>
          </a:xfrm>
          <a:prstGeom prst="rect">
            <a:avLst/>
          </a:prstGeom>
          <a:noFill/>
        </p:spPr>
        <p:txBody>
          <a:bodyPr>
            <a:spAutoFit/>
          </a:bodyPr>
          <a:lstStyle/>
          <a:p>
            <a:pPr algn="ctr" defTabSz="649199">
              <a:defRPr/>
            </a:pPr>
            <a:r>
              <a:rPr lang="en-US" sz="2585"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TRƯỜNG TIỂU HỌC VIỆT HƯNG</a:t>
            </a:r>
          </a:p>
        </p:txBody>
      </p:sp>
      <p:sp>
        <p:nvSpPr>
          <p:cNvPr id="54279" name="TextBox 3"/>
          <p:cNvSpPr txBox="1">
            <a:spLocks noChangeArrowheads="1"/>
          </p:cNvSpPr>
          <p:nvPr/>
        </p:nvSpPr>
        <p:spPr bwMode="auto">
          <a:xfrm>
            <a:off x="3407021" y="4985240"/>
            <a:ext cx="5153975"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spcBef>
                <a:spcPct val="20000"/>
              </a:spcBef>
              <a:buChar char="•"/>
              <a:defRPr sz="2400">
                <a:solidFill>
                  <a:schemeClr val="tx1"/>
                </a:solidFill>
                <a:latin typeface="Arial" panose="020B0604020202020204" pitchFamily="34" charset="0"/>
              </a:defRPr>
            </a:lvl1pPr>
            <a:lvl2pPr marL="742950" indent="-285750" defTabSz="911225">
              <a:spcBef>
                <a:spcPct val="20000"/>
              </a:spcBef>
              <a:buChar char="–"/>
              <a:defRPr sz="2100">
                <a:solidFill>
                  <a:schemeClr val="tx1"/>
                </a:solidFill>
                <a:latin typeface="Arial" panose="020B0604020202020204" pitchFamily="34" charset="0"/>
              </a:defRPr>
            </a:lvl2pPr>
            <a:lvl3pPr marL="1143000" indent="-228600" defTabSz="911225">
              <a:spcBef>
                <a:spcPct val="20000"/>
              </a:spcBef>
              <a:buChar char="•"/>
              <a:defRPr>
                <a:solidFill>
                  <a:schemeClr val="tx1"/>
                </a:solidFill>
                <a:latin typeface="Arial" panose="020B0604020202020204" pitchFamily="34" charset="0"/>
              </a:defRPr>
            </a:lvl3pPr>
            <a:lvl4pPr marL="1600200" indent="-228600" defTabSz="911225">
              <a:spcBef>
                <a:spcPct val="20000"/>
              </a:spcBef>
              <a:buChar char="–"/>
              <a:defRPr sz="1500">
                <a:solidFill>
                  <a:schemeClr val="tx1"/>
                </a:solidFill>
                <a:latin typeface="Arial" panose="020B0604020202020204" pitchFamily="34" charset="0"/>
              </a:defRPr>
            </a:lvl4pPr>
            <a:lvl5pPr marL="2057400" indent="-228600" defTabSz="911225">
              <a:spcBef>
                <a:spcPct val="20000"/>
              </a:spcBef>
              <a:buChar char="»"/>
              <a:defRPr sz="15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Char char="»"/>
              <a:defRPr sz="1500">
                <a:solidFill>
                  <a:schemeClr val="tx1"/>
                </a:solidFill>
                <a:latin typeface="Arial" panose="020B0604020202020204" pitchFamily="34" charset="0"/>
              </a:defRPr>
            </a:lvl9pPr>
          </a:lstStyle>
          <a:p>
            <a:pPr defTabSz="841152">
              <a:spcBef>
                <a:spcPct val="0"/>
              </a:spcBef>
              <a:buNone/>
            </a:pPr>
            <a:r>
              <a:rPr lang="en-US" altLang="en-US" sz="2585" dirty="0" err="1">
                <a:solidFill>
                  <a:srgbClr val="002060"/>
                </a:solidFill>
                <a:latin typeface="Times New Roman" panose="02020603050405020304" pitchFamily="18" charset="0"/>
                <a:cs typeface="Times New Roman" panose="02020603050405020304" pitchFamily="18" charset="0"/>
              </a:rPr>
              <a:t>Thứ</a:t>
            </a:r>
            <a:r>
              <a:rPr lang="en-US" altLang="en-US" sz="2585" dirty="0">
                <a:solidFill>
                  <a:srgbClr val="002060"/>
                </a:solidFill>
                <a:latin typeface="Times New Roman" panose="02020603050405020304" pitchFamily="18" charset="0"/>
                <a:cs typeface="Times New Roman" panose="02020603050405020304" pitchFamily="18" charset="0"/>
              </a:rPr>
              <a:t> </a:t>
            </a:r>
            <a:r>
              <a:rPr lang="en-US" altLang="en-US" sz="2585" dirty="0" err="1">
                <a:solidFill>
                  <a:srgbClr val="002060"/>
                </a:solidFill>
                <a:latin typeface="Times New Roman" panose="02020603050405020304" pitchFamily="18" charset="0"/>
                <a:cs typeface="Times New Roman" panose="02020603050405020304" pitchFamily="18" charset="0"/>
              </a:rPr>
              <a:t>năm</a:t>
            </a:r>
            <a:r>
              <a:rPr lang="en-US" altLang="en-US" sz="2585" dirty="0">
                <a:solidFill>
                  <a:srgbClr val="002060"/>
                </a:solidFill>
                <a:latin typeface="Times New Roman" panose="02020603050405020304" pitchFamily="18" charset="0"/>
                <a:cs typeface="Times New Roman" panose="02020603050405020304" pitchFamily="18" charset="0"/>
              </a:rPr>
              <a:t> </a:t>
            </a:r>
            <a:r>
              <a:rPr lang="en-US" altLang="en-US" sz="2585" dirty="0" err="1">
                <a:solidFill>
                  <a:srgbClr val="002060"/>
                </a:solidFill>
                <a:latin typeface="Times New Roman" panose="02020603050405020304" pitchFamily="18" charset="0"/>
                <a:cs typeface="Times New Roman" panose="02020603050405020304" pitchFamily="18" charset="0"/>
              </a:rPr>
              <a:t>ngày</a:t>
            </a:r>
            <a:r>
              <a:rPr lang="en-US" altLang="en-US" sz="2585" dirty="0">
                <a:solidFill>
                  <a:srgbClr val="002060"/>
                </a:solidFill>
                <a:latin typeface="Times New Roman" panose="02020603050405020304" pitchFamily="18" charset="0"/>
                <a:cs typeface="Times New Roman" panose="02020603050405020304" pitchFamily="18" charset="0"/>
              </a:rPr>
              <a:t> 10 </a:t>
            </a:r>
            <a:r>
              <a:rPr lang="en-US" altLang="en-US" sz="2585" dirty="0" err="1">
                <a:solidFill>
                  <a:srgbClr val="002060"/>
                </a:solidFill>
                <a:latin typeface="Times New Roman" panose="02020603050405020304" pitchFamily="18" charset="0"/>
                <a:cs typeface="Times New Roman" panose="02020603050405020304" pitchFamily="18" charset="0"/>
              </a:rPr>
              <a:t>tháng</a:t>
            </a:r>
            <a:r>
              <a:rPr lang="en-US" altLang="en-US" sz="2585" dirty="0">
                <a:solidFill>
                  <a:srgbClr val="002060"/>
                </a:solidFill>
                <a:latin typeface="Times New Roman" panose="02020603050405020304" pitchFamily="18" charset="0"/>
                <a:cs typeface="Times New Roman" panose="02020603050405020304" pitchFamily="18" charset="0"/>
              </a:rPr>
              <a:t> 03 </a:t>
            </a:r>
            <a:r>
              <a:rPr lang="en-US" altLang="en-US" sz="2585" dirty="0" err="1">
                <a:solidFill>
                  <a:srgbClr val="002060"/>
                </a:solidFill>
                <a:latin typeface="Times New Roman" panose="02020603050405020304" pitchFamily="18" charset="0"/>
                <a:cs typeface="Times New Roman" panose="02020603050405020304" pitchFamily="18" charset="0"/>
              </a:rPr>
              <a:t>năm</a:t>
            </a:r>
            <a:r>
              <a:rPr lang="en-US" altLang="en-US" sz="2585" dirty="0">
                <a:solidFill>
                  <a:srgbClr val="002060"/>
                </a:solidFill>
                <a:latin typeface="Times New Roman" panose="02020603050405020304" pitchFamily="18" charset="0"/>
                <a:cs typeface="Times New Roman" panose="02020603050405020304" pitchFamily="18" charset="0"/>
              </a:rPr>
              <a:t> 2022</a:t>
            </a:r>
          </a:p>
        </p:txBody>
      </p:sp>
      <p:sp>
        <p:nvSpPr>
          <p:cNvPr id="9" name="Rectangle 8"/>
          <p:cNvSpPr/>
          <p:nvPr/>
        </p:nvSpPr>
        <p:spPr>
          <a:xfrm>
            <a:off x="3904039" y="3983659"/>
            <a:ext cx="1487458" cy="66050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49199">
              <a:defRPr/>
            </a:pPr>
            <a:r>
              <a:rPr lang="en-US" sz="3692"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itchFamily="18" charset="0"/>
              </a:rPr>
              <a:t>LỚP 5</a:t>
            </a:r>
          </a:p>
        </p:txBody>
      </p:sp>
      <p:sp>
        <p:nvSpPr>
          <p:cNvPr id="3" name="Rectangle 2"/>
          <p:cNvSpPr/>
          <p:nvPr/>
        </p:nvSpPr>
        <p:spPr>
          <a:xfrm>
            <a:off x="2188600" y="2969474"/>
            <a:ext cx="4918334" cy="859466"/>
          </a:xfrm>
          <a:prstGeom prst="rect">
            <a:avLst/>
          </a:prstGeom>
          <a:noFill/>
        </p:spPr>
        <p:txBody>
          <a:bodyPr wrap="none">
            <a:spAutoFit/>
          </a:bodyPr>
          <a:lstStyle/>
          <a:p>
            <a:pPr algn="ctr" defTabSz="844083">
              <a:defRPr/>
            </a:pPr>
            <a:r>
              <a:rPr lang="en-US" sz="4985" b="1" dirty="0">
                <a:ln w="9525">
                  <a:solidFill>
                    <a:srgbClr val="FFFFFF"/>
                  </a:solidFill>
                  <a:prstDash val="solid"/>
                </a:ln>
                <a:solidFill>
                  <a:srgbClr val="C00000"/>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rPr>
              <a:t>MÔN ĐẠO ĐỨC</a:t>
            </a:r>
          </a:p>
        </p:txBody>
      </p:sp>
    </p:spTree>
    <p:extLst>
      <p:ext uri="{BB962C8B-B14F-4D97-AF65-F5344CB8AC3E}">
        <p14:creationId xmlns:p14="http://schemas.microsoft.com/office/powerpoint/2010/main" val="3963718536"/>
      </p:ext>
    </p:extLst>
  </p:cSld>
  <p:clrMapOvr>
    <a:masterClrMapping/>
  </p:clrMapOvr>
  <p:transition spd="slow" advClick="0" advTm="186048">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additive="base">
                                        <p:cTn id="7" dur="500" fill="hold"/>
                                        <p:tgtEl>
                                          <p:spTgt spid="33799"/>
                                        </p:tgtEl>
                                        <p:attrNameLst>
                                          <p:attrName>ppt_x</p:attrName>
                                        </p:attrNameLst>
                                      </p:cBhvr>
                                      <p:tavLst>
                                        <p:tav tm="0">
                                          <p:val>
                                            <p:strVal val="0-#ppt_w/2"/>
                                          </p:val>
                                        </p:tav>
                                        <p:tav tm="100000">
                                          <p:val>
                                            <p:strVal val="#ppt_x"/>
                                          </p:val>
                                        </p:tav>
                                      </p:tavLst>
                                    </p:anim>
                                    <p:anim calcmode="lin" valueType="num">
                                      <p:cBhvr additive="base">
                                        <p:cTn id="8" dur="500" fill="hold"/>
                                        <p:tgtEl>
                                          <p:spTgt spid="337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T\Downloads\001_vgwk.jpg"/>
          <p:cNvPicPr/>
          <p:nvPr/>
        </p:nvPicPr>
        <p:blipFill rotWithShape="1">
          <a:blip r:embed="rId2" cstate="print">
            <a:extLst>
              <a:ext uri="{28A0092B-C50C-407E-A947-70E740481C1C}">
                <a14:useLocalDpi xmlns:a14="http://schemas.microsoft.com/office/drawing/2010/main" val="0"/>
              </a:ext>
            </a:extLst>
          </a:blip>
          <a:srcRect l="4952" r="5425" b="61373"/>
          <a:stretch/>
        </p:blipFill>
        <p:spPr bwMode="auto">
          <a:xfrm>
            <a:off x="200438" y="0"/>
            <a:ext cx="8610601" cy="2057400"/>
          </a:xfrm>
          <a:prstGeom prst="rect">
            <a:avLst/>
          </a:prstGeom>
          <a:noFill/>
          <a:ln>
            <a:noFill/>
          </a:ln>
        </p:spPr>
      </p:pic>
      <p:pic>
        <p:nvPicPr>
          <p:cNvPr id="3" name="Picture 2" descr="C:\Users\KT\Downloads\001_vgwk.jpg"/>
          <p:cNvPicPr/>
          <p:nvPr/>
        </p:nvPicPr>
        <p:blipFill rotWithShape="1">
          <a:blip r:embed="rId2" cstate="print">
            <a:extLst>
              <a:ext uri="{28A0092B-C50C-407E-A947-70E740481C1C}">
                <a14:useLocalDpi xmlns:a14="http://schemas.microsoft.com/office/drawing/2010/main" val="0"/>
              </a:ext>
            </a:extLst>
          </a:blip>
          <a:srcRect l="6671" t="50060" r="5916" b="8004"/>
          <a:stretch/>
        </p:blipFill>
        <p:spPr bwMode="auto">
          <a:xfrm>
            <a:off x="200438" y="3467099"/>
            <a:ext cx="8610601" cy="2019301"/>
          </a:xfrm>
          <a:prstGeom prst="rect">
            <a:avLst/>
          </a:prstGeom>
          <a:noFill/>
          <a:ln>
            <a:noFill/>
          </a:ln>
        </p:spPr>
      </p:pic>
      <p:sp>
        <p:nvSpPr>
          <p:cNvPr id="4" name="Rounded Rectangle 3"/>
          <p:cNvSpPr/>
          <p:nvPr/>
        </p:nvSpPr>
        <p:spPr>
          <a:xfrm>
            <a:off x="200439" y="2057400"/>
            <a:ext cx="1552162"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Xâm</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hại</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bằng</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lời</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nói</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ounded Rectangle 4"/>
          <p:cNvSpPr/>
          <p:nvPr/>
        </p:nvSpPr>
        <p:spPr>
          <a:xfrm>
            <a:off x="1967121" y="2057400"/>
            <a:ext cx="1600200"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Trêu</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ghẹo</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trẻ</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quá</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đáng</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ounded Rectangle 5"/>
          <p:cNvSpPr/>
          <p:nvPr/>
        </p:nvSpPr>
        <p:spPr>
          <a:xfrm>
            <a:off x="3781841" y="2033379"/>
            <a:ext cx="1553818"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tx1"/>
                </a:solidFill>
                <a:effectLst>
                  <a:outerShdw blurRad="38100" dist="19050" dir="2700000" algn="tl" rotWithShape="0">
                    <a:schemeClr val="dk1">
                      <a:alpha val="40000"/>
                    </a:schemeClr>
                  </a:outerShdw>
                </a:effectLst>
              </a:rPr>
              <a:t>Sờ</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mó</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bộ</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phận</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riêng</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tư</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trên</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cơ</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thể</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5550179" y="2045390"/>
            <a:ext cx="1553818"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Phớt</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lờ</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trẻ</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8" name="Rounded Rectangle 7"/>
          <p:cNvSpPr/>
          <p:nvPr/>
        </p:nvSpPr>
        <p:spPr>
          <a:xfrm>
            <a:off x="7318517" y="2033379"/>
            <a:ext cx="1553818"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Cho </a:t>
            </a:r>
            <a:r>
              <a:rPr lang="en-US" sz="2000" dirty="0" err="1">
                <a:ln w="0"/>
                <a:solidFill>
                  <a:schemeClr val="tx1"/>
                </a:solidFill>
                <a:effectLst>
                  <a:outerShdw blurRad="38100" dist="19050" dir="2700000" algn="tl" rotWithShape="0">
                    <a:schemeClr val="dk1">
                      <a:alpha val="40000"/>
                    </a:schemeClr>
                  </a:outerShdw>
                </a:effectLst>
              </a:rPr>
              <a:t>trẻ</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xem</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phim</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ảnh</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đồi</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truỵ</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9" name="Rounded Rectangle 8"/>
          <p:cNvSpPr/>
          <p:nvPr/>
        </p:nvSpPr>
        <p:spPr>
          <a:xfrm>
            <a:off x="135423" y="5334000"/>
            <a:ext cx="1766683"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Ép</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trẻ</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sờ</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mó</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cơ</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thể</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mình</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0" name="Rounded Rectangle 9"/>
          <p:cNvSpPr/>
          <p:nvPr/>
        </p:nvSpPr>
        <p:spPr>
          <a:xfrm>
            <a:off x="2438400" y="5334000"/>
            <a:ext cx="1766683"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Xâm</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phạm</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sự</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riêng</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tư</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của</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trẻ</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1" name="Rounded Rectangle 10"/>
          <p:cNvSpPr/>
          <p:nvPr/>
        </p:nvSpPr>
        <p:spPr>
          <a:xfrm>
            <a:off x="4741377" y="5334000"/>
            <a:ext cx="1766683"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tx1"/>
                </a:solidFill>
                <a:effectLst>
                  <a:outerShdw blurRad="38100" dist="19050" dir="2700000" algn="tl" rotWithShape="0">
                    <a:schemeClr val="dk1">
                      <a:alpha val="40000"/>
                    </a:schemeClr>
                  </a:outerShdw>
                </a:effectLst>
              </a:rPr>
              <a:t>Đánh</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đập</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hoặc</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làm</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tổn</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thương</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trẻ</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12" name="Rounded Rectangle 11"/>
          <p:cNvSpPr/>
          <p:nvPr/>
        </p:nvSpPr>
        <p:spPr>
          <a:xfrm>
            <a:off x="7044354" y="5334000"/>
            <a:ext cx="1766683"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Dụ</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dỗ</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trẻ</a:t>
            </a:r>
            <a:r>
              <a:rPr lang="en-US" sz="240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9002818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95600"/>
            <a:ext cx="5334000" cy="1828800"/>
          </a:xfrm>
        </p:spPr>
        <p:txBody>
          <a:bodyPr>
            <a:noAutofit/>
          </a:bodyPr>
          <a:lstStyle/>
          <a:p>
            <a:r>
              <a:rPr lang="en-US" sz="4000" dirty="0">
                <a:solidFill>
                  <a:schemeClr val="tx1"/>
                </a:solidFill>
              </a:rPr>
              <a:t>THEO CÁC CON, HẬU QUẢ KHI TRẺ BỊ XÂM HẠI LÀ GÌ?</a:t>
            </a:r>
          </a:p>
        </p:txBody>
      </p:sp>
    </p:spTree>
    <p:extLst>
      <p:ext uri="{BB962C8B-B14F-4D97-AF65-F5344CB8AC3E}">
        <p14:creationId xmlns:p14="http://schemas.microsoft.com/office/powerpoint/2010/main" val="410323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38200" y="990600"/>
            <a:ext cx="7620000" cy="5049837"/>
          </a:xfrm>
        </p:spPr>
        <p:txBody>
          <a:bodyPr anchor="ctr" anchorCtr="0">
            <a:noAutofit/>
          </a:bodyPr>
          <a:lstStyle/>
          <a:p>
            <a:pPr algn="l"/>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lo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nhiễm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1736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a:spLocks noChangeArrowheads="1"/>
          </p:cNvSpPr>
          <p:nvPr/>
        </p:nvSpPr>
        <p:spPr bwMode="auto">
          <a:xfrm>
            <a:off x="685800" y="2209800"/>
            <a:ext cx="7797800" cy="3124200"/>
          </a:xfrm>
          <a:prstGeom prst="rect">
            <a:avLst/>
          </a:prstGeom>
          <a:solidFill>
            <a:srgbClr val="FFFFCC"/>
          </a:solidFill>
          <a:ln w="9525">
            <a:solidFill>
              <a:schemeClr val="tx1"/>
            </a:solidFill>
            <a:miter lim="800000"/>
            <a:headEnd/>
            <a:tailEnd/>
          </a:ln>
        </p:spPr>
        <p:txBody>
          <a:bodyPr anchor="ct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eaLnBrk="0" hangingPunct="0">
              <a:lnSpc>
                <a:spcPct val="150000"/>
              </a:lnSpc>
              <a:spcBef>
                <a:spcPct val="50000"/>
              </a:spcBef>
              <a:buNone/>
              <a:defRPr/>
            </a:pPr>
            <a:r>
              <a:rPr lang="en-US" b="1" dirty="0"/>
              <a:t>	</a:t>
            </a:r>
            <a:r>
              <a:rPr lang="en-US" b="1" dirty="0" err="1"/>
              <a:t>Tất</a:t>
            </a:r>
            <a:r>
              <a:rPr lang="en-US" b="1" dirty="0"/>
              <a:t> </a:t>
            </a:r>
            <a:r>
              <a:rPr lang="en-US" b="1" dirty="0" err="1"/>
              <a:t>cả</a:t>
            </a:r>
            <a:r>
              <a:rPr lang="en-US" b="1" dirty="0"/>
              <a:t> </a:t>
            </a:r>
            <a:r>
              <a:rPr lang="en-US" b="1" dirty="0" err="1"/>
              <a:t>hành</a:t>
            </a:r>
            <a:r>
              <a:rPr lang="en-US" b="1" dirty="0"/>
              <a:t> vi </a:t>
            </a:r>
            <a:r>
              <a:rPr lang="en-US" b="1" dirty="0" err="1"/>
              <a:t>trên</a:t>
            </a:r>
            <a:r>
              <a:rPr lang="en-US" b="1" dirty="0"/>
              <a:t> </a:t>
            </a:r>
            <a:r>
              <a:rPr lang="en-US" b="1" dirty="0" err="1"/>
              <a:t>là</a:t>
            </a:r>
            <a:r>
              <a:rPr lang="en-US" b="1" dirty="0"/>
              <a:t> </a:t>
            </a:r>
            <a:r>
              <a:rPr lang="en-US" b="1" dirty="0" err="1"/>
              <a:t>biểu</a:t>
            </a:r>
            <a:r>
              <a:rPr lang="en-US" b="1" dirty="0"/>
              <a:t> </a:t>
            </a:r>
            <a:r>
              <a:rPr lang="en-US" b="1" dirty="0" err="1"/>
              <a:t>hiện</a:t>
            </a:r>
            <a:r>
              <a:rPr lang="en-US" b="1" dirty="0"/>
              <a:t> </a:t>
            </a:r>
            <a:r>
              <a:rPr lang="en-US" b="1" dirty="0" err="1"/>
              <a:t>của</a:t>
            </a:r>
            <a:r>
              <a:rPr lang="en-US" b="1" dirty="0"/>
              <a:t> </a:t>
            </a:r>
            <a:r>
              <a:rPr lang="en-US" b="1" dirty="0" err="1"/>
              <a:t>xâm</a:t>
            </a:r>
            <a:r>
              <a:rPr lang="en-US" b="1" dirty="0"/>
              <a:t> </a:t>
            </a:r>
            <a:r>
              <a:rPr lang="en-US" b="1" dirty="0" err="1"/>
              <a:t>hại</a:t>
            </a:r>
            <a:r>
              <a:rPr lang="en-US" b="1" dirty="0"/>
              <a:t> </a:t>
            </a:r>
            <a:r>
              <a:rPr lang="en-US" b="1" dirty="0" err="1"/>
              <a:t>trẻ</a:t>
            </a:r>
            <a:r>
              <a:rPr lang="en-US" b="1" dirty="0"/>
              <a:t> </a:t>
            </a:r>
            <a:r>
              <a:rPr lang="en-US" b="1" dirty="0" err="1"/>
              <a:t>em</a:t>
            </a:r>
            <a:r>
              <a:rPr lang="en-US" b="1" dirty="0"/>
              <a:t>. </a:t>
            </a:r>
            <a:r>
              <a:rPr lang="en-US" b="1" dirty="0" err="1"/>
              <a:t>Việc</a:t>
            </a:r>
            <a:r>
              <a:rPr lang="en-US" b="1" dirty="0"/>
              <a:t> </a:t>
            </a:r>
            <a:r>
              <a:rPr lang="en-US" b="1" dirty="0" err="1"/>
              <a:t>xâm</a:t>
            </a:r>
            <a:r>
              <a:rPr lang="en-US" b="1" dirty="0"/>
              <a:t> </a:t>
            </a:r>
            <a:r>
              <a:rPr lang="en-US" b="1" dirty="0" err="1"/>
              <a:t>hại</a:t>
            </a:r>
            <a:r>
              <a:rPr lang="en-US" b="1" dirty="0"/>
              <a:t> </a:t>
            </a:r>
            <a:r>
              <a:rPr lang="en-US" b="1" dirty="0" err="1"/>
              <a:t>dẫn</a:t>
            </a:r>
            <a:r>
              <a:rPr lang="en-US" b="1" dirty="0"/>
              <a:t> </a:t>
            </a:r>
            <a:r>
              <a:rPr lang="en-US" b="1" dirty="0" err="1"/>
              <a:t>đến</a:t>
            </a:r>
            <a:r>
              <a:rPr lang="en-US" b="1" dirty="0"/>
              <a:t> </a:t>
            </a:r>
            <a:r>
              <a:rPr lang="en-US" b="1" dirty="0" err="1"/>
              <a:t>hậu</a:t>
            </a:r>
            <a:r>
              <a:rPr lang="en-US" b="1" dirty="0"/>
              <a:t> </a:t>
            </a:r>
            <a:r>
              <a:rPr lang="en-US" b="1" dirty="0" err="1"/>
              <a:t>quả</a:t>
            </a:r>
            <a:r>
              <a:rPr lang="en-US" b="1" dirty="0"/>
              <a:t> </a:t>
            </a:r>
            <a:r>
              <a:rPr lang="en-US" b="1" dirty="0" err="1"/>
              <a:t>nghiêm</a:t>
            </a:r>
            <a:r>
              <a:rPr lang="en-US" b="1" dirty="0"/>
              <a:t> </a:t>
            </a:r>
            <a:r>
              <a:rPr lang="en-US" b="1" dirty="0" err="1"/>
              <a:t>trọng</a:t>
            </a:r>
            <a:r>
              <a:rPr lang="en-US" b="1" dirty="0"/>
              <a:t> </a:t>
            </a:r>
            <a:r>
              <a:rPr lang="en-US" b="1" dirty="0" err="1"/>
              <a:t>về</a:t>
            </a:r>
            <a:r>
              <a:rPr lang="en-US" b="1" dirty="0"/>
              <a:t> </a:t>
            </a:r>
            <a:r>
              <a:rPr lang="en-US" b="1" dirty="0" err="1"/>
              <a:t>thể</a:t>
            </a:r>
            <a:r>
              <a:rPr lang="en-US" b="1" dirty="0"/>
              <a:t> </a:t>
            </a:r>
            <a:r>
              <a:rPr lang="en-US" b="1" dirty="0" err="1"/>
              <a:t>xác</a:t>
            </a:r>
            <a:r>
              <a:rPr lang="en-US" b="1" dirty="0"/>
              <a:t> </a:t>
            </a:r>
            <a:r>
              <a:rPr lang="en-US" b="1" dirty="0" err="1"/>
              <a:t>và</a:t>
            </a:r>
            <a:r>
              <a:rPr lang="en-US" b="1" dirty="0"/>
              <a:t> </a:t>
            </a:r>
            <a:r>
              <a:rPr lang="en-US" b="1" dirty="0" err="1"/>
              <a:t>tinh</a:t>
            </a:r>
            <a:r>
              <a:rPr lang="en-US" b="1" dirty="0"/>
              <a:t> </a:t>
            </a:r>
            <a:r>
              <a:rPr lang="en-US" b="1" dirty="0" err="1"/>
              <a:t>thần</a:t>
            </a:r>
            <a:r>
              <a:rPr lang="en-US" b="1" dirty="0"/>
              <a:t> </a:t>
            </a:r>
            <a:r>
              <a:rPr lang="en-US" b="1" dirty="0" err="1"/>
              <a:t>của</a:t>
            </a:r>
            <a:r>
              <a:rPr lang="en-US" b="1" dirty="0"/>
              <a:t> </a:t>
            </a:r>
            <a:r>
              <a:rPr lang="en-US" b="1" dirty="0" err="1"/>
              <a:t>trẻ</a:t>
            </a:r>
            <a:r>
              <a:rPr lang="en-US" b="1" dirty="0"/>
              <a:t>.</a:t>
            </a:r>
            <a:endParaRPr lang="en-US" altLang="en-US" b="1" dirty="0">
              <a:solidFill>
                <a:srgbClr val="000000"/>
              </a:solidFill>
              <a:effectLst>
                <a:outerShdw blurRad="38100" dist="38100" dir="2700000" algn="tl">
                  <a:srgbClr val="FFFFFF"/>
                </a:outerShdw>
              </a:effectLst>
            </a:endParaRPr>
          </a:p>
        </p:txBody>
      </p:sp>
      <p:sp>
        <p:nvSpPr>
          <p:cNvPr id="3" name="Cloud 2"/>
          <p:cNvSpPr/>
          <p:nvPr/>
        </p:nvSpPr>
        <p:spPr>
          <a:xfrm>
            <a:off x="2634456" y="533400"/>
            <a:ext cx="3900488" cy="1524000"/>
          </a:xfrm>
          <a:prstGeom prst="clou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600" b="1" dirty="0">
                <a:ln w="6600">
                  <a:solidFill>
                    <a:srgbClr val="333399"/>
                  </a:solidFill>
                  <a:prstDash val="solid"/>
                </a:ln>
                <a:solidFill>
                  <a:srgbClr val="FFFFFF"/>
                </a:solidFill>
                <a:effectLst>
                  <a:outerShdw dist="38100" dir="2700000" algn="tl" rotWithShape="0">
                    <a:srgbClr val="333399"/>
                  </a:outerShdw>
                </a:effectLst>
                <a:latin typeface="Arial"/>
              </a:rPr>
              <a:t>KẾT LUẬN</a:t>
            </a:r>
          </a:p>
        </p:txBody>
      </p:sp>
    </p:spTree>
    <p:extLst>
      <p:ext uri="{BB962C8B-B14F-4D97-AF65-F5344CB8AC3E}">
        <p14:creationId xmlns:p14="http://schemas.microsoft.com/office/powerpoint/2010/main" val="24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a:xfrm>
            <a:off x="2283070" y="1524000"/>
            <a:ext cx="4816719" cy="1137138"/>
          </a:xfrm>
        </p:spPr>
        <p:txBody>
          <a:bodyPr/>
          <a:lstStyle/>
          <a:p>
            <a:pPr>
              <a:defRPr/>
            </a:pPr>
            <a:r>
              <a:rPr lang="en-US" altLang="en-US" sz="3200" dirty="0"/>
              <a:t>HOẠT ĐỘNG 3</a:t>
            </a:r>
          </a:p>
        </p:txBody>
      </p:sp>
      <p:sp>
        <p:nvSpPr>
          <p:cNvPr id="5" name="Subtitle 4"/>
          <p:cNvSpPr>
            <a:spLocks noGrp="1"/>
          </p:cNvSpPr>
          <p:nvPr>
            <p:ph type="subTitle" idx="1"/>
          </p:nvPr>
        </p:nvSpPr>
        <p:spPr>
          <a:xfrm>
            <a:off x="211015" y="3124200"/>
            <a:ext cx="6888774" cy="1257300"/>
          </a:xfrm>
        </p:spPr>
        <p:txBody>
          <a:bodyPr anchor="ctr"/>
          <a:lstStyle/>
          <a:p>
            <a:pPr>
              <a:defRPr/>
            </a:pPr>
            <a:r>
              <a:rPr lang="en-US" sz="3200" b="1" dirty="0">
                <a:solidFill>
                  <a:schemeClr val="accent6">
                    <a:lumMod val="75000"/>
                  </a:schemeClr>
                </a:solidFill>
              </a:rPr>
              <a:t>QUYỀN CỦA TRẺ EM</a:t>
            </a:r>
          </a:p>
        </p:txBody>
      </p:sp>
    </p:spTree>
    <p:extLst>
      <p:ext uri="{BB962C8B-B14F-4D97-AF65-F5344CB8AC3E}">
        <p14:creationId xmlns:p14="http://schemas.microsoft.com/office/powerpoint/2010/main" val="384067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05200"/>
            <a:ext cx="5334000" cy="1219200"/>
          </a:xfrm>
        </p:spPr>
        <p:txBody>
          <a:bodyPr>
            <a:noAutofit/>
          </a:bodyPr>
          <a:lstStyle/>
          <a:p>
            <a:pPr algn="ctr"/>
            <a:r>
              <a:rPr lang="en-US" sz="4000" dirty="0">
                <a:solidFill>
                  <a:schemeClr val="tx1"/>
                </a:solidFill>
              </a:rPr>
              <a:t>CHIA SẺ VỀ NHỮNG ĐIỀU LUẬT BẢO VỆ TRẺ EM </a:t>
            </a:r>
          </a:p>
        </p:txBody>
      </p:sp>
      <p:sp>
        <p:nvSpPr>
          <p:cNvPr id="3" name="Rectangle 3"/>
          <p:cNvSpPr txBox="1">
            <a:spLocks noChangeArrowheads="1"/>
          </p:cNvSpPr>
          <p:nvPr/>
        </p:nvSpPr>
        <p:spPr>
          <a:xfrm>
            <a:off x="1581150" y="1295400"/>
            <a:ext cx="4152900" cy="1066800"/>
          </a:xfrm>
          <a:prstGeom prst="rect">
            <a:avLst/>
          </a:prstGeom>
        </p:spPr>
        <p:txBody>
          <a:bodyPr vert="horz" lIns="91440" tIns="45720" rIns="91440" bIns="45720" rtlCol="0">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3200" b="1">
                <a:solidFill>
                  <a:srgbClr val="C00000"/>
                </a:solidFill>
              </a:rPr>
              <a:t>THẢO LUẬN NHÓM</a:t>
            </a:r>
          </a:p>
          <a:p>
            <a:pPr marL="0" indent="0" algn="ctr" fontAlgn="auto">
              <a:spcAft>
                <a:spcPts val="0"/>
              </a:spcAft>
              <a:buFont typeface="Arial" panose="020B0604020202020204" pitchFamily="34" charset="0"/>
              <a:buNone/>
            </a:pPr>
            <a:r>
              <a:rPr lang="en-US" sz="3200" b="1">
                <a:solidFill>
                  <a:srgbClr val="C00000"/>
                </a:solidFill>
              </a:rPr>
              <a:t>Thời gian: 3 phút</a:t>
            </a:r>
            <a:endParaRPr lang="en-US" sz="3200" dirty="0">
              <a:solidFill>
                <a:srgbClr val="C00000"/>
              </a:solidFill>
            </a:endParaRPr>
          </a:p>
        </p:txBody>
      </p:sp>
    </p:spTree>
    <p:extLst>
      <p:ext uri="{BB962C8B-B14F-4D97-AF65-F5344CB8AC3E}">
        <p14:creationId xmlns:p14="http://schemas.microsoft.com/office/powerpoint/2010/main" val="96915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38200" y="838200"/>
            <a:ext cx="7620000" cy="5278437"/>
          </a:xfrm>
        </p:spPr>
        <p:txBody>
          <a:bodyPr anchor="ctr" anchorCtr="0">
            <a:noAutofit/>
          </a:bodyPr>
          <a:lstStyle/>
          <a:p>
            <a:pPr algn="l">
              <a:lnSpc>
                <a:spcPct val="114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25: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TE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TE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dâm</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116),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114)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19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a:spLocks noChangeArrowheads="1"/>
          </p:cNvSpPr>
          <p:nvPr/>
        </p:nvSpPr>
        <p:spPr bwMode="auto">
          <a:xfrm>
            <a:off x="640080" y="2194560"/>
            <a:ext cx="7797800" cy="3124200"/>
          </a:xfrm>
          <a:prstGeom prst="rect">
            <a:avLst/>
          </a:prstGeom>
          <a:solidFill>
            <a:srgbClr val="FFFFCC"/>
          </a:solidFill>
          <a:ln w="9525">
            <a:solidFill>
              <a:schemeClr val="tx1"/>
            </a:solidFill>
            <a:miter lim="800000"/>
            <a:headEnd/>
            <a:tailEnd/>
          </a:ln>
        </p:spPr>
        <p:txBody>
          <a:bodyPr anchor="t" anchorCtr="0"/>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eaLnBrk="0" hangingPunct="0">
              <a:lnSpc>
                <a:spcPct val="150000"/>
              </a:lnSpc>
              <a:spcBef>
                <a:spcPct val="50000"/>
              </a:spcBef>
              <a:buNone/>
              <a:defRPr/>
            </a:pPr>
            <a:r>
              <a:rPr lang="en-US" b="1" dirty="0"/>
              <a:t>	</a:t>
            </a:r>
            <a:r>
              <a:rPr lang="en-US" dirty="0" err="1"/>
              <a:t>Trẻ</a:t>
            </a:r>
            <a:r>
              <a:rPr lang="en-US" dirty="0"/>
              <a:t> </a:t>
            </a:r>
            <a:r>
              <a:rPr lang="en-US" dirty="0" err="1"/>
              <a:t>em</a:t>
            </a:r>
            <a:r>
              <a:rPr lang="en-US" dirty="0"/>
              <a:t> </a:t>
            </a:r>
            <a:r>
              <a:rPr lang="en-US" dirty="0" err="1"/>
              <a:t>là</a:t>
            </a:r>
            <a:r>
              <a:rPr lang="en-US" dirty="0"/>
              <a:t> </a:t>
            </a:r>
            <a:r>
              <a:rPr lang="en-US" dirty="0" err="1"/>
              <a:t>mầm</a:t>
            </a:r>
            <a:r>
              <a:rPr lang="en-US" dirty="0"/>
              <a:t> non, </a:t>
            </a:r>
            <a:r>
              <a:rPr lang="en-US" dirty="0" err="1"/>
              <a:t>là</a:t>
            </a:r>
            <a:r>
              <a:rPr lang="en-US" dirty="0"/>
              <a:t> </a:t>
            </a:r>
            <a:r>
              <a:rPr lang="en-US" dirty="0" err="1"/>
              <a:t>tương</a:t>
            </a:r>
            <a:r>
              <a:rPr lang="en-US" dirty="0"/>
              <a:t> </a:t>
            </a:r>
            <a:r>
              <a:rPr lang="en-US" dirty="0" err="1"/>
              <a:t>lai</a:t>
            </a:r>
            <a:r>
              <a:rPr lang="en-US" dirty="0"/>
              <a:t> </a:t>
            </a:r>
            <a:r>
              <a:rPr lang="en-US" dirty="0" err="1"/>
              <a:t>của</a:t>
            </a:r>
            <a:r>
              <a:rPr lang="en-US" dirty="0"/>
              <a:t> </a:t>
            </a:r>
            <a:r>
              <a:rPr lang="en-US" dirty="0" err="1"/>
              <a:t>đất</a:t>
            </a:r>
            <a:r>
              <a:rPr lang="en-US" dirty="0"/>
              <a:t> </a:t>
            </a:r>
            <a:r>
              <a:rPr lang="en-US" dirty="0" err="1"/>
              <a:t>nước</a:t>
            </a:r>
            <a:r>
              <a:rPr lang="en-US" dirty="0"/>
              <a:t> </a:t>
            </a:r>
            <a:r>
              <a:rPr lang="en-US" dirty="0" err="1"/>
              <a:t>nên</a:t>
            </a:r>
            <a:r>
              <a:rPr lang="en-US" dirty="0"/>
              <a:t> </a:t>
            </a:r>
            <a:r>
              <a:rPr lang="en-US" dirty="0" err="1"/>
              <a:t>nhà</a:t>
            </a:r>
            <a:r>
              <a:rPr lang="en-US" dirty="0"/>
              <a:t> </a:t>
            </a:r>
            <a:r>
              <a:rPr lang="en-US" dirty="0" err="1"/>
              <a:t>nước</a:t>
            </a:r>
            <a:r>
              <a:rPr lang="en-US" dirty="0"/>
              <a:t> ta </a:t>
            </a:r>
            <a:r>
              <a:rPr lang="en-US" dirty="0" err="1"/>
              <a:t>đã</a:t>
            </a:r>
            <a:r>
              <a:rPr lang="en-US" dirty="0"/>
              <a:t> </a:t>
            </a:r>
            <a:r>
              <a:rPr lang="en-US" dirty="0" err="1"/>
              <a:t>đã</a:t>
            </a:r>
            <a:r>
              <a:rPr lang="en-US" dirty="0"/>
              <a:t> </a:t>
            </a:r>
            <a:r>
              <a:rPr lang="en-US" dirty="0" err="1"/>
              <a:t>xây</a:t>
            </a:r>
            <a:r>
              <a:rPr lang="en-US" dirty="0"/>
              <a:t> </a:t>
            </a:r>
            <a:r>
              <a:rPr lang="en-US" dirty="0" err="1"/>
              <a:t>dựng</a:t>
            </a:r>
            <a:r>
              <a:rPr lang="en-US" dirty="0"/>
              <a:t> </a:t>
            </a:r>
            <a:r>
              <a:rPr lang="en-US" dirty="0" err="1"/>
              <a:t>và</a:t>
            </a:r>
            <a:r>
              <a:rPr lang="en-US" dirty="0"/>
              <a:t> ban </a:t>
            </a:r>
            <a:r>
              <a:rPr lang="en-US" dirty="0" err="1"/>
              <a:t>hành</a:t>
            </a:r>
            <a:r>
              <a:rPr lang="en-US" dirty="0"/>
              <a:t> </a:t>
            </a:r>
            <a:r>
              <a:rPr lang="en-US" dirty="0" err="1"/>
              <a:t>luật</a:t>
            </a:r>
            <a:r>
              <a:rPr lang="en-US" dirty="0"/>
              <a:t> </a:t>
            </a:r>
            <a:r>
              <a:rPr lang="en-US" dirty="0" err="1"/>
              <a:t>về</a:t>
            </a:r>
            <a:r>
              <a:rPr lang="en-US" dirty="0"/>
              <a:t> </a:t>
            </a:r>
            <a:r>
              <a:rPr lang="en-US" dirty="0" err="1"/>
              <a:t>quyền</a:t>
            </a:r>
            <a:r>
              <a:rPr lang="en-US" dirty="0"/>
              <a:t> </a:t>
            </a:r>
            <a:r>
              <a:rPr lang="en-US" dirty="0" err="1"/>
              <a:t>trẻ</a:t>
            </a:r>
            <a:r>
              <a:rPr lang="en-US" dirty="0"/>
              <a:t> </a:t>
            </a:r>
            <a:r>
              <a:rPr lang="en-US" dirty="0" err="1"/>
              <a:t>em</a:t>
            </a:r>
            <a:r>
              <a:rPr lang="en-US" dirty="0"/>
              <a:t> </a:t>
            </a:r>
            <a:r>
              <a:rPr lang="en-US" dirty="0" err="1"/>
              <a:t>và</a:t>
            </a:r>
            <a:r>
              <a:rPr lang="en-US" dirty="0"/>
              <a:t> </a:t>
            </a:r>
            <a:r>
              <a:rPr lang="en-US" dirty="0" err="1"/>
              <a:t>các</a:t>
            </a:r>
            <a:r>
              <a:rPr lang="en-US" dirty="0"/>
              <a:t> </a:t>
            </a:r>
            <a:r>
              <a:rPr lang="en-US" dirty="0" err="1"/>
              <a:t>quyền</a:t>
            </a:r>
            <a:r>
              <a:rPr lang="en-US" dirty="0"/>
              <a:t> </a:t>
            </a:r>
            <a:r>
              <a:rPr lang="en-US" dirty="0" err="1"/>
              <a:t>khác</a:t>
            </a:r>
            <a:r>
              <a:rPr lang="en-US" dirty="0"/>
              <a:t> </a:t>
            </a:r>
            <a:r>
              <a:rPr lang="en-US" dirty="0" err="1"/>
              <a:t>để</a:t>
            </a:r>
            <a:r>
              <a:rPr lang="en-US" dirty="0"/>
              <a:t> </a:t>
            </a:r>
            <a:r>
              <a:rPr lang="en-US" dirty="0" err="1"/>
              <a:t>bảo</a:t>
            </a:r>
            <a:r>
              <a:rPr lang="en-US" dirty="0"/>
              <a:t> </a:t>
            </a:r>
            <a:r>
              <a:rPr lang="en-US" dirty="0" err="1"/>
              <a:t>vệ</a:t>
            </a:r>
            <a:r>
              <a:rPr lang="en-US" dirty="0"/>
              <a:t> </a:t>
            </a:r>
            <a:r>
              <a:rPr lang="en-US" dirty="0" err="1"/>
              <a:t>trẻ</a:t>
            </a:r>
            <a:r>
              <a:rPr lang="en-US" dirty="0"/>
              <a:t> </a:t>
            </a:r>
            <a:r>
              <a:rPr lang="en-US" dirty="0" err="1"/>
              <a:t>em</a:t>
            </a:r>
            <a:r>
              <a:rPr lang="en-US" dirty="0"/>
              <a:t>.</a:t>
            </a:r>
            <a:endParaRPr lang="en-US" altLang="en-US" b="1" dirty="0">
              <a:solidFill>
                <a:srgbClr val="000000"/>
              </a:solidFill>
              <a:effectLst>
                <a:outerShdw blurRad="38100" dist="38100" dir="2700000" algn="tl">
                  <a:srgbClr val="FFFFFF"/>
                </a:outerShdw>
              </a:effectLst>
            </a:endParaRPr>
          </a:p>
        </p:txBody>
      </p:sp>
      <p:sp>
        <p:nvSpPr>
          <p:cNvPr id="3" name="Cloud 2"/>
          <p:cNvSpPr/>
          <p:nvPr/>
        </p:nvSpPr>
        <p:spPr>
          <a:xfrm>
            <a:off x="2634456" y="533400"/>
            <a:ext cx="3900488" cy="1524000"/>
          </a:xfrm>
          <a:prstGeom prst="clou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600" b="1" dirty="0">
                <a:ln w="6600">
                  <a:solidFill>
                    <a:srgbClr val="333399"/>
                  </a:solidFill>
                  <a:prstDash val="solid"/>
                </a:ln>
                <a:solidFill>
                  <a:srgbClr val="FFFFFF"/>
                </a:solidFill>
                <a:effectLst>
                  <a:outerShdw dist="38100" dir="2700000" algn="tl" rotWithShape="0">
                    <a:srgbClr val="333399"/>
                  </a:outerShdw>
                </a:effectLst>
                <a:latin typeface="Arial"/>
              </a:rPr>
              <a:t>KẾT LUẬN</a:t>
            </a:r>
          </a:p>
        </p:txBody>
      </p:sp>
    </p:spTree>
    <p:extLst>
      <p:ext uri="{BB962C8B-B14F-4D97-AF65-F5344CB8AC3E}">
        <p14:creationId xmlns:p14="http://schemas.microsoft.com/office/powerpoint/2010/main" val="31918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id="{F757F78A-F7AF-43B0-9F55-954DB6EFCB9A}"/>
              </a:ext>
            </a:extLst>
          </p:cNvPr>
          <p:cNvSpPr txBox="1">
            <a:spLocks noChangeArrowheads="1"/>
          </p:cNvSpPr>
          <p:nvPr/>
        </p:nvSpPr>
        <p:spPr bwMode="auto">
          <a:xfrm>
            <a:off x="304800" y="1720240"/>
            <a:ext cx="8476057" cy="2265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u="sng" dirty="0" err="1">
                <a:solidFill>
                  <a:srgbClr val="FF0000"/>
                </a:solidFill>
              </a:rPr>
              <a:t>Tình</a:t>
            </a:r>
            <a:r>
              <a:rPr lang="en-US" altLang="en-US" sz="2400" u="sng" dirty="0">
                <a:solidFill>
                  <a:srgbClr val="FF0000"/>
                </a:solidFill>
              </a:rPr>
              <a:t> </a:t>
            </a:r>
            <a:r>
              <a:rPr lang="en-US" altLang="en-US" sz="2400" u="sng" dirty="0" err="1">
                <a:solidFill>
                  <a:srgbClr val="FF0000"/>
                </a:solidFill>
              </a:rPr>
              <a:t>huống</a:t>
            </a:r>
            <a:r>
              <a:rPr lang="en-US" altLang="en-US" sz="2400" u="sng" dirty="0">
                <a:solidFill>
                  <a:srgbClr val="FF0000"/>
                </a:solidFill>
              </a:rPr>
              <a:t> 1</a:t>
            </a:r>
            <a:r>
              <a:rPr lang="en-US" altLang="en-US" sz="2800" dirty="0">
                <a:solidFill>
                  <a:srgbClr val="FF0000"/>
                </a:solidFill>
              </a:rPr>
              <a:t>: </a:t>
            </a:r>
          </a:p>
          <a:p>
            <a:pPr eaLnBrk="1" hangingPunct="1">
              <a:spcBef>
                <a:spcPct val="50000"/>
              </a:spcBef>
              <a:buFontTx/>
              <a:buNone/>
            </a:pPr>
            <a:r>
              <a:rPr lang="en-US" altLang="en-US" sz="2800" dirty="0">
                <a:solidFill>
                  <a:schemeClr val="tx2"/>
                </a:solidFill>
              </a:rPr>
              <a:t>      </a:t>
            </a:r>
            <a:r>
              <a:rPr lang="en-US" altLang="en-US" sz="2400" b="1" dirty="0" err="1">
                <a:solidFill>
                  <a:schemeClr val="tx1">
                    <a:lumMod val="95000"/>
                    <a:lumOff val="5000"/>
                  </a:schemeClr>
                </a:solidFill>
              </a:rPr>
              <a:t>Trong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giờ</a:t>
            </a:r>
            <a:r>
              <a:rPr lang="en-US" altLang="en-US" sz="2400" b="1" dirty="0">
                <a:solidFill>
                  <a:schemeClr val="tx1">
                    <a:lumMod val="95000"/>
                    <a:lumOff val="5000"/>
                  </a:schemeClr>
                </a:solidFill>
              </a:rPr>
              <a:t> ra </a:t>
            </a:r>
            <a:r>
              <a:rPr lang="en-US" altLang="en-US" sz="2400" b="1" dirty="0" err="1">
                <a:solidFill>
                  <a:schemeClr val="tx1">
                    <a:lumMod val="95000"/>
                    <a:lumOff val="5000"/>
                  </a:schemeClr>
                </a:solidFill>
              </a:rPr>
              <a:t>chơi</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có</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một</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cô</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lạ</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mặt</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tìm</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đến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gặp</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em</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và</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nói</a:t>
            </a:r>
            <a:r>
              <a:rPr lang="en-US" altLang="en-US" sz="2400" b="1" dirty="0">
                <a:solidFill>
                  <a:schemeClr val="tx1">
                    <a:lumMod val="95000"/>
                    <a:lumOff val="5000"/>
                  </a:schemeClr>
                </a:solidFill>
              </a:rPr>
              <a:t>: “ </a:t>
            </a:r>
            <a:r>
              <a:rPr lang="en-US" altLang="en-US" sz="2400" b="1" dirty="0" err="1">
                <a:solidFill>
                  <a:schemeClr val="tx1">
                    <a:lumMod val="95000"/>
                    <a:lumOff val="5000"/>
                  </a:schemeClr>
                </a:solidFill>
              </a:rPr>
              <a:t>Bố</a:t>
            </a:r>
            <a:r>
              <a:rPr lang="en-US" altLang="en-US" sz="2400" b="1" dirty="0">
                <a:solidFill>
                  <a:schemeClr val="tx1">
                    <a:lumMod val="95000"/>
                    <a:lumOff val="5000"/>
                  </a:schemeClr>
                </a:solidFill>
              </a:rPr>
              <a:t> con </a:t>
            </a:r>
            <a:r>
              <a:rPr lang="en-US" altLang="en-US" sz="2400" b="1" dirty="0" err="1">
                <a:solidFill>
                  <a:schemeClr val="tx1">
                    <a:lumMod val="95000"/>
                    <a:lumOff val="5000"/>
                  </a:schemeClr>
                </a:solidFill>
              </a:rPr>
              <a:t>bị</a:t>
            </a:r>
            <a:r>
              <a:rPr lang="en-US" altLang="en-US" sz="2400" b="1" dirty="0">
                <a:solidFill>
                  <a:schemeClr val="tx1">
                    <a:lumMod val="95000"/>
                    <a:lumOff val="5000"/>
                  </a:schemeClr>
                </a:solidFill>
              </a:rPr>
              <a:t> tai </a:t>
            </a:r>
            <a:r>
              <a:rPr lang="en-US" altLang="en-US" sz="2400" b="1" dirty="0" err="1">
                <a:solidFill>
                  <a:schemeClr val="tx1">
                    <a:lumMod val="95000"/>
                    <a:lumOff val="5000"/>
                  </a:schemeClr>
                </a:solidFill>
              </a:rPr>
              <a:t>nạn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giao</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thông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rất</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nặng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cần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gặp</a:t>
            </a:r>
            <a:r>
              <a:rPr lang="en-US" altLang="en-US" sz="2400" b="1" dirty="0">
                <a:solidFill>
                  <a:schemeClr val="tx1">
                    <a:lumMod val="95000"/>
                    <a:lumOff val="5000"/>
                  </a:schemeClr>
                </a:solidFill>
              </a:rPr>
              <a:t> con </a:t>
            </a:r>
            <a:r>
              <a:rPr lang="en-US" altLang="en-US" sz="2400" b="1" dirty="0" err="1">
                <a:solidFill>
                  <a:schemeClr val="tx1">
                    <a:lumMod val="95000"/>
                    <a:lumOff val="5000"/>
                  </a:schemeClr>
                </a:solidFill>
              </a:rPr>
              <a:t>gấp</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mẹ</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nhờ</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cô</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đến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chở</a:t>
            </a:r>
            <a:r>
              <a:rPr lang="en-US" altLang="en-US" sz="2400" b="1" dirty="0">
                <a:solidFill>
                  <a:schemeClr val="tx1">
                    <a:lumMod val="95000"/>
                    <a:lumOff val="5000"/>
                  </a:schemeClr>
                </a:solidFill>
              </a:rPr>
              <a:t> con </a:t>
            </a:r>
            <a:r>
              <a:rPr lang="en-US" altLang="en-US" sz="2400" b="1" dirty="0" err="1">
                <a:solidFill>
                  <a:schemeClr val="tx1">
                    <a:lumMod val="95000"/>
                    <a:lumOff val="5000"/>
                  </a:schemeClr>
                </a:solidFill>
              </a:rPr>
              <a:t>vào</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bệnh</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viện</a:t>
            </a:r>
            <a:r>
              <a:rPr lang="en-US" altLang="en-US" sz="2400" b="1" dirty="0">
                <a:solidFill>
                  <a:schemeClr val="tx1">
                    <a:lumMod val="95000"/>
                    <a:lumOff val="5000"/>
                  </a:schemeClr>
                </a:solidFill>
              </a:rPr>
              <a:t>”.</a:t>
            </a:r>
            <a:r>
              <a:rPr lang="en-US" altLang="en-US" sz="2400" b="1" dirty="0" err="1">
                <a:solidFill>
                  <a:schemeClr val="tx1">
                    <a:lumMod val="95000"/>
                    <a:lumOff val="5000"/>
                  </a:schemeClr>
                </a:solidFill>
              </a:rPr>
              <a:t>Trong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trường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hợp</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này</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em</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sẽ</a:t>
            </a:r>
            <a:r>
              <a:rPr lang="en-US" altLang="en-US" sz="2400" b="1" dirty="0">
                <a:solidFill>
                  <a:schemeClr val="tx1">
                    <a:lumMod val="95000"/>
                    <a:lumOff val="5000"/>
                  </a:schemeClr>
                </a:solidFill>
              </a:rPr>
              <a:t>:</a:t>
            </a:r>
          </a:p>
        </p:txBody>
      </p:sp>
      <p:sp>
        <p:nvSpPr>
          <p:cNvPr id="112643" name="Text Box 3">
            <a:extLst>
              <a:ext uri="{FF2B5EF4-FFF2-40B4-BE49-F238E27FC236}">
                <a16:creationId xmlns:a16="http://schemas.microsoft.com/office/drawing/2014/main" id="{ACBE9CAB-A763-4517-A15D-247577D8F035}"/>
              </a:ext>
            </a:extLst>
          </p:cNvPr>
          <p:cNvSpPr txBox="1">
            <a:spLocks noChangeArrowheads="1"/>
          </p:cNvSpPr>
          <p:nvPr/>
        </p:nvSpPr>
        <p:spPr bwMode="auto">
          <a:xfrm>
            <a:off x="932257" y="3985603"/>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99"/>
                </a:solidFill>
              </a:rPr>
              <a:t>A. </a:t>
            </a:r>
            <a:r>
              <a:rPr lang="en-US" altLang="en-US" sz="2400" dirty="0" err="1">
                <a:solidFill>
                  <a:srgbClr val="000099"/>
                </a:solidFill>
              </a:rPr>
              <a:t>Đồng</a:t>
            </a:r>
            <a:r>
              <a:rPr lang="en-US" altLang="en-US" sz="2400" dirty="0">
                <a:solidFill>
                  <a:srgbClr val="000099"/>
                </a:solidFill>
              </a:rPr>
              <a:t> ý </a:t>
            </a:r>
            <a:r>
              <a:rPr lang="en-US" altLang="en-US" sz="2400" dirty="0" err="1">
                <a:solidFill>
                  <a:srgbClr val="000099"/>
                </a:solidFill>
              </a:rPr>
              <a:t>để</a:t>
            </a:r>
            <a:r>
              <a:rPr lang="en-US" altLang="en-US" sz="2400" dirty="0">
                <a:solidFill>
                  <a:srgbClr val="000099"/>
                </a:solidFill>
              </a:rPr>
              <a:t> </a:t>
            </a:r>
            <a:r>
              <a:rPr lang="en-US" altLang="en-US" sz="2400" dirty="0" err="1">
                <a:solidFill>
                  <a:srgbClr val="000099"/>
                </a:solidFill>
              </a:rPr>
              <a:t>người</a:t>
            </a:r>
            <a:r>
              <a:rPr lang="en-US" altLang="en-US" sz="2400" dirty="0">
                <a:solidFill>
                  <a:srgbClr val="000099"/>
                </a:solidFill>
              </a:rPr>
              <a:t> </a:t>
            </a:r>
            <a:r>
              <a:rPr lang="en-US" altLang="en-US" sz="2400" dirty="0" err="1">
                <a:solidFill>
                  <a:srgbClr val="000099"/>
                </a:solidFill>
              </a:rPr>
              <a:t>đó</a:t>
            </a:r>
            <a:r>
              <a:rPr lang="en-US" altLang="en-US" sz="2400" dirty="0">
                <a:solidFill>
                  <a:srgbClr val="000099"/>
                </a:solidFill>
              </a:rPr>
              <a:t> </a:t>
            </a:r>
            <a:r>
              <a:rPr lang="en-US" altLang="en-US" sz="2400" dirty="0" err="1">
                <a:solidFill>
                  <a:srgbClr val="000099"/>
                </a:solidFill>
              </a:rPr>
              <a:t>chở</a:t>
            </a:r>
            <a:r>
              <a:rPr lang="en-US" altLang="en-US" sz="2400" dirty="0">
                <a:solidFill>
                  <a:srgbClr val="000099"/>
                </a:solidFill>
              </a:rPr>
              <a:t> </a:t>
            </a:r>
            <a:r>
              <a:rPr lang="en-US" altLang="en-US" sz="2400" dirty="0" err="1">
                <a:solidFill>
                  <a:srgbClr val="000099"/>
                </a:solidFill>
              </a:rPr>
              <a:t>đi</a:t>
            </a:r>
            <a:r>
              <a:rPr lang="en-US" altLang="en-US" sz="2400" dirty="0">
                <a:solidFill>
                  <a:srgbClr val="000099"/>
                </a:solidFill>
              </a:rPr>
              <a:t> </a:t>
            </a:r>
            <a:r>
              <a:rPr lang="en-US" altLang="en-US" sz="2400" dirty="0" err="1">
                <a:solidFill>
                  <a:srgbClr val="000099"/>
                </a:solidFill>
              </a:rPr>
              <a:t>ngay</a:t>
            </a:r>
            <a:r>
              <a:rPr lang="en-US" altLang="en-US" sz="2400" dirty="0">
                <a:solidFill>
                  <a:srgbClr val="000099"/>
                </a:solidFill>
              </a:rPr>
              <a:t>.</a:t>
            </a:r>
          </a:p>
        </p:txBody>
      </p:sp>
      <p:sp>
        <p:nvSpPr>
          <p:cNvPr id="112644" name="Text Box 4">
            <a:extLst>
              <a:ext uri="{FF2B5EF4-FFF2-40B4-BE49-F238E27FC236}">
                <a16:creationId xmlns:a16="http://schemas.microsoft.com/office/drawing/2014/main" id="{D57CEBAB-25C8-424B-A997-D6207A01EA38}"/>
              </a:ext>
            </a:extLst>
          </p:cNvPr>
          <p:cNvSpPr txBox="1">
            <a:spLocks noChangeArrowheads="1"/>
          </p:cNvSpPr>
          <p:nvPr/>
        </p:nvSpPr>
        <p:spPr bwMode="auto">
          <a:xfrm>
            <a:off x="932257" y="4545501"/>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99"/>
                </a:solidFill>
              </a:rPr>
              <a:t>B. </a:t>
            </a:r>
            <a:r>
              <a:rPr lang="en-US" altLang="en-US" sz="2400" dirty="0" err="1">
                <a:solidFill>
                  <a:srgbClr val="000099"/>
                </a:solidFill>
              </a:rPr>
              <a:t>Không</a:t>
            </a:r>
            <a:r>
              <a:rPr lang="en-US" altLang="en-US" sz="2400" dirty="0">
                <a:solidFill>
                  <a:srgbClr val="000099"/>
                </a:solidFill>
              </a:rPr>
              <a:t> </a:t>
            </a:r>
            <a:r>
              <a:rPr lang="en-US" altLang="en-US" sz="2400" dirty="0" err="1">
                <a:solidFill>
                  <a:srgbClr val="000099"/>
                </a:solidFill>
              </a:rPr>
              <a:t>đi</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cứ</a:t>
            </a:r>
            <a:r>
              <a:rPr lang="en-US" altLang="en-US" sz="2400" dirty="0">
                <a:solidFill>
                  <a:srgbClr val="000099"/>
                </a:solidFill>
              </a:rPr>
              <a:t> </a:t>
            </a:r>
            <a:r>
              <a:rPr lang="en-US" altLang="en-US" sz="2400" dirty="0" err="1">
                <a:solidFill>
                  <a:srgbClr val="000099"/>
                </a:solidFill>
              </a:rPr>
              <a:t>tiếp</a:t>
            </a:r>
            <a:r>
              <a:rPr lang="en-US" altLang="en-US" sz="2400" dirty="0">
                <a:solidFill>
                  <a:srgbClr val="000099"/>
                </a:solidFill>
              </a:rPr>
              <a:t> </a:t>
            </a:r>
            <a:r>
              <a:rPr lang="en-US" altLang="en-US" sz="2400" dirty="0" err="1">
                <a:solidFill>
                  <a:srgbClr val="000099"/>
                </a:solidFill>
              </a:rPr>
              <a:t>tục</a:t>
            </a:r>
            <a:r>
              <a:rPr lang="en-US" altLang="en-US" sz="2400" dirty="0">
                <a:solidFill>
                  <a:srgbClr val="000099"/>
                </a:solidFill>
              </a:rPr>
              <a:t> </a:t>
            </a:r>
            <a:r>
              <a:rPr lang="en-US" altLang="en-US" sz="2400" dirty="0" err="1">
                <a:solidFill>
                  <a:srgbClr val="000099"/>
                </a:solidFill>
              </a:rPr>
              <a:t>chơi</a:t>
            </a:r>
            <a:r>
              <a:rPr lang="en-US" altLang="en-US" sz="2400" dirty="0">
                <a:solidFill>
                  <a:srgbClr val="000099"/>
                </a:solidFill>
              </a:rPr>
              <a:t>.</a:t>
            </a:r>
          </a:p>
        </p:txBody>
      </p:sp>
      <p:sp>
        <p:nvSpPr>
          <p:cNvPr id="112645" name="Text Box 5">
            <a:extLst>
              <a:ext uri="{FF2B5EF4-FFF2-40B4-BE49-F238E27FC236}">
                <a16:creationId xmlns:a16="http://schemas.microsoft.com/office/drawing/2014/main" id="{6D57F317-E095-468A-A58B-6CB7C6D4C5D7}"/>
              </a:ext>
            </a:extLst>
          </p:cNvPr>
          <p:cNvSpPr txBox="1">
            <a:spLocks noChangeArrowheads="1"/>
          </p:cNvSpPr>
          <p:nvPr/>
        </p:nvSpPr>
        <p:spPr bwMode="auto">
          <a:xfrm>
            <a:off x="932596" y="5105399"/>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99"/>
                </a:solidFill>
              </a:rPr>
              <a:t>C. </a:t>
            </a:r>
            <a:r>
              <a:rPr lang="en-US" altLang="en-US" sz="2400" dirty="0" err="1">
                <a:solidFill>
                  <a:srgbClr val="000099"/>
                </a:solidFill>
              </a:rPr>
              <a:t>Bình</a:t>
            </a:r>
            <a:r>
              <a:rPr lang="en-US" altLang="en-US" sz="2400" dirty="0">
                <a:solidFill>
                  <a:srgbClr val="000099"/>
                </a:solidFill>
              </a:rPr>
              <a:t> </a:t>
            </a:r>
            <a:r>
              <a:rPr lang="en-US" altLang="en-US" sz="2400" dirty="0" err="1">
                <a:solidFill>
                  <a:srgbClr val="000099"/>
                </a:solidFill>
              </a:rPr>
              <a:t>tĩnh</a:t>
            </a:r>
            <a:r>
              <a:rPr lang="en-US" altLang="en-US" sz="2400" dirty="0">
                <a:solidFill>
                  <a:srgbClr val="000099"/>
                </a:solidFill>
              </a:rPr>
              <a:t>, </a:t>
            </a:r>
            <a:r>
              <a:rPr lang="en-US" altLang="en-US" sz="2400" dirty="0" err="1">
                <a:solidFill>
                  <a:srgbClr val="000099"/>
                </a:solidFill>
              </a:rPr>
              <a:t>gặp</a:t>
            </a:r>
            <a:r>
              <a:rPr lang="en-US" altLang="en-US" sz="2400" dirty="0">
                <a:solidFill>
                  <a:srgbClr val="000099"/>
                </a:solidFill>
              </a:rPr>
              <a:t> </a:t>
            </a:r>
            <a:r>
              <a:rPr lang="en-US" altLang="en-US" sz="2400" dirty="0" err="1">
                <a:solidFill>
                  <a:srgbClr val="000099"/>
                </a:solidFill>
              </a:rPr>
              <a:t>ngay</a:t>
            </a:r>
            <a:r>
              <a:rPr lang="en-US" altLang="en-US" sz="2400" dirty="0">
                <a:solidFill>
                  <a:srgbClr val="000099"/>
                </a:solidFill>
              </a:rPr>
              <a:t> </a:t>
            </a:r>
            <a:r>
              <a:rPr lang="en-US" altLang="en-US" sz="2400" dirty="0" err="1">
                <a:solidFill>
                  <a:srgbClr val="000099"/>
                </a:solidFill>
              </a:rPr>
              <a:t>cô</a:t>
            </a:r>
            <a:r>
              <a:rPr lang="en-US" altLang="en-US" sz="2400" dirty="0">
                <a:solidFill>
                  <a:srgbClr val="000099"/>
                </a:solidFill>
              </a:rPr>
              <a:t> </a:t>
            </a:r>
            <a:r>
              <a:rPr lang="en-US" altLang="en-US" sz="2400" dirty="0" err="1">
                <a:solidFill>
                  <a:srgbClr val="000099"/>
                </a:solidFill>
              </a:rPr>
              <a:t>giáo</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trình</a:t>
            </a:r>
            <a:r>
              <a:rPr lang="en-US" altLang="en-US" sz="2400" dirty="0">
                <a:solidFill>
                  <a:srgbClr val="000099"/>
                </a:solidFill>
              </a:rPr>
              <a:t> </a:t>
            </a:r>
            <a:r>
              <a:rPr lang="en-US" altLang="en-US" sz="2400" dirty="0" err="1">
                <a:solidFill>
                  <a:srgbClr val="000099"/>
                </a:solidFill>
              </a:rPr>
              <a:t>bày</a:t>
            </a:r>
            <a:r>
              <a:rPr lang="en-US" altLang="en-US" sz="2400" dirty="0">
                <a:solidFill>
                  <a:srgbClr val="000099"/>
                </a:solidFill>
              </a:rPr>
              <a:t> </a:t>
            </a:r>
            <a:r>
              <a:rPr lang="en-US" altLang="en-US" sz="2400" dirty="0" err="1">
                <a:solidFill>
                  <a:srgbClr val="000099"/>
                </a:solidFill>
              </a:rPr>
              <a:t>sự</a:t>
            </a:r>
            <a:r>
              <a:rPr lang="en-US" altLang="en-US" sz="2400" dirty="0">
                <a:solidFill>
                  <a:srgbClr val="000099"/>
                </a:solidFill>
              </a:rPr>
              <a:t> </a:t>
            </a:r>
            <a:r>
              <a:rPr lang="en-US" altLang="en-US" sz="2400" dirty="0" err="1">
                <a:solidFill>
                  <a:srgbClr val="000099"/>
                </a:solidFill>
              </a:rPr>
              <a:t>việc</a:t>
            </a:r>
            <a:r>
              <a:rPr lang="en-US" altLang="en-US" sz="2400" dirty="0">
                <a:solidFill>
                  <a:srgbClr val="000099"/>
                </a:solidFill>
              </a:rPr>
              <a:t>.</a:t>
            </a:r>
          </a:p>
        </p:txBody>
      </p:sp>
      <p:sp>
        <p:nvSpPr>
          <p:cNvPr id="27654" name="Line 6">
            <a:extLst>
              <a:ext uri="{FF2B5EF4-FFF2-40B4-BE49-F238E27FC236}">
                <a16:creationId xmlns:a16="http://schemas.microsoft.com/office/drawing/2014/main" id="{89649CD5-C408-4259-96B1-ED6078F8C2F8}"/>
              </a:ext>
            </a:extLst>
          </p:cNvPr>
          <p:cNvSpPr>
            <a:spLocks noChangeShapeType="1"/>
          </p:cNvSpPr>
          <p:nvPr/>
        </p:nvSpPr>
        <p:spPr bwMode="auto">
          <a:xfrm>
            <a:off x="685800" y="4724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8" name="WordArt 8">
            <a:extLst>
              <a:ext uri="{FF2B5EF4-FFF2-40B4-BE49-F238E27FC236}">
                <a16:creationId xmlns:a16="http://schemas.microsoft.com/office/drawing/2014/main" id="{FF83CF60-2CE8-486F-B421-EA80B34A9785}"/>
              </a:ext>
            </a:extLst>
          </p:cNvPr>
          <p:cNvSpPr>
            <a:spLocks noChangeArrowheads="1" noChangeShapeType="1" noTextEdit="1"/>
          </p:cNvSpPr>
          <p:nvPr/>
        </p:nvSpPr>
        <p:spPr bwMode="auto">
          <a:xfrm>
            <a:off x="1231501" y="424840"/>
            <a:ext cx="7021512" cy="1143000"/>
          </a:xfrm>
          <a:prstGeom prst="rect">
            <a:avLst/>
          </a:prstGeom>
        </p:spPr>
        <p:txBody>
          <a:bodyPr wrap="none" fromWordArt="1">
            <a:prstTxWarp prst="textWave1">
              <a:avLst>
                <a:gd name="adj1" fmla="val 13005"/>
                <a:gd name="adj2" fmla="val 0"/>
              </a:avLst>
            </a:prstTxWarp>
          </a:bodyPr>
          <a:lstStyle/>
          <a:p>
            <a:pPr algn="ctr"/>
            <a:r>
              <a:rPr lang="it-IT" sz="3600" b="1" kern="1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anose="02020603050405020304" pitchFamily="18" charset="0"/>
              </a:rPr>
              <a:t>TRÒ CHƠI : AI NHANH HƠN ?</a:t>
            </a:r>
            <a:endParaRPr lang="en-US" sz="3600" b="1" kern="1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anose="02020603050405020304" pitchFamily="18" charset="0"/>
            </a:endParaRPr>
          </a:p>
        </p:txBody>
      </p:sp>
      <p:pic>
        <p:nvPicPr>
          <p:cNvPr id="112649" name="Picture 9" descr="EXPLODE">
            <a:extLst>
              <a:ext uri="{FF2B5EF4-FFF2-40B4-BE49-F238E27FC236}">
                <a16:creationId xmlns:a16="http://schemas.microsoft.com/office/drawing/2014/main" id="{3CEA6676-B366-4783-911C-B8B845D3C67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54293"/>
            <a:ext cx="1665288" cy="1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48"/>
                                        </p:tgtEl>
                                        <p:attrNameLst>
                                          <p:attrName>style.visibility</p:attrName>
                                        </p:attrNameLst>
                                      </p:cBhvr>
                                      <p:to>
                                        <p:strVal val="visible"/>
                                      </p:to>
                                    </p:set>
                                    <p:animEffect transition="in" filter="diamond(in)">
                                      <p:cBhvr>
                                        <p:cTn id="7" dur="1000"/>
                                        <p:tgtEl>
                                          <p:spTgt spid="1126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wheel(4)">
                                      <p:cBhvr>
                                        <p:cTn id="12" dur="1000"/>
                                        <p:tgtEl>
                                          <p:spTgt spid="1126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43"/>
                                        </p:tgtEl>
                                        <p:attrNameLst>
                                          <p:attrName>style.visibility</p:attrName>
                                        </p:attrNameLst>
                                      </p:cBhvr>
                                      <p:to>
                                        <p:strVal val="visible"/>
                                      </p:to>
                                    </p:set>
                                    <p:animEffect transition="in" filter="wipe(down)">
                                      <p:cBhvr>
                                        <p:cTn id="17" dur="500"/>
                                        <p:tgtEl>
                                          <p:spTgt spid="1126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44"/>
                                        </p:tgtEl>
                                        <p:attrNameLst>
                                          <p:attrName>style.visibility</p:attrName>
                                        </p:attrNameLst>
                                      </p:cBhvr>
                                      <p:to>
                                        <p:strVal val="visible"/>
                                      </p:to>
                                    </p:set>
                                    <p:animEffect transition="in" filter="wipe(down)">
                                      <p:cBhvr>
                                        <p:cTn id="22" dur="500"/>
                                        <p:tgtEl>
                                          <p:spTgt spid="1126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2645"/>
                                        </p:tgtEl>
                                        <p:attrNameLst>
                                          <p:attrName>style.visibility</p:attrName>
                                        </p:attrNameLst>
                                      </p:cBhvr>
                                      <p:to>
                                        <p:strVal val="visible"/>
                                      </p:to>
                                    </p:set>
                                    <p:animEffect transition="in" filter="wedge">
                                      <p:cBhvr>
                                        <p:cTn id="27" dur="1000"/>
                                        <p:tgtEl>
                                          <p:spTgt spid="1126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112649"/>
                                        </p:tgtEl>
                                        <p:attrNameLst>
                                          <p:attrName>style.visibility</p:attrName>
                                        </p:attrNameLst>
                                      </p:cBhvr>
                                      <p:to>
                                        <p:strVal val="visible"/>
                                      </p:to>
                                    </p:set>
                                    <p:animEffect transition="in" filter="wheel(4)">
                                      <p:cBhvr>
                                        <p:cTn id="32" dur="1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p:bldP spid="112644" grpId="0"/>
      <p:bldP spid="1126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a:extLst>
              <a:ext uri="{FF2B5EF4-FFF2-40B4-BE49-F238E27FC236}">
                <a16:creationId xmlns:a16="http://schemas.microsoft.com/office/drawing/2014/main" id="{69058FC3-49C4-4A8C-8940-03043E14EDEB}"/>
              </a:ext>
            </a:extLst>
          </p:cNvPr>
          <p:cNvSpPr txBox="1">
            <a:spLocks noChangeArrowheads="1"/>
          </p:cNvSpPr>
          <p:nvPr/>
        </p:nvSpPr>
        <p:spPr bwMode="auto">
          <a:xfrm>
            <a:off x="381000" y="1828800"/>
            <a:ext cx="8382000" cy="175432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400" u="sng" dirty="0" err="1">
                <a:solidFill>
                  <a:srgbClr val="FF0000"/>
                </a:solidFill>
              </a:rPr>
              <a:t>Tình</a:t>
            </a:r>
            <a:r>
              <a:rPr lang="en-US" altLang="en-US" sz="2400" u="sng" dirty="0">
                <a:solidFill>
                  <a:srgbClr val="FF0000"/>
                </a:solidFill>
              </a:rPr>
              <a:t> </a:t>
            </a:r>
            <a:r>
              <a:rPr lang="en-US" altLang="en-US" sz="2400" u="sng" dirty="0" err="1">
                <a:solidFill>
                  <a:srgbClr val="FF0000"/>
                </a:solidFill>
              </a:rPr>
              <a:t>huống</a:t>
            </a:r>
            <a:r>
              <a:rPr lang="en-US" altLang="en-US" sz="2400" u="sng" dirty="0">
                <a:solidFill>
                  <a:srgbClr val="FF0000"/>
                </a:solidFill>
              </a:rPr>
              <a:t> 2:</a:t>
            </a:r>
            <a:r>
              <a:rPr lang="en-US" altLang="en-US" sz="2400" dirty="0">
                <a:solidFill>
                  <a:srgbClr val="FF0000"/>
                </a:solidFill>
              </a:rPr>
              <a:t> </a:t>
            </a:r>
          </a:p>
          <a:p>
            <a:pPr algn="just" eaLnBrk="1" hangingPunct="1">
              <a:spcBef>
                <a:spcPct val="50000"/>
              </a:spcBef>
              <a:buFontTx/>
              <a:buNone/>
            </a:pPr>
            <a:r>
              <a:rPr lang="en-US" altLang="en-US" sz="2400" dirty="0">
                <a:solidFill>
                  <a:srgbClr val="000099"/>
                </a:solidFill>
              </a:rPr>
              <a:t>    </a:t>
            </a:r>
            <a:r>
              <a:rPr lang="en-US" altLang="en-US" sz="2400" b="1" dirty="0" err="1"/>
              <a:t>Em</a:t>
            </a:r>
            <a:r>
              <a:rPr lang="en-US" altLang="en-US" sz="2400" b="1" dirty="0"/>
              <a:t> </a:t>
            </a:r>
            <a:r>
              <a:rPr lang="en-US" altLang="en-US" sz="2400" b="1" dirty="0" err="1"/>
              <a:t>đang</a:t>
            </a:r>
            <a:r>
              <a:rPr lang="en-US" altLang="en-US" sz="2400" b="1" dirty="0"/>
              <a:t> ở </a:t>
            </a:r>
            <a:r>
              <a:rPr lang="en-US" altLang="en-US" sz="2400" b="1" dirty="0" err="1"/>
              <a:t>nhà</a:t>
            </a:r>
            <a:r>
              <a:rPr lang="en-US" altLang="en-US" sz="2400" b="1" dirty="0"/>
              <a:t> </a:t>
            </a:r>
            <a:r>
              <a:rPr lang="en-US" altLang="en-US" sz="2400" b="1" dirty="0" err="1"/>
              <a:t>một</a:t>
            </a:r>
            <a:r>
              <a:rPr lang="en-US" altLang="en-US" sz="2400" b="1" dirty="0"/>
              <a:t> </a:t>
            </a:r>
            <a:r>
              <a:rPr lang="en-US" altLang="en-US" sz="2400" b="1" dirty="0" err="1"/>
              <a:t>mình</a:t>
            </a:r>
            <a:r>
              <a:rPr lang="en-US" altLang="en-US" sz="2400" b="1" dirty="0"/>
              <a:t>, </a:t>
            </a:r>
            <a:r>
              <a:rPr lang="en-US" altLang="en-US" sz="2400" b="1" dirty="0" err="1"/>
              <a:t>có</a:t>
            </a:r>
            <a:r>
              <a:rPr lang="en-US" altLang="en-US" sz="2400" b="1" dirty="0"/>
              <a:t> </a:t>
            </a:r>
            <a:r>
              <a:rPr lang="en-US" altLang="en-US" sz="2400" b="1" dirty="0" err="1"/>
              <a:t>một</a:t>
            </a:r>
            <a:r>
              <a:rPr lang="en-US" altLang="en-US" sz="2400" b="1" dirty="0"/>
              <a:t> </a:t>
            </a:r>
            <a:r>
              <a:rPr lang="en-US" altLang="en-US" sz="2400" b="1" dirty="0" err="1"/>
              <a:t>thanh</a:t>
            </a:r>
            <a:r>
              <a:rPr lang="en-US" altLang="en-US" sz="2400" b="1" dirty="0"/>
              <a:t> </a:t>
            </a:r>
            <a:r>
              <a:rPr lang="en-US" altLang="en-US" sz="2400" b="1" dirty="0" err="1"/>
              <a:t>niên</a:t>
            </a:r>
            <a:r>
              <a:rPr lang="en-US" altLang="en-US" sz="2400" b="1" dirty="0"/>
              <a:t> </a:t>
            </a:r>
            <a:r>
              <a:rPr lang="en-US" altLang="en-US" sz="2400" b="1" dirty="0" err="1"/>
              <a:t>lạ</a:t>
            </a:r>
            <a:r>
              <a:rPr lang="en-US" altLang="en-US" sz="2400" b="1" dirty="0"/>
              <a:t> </a:t>
            </a:r>
            <a:r>
              <a:rPr lang="en-US" altLang="en-US" sz="2400" b="1" dirty="0" err="1"/>
              <a:t>nhận</a:t>
            </a:r>
            <a:r>
              <a:rPr lang="en-US" altLang="en-US" sz="2400" b="1" dirty="0"/>
              <a:t> </a:t>
            </a:r>
            <a:r>
              <a:rPr lang="en-US" altLang="en-US" sz="2400" b="1" dirty="0" err="1"/>
              <a:t>là</a:t>
            </a:r>
            <a:r>
              <a:rPr lang="en-US" altLang="en-US" sz="2400" b="1" dirty="0"/>
              <a:t> </a:t>
            </a:r>
            <a:r>
              <a:rPr lang="en-US" altLang="en-US" sz="2400" b="1" dirty="0" err="1"/>
              <a:t>người</a:t>
            </a:r>
            <a:r>
              <a:rPr lang="en-US" altLang="en-US" sz="2400" b="1" dirty="0"/>
              <a:t> </a:t>
            </a:r>
            <a:r>
              <a:rPr lang="en-US" altLang="en-US" sz="2400" b="1" dirty="0" err="1"/>
              <a:t>cùng</a:t>
            </a:r>
            <a:r>
              <a:rPr lang="en-US" altLang="en-US" sz="2400" b="1" dirty="0"/>
              <a:t> </a:t>
            </a:r>
            <a:r>
              <a:rPr lang="en-US" altLang="en-US" sz="2400" b="1" dirty="0" err="1"/>
              <a:t>cơ</a:t>
            </a:r>
            <a:r>
              <a:rPr lang="en-US" altLang="en-US" sz="2400" b="1" dirty="0"/>
              <a:t> </a:t>
            </a:r>
            <a:r>
              <a:rPr lang="en-US" altLang="en-US" sz="2400" b="1" dirty="0" err="1"/>
              <a:t>quan</a:t>
            </a:r>
            <a:r>
              <a:rPr lang="en-US" altLang="en-US" sz="2400" b="1" dirty="0"/>
              <a:t> </a:t>
            </a:r>
            <a:r>
              <a:rPr lang="en-US" altLang="en-US" sz="2400" b="1" dirty="0" err="1"/>
              <a:t>với</a:t>
            </a:r>
            <a:r>
              <a:rPr lang="en-US" altLang="en-US" sz="2400" b="1" dirty="0"/>
              <a:t> </a:t>
            </a:r>
            <a:r>
              <a:rPr lang="en-US" altLang="en-US" sz="2400" b="1" dirty="0" err="1"/>
              <a:t>mẹ</a:t>
            </a:r>
            <a:r>
              <a:rPr lang="en-US" altLang="en-US" sz="2400" b="1" dirty="0"/>
              <a:t> </a:t>
            </a:r>
            <a:r>
              <a:rPr lang="en-US" altLang="en-US" sz="2400" b="1" dirty="0" err="1"/>
              <a:t>và</a:t>
            </a:r>
            <a:r>
              <a:rPr lang="en-US" altLang="en-US" sz="2400" b="1" dirty="0"/>
              <a:t> </a:t>
            </a:r>
            <a:r>
              <a:rPr lang="en-US" altLang="en-US" sz="2400" b="1" dirty="0" err="1"/>
              <a:t>nói</a:t>
            </a:r>
            <a:r>
              <a:rPr lang="en-US" altLang="en-US" sz="2400" b="1" dirty="0"/>
              <a:t>: “</a:t>
            </a:r>
            <a:r>
              <a:rPr lang="en-US" altLang="en-US" sz="2400" b="1" dirty="0" err="1"/>
              <a:t>Mẹ</a:t>
            </a:r>
            <a:r>
              <a:rPr lang="en-US" altLang="en-US" sz="2400" b="1" dirty="0"/>
              <a:t> </a:t>
            </a:r>
            <a:r>
              <a:rPr lang="en-US" altLang="en-US" sz="2400" b="1" dirty="0" err="1"/>
              <a:t>cháu</a:t>
            </a:r>
            <a:r>
              <a:rPr lang="en-US" altLang="en-US" sz="2400" b="1" dirty="0"/>
              <a:t> </a:t>
            </a:r>
            <a:r>
              <a:rPr lang="en-US" altLang="en-US" sz="2400" b="1" dirty="0" err="1"/>
              <a:t>để</a:t>
            </a:r>
            <a:r>
              <a:rPr lang="en-US" altLang="en-US" sz="2400" b="1" dirty="0"/>
              <a:t> </a:t>
            </a:r>
            <a:r>
              <a:rPr lang="en-US" altLang="en-US" sz="2400" b="1" dirty="0" err="1"/>
              <a:t>quên</a:t>
            </a:r>
            <a:r>
              <a:rPr lang="en-US" altLang="en-US" sz="2400" b="1" dirty="0"/>
              <a:t> </a:t>
            </a:r>
            <a:r>
              <a:rPr lang="en-US" altLang="en-US" sz="2400" b="1" dirty="0" err="1"/>
              <a:t>tập</a:t>
            </a:r>
            <a:r>
              <a:rPr lang="en-US" altLang="en-US" sz="2400" b="1" dirty="0"/>
              <a:t> </a:t>
            </a:r>
            <a:r>
              <a:rPr lang="en-US" altLang="en-US" sz="2400" b="1" dirty="0" err="1"/>
              <a:t>hồ</a:t>
            </a:r>
            <a:r>
              <a:rPr lang="en-US" altLang="en-US" sz="2400" b="1" dirty="0"/>
              <a:t> </a:t>
            </a:r>
            <a:r>
              <a:rPr lang="en-US" altLang="en-US" sz="2400" b="1" dirty="0" err="1"/>
              <a:t>sơ</a:t>
            </a:r>
            <a:r>
              <a:rPr lang="en-US" altLang="en-US" sz="2400" b="1" dirty="0"/>
              <a:t> ở </a:t>
            </a:r>
            <a:r>
              <a:rPr lang="en-US" altLang="en-US" sz="2400" b="1" dirty="0" err="1"/>
              <a:t>nhà</a:t>
            </a:r>
            <a:r>
              <a:rPr lang="en-US" altLang="en-US" sz="2400" b="1" dirty="0"/>
              <a:t>, </a:t>
            </a:r>
            <a:r>
              <a:rPr lang="en-US" altLang="en-US" sz="2400" b="1" dirty="0" err="1"/>
              <a:t>nhờ</a:t>
            </a:r>
            <a:r>
              <a:rPr lang="en-US" altLang="en-US" sz="2400" b="1" dirty="0"/>
              <a:t> </a:t>
            </a:r>
            <a:r>
              <a:rPr lang="en-US" altLang="en-US" sz="2400" b="1" dirty="0" err="1"/>
              <a:t>chú</a:t>
            </a:r>
            <a:r>
              <a:rPr lang="en-US" altLang="en-US" sz="2400" b="1" dirty="0"/>
              <a:t> </a:t>
            </a:r>
            <a:r>
              <a:rPr lang="en-US" altLang="en-US" sz="2400" b="1" dirty="0" err="1"/>
              <a:t>đến</a:t>
            </a:r>
            <a:r>
              <a:rPr lang="en-US" altLang="en-US" sz="2400" b="1" dirty="0"/>
              <a:t> </a:t>
            </a:r>
            <a:r>
              <a:rPr lang="en-US" altLang="en-US" sz="2400" b="1" dirty="0" err="1"/>
              <a:t>lấy</a:t>
            </a:r>
            <a:r>
              <a:rPr lang="en-US" altLang="en-US" sz="2400" b="1" dirty="0"/>
              <a:t>”. </a:t>
            </a:r>
            <a:r>
              <a:rPr lang="en-US" altLang="en-US" sz="2400" b="1" dirty="0" err="1"/>
              <a:t>Lúc</a:t>
            </a:r>
            <a:r>
              <a:rPr lang="en-US" altLang="en-US" sz="2400" b="1" dirty="0"/>
              <a:t> </a:t>
            </a:r>
            <a:r>
              <a:rPr lang="en-US" altLang="en-US" sz="2400" b="1" dirty="0" err="1"/>
              <a:t>này</a:t>
            </a:r>
            <a:r>
              <a:rPr lang="en-US" altLang="en-US" sz="2400" b="1" dirty="0"/>
              <a:t> </a:t>
            </a:r>
            <a:r>
              <a:rPr lang="en-US" altLang="en-US" sz="2400" b="1" dirty="0" err="1"/>
              <a:t>em</a:t>
            </a:r>
            <a:r>
              <a:rPr lang="en-US" altLang="en-US" sz="2400" b="1" dirty="0"/>
              <a:t> </a:t>
            </a:r>
            <a:r>
              <a:rPr lang="en-US" altLang="en-US" sz="2400" b="1" dirty="0" err="1"/>
              <a:t>sẽ</a:t>
            </a:r>
            <a:r>
              <a:rPr lang="en-US" altLang="en-US" sz="2400" b="1" dirty="0"/>
              <a:t>: </a:t>
            </a:r>
          </a:p>
        </p:txBody>
      </p:sp>
      <p:sp>
        <p:nvSpPr>
          <p:cNvPr id="113667" name="Text Box 3">
            <a:extLst>
              <a:ext uri="{FF2B5EF4-FFF2-40B4-BE49-F238E27FC236}">
                <a16:creationId xmlns:a16="http://schemas.microsoft.com/office/drawing/2014/main" id="{9915B783-6FBA-4CE9-8EF9-F58F474A601C}"/>
              </a:ext>
            </a:extLst>
          </p:cNvPr>
          <p:cNvSpPr txBox="1">
            <a:spLocks noChangeArrowheads="1"/>
          </p:cNvSpPr>
          <p:nvPr/>
        </p:nvSpPr>
        <p:spPr bwMode="auto">
          <a:xfrm>
            <a:off x="952500" y="3775098"/>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99"/>
                </a:solidFill>
              </a:rPr>
              <a:t>A. </a:t>
            </a:r>
            <a:r>
              <a:rPr lang="en-US" altLang="en-US" sz="2400" dirty="0" err="1">
                <a:solidFill>
                  <a:srgbClr val="000099"/>
                </a:solidFill>
              </a:rPr>
              <a:t>Mở</a:t>
            </a:r>
            <a:r>
              <a:rPr lang="en-US" altLang="en-US" sz="2400" dirty="0">
                <a:solidFill>
                  <a:srgbClr val="000099"/>
                </a:solidFill>
              </a:rPr>
              <a:t> </a:t>
            </a:r>
            <a:r>
              <a:rPr lang="en-US" altLang="en-US" sz="2400" dirty="0" err="1">
                <a:solidFill>
                  <a:srgbClr val="000099"/>
                </a:solidFill>
              </a:rPr>
              <a:t>cửa</a:t>
            </a:r>
            <a:r>
              <a:rPr lang="en-US" altLang="en-US" sz="2400" dirty="0">
                <a:solidFill>
                  <a:srgbClr val="000099"/>
                </a:solidFill>
              </a:rPr>
              <a:t> </a:t>
            </a:r>
            <a:r>
              <a:rPr lang="en-US" altLang="en-US" sz="2400" dirty="0" err="1">
                <a:solidFill>
                  <a:srgbClr val="000099"/>
                </a:solidFill>
              </a:rPr>
              <a:t>cho</a:t>
            </a:r>
            <a:r>
              <a:rPr lang="en-US" altLang="en-US" sz="2400" dirty="0">
                <a:solidFill>
                  <a:srgbClr val="000099"/>
                </a:solidFill>
              </a:rPr>
              <a:t> </a:t>
            </a:r>
            <a:r>
              <a:rPr lang="en-US" altLang="en-US" sz="2400" dirty="0" err="1">
                <a:solidFill>
                  <a:srgbClr val="000099"/>
                </a:solidFill>
              </a:rPr>
              <a:t>chú</a:t>
            </a:r>
            <a:r>
              <a:rPr lang="en-US" altLang="en-US" sz="2400" dirty="0">
                <a:solidFill>
                  <a:srgbClr val="000099"/>
                </a:solidFill>
              </a:rPr>
              <a:t> </a:t>
            </a:r>
            <a:r>
              <a:rPr lang="en-US" altLang="en-US" sz="2400" dirty="0" err="1">
                <a:solidFill>
                  <a:srgbClr val="000099"/>
                </a:solidFill>
              </a:rPr>
              <a:t>ấy</a:t>
            </a:r>
            <a:r>
              <a:rPr lang="en-US" altLang="en-US" sz="2400" dirty="0">
                <a:solidFill>
                  <a:srgbClr val="000099"/>
                </a:solidFill>
              </a:rPr>
              <a:t> </a:t>
            </a:r>
            <a:r>
              <a:rPr lang="en-US" altLang="en-US" sz="2400" dirty="0" err="1">
                <a:solidFill>
                  <a:srgbClr val="000099"/>
                </a:solidFill>
              </a:rPr>
              <a:t>vào</a:t>
            </a:r>
            <a:r>
              <a:rPr lang="en-US" altLang="en-US" sz="2400" dirty="0">
                <a:solidFill>
                  <a:srgbClr val="000099"/>
                </a:solidFill>
              </a:rPr>
              <a:t> </a:t>
            </a:r>
            <a:r>
              <a:rPr lang="en-US" altLang="en-US" sz="2400" dirty="0" err="1">
                <a:solidFill>
                  <a:srgbClr val="000099"/>
                </a:solidFill>
              </a:rPr>
              <a:t>nhà</a:t>
            </a:r>
            <a:r>
              <a:rPr lang="en-US" altLang="en-US" sz="2400" dirty="0">
                <a:solidFill>
                  <a:srgbClr val="000099"/>
                </a:solidFill>
              </a:rPr>
              <a:t>.</a:t>
            </a:r>
          </a:p>
        </p:txBody>
      </p:sp>
      <p:sp>
        <p:nvSpPr>
          <p:cNvPr id="113668" name="Text Box 4">
            <a:extLst>
              <a:ext uri="{FF2B5EF4-FFF2-40B4-BE49-F238E27FC236}">
                <a16:creationId xmlns:a16="http://schemas.microsoft.com/office/drawing/2014/main" id="{9F4959DB-8121-4A04-A049-A94D9598FB70}"/>
              </a:ext>
            </a:extLst>
          </p:cNvPr>
          <p:cNvSpPr txBox="1">
            <a:spLocks noChangeArrowheads="1"/>
          </p:cNvSpPr>
          <p:nvPr/>
        </p:nvSpPr>
        <p:spPr bwMode="auto">
          <a:xfrm>
            <a:off x="952500" y="4428736"/>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99"/>
                </a:solidFill>
              </a:rPr>
              <a:t>B. </a:t>
            </a:r>
            <a:r>
              <a:rPr lang="en-US" altLang="en-US" sz="2400" dirty="0" err="1">
                <a:solidFill>
                  <a:srgbClr val="000099"/>
                </a:solidFill>
              </a:rPr>
              <a:t>Không</a:t>
            </a:r>
            <a:r>
              <a:rPr lang="en-US" altLang="en-US" sz="2400" dirty="0">
                <a:solidFill>
                  <a:srgbClr val="000099"/>
                </a:solidFill>
              </a:rPr>
              <a:t> </a:t>
            </a:r>
            <a:r>
              <a:rPr lang="en-US" altLang="en-US" sz="2400" dirty="0" err="1">
                <a:solidFill>
                  <a:srgbClr val="000099"/>
                </a:solidFill>
              </a:rPr>
              <a:t>cho</a:t>
            </a:r>
            <a:r>
              <a:rPr lang="en-US" altLang="en-US" sz="2400" dirty="0">
                <a:solidFill>
                  <a:srgbClr val="000099"/>
                </a:solidFill>
              </a:rPr>
              <a:t> </a:t>
            </a:r>
            <a:r>
              <a:rPr lang="en-US" altLang="en-US" sz="2400" dirty="0" err="1">
                <a:solidFill>
                  <a:srgbClr val="000099"/>
                </a:solidFill>
              </a:rPr>
              <a:t>chú</a:t>
            </a:r>
            <a:r>
              <a:rPr lang="en-US" altLang="en-US" sz="2400" dirty="0">
                <a:solidFill>
                  <a:srgbClr val="000099"/>
                </a:solidFill>
              </a:rPr>
              <a:t> </a:t>
            </a:r>
            <a:r>
              <a:rPr lang="en-US" altLang="en-US" sz="2400" dirty="0" err="1">
                <a:solidFill>
                  <a:srgbClr val="000099"/>
                </a:solidFill>
              </a:rPr>
              <a:t>ấy</a:t>
            </a:r>
            <a:r>
              <a:rPr lang="en-US" altLang="en-US" sz="2400" dirty="0">
                <a:solidFill>
                  <a:srgbClr val="000099"/>
                </a:solidFill>
              </a:rPr>
              <a:t> </a:t>
            </a:r>
            <a:r>
              <a:rPr lang="en-US" altLang="en-US" sz="2400" dirty="0" err="1">
                <a:solidFill>
                  <a:srgbClr val="000099"/>
                </a:solidFill>
              </a:rPr>
              <a:t>vào</a:t>
            </a:r>
            <a:r>
              <a:rPr lang="en-US" altLang="en-US" sz="2400" dirty="0">
                <a:solidFill>
                  <a:srgbClr val="000099"/>
                </a:solidFill>
              </a:rPr>
              <a:t> </a:t>
            </a:r>
            <a:r>
              <a:rPr lang="en-US" altLang="en-US" sz="2400" dirty="0" err="1">
                <a:solidFill>
                  <a:srgbClr val="000099"/>
                </a:solidFill>
              </a:rPr>
              <a:t>nhà</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gọi</a:t>
            </a:r>
            <a:r>
              <a:rPr lang="en-US" altLang="en-US" sz="2400" dirty="0">
                <a:solidFill>
                  <a:srgbClr val="000099"/>
                </a:solidFill>
              </a:rPr>
              <a:t> </a:t>
            </a:r>
            <a:r>
              <a:rPr lang="en-US" altLang="en-US" sz="2400" dirty="0" err="1">
                <a:solidFill>
                  <a:srgbClr val="000099"/>
                </a:solidFill>
              </a:rPr>
              <a:t>điện</a:t>
            </a:r>
            <a:r>
              <a:rPr lang="en-US" altLang="en-US" sz="2400" dirty="0">
                <a:solidFill>
                  <a:srgbClr val="000099"/>
                </a:solidFill>
              </a:rPr>
              <a:t> </a:t>
            </a:r>
            <a:r>
              <a:rPr lang="en-US" altLang="en-US" sz="2400" dirty="0" err="1">
                <a:solidFill>
                  <a:srgbClr val="000099"/>
                </a:solidFill>
              </a:rPr>
              <a:t>thoại</a:t>
            </a:r>
            <a:r>
              <a:rPr lang="en-US" altLang="en-US" sz="2400" dirty="0">
                <a:solidFill>
                  <a:srgbClr val="000099"/>
                </a:solidFill>
              </a:rPr>
              <a:t> </a:t>
            </a:r>
            <a:r>
              <a:rPr lang="en-US" altLang="en-US" sz="2400" dirty="0" err="1">
                <a:solidFill>
                  <a:srgbClr val="000099"/>
                </a:solidFill>
              </a:rPr>
              <a:t>cho</a:t>
            </a:r>
            <a:r>
              <a:rPr lang="en-US" altLang="en-US" sz="2400" dirty="0">
                <a:solidFill>
                  <a:srgbClr val="000099"/>
                </a:solidFill>
              </a:rPr>
              <a:t> </a:t>
            </a:r>
            <a:r>
              <a:rPr lang="en-US" altLang="en-US" sz="2400" dirty="0" err="1">
                <a:solidFill>
                  <a:srgbClr val="000099"/>
                </a:solidFill>
              </a:rPr>
              <a:t>mẹ</a:t>
            </a:r>
            <a:r>
              <a:rPr lang="en-US" altLang="en-US" sz="2400" dirty="0">
                <a:solidFill>
                  <a:srgbClr val="000099"/>
                </a:solidFill>
              </a:rPr>
              <a:t>. </a:t>
            </a:r>
          </a:p>
        </p:txBody>
      </p:sp>
      <p:sp>
        <p:nvSpPr>
          <p:cNvPr id="113669" name="Text Box 5">
            <a:extLst>
              <a:ext uri="{FF2B5EF4-FFF2-40B4-BE49-F238E27FC236}">
                <a16:creationId xmlns:a16="http://schemas.microsoft.com/office/drawing/2014/main" id="{C37E6E0E-A7AA-46F9-B779-1FE832E6E8C9}"/>
              </a:ext>
            </a:extLst>
          </p:cNvPr>
          <p:cNvSpPr txBox="1">
            <a:spLocks noChangeArrowheads="1"/>
          </p:cNvSpPr>
          <p:nvPr/>
        </p:nvSpPr>
        <p:spPr bwMode="auto">
          <a:xfrm>
            <a:off x="952500" y="5077909"/>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99"/>
                </a:solidFill>
              </a:rPr>
              <a:t>C. Cho </a:t>
            </a:r>
            <a:r>
              <a:rPr lang="en-US" altLang="en-US" sz="2400" dirty="0" err="1">
                <a:solidFill>
                  <a:srgbClr val="000099"/>
                </a:solidFill>
              </a:rPr>
              <a:t>chú</a:t>
            </a:r>
            <a:r>
              <a:rPr lang="en-US" altLang="en-US" sz="2400" dirty="0">
                <a:solidFill>
                  <a:srgbClr val="000099"/>
                </a:solidFill>
              </a:rPr>
              <a:t> </a:t>
            </a:r>
            <a:r>
              <a:rPr lang="en-US" altLang="en-US" sz="2400" dirty="0" err="1">
                <a:solidFill>
                  <a:srgbClr val="000099"/>
                </a:solidFill>
              </a:rPr>
              <a:t>ấy</a:t>
            </a:r>
            <a:r>
              <a:rPr lang="en-US" altLang="en-US" sz="2400" dirty="0">
                <a:solidFill>
                  <a:srgbClr val="000099"/>
                </a:solidFill>
              </a:rPr>
              <a:t> </a:t>
            </a:r>
            <a:r>
              <a:rPr lang="en-US" altLang="en-US" sz="2400" dirty="0" err="1">
                <a:solidFill>
                  <a:srgbClr val="000099"/>
                </a:solidFill>
              </a:rPr>
              <a:t>vào</a:t>
            </a:r>
            <a:r>
              <a:rPr lang="en-US" altLang="en-US" sz="2400" dirty="0">
                <a:solidFill>
                  <a:srgbClr val="000099"/>
                </a:solidFill>
              </a:rPr>
              <a:t> </a:t>
            </a:r>
            <a:r>
              <a:rPr lang="en-US" altLang="en-US" sz="2400" dirty="0" err="1">
                <a:solidFill>
                  <a:srgbClr val="000099"/>
                </a:solidFill>
              </a:rPr>
              <a:t>nhà</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gọi</a:t>
            </a:r>
            <a:r>
              <a:rPr lang="en-US" altLang="en-US" sz="2400" dirty="0">
                <a:solidFill>
                  <a:srgbClr val="000099"/>
                </a:solidFill>
              </a:rPr>
              <a:t> </a:t>
            </a:r>
            <a:r>
              <a:rPr lang="en-US" altLang="en-US" sz="2400" dirty="0" err="1">
                <a:solidFill>
                  <a:srgbClr val="000099"/>
                </a:solidFill>
              </a:rPr>
              <a:t>điện</a:t>
            </a:r>
            <a:r>
              <a:rPr lang="en-US" altLang="en-US" sz="2400" dirty="0">
                <a:solidFill>
                  <a:srgbClr val="000099"/>
                </a:solidFill>
              </a:rPr>
              <a:t> </a:t>
            </a:r>
            <a:r>
              <a:rPr lang="en-US" altLang="en-US" sz="2400" dirty="0" err="1">
                <a:solidFill>
                  <a:srgbClr val="000099"/>
                </a:solidFill>
              </a:rPr>
              <a:t>thoại</a:t>
            </a:r>
            <a:r>
              <a:rPr lang="en-US" altLang="en-US" sz="2400" dirty="0">
                <a:solidFill>
                  <a:srgbClr val="000099"/>
                </a:solidFill>
              </a:rPr>
              <a:t> </a:t>
            </a:r>
            <a:r>
              <a:rPr lang="en-US" altLang="en-US" sz="2400" dirty="0" err="1">
                <a:solidFill>
                  <a:srgbClr val="000099"/>
                </a:solidFill>
              </a:rPr>
              <a:t>cho</a:t>
            </a:r>
            <a:r>
              <a:rPr lang="en-US" altLang="en-US" sz="2400" dirty="0">
                <a:solidFill>
                  <a:srgbClr val="000099"/>
                </a:solidFill>
              </a:rPr>
              <a:t> </a:t>
            </a:r>
            <a:r>
              <a:rPr lang="en-US" altLang="en-US" sz="2400" dirty="0" err="1">
                <a:solidFill>
                  <a:srgbClr val="000099"/>
                </a:solidFill>
              </a:rPr>
              <a:t>mẹ</a:t>
            </a:r>
            <a:r>
              <a:rPr lang="en-US" altLang="en-US" sz="2400" dirty="0">
                <a:solidFill>
                  <a:srgbClr val="000099"/>
                </a:solidFill>
              </a:rPr>
              <a:t>.</a:t>
            </a:r>
          </a:p>
        </p:txBody>
      </p:sp>
      <p:pic>
        <p:nvPicPr>
          <p:cNvPr id="113672" name="Picture 8" descr="EXPLODE">
            <a:extLst>
              <a:ext uri="{FF2B5EF4-FFF2-40B4-BE49-F238E27FC236}">
                <a16:creationId xmlns:a16="http://schemas.microsoft.com/office/drawing/2014/main" id="{D094C574-67D2-4638-954B-18890D96B56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616" y="3886200"/>
            <a:ext cx="162591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8">
            <a:extLst>
              <a:ext uri="{FF2B5EF4-FFF2-40B4-BE49-F238E27FC236}">
                <a16:creationId xmlns:a16="http://schemas.microsoft.com/office/drawing/2014/main" id="{FF83CF60-2CE8-486F-B421-EA80B34A9785}"/>
              </a:ext>
            </a:extLst>
          </p:cNvPr>
          <p:cNvSpPr>
            <a:spLocks noChangeArrowheads="1" noChangeShapeType="1" noTextEdit="1"/>
          </p:cNvSpPr>
          <p:nvPr/>
        </p:nvSpPr>
        <p:spPr bwMode="auto">
          <a:xfrm>
            <a:off x="1231501" y="424840"/>
            <a:ext cx="7021512" cy="1143000"/>
          </a:xfrm>
          <a:prstGeom prst="rect">
            <a:avLst/>
          </a:prstGeom>
        </p:spPr>
        <p:txBody>
          <a:bodyPr wrap="none" fromWordArt="1">
            <a:prstTxWarp prst="textWave1">
              <a:avLst>
                <a:gd name="adj1" fmla="val 13005"/>
                <a:gd name="adj2" fmla="val 0"/>
              </a:avLst>
            </a:prstTxWarp>
          </a:bodyPr>
          <a:lstStyle/>
          <a:p>
            <a:pPr algn="ctr"/>
            <a:r>
              <a:rPr lang="it-IT" sz="3600" b="1" kern="1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anose="02020603050405020304" pitchFamily="18" charset="0"/>
              </a:rPr>
              <a:t>TRÒ CHƠI : AI NHANH HƠN ?</a:t>
            </a:r>
            <a:endParaRPr lang="en-US" sz="3600" b="1" kern="1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wedge">
                                      <p:cBhvr>
                                        <p:cTn id="7" dur="2000"/>
                                        <p:tgtEl>
                                          <p:spTgt spid="1136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3666">
                                            <p:txEl>
                                              <p:pRg st="1" end="1"/>
                                            </p:txEl>
                                          </p:spTgt>
                                        </p:tgtEl>
                                        <p:attrNameLst>
                                          <p:attrName>style.visibility</p:attrName>
                                        </p:attrNameLst>
                                      </p:cBhvr>
                                      <p:to>
                                        <p:strVal val="visible"/>
                                      </p:to>
                                    </p:set>
                                    <p:animEffect transition="in" filter="wedge">
                                      <p:cBhvr>
                                        <p:cTn id="12" dur="1500"/>
                                        <p:tgtEl>
                                          <p:spTgt spid="1136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667"/>
                                        </p:tgtEl>
                                        <p:attrNameLst>
                                          <p:attrName>style.visibility</p:attrName>
                                        </p:attrNameLst>
                                      </p:cBhvr>
                                      <p:to>
                                        <p:strVal val="visible"/>
                                      </p:to>
                                    </p:set>
                                    <p:animEffect transition="in" filter="box(in)">
                                      <p:cBhvr>
                                        <p:cTn id="17" dur="500"/>
                                        <p:tgtEl>
                                          <p:spTgt spid="1136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3668"/>
                                        </p:tgtEl>
                                        <p:attrNameLst>
                                          <p:attrName>style.visibility</p:attrName>
                                        </p:attrNameLst>
                                      </p:cBhvr>
                                      <p:to>
                                        <p:strVal val="visible"/>
                                      </p:to>
                                    </p:set>
                                    <p:animEffect transition="in" filter="box(in)">
                                      <p:cBhvr>
                                        <p:cTn id="22" dur="500"/>
                                        <p:tgtEl>
                                          <p:spTgt spid="1136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3669"/>
                                        </p:tgtEl>
                                        <p:attrNameLst>
                                          <p:attrName>style.visibility</p:attrName>
                                        </p:attrNameLst>
                                      </p:cBhvr>
                                      <p:to>
                                        <p:strVal val="visible"/>
                                      </p:to>
                                    </p:set>
                                    <p:animEffect transition="in" filter="box(in)">
                                      <p:cBhvr>
                                        <p:cTn id="27" dur="500"/>
                                        <p:tgtEl>
                                          <p:spTgt spid="1136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113672"/>
                                        </p:tgtEl>
                                        <p:attrNameLst>
                                          <p:attrName>style.visibility</p:attrName>
                                        </p:attrNameLst>
                                      </p:cBhvr>
                                      <p:to>
                                        <p:strVal val="visible"/>
                                      </p:to>
                                    </p:set>
                                    <p:animEffect transition="in" filter="wheel(4)">
                                      <p:cBhvr>
                                        <p:cTn id="32" dur="20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2888274"/>
            <a:ext cx="6005146" cy="684334"/>
          </a:xfrm>
        </p:spPr>
        <p:txBody>
          <a:bodyPr/>
          <a:lstStyle/>
          <a:p>
            <a:pPr>
              <a:defRPr/>
            </a:pPr>
            <a:r>
              <a:rPr lang="en-US" sz="2839" dirty="0" err="1">
                <a:solidFill>
                  <a:srgbClr val="0000CC"/>
                </a:solidFill>
                <a:latin typeface="Times New Roman" panose="02020603050405020304" pitchFamily="18" charset="0"/>
                <a:cs typeface="Times New Roman" panose="02020603050405020304" pitchFamily="18" charset="0"/>
              </a:rPr>
              <a:t>Thứ</a:t>
            </a:r>
            <a:r>
              <a:rPr lang="en-US" sz="2839" dirty="0">
                <a:solidFill>
                  <a:srgbClr val="0000CC"/>
                </a:solidFill>
                <a:latin typeface="Times New Roman" panose="02020603050405020304" pitchFamily="18" charset="0"/>
                <a:cs typeface="Times New Roman" panose="02020603050405020304" pitchFamily="18" charset="0"/>
              </a:rPr>
              <a:t> </a:t>
            </a:r>
            <a:r>
              <a:rPr lang="en-US" sz="2839" dirty="0" err="1">
                <a:solidFill>
                  <a:srgbClr val="0000CC"/>
                </a:solidFill>
                <a:latin typeface="Times New Roman" panose="02020603050405020304" pitchFamily="18" charset="0"/>
                <a:cs typeface="Times New Roman" panose="02020603050405020304" pitchFamily="18" charset="0"/>
              </a:rPr>
              <a:t>sáu</a:t>
            </a:r>
            <a:r>
              <a:rPr lang="en-US" sz="2839" dirty="0">
                <a:solidFill>
                  <a:srgbClr val="0000CC"/>
                </a:solidFill>
                <a:latin typeface="Times New Roman" panose="02020603050405020304" pitchFamily="18" charset="0"/>
                <a:cs typeface="Times New Roman" panose="02020603050405020304" pitchFamily="18" charset="0"/>
              </a:rPr>
              <a:t> </a:t>
            </a:r>
            <a:r>
              <a:rPr lang="en-US" sz="2839" dirty="0" err="1">
                <a:solidFill>
                  <a:srgbClr val="0000CC"/>
                </a:solidFill>
                <a:latin typeface="Times New Roman" panose="02020603050405020304" pitchFamily="18" charset="0"/>
                <a:cs typeface="Times New Roman" panose="02020603050405020304" pitchFamily="18" charset="0"/>
              </a:rPr>
              <a:t>ngày</a:t>
            </a:r>
            <a:r>
              <a:rPr lang="en-US" sz="2839" dirty="0">
                <a:solidFill>
                  <a:srgbClr val="0000CC"/>
                </a:solidFill>
                <a:latin typeface="Times New Roman" panose="02020603050405020304" pitchFamily="18" charset="0"/>
                <a:cs typeface="Times New Roman" panose="02020603050405020304" pitchFamily="18" charset="0"/>
              </a:rPr>
              <a:t> 11 </a:t>
            </a:r>
            <a:r>
              <a:rPr lang="en-US" sz="2839" dirty="0" err="1">
                <a:solidFill>
                  <a:srgbClr val="0000CC"/>
                </a:solidFill>
                <a:latin typeface="Times New Roman" panose="02020603050405020304" pitchFamily="18" charset="0"/>
                <a:cs typeface="Times New Roman" panose="02020603050405020304" pitchFamily="18" charset="0"/>
              </a:rPr>
              <a:t>tháng</a:t>
            </a:r>
            <a:r>
              <a:rPr lang="en-US" sz="2839" dirty="0">
                <a:solidFill>
                  <a:srgbClr val="0000CC"/>
                </a:solidFill>
                <a:latin typeface="Times New Roman" panose="02020603050405020304" pitchFamily="18" charset="0"/>
                <a:cs typeface="Times New Roman" panose="02020603050405020304" pitchFamily="18" charset="0"/>
              </a:rPr>
              <a:t> 03 </a:t>
            </a:r>
            <a:r>
              <a:rPr lang="en-US" sz="2839" dirty="0" err="1">
                <a:solidFill>
                  <a:srgbClr val="0000CC"/>
                </a:solidFill>
                <a:latin typeface="Times New Roman" panose="02020603050405020304" pitchFamily="18" charset="0"/>
                <a:cs typeface="Times New Roman" panose="02020603050405020304" pitchFamily="18" charset="0"/>
              </a:rPr>
              <a:t>năm</a:t>
            </a:r>
            <a:r>
              <a:rPr lang="en-US" sz="2839" dirty="0">
                <a:solidFill>
                  <a:srgbClr val="0000CC"/>
                </a:solidFill>
                <a:latin typeface="Times New Roman" panose="02020603050405020304" pitchFamily="18" charset="0"/>
                <a:cs typeface="Times New Roman" panose="02020603050405020304" pitchFamily="18" charset="0"/>
              </a:rPr>
              <a:t> 2022</a:t>
            </a:r>
            <a:br>
              <a:rPr lang="en-US" sz="2839" dirty="0">
                <a:solidFill>
                  <a:srgbClr val="0000CC"/>
                </a:solidFill>
                <a:latin typeface="Times New Roman" panose="02020603050405020304" pitchFamily="18" charset="0"/>
                <a:cs typeface="Times New Roman" panose="02020603050405020304" pitchFamily="18" charset="0"/>
              </a:rPr>
            </a:br>
            <a:r>
              <a:rPr lang="en-US" sz="2839" dirty="0" err="1">
                <a:solidFill>
                  <a:srgbClr val="0000CC"/>
                </a:solidFill>
                <a:latin typeface="Times New Roman" panose="02020603050405020304" pitchFamily="18" charset="0"/>
                <a:cs typeface="Times New Roman" panose="02020603050405020304" pitchFamily="18" charset="0"/>
              </a:rPr>
              <a:t>Đạo</a:t>
            </a:r>
            <a:r>
              <a:rPr lang="en-US" sz="2839" dirty="0">
                <a:solidFill>
                  <a:srgbClr val="0000CC"/>
                </a:solidFill>
                <a:latin typeface="Times New Roman" panose="02020603050405020304" pitchFamily="18" charset="0"/>
                <a:cs typeface="Times New Roman" panose="02020603050405020304" pitchFamily="18" charset="0"/>
              </a:rPr>
              <a:t> </a:t>
            </a:r>
            <a:r>
              <a:rPr lang="en-US" sz="2839" dirty="0" err="1">
                <a:solidFill>
                  <a:srgbClr val="0000CC"/>
                </a:solidFill>
                <a:latin typeface="Times New Roman" panose="02020603050405020304" pitchFamily="18" charset="0"/>
                <a:cs typeface="Times New Roman" panose="02020603050405020304" pitchFamily="18" charset="0"/>
              </a:rPr>
              <a:t>đức</a:t>
            </a:r>
            <a:endParaRPr lang="en-US" sz="2839" dirty="0">
              <a:solidFill>
                <a:srgbClr val="0000CC"/>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351692" y="3640017"/>
            <a:ext cx="8995997" cy="712177"/>
          </a:xfrm>
        </p:spPr>
        <p:txBody>
          <a:bodyPr/>
          <a:lstStyle/>
          <a:p>
            <a:pPr>
              <a:defRPr/>
            </a:pPr>
            <a:r>
              <a:rPr lang="en-US" sz="2839" b="1" dirty="0">
                <a:latin typeface="Arial" panose="020B0604020202020204" pitchFamily="34" charset="0"/>
                <a:cs typeface="Arial" panose="020B0604020202020204" pitchFamily="34" charset="0"/>
              </a:rPr>
              <a:t>	PHÒNG TRÁNH BỊ XÂM HẠI (TIẾT 1)</a:t>
            </a:r>
          </a:p>
        </p:txBody>
      </p:sp>
    </p:spTree>
    <p:extLst>
      <p:ext uri="{BB962C8B-B14F-4D97-AF65-F5344CB8AC3E}">
        <p14:creationId xmlns:p14="http://schemas.microsoft.com/office/powerpoint/2010/main" val="50097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8" descr="BD2131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81" y="6334858"/>
            <a:ext cx="8440615" cy="23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9" descr="BD2131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43" y="279889"/>
            <a:ext cx="8440615" cy="23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0" descr="BD213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47" y="512885"/>
            <a:ext cx="284285" cy="605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31" descr="BD21313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381" y="287217"/>
            <a:ext cx="293077" cy="62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8" name="Rectangle 42"/>
          <p:cNvSpPr>
            <a:spLocks noChangeArrowheads="1"/>
          </p:cNvSpPr>
          <p:nvPr/>
        </p:nvSpPr>
        <p:spPr bwMode="auto">
          <a:xfrm>
            <a:off x="992066" y="2306515"/>
            <a:ext cx="7197969" cy="3090497"/>
          </a:xfrm>
          <a:prstGeom prst="rect">
            <a:avLst/>
          </a:prstGeom>
          <a:solidFill>
            <a:srgbClr val="FFFFCC"/>
          </a:solidFill>
          <a:ln w="9525">
            <a:solidFill>
              <a:schemeClr val="tx1"/>
            </a:solidFill>
            <a:miter lim="800000"/>
            <a:headEnd/>
            <a:tailEnd/>
          </a:ln>
        </p:spPr>
        <p:txBody>
          <a:bodyPr anchor="ct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50000"/>
              </a:spcBef>
            </a:pPr>
            <a:r>
              <a:rPr lang="en-US" sz="3600" b="1" dirty="0" err="1">
                <a:solidFill>
                  <a:srgbClr val="C00000"/>
                </a:solidFill>
                <a:latin typeface="Times New Roman" panose="02020603050405020304" pitchFamily="18" charset="0"/>
                <a:cs typeface="Times New Roman" panose="02020603050405020304" pitchFamily="18" charset="0"/>
              </a:rPr>
              <a:t>Để</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phòng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tránh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bị</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xâm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chúng</a:t>
            </a:r>
            <a:r>
              <a:rPr lang="en-US" sz="3600" b="1" dirty="0">
                <a:solidFill>
                  <a:srgbClr val="C00000"/>
                </a:solidFill>
                <a:latin typeface="Times New Roman" panose="02020603050405020304" pitchFamily="18" charset="0"/>
                <a:cs typeface="Times New Roman" panose="02020603050405020304" pitchFamily="18" charset="0"/>
              </a:rPr>
              <a:t> ta </a:t>
            </a:r>
            <a:r>
              <a:rPr lang="en-US" sz="3600" b="1" dirty="0" err="1">
                <a:solidFill>
                  <a:srgbClr val="C00000"/>
                </a:solidFill>
                <a:latin typeface="Times New Roman" panose="02020603050405020304" pitchFamily="18" charset="0"/>
                <a:cs typeface="Times New Roman" panose="02020603050405020304" pitchFamily="18" charset="0"/>
              </a:rPr>
              <a:t>cần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làm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gì</a:t>
            </a:r>
            <a:r>
              <a:rPr lang="en-US" sz="3600" b="1" dirty="0">
                <a:solidFill>
                  <a:srgbClr val="C00000"/>
                </a:solidFill>
                <a:latin typeface="Times New Roman" panose="02020603050405020304" pitchFamily="18" charset="0"/>
                <a:cs typeface="Times New Roman" panose="02020603050405020304" pitchFamily="18" charset="0"/>
              </a:rPr>
              <a:t>?</a:t>
            </a:r>
          </a:p>
          <a:p>
            <a:pPr indent="-422041" algn="just" defTabSz="844083">
              <a:lnSpc>
                <a:spcPct val="150000"/>
              </a:lnSpc>
              <a:spcBef>
                <a:spcPct val="0"/>
              </a:spcBef>
              <a:defRPr/>
            </a:pPr>
            <a:r>
              <a:rPr lang="en-US" altLang="en-US" dirty="0" err="1">
                <a:solidFill>
                  <a:srgbClr val="000000"/>
                </a:solidFill>
                <a:effectLst>
                  <a:outerShdw blurRad="38100" dist="38100" dir="2700000" algn="tl">
                    <a:srgbClr val="FFFFFF"/>
                  </a:outerShdw>
                </a:effectLst>
                <a:cs typeface="+mn-cs"/>
              </a:rPr>
              <a:t>Chuẩn</a:t>
            </a:r>
            <a:r>
              <a:rPr lang="en-US" altLang="en-US" dirty="0">
                <a:solidFill>
                  <a:srgbClr val="000000"/>
                </a:solidFill>
                <a:effectLst>
                  <a:outerShdw blurRad="38100" dist="38100" dir="2700000" algn="tl">
                    <a:srgbClr val="FFFFFF"/>
                  </a:outerShdw>
                </a:effectLst>
                <a:cs typeface="+mn-cs"/>
              </a:rPr>
              <a:t> </a:t>
            </a:r>
            <a:r>
              <a:rPr lang="en-US" altLang="en-US" dirty="0" err="1">
                <a:solidFill>
                  <a:srgbClr val="000000"/>
                </a:solidFill>
                <a:effectLst>
                  <a:outerShdw blurRad="38100" dist="38100" dir="2700000" algn="tl">
                    <a:srgbClr val="FFFFFF"/>
                  </a:outerShdw>
                </a:effectLst>
                <a:cs typeface="+mn-cs"/>
              </a:rPr>
              <a:t>bị</a:t>
            </a:r>
            <a:r>
              <a:rPr lang="en-US" altLang="en-US" dirty="0">
                <a:solidFill>
                  <a:srgbClr val="000000"/>
                </a:solidFill>
                <a:effectLst>
                  <a:outerShdw blurRad="38100" dist="38100" dir="2700000" algn="tl">
                    <a:srgbClr val="FFFFFF"/>
                  </a:outerShdw>
                </a:effectLst>
                <a:cs typeface="+mn-cs"/>
              </a:rPr>
              <a:t> </a:t>
            </a:r>
            <a:r>
              <a:rPr lang="en-US" altLang="en-US" dirty="0" err="1">
                <a:solidFill>
                  <a:srgbClr val="000000"/>
                </a:solidFill>
                <a:effectLst>
                  <a:outerShdw blurRad="38100" dist="38100" dir="2700000" algn="tl">
                    <a:srgbClr val="FFFFFF"/>
                  </a:outerShdw>
                </a:effectLst>
                <a:cs typeface="+mn-cs"/>
              </a:rPr>
              <a:t>bài</a:t>
            </a:r>
            <a:r>
              <a:rPr lang="en-US" altLang="en-US" dirty="0">
                <a:solidFill>
                  <a:srgbClr val="000000"/>
                </a:solidFill>
                <a:effectLst>
                  <a:outerShdw blurRad="38100" dist="38100" dir="2700000" algn="tl">
                    <a:srgbClr val="FFFFFF"/>
                  </a:outerShdw>
                </a:effectLst>
                <a:cs typeface="+mn-cs"/>
              </a:rPr>
              <a:t> </a:t>
            </a:r>
            <a:r>
              <a:rPr lang="en-US" altLang="en-US" dirty="0" err="1">
                <a:solidFill>
                  <a:srgbClr val="000000"/>
                </a:solidFill>
                <a:effectLst>
                  <a:outerShdw blurRad="38100" dist="38100" dir="2700000" algn="tl">
                    <a:srgbClr val="FFFFFF"/>
                  </a:outerShdw>
                </a:effectLst>
                <a:cs typeface="+mn-cs"/>
              </a:rPr>
              <a:t>sau</a:t>
            </a:r>
            <a:r>
              <a:rPr lang="en-US" altLang="en-US" dirty="0">
                <a:solidFill>
                  <a:srgbClr val="000000"/>
                </a:solidFill>
                <a:effectLst>
                  <a:outerShdw blurRad="38100" dist="38100" dir="2700000" algn="tl">
                    <a:srgbClr val="FFFFFF"/>
                  </a:outerShdw>
                </a:effectLst>
                <a:cs typeface="+mn-cs"/>
              </a:rPr>
              <a:t>: </a:t>
            </a:r>
            <a:r>
              <a:rPr lang="en-US" altLang="en-US" i="1" dirty="0" err="1">
                <a:solidFill>
                  <a:srgbClr val="000000"/>
                </a:solidFill>
                <a:effectLst>
                  <a:outerShdw blurRad="38100" dist="38100" dir="2700000" algn="tl">
                    <a:srgbClr val="FFFFFF"/>
                  </a:outerShdw>
                </a:effectLst>
                <a:cs typeface="+mn-cs"/>
              </a:rPr>
              <a:t>Phòng</a:t>
            </a:r>
            <a:r>
              <a:rPr lang="en-US" altLang="en-US" i="1" dirty="0">
                <a:solidFill>
                  <a:srgbClr val="000000"/>
                </a:solidFill>
                <a:effectLst>
                  <a:outerShdw blurRad="38100" dist="38100" dir="2700000" algn="tl">
                    <a:srgbClr val="FFFFFF"/>
                  </a:outerShdw>
                </a:effectLst>
                <a:cs typeface="+mn-cs"/>
              </a:rPr>
              <a:t> </a:t>
            </a:r>
            <a:r>
              <a:rPr lang="en-US" altLang="en-US" i="1" dirty="0" err="1">
                <a:solidFill>
                  <a:srgbClr val="000000"/>
                </a:solidFill>
                <a:effectLst>
                  <a:outerShdw blurRad="38100" dist="38100" dir="2700000" algn="tl">
                    <a:srgbClr val="FFFFFF"/>
                  </a:outerShdw>
                </a:effectLst>
                <a:cs typeface="+mn-cs"/>
              </a:rPr>
              <a:t>tránh</a:t>
            </a:r>
            <a:r>
              <a:rPr lang="en-US" altLang="en-US" i="1" dirty="0">
                <a:solidFill>
                  <a:srgbClr val="000000"/>
                </a:solidFill>
                <a:effectLst>
                  <a:outerShdw blurRad="38100" dist="38100" dir="2700000" algn="tl">
                    <a:srgbClr val="FFFFFF"/>
                  </a:outerShdw>
                </a:effectLst>
                <a:cs typeface="+mn-cs"/>
              </a:rPr>
              <a:t> </a:t>
            </a:r>
            <a:r>
              <a:rPr lang="en-US" altLang="en-US" i="1" dirty="0" err="1">
                <a:solidFill>
                  <a:srgbClr val="000000"/>
                </a:solidFill>
                <a:effectLst>
                  <a:outerShdw blurRad="38100" dist="38100" dir="2700000" algn="tl">
                    <a:srgbClr val="FFFFFF"/>
                  </a:outerShdw>
                </a:effectLst>
                <a:cs typeface="+mn-cs"/>
              </a:rPr>
              <a:t>xâm</a:t>
            </a:r>
            <a:r>
              <a:rPr lang="en-US" altLang="en-US" i="1" dirty="0">
                <a:solidFill>
                  <a:srgbClr val="000000"/>
                </a:solidFill>
                <a:effectLst>
                  <a:outerShdw blurRad="38100" dist="38100" dir="2700000" algn="tl">
                    <a:srgbClr val="FFFFFF"/>
                  </a:outerShdw>
                </a:effectLst>
                <a:cs typeface="+mn-cs"/>
              </a:rPr>
              <a:t> </a:t>
            </a:r>
            <a:r>
              <a:rPr lang="en-US" altLang="en-US" i="1" dirty="0" err="1">
                <a:solidFill>
                  <a:srgbClr val="000000"/>
                </a:solidFill>
                <a:effectLst>
                  <a:outerShdw blurRad="38100" dist="38100" dir="2700000" algn="tl">
                    <a:srgbClr val="FFFFFF"/>
                  </a:outerShdw>
                </a:effectLst>
                <a:cs typeface="+mn-cs"/>
              </a:rPr>
              <a:t>hại</a:t>
            </a:r>
            <a:r>
              <a:rPr lang="en-US" altLang="en-US" i="1" dirty="0">
                <a:solidFill>
                  <a:srgbClr val="000000"/>
                </a:solidFill>
                <a:effectLst>
                  <a:outerShdw blurRad="38100" dist="38100" dir="2700000" algn="tl">
                    <a:srgbClr val="FFFFFF"/>
                  </a:outerShdw>
                </a:effectLst>
                <a:cs typeface="+mn-cs"/>
              </a:rPr>
              <a:t> (</a:t>
            </a:r>
            <a:r>
              <a:rPr lang="en-US" altLang="en-US" i="1" dirty="0" err="1">
                <a:solidFill>
                  <a:srgbClr val="000000"/>
                </a:solidFill>
                <a:effectLst>
                  <a:outerShdw blurRad="38100" dist="38100" dir="2700000" algn="tl">
                    <a:srgbClr val="FFFFFF"/>
                  </a:outerShdw>
                </a:effectLst>
                <a:cs typeface="+mn-cs"/>
              </a:rPr>
              <a:t>tiết</a:t>
            </a:r>
            <a:r>
              <a:rPr lang="en-US" altLang="en-US" i="1" dirty="0">
                <a:solidFill>
                  <a:srgbClr val="000000"/>
                </a:solidFill>
                <a:effectLst>
                  <a:outerShdw blurRad="38100" dist="38100" dir="2700000" algn="tl">
                    <a:srgbClr val="FFFFFF"/>
                  </a:outerShdw>
                </a:effectLst>
                <a:cs typeface="+mn-cs"/>
              </a:rPr>
              <a:t> 2)</a:t>
            </a:r>
          </a:p>
        </p:txBody>
      </p:sp>
      <p:sp>
        <p:nvSpPr>
          <p:cNvPr id="2" name="Cloud 1"/>
          <p:cNvSpPr/>
          <p:nvPr/>
        </p:nvSpPr>
        <p:spPr>
          <a:xfrm>
            <a:off x="2668465" y="593481"/>
            <a:ext cx="3833445" cy="1550376"/>
          </a:xfrm>
          <a:prstGeom prst="cloud">
            <a:avLst/>
          </a:prstGeom>
        </p:spPr>
        <p:style>
          <a:lnRef idx="1">
            <a:schemeClr val="accent1"/>
          </a:lnRef>
          <a:fillRef idx="2">
            <a:schemeClr val="accent1"/>
          </a:fillRef>
          <a:effectRef idx="1">
            <a:schemeClr val="accent1"/>
          </a:effectRef>
          <a:fontRef idx="minor">
            <a:schemeClr val="dk1"/>
          </a:fontRef>
        </p:style>
        <p:txBody>
          <a:bodyPr anchor="ctr"/>
          <a:lstStyle/>
          <a:p>
            <a:pPr algn="ctr" defTabSz="844083">
              <a:defRPr/>
            </a:pPr>
            <a:r>
              <a:rPr lang="en-US" sz="3200" b="1" dirty="0">
                <a:ln w="6600">
                  <a:solidFill>
                    <a:srgbClr val="333399"/>
                  </a:solidFill>
                  <a:prstDash val="solid"/>
                </a:ln>
                <a:solidFill>
                  <a:srgbClr val="FFFFFF"/>
                </a:solidFill>
                <a:effectLst>
                  <a:outerShdw dist="38100" dir="2700000" algn="tl" rotWithShape="0">
                    <a:srgbClr val="333399"/>
                  </a:outerShdw>
                </a:effectLst>
                <a:latin typeface="Arial"/>
              </a:rPr>
              <a:t>VẬN DỤNG</a:t>
            </a:r>
          </a:p>
        </p:txBody>
      </p:sp>
    </p:spTree>
    <p:extLst>
      <p:ext uri="{BB962C8B-B14F-4D97-AF65-F5344CB8AC3E}">
        <p14:creationId xmlns:p14="http://schemas.microsoft.com/office/powerpoint/2010/main" val="38096351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1418">
                                            <p:txEl>
                                              <p:pRg st="0" end="0"/>
                                            </p:txEl>
                                          </p:spTgt>
                                        </p:tgtEl>
                                        <p:attrNameLst>
                                          <p:attrName>style.visibility</p:attrName>
                                        </p:attrNameLst>
                                      </p:cBhvr>
                                      <p:to>
                                        <p:strVal val="visible"/>
                                      </p:to>
                                    </p:set>
                                    <p:anim calcmode="lin" valueType="num">
                                      <p:cBhvr>
                                        <p:cTn id="7" dur="1000" fill="hold"/>
                                        <p:tgtEl>
                                          <p:spTgt spid="10141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141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141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141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1418">
                                            <p:txEl>
                                              <p:pRg st="1" end="1"/>
                                            </p:txEl>
                                          </p:spTgt>
                                        </p:tgtEl>
                                        <p:attrNameLst>
                                          <p:attrName>style.visibility</p:attrName>
                                        </p:attrNameLst>
                                      </p:cBhvr>
                                      <p:to>
                                        <p:strVal val="visible"/>
                                      </p:to>
                                    </p:set>
                                    <p:anim calcmode="lin" valueType="num">
                                      <p:cBhvr>
                                        <p:cTn id="15" dur="1000" fill="hold"/>
                                        <p:tgtEl>
                                          <p:spTgt spid="10141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141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0141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141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G:\anh slide\child-cartoon-illustration-cartoon-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175" y="1603131"/>
            <a:ext cx="6491654" cy="36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1"/>
          <p:cNvSpPr txBox="1">
            <a:spLocks noChangeArrowheads="1"/>
          </p:cNvSpPr>
          <p:nvPr/>
        </p:nvSpPr>
        <p:spPr bwMode="auto">
          <a:xfrm>
            <a:off x="2839915" y="2400301"/>
            <a:ext cx="4004897" cy="105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842618">
              <a:spcBef>
                <a:spcPct val="0"/>
              </a:spcBef>
              <a:buNone/>
              <a:defRPr/>
            </a:pPr>
            <a:r>
              <a:rPr lang="en-US" altLang="en-US" sz="3124">
                <a:solidFill>
                  <a:srgbClr val="FF0000"/>
                </a:solidFill>
                <a:latin typeface="Times New Roman" panose="02020603050405020304" pitchFamily="18" charset="0"/>
                <a:cs typeface="Times New Roman" panose="02020603050405020304" pitchFamily="18" charset="0"/>
              </a:rPr>
              <a:t>Chúc các con học tập thật tốt nhé!</a:t>
            </a:r>
          </a:p>
        </p:txBody>
      </p:sp>
    </p:spTree>
    <p:extLst>
      <p:ext uri="{BB962C8B-B14F-4D97-AF65-F5344CB8AC3E}">
        <p14:creationId xmlns:p14="http://schemas.microsoft.com/office/powerpoint/2010/main" val="196408948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title" idx="4294967295"/>
          </p:nvPr>
        </p:nvSpPr>
        <p:spPr>
          <a:xfrm>
            <a:off x="1814146" y="731229"/>
            <a:ext cx="5517174" cy="495300"/>
          </a:xfrm>
        </p:spPr>
        <p:txBody>
          <a:bodyPr/>
          <a:lstStyle/>
          <a:p>
            <a:pPr algn="ctr" eaLnBrk="1" hangingPunct="1">
              <a:defRPr/>
            </a:pPr>
            <a:r>
              <a:rPr lang="en-US" altLang="en-US" sz="3124" b="1">
                <a:solidFill>
                  <a:srgbClr val="C00000"/>
                </a:solidFill>
                <a:latin typeface="Arial" panose="020B0604020202020204" pitchFamily="34" charset="0"/>
              </a:rPr>
              <a:t>YÊU CẦU CẦN ĐẠT</a:t>
            </a:r>
          </a:p>
        </p:txBody>
      </p:sp>
      <p:sp>
        <p:nvSpPr>
          <p:cNvPr id="3079" name="Rectangle 7"/>
          <p:cNvSpPr>
            <a:spLocks noChangeArrowheads="1"/>
          </p:cNvSpPr>
          <p:nvPr/>
        </p:nvSpPr>
        <p:spPr bwMode="auto">
          <a:xfrm>
            <a:off x="5401408" y="2076451"/>
            <a:ext cx="1076898" cy="267124"/>
          </a:xfrm>
          <a:prstGeom prst="rect">
            <a:avLst/>
          </a:prstGeom>
          <a:noFill/>
          <a:ln w="9525">
            <a:noFill/>
            <a:miter lim="800000"/>
            <a:headEnd/>
            <a:tailEnd/>
          </a:ln>
          <a:effectLst/>
        </p:spPr>
        <p:txBody>
          <a:bodyPr wrap="none">
            <a:spAutoFit/>
          </a:bodyPr>
          <a:lstStyle/>
          <a:p>
            <a:pPr defTabSz="844083">
              <a:defRPr/>
            </a:pPr>
            <a:r>
              <a:rPr lang="en-US" sz="1136">
                <a:solidFill>
                  <a:srgbClr val="000000"/>
                </a:solidFill>
                <a:effectLst>
                  <a:outerShdw blurRad="38100" dist="38100" dir="2700000" algn="tl">
                    <a:srgbClr val="C0C0C0"/>
                  </a:outerShdw>
                </a:effectLst>
                <a:latin typeface="Arial"/>
                <a:cs typeface="Arial" panose="020B0604020202020204" pitchFamily="34" charset="0"/>
              </a:rPr>
              <a:t>	</a:t>
            </a:r>
            <a:r>
              <a:rPr lang="en-US" sz="1136">
                <a:solidFill>
                  <a:srgbClr val="000000"/>
                </a:solidFill>
                <a:latin typeface="Arial"/>
                <a:cs typeface="Arial" panose="020B0604020202020204" pitchFamily="34" charset="0"/>
              </a:rPr>
              <a:t> </a:t>
            </a:r>
          </a:p>
        </p:txBody>
      </p:sp>
      <p:sp>
        <p:nvSpPr>
          <p:cNvPr id="3080" name="Rectangle 8"/>
          <p:cNvSpPr>
            <a:spLocks noChangeArrowheads="1"/>
          </p:cNvSpPr>
          <p:nvPr/>
        </p:nvSpPr>
        <p:spPr bwMode="auto">
          <a:xfrm>
            <a:off x="411773" y="1226529"/>
            <a:ext cx="8321920" cy="456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150000"/>
              </a:lnSpc>
            </a:pPr>
            <a:r>
              <a:rPr lang="en-US" sz="3200" b="1" dirty="0">
                <a:solidFill>
                  <a:srgbClr val="002060"/>
                </a:solidFill>
              </a:rPr>
              <a:t>- </a:t>
            </a:r>
            <a:r>
              <a:rPr lang="en-US" sz="3200" b="1" dirty="0" err="1">
                <a:solidFill>
                  <a:srgbClr val="002060"/>
                </a:solidFill>
              </a:rPr>
              <a:t>Nêu</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biểu</a:t>
            </a:r>
            <a:r>
              <a:rPr lang="en-US" sz="3200" b="1" dirty="0">
                <a:solidFill>
                  <a:srgbClr val="002060"/>
                </a:solidFill>
              </a:rPr>
              <a:t> </a:t>
            </a:r>
            <a:r>
              <a:rPr lang="en-US" sz="3200" b="1" dirty="0" err="1">
                <a:solidFill>
                  <a:srgbClr val="002060"/>
                </a:solidFill>
              </a:rPr>
              <a:t>hiện</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xâm</a:t>
            </a:r>
            <a:r>
              <a:rPr lang="en-US" sz="3200" b="1" dirty="0">
                <a:solidFill>
                  <a:srgbClr val="002060"/>
                </a:solidFill>
              </a:rPr>
              <a:t> </a:t>
            </a:r>
            <a:r>
              <a:rPr lang="en-US" sz="3200" b="1" dirty="0" err="1">
                <a:solidFill>
                  <a:srgbClr val="002060"/>
                </a:solidFill>
              </a:rPr>
              <a:t>hại</a:t>
            </a:r>
            <a:r>
              <a:rPr lang="en-US" sz="3200" b="1" dirty="0">
                <a:solidFill>
                  <a:srgbClr val="002060"/>
                </a:solidFill>
              </a:rPr>
              <a:t>.</a:t>
            </a:r>
          </a:p>
          <a:p>
            <a:pPr>
              <a:lnSpc>
                <a:spcPct val="150000"/>
              </a:lnSpc>
            </a:pPr>
            <a:r>
              <a:rPr lang="en-US" sz="3200" b="1" dirty="0">
                <a:solidFill>
                  <a:srgbClr val="002060"/>
                </a:solidFill>
              </a:rPr>
              <a:t>- </a:t>
            </a:r>
            <a:r>
              <a:rPr lang="en-US" sz="3200" b="1" dirty="0" err="1">
                <a:solidFill>
                  <a:srgbClr val="002060"/>
                </a:solidFill>
              </a:rPr>
              <a:t>Biết</a:t>
            </a:r>
            <a:r>
              <a:rPr lang="en-US" sz="3200" b="1" dirty="0">
                <a:solidFill>
                  <a:srgbClr val="002060"/>
                </a:solidFill>
              </a:rPr>
              <a:t> </a:t>
            </a:r>
            <a:r>
              <a:rPr lang="en-US" sz="3200" b="1" dirty="0" err="1">
                <a:solidFill>
                  <a:srgbClr val="002060"/>
                </a:solidFill>
              </a:rPr>
              <a:t>vì</a:t>
            </a:r>
            <a:r>
              <a:rPr lang="en-US" sz="3200" b="1" dirty="0">
                <a:solidFill>
                  <a:srgbClr val="002060"/>
                </a:solidFill>
              </a:rPr>
              <a:t> </a:t>
            </a:r>
            <a:r>
              <a:rPr lang="en-US" sz="3200" b="1" dirty="0" err="1">
                <a:solidFill>
                  <a:srgbClr val="002060"/>
                </a:solidFill>
              </a:rPr>
              <a:t>sao</a:t>
            </a:r>
            <a:r>
              <a:rPr lang="en-US" sz="3200" b="1" dirty="0">
                <a:solidFill>
                  <a:srgbClr val="002060"/>
                </a:solidFill>
              </a:rPr>
              <a:t> </a:t>
            </a:r>
            <a:r>
              <a:rPr lang="en-US" sz="3200" b="1" dirty="0" err="1">
                <a:solidFill>
                  <a:srgbClr val="002060"/>
                </a:solidFill>
              </a:rPr>
              <a:t>phải</a:t>
            </a:r>
            <a:r>
              <a:rPr lang="en-US" sz="3200" b="1" dirty="0">
                <a:solidFill>
                  <a:srgbClr val="002060"/>
                </a:solidFill>
              </a:rPr>
              <a:t> </a:t>
            </a:r>
            <a:r>
              <a:rPr lang="en-US" sz="3200" b="1" dirty="0" err="1">
                <a:solidFill>
                  <a:srgbClr val="002060"/>
                </a:solidFill>
              </a:rPr>
              <a:t>phòng</a:t>
            </a:r>
            <a:r>
              <a:rPr lang="en-US" sz="3200" b="1" dirty="0">
                <a:solidFill>
                  <a:srgbClr val="002060"/>
                </a:solidFill>
              </a:rPr>
              <a:t> </a:t>
            </a:r>
            <a:r>
              <a:rPr lang="en-US" sz="3200" b="1" dirty="0" err="1">
                <a:solidFill>
                  <a:srgbClr val="002060"/>
                </a:solidFill>
              </a:rPr>
              <a:t>tránh</a:t>
            </a:r>
            <a:r>
              <a:rPr lang="en-US" sz="3200" b="1" dirty="0">
                <a:solidFill>
                  <a:srgbClr val="002060"/>
                </a:solidFill>
              </a:rPr>
              <a:t> </a:t>
            </a:r>
            <a:r>
              <a:rPr lang="en-US" sz="3200" b="1" dirty="0" err="1">
                <a:solidFill>
                  <a:srgbClr val="002060"/>
                </a:solidFill>
              </a:rPr>
              <a:t>xâm</a:t>
            </a:r>
            <a:r>
              <a:rPr lang="en-US" sz="3200" b="1" dirty="0">
                <a:solidFill>
                  <a:srgbClr val="002060"/>
                </a:solidFill>
              </a:rPr>
              <a:t> </a:t>
            </a:r>
            <a:r>
              <a:rPr lang="en-US" sz="3200" b="1" dirty="0" err="1">
                <a:solidFill>
                  <a:srgbClr val="002060"/>
                </a:solidFill>
              </a:rPr>
              <a:t>hại</a:t>
            </a:r>
            <a:r>
              <a:rPr lang="en-US" sz="3200" b="1" dirty="0">
                <a:solidFill>
                  <a:srgbClr val="002060"/>
                </a:solidFill>
              </a:rPr>
              <a:t>.</a:t>
            </a:r>
          </a:p>
          <a:p>
            <a:pPr>
              <a:lnSpc>
                <a:spcPct val="150000"/>
              </a:lnSpc>
            </a:pPr>
            <a:r>
              <a:rPr lang="en-US" sz="3200" b="1" dirty="0">
                <a:solidFill>
                  <a:srgbClr val="002060"/>
                </a:solidFill>
              </a:rPr>
              <a:t>- </a:t>
            </a:r>
            <a:r>
              <a:rPr lang="en-US" sz="3200" b="1" dirty="0" err="1">
                <a:solidFill>
                  <a:srgbClr val="002060"/>
                </a:solidFill>
              </a:rPr>
              <a:t>Nêu</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quy</a:t>
            </a:r>
            <a:r>
              <a:rPr lang="en-US" sz="3200" b="1" dirty="0">
                <a:solidFill>
                  <a:srgbClr val="002060"/>
                </a:solidFill>
              </a:rPr>
              <a:t> </a:t>
            </a:r>
            <a:r>
              <a:rPr lang="en-US" sz="3200" b="1" dirty="0" err="1">
                <a:solidFill>
                  <a:srgbClr val="002060"/>
                </a:solidFill>
              </a:rPr>
              <a:t>định</a:t>
            </a:r>
            <a:r>
              <a:rPr lang="en-US" sz="3200" b="1" dirty="0">
                <a:solidFill>
                  <a:srgbClr val="002060"/>
                </a:solidFill>
              </a:rPr>
              <a:t> </a:t>
            </a:r>
            <a:r>
              <a:rPr lang="en-US" sz="3200" b="1" dirty="0" err="1">
                <a:solidFill>
                  <a:srgbClr val="002060"/>
                </a:solidFill>
              </a:rPr>
              <a:t>cơ</a:t>
            </a:r>
            <a:r>
              <a:rPr lang="en-US" sz="3200" b="1" dirty="0">
                <a:solidFill>
                  <a:srgbClr val="002060"/>
                </a:solidFill>
              </a:rPr>
              <a:t> </a:t>
            </a:r>
            <a:r>
              <a:rPr lang="en-US" sz="3200" b="1" dirty="0" err="1">
                <a:solidFill>
                  <a:srgbClr val="002060"/>
                </a:solidFill>
              </a:rPr>
              <a:t>bản</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pháp</a:t>
            </a:r>
            <a:r>
              <a:rPr lang="en-US" sz="3200" b="1" dirty="0">
                <a:solidFill>
                  <a:srgbClr val="002060"/>
                </a:solidFill>
              </a:rPr>
              <a:t> </a:t>
            </a:r>
            <a:r>
              <a:rPr lang="en-US" sz="3200" b="1" dirty="0" err="1">
                <a:solidFill>
                  <a:srgbClr val="002060"/>
                </a:solidFill>
              </a:rPr>
              <a:t>luật</a:t>
            </a:r>
            <a:r>
              <a:rPr lang="en-US" sz="3200" b="1" dirty="0">
                <a:solidFill>
                  <a:srgbClr val="002060"/>
                </a:solidFill>
              </a:rPr>
              <a:t> </a:t>
            </a:r>
            <a:r>
              <a:rPr lang="en-US" sz="3200" b="1" dirty="0" err="1">
                <a:solidFill>
                  <a:srgbClr val="002060"/>
                </a:solidFill>
              </a:rPr>
              <a:t>về</a:t>
            </a:r>
            <a:r>
              <a:rPr lang="en-US" sz="3200" b="1" dirty="0">
                <a:solidFill>
                  <a:srgbClr val="002060"/>
                </a:solidFill>
              </a:rPr>
              <a:t> </a:t>
            </a:r>
            <a:r>
              <a:rPr lang="en-US" sz="3200" b="1" dirty="0" err="1">
                <a:solidFill>
                  <a:srgbClr val="002060"/>
                </a:solidFill>
              </a:rPr>
              <a:t>phòng</a:t>
            </a:r>
            <a:r>
              <a:rPr lang="en-US" sz="3200" b="1" dirty="0">
                <a:solidFill>
                  <a:srgbClr val="002060"/>
                </a:solidFill>
              </a:rPr>
              <a:t> </a:t>
            </a:r>
            <a:r>
              <a:rPr lang="en-US" sz="3200" b="1" dirty="0" err="1">
                <a:solidFill>
                  <a:srgbClr val="002060"/>
                </a:solidFill>
              </a:rPr>
              <a:t>tránh</a:t>
            </a:r>
            <a:r>
              <a:rPr lang="en-US" sz="3200" b="1" dirty="0">
                <a:solidFill>
                  <a:srgbClr val="002060"/>
                </a:solidFill>
              </a:rPr>
              <a:t> </a:t>
            </a:r>
            <a:r>
              <a:rPr lang="en-US" sz="3200" b="1" dirty="0" err="1">
                <a:solidFill>
                  <a:srgbClr val="002060"/>
                </a:solidFill>
              </a:rPr>
              <a:t>xâm</a:t>
            </a:r>
            <a:r>
              <a:rPr lang="en-US" sz="3200" b="1" dirty="0">
                <a:solidFill>
                  <a:srgbClr val="002060"/>
                </a:solidFill>
              </a:rPr>
              <a:t> </a:t>
            </a:r>
            <a:r>
              <a:rPr lang="en-US" sz="3200" b="1" dirty="0" err="1">
                <a:solidFill>
                  <a:srgbClr val="002060"/>
                </a:solidFill>
              </a:rPr>
              <a:t>hại</a:t>
            </a:r>
            <a:r>
              <a:rPr lang="en-US" sz="3200" b="1" dirty="0">
                <a:solidFill>
                  <a:srgbClr val="002060"/>
                </a:solidFill>
              </a:rPr>
              <a:t> </a:t>
            </a:r>
            <a:r>
              <a:rPr lang="en-US" sz="3200" b="1" dirty="0" err="1">
                <a:solidFill>
                  <a:srgbClr val="002060"/>
                </a:solidFill>
              </a:rPr>
              <a:t>trẻ</a:t>
            </a:r>
            <a:r>
              <a:rPr lang="en-US" sz="3200" b="1" dirty="0">
                <a:solidFill>
                  <a:srgbClr val="002060"/>
                </a:solidFill>
              </a:rPr>
              <a:t> </a:t>
            </a:r>
            <a:r>
              <a:rPr lang="en-US" sz="3200" b="1" dirty="0" err="1">
                <a:solidFill>
                  <a:srgbClr val="002060"/>
                </a:solidFill>
              </a:rPr>
              <a:t>em</a:t>
            </a:r>
            <a:r>
              <a:rPr lang="en-US" sz="3200" b="1" dirty="0">
                <a:solidFill>
                  <a:srgbClr val="002060"/>
                </a:solidFill>
              </a:rPr>
              <a:t>.</a:t>
            </a:r>
          </a:p>
          <a:p>
            <a:pPr>
              <a:lnSpc>
                <a:spcPct val="150000"/>
              </a:lnSpc>
            </a:pPr>
            <a:r>
              <a:rPr lang="en-US" sz="3200" b="1" dirty="0">
                <a:solidFill>
                  <a:srgbClr val="002060"/>
                </a:solidFill>
              </a:rPr>
              <a:t>- </a:t>
            </a:r>
            <a:r>
              <a:rPr lang="en-US" sz="3200" b="1" dirty="0" err="1">
                <a:solidFill>
                  <a:srgbClr val="002060"/>
                </a:solidFill>
              </a:rPr>
              <a:t>Thực</a:t>
            </a:r>
            <a:r>
              <a:rPr lang="en-US" sz="3200" b="1" dirty="0">
                <a:solidFill>
                  <a:srgbClr val="002060"/>
                </a:solidFill>
              </a:rPr>
              <a:t> </a:t>
            </a:r>
            <a:r>
              <a:rPr lang="en-US" sz="3200" b="1" dirty="0" err="1">
                <a:solidFill>
                  <a:srgbClr val="002060"/>
                </a:solidFill>
              </a:rPr>
              <a:t>hiện</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kỹ</a:t>
            </a:r>
            <a:r>
              <a:rPr lang="en-US" sz="3200" b="1" dirty="0">
                <a:solidFill>
                  <a:srgbClr val="002060"/>
                </a:solidFill>
              </a:rPr>
              <a:t> </a:t>
            </a:r>
            <a:r>
              <a:rPr lang="en-US" sz="3200" b="1" dirty="0" err="1">
                <a:solidFill>
                  <a:srgbClr val="002060"/>
                </a:solidFill>
              </a:rPr>
              <a:t>năng</a:t>
            </a:r>
            <a:r>
              <a:rPr lang="en-US" sz="3200" b="1" dirty="0">
                <a:solidFill>
                  <a:srgbClr val="002060"/>
                </a:solidFill>
              </a:rPr>
              <a:t> </a:t>
            </a:r>
            <a:r>
              <a:rPr lang="en-US" sz="3200" b="1" dirty="0" err="1">
                <a:solidFill>
                  <a:srgbClr val="002060"/>
                </a:solidFill>
              </a:rPr>
              <a:t>để</a:t>
            </a:r>
            <a:r>
              <a:rPr lang="en-US" sz="3200" b="1" dirty="0">
                <a:solidFill>
                  <a:srgbClr val="002060"/>
                </a:solidFill>
              </a:rPr>
              <a:t> </a:t>
            </a:r>
            <a:r>
              <a:rPr lang="en-US" sz="3200" b="1" dirty="0" err="1">
                <a:solidFill>
                  <a:srgbClr val="002060"/>
                </a:solidFill>
              </a:rPr>
              <a:t>phòng</a:t>
            </a:r>
            <a:r>
              <a:rPr lang="en-US" sz="3200" b="1" dirty="0">
                <a:solidFill>
                  <a:srgbClr val="002060"/>
                </a:solidFill>
              </a:rPr>
              <a:t> </a:t>
            </a:r>
            <a:r>
              <a:rPr lang="en-US" sz="3200" b="1" dirty="0" err="1">
                <a:solidFill>
                  <a:srgbClr val="002060"/>
                </a:solidFill>
              </a:rPr>
              <a:t>tránh</a:t>
            </a:r>
            <a:r>
              <a:rPr lang="en-US" sz="3200" b="1" dirty="0">
                <a:solidFill>
                  <a:srgbClr val="002060"/>
                </a:solidFill>
              </a:rPr>
              <a:t> </a:t>
            </a:r>
            <a:r>
              <a:rPr lang="en-US" sz="3200" b="1" dirty="0" err="1">
                <a:solidFill>
                  <a:srgbClr val="002060"/>
                </a:solidFill>
              </a:rPr>
              <a:t>xâm</a:t>
            </a:r>
            <a:r>
              <a:rPr lang="en-US" sz="3200" b="1" dirty="0">
                <a:solidFill>
                  <a:srgbClr val="002060"/>
                </a:solidFill>
              </a:rPr>
              <a:t> </a:t>
            </a:r>
            <a:r>
              <a:rPr lang="en-US" sz="3200" b="1" dirty="0" err="1">
                <a:solidFill>
                  <a:srgbClr val="002060"/>
                </a:solidFill>
              </a:rPr>
              <a:t>hại</a:t>
            </a:r>
            <a:r>
              <a:rPr lang="en-US" sz="3200" b="1" dirty="0">
                <a:solidFill>
                  <a:srgbClr val="002060"/>
                </a:solidFill>
              </a:rPr>
              <a:t>.</a:t>
            </a:r>
          </a:p>
        </p:txBody>
      </p:sp>
    </p:spTree>
    <p:extLst>
      <p:ext uri="{BB962C8B-B14F-4D97-AF65-F5344CB8AC3E}">
        <p14:creationId xmlns:p14="http://schemas.microsoft.com/office/powerpoint/2010/main" val="364766750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to="" calcmode="lin" valueType="num">
                                      <p:cBhvr>
                                        <p:cTn id="7"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a:xfrm>
            <a:off x="2283070" y="1524000"/>
            <a:ext cx="4816719" cy="1137138"/>
          </a:xfrm>
        </p:spPr>
        <p:txBody>
          <a:bodyPr/>
          <a:lstStyle/>
          <a:p>
            <a:pPr>
              <a:defRPr/>
            </a:pPr>
            <a:r>
              <a:rPr lang="en-US" altLang="en-US" sz="3200" dirty="0"/>
              <a:t>HOẠT ĐỘNG 1</a:t>
            </a:r>
          </a:p>
        </p:txBody>
      </p:sp>
      <p:sp>
        <p:nvSpPr>
          <p:cNvPr id="5" name="Subtitle 4"/>
          <p:cNvSpPr>
            <a:spLocks noGrp="1"/>
          </p:cNvSpPr>
          <p:nvPr>
            <p:ph type="subTitle" idx="1"/>
          </p:nvPr>
        </p:nvSpPr>
        <p:spPr>
          <a:xfrm>
            <a:off x="211015" y="3048000"/>
            <a:ext cx="6888774" cy="1257300"/>
          </a:xfrm>
        </p:spPr>
        <p:txBody>
          <a:bodyPr anchor="ctr"/>
          <a:lstStyle/>
          <a:p>
            <a:pPr>
              <a:defRPr/>
            </a:pPr>
            <a:r>
              <a:rPr lang="en-US" sz="3600" b="1" dirty="0">
                <a:solidFill>
                  <a:schemeClr val="accent6">
                    <a:lumMod val="75000"/>
                  </a:schemeClr>
                </a:solidFill>
              </a:rPr>
              <a:t>THẾ NÀO LÀ XÂM HẠI?</a:t>
            </a:r>
          </a:p>
        </p:txBody>
      </p:sp>
    </p:spTree>
    <p:extLst>
      <p:ext uri="{BB962C8B-B14F-4D97-AF65-F5344CB8AC3E}">
        <p14:creationId xmlns:p14="http://schemas.microsoft.com/office/powerpoint/2010/main" val="189447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idx="4294967295"/>
          </p:nvPr>
        </p:nvSpPr>
        <p:spPr>
          <a:xfrm>
            <a:off x="0" y="-762000"/>
            <a:ext cx="8153400" cy="3048000"/>
          </a:xfrm>
        </p:spPr>
        <p:txBody>
          <a:bodyPr/>
          <a:lstStyle/>
          <a:p>
            <a:pPr eaLnBrk="1" hangingPunct="1"/>
            <a:br>
              <a:rPr lang="en-US" sz="4000" b="1" dirty="0">
                <a:solidFill>
                  <a:schemeClr val="tx1"/>
                </a:solidFill>
              </a:rPr>
            </a:br>
            <a:r>
              <a:rPr lang="en-US" sz="4000" b="1" dirty="0">
                <a:solidFill>
                  <a:schemeClr val="tx1"/>
                </a:solidFill>
              </a:rPr>
              <a:t> </a:t>
            </a:r>
            <a:endParaRPr lang="en-US" sz="4000" dirty="0"/>
          </a:p>
        </p:txBody>
      </p:sp>
      <p:sp>
        <p:nvSpPr>
          <p:cNvPr id="2051" name="Rectangle 3"/>
          <p:cNvSpPr>
            <a:spLocks noGrp="1" noChangeArrowheads="1"/>
          </p:cNvSpPr>
          <p:nvPr>
            <p:ph type="subTitle" idx="4294967295"/>
          </p:nvPr>
        </p:nvSpPr>
        <p:spPr>
          <a:xfrm>
            <a:off x="2781300" y="1219200"/>
            <a:ext cx="3505200" cy="1066800"/>
          </a:xfrm>
        </p:spPr>
        <p:txBody>
          <a:bodyPr>
            <a:noAutofit/>
          </a:bodyPr>
          <a:lstStyle/>
          <a:p>
            <a:pPr marL="0" indent="0" algn="ctr" eaLnBrk="1" hangingPunct="1">
              <a:buNone/>
            </a:pPr>
            <a:r>
              <a:rPr lang="en-US" sz="3200" b="1" dirty="0"/>
              <a:t>THẢO LUẬN NHÓM</a:t>
            </a:r>
          </a:p>
          <a:p>
            <a:pPr marL="0" indent="0" algn="ctr" eaLnBrk="1" hangingPunct="1">
              <a:buNone/>
            </a:pPr>
            <a:r>
              <a:rPr lang="en-US" sz="3200" b="1" dirty="0" err="1"/>
              <a:t>Thời</a:t>
            </a:r>
            <a:r>
              <a:rPr lang="en-US" sz="3200" b="1" dirty="0"/>
              <a:t> </a:t>
            </a:r>
            <a:r>
              <a:rPr lang="en-US" sz="3200" b="1" dirty="0" err="1"/>
              <a:t>gian</a:t>
            </a:r>
            <a:r>
              <a:rPr lang="en-US" sz="3200" b="1" dirty="0"/>
              <a:t>: 3 </a:t>
            </a:r>
            <a:r>
              <a:rPr lang="en-US" sz="3200" b="1" dirty="0" err="1"/>
              <a:t>phút</a:t>
            </a:r>
            <a:endParaRPr lang="en-US" sz="3200" dirty="0"/>
          </a:p>
        </p:txBody>
      </p:sp>
      <p:sp>
        <p:nvSpPr>
          <p:cNvPr id="2052" name="Text Box 4"/>
          <p:cNvSpPr txBox="1">
            <a:spLocks noChangeArrowheads="1"/>
          </p:cNvSpPr>
          <p:nvPr/>
        </p:nvSpPr>
        <p:spPr bwMode="auto">
          <a:xfrm>
            <a:off x="609600" y="2286000"/>
            <a:ext cx="7848600" cy="2955746"/>
          </a:xfrm>
          <a:prstGeom prst="rect">
            <a:avLst/>
          </a:prstGeom>
          <a:noFill/>
          <a:ln w="9525">
            <a:noFill/>
            <a:miter lim="800000"/>
            <a:headEnd/>
            <a:tailEnd/>
          </a:ln>
        </p:spPr>
        <p:txBody>
          <a:bodyPr wrap="square">
            <a:spAutoFit/>
          </a:bodyPr>
          <a:lstStyle/>
          <a:p>
            <a:pPr marL="514350" indent="-514350">
              <a:lnSpc>
                <a:spcPct val="150000"/>
              </a:lnSpc>
              <a:buFont typeface="+mj-lt"/>
              <a:buAutoNum type="arabicPeriod"/>
            </a:pPr>
            <a:r>
              <a:rPr lang="en-US" sz="3200" dirty="0"/>
              <a:t>Con </a:t>
            </a:r>
            <a:r>
              <a:rPr lang="en-US" sz="3200" dirty="0" err="1"/>
              <a:t>hiểu</a:t>
            </a:r>
            <a:r>
              <a:rPr lang="en-US" sz="3200" dirty="0"/>
              <a:t> </a:t>
            </a:r>
            <a:r>
              <a:rPr lang="en-US" sz="3200" dirty="0" err="1"/>
              <a:t>thế</a:t>
            </a:r>
            <a:r>
              <a:rPr lang="en-US" sz="3200" dirty="0"/>
              <a:t> </a:t>
            </a:r>
            <a:r>
              <a:rPr lang="en-US" sz="3200" dirty="0" err="1"/>
              <a:t>nào</a:t>
            </a:r>
            <a:r>
              <a:rPr lang="en-US" sz="3200" dirty="0"/>
              <a:t> </a:t>
            </a:r>
            <a:r>
              <a:rPr lang="en-US" sz="3200" dirty="0" err="1"/>
              <a:t>là</a:t>
            </a:r>
            <a:r>
              <a:rPr lang="en-US" sz="3200" dirty="0"/>
              <a:t> </a:t>
            </a:r>
            <a:r>
              <a:rPr lang="en-US" sz="3200" dirty="0" err="1"/>
              <a:t>xâm</a:t>
            </a:r>
            <a:r>
              <a:rPr lang="en-US" sz="3200" dirty="0"/>
              <a:t> </a:t>
            </a:r>
            <a:r>
              <a:rPr lang="en-US" sz="3200" dirty="0" err="1"/>
              <a:t>hại</a:t>
            </a:r>
            <a:r>
              <a:rPr lang="en-US" sz="3200" dirty="0"/>
              <a:t>?</a:t>
            </a:r>
          </a:p>
          <a:p>
            <a:pPr marL="514350" indent="-514350">
              <a:lnSpc>
                <a:spcPct val="150000"/>
              </a:lnSpc>
              <a:buFont typeface="+mj-lt"/>
              <a:buAutoNum type="arabicPeriod"/>
            </a:pPr>
            <a:r>
              <a:rPr lang="en-US" sz="3200" dirty="0" err="1"/>
              <a:t>Đối</a:t>
            </a:r>
            <a:r>
              <a:rPr lang="en-US" sz="3200" dirty="0"/>
              <a:t> </a:t>
            </a:r>
            <a:r>
              <a:rPr lang="en-US" sz="3200" dirty="0" err="1"/>
              <a:t>tượng</a:t>
            </a:r>
            <a:r>
              <a:rPr lang="en-US" sz="3200" dirty="0"/>
              <a:t> </a:t>
            </a:r>
            <a:r>
              <a:rPr lang="en-US" sz="3200" dirty="0" err="1"/>
              <a:t>nào</a:t>
            </a:r>
            <a:r>
              <a:rPr lang="en-US" sz="3200" dirty="0"/>
              <a:t> </a:t>
            </a:r>
            <a:r>
              <a:rPr lang="en-US" sz="3200" dirty="0" err="1"/>
              <a:t>có</a:t>
            </a:r>
            <a:r>
              <a:rPr lang="en-US" sz="3200" dirty="0"/>
              <a:t> </a:t>
            </a:r>
            <a:r>
              <a:rPr lang="en-US" sz="3200" dirty="0" err="1"/>
              <a:t>nguy</a:t>
            </a:r>
            <a:r>
              <a:rPr lang="en-US" sz="3200" dirty="0"/>
              <a:t> </a:t>
            </a:r>
            <a:r>
              <a:rPr lang="en-US" sz="3200" dirty="0" err="1"/>
              <a:t>cơ</a:t>
            </a:r>
            <a:r>
              <a:rPr lang="en-US" sz="3200" dirty="0"/>
              <a:t> </a:t>
            </a:r>
            <a:r>
              <a:rPr lang="en-US" sz="3200" dirty="0" err="1"/>
              <a:t>bị</a:t>
            </a:r>
            <a:r>
              <a:rPr lang="en-US" sz="3200" dirty="0"/>
              <a:t> </a:t>
            </a:r>
            <a:r>
              <a:rPr lang="en-US" sz="3200" dirty="0" err="1"/>
              <a:t>xâm</a:t>
            </a:r>
            <a:r>
              <a:rPr lang="en-US" sz="3200" dirty="0"/>
              <a:t> </a:t>
            </a:r>
            <a:r>
              <a:rPr lang="en-US" sz="3200" dirty="0" err="1"/>
              <a:t>hại</a:t>
            </a:r>
            <a:r>
              <a:rPr lang="en-US" sz="3200" dirty="0"/>
              <a:t>? </a:t>
            </a:r>
          </a:p>
          <a:p>
            <a:pPr marL="514350" indent="-514350">
              <a:lnSpc>
                <a:spcPct val="150000"/>
              </a:lnSpc>
              <a:buFont typeface="+mj-lt"/>
              <a:buAutoNum type="arabicPeriod"/>
            </a:pPr>
            <a:r>
              <a:rPr lang="en-US" sz="3200" dirty="0" err="1"/>
              <a:t>Trong</a:t>
            </a:r>
            <a:r>
              <a:rPr lang="en-US" sz="3200" dirty="0"/>
              <a:t> </a:t>
            </a:r>
            <a:r>
              <a:rPr lang="en-US" sz="3200" dirty="0" err="1"/>
              <a:t>trường</a:t>
            </a:r>
            <a:r>
              <a:rPr lang="en-US" sz="3200" dirty="0"/>
              <a:t> </a:t>
            </a:r>
            <a:r>
              <a:rPr lang="en-US" sz="3200" dirty="0" err="1"/>
              <a:t>hợp</a:t>
            </a:r>
            <a:r>
              <a:rPr lang="en-US" sz="3200" dirty="0"/>
              <a:t> </a:t>
            </a:r>
            <a:r>
              <a:rPr lang="en-US" sz="3200" dirty="0" err="1"/>
              <a:t>bị</a:t>
            </a:r>
            <a:r>
              <a:rPr lang="en-US" sz="3200" dirty="0"/>
              <a:t> </a:t>
            </a:r>
            <a:r>
              <a:rPr lang="en-US" sz="3200" dirty="0" err="1"/>
              <a:t>xâm</a:t>
            </a:r>
            <a:r>
              <a:rPr lang="en-US" sz="3200" dirty="0"/>
              <a:t> </a:t>
            </a:r>
            <a:r>
              <a:rPr lang="en-US" sz="3200" dirty="0" err="1"/>
              <a:t>hại</a:t>
            </a:r>
            <a:r>
              <a:rPr lang="en-US" sz="3200" dirty="0"/>
              <a:t>, </a:t>
            </a:r>
            <a:r>
              <a:rPr lang="en-US" sz="3200" dirty="0" err="1"/>
              <a:t>chúng</a:t>
            </a:r>
            <a:r>
              <a:rPr lang="en-US" sz="3200" dirty="0"/>
              <a:t> ta </a:t>
            </a:r>
            <a:r>
              <a:rPr lang="en-US" sz="3200" dirty="0" err="1"/>
              <a:t>nên</a:t>
            </a:r>
            <a:r>
              <a:rPr lang="en-US" sz="3200" dirty="0"/>
              <a:t> </a:t>
            </a:r>
            <a:r>
              <a:rPr lang="en-US" sz="3200" dirty="0" err="1"/>
              <a:t>làm</a:t>
            </a:r>
            <a:r>
              <a:rPr lang="en-US" sz="3200" dirty="0"/>
              <a:t> </a:t>
            </a:r>
            <a:r>
              <a:rPr lang="en-US" sz="3200" dirty="0" err="1"/>
              <a:t>gì</a:t>
            </a:r>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 calcmode="lin" valueType="num">
                                      <p:cBhvr>
                                        <p:cTn id="14"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0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barn(inVertical)">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62000"/>
            <a:ext cx="7886700" cy="4351338"/>
          </a:xfrm>
        </p:spPr>
        <p:txBody>
          <a:bodyPr>
            <a:noAutofit/>
          </a:bodyPr>
          <a:lstStyle/>
          <a:p>
            <a:pPr marL="0" indent="0">
              <a:lnSpc>
                <a:spcPct val="114000"/>
              </a:lnSpc>
              <a:spcBef>
                <a:spcPts val="600"/>
              </a:spcBef>
              <a:buNone/>
            </a:pP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Xâm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16 </a:t>
            </a:r>
            <a:r>
              <a:rPr lang="en-US" sz="2800" dirty="0" err="1">
                <a:latin typeface="Times New Roman" panose="02020603050405020304" pitchFamily="18" charset="0"/>
                <a:cs typeface="Times New Roman" panose="02020603050405020304" pitchFamily="18" charset="0"/>
              </a:rPr>
              <a:t>tuổi</a:t>
            </a:r>
            <a:endParaRPr lang="en-US" sz="2800" dirty="0">
              <a:latin typeface="Times New Roman" panose="02020603050405020304" pitchFamily="18" charset="0"/>
              <a:cs typeface="Times New Roman" panose="02020603050405020304" pitchFamily="18" charset="0"/>
            </a:endParaRPr>
          </a:p>
          <a:p>
            <a:pPr marL="0" indent="0">
              <a:lnSpc>
                <a:spcPct val="114000"/>
              </a:lnSpc>
              <a:spcBef>
                <a:spcPts val="600"/>
              </a:spcBef>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a:t>
            </a:r>
          </a:p>
          <a:p>
            <a:pPr>
              <a:lnSpc>
                <a:spcPct val="114000"/>
              </a:lnSpc>
              <a:spcBef>
                <a:spcPts val="600"/>
              </a:spcBef>
              <a:buFontTx/>
              <a:buChar char="-"/>
            </a:pP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hợp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chúng</a:t>
            </a:r>
            <a:r>
              <a:rPr lang="en-US" altLang="en-US" sz="2800" dirty="0">
                <a:latin typeface="Times New Roman" panose="02020603050405020304" pitchFamily="18" charset="0"/>
                <a:cs typeface="Times New Roman" panose="02020603050405020304" pitchFamily="18" charset="0"/>
              </a:rPr>
              <a:t> ta </a:t>
            </a:r>
            <a:r>
              <a:rPr lang="en-US" altLang="en-US" sz="2800" b="1"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a:t>
            </a:r>
          </a:p>
          <a:p>
            <a:pPr marL="0" indent="0">
              <a:lnSpc>
                <a:spcPct val="114000"/>
              </a:lnSpc>
              <a:spcBef>
                <a:spcPts val="600"/>
              </a:spcBef>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chia </a:t>
            </a:r>
            <a:r>
              <a:rPr lang="en-US" altLang="en-US" sz="2800" dirty="0" err="1">
                <a:latin typeface="Times New Roman" panose="02020603050405020304" pitchFamily="18" charset="0"/>
                <a:cs typeface="Times New Roman" panose="02020603050405020304" pitchFamily="18" charset="0"/>
              </a:rPr>
              <a:t>sẻ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hướng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phó</a:t>
            </a:r>
            <a:r>
              <a:rPr lang="en-US" altLang="en-US" sz="2800" dirty="0">
                <a:latin typeface="Times New Roman" panose="02020603050405020304" pitchFamily="18" charset="0"/>
                <a:cs typeface="Times New Roman" panose="02020603050405020304" pitchFamily="18" charset="0"/>
              </a:rPr>
              <a:t>.</a:t>
            </a:r>
          </a:p>
          <a:p>
            <a:pPr>
              <a:lnSpc>
                <a:spcPct val="114000"/>
              </a:lnSpc>
              <a:spcBef>
                <a:spcPts val="600"/>
              </a:spcBef>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Chúng</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sẻ</a:t>
            </a:r>
            <a:r>
              <a:rPr lang="en-US" altLang="en-US" sz="2800" dirty="0">
                <a:latin typeface="Times New Roman" panose="02020603050405020304" pitchFamily="18" charset="0"/>
                <a:cs typeface="Times New Roman" panose="02020603050405020304" pitchFamily="18" charset="0"/>
              </a:rPr>
              <a:t> chia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bác</a:t>
            </a:r>
            <a:r>
              <a:rPr lang="en-US" altLang="en-US" sz="2800" dirty="0">
                <a:latin typeface="Times New Roman" panose="02020603050405020304" pitchFamily="18" charset="0"/>
                <a:cs typeface="Times New Roman" panose="02020603050405020304" pitchFamily="18" charset="0"/>
              </a:rPr>
              <a:t>,…</a:t>
            </a:r>
          </a:p>
          <a:p>
            <a:pPr>
              <a:lnSpc>
                <a:spcPct val="114000"/>
              </a:lnSpc>
              <a:spcBef>
                <a:spcPts val="600"/>
              </a:spcBef>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1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a:spLocks noChangeArrowheads="1"/>
          </p:cNvSpPr>
          <p:nvPr/>
        </p:nvSpPr>
        <p:spPr bwMode="auto">
          <a:xfrm>
            <a:off x="794544" y="2209800"/>
            <a:ext cx="7797800" cy="3733800"/>
          </a:xfrm>
          <a:prstGeom prst="rect">
            <a:avLst/>
          </a:prstGeom>
          <a:solidFill>
            <a:srgbClr val="FFFFCC"/>
          </a:solidFill>
          <a:ln w="9525">
            <a:solidFill>
              <a:schemeClr val="tx1"/>
            </a:solidFill>
            <a:miter lim="800000"/>
            <a:headEnd/>
            <a:tailEnd/>
          </a:ln>
        </p:spPr>
        <p:txBody>
          <a:bodyPr anchor="ct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eaLnBrk="0" hangingPunct="0">
              <a:spcBef>
                <a:spcPct val="50000"/>
              </a:spcBef>
              <a:buNone/>
              <a:defRPr/>
            </a:pPr>
            <a:r>
              <a:rPr lang="en-US" i="1" dirty="0"/>
              <a:t>	</a:t>
            </a:r>
            <a:r>
              <a:rPr lang="en-US" dirty="0" err="1"/>
              <a:t>Xâm</a:t>
            </a:r>
            <a:r>
              <a:rPr lang="en-US" dirty="0"/>
              <a:t> </a:t>
            </a:r>
            <a:r>
              <a:rPr lang="en-US" dirty="0" err="1"/>
              <a:t>hại</a:t>
            </a:r>
            <a:r>
              <a:rPr lang="en-US" dirty="0"/>
              <a:t> </a:t>
            </a:r>
            <a:r>
              <a:rPr lang="en-US" dirty="0" err="1"/>
              <a:t>trẻ</a:t>
            </a:r>
            <a:r>
              <a:rPr lang="en-US" dirty="0"/>
              <a:t> </a:t>
            </a:r>
            <a:r>
              <a:rPr lang="en-US" dirty="0" err="1"/>
              <a:t>em</a:t>
            </a:r>
            <a:r>
              <a:rPr lang="en-US" dirty="0"/>
              <a:t> </a:t>
            </a:r>
            <a:r>
              <a:rPr lang="en-US" dirty="0" err="1"/>
              <a:t>là</a:t>
            </a:r>
            <a:r>
              <a:rPr lang="en-US" dirty="0"/>
              <a:t> </a:t>
            </a:r>
            <a:r>
              <a:rPr lang="en-US" dirty="0" err="1"/>
              <a:t>bất</a:t>
            </a:r>
            <a:r>
              <a:rPr lang="en-US" dirty="0"/>
              <a:t> </a:t>
            </a:r>
            <a:r>
              <a:rPr lang="en-US" dirty="0" err="1"/>
              <a:t>cứ</a:t>
            </a:r>
            <a:r>
              <a:rPr lang="en-US" dirty="0"/>
              <a:t> </a:t>
            </a:r>
            <a:r>
              <a:rPr lang="en-US" dirty="0" err="1"/>
              <a:t>hành</a:t>
            </a:r>
            <a:r>
              <a:rPr lang="en-US" dirty="0"/>
              <a:t> </a:t>
            </a:r>
            <a:r>
              <a:rPr lang="en-US" dirty="0" err="1"/>
              <a:t>động</a:t>
            </a:r>
            <a:r>
              <a:rPr lang="en-US" dirty="0"/>
              <a:t> (</a:t>
            </a:r>
            <a:r>
              <a:rPr lang="en-US" dirty="0" err="1"/>
              <a:t>hoặc</a:t>
            </a:r>
            <a:r>
              <a:rPr lang="en-US" dirty="0"/>
              <a:t> </a:t>
            </a:r>
            <a:r>
              <a:rPr lang="en-US" dirty="0" err="1"/>
              <a:t>không</a:t>
            </a:r>
            <a:r>
              <a:rPr lang="en-US" dirty="0"/>
              <a:t> </a:t>
            </a:r>
            <a:r>
              <a:rPr lang="en-US" dirty="0" err="1"/>
              <a:t>nhất</a:t>
            </a:r>
            <a:r>
              <a:rPr lang="en-US" dirty="0"/>
              <a:t> </a:t>
            </a:r>
            <a:r>
              <a:rPr lang="en-US" dirty="0" err="1"/>
              <a:t>thiết</a:t>
            </a:r>
            <a:r>
              <a:rPr lang="en-US" dirty="0"/>
              <a:t> </a:t>
            </a:r>
            <a:r>
              <a:rPr lang="en-US" dirty="0" err="1"/>
              <a:t>là</a:t>
            </a:r>
            <a:r>
              <a:rPr lang="en-US" dirty="0"/>
              <a:t> </a:t>
            </a:r>
            <a:r>
              <a:rPr lang="en-US" dirty="0" err="1"/>
              <a:t>hành</a:t>
            </a:r>
            <a:r>
              <a:rPr lang="en-US" dirty="0"/>
              <a:t> </a:t>
            </a:r>
            <a:r>
              <a:rPr lang="en-US" dirty="0" err="1"/>
              <a:t>động</a:t>
            </a:r>
            <a:r>
              <a:rPr lang="en-US" dirty="0"/>
              <a:t>) </a:t>
            </a:r>
            <a:r>
              <a:rPr lang="en-US" dirty="0" err="1"/>
              <a:t>có</a:t>
            </a:r>
            <a:r>
              <a:rPr lang="en-US" dirty="0"/>
              <a:t> </a:t>
            </a:r>
            <a:r>
              <a:rPr lang="en-US" dirty="0" err="1"/>
              <a:t>chủ</a:t>
            </a:r>
            <a:r>
              <a:rPr lang="en-US" dirty="0"/>
              <a:t> ý </a:t>
            </a:r>
            <a:r>
              <a:rPr lang="en-US" dirty="0" err="1"/>
              <a:t>và</a:t>
            </a:r>
            <a:r>
              <a:rPr lang="en-US" dirty="0"/>
              <a:t> </a:t>
            </a:r>
            <a:r>
              <a:rPr lang="en-US" dirty="0" err="1"/>
              <a:t>làm</a:t>
            </a:r>
            <a:r>
              <a:rPr lang="en-US" dirty="0"/>
              <a:t> </a:t>
            </a:r>
            <a:r>
              <a:rPr lang="en-US" dirty="0" err="1"/>
              <a:t>tổn</a:t>
            </a:r>
            <a:r>
              <a:rPr lang="en-US" dirty="0"/>
              <a:t> </a:t>
            </a:r>
            <a:r>
              <a:rPr lang="en-US" dirty="0" err="1"/>
              <a:t>thương</a:t>
            </a:r>
            <a:r>
              <a:rPr lang="en-US" dirty="0"/>
              <a:t> </a:t>
            </a:r>
            <a:r>
              <a:rPr lang="en-US" dirty="0" err="1"/>
              <a:t>hoặc</a:t>
            </a:r>
            <a:r>
              <a:rPr lang="en-US" dirty="0"/>
              <a:t> </a:t>
            </a:r>
            <a:r>
              <a:rPr lang="en-US" dirty="0" err="1"/>
              <a:t>gây</a:t>
            </a:r>
            <a:r>
              <a:rPr lang="en-US" dirty="0"/>
              <a:t> </a:t>
            </a:r>
            <a:r>
              <a:rPr lang="en-US" dirty="0" err="1"/>
              <a:t>nguy</a:t>
            </a:r>
            <a:r>
              <a:rPr lang="en-US" dirty="0"/>
              <a:t> </a:t>
            </a:r>
            <a:r>
              <a:rPr lang="en-US" dirty="0" err="1"/>
              <a:t>hại</a:t>
            </a:r>
            <a:r>
              <a:rPr lang="en-US" dirty="0"/>
              <a:t> </a:t>
            </a:r>
            <a:r>
              <a:rPr lang="en-US" dirty="0" err="1"/>
              <a:t>cho</a:t>
            </a:r>
            <a:r>
              <a:rPr lang="en-US" dirty="0"/>
              <a:t> </a:t>
            </a:r>
            <a:r>
              <a:rPr lang="en-US" dirty="0" err="1"/>
              <a:t>trẻ</a:t>
            </a:r>
            <a:r>
              <a:rPr lang="en-US" dirty="0"/>
              <a:t> </a:t>
            </a:r>
            <a:r>
              <a:rPr lang="en-US" dirty="0" err="1"/>
              <a:t>em</a:t>
            </a:r>
            <a:r>
              <a:rPr lang="en-US" dirty="0"/>
              <a:t>. </a:t>
            </a:r>
            <a:r>
              <a:rPr lang="en-US" dirty="0" err="1"/>
              <a:t>Một</a:t>
            </a:r>
            <a:r>
              <a:rPr lang="en-US" dirty="0"/>
              <a:t> </a:t>
            </a:r>
            <a:r>
              <a:rPr lang="en-US" dirty="0" err="1"/>
              <a:t>trong</a:t>
            </a:r>
            <a:r>
              <a:rPr lang="en-US" dirty="0"/>
              <a:t> </a:t>
            </a:r>
            <a:r>
              <a:rPr lang="en-US" dirty="0" err="1"/>
              <a:t>những</a:t>
            </a:r>
            <a:r>
              <a:rPr lang="en-US" dirty="0"/>
              <a:t> </a:t>
            </a:r>
            <a:r>
              <a:rPr lang="en-US" dirty="0" err="1"/>
              <a:t>hành</a:t>
            </a:r>
            <a:r>
              <a:rPr lang="en-US" dirty="0"/>
              <a:t> vi </a:t>
            </a:r>
            <a:r>
              <a:rPr lang="en-US" dirty="0" err="1"/>
              <a:t>xâm</a:t>
            </a:r>
            <a:r>
              <a:rPr lang="en-US" dirty="0"/>
              <a:t> </a:t>
            </a:r>
            <a:r>
              <a:rPr lang="en-US" dirty="0" err="1"/>
              <a:t>hại</a:t>
            </a:r>
            <a:r>
              <a:rPr lang="en-US" dirty="0"/>
              <a:t> hay </a:t>
            </a:r>
            <a:r>
              <a:rPr lang="en-US" dirty="0" err="1"/>
              <a:t>gặp</a:t>
            </a:r>
            <a:r>
              <a:rPr lang="en-US" dirty="0"/>
              <a:t> </a:t>
            </a:r>
            <a:r>
              <a:rPr lang="en-US" dirty="0" err="1"/>
              <a:t>nhất</a:t>
            </a:r>
            <a:r>
              <a:rPr lang="en-US" dirty="0"/>
              <a:t> </a:t>
            </a:r>
            <a:r>
              <a:rPr lang="en-US" dirty="0" err="1"/>
              <a:t>với</a:t>
            </a:r>
            <a:r>
              <a:rPr lang="en-US" dirty="0"/>
              <a:t> </a:t>
            </a:r>
            <a:r>
              <a:rPr lang="en-US" dirty="0" err="1"/>
              <a:t>trẻ</a:t>
            </a:r>
            <a:r>
              <a:rPr lang="en-US" dirty="0"/>
              <a:t> </a:t>
            </a:r>
            <a:r>
              <a:rPr lang="en-US" dirty="0" err="1"/>
              <a:t>em</a:t>
            </a:r>
            <a:r>
              <a:rPr lang="en-US" dirty="0"/>
              <a:t> </a:t>
            </a:r>
            <a:r>
              <a:rPr lang="en-US" dirty="0" err="1"/>
              <a:t>là</a:t>
            </a:r>
            <a:r>
              <a:rPr lang="en-US" dirty="0"/>
              <a:t> </a:t>
            </a:r>
            <a:r>
              <a:rPr lang="en-US" dirty="0" err="1"/>
              <a:t>xâm</a:t>
            </a:r>
            <a:r>
              <a:rPr lang="en-US" dirty="0"/>
              <a:t> </a:t>
            </a:r>
            <a:r>
              <a:rPr lang="en-US" dirty="0" err="1"/>
              <a:t>hại</a:t>
            </a:r>
            <a:r>
              <a:rPr lang="en-US" dirty="0"/>
              <a:t> </a:t>
            </a:r>
            <a:r>
              <a:rPr lang="en-US" dirty="0" err="1"/>
              <a:t>tình</a:t>
            </a:r>
            <a:r>
              <a:rPr lang="en-US" dirty="0"/>
              <a:t> </a:t>
            </a:r>
            <a:r>
              <a:rPr lang="en-US" dirty="0" err="1"/>
              <a:t>dục</a:t>
            </a:r>
            <a:r>
              <a:rPr lang="en-US" dirty="0"/>
              <a:t> </a:t>
            </a:r>
            <a:r>
              <a:rPr lang="en-US" dirty="0" err="1"/>
              <a:t>với</a:t>
            </a:r>
            <a:r>
              <a:rPr lang="en-US" dirty="0"/>
              <a:t> </a:t>
            </a:r>
            <a:r>
              <a:rPr lang="en-US" dirty="0" err="1"/>
              <a:t>những</a:t>
            </a:r>
            <a:r>
              <a:rPr lang="en-US" dirty="0"/>
              <a:t> </a:t>
            </a:r>
            <a:r>
              <a:rPr lang="en-US" dirty="0" err="1"/>
              <a:t>hành</a:t>
            </a:r>
            <a:r>
              <a:rPr lang="en-US" dirty="0"/>
              <a:t> vi </a:t>
            </a:r>
            <a:r>
              <a:rPr lang="en-US" dirty="0" err="1"/>
              <a:t>đụng</a:t>
            </a:r>
            <a:r>
              <a:rPr lang="en-US" dirty="0"/>
              <a:t> </a:t>
            </a:r>
            <a:r>
              <a:rPr lang="en-US" dirty="0" err="1"/>
              <a:t>chạm</a:t>
            </a:r>
            <a:r>
              <a:rPr lang="en-US" dirty="0"/>
              <a:t> </a:t>
            </a:r>
            <a:r>
              <a:rPr lang="en-US" dirty="0" err="1"/>
              <a:t>vào</a:t>
            </a:r>
            <a:r>
              <a:rPr lang="en-US" dirty="0"/>
              <a:t> </a:t>
            </a:r>
            <a:r>
              <a:rPr lang="en-US" dirty="0" err="1"/>
              <a:t>những</a:t>
            </a:r>
            <a:r>
              <a:rPr lang="en-US" dirty="0"/>
              <a:t> </a:t>
            </a:r>
            <a:r>
              <a:rPr lang="en-US" dirty="0" err="1"/>
              <a:t>vùng</a:t>
            </a:r>
            <a:r>
              <a:rPr lang="en-US" dirty="0"/>
              <a:t> </a:t>
            </a:r>
            <a:r>
              <a:rPr lang="en-US" dirty="0" err="1"/>
              <a:t>nhạy</a:t>
            </a:r>
            <a:r>
              <a:rPr lang="en-US" dirty="0"/>
              <a:t> </a:t>
            </a:r>
            <a:r>
              <a:rPr lang="en-US" dirty="0" err="1"/>
              <a:t>cảm</a:t>
            </a:r>
            <a:r>
              <a:rPr lang="en-US" dirty="0"/>
              <a:t> </a:t>
            </a:r>
            <a:r>
              <a:rPr lang="en-US" dirty="0" err="1"/>
              <a:t>trên</a:t>
            </a:r>
            <a:r>
              <a:rPr lang="en-US" dirty="0"/>
              <a:t> </a:t>
            </a:r>
            <a:r>
              <a:rPr lang="en-US" dirty="0" err="1"/>
              <a:t>cơ</a:t>
            </a:r>
            <a:r>
              <a:rPr lang="en-US" dirty="0"/>
              <a:t> </a:t>
            </a:r>
            <a:r>
              <a:rPr lang="en-US" dirty="0" err="1"/>
              <a:t>thể</a:t>
            </a:r>
            <a:r>
              <a:rPr lang="en-US" dirty="0"/>
              <a:t>.</a:t>
            </a:r>
            <a:endParaRPr lang="en-US" altLang="en-US" dirty="0">
              <a:solidFill>
                <a:srgbClr val="000000"/>
              </a:solidFill>
              <a:effectLst>
                <a:outerShdw blurRad="38100" dist="38100" dir="2700000" algn="tl">
                  <a:srgbClr val="FFFFFF"/>
                </a:outerShdw>
              </a:effectLst>
            </a:endParaRPr>
          </a:p>
        </p:txBody>
      </p:sp>
      <p:sp>
        <p:nvSpPr>
          <p:cNvPr id="3" name="Cloud 2"/>
          <p:cNvSpPr/>
          <p:nvPr/>
        </p:nvSpPr>
        <p:spPr>
          <a:xfrm>
            <a:off x="2743200" y="533400"/>
            <a:ext cx="3900488" cy="1524000"/>
          </a:xfrm>
          <a:prstGeom prst="clou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600" b="1" dirty="0">
                <a:ln w="6600">
                  <a:solidFill>
                    <a:srgbClr val="333399"/>
                  </a:solidFill>
                  <a:prstDash val="solid"/>
                </a:ln>
                <a:solidFill>
                  <a:srgbClr val="FFFFFF"/>
                </a:solidFill>
                <a:effectLst>
                  <a:outerShdw dist="38100" dir="2700000" algn="tl" rotWithShape="0">
                    <a:srgbClr val="333399"/>
                  </a:outerShdw>
                </a:effectLst>
                <a:latin typeface="Arial"/>
              </a:rPr>
              <a:t>KẾT LUẬN</a:t>
            </a:r>
          </a:p>
        </p:txBody>
      </p:sp>
    </p:spTree>
    <p:extLst>
      <p:ext uri="{BB962C8B-B14F-4D97-AF65-F5344CB8AC3E}">
        <p14:creationId xmlns:p14="http://schemas.microsoft.com/office/powerpoint/2010/main" val="24792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a:xfrm>
            <a:off x="2283070" y="1524000"/>
            <a:ext cx="4816719" cy="1137138"/>
          </a:xfrm>
        </p:spPr>
        <p:txBody>
          <a:bodyPr/>
          <a:lstStyle/>
          <a:p>
            <a:pPr>
              <a:defRPr/>
            </a:pPr>
            <a:r>
              <a:rPr lang="en-US" altLang="en-US" sz="3200" dirty="0"/>
              <a:t>HOẠT ĐỘNG 2</a:t>
            </a:r>
          </a:p>
        </p:txBody>
      </p:sp>
      <p:sp>
        <p:nvSpPr>
          <p:cNvPr id="5" name="Subtitle 4"/>
          <p:cNvSpPr>
            <a:spLocks noGrp="1"/>
          </p:cNvSpPr>
          <p:nvPr>
            <p:ph type="subTitle" idx="1"/>
          </p:nvPr>
        </p:nvSpPr>
        <p:spPr>
          <a:xfrm>
            <a:off x="211015" y="3124200"/>
            <a:ext cx="6888774" cy="1257300"/>
          </a:xfrm>
        </p:spPr>
        <p:txBody>
          <a:bodyPr anchor="ctr"/>
          <a:lstStyle/>
          <a:p>
            <a:pPr>
              <a:defRPr/>
            </a:pPr>
            <a:r>
              <a:rPr lang="en-US" sz="3200" b="1" dirty="0">
                <a:solidFill>
                  <a:schemeClr val="accent6">
                    <a:lumMod val="75000"/>
                  </a:schemeClr>
                </a:solidFill>
              </a:rPr>
              <a:t>NHỮNG BIỂU HIỆN CỦA XÂM HẠI VÀ HẬU QUẢ BỊ XÂM HẠI</a:t>
            </a:r>
          </a:p>
        </p:txBody>
      </p:sp>
    </p:spTree>
    <p:extLst>
      <p:ext uri="{BB962C8B-B14F-4D97-AF65-F5344CB8AC3E}">
        <p14:creationId xmlns:p14="http://schemas.microsoft.com/office/powerpoint/2010/main" val="50883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idx="4294967295"/>
          </p:nvPr>
        </p:nvSpPr>
        <p:spPr>
          <a:xfrm>
            <a:off x="0" y="-762000"/>
            <a:ext cx="8153400" cy="3048000"/>
          </a:xfrm>
        </p:spPr>
        <p:txBody>
          <a:bodyPr/>
          <a:lstStyle/>
          <a:p>
            <a:pPr eaLnBrk="1" hangingPunct="1"/>
            <a:br>
              <a:rPr lang="en-US" sz="4000" b="1" dirty="0">
                <a:solidFill>
                  <a:schemeClr val="tx1"/>
                </a:solidFill>
              </a:rPr>
            </a:br>
            <a:r>
              <a:rPr lang="en-US" sz="4000" b="1" dirty="0">
                <a:solidFill>
                  <a:schemeClr val="tx1"/>
                </a:solidFill>
              </a:rPr>
              <a:t> </a:t>
            </a:r>
            <a:endParaRPr lang="en-US" sz="4000" dirty="0"/>
          </a:p>
        </p:txBody>
      </p:sp>
      <p:sp>
        <p:nvSpPr>
          <p:cNvPr id="2051" name="Rectangle 3"/>
          <p:cNvSpPr>
            <a:spLocks noGrp="1" noChangeArrowheads="1"/>
          </p:cNvSpPr>
          <p:nvPr>
            <p:ph type="subTitle" idx="4294967295"/>
          </p:nvPr>
        </p:nvSpPr>
        <p:spPr>
          <a:xfrm>
            <a:off x="2247900" y="549248"/>
            <a:ext cx="4305300" cy="609600"/>
          </a:xfrm>
        </p:spPr>
        <p:txBody>
          <a:bodyPr>
            <a:noAutofit/>
          </a:bodyPr>
          <a:lstStyle/>
          <a:p>
            <a:pPr marL="0" indent="0" algn="ctr" eaLnBrk="1" hangingPunct="1">
              <a:buNone/>
            </a:pPr>
            <a:r>
              <a:rPr lang="en-US" sz="2800" b="1" dirty="0"/>
              <a:t>THẢO LUẬN NHÓM ĐÔI</a:t>
            </a:r>
          </a:p>
          <a:p>
            <a:pPr marL="0" indent="0" algn="ctr" eaLnBrk="1" hangingPunct="1">
              <a:buNone/>
            </a:pPr>
            <a:r>
              <a:rPr lang="en-US" sz="2800" b="1" dirty="0" err="1"/>
              <a:t>Thời</a:t>
            </a:r>
            <a:r>
              <a:rPr lang="en-US" sz="2800" b="1" dirty="0"/>
              <a:t> </a:t>
            </a:r>
            <a:r>
              <a:rPr lang="en-US" sz="2800" b="1" dirty="0" err="1"/>
              <a:t>gian</a:t>
            </a:r>
            <a:r>
              <a:rPr lang="en-US" sz="2800" b="1" dirty="0"/>
              <a:t>: 3 </a:t>
            </a:r>
            <a:r>
              <a:rPr lang="en-US" sz="2800" b="1" dirty="0" err="1"/>
              <a:t>phút</a:t>
            </a:r>
            <a:endParaRPr lang="en-US" sz="2800" dirty="0"/>
          </a:p>
        </p:txBody>
      </p:sp>
      <p:sp>
        <p:nvSpPr>
          <p:cNvPr id="2052" name="Text Box 4"/>
          <p:cNvSpPr txBox="1">
            <a:spLocks noChangeArrowheads="1"/>
          </p:cNvSpPr>
          <p:nvPr/>
        </p:nvSpPr>
        <p:spPr bwMode="auto">
          <a:xfrm>
            <a:off x="781050" y="1445586"/>
            <a:ext cx="7848600" cy="577850"/>
          </a:xfrm>
          <a:prstGeom prst="rect">
            <a:avLst/>
          </a:prstGeom>
          <a:noFill/>
          <a:ln w="9525">
            <a:noFill/>
            <a:miter lim="800000"/>
            <a:headEnd/>
            <a:tailEnd/>
          </a:ln>
        </p:spPr>
        <p:txBody>
          <a:bodyPr wrap="square">
            <a:spAutoFit/>
          </a:bodyPr>
          <a:lstStyle/>
          <a:p>
            <a:pPr>
              <a:lnSpc>
                <a:spcPct val="150000"/>
              </a:lnSpc>
            </a:pPr>
            <a:r>
              <a:rPr lang="en-US" sz="2400" b="1" dirty="0" err="1">
                <a:solidFill>
                  <a:srgbClr val="FF0000"/>
                </a:solidFill>
              </a:rPr>
              <a:t>Quan</a:t>
            </a:r>
            <a:r>
              <a:rPr lang="en-US" sz="2400" b="1" dirty="0">
                <a:solidFill>
                  <a:srgbClr val="FF0000"/>
                </a:solidFill>
              </a:rPr>
              <a:t> </a:t>
            </a:r>
            <a:r>
              <a:rPr lang="en-US" sz="2400" b="1" dirty="0" err="1">
                <a:solidFill>
                  <a:srgbClr val="FF0000"/>
                </a:solidFill>
              </a:rPr>
              <a:t>sát</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bức</a:t>
            </a:r>
            <a:r>
              <a:rPr lang="en-US" sz="2400" b="1" dirty="0">
                <a:solidFill>
                  <a:srgbClr val="FF0000"/>
                </a:solidFill>
              </a:rPr>
              <a:t> </a:t>
            </a:r>
            <a:r>
              <a:rPr lang="en-US" sz="2400" b="1" dirty="0" err="1">
                <a:solidFill>
                  <a:srgbClr val="FF0000"/>
                </a:solidFill>
              </a:rPr>
              <a:t>tranh</a:t>
            </a:r>
            <a:r>
              <a:rPr lang="en-US" sz="2400" b="1" dirty="0">
                <a:solidFill>
                  <a:srgbClr val="FF0000"/>
                </a:solidFill>
              </a:rPr>
              <a:t> </a:t>
            </a:r>
            <a:r>
              <a:rPr lang="en-US" sz="2400" b="1" dirty="0" err="1">
                <a:solidFill>
                  <a:srgbClr val="FF0000"/>
                </a:solidFill>
              </a:rPr>
              <a:t>sau</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trả</a:t>
            </a:r>
            <a:r>
              <a:rPr lang="en-US" sz="2400" b="1" dirty="0">
                <a:solidFill>
                  <a:srgbClr val="FF0000"/>
                </a:solidFill>
              </a:rPr>
              <a:t> </a:t>
            </a:r>
            <a:r>
              <a:rPr lang="en-US" sz="2400" b="1" dirty="0" err="1">
                <a:solidFill>
                  <a:srgbClr val="FF0000"/>
                </a:solidFill>
              </a:rPr>
              <a:t>lời</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hỏi</a:t>
            </a:r>
            <a:r>
              <a:rPr lang="en-US" sz="2400" b="1" dirty="0">
                <a:solidFill>
                  <a:srgbClr val="FF0000"/>
                </a:solidFill>
              </a:rPr>
              <a:t>:</a:t>
            </a:r>
          </a:p>
        </p:txBody>
      </p:sp>
      <p:pic>
        <p:nvPicPr>
          <p:cNvPr id="5" name="Picture 4" descr="C:\Users\KT\Downloads\001_vgwk.jpg"/>
          <p:cNvPicPr/>
          <p:nvPr/>
        </p:nvPicPr>
        <p:blipFill rotWithShape="1">
          <a:blip r:embed="rId2" cstate="print">
            <a:extLst>
              <a:ext uri="{28A0092B-C50C-407E-A947-70E740481C1C}">
                <a14:useLocalDpi xmlns:a14="http://schemas.microsoft.com/office/drawing/2010/main" val="0"/>
              </a:ext>
            </a:extLst>
          </a:blip>
          <a:srcRect l="4952" r="5425" b="61373"/>
          <a:stretch/>
        </p:blipFill>
        <p:spPr bwMode="auto">
          <a:xfrm>
            <a:off x="1066800" y="1962686"/>
            <a:ext cx="7053470" cy="1403748"/>
          </a:xfrm>
          <a:prstGeom prst="rect">
            <a:avLst/>
          </a:prstGeom>
          <a:noFill/>
          <a:ln>
            <a:noFill/>
          </a:ln>
        </p:spPr>
      </p:pic>
      <p:pic>
        <p:nvPicPr>
          <p:cNvPr id="7" name="Picture 6" descr="C:\Users\KT\Downloads\001_vgwk.jpg"/>
          <p:cNvPicPr/>
          <p:nvPr/>
        </p:nvPicPr>
        <p:blipFill rotWithShape="1">
          <a:blip r:embed="rId2" cstate="print">
            <a:extLst>
              <a:ext uri="{28A0092B-C50C-407E-A947-70E740481C1C}">
                <a14:useLocalDpi xmlns:a14="http://schemas.microsoft.com/office/drawing/2010/main" val="0"/>
              </a:ext>
            </a:extLst>
          </a:blip>
          <a:srcRect l="6671" t="50060" r="5916" b="8004"/>
          <a:stretch/>
        </p:blipFill>
        <p:spPr bwMode="auto">
          <a:xfrm>
            <a:off x="1066800" y="3326411"/>
            <a:ext cx="7086600" cy="1524001"/>
          </a:xfrm>
          <a:prstGeom prst="rect">
            <a:avLst/>
          </a:prstGeom>
          <a:noFill/>
          <a:ln>
            <a:noFill/>
          </a:ln>
        </p:spPr>
      </p:pic>
      <p:sp>
        <p:nvSpPr>
          <p:cNvPr id="2" name="Rectangle 1"/>
          <p:cNvSpPr/>
          <p:nvPr/>
        </p:nvSpPr>
        <p:spPr>
          <a:xfrm>
            <a:off x="1066800" y="4847099"/>
            <a:ext cx="7327624" cy="1569660"/>
          </a:xfrm>
          <a:prstGeom prst="rect">
            <a:avLst/>
          </a:prstGeom>
        </p:spPr>
        <p:txBody>
          <a:bodyPr wrap="square">
            <a:spAutoFit/>
          </a:bodyPr>
          <a:lstStyle/>
          <a:p>
            <a:r>
              <a:rPr lang="en-US" sz="2400" b="1" i="1" dirty="0"/>
              <a:t>- </a:t>
            </a:r>
            <a:r>
              <a:rPr lang="en-US" sz="2400" b="1" i="1" dirty="0" err="1"/>
              <a:t>Nêu</a:t>
            </a:r>
            <a:r>
              <a:rPr lang="en-US" sz="2400" b="1" i="1" dirty="0"/>
              <a:t> </a:t>
            </a:r>
            <a:r>
              <a:rPr lang="en-US" sz="2400" b="1" i="1" dirty="0" err="1"/>
              <a:t>nội</a:t>
            </a:r>
            <a:r>
              <a:rPr lang="en-US" sz="2400" b="1" i="1" dirty="0"/>
              <a:t> dung </a:t>
            </a:r>
            <a:r>
              <a:rPr lang="en-US" sz="2400" b="1" i="1" dirty="0" err="1"/>
              <a:t>của</a:t>
            </a:r>
            <a:r>
              <a:rPr lang="en-US" sz="2400" b="1" i="1" dirty="0"/>
              <a:t> </a:t>
            </a:r>
            <a:r>
              <a:rPr lang="en-US" sz="2400" b="1" i="1" dirty="0" err="1"/>
              <a:t>từng</a:t>
            </a:r>
            <a:r>
              <a:rPr lang="en-US" sz="2400" b="1" i="1" dirty="0"/>
              <a:t> </a:t>
            </a:r>
            <a:r>
              <a:rPr lang="en-US" sz="2400" b="1" i="1" dirty="0" err="1"/>
              <a:t>hành</a:t>
            </a:r>
            <a:r>
              <a:rPr lang="en-US" sz="2400" b="1" i="1" dirty="0"/>
              <a:t> </a:t>
            </a:r>
            <a:r>
              <a:rPr lang="en-US" sz="2400" b="1" i="1" dirty="0" err="1"/>
              <a:t>động</a:t>
            </a:r>
            <a:r>
              <a:rPr lang="en-US" sz="2400" b="1" i="1" dirty="0"/>
              <a:t> </a:t>
            </a:r>
            <a:r>
              <a:rPr lang="en-US" sz="2400" b="1" i="1" dirty="0" err="1"/>
              <a:t>trong</a:t>
            </a:r>
            <a:r>
              <a:rPr lang="en-US" sz="2400" b="1" i="1" dirty="0"/>
              <a:t> </a:t>
            </a:r>
            <a:r>
              <a:rPr lang="en-US" sz="2400" b="1" i="1" dirty="0" err="1"/>
              <a:t>bức</a:t>
            </a:r>
            <a:r>
              <a:rPr lang="en-US" sz="2400" b="1" i="1" dirty="0"/>
              <a:t> </a:t>
            </a:r>
            <a:r>
              <a:rPr lang="en-US" sz="2400" b="1" i="1" dirty="0" err="1"/>
              <a:t>tranh</a:t>
            </a:r>
            <a:r>
              <a:rPr lang="en-US" sz="2400" b="1" i="1" dirty="0"/>
              <a:t>?</a:t>
            </a:r>
          </a:p>
          <a:p>
            <a:r>
              <a:rPr lang="en-US" sz="2400" b="1" i="1" dirty="0"/>
              <a:t>- </a:t>
            </a:r>
            <a:r>
              <a:rPr lang="en-US" sz="2400" b="1" i="1" dirty="0" err="1"/>
              <a:t>Nêu</a:t>
            </a:r>
            <a:r>
              <a:rPr lang="en-US" sz="2400" b="1" i="1" dirty="0"/>
              <a:t> </a:t>
            </a:r>
            <a:r>
              <a:rPr lang="en-US" sz="2400" b="1" i="1" dirty="0" err="1"/>
              <a:t>cảm</a:t>
            </a:r>
            <a:r>
              <a:rPr lang="en-US" sz="2400" b="1" i="1" dirty="0"/>
              <a:t> </a:t>
            </a:r>
            <a:r>
              <a:rPr lang="en-US" sz="2400" b="1" i="1" dirty="0" err="1"/>
              <a:t>nhận</a:t>
            </a:r>
            <a:r>
              <a:rPr lang="en-US" sz="2400" b="1" i="1" dirty="0"/>
              <a:t> </a:t>
            </a:r>
            <a:r>
              <a:rPr lang="en-US" sz="2400" b="1" i="1" dirty="0" err="1"/>
              <a:t>của</a:t>
            </a:r>
            <a:r>
              <a:rPr lang="en-US" sz="2400" b="1" i="1" dirty="0"/>
              <a:t> </a:t>
            </a:r>
            <a:r>
              <a:rPr lang="en-US" sz="2400" b="1" i="1" dirty="0" err="1"/>
              <a:t>em</a:t>
            </a:r>
            <a:r>
              <a:rPr lang="en-US" sz="2400" b="1" i="1" dirty="0"/>
              <a:t> </a:t>
            </a:r>
            <a:r>
              <a:rPr lang="en-US" sz="2400" b="1" i="1" dirty="0" err="1"/>
              <a:t>đối</a:t>
            </a:r>
            <a:r>
              <a:rPr lang="en-US" sz="2400" b="1" i="1" dirty="0"/>
              <a:t> </a:t>
            </a:r>
            <a:r>
              <a:rPr lang="en-US" sz="2400" b="1" i="1" dirty="0" err="1"/>
              <a:t>với</a:t>
            </a:r>
            <a:r>
              <a:rPr lang="en-US" sz="2400" b="1" i="1" dirty="0"/>
              <a:t> </a:t>
            </a:r>
            <a:r>
              <a:rPr lang="en-US" sz="2400" b="1" i="1" dirty="0" err="1"/>
              <a:t>từng</a:t>
            </a:r>
            <a:r>
              <a:rPr lang="en-US" sz="2400" b="1" i="1" dirty="0"/>
              <a:t> </a:t>
            </a:r>
            <a:r>
              <a:rPr lang="en-US" sz="2400" b="1" i="1" dirty="0" err="1"/>
              <a:t>hành</a:t>
            </a:r>
            <a:r>
              <a:rPr lang="en-US" sz="2400" b="1" i="1" dirty="0"/>
              <a:t> </a:t>
            </a:r>
            <a:r>
              <a:rPr lang="en-US" sz="2400" b="1" i="1" dirty="0" err="1"/>
              <a:t>động</a:t>
            </a:r>
            <a:r>
              <a:rPr lang="en-US" sz="2400" b="1" i="1" dirty="0"/>
              <a:t> </a:t>
            </a:r>
            <a:r>
              <a:rPr lang="en-US" sz="2400" b="1" i="1" dirty="0" err="1"/>
              <a:t>trong</a:t>
            </a:r>
            <a:r>
              <a:rPr lang="en-US" sz="2400" b="1" i="1" dirty="0"/>
              <a:t> </a:t>
            </a:r>
            <a:r>
              <a:rPr lang="en-US" sz="2400" b="1" i="1" dirty="0" err="1"/>
              <a:t>tranh</a:t>
            </a:r>
            <a:r>
              <a:rPr lang="en-US" sz="2400" b="1" i="1" dirty="0"/>
              <a:t>?</a:t>
            </a:r>
          </a:p>
        </p:txBody>
      </p:sp>
    </p:spTree>
    <p:extLst>
      <p:ext uri="{BB962C8B-B14F-4D97-AF65-F5344CB8AC3E}">
        <p14:creationId xmlns:p14="http://schemas.microsoft.com/office/powerpoint/2010/main" val="129001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 calcmode="lin" valueType="num">
                                      <p:cBhvr>
                                        <p:cTn id="14"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0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P spid="2052" grpId="0"/>
      <p:bldP spid="2" grpId="0"/>
    </p:bldLst>
  </p:timing>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ào cờ Tuần 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主题5">
  <a:themeElements>
    <a:clrScheme name="房利美">
      <a:dk1>
        <a:srgbClr val="000000"/>
      </a:dk1>
      <a:lt1>
        <a:srgbClr val="FFFFFF"/>
      </a:lt1>
      <a:dk2>
        <a:srgbClr val="768394"/>
      </a:dk2>
      <a:lt2>
        <a:srgbClr val="F0F0F0"/>
      </a:lt2>
      <a:accent1>
        <a:srgbClr val="1886E0"/>
      </a:accent1>
      <a:accent2>
        <a:srgbClr val="0C426E"/>
      </a:accent2>
      <a:accent3>
        <a:srgbClr val="03C9F7"/>
      </a:accent3>
      <a:accent4>
        <a:srgbClr val="125C98"/>
      </a:accent4>
      <a:accent5>
        <a:srgbClr val="FAB300"/>
      </a:accent5>
      <a:accent6>
        <a:srgbClr val="FDE8AA"/>
      </a:accent6>
      <a:hlink>
        <a:srgbClr val="128CF8"/>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1036</Words>
  <Application>Microsoft Office PowerPoint</Application>
  <PresentationFormat>On-screen Show (4:3)</PresentationFormat>
  <Paragraphs>75</Paragraphs>
  <Slides>21</Slides>
  <Notes>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21</vt:i4>
      </vt:variant>
    </vt:vector>
  </HeadingPairs>
  <TitlesOfParts>
    <vt:vector size="39" baseType="lpstr">
      <vt:lpstr>.VnTime</vt:lpstr>
      <vt:lpstr>Arial</vt:lpstr>
      <vt:lpstr>Calibri</vt:lpstr>
      <vt:lpstr>Calibri Light</vt:lpstr>
      <vt:lpstr>Comic Sans MS</vt:lpstr>
      <vt:lpstr>Garamond</vt:lpstr>
      <vt:lpstr>Times New Roman</vt:lpstr>
      <vt:lpstr>Wingdings</vt:lpstr>
      <vt:lpstr>2_Default Design</vt:lpstr>
      <vt:lpstr>1_Crayons</vt:lpstr>
      <vt:lpstr>2_Edge</vt:lpstr>
      <vt:lpstr>1_Network</vt:lpstr>
      <vt:lpstr>1_Office Theme</vt:lpstr>
      <vt:lpstr>Office Theme</vt:lpstr>
      <vt:lpstr>Chào cờ Tuần 24</vt:lpstr>
      <vt:lpstr>主题5</vt:lpstr>
      <vt:lpstr>1_Default Design</vt:lpstr>
      <vt:lpstr>3_Default Design</vt:lpstr>
      <vt:lpstr>PowerPoint Presentation</vt:lpstr>
      <vt:lpstr>Thứ sáu ngày 11 tháng 03 năm 2022 Đạo đức</vt:lpstr>
      <vt:lpstr>YÊU CẦU CẦN ĐẠT</vt:lpstr>
      <vt:lpstr>HOẠT ĐỘNG 1</vt:lpstr>
      <vt:lpstr>  </vt:lpstr>
      <vt:lpstr>PowerPoint Presentation</vt:lpstr>
      <vt:lpstr>PowerPoint Presentation</vt:lpstr>
      <vt:lpstr>HOẠT ĐỘNG 2</vt:lpstr>
      <vt:lpstr>  </vt:lpstr>
      <vt:lpstr>PowerPoint Presentation</vt:lpstr>
      <vt:lpstr>THEO CÁC CON, HẬU QUẢ KHI TRẺ BỊ XÂM HẠI LÀ GÌ?</vt:lpstr>
      <vt:lpstr>- Làm tổn hại nghiêm trọng đến tinh thần, tâm lí, sức khoẻ của trẻ. - Gây hoang mang, lo lắng cho gia đình và xã hội. - Làm ảnh hưởng đến tương lai của trẻ em, của dân tộc. - Làm gia tăng sự lây nhiễm các bệnh qua đường tình dục.  - Gây ảnh hưởng xấu đến thuần phong mỹ tục và truyền thống đạo đức của nhân dân ta.</vt:lpstr>
      <vt:lpstr>PowerPoint Presentation</vt:lpstr>
      <vt:lpstr>HOẠT ĐỘNG 3</vt:lpstr>
      <vt:lpstr>CHIA SẺ VỀ NHỮNG ĐIỀU LUẬT BẢO VỆ TRẺ EM </vt:lpstr>
      <vt:lpstr>- Điều 25: Quyền trẻ em: TE có quyền đc bảo vệ để không bị xâm hại tình dục. TE có quyền đc bảo vệ dưới mọi hình thức để ko bị xâm hại. - Bộ Luật hình sự quy định: Trong từng trường hợp phạm tội, tùy thuộc vào hành vi phạm tội cụ thể, tương ứng với mỗi tội danh mà Bộ luật Hình sự nước ta quy định mức hình phạt khác nhau: thấp nhất từ 6 tháng đến 3 năm tù (tội dâm ô với trẻ em - Điều 116), cao nhất có thể lên đến tù chung thân (tội cưỡng dâm trẻ em - Điều 114) hoặc tử hình (tội hiếp dâm trẻ em)</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PGD &amp; ĐT CHÂU THÀNH TRƯỜNG TH PHÚ TÚC</dc:title>
  <dc:creator>TuanQuoc</dc:creator>
  <cp:lastModifiedBy>SONY</cp:lastModifiedBy>
  <cp:revision>32</cp:revision>
  <dcterms:created xsi:type="dcterms:W3CDTF">2009-10-13T16:44:53Z</dcterms:created>
  <dcterms:modified xsi:type="dcterms:W3CDTF">2023-03-13T09:44:06Z</dcterms:modified>
</cp:coreProperties>
</file>