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87" r:id="rId6"/>
    <p:sldId id="286" r:id="rId7"/>
    <p:sldId id="288" r:id="rId8"/>
    <p:sldId id="260" r:id="rId9"/>
    <p:sldId id="289" r:id="rId10"/>
    <p:sldId id="290" r:id="rId11"/>
    <p:sldId id="262" r:id="rId12"/>
    <p:sldId id="263" r:id="rId13"/>
    <p:sldId id="264" r:id="rId14"/>
    <p:sldId id="266" r:id="rId15"/>
    <p:sldId id="267" r:id="rId16"/>
    <p:sldId id="293" r:id="rId17"/>
    <p:sldId id="270" r:id="rId18"/>
    <p:sldId id="283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5" autoAdjust="0"/>
  </p:normalViewPr>
  <p:slideViewPr>
    <p:cSldViewPr>
      <p:cViewPr varScale="1">
        <p:scale>
          <a:sx n="107" d="100"/>
          <a:sy n="107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AD704-098D-4AF0-82F7-29387FBF9F1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CD412-CD6E-42CD-AE0E-64AFFB91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1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CD412-CD6E-42CD-AE0E-64AFFB91FC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5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0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2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7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2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8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413-9459-49A5-98FA-95A2999DD5C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B413-9459-49A5-98FA-95A2999DD5C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1AA08-DC30-415C-9C95-25BFDC71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6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14548" y="666750"/>
            <a:ext cx="611505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Times New Roman" pitchFamily="18" charset="0"/>
              </a:rPr>
              <a:t>TRƯỜNG TIỂU HỌC VIỆT HƯNG</a:t>
            </a:r>
          </a:p>
        </p:txBody>
      </p:sp>
      <p:sp>
        <p:nvSpPr>
          <p:cNvPr id="8" name="WordArt 60"/>
          <p:cNvSpPr>
            <a:spLocks noChangeArrowheads="1" noChangeShapeType="1" noTextEdit="1"/>
          </p:cNvSpPr>
          <p:nvPr/>
        </p:nvSpPr>
        <p:spPr bwMode="auto">
          <a:xfrm>
            <a:off x="533403" y="2006025"/>
            <a:ext cx="8000999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8"/>
              </a:avLst>
            </a:prstTxWarp>
          </a:bodyPr>
          <a:lstStyle/>
          <a:p>
            <a:pPr algn="ctr">
              <a:defRPr/>
            </a:pP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Chào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mừng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các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con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học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sinh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đến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với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tiết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8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học</a:t>
            </a:r>
            <a:endParaRPr lang="en-US" sz="8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1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charset="0"/>
                <a:cs typeface="Times New Roman" pitchFamily="18" charset="0"/>
              </a:rPr>
              <a:t>TOÁN  5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649538" y="3891975"/>
            <a:ext cx="4549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92867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833192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654564"/>
            <a:ext cx="3592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0526" y="654564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7258" y="1962150"/>
            <a:ext cx="8532654" cy="2667000"/>
            <a:chOff x="277258" y="1962150"/>
            <a:chExt cx="8532654" cy="2667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58" y="1962150"/>
              <a:ext cx="8532654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1965861"/>
              <a:ext cx="1000125" cy="55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8585" y="666750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Mẫu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911" y="2114550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396" y="2495550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8629" y="264795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21990" y="3130864"/>
            <a:ext cx="16268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3008" y="309348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471" y="3813635"/>
            <a:ext cx="524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13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9808" y="30670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6710" y="30924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5422" y="3079481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(15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2008" y="336588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Hay 13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5173" y="307144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1" grpId="1"/>
      <p:bldP spid="11" grpId="2"/>
      <p:bldP spid="12" grpId="0"/>
      <p:bldP spid="16" grpId="0"/>
      <p:bldP spid="16" grpId="1"/>
      <p:bldP spid="16" grpId="2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590550"/>
            <a:ext cx="505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Thực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a,b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577"/>
            <a:ext cx="8382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6" y="438150"/>
            <a:ext cx="811273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8" y="361950"/>
            <a:ext cx="8167644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TextBox 2"/>
          <p:cNvSpPr txBox="1"/>
          <p:nvPr/>
        </p:nvSpPr>
        <p:spPr>
          <a:xfrm>
            <a:off x="4120526" y="654564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657350"/>
            <a:ext cx="899160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32282" y="2083020"/>
            <a:ext cx="300022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8709" y="2079736"/>
            <a:ext cx="34002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3458" y="2534944"/>
            <a:ext cx="1683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1530" y="2534944"/>
            <a:ext cx="54928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070" y="2997420"/>
            <a:ext cx="4125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89066" y="3983732"/>
            <a:ext cx="6554734" cy="355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89066" y="3860470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67000" y="3875038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54686" y="3842121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6509" y="4049767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1720090" y="3326545"/>
            <a:ext cx="223691" cy="1670133"/>
          </a:xfrm>
          <a:prstGeom prst="leftBrac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4959193" y="1676744"/>
            <a:ext cx="292418" cy="4876799"/>
          </a:xfrm>
          <a:prstGeom prst="leftBrac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38808" y="416161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40846" y="4262101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giờ</a:t>
            </a:r>
            <a:r>
              <a:rPr lang="en-US" dirty="0"/>
              <a:t> 20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27" name="Right Brace 26"/>
          <p:cNvSpPr/>
          <p:nvPr/>
        </p:nvSpPr>
        <p:spPr>
          <a:xfrm rot="16200000">
            <a:off x="4046343" y="500058"/>
            <a:ext cx="447982" cy="654693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906526" y="3251019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7" y="3353074"/>
            <a:ext cx="755591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 descr="Biểu Tượng Bảo Tàng, Viện Bảo Tàng, Các Vector., Thần Tượ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08" y="3619856"/>
            <a:ext cx="552094" cy="5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79293" y="4001852"/>
            <a:ext cx="167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Viện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tàng</a:t>
            </a:r>
            <a:endParaRPr lang="en-US" dirty="0"/>
          </a:p>
        </p:txBody>
      </p:sp>
      <p:sp>
        <p:nvSpPr>
          <p:cNvPr id="13" name="AutoShape 6" descr="Đặt vé xe từ Mỹ Đình. đi Bến xe Sapa | Hà Sơn Hải Vâ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Đặt vé xe từ Mỹ Đình. đi Bến xe Sapa | Hà Sơn Hải Vân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10" descr="Đặt vé xe từ Mỹ Đình. đi Bến xe Sapa | Hà Sơn Hải Vân"/>
          <p:cNvSpPr>
            <a:spLocks noChangeAspect="1" noChangeArrowheads="1"/>
          </p:cNvSpPr>
          <p:nvPr/>
        </p:nvSpPr>
        <p:spPr bwMode="auto">
          <a:xfrm>
            <a:off x="460375" y="1682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94" y="4082939"/>
            <a:ext cx="470011" cy="4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289627" y="4477734"/>
            <a:ext cx="80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Bến</a:t>
            </a:r>
            <a:r>
              <a:rPr lang="en-US" dirty="0"/>
              <a:t> </a:t>
            </a:r>
            <a:r>
              <a:rPr lang="en-US" dirty="0" err="1"/>
              <a:t>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2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7772" y="742950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41882"/>
            <a:ext cx="87630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9756" y="654564"/>
            <a:ext cx="1293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141882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1,2 (SGK – 132).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2055" y="514350"/>
            <a:ext cx="601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401" y="1581150"/>
            <a:ext cx="6234399" cy="324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….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….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….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567" y="193651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7973" y="1954321"/>
            <a:ext cx="8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7037" y="3036887"/>
            <a:ext cx="8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7972" y="3052653"/>
            <a:ext cx="8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37675" y="4150985"/>
            <a:ext cx="8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1169" y="4129306"/>
            <a:ext cx="8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937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4522" y="209550"/>
            <a:ext cx="4887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 SỐ ĐO THỜI GIAN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991005"/>
            <a:ext cx="83599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733550"/>
            <a:ext cx="876300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VD1: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514350"/>
            <a:ext cx="2667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89066" y="3987284"/>
            <a:ext cx="724053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9066" y="3860470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2466" y="3875038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3856918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0941" y="418361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1178" y="418361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Hóa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21732" y="4183618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Vinh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566" y="3617435"/>
            <a:ext cx="685800" cy="33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1066800" y="3486150"/>
            <a:ext cx="33039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3037714" y="1978705"/>
            <a:ext cx="253908" cy="4335599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6673832" y="2705585"/>
            <a:ext cx="241805" cy="2869731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48767" y="4273459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giờ</a:t>
            </a:r>
            <a:r>
              <a:rPr lang="en-US" dirty="0"/>
              <a:t> 15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64398" y="424815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giờ</a:t>
            </a:r>
            <a:r>
              <a:rPr lang="en-US" dirty="0"/>
              <a:t> 35 </a:t>
            </a:r>
            <a:r>
              <a:rPr lang="en-US" dirty="0" err="1"/>
              <a:t>phút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98642E-6 L 0.43993 0.000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3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93 0.00093 L 0.7566 0.0009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5" grpId="0" animBg="1"/>
      <p:bldP spid="28" grpId="0" animBg="1"/>
      <p:bldP spid="2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733550"/>
            <a:ext cx="876300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VD1: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514350"/>
            <a:ext cx="2667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89066" y="3987284"/>
            <a:ext cx="724053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9066" y="3860470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2466" y="3875038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3856918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0941" y="418361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1178" y="418361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Hóa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21732" y="4183618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Vinh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 rot="16200000">
            <a:off x="3037714" y="1978705"/>
            <a:ext cx="253908" cy="4335599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6673832" y="2705585"/>
            <a:ext cx="241805" cy="2869731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48767" y="4273459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giờ</a:t>
            </a:r>
            <a:r>
              <a:rPr lang="en-US" dirty="0"/>
              <a:t> 15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64398" y="424815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giờ</a:t>
            </a:r>
            <a:r>
              <a:rPr lang="en-US" dirty="0"/>
              <a:t> 35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 rot="16200000">
            <a:off x="4389243" y="157158"/>
            <a:ext cx="447982" cy="72327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6526" y="3251019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347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514350"/>
            <a:ext cx="2667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89066" y="2449643"/>
            <a:ext cx="724053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9066" y="2322829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2466" y="2337397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2319277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0941" y="264597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1178" y="2645977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Hóa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21732" y="264597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Vinh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 rot="16200000">
            <a:off x="3037714" y="441064"/>
            <a:ext cx="253908" cy="4335599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6673832" y="1167944"/>
            <a:ext cx="241805" cy="2869731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48767" y="273581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giờ</a:t>
            </a:r>
            <a:r>
              <a:rPr lang="en-US" dirty="0"/>
              <a:t> 15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64398" y="2710509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giờ</a:t>
            </a:r>
            <a:r>
              <a:rPr lang="en-US" dirty="0"/>
              <a:t> 35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 rot="16200000">
            <a:off x="4389243" y="-1380483"/>
            <a:ext cx="447982" cy="72327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6526" y="1713378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2216" y="3333750"/>
            <a:ext cx="5384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195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155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195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+ 155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350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      =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51435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89066" y="2449643"/>
            <a:ext cx="724053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9066" y="2322829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2466" y="2337397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2319277"/>
            <a:ext cx="0" cy="2536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0941" y="264597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1178" y="2645977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Hóa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21732" y="264597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Vinh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 rot="16200000">
            <a:off x="3037714" y="441064"/>
            <a:ext cx="253908" cy="4335599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6673832" y="1167944"/>
            <a:ext cx="241805" cy="2869731"/>
          </a:xfrm>
          <a:prstGeom prst="leftBrac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48767" y="273581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giờ</a:t>
            </a:r>
            <a:r>
              <a:rPr lang="en-US" dirty="0"/>
              <a:t> 15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64398" y="2710509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giờ</a:t>
            </a:r>
            <a:r>
              <a:rPr lang="en-US" dirty="0"/>
              <a:t> 35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 rot="16200000">
            <a:off x="4389243" y="-1380483"/>
            <a:ext cx="447982" cy="72327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6526" y="1713378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181350"/>
            <a:ext cx="552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3574018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48767" y="3574018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0" y="372641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407208" y="4220349"/>
            <a:ext cx="14789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87328" y="41836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1041" y="41810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68530" y="416818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3118" y="41719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09892" y="416551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4842" y="4552950"/>
            <a:ext cx="486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833192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654564"/>
            <a:ext cx="6090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4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6"/>
            <a:ext cx="9176775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8115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VD2: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514350"/>
            <a:ext cx="2667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86600" y="2000250"/>
            <a:ext cx="1676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63011" y="2457450"/>
            <a:ext cx="15701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8503" y="2941733"/>
            <a:ext cx="594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22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6621" y="3322733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92988" y="3322733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0221" y="347513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643582" y="3958047"/>
            <a:ext cx="16268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92803" y="390693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87339" y="39206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9063" y="4640818"/>
            <a:ext cx="550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22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46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54803" y="389423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56321" y="39196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38986" y="39196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70166" y="39213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37014" y="3906664"/>
            <a:ext cx="259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(83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62586" y="419306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Hay 46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5" grpId="0"/>
      <p:bldP spid="36" grpId="0"/>
      <p:bldP spid="3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1290&quot;&gt;&lt;/object&gt;&lt;object type=&quot;2&quot; unique_id=&quot;11291&quot;&gt;&lt;object type=&quot;3&quot; unique_id=&quot;11380&quot;&gt;&lt;property id=&quot;20148&quot; value=&quot;5&quot;/&gt;&lt;property id=&quot;20300&quot; value=&quot;Slide 1&quot;/&gt;&lt;property id=&quot;20307&quot; value=&quot;256&quot;/&gt;&lt;/object&gt;&lt;object type=&quot;3&quot; unique_id=&quot;11381&quot;&gt;&lt;property id=&quot;20148&quot; value=&quot;5&quot;/&gt;&lt;property id=&quot;20300&quot; value=&quot;Slide 2&quot;/&gt;&lt;property id=&quot;20307&quot; value=&quot;257&quot;/&gt;&lt;/object&gt;&lt;object type=&quot;3&quot; unique_id=&quot;11382&quot;&gt;&lt;property id=&quot;20148&quot; value=&quot;5&quot;/&gt;&lt;property id=&quot;20300&quot; value=&quot;Slide 3&quot;/&gt;&lt;property id=&quot;20307&quot; value=&quot;258&quot;/&gt;&lt;/object&gt;&lt;object type=&quot;3&quot; unique_id=&quot;11383&quot;&gt;&lt;property id=&quot;20148&quot; value=&quot;5&quot;/&gt;&lt;property id=&quot;20300&quot; value=&quot;Slide 4&quot;/&gt;&lt;property id=&quot;20307&quot; value=&quot;259&quot;/&gt;&lt;/object&gt;&lt;object type=&quot;3&quot; unique_id=&quot;11384&quot;&gt;&lt;property id=&quot;20148&quot; value=&quot;5&quot;/&gt;&lt;property id=&quot;20300&quot; value=&quot;Slide 5&quot;/&gt;&lt;property id=&quot;20307&quot; value=&quot;287&quot;/&gt;&lt;/object&gt;&lt;object type=&quot;3&quot; unique_id=&quot;11385&quot;&gt;&lt;property id=&quot;20148&quot; value=&quot;5&quot;/&gt;&lt;property id=&quot;20300&quot; value=&quot;Slide 6&quot;/&gt;&lt;property id=&quot;20307&quot; value=&quot;286&quot;/&gt;&lt;/object&gt;&lt;object type=&quot;3&quot; unique_id=&quot;11386&quot;&gt;&lt;property id=&quot;20148&quot; value=&quot;5&quot;/&gt;&lt;property id=&quot;20300&quot; value=&quot;Slide 7&quot;/&gt;&lt;property id=&quot;20307&quot; value=&quot;288&quot;/&gt;&lt;/object&gt;&lt;object type=&quot;3&quot; unique_id=&quot;11387&quot;&gt;&lt;property id=&quot;20148&quot; value=&quot;5&quot;/&gt;&lt;property id=&quot;20300&quot; value=&quot;Slide 8&quot;/&gt;&lt;property id=&quot;20307&quot; value=&quot;260&quot;/&gt;&lt;/object&gt;&lt;object type=&quot;3&quot; unique_id=&quot;11388&quot;&gt;&lt;property id=&quot;20148&quot; value=&quot;5&quot;/&gt;&lt;property id=&quot;20300&quot; value=&quot;Slide 9&quot;/&gt;&lt;property id=&quot;20307&quot; value=&quot;289&quot;/&gt;&lt;/object&gt;&lt;object type=&quot;3&quot; unique_id=&quot;11389&quot;&gt;&lt;property id=&quot;20148&quot; value=&quot;5&quot;/&gt;&lt;property id=&quot;20300&quot; value=&quot;Slide 10&quot;/&gt;&lt;property id=&quot;20307&quot; value=&quot;290&quot;/&gt;&lt;/object&gt;&lt;object type=&quot;3&quot; unique_id=&quot;11390&quot;&gt;&lt;property id=&quot;20148&quot; value=&quot;5&quot;/&gt;&lt;property id=&quot;20300&quot; value=&quot;Slide 11&quot;/&gt;&lt;property id=&quot;20307&quot; value=&quot;262&quot;/&gt;&lt;/object&gt;&lt;object type=&quot;3&quot; unique_id=&quot;11391&quot;&gt;&lt;property id=&quot;20148&quot; value=&quot;5&quot;/&gt;&lt;property id=&quot;20300&quot; value=&quot;Slide 12&quot;/&gt;&lt;property id=&quot;20307&quot; value=&quot;263&quot;/&gt;&lt;/object&gt;&lt;object type=&quot;3&quot; unique_id=&quot;11392&quot;&gt;&lt;property id=&quot;20148&quot; value=&quot;5&quot;/&gt;&lt;property id=&quot;20300&quot; value=&quot;Slide 13&quot;/&gt;&lt;property id=&quot;20307&quot; value=&quot;264&quot;/&gt;&lt;/object&gt;&lt;object type=&quot;3&quot; unique_id=&quot;11393&quot;&gt;&lt;property id=&quot;20148&quot; value=&quot;5&quot;/&gt;&lt;property id=&quot;20300&quot; value=&quot;Slide 14&quot;/&gt;&lt;property id=&quot;20307&quot; value=&quot;266&quot;/&gt;&lt;/object&gt;&lt;object type=&quot;3&quot; unique_id=&quot;11394&quot;&gt;&lt;property id=&quot;20148&quot; value=&quot;5&quot;/&gt;&lt;property id=&quot;20300&quot; value=&quot;Slide 15&quot;/&gt;&lt;property id=&quot;20307&quot; value=&quot;267&quot;/&gt;&lt;/object&gt;&lt;object type=&quot;3&quot; unique_id=&quot;11395&quot;&gt;&lt;property id=&quot;20148&quot; value=&quot;5&quot;/&gt;&lt;property id=&quot;20300&quot; value=&quot;Slide 16&quot;/&gt;&lt;property id=&quot;20307&quot; value=&quot;292&quot;/&gt;&lt;/object&gt;&lt;object type=&quot;3&quot; unique_id=&quot;11396&quot;&gt;&lt;property id=&quot;20148&quot; value=&quot;5&quot;/&gt;&lt;property id=&quot;20300&quot; value=&quot;Slide 17&quot;/&gt;&lt;property id=&quot;20307&quot; value=&quot;293&quot;/&gt;&lt;/object&gt;&lt;object type=&quot;3&quot; unique_id=&quot;11397&quot;&gt;&lt;property id=&quot;20148&quot; value=&quot;5&quot;/&gt;&lt;property id=&quot;20300&quot; value=&quot;Slide 18&quot;/&gt;&lt;property id=&quot;20307&quot; value=&quot;270&quot;/&gt;&lt;/object&gt;&lt;object type=&quot;3&quot; unique_id=&quot;11398&quot;&gt;&lt;property id=&quot;20148&quot; value=&quot;5&quot;/&gt;&lt;property id=&quot;20300&quot; value=&quot;Slide 19&quot;/&gt;&lt;property id=&quot;20307&quot; value=&quot;271&quot;/&gt;&lt;/object&gt;&lt;object type=&quot;3&quot; unique_id=&quot;11399&quot;&gt;&lt;property id=&quot;20148&quot; value=&quot;5&quot;/&gt;&lt;property id=&quot;20300&quot; value=&quot;Slide 20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818</Words>
  <Application>Microsoft Office PowerPoint</Application>
  <PresentationFormat>On-screen Show (16:9)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</dc:creator>
  <cp:lastModifiedBy>SONY</cp:lastModifiedBy>
  <cp:revision>24</cp:revision>
  <dcterms:created xsi:type="dcterms:W3CDTF">2020-05-04T09:55:10Z</dcterms:created>
  <dcterms:modified xsi:type="dcterms:W3CDTF">2023-03-12T13:18:41Z</dcterms:modified>
</cp:coreProperties>
</file>