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9" y="533400"/>
            <a:ext cx="9085206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0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5638800"/>
          </a:xfrm>
        </p:spPr>
      </p:pic>
    </p:spTree>
    <p:extLst>
      <p:ext uri="{BB962C8B-B14F-4D97-AF65-F5344CB8AC3E}">
        <p14:creationId xmlns:p14="http://schemas.microsoft.com/office/powerpoint/2010/main" val="48508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" y="457200"/>
            <a:ext cx="9142562" cy="5715000"/>
          </a:xfrm>
        </p:spPr>
      </p:pic>
      <p:sp>
        <p:nvSpPr>
          <p:cNvPr id="5" name="Rectangle 4"/>
          <p:cNvSpPr/>
          <p:nvPr/>
        </p:nvSpPr>
        <p:spPr>
          <a:xfrm>
            <a:off x="1371600" y="2590800"/>
            <a:ext cx="6324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HOẠT ĐỘNG TRẢI NGHIỆM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16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9600"/>
            <a:ext cx="9144001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0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" y="685800"/>
            <a:ext cx="9138425" cy="5486400"/>
          </a:xfrm>
        </p:spPr>
      </p:pic>
      <p:sp>
        <p:nvSpPr>
          <p:cNvPr id="5" name="Rectangle 4"/>
          <p:cNvSpPr/>
          <p:nvPr/>
        </p:nvSpPr>
        <p:spPr>
          <a:xfrm>
            <a:off x="3124200" y="1600200"/>
            <a:ext cx="27432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7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1"/>
          <a:stretch/>
        </p:blipFill>
        <p:spPr>
          <a:xfrm>
            <a:off x="18584" y="685800"/>
            <a:ext cx="9125416" cy="5486400"/>
          </a:xfrm>
        </p:spPr>
      </p:pic>
    </p:spTree>
    <p:extLst>
      <p:ext uri="{BB962C8B-B14F-4D97-AF65-F5344CB8AC3E}">
        <p14:creationId xmlns:p14="http://schemas.microsoft.com/office/powerpoint/2010/main" val="102752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" r="6657"/>
          <a:stretch/>
        </p:blipFill>
        <p:spPr>
          <a:xfrm>
            <a:off x="0" y="457199"/>
            <a:ext cx="9144000" cy="5715001"/>
          </a:xfrm>
        </p:spPr>
      </p:pic>
    </p:spTree>
    <p:extLst>
      <p:ext uri="{BB962C8B-B14F-4D97-AF65-F5344CB8AC3E}">
        <p14:creationId xmlns:p14="http://schemas.microsoft.com/office/powerpoint/2010/main" val="340815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" y="457200"/>
            <a:ext cx="9165771" cy="5715000"/>
          </a:xfrm>
        </p:spPr>
      </p:pic>
      <p:sp>
        <p:nvSpPr>
          <p:cNvPr id="5" name="Rectangle 4"/>
          <p:cNvSpPr/>
          <p:nvPr/>
        </p:nvSpPr>
        <p:spPr>
          <a:xfrm>
            <a:off x="1600200" y="762000"/>
            <a:ext cx="57912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Thực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hiện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khảo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sát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môi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trường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xung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quanh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em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48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609600"/>
            <a:ext cx="9144000" cy="5638800"/>
          </a:xfrm>
        </p:spPr>
      </p:pic>
    </p:spTree>
    <p:extLst>
      <p:ext uri="{BB962C8B-B14F-4D97-AF65-F5344CB8AC3E}">
        <p14:creationId xmlns:p14="http://schemas.microsoft.com/office/powerpoint/2010/main" val="407991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" y="457200"/>
            <a:ext cx="9142562" cy="5715000"/>
          </a:xfrm>
        </p:spPr>
      </p:pic>
      <p:sp>
        <p:nvSpPr>
          <p:cNvPr id="5" name="Rectangle 4"/>
          <p:cNvSpPr/>
          <p:nvPr/>
        </p:nvSpPr>
        <p:spPr>
          <a:xfrm>
            <a:off x="1371600" y="2590800"/>
            <a:ext cx="6324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HOẠT ĐỘNG TRẢI NGHIỆM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219200"/>
            <a:ext cx="7848600" cy="2819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Vận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dụng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Em hãy </a:t>
            </a:r>
            <a:r>
              <a:rPr lang="nl-NL" dirty="0">
                <a:solidFill>
                  <a:schemeClr val="tx1"/>
                </a:solidFill>
              </a:rPr>
              <a:t>chia sẻ cùng người thân về nhiệm vụ của một phóng viên môi </a:t>
            </a:r>
            <a:r>
              <a:rPr lang="nl-NL" dirty="0" smtClean="0">
                <a:solidFill>
                  <a:schemeClr val="tx1"/>
                </a:solidFill>
              </a:rPr>
              <a:t>trường: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nl-NL" dirty="0">
                <a:solidFill>
                  <a:schemeClr val="tx1"/>
                </a:solidFill>
              </a:rPr>
              <a:t>+ Quan sát môi trường xung quanh, ghi chép lại nếu thấy có dấu hiệu ô nhiễm.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nl-NL" dirty="0">
                <a:solidFill>
                  <a:schemeClr val="tx1"/>
                </a:solidFill>
              </a:rPr>
              <a:t>+ Cùng người thân đi phỏng vấn các cô các bác hàng xóm, người thân về ý thức bảo vệ môi trường</a:t>
            </a:r>
            <a:r>
              <a:rPr lang="nl-NL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07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80</Words>
  <Application>Microsoft Office PowerPoint</Application>
  <PresentationFormat>On-screen Show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LINH</dc:creator>
  <cp:lastModifiedBy>SKY</cp:lastModifiedBy>
  <cp:revision>4</cp:revision>
  <dcterms:created xsi:type="dcterms:W3CDTF">2006-08-16T00:00:00Z</dcterms:created>
  <dcterms:modified xsi:type="dcterms:W3CDTF">2023-01-27T03:57:09Z</dcterms:modified>
</cp:coreProperties>
</file>