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10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3/9/2023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3/9/2023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3/9/2023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3/9/2023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3/9/2023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3/9/2023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16.emf"/><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1.jpe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6.emf"/><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650</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等线</vt:lpstr>
      <vt:lpstr>等线 Light</vt:lpstr>
      <vt:lpstr>Microsoft YaHei</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18</cp:revision>
  <dcterms:created xsi:type="dcterms:W3CDTF">2023-02-05T05:33:30Z</dcterms:created>
  <dcterms:modified xsi:type="dcterms:W3CDTF">2023-03-09T02:11:37Z</dcterms:modified>
</cp:coreProperties>
</file>